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CLÁR" id="{51FA4466-1705-B94D-BF4F-554C4F735700}">
          <p14:sldIdLst>
            <p14:sldId id="423"/>
            <p14:sldId id="347"/>
          </p14:sldIdLst>
        </p14:section>
        <p14:section name="CAD É AN RUD É AN EORAIP?" id="{EC384AE8-3301-F140-B97D-95A80BA374C4}">
          <p14:sldIdLst>
            <p14:sldId id="294"/>
            <p14:sldId id="396"/>
            <p14:sldId id="354"/>
            <p14:sldId id="355"/>
            <p14:sldId id="356"/>
            <p14:sldId id="357"/>
            <p14:sldId id="417"/>
            <p14:sldId id="416"/>
          </p14:sldIdLst>
        </p14:section>
        <p14:section name="AN TIONSCADAL EORPACH" id="{BA3F5049-C3DF-E349-90D6-8E6AF1360F92}">
          <p14:sldIdLst>
            <p14:sldId id="348"/>
            <p14:sldId id="346"/>
            <p14:sldId id="410"/>
            <p14:sldId id="398"/>
            <p14:sldId id="300"/>
            <p14:sldId id="413"/>
            <p14:sldId id="314"/>
            <p14:sldId id="428"/>
          </p14:sldIdLst>
        </p14:section>
        <p14:section name="CAD A DHÉANANN AN tAONTAS EORPACH?" id="{5E61B94E-74E9-E84B-ACFB-56066B76546E}">
          <p14:sldIdLst>
            <p14:sldId id="349"/>
            <p14:sldId id="425"/>
            <p14:sldId id="406"/>
            <p14:sldId id="407"/>
            <p14:sldId id="408"/>
            <p14:sldId id="426"/>
            <p14:sldId id="431"/>
            <p14:sldId id="334"/>
          </p14:sldIdLst>
        </p14:section>
        <p14:section name="CONAS A OIBRÍONN AN AE?" id="{AB4CD371-728D-8742-BF17-A81C6428FE04}">
          <p14:sldIdLst>
            <p14:sldId id="350"/>
            <p14:sldId id="384"/>
            <p14:sldId id="390"/>
            <p14:sldId id="385"/>
            <p14:sldId id="352"/>
            <p14:sldId id="339"/>
            <p14:sldId id="393"/>
            <p14:sldId id="395"/>
            <p14:sldId id="394"/>
            <p14:sldId id="435"/>
            <p14:sldId id="437"/>
          </p14:sldIdLst>
        </p14:section>
        <p14:section name="CONAS IS FÉIDIR LIOM TUILLEADH A FHOGHLAIM FAOIN AONTAS?" id="{4DEDCB1D-88D9-A345-A677-739D4EF1E4F1}">
          <p14:sldIdLst>
            <p14:sldId id="342"/>
          </p14:sldIdLst>
        </p14:section>
        <p14:section name="BÍ I dTEAGMHÁIL"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90AC8-4504-FD1A-1DDA-1BC421BEB189}" v="1" dt="2025-05-02T15:21:18.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222" autoAdjust="0"/>
  </p:normalViewPr>
  <p:slideViewPr>
    <p:cSldViewPr snapToGrid="0">
      <p:cViewPr varScale="1">
        <p:scale>
          <a:sx n="46" d="100"/>
          <a:sy n="46" d="100"/>
        </p:scale>
        <p:origin x="1860" y="2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71E0B1DF-ADA6-C9AF-A3C1-96BE2FEA1BFF}"/>
    <pc:docChg chg="modSld">
      <pc:chgData name="ORETANO Manuela (COMM)" userId="S::manuela.oretano@ec.europa.eu::c302b6c1-a6cf-48e9-bad6-372049ac2824" providerId="AD" clId="Web-{71E0B1DF-ADA6-C9AF-A3C1-96BE2FEA1BFF}" dt="2025-01-10T11:48:51.424" v="2"/>
      <pc:docMkLst>
        <pc:docMk/>
      </pc:docMkLst>
      <pc:sldChg chg="modSp">
        <pc:chgData name="ORETANO Manuela (COMM)" userId="S::manuela.oretano@ec.europa.eu::c302b6c1-a6cf-48e9-bad6-372049ac2824" providerId="AD" clId="Web-{71E0B1DF-ADA6-C9AF-A3C1-96BE2FEA1BFF}" dt="2025-01-10T11:48:19.298" v="0"/>
        <pc:sldMkLst>
          <pc:docMk/>
          <pc:sldMk cId="3209097916" sldId="327"/>
        </pc:sldMkLst>
        <pc:picChg chg="mod">
          <ac:chgData name="ORETANO Manuela (COMM)" userId="S::manuela.oretano@ec.europa.eu::c302b6c1-a6cf-48e9-bad6-372049ac2824" providerId="AD" clId="Web-{71E0B1DF-ADA6-C9AF-A3C1-96BE2FEA1BFF}" dt="2025-01-10T11:48:19.298" v="0"/>
          <ac:picMkLst>
            <pc:docMk/>
            <pc:sldMk cId="3209097916" sldId="327"/>
            <ac:picMk id="6" creationId="{00000000-0000-0000-0000-000000000000}"/>
          </ac:picMkLst>
        </pc:picChg>
      </pc:sldChg>
      <pc:sldChg chg="modSp">
        <pc:chgData name="ORETANO Manuela (COMM)" userId="S::manuela.oretano@ec.europa.eu::c302b6c1-a6cf-48e9-bad6-372049ac2824" providerId="AD" clId="Web-{71E0B1DF-ADA6-C9AF-A3C1-96BE2FEA1BFF}" dt="2025-01-10T11:48:51.424" v="2"/>
        <pc:sldMkLst>
          <pc:docMk/>
          <pc:sldMk cId="4151216835" sldId="339"/>
        </pc:sldMkLst>
        <pc:picChg chg="mod">
          <ac:chgData name="ORETANO Manuela (COMM)" userId="S::manuela.oretano@ec.europa.eu::c302b6c1-a6cf-48e9-bad6-372049ac2824" providerId="AD" clId="Web-{71E0B1DF-ADA6-C9AF-A3C1-96BE2FEA1BFF}" dt="2025-01-10T11:48:51.424" v="2"/>
          <ac:picMkLst>
            <pc:docMk/>
            <pc:sldMk cId="4151216835" sldId="339"/>
            <ac:picMk id="4" creationId="{00000000-0000-0000-0000-000000000000}"/>
          </ac:picMkLst>
        </pc:picChg>
      </pc:sldChg>
      <pc:sldChg chg="modSp">
        <pc:chgData name="ORETANO Manuela (COMM)" userId="S::manuela.oretano@ec.europa.eu::c302b6c1-a6cf-48e9-bad6-372049ac2824" providerId="AD" clId="Web-{71E0B1DF-ADA6-C9AF-A3C1-96BE2FEA1BFF}" dt="2025-01-10T11:48:40.251" v="1"/>
        <pc:sldMkLst>
          <pc:docMk/>
          <pc:sldMk cId="1034728412" sldId="352"/>
        </pc:sldMkLst>
        <pc:picChg chg="mod">
          <ac:chgData name="ORETANO Manuela (COMM)" userId="S::manuela.oretano@ec.europa.eu::c302b6c1-a6cf-48e9-bad6-372049ac2824" providerId="AD" clId="Web-{71E0B1DF-ADA6-C9AF-A3C1-96BE2FEA1BFF}" dt="2025-01-10T11:48:40.251" v="1"/>
          <ac:picMkLst>
            <pc:docMk/>
            <pc:sldMk cId="1034728412" sldId="352"/>
            <ac:picMk id="15" creationId="{2F9512DC-1BC8-204B-B55A-31E4CAAF6952}"/>
          </ac:picMkLst>
        </pc:picChg>
      </pc:sldChg>
    </pc:docChg>
  </pc:docChgLst>
  <pc:docChgLst>
    <pc:chgData name="ORETANO Manuela (COMM)" userId="c302b6c1-a6cf-48e9-bad6-372049ac2824" providerId="ADAL" clId="{7F57FB29-CC21-4F03-A44E-85BDF85D3A64}"/>
    <pc:docChg chg="modSld">
      <pc:chgData name="ORETANO Manuela (COMM)" userId="c302b6c1-a6cf-48e9-bad6-372049ac2824" providerId="ADAL" clId="{7F57FB29-CC21-4F03-A44E-85BDF85D3A64}" dt="2025-01-31T09:10:41.957" v="0" actId="14826"/>
      <pc:docMkLst>
        <pc:docMk/>
      </pc:docMkLst>
      <pc:sldChg chg="modSp">
        <pc:chgData name="ORETANO Manuela (COMM)" userId="c302b6c1-a6cf-48e9-bad6-372049ac2824" providerId="ADAL" clId="{7F57FB29-CC21-4F03-A44E-85BDF85D3A64}" dt="2025-01-31T09:10:41.957" v="0" actId="14826"/>
        <pc:sldMkLst>
          <pc:docMk/>
          <pc:sldMk cId="3562266476" sldId="314"/>
        </pc:sldMkLst>
        <pc:picChg chg="mod">
          <ac:chgData name="ORETANO Manuela (COMM)" userId="c302b6c1-a6cf-48e9-bad6-372049ac2824" providerId="ADAL" clId="{7F57FB29-CC21-4F03-A44E-85BDF85D3A64}" dt="2025-01-31T09:10:41.957" v="0" actId="14826"/>
          <ac:picMkLst>
            <pc:docMk/>
            <pc:sldMk cId="3562266476" sldId="314"/>
            <ac:picMk id="3" creationId="{2C1E8146-2807-F031-E1AE-3AC2B8D6FB32}"/>
          </ac:picMkLst>
        </pc:picChg>
      </pc:sldChg>
    </pc:docChg>
  </pc:docChgLst>
  <pc:docChgLst>
    <pc:chgData name="ORETANO Manuela (COMM)" userId="S::manuela.oretano@ec.europa.eu::c302b6c1-a6cf-48e9-bad6-372049ac2824" providerId="AD" clId="Web-{5F490AC8-4504-FD1A-1DDA-1BC421BEB189}"/>
    <pc:docChg chg="modSld">
      <pc:chgData name="ORETANO Manuela (COMM)" userId="S::manuela.oretano@ec.europa.eu::c302b6c1-a6cf-48e9-bad6-372049ac2824" providerId="AD" clId="Web-{5F490AC8-4504-FD1A-1DDA-1BC421BEB189}" dt="2025-05-02T15:21:11.712" v="2"/>
      <pc:docMkLst>
        <pc:docMk/>
      </pc:docMkLst>
      <pc:sldChg chg="modNotes">
        <pc:chgData name="ORETANO Manuela (COMM)" userId="S::manuela.oretano@ec.europa.eu::c302b6c1-a6cf-48e9-bad6-372049ac2824" providerId="AD" clId="Web-{5F490AC8-4504-FD1A-1DDA-1BC421BEB189}" dt="2025-05-02T15:21:11.712" v="2"/>
        <pc:sldMkLst>
          <pc:docMk/>
          <pc:sldMk cId="3562266476" sldId="314"/>
        </pc:sldMkLst>
      </pc:sldChg>
    </pc:docChg>
  </pc:docChgLst>
  <pc:docChgLst>
    <pc:chgData name="PEKONEN Essi (COMM)" userId="S::essi.pekonen@ec.europa.eu::faa4a04e-b659-4410-aa26-bf3b85a833eb" providerId="AD" clId="Web-{6B46DE69-AF3D-4160-B386-ACC80A023952}"/>
    <pc:docChg chg="delSld modSection">
      <pc:chgData name="PEKONEN Essi (COMM)" userId="S::essi.pekonen@ec.europa.eu::faa4a04e-b659-4410-aa26-bf3b85a833eb" providerId="AD" clId="Web-{6B46DE69-AF3D-4160-B386-ACC80A023952}" dt="2024-07-03T08:19:10.132" v="2"/>
      <pc:docMkLst>
        <pc:docMk/>
      </pc:docMkLst>
      <pc:sldChg chg="del">
        <pc:chgData name="PEKONEN Essi (COMM)" userId="S::essi.pekonen@ec.europa.eu::faa4a04e-b659-4410-aa26-bf3b85a833eb" providerId="AD" clId="Web-{6B46DE69-AF3D-4160-B386-ACC80A023952}" dt="2024-07-03T08:19:03.335" v="0"/>
        <pc:sldMkLst>
          <pc:docMk/>
          <pc:sldMk cId="2298217229" sldId="257"/>
        </pc:sldMkLst>
      </pc:sldChg>
      <pc:sldChg chg="del">
        <pc:chgData name="PEKONEN Essi (COMM)" userId="S::essi.pekonen@ec.europa.eu::faa4a04e-b659-4410-aa26-bf3b85a833eb" providerId="AD" clId="Web-{6B46DE69-AF3D-4160-B386-ACC80A023952}" dt="2024-07-03T08:19:04.351" v="1"/>
        <pc:sldMkLst>
          <pc:docMk/>
          <pc:sldMk cId="3066518217" sldId="432"/>
        </pc:sldMkLst>
      </pc:sldChg>
      <pc:sldChg chg="del">
        <pc:chgData name="PEKONEN Essi (COMM)" userId="S::essi.pekonen@ec.europa.eu::faa4a04e-b659-4410-aa26-bf3b85a833eb" providerId="AD" clId="Web-{6B46DE69-AF3D-4160-B386-ACC80A023952}" dt="2024-07-03T08:19:10.132" v="2"/>
        <pc:sldMkLst>
          <pc:docMk/>
          <pc:sldMk cId="2006266051" sldId="433"/>
        </pc:sldMkLst>
      </pc:sldChg>
    </pc:docChg>
  </pc:docChgLst>
  <pc:docChgLst>
    <pc:chgData name="ORETANO Manuela (COMM)" userId="S::manuela.oretano@ec.europa.eu::c302b6c1-a6cf-48e9-bad6-372049ac2824" providerId="AD" clId="Web-{3172CDCF-B349-AFCF-0913-166ADEA09813}"/>
    <pc:docChg chg="delSld modSld modSection">
      <pc:chgData name="ORETANO Manuela (COMM)" userId="S::manuela.oretano@ec.europa.eu::c302b6c1-a6cf-48e9-bad6-372049ac2824" providerId="AD" clId="Web-{3172CDCF-B349-AFCF-0913-166ADEA09813}" dt="2024-07-15T14:28:39.817" v="11"/>
      <pc:docMkLst>
        <pc:docMk/>
      </pc:docMkLst>
      <pc:sldChg chg="modNotes">
        <pc:chgData name="ORETANO Manuela (COMM)" userId="S::manuela.oretano@ec.europa.eu::c302b6c1-a6cf-48e9-bad6-372049ac2824" providerId="AD" clId="Web-{3172CDCF-B349-AFCF-0913-166ADEA09813}" dt="2024-07-15T14:25:58.390" v="1"/>
        <pc:sldMkLst>
          <pc:docMk/>
          <pc:sldMk cId="1225291961" sldId="408"/>
        </pc:sldMkLst>
      </pc:sldChg>
      <pc:sldChg chg="del">
        <pc:chgData name="ORETANO Manuela (COMM)" userId="S::manuela.oretano@ec.europa.eu::c302b6c1-a6cf-48e9-bad6-372049ac2824" providerId="AD" clId="Web-{3172CDCF-B349-AFCF-0913-166ADEA09813}" dt="2024-07-15T14:26:44.001" v="9"/>
        <pc:sldMkLst>
          <pc:docMk/>
          <pc:sldMk cId="709964528" sldId="409"/>
        </pc:sldMkLst>
      </pc:sldChg>
      <pc:sldChg chg="modNotes">
        <pc:chgData name="ORETANO Manuela (COMM)" userId="S::manuela.oretano@ec.europa.eu::c302b6c1-a6cf-48e9-bad6-372049ac2824" providerId="AD" clId="Web-{3172CDCF-B349-AFCF-0913-166ADEA09813}" dt="2024-07-15T14:26:40.344" v="8"/>
        <pc:sldMkLst>
          <pc:docMk/>
          <pc:sldMk cId="727304098" sldId="431"/>
        </pc:sldMkLst>
      </pc:sldChg>
      <pc:sldChg chg="modNotes">
        <pc:chgData name="ORETANO Manuela (COMM)" userId="S::manuela.oretano@ec.europa.eu::c302b6c1-a6cf-48e9-bad6-372049ac2824" providerId="AD" clId="Web-{3172CDCF-B349-AFCF-0913-166ADEA09813}" dt="2024-07-15T14:28:39.817" v="11"/>
        <pc:sldMkLst>
          <pc:docMk/>
          <pc:sldMk cId="2950166645" sldId="437"/>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pt-BR" b="1"/>
            <a:t>24 THEANGA OIFIGIÚLA AN AONTAIS </a:t>
          </a:r>
          <a:endParaRPr lang="en-US" b="1"/>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n-US" b="1" err="1"/>
            <a:t>Slavaic</a:t>
          </a:r>
          <a:r>
            <a:rPr lang="en-US" b="1"/>
            <a:t>: </a:t>
          </a:r>
          <a:r>
            <a:rPr lang="en-US" b="0" err="1"/>
            <a:t>Bulgáiris</a:t>
          </a:r>
          <a:r>
            <a:rPr lang="en-US" b="0"/>
            <a:t>, </a:t>
          </a:r>
          <a:r>
            <a:rPr lang="en-US" b="0" err="1"/>
            <a:t>Seicis</a:t>
          </a:r>
          <a:r>
            <a:rPr lang="en-US" b="0"/>
            <a:t>, </a:t>
          </a:r>
          <a:r>
            <a:rPr lang="en-US" b="0" err="1"/>
            <a:t>Cróitis</a:t>
          </a:r>
          <a:r>
            <a:rPr lang="en-US" b="0"/>
            <a:t>, </a:t>
          </a:r>
          <a:r>
            <a:rPr lang="en-US" b="0" err="1"/>
            <a:t>Polainnis</a:t>
          </a:r>
          <a:r>
            <a:rPr lang="en-US" b="0"/>
            <a:t>, </a:t>
          </a:r>
          <a:r>
            <a:rPr lang="en-US" b="0" err="1"/>
            <a:t>Slóvaicis</a:t>
          </a:r>
          <a:r>
            <a:rPr lang="en-US" b="0"/>
            <a:t> </a:t>
          </a:r>
          <a:r>
            <a:rPr lang="en-US" b="0" err="1"/>
            <a:t>agus</a:t>
          </a:r>
          <a:r>
            <a:rPr lang="en-US" b="0"/>
            <a:t> </a:t>
          </a:r>
          <a:r>
            <a:rPr lang="en-US" b="0" err="1"/>
            <a:t>Slóivéinis</a:t>
          </a:r>
          <a:r>
            <a:rPr lang="en-US" b="0"/>
            <a:t>.</a:t>
          </a:r>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en-US" b="1" err="1"/>
            <a:t>Gearmáinic</a:t>
          </a:r>
          <a:r>
            <a:rPr lang="en-US" b="1"/>
            <a:t>: </a:t>
          </a:r>
          <a:r>
            <a:rPr lang="en-US" b="0" err="1"/>
            <a:t>Danmhairgis</a:t>
          </a:r>
          <a:r>
            <a:rPr lang="en-US" b="0"/>
            <a:t>, </a:t>
          </a:r>
          <a:r>
            <a:rPr lang="en-US" b="0" err="1"/>
            <a:t>Gearmáinis</a:t>
          </a:r>
          <a:r>
            <a:rPr lang="en-US" b="0"/>
            <a:t>, </a:t>
          </a:r>
          <a:r>
            <a:rPr lang="en-US" b="0" err="1"/>
            <a:t>Béarla</a:t>
          </a:r>
          <a:r>
            <a:rPr lang="en-US" b="0"/>
            <a:t>, </a:t>
          </a:r>
          <a:r>
            <a:rPr lang="en-US" b="0" err="1"/>
            <a:t>Ollainnis</a:t>
          </a:r>
          <a:r>
            <a:rPr lang="en-US" b="0"/>
            <a:t> </a:t>
          </a:r>
          <a:r>
            <a:rPr lang="en-US" b="0" err="1"/>
            <a:t>agus</a:t>
          </a:r>
          <a:r>
            <a:rPr lang="en-US" b="0"/>
            <a:t> </a:t>
          </a:r>
          <a:r>
            <a:rPr lang="en-US" b="0" err="1"/>
            <a:t>Sualainnis</a:t>
          </a:r>
          <a:r>
            <a:rPr lang="en-US" b="0"/>
            <a:t>.</a:t>
          </a:r>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en-US" b="1" err="1"/>
            <a:t>Rómánsach</a:t>
          </a:r>
          <a:r>
            <a:rPr lang="en-US" b="1"/>
            <a:t>: </a:t>
          </a:r>
          <a:r>
            <a:rPr lang="en-US" b="0" err="1"/>
            <a:t>Spáinnis</a:t>
          </a:r>
          <a:r>
            <a:rPr lang="en-US" b="0"/>
            <a:t>, </a:t>
          </a:r>
          <a:r>
            <a:rPr lang="en-US" b="0" err="1"/>
            <a:t>Fraincis</a:t>
          </a:r>
          <a:r>
            <a:rPr lang="en-US" b="0"/>
            <a:t>, </a:t>
          </a:r>
          <a:r>
            <a:rPr lang="en-US" b="0" err="1"/>
            <a:t>Iodáilis</a:t>
          </a:r>
          <a:r>
            <a:rPr lang="en-US" b="0"/>
            <a:t>, </a:t>
          </a:r>
          <a:r>
            <a:rPr lang="en-US" b="0" err="1"/>
            <a:t>Portaingéilis</a:t>
          </a:r>
          <a:r>
            <a:rPr lang="en-US" b="0"/>
            <a:t> </a:t>
          </a:r>
          <a:r>
            <a:rPr lang="en-US" b="0" err="1"/>
            <a:t>agus</a:t>
          </a:r>
          <a:r>
            <a:rPr lang="en-US" b="0"/>
            <a:t> </a:t>
          </a:r>
          <a:r>
            <a:rPr lang="en-US" b="0" err="1"/>
            <a:t>Rómáinis</a:t>
          </a:r>
          <a:r>
            <a:rPr lang="en-US" b="0"/>
            <a:t>.</a:t>
          </a:r>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en-US" b="1" err="1"/>
            <a:t>Eile</a:t>
          </a:r>
          <a:r>
            <a:rPr lang="en-US" b="1"/>
            <a:t>: </a:t>
          </a:r>
          <a:r>
            <a:rPr lang="en-US" b="0" err="1"/>
            <a:t>Eastóinis</a:t>
          </a:r>
          <a:r>
            <a:rPr lang="en-US" b="0"/>
            <a:t> </a:t>
          </a:r>
          <a:r>
            <a:rPr lang="en-US" b="0" err="1"/>
            <a:t>agus</a:t>
          </a:r>
          <a:r>
            <a:rPr lang="en-US" b="0"/>
            <a:t> </a:t>
          </a:r>
          <a:r>
            <a:rPr lang="en-US" b="0" err="1"/>
            <a:t>Fionlainnis</a:t>
          </a:r>
          <a:r>
            <a:rPr lang="en-US" b="0"/>
            <a:t>, </a:t>
          </a:r>
          <a:r>
            <a:rPr lang="en-US" b="0" err="1"/>
            <a:t>Gréigis</a:t>
          </a:r>
          <a:r>
            <a:rPr lang="en-US" b="0"/>
            <a:t>, </a:t>
          </a:r>
          <a:r>
            <a:rPr lang="en-US" b="0" err="1"/>
            <a:t>Gaeilge</a:t>
          </a:r>
          <a:r>
            <a:rPr lang="en-US" b="0"/>
            <a:t>, </a:t>
          </a:r>
          <a:r>
            <a:rPr lang="en-US" b="0" err="1"/>
            <a:t>Liotuáinis</a:t>
          </a:r>
          <a:r>
            <a:rPr lang="en-US" b="0"/>
            <a:t> </a:t>
          </a:r>
          <a:r>
            <a:rPr lang="en-US" b="0" err="1"/>
            <a:t>agus</a:t>
          </a:r>
          <a:r>
            <a:rPr lang="en-US" b="0"/>
            <a:t> </a:t>
          </a:r>
          <a:r>
            <a:rPr lang="en-US" b="0" err="1"/>
            <a:t>Laitvis</a:t>
          </a:r>
          <a:r>
            <a:rPr lang="en-US" b="0"/>
            <a:t>, </a:t>
          </a:r>
          <a:r>
            <a:rPr lang="en-US" b="0" err="1"/>
            <a:t>Ungáiris</a:t>
          </a:r>
          <a:r>
            <a:rPr lang="en-US" b="0"/>
            <a:t>, </a:t>
          </a:r>
          <a:r>
            <a:rPr lang="en-US" b="0" err="1"/>
            <a:t>Máltais</a:t>
          </a:r>
          <a:endParaRPr lang="en-US" b="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Y="-2112"/>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err="1">
              <a:solidFill>
                <a:schemeClr val="tx1"/>
              </a:solidFill>
            </a:rPr>
            <a:t>déanann</a:t>
          </a:r>
          <a:r>
            <a:rPr lang="en-US" sz="1700">
              <a:solidFill>
                <a:schemeClr val="tx1"/>
              </a:solidFill>
            </a:rPr>
            <a:t> </a:t>
          </a:r>
          <a:r>
            <a:rPr lang="en-US" sz="1700" err="1">
              <a:solidFill>
                <a:schemeClr val="tx1"/>
              </a:solidFill>
            </a:rPr>
            <a:t>sí</a:t>
          </a:r>
          <a:r>
            <a:rPr lang="en-US" sz="1700">
              <a:solidFill>
                <a:schemeClr val="tx1"/>
              </a:solidFill>
            </a:rPr>
            <a:t> </a:t>
          </a:r>
          <a:r>
            <a:rPr lang="en-US" sz="1700" err="1">
              <a:solidFill>
                <a:schemeClr val="tx1"/>
              </a:solidFill>
            </a:rPr>
            <a:t>ionadaíocht</a:t>
          </a:r>
          <a:r>
            <a:rPr lang="en-US" sz="1700">
              <a:solidFill>
                <a:schemeClr val="tx1"/>
              </a:solidFill>
            </a:rPr>
            <a:t> </a:t>
          </a:r>
          <a:r>
            <a:rPr lang="en-US" sz="1700" err="1">
              <a:solidFill>
                <a:schemeClr val="tx1"/>
              </a:solidFill>
            </a:rPr>
            <a:t>ar</a:t>
          </a:r>
          <a:r>
            <a:rPr lang="en-US" sz="1700">
              <a:solidFill>
                <a:schemeClr val="tx1"/>
              </a:solidFill>
            </a:rPr>
            <a:t> </a:t>
          </a:r>
          <a:r>
            <a:rPr lang="en-US" sz="1700" err="1">
              <a:solidFill>
                <a:schemeClr val="tx1"/>
              </a:solidFill>
            </a:rPr>
            <a:t>rialtais</a:t>
          </a:r>
          <a:r>
            <a:rPr lang="en-US" sz="1700">
              <a:solidFill>
                <a:schemeClr val="tx1"/>
              </a:solidFill>
            </a:rPr>
            <a:t> </a:t>
          </a:r>
          <a:r>
            <a:rPr lang="en-US" sz="1700" err="1">
              <a:solidFill>
                <a:schemeClr val="tx1"/>
              </a:solidFill>
            </a:rPr>
            <a:t>thíortha</a:t>
          </a:r>
          <a:r>
            <a:rPr lang="en-US" sz="1700">
              <a:solidFill>
                <a:schemeClr val="tx1"/>
              </a:solidFill>
            </a:rPr>
            <a:t> an </a:t>
          </a:r>
          <a:r>
            <a:rPr lang="en-US" sz="1700" err="1">
              <a:solidFill>
                <a:schemeClr val="tx1"/>
              </a:solidFill>
            </a:rPr>
            <a:t>Aontais</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cruinníonn airí ó thíortha an Aontais le chéile inti chun cúrsaí an Aontais a phlé (an talmhaíocht, gnóthaí eachtracha, an ceartas, srl.)</a:t>
          </a:r>
          <a:endParaRPr lang="en-IE" sz="17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US" sz="1700">
              <a:solidFill>
                <a:schemeClr val="tx1"/>
              </a:solidFill>
            </a:rPr>
            <a:t>déanann sí cinntí agus ritheann sí dlíthe in éineacht le Parlaimint na hEorpa</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n-US" sz="1700">
              <a:solidFill>
                <a:schemeClr val="tx1"/>
              </a:solidFill>
            </a:rPr>
            <a:t>is uachtaránacht rothlach atá uirthi – gach sé mhí glacann tír eile de chuid an Aontas an uachtaránacht uirthi</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err="1">
              <a:solidFill>
                <a:schemeClr val="tx1"/>
              </a:solidFill>
            </a:rPr>
            <a:t>tagann</a:t>
          </a:r>
          <a:r>
            <a:rPr lang="en-US" sz="1700">
              <a:solidFill>
                <a:schemeClr val="tx1"/>
              </a:solidFill>
            </a:rPr>
            <a:t> </a:t>
          </a:r>
          <a:r>
            <a:rPr lang="en-US" sz="1700" err="1">
              <a:solidFill>
                <a:schemeClr val="tx1"/>
              </a:solidFill>
            </a:rPr>
            <a:t>sí</a:t>
          </a:r>
          <a:r>
            <a:rPr lang="en-US" sz="1700">
              <a:solidFill>
                <a:schemeClr val="tx1"/>
              </a:solidFill>
            </a:rPr>
            <a:t> le </a:t>
          </a:r>
          <a:r>
            <a:rPr lang="en-US" sz="1700" err="1">
              <a:solidFill>
                <a:schemeClr val="tx1"/>
              </a:solidFill>
            </a:rPr>
            <a:t>chéile</a:t>
          </a:r>
          <a:r>
            <a:rPr lang="en-US" sz="1700">
              <a:solidFill>
                <a:schemeClr val="tx1"/>
              </a:solidFill>
            </a:rPr>
            <a:t> </a:t>
          </a:r>
          <a:r>
            <a:rPr lang="en-US" sz="1700" err="1">
              <a:solidFill>
                <a:schemeClr val="tx1"/>
              </a:solidFill>
            </a:rPr>
            <a:t>sa</a:t>
          </a:r>
          <a:r>
            <a:rPr lang="en-US" sz="1700">
              <a:solidFill>
                <a:schemeClr val="tx1"/>
              </a:solidFill>
            </a:rPr>
            <a:t> </a:t>
          </a:r>
          <a:r>
            <a:rPr lang="en-US" sz="1700" err="1">
              <a:solidFill>
                <a:schemeClr val="tx1"/>
              </a:solidFill>
            </a:rPr>
            <a:t>Bhruiséil</a:t>
          </a:r>
          <a:r>
            <a:rPr lang="en-US" sz="1700">
              <a:solidFill>
                <a:schemeClr val="tx1"/>
              </a:solidFill>
            </a:rPr>
            <a:t> </a:t>
          </a:r>
          <a:r>
            <a:rPr lang="en-US" sz="1700" err="1">
              <a:solidFill>
                <a:schemeClr val="tx1"/>
              </a:solidFill>
            </a:rPr>
            <a:t>nó</a:t>
          </a:r>
          <a:r>
            <a:rPr lang="en-US" sz="1700">
              <a:solidFill>
                <a:schemeClr val="tx1"/>
              </a:solidFill>
            </a:rPr>
            <a:t> </a:t>
          </a:r>
          <a:r>
            <a:rPr lang="en-US" sz="1700" err="1">
              <a:solidFill>
                <a:schemeClr val="tx1"/>
              </a:solidFill>
            </a:rPr>
            <a:t>i</a:t>
          </a:r>
          <a:r>
            <a:rPr lang="en-US" sz="1700">
              <a:solidFill>
                <a:schemeClr val="tx1"/>
              </a:solidFill>
            </a:rPr>
            <a:t> </a:t>
          </a:r>
          <a:r>
            <a:rPr lang="en-US" sz="1700" err="1">
              <a:solidFill>
                <a:schemeClr val="tx1"/>
              </a:solidFill>
            </a:rPr>
            <a:t>Lucsamburg</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err="1">
              <a:solidFill>
                <a:schemeClr val="tx1"/>
              </a:solidFill>
            </a:rPr>
            <a:t>déanann</a:t>
          </a:r>
          <a:r>
            <a:rPr lang="en-US" sz="1700">
              <a:solidFill>
                <a:schemeClr val="tx1"/>
              </a:solidFill>
            </a:rPr>
            <a:t> </a:t>
          </a:r>
          <a:r>
            <a:rPr lang="en-US" sz="1700" err="1">
              <a:solidFill>
                <a:schemeClr val="tx1"/>
              </a:solidFill>
            </a:rPr>
            <a:t>sé</a:t>
          </a:r>
          <a:r>
            <a:rPr lang="en-US" sz="1700">
              <a:solidFill>
                <a:schemeClr val="tx1"/>
              </a:solidFill>
            </a:rPr>
            <a:t> </a:t>
          </a:r>
          <a:r>
            <a:rPr lang="en-US" sz="1700" err="1">
              <a:solidFill>
                <a:schemeClr val="tx1"/>
              </a:solidFill>
            </a:rPr>
            <a:t>ionadaíocht</a:t>
          </a:r>
          <a:r>
            <a:rPr lang="en-US" sz="1700">
              <a:solidFill>
                <a:schemeClr val="tx1"/>
              </a:solidFill>
            </a:rPr>
            <a:t> </a:t>
          </a:r>
          <a:r>
            <a:rPr lang="en-US" sz="1700" err="1">
              <a:solidFill>
                <a:schemeClr val="tx1"/>
              </a:solidFill>
            </a:rPr>
            <a:t>ar</a:t>
          </a:r>
          <a:r>
            <a:rPr lang="en-US" sz="1700">
              <a:solidFill>
                <a:schemeClr val="tx1"/>
              </a:solidFill>
            </a:rPr>
            <a:t> </a:t>
          </a:r>
          <a:r>
            <a:rPr lang="en-US" sz="1700" err="1">
              <a:solidFill>
                <a:schemeClr val="tx1"/>
              </a:solidFill>
            </a:rPr>
            <a:t>chomhleasanna</a:t>
          </a:r>
          <a:r>
            <a:rPr lang="en-US" sz="1700">
              <a:solidFill>
                <a:schemeClr val="tx1"/>
              </a:solidFill>
            </a:rPr>
            <a:t> an </a:t>
          </a:r>
          <a:r>
            <a:rPr lang="en-US" sz="1700" err="1">
              <a:solidFill>
                <a:schemeClr val="tx1"/>
              </a:solidFill>
            </a:rPr>
            <a:t>Aontais</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err="1">
              <a:solidFill>
                <a:schemeClr val="tx1"/>
              </a:solidFill>
            </a:rPr>
            <a:t>tá</a:t>
          </a:r>
          <a:r>
            <a:rPr lang="en-US" sz="1400">
              <a:solidFill>
                <a:schemeClr val="tx1"/>
              </a:solidFill>
            </a:rPr>
            <a:t> </a:t>
          </a:r>
          <a:r>
            <a:rPr lang="en-US" sz="1400" err="1">
              <a:solidFill>
                <a:schemeClr val="tx1"/>
              </a:solidFill>
            </a:rPr>
            <a:t>sé</a:t>
          </a:r>
          <a:r>
            <a:rPr lang="en-US" sz="1400">
              <a:solidFill>
                <a:schemeClr val="tx1"/>
              </a:solidFill>
            </a:rPr>
            <a:t> </a:t>
          </a:r>
          <a:r>
            <a:rPr lang="en-US" sz="1400" err="1">
              <a:solidFill>
                <a:schemeClr val="tx1"/>
              </a:solidFill>
            </a:rPr>
            <a:t>comhdhéanta</a:t>
          </a:r>
          <a:r>
            <a:rPr lang="en-US" sz="1400">
              <a:solidFill>
                <a:schemeClr val="tx1"/>
              </a:solidFill>
            </a:rPr>
            <a:t> </a:t>
          </a:r>
          <a:r>
            <a:rPr lang="en-US" sz="1400" err="1">
              <a:solidFill>
                <a:schemeClr val="tx1"/>
              </a:solidFill>
            </a:rPr>
            <a:t>d’Uachtarán</a:t>
          </a:r>
          <a:r>
            <a:rPr lang="en-US" sz="1400">
              <a:solidFill>
                <a:schemeClr val="tx1"/>
              </a:solidFill>
            </a:rPr>
            <a:t> </a:t>
          </a:r>
          <a:r>
            <a:rPr lang="en-US" sz="1400" err="1">
              <a:solidFill>
                <a:schemeClr val="tx1"/>
              </a:solidFill>
            </a:rPr>
            <a:t>amháin</a:t>
          </a:r>
          <a:r>
            <a:rPr lang="en-US" sz="1400">
              <a:solidFill>
                <a:schemeClr val="tx1"/>
              </a:solidFill>
            </a:rPr>
            <a:t>, </a:t>
          </a:r>
          <a:r>
            <a:rPr lang="en-US" sz="1400" err="1">
              <a:solidFill>
                <a:schemeClr val="tx1"/>
              </a:solidFill>
            </a:rPr>
            <a:t>chomh</a:t>
          </a:r>
          <a:r>
            <a:rPr lang="en-US" sz="1400">
              <a:solidFill>
                <a:schemeClr val="tx1"/>
              </a:solidFill>
            </a:rPr>
            <a:t> </a:t>
          </a:r>
          <a:r>
            <a:rPr lang="en-US" sz="1400" err="1">
              <a:solidFill>
                <a:schemeClr val="tx1"/>
              </a:solidFill>
            </a:rPr>
            <a:t>maith</a:t>
          </a:r>
          <a:r>
            <a:rPr lang="en-US" sz="1400">
              <a:solidFill>
                <a:schemeClr val="tx1"/>
              </a:solidFill>
            </a:rPr>
            <a:t> le </a:t>
          </a:r>
          <a:r>
            <a:rPr lang="en-US" sz="1400" err="1">
              <a:solidFill>
                <a:schemeClr val="tx1"/>
              </a:solidFill>
            </a:rPr>
            <a:t>Coimisinéir</a:t>
          </a:r>
          <a:r>
            <a:rPr lang="en-US" sz="1400">
              <a:solidFill>
                <a:schemeClr val="tx1"/>
              </a:solidFill>
            </a:rPr>
            <a:t> </a:t>
          </a:r>
          <a:r>
            <a:rPr lang="en-US" sz="1400" err="1">
              <a:solidFill>
                <a:schemeClr val="tx1"/>
              </a:solidFill>
            </a:rPr>
            <a:t>amháin</a:t>
          </a:r>
          <a:r>
            <a:rPr lang="en-US" sz="1400">
              <a:solidFill>
                <a:schemeClr val="tx1"/>
              </a:solidFill>
            </a:rPr>
            <a:t> as </a:t>
          </a:r>
          <a:r>
            <a:rPr lang="en-US" sz="1400" err="1">
              <a:solidFill>
                <a:schemeClr val="tx1"/>
              </a:solidFill>
            </a:rPr>
            <a:t>gach</a:t>
          </a:r>
          <a:r>
            <a:rPr lang="en-US" sz="1400">
              <a:solidFill>
                <a:schemeClr val="tx1"/>
              </a:solidFill>
            </a:rPr>
            <a:t> </a:t>
          </a:r>
          <a:r>
            <a:rPr lang="en-US" sz="1400" err="1">
              <a:solidFill>
                <a:schemeClr val="tx1"/>
              </a:solidFill>
            </a:rPr>
            <a:t>tír</a:t>
          </a:r>
          <a:r>
            <a:rPr lang="en-US" sz="1400">
              <a:solidFill>
                <a:schemeClr val="tx1"/>
              </a:solidFill>
            </a:rPr>
            <a:t> den </a:t>
          </a:r>
          <a:r>
            <a:rPr lang="en-US" sz="1400" err="1">
              <a:solidFill>
                <a:schemeClr val="tx1"/>
              </a:solidFill>
            </a:rPr>
            <a:t>Aontas</a:t>
          </a:r>
          <a:r>
            <a:rPr lang="en-US" sz="1400">
              <a:solidFill>
                <a:schemeClr val="tx1"/>
              </a:solidFill>
            </a:rPr>
            <a:t> a </a:t>
          </a:r>
          <a:r>
            <a:rPr lang="en-US" sz="1400" err="1">
              <a:solidFill>
                <a:schemeClr val="tx1"/>
              </a:solidFill>
            </a:rPr>
            <a:t>bhíonn</a:t>
          </a:r>
          <a:r>
            <a:rPr lang="en-US" sz="1400">
              <a:solidFill>
                <a:schemeClr val="tx1"/>
              </a:solidFill>
            </a:rPr>
            <a:t> </a:t>
          </a:r>
          <a:r>
            <a:rPr lang="en-US" sz="1400" err="1">
              <a:solidFill>
                <a:schemeClr val="tx1"/>
              </a:solidFill>
            </a:rPr>
            <a:t>freagrach</a:t>
          </a:r>
          <a:r>
            <a:rPr lang="en-US" sz="1400">
              <a:solidFill>
                <a:schemeClr val="tx1"/>
              </a:solidFill>
            </a:rPr>
            <a:t> as </a:t>
          </a:r>
          <a:r>
            <a:rPr lang="en-US" sz="1400" err="1">
              <a:solidFill>
                <a:schemeClr val="tx1"/>
              </a:solidFill>
            </a:rPr>
            <a:t>ábhar</a:t>
          </a:r>
          <a:r>
            <a:rPr lang="en-US" sz="1400">
              <a:solidFill>
                <a:schemeClr val="tx1"/>
              </a:solidFill>
            </a:rPr>
            <a:t> </a:t>
          </a:r>
          <a:r>
            <a:rPr lang="en-US" sz="1400" err="1">
              <a:solidFill>
                <a:schemeClr val="tx1"/>
              </a:solidFill>
            </a:rPr>
            <a:t>ar</a:t>
          </a:r>
          <a:r>
            <a:rPr lang="en-US" sz="1400">
              <a:solidFill>
                <a:schemeClr val="tx1"/>
              </a:solidFill>
            </a:rPr>
            <a:t> </a:t>
          </a:r>
          <a:r>
            <a:rPr lang="en-US" sz="1400" err="1">
              <a:solidFill>
                <a:schemeClr val="tx1"/>
              </a:solidFill>
            </a:rPr>
            <a:t>leith</a:t>
          </a:r>
          <a:r>
            <a:rPr lang="en-US" sz="1400">
              <a:solidFill>
                <a:schemeClr val="tx1"/>
              </a:solidFill>
            </a:rPr>
            <a:t>.</a:t>
          </a:r>
          <a:endParaRPr lang="en-IE" sz="14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pt-BR" sz="1700">
              <a:solidFill>
                <a:schemeClr val="tx1"/>
              </a:solidFill>
            </a:rPr>
            <a:t>is é a mholann dlíthe agus cláir nua</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is í an Pharlaimint a thoghann é ar feadh cúig bliana</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n-US" sz="1700">
              <a:solidFill>
                <a:schemeClr val="tx1"/>
              </a:solidFill>
            </a:rPr>
            <a:t>is é a bhainistíonn beartais agus buiséad an Aontais</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pt-BR" sz="1700">
              <a:solidFill>
                <a:schemeClr val="tx1"/>
              </a:solidFill>
            </a:rPr>
            <a:t>is é caomhnóir na gConarthaí é</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err="1">
              <a:solidFill>
                <a:schemeClr val="tx1"/>
              </a:solidFill>
            </a:rPr>
            <a:t>tá</a:t>
          </a:r>
          <a:r>
            <a:rPr lang="en-US" sz="1700">
              <a:solidFill>
                <a:schemeClr val="tx1"/>
              </a:solidFill>
            </a:rPr>
            <a:t> </a:t>
          </a:r>
          <a:r>
            <a:rPr lang="en-US" sz="1700" err="1">
              <a:solidFill>
                <a:schemeClr val="tx1"/>
              </a:solidFill>
            </a:rPr>
            <a:t>sé</a:t>
          </a:r>
          <a:r>
            <a:rPr lang="en-US" sz="1700">
              <a:solidFill>
                <a:schemeClr val="tx1"/>
              </a:solidFill>
            </a:rPr>
            <a:t> </a:t>
          </a:r>
          <a:r>
            <a:rPr lang="en-US" sz="1700" err="1">
              <a:solidFill>
                <a:schemeClr val="tx1"/>
              </a:solidFill>
            </a:rPr>
            <a:t>lonnaithe</a:t>
          </a:r>
          <a:r>
            <a:rPr lang="en-US" sz="1700">
              <a:solidFill>
                <a:schemeClr val="tx1"/>
              </a:solidFill>
            </a:rPr>
            <a:t> </a:t>
          </a:r>
          <a:r>
            <a:rPr lang="en-US" sz="1700" err="1">
              <a:solidFill>
                <a:schemeClr val="tx1"/>
              </a:solidFill>
            </a:rPr>
            <a:t>sa</a:t>
          </a:r>
          <a:r>
            <a:rPr lang="en-US" sz="1700">
              <a:solidFill>
                <a:schemeClr val="tx1"/>
              </a:solidFill>
            </a:rPr>
            <a:t> </a:t>
          </a:r>
          <a:r>
            <a:rPr lang="en-US" sz="1700" err="1">
              <a:solidFill>
                <a:schemeClr val="tx1"/>
              </a:solidFill>
            </a:rPr>
            <a:t>Bhruiséil</a:t>
          </a:r>
          <a:r>
            <a:rPr lang="en-US" sz="1700">
              <a:solidFill>
                <a:schemeClr val="tx1"/>
              </a:solidFill>
            </a:rPr>
            <a:t> </a:t>
          </a:r>
          <a:r>
            <a:rPr lang="en-US" sz="1700" err="1">
              <a:solidFill>
                <a:schemeClr val="tx1"/>
              </a:solidFill>
            </a:rPr>
            <a:t>agus</a:t>
          </a:r>
          <a:r>
            <a:rPr lang="en-US" sz="1700">
              <a:solidFill>
                <a:schemeClr val="tx1"/>
              </a:solidFill>
            </a:rPr>
            <a:t> </a:t>
          </a:r>
          <a:r>
            <a:rPr lang="en-US" sz="1700" err="1">
              <a:solidFill>
                <a:schemeClr val="tx1"/>
              </a:solidFill>
            </a:rPr>
            <a:t>i</a:t>
          </a:r>
          <a:r>
            <a:rPr lang="en-US" sz="1700">
              <a:solidFill>
                <a:schemeClr val="tx1"/>
              </a:solidFill>
            </a:rPr>
            <a:t> </a:t>
          </a:r>
          <a:r>
            <a:rPr lang="en-US" sz="1700" err="1">
              <a:solidFill>
                <a:schemeClr val="tx1"/>
              </a:solidFill>
            </a:rPr>
            <a:t>Lucsamburg</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a:solidFill>
                <a:schemeClr val="tx1"/>
              </a:solidFill>
            </a:rPr>
            <a:t>bíonn sí ag faire ar dhlíthe an Aontais</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US" sz="1700" b="0">
              <a:solidFill>
                <a:schemeClr val="tx1"/>
              </a:solidFill>
            </a:rPr>
            <a:t>cinntíonn sí go gcloíonn tíortha an Aontais le dlíthe an Aontais</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tugann sí comhairle do na cúirteanna náisiúnta conas na dlíthe sin a thuiscint</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gearrann sí fíneálacha ar thíortha mura gcloíonn siad le dlíthe an Aontais</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a:solidFill>
                <a:schemeClr val="tx1"/>
              </a:solidFill>
            </a:rPr>
            <a:t>seiceálann sí an bhfuil na dlíthe i gcomhréir leis na cearta bunúsacha (e.g. an tsaoirse cainte, saoirse an phreasa)</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tá sí comhdhéanta de bhreitheamh amháin as gach tír den Aontas</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pt-BR" sz="1700" b="0">
              <a:solidFill>
                <a:schemeClr val="tx1"/>
              </a:solidFill>
            </a:rPr>
            <a:t>is i Lucsamburg atá sí suite</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err="1">
              <a:solidFill>
                <a:schemeClr val="tx1"/>
              </a:solidFill>
            </a:rPr>
            <a:t>seiceálann</a:t>
          </a:r>
          <a:r>
            <a:rPr lang="en-US" sz="1800" b="0">
              <a:solidFill>
                <a:schemeClr val="tx1"/>
              </a:solidFill>
            </a:rPr>
            <a:t> </a:t>
          </a:r>
          <a:r>
            <a:rPr lang="en-US" sz="1800" b="0" err="1">
              <a:solidFill>
                <a:schemeClr val="tx1"/>
              </a:solidFill>
            </a:rPr>
            <a:t>sí</a:t>
          </a:r>
          <a:r>
            <a:rPr lang="en-US" sz="1800" b="0">
              <a:solidFill>
                <a:schemeClr val="tx1"/>
              </a:solidFill>
            </a:rPr>
            <a:t> </a:t>
          </a:r>
          <a:r>
            <a:rPr lang="en-US" sz="1800" b="0" err="1">
              <a:solidFill>
                <a:schemeClr val="tx1"/>
              </a:solidFill>
            </a:rPr>
            <a:t>ar</a:t>
          </a:r>
          <a:r>
            <a:rPr lang="en-US" sz="1800" b="0">
              <a:solidFill>
                <a:schemeClr val="tx1"/>
              </a:solidFill>
            </a:rPr>
            <a:t> </a:t>
          </a:r>
          <a:r>
            <a:rPr lang="en-US" sz="1800" b="0" err="1">
              <a:solidFill>
                <a:schemeClr val="tx1"/>
              </a:solidFill>
            </a:rPr>
            <a:t>caitheadh</a:t>
          </a:r>
          <a:r>
            <a:rPr lang="en-US" sz="1800" b="0">
              <a:solidFill>
                <a:schemeClr val="tx1"/>
              </a:solidFill>
            </a:rPr>
            <a:t> </a:t>
          </a:r>
          <a:r>
            <a:rPr lang="en-US" sz="1800" b="0" err="1">
              <a:solidFill>
                <a:schemeClr val="tx1"/>
              </a:solidFill>
            </a:rPr>
            <a:t>buiséad</a:t>
          </a:r>
          <a:r>
            <a:rPr lang="en-US" sz="1800" b="0">
              <a:solidFill>
                <a:schemeClr val="tx1"/>
              </a:solidFill>
            </a:rPr>
            <a:t> an </a:t>
          </a:r>
          <a:r>
            <a:rPr lang="en-US" sz="1800" b="0" err="1">
              <a:solidFill>
                <a:schemeClr val="tx1"/>
              </a:solidFill>
            </a:rPr>
            <a:t>Aontais</a:t>
          </a:r>
          <a:r>
            <a:rPr lang="en-US" sz="1800" b="0">
              <a:solidFill>
                <a:schemeClr val="tx1"/>
              </a:solidFill>
            </a:rPr>
            <a:t> </a:t>
          </a:r>
          <a:r>
            <a:rPr lang="en-US" sz="1800" b="0" err="1">
              <a:solidFill>
                <a:schemeClr val="tx1"/>
              </a:solidFill>
            </a:rPr>
            <a:t>i</a:t>
          </a:r>
          <a:r>
            <a:rPr lang="en-US" sz="1800" b="0">
              <a:solidFill>
                <a:schemeClr val="tx1"/>
              </a:solidFill>
            </a:rPr>
            <a:t> </a:t>
          </a:r>
          <a:r>
            <a:rPr lang="en-US" sz="1800" b="0" err="1">
              <a:solidFill>
                <a:schemeClr val="tx1"/>
              </a:solidFill>
            </a:rPr>
            <a:t>gceart</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err="1">
              <a:solidFill>
                <a:schemeClr val="tx1"/>
              </a:solidFill>
            </a:rPr>
            <a:t>tuairiscíonn</a:t>
          </a:r>
          <a:r>
            <a:rPr lang="en-US" sz="1800" b="0">
              <a:solidFill>
                <a:schemeClr val="tx1"/>
              </a:solidFill>
            </a:rPr>
            <a:t> </a:t>
          </a:r>
          <a:r>
            <a:rPr lang="en-US" sz="1800" b="0" err="1">
              <a:solidFill>
                <a:schemeClr val="tx1"/>
              </a:solidFill>
            </a:rPr>
            <a:t>sí</a:t>
          </a:r>
          <a:r>
            <a:rPr lang="en-US" sz="1800" b="0">
              <a:solidFill>
                <a:schemeClr val="tx1"/>
              </a:solidFill>
            </a:rPr>
            <a:t> </a:t>
          </a:r>
          <a:r>
            <a:rPr lang="en-US" sz="1800" b="0" err="1">
              <a:solidFill>
                <a:schemeClr val="tx1"/>
              </a:solidFill>
            </a:rPr>
            <a:t>calaois</a:t>
          </a:r>
          <a:r>
            <a:rPr lang="en-US" sz="1800" b="0">
              <a:solidFill>
                <a:schemeClr val="tx1"/>
              </a:solidFill>
            </a:rPr>
            <a:t>, </a:t>
          </a:r>
          <a:r>
            <a:rPr lang="en-US" sz="1800" b="0" err="1">
              <a:solidFill>
                <a:schemeClr val="tx1"/>
              </a:solidFill>
            </a:rPr>
            <a:t>éilliú</a:t>
          </a:r>
          <a:r>
            <a:rPr lang="en-US" sz="1800" b="0">
              <a:solidFill>
                <a:schemeClr val="tx1"/>
              </a:solidFill>
            </a:rPr>
            <a:t> </a:t>
          </a:r>
          <a:r>
            <a:rPr lang="en-US" sz="1800" b="0" err="1">
              <a:solidFill>
                <a:schemeClr val="tx1"/>
              </a:solidFill>
            </a:rPr>
            <a:t>agus</a:t>
          </a:r>
          <a:r>
            <a:rPr lang="en-US" sz="1800" b="0">
              <a:solidFill>
                <a:schemeClr val="tx1"/>
              </a:solidFill>
            </a:rPr>
            <a:t> </a:t>
          </a:r>
          <a:r>
            <a:rPr lang="en-US" sz="1800" b="0" err="1">
              <a:solidFill>
                <a:schemeClr val="tx1"/>
              </a:solidFill>
            </a:rPr>
            <a:t>gníomhartha</a:t>
          </a:r>
          <a:r>
            <a:rPr lang="en-US" sz="1800" b="0">
              <a:solidFill>
                <a:schemeClr val="tx1"/>
              </a:solidFill>
            </a:rPr>
            <a:t> </a:t>
          </a:r>
          <a:r>
            <a:rPr lang="en-US" sz="1800" b="0" err="1">
              <a:solidFill>
                <a:schemeClr val="tx1"/>
              </a:solidFill>
            </a:rPr>
            <a:t>mídhleathacha</a:t>
          </a:r>
          <a:r>
            <a:rPr lang="en-US" sz="1800" b="0">
              <a:solidFill>
                <a:schemeClr val="tx1"/>
              </a:solidFill>
            </a:rPr>
            <a:t> </a:t>
          </a:r>
          <a:r>
            <a:rPr lang="en-US" sz="1800" b="0" err="1">
              <a:solidFill>
                <a:schemeClr val="tx1"/>
              </a:solidFill>
            </a:rPr>
            <a:t>eile</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err="1">
              <a:solidFill>
                <a:schemeClr val="tx1"/>
              </a:solidFill>
            </a:rPr>
            <a:t>tugann</a:t>
          </a:r>
          <a:r>
            <a:rPr lang="en-US" sz="1800" b="0">
              <a:solidFill>
                <a:schemeClr val="tx1"/>
              </a:solidFill>
            </a:rPr>
            <a:t> </a:t>
          </a:r>
          <a:r>
            <a:rPr lang="en-US" sz="1800" b="0" err="1">
              <a:solidFill>
                <a:schemeClr val="tx1"/>
              </a:solidFill>
            </a:rPr>
            <a:t>sí</a:t>
          </a:r>
          <a:r>
            <a:rPr lang="en-US" sz="1800" b="0">
              <a:solidFill>
                <a:schemeClr val="tx1"/>
              </a:solidFill>
            </a:rPr>
            <a:t> </a:t>
          </a:r>
          <a:r>
            <a:rPr lang="en-US" sz="1800" b="0" err="1">
              <a:solidFill>
                <a:schemeClr val="tx1"/>
              </a:solidFill>
            </a:rPr>
            <a:t>comhairle</a:t>
          </a:r>
          <a:r>
            <a:rPr lang="en-US" sz="1800" b="0">
              <a:solidFill>
                <a:schemeClr val="tx1"/>
              </a:solidFill>
            </a:rPr>
            <a:t> do </a:t>
          </a:r>
          <a:r>
            <a:rPr lang="en-US" sz="1800" b="0" err="1">
              <a:solidFill>
                <a:schemeClr val="tx1"/>
              </a:solidFill>
            </a:rPr>
            <a:t>lucht</a:t>
          </a:r>
          <a:r>
            <a:rPr lang="en-US" sz="1800" b="0">
              <a:solidFill>
                <a:schemeClr val="tx1"/>
              </a:solidFill>
            </a:rPr>
            <a:t> </a:t>
          </a:r>
          <a:r>
            <a:rPr lang="en-US" sz="1800" b="0" err="1">
              <a:solidFill>
                <a:schemeClr val="tx1"/>
              </a:solidFill>
            </a:rPr>
            <a:t>déanta</a:t>
          </a:r>
          <a:r>
            <a:rPr lang="en-US" sz="1800" b="0">
              <a:solidFill>
                <a:schemeClr val="tx1"/>
              </a:solidFill>
            </a:rPr>
            <a:t> </a:t>
          </a:r>
          <a:r>
            <a:rPr lang="en-US" sz="1800" b="0" err="1">
              <a:solidFill>
                <a:schemeClr val="tx1"/>
              </a:solidFill>
            </a:rPr>
            <a:t>beartais</a:t>
          </a:r>
          <a:r>
            <a:rPr lang="en-US" sz="1800" b="0">
              <a:solidFill>
                <a:schemeClr val="tx1"/>
              </a:solidFill>
            </a:rPr>
            <a:t> an </a:t>
          </a:r>
          <a:r>
            <a:rPr lang="en-US" sz="1800" b="0" err="1">
              <a:solidFill>
                <a:schemeClr val="tx1"/>
              </a:solidFill>
            </a:rPr>
            <a:t>Aontais</a:t>
          </a:r>
          <a:r>
            <a:rPr lang="en-US" sz="1800" b="0">
              <a:solidFill>
                <a:schemeClr val="tx1"/>
              </a:solidFill>
            </a:rPr>
            <a:t> </a:t>
          </a:r>
          <a:r>
            <a:rPr lang="en-US" sz="1800" b="0" err="1">
              <a:solidFill>
                <a:schemeClr val="tx1"/>
              </a:solidFill>
            </a:rPr>
            <a:t>conas</a:t>
          </a:r>
          <a:r>
            <a:rPr lang="en-US" sz="1800" b="0">
              <a:solidFill>
                <a:schemeClr val="tx1"/>
              </a:solidFill>
            </a:rPr>
            <a:t> is </a:t>
          </a:r>
          <a:r>
            <a:rPr lang="en-US" sz="1800" b="0" err="1">
              <a:solidFill>
                <a:schemeClr val="tx1"/>
              </a:solidFill>
            </a:rPr>
            <a:t>fearr</a:t>
          </a:r>
          <a:r>
            <a:rPr lang="en-US" sz="1800" b="0">
              <a:solidFill>
                <a:schemeClr val="tx1"/>
              </a:solidFill>
            </a:rPr>
            <a:t> an </a:t>
          </a:r>
          <a:r>
            <a:rPr lang="en-US" sz="1800" b="0" err="1">
              <a:solidFill>
                <a:schemeClr val="tx1"/>
              </a:solidFill>
            </a:rPr>
            <a:t>buiséad</a:t>
          </a:r>
          <a:r>
            <a:rPr lang="en-US" sz="1800" b="0">
              <a:solidFill>
                <a:schemeClr val="tx1"/>
              </a:solidFill>
            </a:rPr>
            <a:t> a </a:t>
          </a:r>
          <a:r>
            <a:rPr lang="en-US" sz="1800" b="0" err="1">
              <a:solidFill>
                <a:schemeClr val="tx1"/>
              </a:solidFill>
            </a:rPr>
            <a:t>chaitheamh</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n-US" sz="1800" b="0" err="1">
              <a:solidFill>
                <a:schemeClr val="tx1"/>
              </a:solidFill>
            </a:rPr>
            <a:t>bíonn</a:t>
          </a:r>
          <a:r>
            <a:rPr lang="en-US" sz="1800" b="0">
              <a:solidFill>
                <a:schemeClr val="tx1"/>
              </a:solidFill>
            </a:rPr>
            <a:t> a </a:t>
          </a:r>
          <a:r>
            <a:rPr lang="en-US" sz="1800" b="0" err="1">
              <a:solidFill>
                <a:schemeClr val="tx1"/>
              </a:solidFill>
            </a:rPr>
            <a:t>cuid</a:t>
          </a:r>
          <a:r>
            <a:rPr lang="en-US" sz="1800" b="0">
              <a:solidFill>
                <a:schemeClr val="tx1"/>
              </a:solidFill>
            </a:rPr>
            <a:t> </a:t>
          </a:r>
          <a:r>
            <a:rPr lang="en-US" sz="1800" b="0" err="1">
              <a:solidFill>
                <a:schemeClr val="tx1"/>
              </a:solidFill>
            </a:rPr>
            <a:t>Comhaltaí</a:t>
          </a:r>
          <a:r>
            <a:rPr lang="en-US" sz="1800" b="0">
              <a:solidFill>
                <a:schemeClr val="tx1"/>
              </a:solidFill>
            </a:rPr>
            <a:t> </a:t>
          </a:r>
          <a:r>
            <a:rPr lang="en-US" sz="1800" b="0" err="1">
              <a:solidFill>
                <a:schemeClr val="tx1"/>
              </a:solidFill>
            </a:rPr>
            <a:t>ceaptha</a:t>
          </a:r>
          <a:r>
            <a:rPr lang="en-US" sz="1800" b="0">
              <a:solidFill>
                <a:schemeClr val="tx1"/>
              </a:solidFill>
            </a:rPr>
            <a:t> </a:t>
          </a:r>
          <a:r>
            <a:rPr lang="en-US" sz="1800" b="0" err="1">
              <a:solidFill>
                <a:schemeClr val="tx1"/>
              </a:solidFill>
            </a:rPr>
            <a:t>ar</a:t>
          </a:r>
          <a:r>
            <a:rPr lang="en-US" sz="1800" b="0">
              <a:solidFill>
                <a:schemeClr val="tx1"/>
              </a:solidFill>
            </a:rPr>
            <a:t> </a:t>
          </a:r>
          <a:r>
            <a:rPr lang="en-US" sz="1800" b="0" err="1">
              <a:solidFill>
                <a:schemeClr val="tx1"/>
              </a:solidFill>
            </a:rPr>
            <a:t>feadh</a:t>
          </a:r>
          <a:r>
            <a:rPr lang="en-US" sz="1800" b="0">
              <a:solidFill>
                <a:schemeClr val="tx1"/>
              </a:solidFill>
            </a:rPr>
            <a:t> </a:t>
          </a:r>
          <a:r>
            <a:rPr lang="en-US" sz="1800" b="0" err="1">
              <a:solidFill>
                <a:schemeClr val="tx1"/>
              </a:solidFill>
            </a:rPr>
            <a:t>sé</a:t>
          </a:r>
          <a:r>
            <a:rPr lang="en-US" sz="1800" b="0">
              <a:solidFill>
                <a:schemeClr val="tx1"/>
              </a:solidFill>
            </a:rPr>
            <a:t> </a:t>
          </a:r>
          <a:r>
            <a:rPr lang="en-US" sz="1800" b="0" err="1">
              <a:solidFill>
                <a:schemeClr val="tx1"/>
              </a:solidFill>
            </a:rPr>
            <a:t>bliana</a:t>
          </a:r>
          <a:r>
            <a:rPr lang="en-US" sz="1800" b="0">
              <a:solidFill>
                <a:schemeClr val="tx1"/>
              </a:solidFill>
            </a:rPr>
            <a:t> ag an </a:t>
          </a:r>
          <a:r>
            <a:rPr lang="en-US" sz="1800" b="0" err="1">
              <a:solidFill>
                <a:schemeClr val="tx1"/>
              </a:solidFill>
            </a:rPr>
            <a:t>gComhairle</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n-US" sz="1700">
              <a:solidFill>
                <a:schemeClr val="tx1"/>
              </a:solidFill>
            </a:rPr>
            <a:t>is é a </a:t>
          </a:r>
          <a:r>
            <a:rPr lang="en-US" sz="1700" err="1">
              <a:solidFill>
                <a:schemeClr val="tx1"/>
              </a:solidFill>
            </a:rPr>
            <a:t>stiúrann</a:t>
          </a:r>
          <a:r>
            <a:rPr lang="en-US" sz="1700">
              <a:solidFill>
                <a:schemeClr val="tx1"/>
              </a:solidFill>
            </a:rPr>
            <a:t> </a:t>
          </a:r>
          <a:r>
            <a:rPr lang="en-US" sz="1700" err="1">
              <a:solidFill>
                <a:schemeClr val="tx1"/>
              </a:solidFill>
            </a:rPr>
            <a:t>beartas</a:t>
          </a:r>
          <a:r>
            <a:rPr lang="en-US" sz="1700">
              <a:solidFill>
                <a:schemeClr val="tx1"/>
              </a:solidFill>
            </a:rPr>
            <a:t> </a:t>
          </a:r>
          <a:r>
            <a:rPr lang="en-US" sz="1700" err="1">
              <a:solidFill>
                <a:schemeClr val="tx1"/>
              </a:solidFill>
            </a:rPr>
            <a:t>eacnamaíoch</a:t>
          </a:r>
          <a:r>
            <a:rPr lang="en-US" sz="1700">
              <a:solidFill>
                <a:schemeClr val="tx1"/>
              </a:solidFill>
            </a:rPr>
            <a:t> </a:t>
          </a:r>
          <a:r>
            <a:rPr lang="en-US" sz="1700" err="1">
              <a:solidFill>
                <a:schemeClr val="tx1"/>
              </a:solidFill>
            </a:rPr>
            <a:t>agus</a:t>
          </a:r>
          <a:r>
            <a:rPr lang="en-US" sz="1700">
              <a:solidFill>
                <a:schemeClr val="tx1"/>
              </a:solidFill>
            </a:rPr>
            <a:t> </a:t>
          </a:r>
          <a:r>
            <a:rPr lang="en-US" sz="1700" err="1">
              <a:solidFill>
                <a:schemeClr val="tx1"/>
              </a:solidFill>
            </a:rPr>
            <a:t>airgeadaíochta</a:t>
          </a:r>
          <a:r>
            <a:rPr lang="en-US" sz="1700">
              <a:solidFill>
                <a:schemeClr val="tx1"/>
              </a:solidFill>
            </a:rPr>
            <a:t> an AE</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pt-BR" sz="1700">
              <a:solidFill>
                <a:schemeClr val="tx1"/>
              </a:solidFill>
            </a:rPr>
            <a:t>bainistíonn sé airgeadra na hEorpa – an ‘euro’</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pt-BR" sz="1700">
              <a:solidFill>
                <a:schemeClr val="tx1"/>
              </a:solidFill>
            </a:rPr>
            <a:t>tá sé de chúram air an euro agus praghsanna a choinneáil cobhsaí</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US" sz="1700">
              <a:solidFill>
                <a:schemeClr val="tx1"/>
              </a:solidFill>
            </a:rPr>
            <a:t>socraíonn sé rátaí úis don limistéar euro</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a:solidFill>
                <a:schemeClr val="tx1"/>
              </a:solidFill>
            </a:rPr>
            <a:t>oibríonn sé le bainc cheannais náisiúnta thíortha an Aontais</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600" err="1">
              <a:solidFill>
                <a:schemeClr val="tx1"/>
              </a:solidFill>
            </a:rPr>
            <a:t>tá</a:t>
          </a:r>
          <a:r>
            <a:rPr lang="en-US" sz="1600">
              <a:solidFill>
                <a:schemeClr val="tx1"/>
              </a:solidFill>
            </a:rPr>
            <a:t> </a:t>
          </a:r>
          <a:r>
            <a:rPr lang="en-US" sz="1600" err="1">
              <a:solidFill>
                <a:schemeClr val="tx1"/>
              </a:solidFill>
            </a:rPr>
            <a:t>sé</a:t>
          </a:r>
          <a:r>
            <a:rPr lang="en-US" sz="1600">
              <a:solidFill>
                <a:schemeClr val="tx1"/>
              </a:solidFill>
            </a:rPr>
            <a:t> </a:t>
          </a:r>
          <a:r>
            <a:rPr lang="en-US" sz="1600" err="1">
              <a:solidFill>
                <a:schemeClr val="tx1"/>
              </a:solidFill>
            </a:rPr>
            <a:t>Chomhalta</a:t>
          </a:r>
          <a:r>
            <a:rPr lang="en-US" sz="1600">
              <a:solidFill>
                <a:schemeClr val="tx1"/>
              </a:solidFill>
            </a:rPr>
            <a:t> air a </a:t>
          </a:r>
          <a:r>
            <a:rPr lang="en-US" sz="1600" err="1">
              <a:solidFill>
                <a:schemeClr val="tx1"/>
              </a:solidFill>
            </a:rPr>
            <a:t>gceapann</a:t>
          </a:r>
          <a:r>
            <a:rPr lang="en-US" sz="1600">
              <a:solidFill>
                <a:schemeClr val="tx1"/>
              </a:solidFill>
            </a:rPr>
            <a:t> an </a:t>
          </a:r>
          <a:r>
            <a:rPr lang="en-US" sz="1600" err="1">
              <a:solidFill>
                <a:schemeClr val="tx1"/>
              </a:solidFill>
            </a:rPr>
            <a:t>Chomhairle</a:t>
          </a:r>
          <a:r>
            <a:rPr lang="en-US" sz="1600">
              <a:solidFill>
                <a:schemeClr val="tx1"/>
              </a:solidFill>
            </a:rPr>
            <a:t> </a:t>
          </a:r>
          <a:r>
            <a:rPr lang="en-US" sz="1600" err="1">
              <a:solidFill>
                <a:schemeClr val="tx1"/>
              </a:solidFill>
            </a:rPr>
            <a:t>iad</a:t>
          </a:r>
          <a:r>
            <a:rPr lang="en-US" sz="1600">
              <a:solidFill>
                <a:schemeClr val="tx1"/>
              </a:solidFill>
            </a:rPr>
            <a:t> </a:t>
          </a:r>
          <a:r>
            <a:rPr lang="en-US" sz="1600" err="1">
              <a:solidFill>
                <a:schemeClr val="tx1"/>
              </a:solidFill>
            </a:rPr>
            <a:t>ar</a:t>
          </a:r>
          <a:r>
            <a:rPr lang="en-US" sz="1600">
              <a:solidFill>
                <a:schemeClr val="tx1"/>
              </a:solidFill>
            </a:rPr>
            <a:t> </a:t>
          </a:r>
          <a:r>
            <a:rPr lang="en-US" sz="1600" err="1">
              <a:solidFill>
                <a:schemeClr val="tx1"/>
              </a:solidFill>
            </a:rPr>
            <a:t>feadh</a:t>
          </a:r>
          <a:r>
            <a:rPr lang="en-US" sz="1600">
              <a:solidFill>
                <a:schemeClr val="tx1"/>
              </a:solidFill>
            </a:rPr>
            <a:t> </a:t>
          </a:r>
          <a:r>
            <a:rPr lang="en-US" sz="1600" err="1">
              <a:solidFill>
                <a:schemeClr val="tx1"/>
              </a:solidFill>
            </a:rPr>
            <a:t>téarma</a:t>
          </a:r>
          <a:r>
            <a:rPr lang="en-US" sz="1600">
              <a:solidFill>
                <a:schemeClr val="tx1"/>
              </a:solidFill>
            </a:rPr>
            <a:t> </a:t>
          </a:r>
          <a:r>
            <a:rPr lang="en-US" sz="1600" err="1">
              <a:solidFill>
                <a:schemeClr val="tx1"/>
              </a:solidFill>
            </a:rPr>
            <a:t>ocht</a:t>
          </a:r>
          <a:r>
            <a:rPr lang="en-US" sz="1600">
              <a:solidFill>
                <a:schemeClr val="tx1"/>
              </a:solidFill>
            </a:rPr>
            <a:t> </a:t>
          </a:r>
          <a:r>
            <a:rPr lang="en-US" sz="1600" err="1">
              <a:solidFill>
                <a:schemeClr val="tx1"/>
              </a:solidFill>
            </a:rPr>
            <a:t>mbliana</a:t>
          </a:r>
          <a:r>
            <a:rPr lang="en-US" sz="1600">
              <a:solidFill>
                <a:schemeClr val="tx1"/>
              </a:solidFill>
            </a:rPr>
            <a:t> </a:t>
          </a:r>
          <a:r>
            <a:rPr lang="en-US" sz="1600" err="1">
              <a:solidFill>
                <a:schemeClr val="tx1"/>
              </a:solidFill>
            </a:rPr>
            <a:t>agus</a:t>
          </a:r>
          <a:r>
            <a:rPr lang="en-US" sz="1600">
              <a:solidFill>
                <a:schemeClr val="tx1"/>
              </a:solidFill>
            </a:rPr>
            <a:t> </a:t>
          </a:r>
          <a:r>
            <a:rPr lang="en-US" sz="1600" err="1">
              <a:solidFill>
                <a:schemeClr val="tx1"/>
              </a:solidFill>
            </a:rPr>
            <a:t>ní</a:t>
          </a:r>
          <a:r>
            <a:rPr lang="en-US" sz="1600">
              <a:solidFill>
                <a:schemeClr val="tx1"/>
              </a:solidFill>
            </a:rPr>
            <a:t> </a:t>
          </a:r>
          <a:r>
            <a:rPr lang="en-US" sz="1600" err="1">
              <a:solidFill>
                <a:schemeClr val="tx1"/>
              </a:solidFill>
            </a:rPr>
            <a:t>féidir</a:t>
          </a:r>
          <a:r>
            <a:rPr lang="en-US" sz="1600">
              <a:solidFill>
                <a:schemeClr val="tx1"/>
              </a:solidFill>
            </a:rPr>
            <a:t> </a:t>
          </a:r>
          <a:r>
            <a:rPr lang="en-US" sz="1600" err="1">
              <a:solidFill>
                <a:schemeClr val="tx1"/>
              </a:solidFill>
            </a:rPr>
            <a:t>iad</a:t>
          </a:r>
          <a:r>
            <a:rPr lang="en-US" sz="1600">
              <a:solidFill>
                <a:schemeClr val="tx1"/>
              </a:solidFill>
            </a:rPr>
            <a:t> a </a:t>
          </a:r>
          <a:r>
            <a:rPr lang="en-US" sz="1600" err="1">
              <a:solidFill>
                <a:schemeClr val="tx1"/>
              </a:solidFill>
            </a:rPr>
            <a:t>cheapadh</a:t>
          </a:r>
          <a:r>
            <a:rPr lang="en-US" sz="1600">
              <a:solidFill>
                <a:schemeClr val="tx1"/>
              </a:solidFill>
            </a:rPr>
            <a:t> an </a:t>
          </a:r>
          <a:r>
            <a:rPr lang="en-US" sz="1600" err="1">
              <a:solidFill>
                <a:schemeClr val="tx1"/>
              </a:solidFill>
            </a:rPr>
            <a:t>dara</a:t>
          </a:r>
          <a:r>
            <a:rPr lang="en-US" sz="1600">
              <a:solidFill>
                <a:schemeClr val="tx1"/>
              </a:solidFill>
            </a:rPr>
            <a:t> </a:t>
          </a:r>
          <a:r>
            <a:rPr lang="en-US" sz="1600" err="1">
              <a:solidFill>
                <a:schemeClr val="tx1"/>
              </a:solidFill>
            </a:rPr>
            <a:t>huair</a:t>
          </a:r>
          <a:endParaRPr lang="en-IE" sz="16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a:solidFill>
                <a:schemeClr val="tx1"/>
              </a:solidFill>
            </a:rPr>
            <a:t>is in Frankfurt (an </a:t>
          </a:r>
          <a:r>
            <a:rPr lang="en-US" sz="1700" err="1">
              <a:solidFill>
                <a:schemeClr val="tx1"/>
              </a:solidFill>
            </a:rPr>
            <a:t>Ghearmáin</a:t>
          </a:r>
          <a:r>
            <a:rPr lang="en-US" sz="1700">
              <a:solidFill>
                <a:schemeClr val="tx1"/>
              </a:solidFill>
            </a:rPr>
            <a:t>) </a:t>
          </a:r>
          <a:r>
            <a:rPr lang="en-US" sz="1700" err="1">
              <a:solidFill>
                <a:schemeClr val="tx1"/>
              </a:solidFill>
            </a:rPr>
            <a:t>atá</a:t>
          </a:r>
          <a:r>
            <a:rPr lang="en-US" sz="1700">
              <a:solidFill>
                <a:schemeClr val="tx1"/>
              </a:solidFill>
            </a:rPr>
            <a:t> </a:t>
          </a:r>
          <a:r>
            <a:rPr lang="en-US" sz="1700" err="1">
              <a:solidFill>
                <a:schemeClr val="tx1"/>
              </a:solidFill>
            </a:rPr>
            <a:t>sé</a:t>
          </a:r>
          <a:r>
            <a:rPr lang="en-US" sz="1700">
              <a:solidFill>
                <a:schemeClr val="tx1"/>
              </a:solidFill>
            </a:rPr>
            <a:t> suite</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a:solidFill>
                <a:srgbClr val="000000"/>
              </a:solidFill>
              <a:latin typeface="Calibri"/>
              <a:ea typeface="Calibri"/>
              <a:cs typeface="Calibri"/>
            </a:rPr>
            <a:t>An </a:t>
          </a:r>
          <a:r>
            <a:rPr lang="en-US" sz="1800" b="0" dirty="0" err="1">
              <a:solidFill>
                <a:srgbClr val="000000"/>
              </a:solidFill>
              <a:latin typeface="Calibri"/>
              <a:ea typeface="Calibri"/>
              <a:cs typeface="Calibri"/>
            </a:rPr>
            <a:t>Tionscnamh</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Eorpach</a:t>
          </a:r>
          <a:r>
            <a:rPr lang="en-US" sz="1800" b="0" dirty="0">
              <a:solidFill>
                <a:srgbClr val="000000"/>
              </a:solidFill>
              <a:latin typeface="Calibri"/>
              <a:ea typeface="Calibri"/>
              <a:cs typeface="Calibri"/>
            </a:rPr>
            <a:t> ó </a:t>
          </a:r>
          <a:r>
            <a:rPr lang="en-US" sz="1800" b="0" dirty="0" err="1">
              <a:solidFill>
                <a:srgbClr val="000000"/>
              </a:solidFill>
              <a:latin typeface="Calibri"/>
              <a:ea typeface="Calibri"/>
              <a:cs typeface="Calibri"/>
            </a:rPr>
            <a:t>na</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Saoránaigh</a:t>
          </a:r>
          <a:endParaRPr lang="en-US" sz="1800" dirty="0" err="1"/>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Seachtain Eorpach na hÓige</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dirty="0">
              <a:solidFill>
                <a:schemeClr val="tx1"/>
              </a:solidFill>
              <a:latin typeface="Calibri Light" panose="020F0302020204030204"/>
            </a:rPr>
            <a:t>European Youth Event (EYE)</a:t>
          </a:r>
          <a:endParaRPr lang="en-IE" sz="1800" noProof="0" dirty="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Leatsa an Eoraip, Abair leat!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ga-IE"/>
            <a:t>An Scéim Ráthaíochta don Aos Óg</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ga-IE"/>
            <a:t>An Cór Dlúthpháirtíochta Eorpach</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a:solidFill>
                <a:schemeClr val="bg1"/>
              </a:solidFill>
            </a:rPr>
            <a:t>Discover EU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err="1"/>
            <a:t>Cúntóir</a:t>
          </a:r>
          <a:r>
            <a:rPr lang="en-US"/>
            <a:t> </a:t>
          </a:r>
          <a:r>
            <a:rPr lang="en-US" err="1"/>
            <a:t>cúraim</a:t>
          </a:r>
          <a:r>
            <a:rPr lang="en-US"/>
            <a:t> </a:t>
          </a:r>
          <a:r>
            <a:rPr lang="en-US" err="1"/>
            <a:t>sláinte</a:t>
          </a:r>
          <a:endParaRPr lang="en-US"/>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Cearta paisinéirí</a:t>
          </a:r>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b="0" err="1">
              <a:solidFill>
                <a:schemeClr val="bg1"/>
              </a:solidFill>
            </a:rPr>
            <a:t>Rochtain</a:t>
          </a:r>
          <a:r>
            <a:rPr lang="en-US" b="0">
              <a:solidFill>
                <a:schemeClr val="bg1"/>
              </a:solidFill>
            </a:rPr>
            <a:t> </a:t>
          </a:r>
          <a:r>
            <a:rPr lang="en-US" b="0" err="1">
              <a:solidFill>
                <a:schemeClr val="bg1"/>
              </a:solidFill>
            </a:rPr>
            <a:t>ar</a:t>
          </a:r>
          <a:r>
            <a:rPr lang="en-US" b="0">
              <a:solidFill>
                <a:schemeClr val="bg1"/>
              </a:solidFill>
            </a:rPr>
            <a:t> </a:t>
          </a:r>
          <a:r>
            <a:rPr lang="en-US" b="0" err="1">
              <a:solidFill>
                <a:schemeClr val="bg1"/>
              </a:solidFill>
            </a:rPr>
            <a:t>shíntiúis</a:t>
          </a:r>
          <a:r>
            <a:rPr lang="en-US" b="0">
              <a:solidFill>
                <a:schemeClr val="bg1"/>
              </a:solidFill>
            </a:rPr>
            <a:t> </a:t>
          </a:r>
          <a:r>
            <a:rPr lang="en-US" b="0" err="1">
              <a:solidFill>
                <a:schemeClr val="bg1"/>
              </a:solidFill>
            </a:rPr>
            <a:t>dhigiteacha</a:t>
          </a:r>
          <a:endParaRPr lang="en-US" b="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b="0"/>
            <a:t>Fánaíocht saor in aisce</a:t>
          </a:r>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a:t>An </a:t>
          </a:r>
          <a:r>
            <a:rPr lang="en-US" sz="1600" b="0" err="1"/>
            <a:t>tAontas</a:t>
          </a:r>
          <a:r>
            <a:rPr lang="en-US" sz="1600" b="0"/>
            <a:t> </a:t>
          </a:r>
          <a:r>
            <a:rPr lang="en-US" sz="1600" b="0" err="1"/>
            <a:t>sa</a:t>
          </a:r>
          <a:r>
            <a:rPr lang="en-US" sz="1600" b="0"/>
            <a:t> </a:t>
          </a:r>
          <a:r>
            <a:rPr lang="en-US" sz="1600" b="0" err="1"/>
            <a:t>domhan</a:t>
          </a:r>
          <a:endParaRPr lang="en-US" sz="1600"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err="1"/>
            <a:t>Rannpháirtíocht</a:t>
          </a:r>
          <a:endParaRPr lang="en-US" sz="1600" b="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600" b="0">
              <a:solidFill>
                <a:schemeClr val="bg1"/>
              </a:solidFill>
            </a:rPr>
            <a:t>Cearta tomhaltóirí agus sábháilteacht</a:t>
          </a: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200" err="1"/>
            <a:t>Tionscadail</a:t>
          </a:r>
          <a:r>
            <a:rPr lang="en-US" sz="1200"/>
            <a:t> a </a:t>
          </a:r>
          <a:r>
            <a:rPr lang="en-US" sz="1200" err="1"/>
            <a:t>fuair</a:t>
          </a:r>
          <a:r>
            <a:rPr lang="en-US" sz="1200"/>
            <a:t> </a:t>
          </a:r>
          <a:r>
            <a:rPr lang="en-US" sz="1200" err="1"/>
            <a:t>maoiniú</a:t>
          </a:r>
          <a:r>
            <a:rPr lang="en-US" sz="1200"/>
            <a:t> </a:t>
          </a:r>
          <a:r>
            <a:rPr lang="en-US" sz="1200" err="1"/>
            <a:t>ón</a:t>
          </a:r>
          <a:r>
            <a:rPr lang="en-US" sz="1200"/>
            <a:t> </a:t>
          </a:r>
          <a:r>
            <a:rPr lang="en-US" sz="1200" err="1"/>
            <a:t>Aontas</a:t>
          </a:r>
          <a:r>
            <a:rPr lang="en-US" sz="1200"/>
            <a:t> </a:t>
          </a:r>
          <a:r>
            <a:rPr lang="en-US" sz="1200" err="1"/>
            <a:t>Eorpach</a:t>
          </a:r>
          <a:endParaRPr lang="en-US" sz="1200" b="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Cosaint an chomhshaoil</a:t>
          </a:r>
          <a:endParaRPr lang="en-US" sz="1600" b="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a:solidFill>
                <a:schemeClr val="bg1"/>
              </a:solidFill>
            </a:rPr>
            <a:t>An </a:t>
          </a:r>
          <a:r>
            <a:rPr lang="en-US" sz="1800" b="0" err="1">
              <a:solidFill>
                <a:schemeClr val="bg1"/>
              </a:solidFill>
            </a:rPr>
            <a:t>Comhaontú</a:t>
          </a:r>
          <a:r>
            <a:rPr lang="en-US" sz="1800" b="0">
              <a:solidFill>
                <a:schemeClr val="bg1"/>
              </a:solidFill>
            </a:rPr>
            <a:t> </a:t>
          </a:r>
          <a:r>
            <a:rPr lang="en-US" sz="1800" b="0" err="1">
              <a:solidFill>
                <a:schemeClr val="bg1"/>
              </a:solidFill>
            </a:rPr>
            <a:t>Glas</a:t>
          </a:r>
          <a:endParaRPr lang="en-US" sz="1800"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err="1"/>
            <a:t>NextGenerationEU</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err="1"/>
            <a:t>Digitiú</a:t>
          </a:r>
          <a:endParaRPr lang="en-US" sz="180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err="1"/>
            <a:t>Comhionannas</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a:solidFill>
                <a:schemeClr val="tx1"/>
              </a:solidFill>
            </a:rPr>
            <a:t>is í </a:t>
          </a:r>
          <a:r>
            <a:rPr lang="en-US" sz="1800" b="0" err="1">
              <a:solidFill>
                <a:schemeClr val="tx1"/>
              </a:solidFill>
            </a:rPr>
            <a:t>guth</a:t>
          </a:r>
          <a:r>
            <a:rPr lang="en-US" sz="1800" b="0">
              <a:solidFill>
                <a:schemeClr val="tx1"/>
              </a:solidFill>
            </a:rPr>
            <a:t> </a:t>
          </a:r>
          <a:r>
            <a:rPr lang="en-US" sz="1800" b="0" err="1">
              <a:solidFill>
                <a:schemeClr val="tx1"/>
              </a:solidFill>
            </a:rPr>
            <a:t>shaoránaigh</a:t>
          </a:r>
          <a:r>
            <a:rPr lang="en-US" sz="1800" b="0">
              <a:solidFill>
                <a:schemeClr val="tx1"/>
              </a:solidFill>
            </a:rPr>
            <a:t> </a:t>
          </a:r>
          <a:r>
            <a:rPr lang="en-US" sz="1800" b="0" err="1">
              <a:solidFill>
                <a:schemeClr val="tx1"/>
              </a:solidFill>
            </a:rPr>
            <a:t>na</a:t>
          </a:r>
          <a:r>
            <a:rPr lang="en-US" sz="1800" b="0">
              <a:solidFill>
                <a:schemeClr val="tx1"/>
              </a:solidFill>
            </a:rPr>
            <a:t> </a:t>
          </a:r>
          <a:r>
            <a:rPr lang="en-US" sz="1800" b="0" err="1">
              <a:solidFill>
                <a:schemeClr val="tx1"/>
              </a:solidFill>
            </a:rPr>
            <a:t>hEorpa</a:t>
          </a:r>
          <a:r>
            <a:rPr lang="en-US" sz="1800" b="0">
              <a:solidFill>
                <a:schemeClr val="tx1"/>
              </a:solidFill>
            </a:rPr>
            <a:t> í</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tá feisirí ó thíortha uile an Aontais inti a dtoghann na saoránaigh go díreach iad gach cúig bliana</a:t>
          </a:r>
          <a:endParaRPr lang="en-IE" sz="18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US" sz="1800" b="0">
              <a:solidFill>
                <a:schemeClr val="tx1"/>
              </a:solidFill>
            </a:rPr>
            <a:t>pléann sí na dlíthe nua a mholann an Coimisiún Eorpach</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a:solidFill>
                <a:schemeClr val="tx1"/>
              </a:solidFill>
            </a:rPr>
            <a:t>athraíonn sí na dlíthe sin (más gá) agus glacann sí leo in éineacht leis an gComhairle</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toghann sí Uachtarán an Choimisiúin Eorpaigh</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faomhann sí buiséad an Aontais</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US" sz="1800" b="0" err="1">
              <a:solidFill>
                <a:schemeClr val="tx1"/>
              </a:solidFill>
            </a:rPr>
            <a:t>sé</a:t>
          </a:r>
          <a:r>
            <a:rPr lang="en-US" sz="1800" b="0">
              <a:solidFill>
                <a:schemeClr val="tx1"/>
              </a:solidFill>
            </a:rPr>
            <a:t> </a:t>
          </a:r>
          <a:r>
            <a:rPr lang="en-US" sz="1800" b="0" err="1">
              <a:solidFill>
                <a:schemeClr val="tx1"/>
              </a:solidFill>
            </a:rPr>
            <a:t>sheisiún</a:t>
          </a:r>
          <a:r>
            <a:rPr lang="en-US" sz="1800" b="0">
              <a:solidFill>
                <a:schemeClr val="tx1"/>
              </a:solidFill>
            </a:rPr>
            <a:t> </a:t>
          </a:r>
          <a:r>
            <a:rPr lang="en-US" sz="1800" b="0" err="1">
              <a:solidFill>
                <a:schemeClr val="tx1"/>
              </a:solidFill>
            </a:rPr>
            <a:t>ar</a:t>
          </a:r>
          <a:r>
            <a:rPr lang="en-US" sz="1800" b="0">
              <a:solidFill>
                <a:schemeClr val="tx1"/>
              </a:solidFill>
            </a:rPr>
            <a:t> a </a:t>
          </a:r>
          <a:r>
            <a:rPr lang="en-US" sz="1800" b="0" err="1">
              <a:solidFill>
                <a:schemeClr val="tx1"/>
              </a:solidFill>
            </a:rPr>
            <a:t>laghad</a:t>
          </a:r>
          <a:r>
            <a:rPr lang="en-US" sz="1800" b="0">
              <a:solidFill>
                <a:schemeClr val="tx1"/>
              </a:solidFill>
            </a:rPr>
            <a:t> a </a:t>
          </a:r>
          <a:r>
            <a:rPr lang="en-US" sz="1800" b="0" err="1">
              <a:solidFill>
                <a:schemeClr val="tx1"/>
              </a:solidFill>
            </a:rPr>
            <a:t>bhíonn</a:t>
          </a:r>
          <a:r>
            <a:rPr lang="en-US" sz="1800" b="0">
              <a:solidFill>
                <a:schemeClr val="tx1"/>
              </a:solidFill>
            </a:rPr>
            <a:t> </a:t>
          </a:r>
          <a:r>
            <a:rPr lang="en-US" sz="1800" b="0" err="1">
              <a:solidFill>
                <a:schemeClr val="tx1"/>
              </a:solidFill>
            </a:rPr>
            <a:t>aici</a:t>
          </a:r>
          <a:r>
            <a:rPr lang="en-US" sz="1800" b="0">
              <a:solidFill>
                <a:schemeClr val="tx1"/>
              </a:solidFill>
            </a:rPr>
            <a:t> </a:t>
          </a:r>
          <a:r>
            <a:rPr lang="en-US" sz="1800" b="0" err="1">
              <a:solidFill>
                <a:schemeClr val="tx1"/>
              </a:solidFill>
            </a:rPr>
            <a:t>sa</a:t>
          </a:r>
          <a:r>
            <a:rPr lang="en-US" sz="1800" b="0">
              <a:solidFill>
                <a:schemeClr val="tx1"/>
              </a:solidFill>
            </a:rPr>
            <a:t> </a:t>
          </a:r>
          <a:r>
            <a:rPr lang="en-US" sz="1800" b="0" err="1">
              <a:solidFill>
                <a:schemeClr val="tx1"/>
              </a:solidFill>
            </a:rPr>
            <a:t>Bhruiséil</a:t>
          </a:r>
          <a:r>
            <a:rPr lang="en-US" sz="1800" b="0">
              <a:solidFill>
                <a:schemeClr val="tx1"/>
              </a:solidFill>
            </a:rPr>
            <a:t> (an </a:t>
          </a:r>
          <a:r>
            <a:rPr lang="en-US" sz="1800" b="0" err="1">
              <a:solidFill>
                <a:schemeClr val="tx1"/>
              </a:solidFill>
            </a:rPr>
            <a:t>Bheilg</a:t>
          </a:r>
          <a:r>
            <a:rPr lang="en-US" sz="1800" b="0">
              <a:solidFill>
                <a:schemeClr val="tx1"/>
              </a:solidFill>
            </a:rPr>
            <a:t>) </a:t>
          </a:r>
          <a:r>
            <a:rPr lang="en-US" sz="1800" b="0" err="1">
              <a:solidFill>
                <a:schemeClr val="tx1"/>
              </a:solidFill>
            </a:rPr>
            <a:t>agus</a:t>
          </a:r>
          <a:r>
            <a:rPr lang="en-US" sz="1800" b="0">
              <a:solidFill>
                <a:schemeClr val="tx1"/>
              </a:solidFill>
            </a:rPr>
            <a:t> 12 </a:t>
          </a:r>
          <a:r>
            <a:rPr lang="en-US" sz="1800" b="0" err="1">
              <a:solidFill>
                <a:schemeClr val="tx1"/>
              </a:solidFill>
            </a:rPr>
            <a:t>cheann</a:t>
          </a:r>
          <a:r>
            <a:rPr lang="en-US" sz="1800" b="0">
              <a:solidFill>
                <a:schemeClr val="tx1"/>
              </a:solidFill>
            </a:rPr>
            <a:t> in Strasbourg (an </a:t>
          </a:r>
          <a:r>
            <a:rPr lang="en-US" sz="1800" b="0" err="1">
              <a:solidFill>
                <a:schemeClr val="tx1"/>
              </a:solidFill>
            </a:rPr>
            <a:t>Fhrainc</a:t>
          </a:r>
          <a:r>
            <a:rPr lang="en-US" sz="1800" b="0">
              <a:solidFill>
                <a:schemeClr val="tx1"/>
              </a:solidFill>
            </a:rPr>
            <a:t>) in </a:t>
          </a:r>
          <a:r>
            <a:rPr lang="en-US" sz="1800" b="0" err="1">
              <a:solidFill>
                <a:schemeClr val="tx1"/>
              </a:solidFill>
            </a:rPr>
            <a:t>aghaidh</a:t>
          </a:r>
          <a:r>
            <a:rPr lang="en-US" sz="1800" b="0">
              <a:solidFill>
                <a:schemeClr val="tx1"/>
              </a:solidFill>
            </a:rPr>
            <a:t> </a:t>
          </a:r>
          <a:r>
            <a:rPr lang="en-US" sz="1800" b="0" err="1">
              <a:solidFill>
                <a:schemeClr val="tx1"/>
              </a:solidFill>
            </a:rPr>
            <a:t>na</a:t>
          </a:r>
          <a:r>
            <a:rPr lang="en-US" sz="1800" b="0">
              <a:solidFill>
                <a:schemeClr val="tx1"/>
              </a:solidFill>
            </a:rPr>
            <a:t> </a:t>
          </a:r>
          <a:r>
            <a:rPr lang="en-US" sz="1800" b="0" err="1">
              <a:solidFill>
                <a:schemeClr val="tx1"/>
              </a:solidFill>
            </a:rPr>
            <a:t>bliana</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a:solidFill>
                <a:schemeClr val="tx1"/>
              </a:solidFill>
            </a:rPr>
            <a:t>tagann cinn stáit agus rialtais gach tíre san Aontais le chéile inti</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n-US" sz="1800" b="0">
              <a:solidFill>
                <a:schemeClr val="tx1"/>
              </a:solidFill>
            </a:rPr>
            <a:t>is inti a </a:t>
          </a:r>
          <a:r>
            <a:rPr lang="en-US" sz="1800" b="0" err="1">
              <a:solidFill>
                <a:schemeClr val="tx1"/>
              </a:solidFill>
            </a:rPr>
            <a:t>chinntear</a:t>
          </a:r>
          <a:r>
            <a:rPr lang="en-US" sz="1800" b="0">
              <a:solidFill>
                <a:schemeClr val="tx1"/>
              </a:solidFill>
            </a:rPr>
            <a:t> </a:t>
          </a:r>
          <a:r>
            <a:rPr lang="en-US" sz="1800" b="0" err="1">
              <a:solidFill>
                <a:schemeClr val="tx1"/>
              </a:solidFill>
            </a:rPr>
            <a:t>príomhthosaíochtaí</a:t>
          </a:r>
          <a:r>
            <a:rPr lang="en-US" sz="1800" b="0">
              <a:solidFill>
                <a:schemeClr val="tx1"/>
              </a:solidFill>
            </a:rPr>
            <a:t> </a:t>
          </a:r>
          <a:r>
            <a:rPr lang="en-US" sz="1800" b="0" err="1">
              <a:solidFill>
                <a:schemeClr val="tx1"/>
              </a:solidFill>
            </a:rPr>
            <a:t>agus</a:t>
          </a:r>
          <a:r>
            <a:rPr lang="en-US" sz="1800" b="0">
              <a:solidFill>
                <a:schemeClr val="tx1"/>
              </a:solidFill>
            </a:rPr>
            <a:t> </a:t>
          </a:r>
          <a:r>
            <a:rPr lang="en-US" sz="1800" b="0" err="1">
              <a:solidFill>
                <a:schemeClr val="tx1"/>
              </a:solidFill>
            </a:rPr>
            <a:t>beartais</a:t>
          </a:r>
          <a:r>
            <a:rPr lang="en-US" sz="1800" b="0">
              <a:solidFill>
                <a:schemeClr val="tx1"/>
              </a:solidFill>
            </a:rPr>
            <a:t> </a:t>
          </a:r>
          <a:r>
            <a:rPr lang="en-US" sz="1800" b="0" err="1">
              <a:solidFill>
                <a:schemeClr val="tx1"/>
              </a:solidFill>
            </a:rPr>
            <a:t>mhóra</a:t>
          </a:r>
          <a:r>
            <a:rPr lang="en-US" sz="1800" b="0">
              <a:solidFill>
                <a:schemeClr val="tx1"/>
              </a:solidFill>
            </a:rPr>
            <a:t> an </a:t>
          </a:r>
          <a:r>
            <a:rPr lang="en-US" sz="1800" b="0" err="1">
              <a:solidFill>
                <a:schemeClr val="tx1"/>
              </a:solidFill>
            </a:rPr>
            <a:t>Aontais</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err="1">
              <a:solidFill>
                <a:schemeClr val="tx1"/>
              </a:solidFill>
            </a:rPr>
            <a:t>tionóltar</a:t>
          </a:r>
          <a:r>
            <a:rPr lang="en-US" sz="1800" b="0">
              <a:solidFill>
                <a:schemeClr val="tx1"/>
              </a:solidFill>
            </a:rPr>
            <a:t> í </a:t>
          </a:r>
          <a:r>
            <a:rPr lang="en-US" sz="1800" b="0" err="1">
              <a:solidFill>
                <a:schemeClr val="tx1"/>
              </a:solidFill>
            </a:rPr>
            <a:t>ceithre</a:t>
          </a:r>
          <a:r>
            <a:rPr lang="en-US" sz="1800" b="0">
              <a:solidFill>
                <a:schemeClr val="tx1"/>
              </a:solidFill>
            </a:rPr>
            <a:t> </a:t>
          </a:r>
          <a:r>
            <a:rPr lang="en-US" sz="1800" b="0" err="1">
              <a:solidFill>
                <a:schemeClr val="tx1"/>
              </a:solidFill>
            </a:rPr>
            <a:t>huaire</a:t>
          </a:r>
          <a:r>
            <a:rPr lang="en-US" sz="1800" b="0">
              <a:solidFill>
                <a:schemeClr val="tx1"/>
              </a:solidFill>
            </a:rPr>
            <a:t> </a:t>
          </a:r>
          <a:r>
            <a:rPr lang="en-US" sz="1800" b="0" err="1">
              <a:solidFill>
                <a:schemeClr val="tx1"/>
              </a:solidFill>
            </a:rPr>
            <a:t>sa</a:t>
          </a:r>
          <a:r>
            <a:rPr lang="en-US" sz="1800" b="0">
              <a:solidFill>
                <a:schemeClr val="tx1"/>
              </a:solidFill>
            </a:rPr>
            <a:t> </a:t>
          </a:r>
          <a:r>
            <a:rPr lang="en-US" sz="1800" b="0" err="1">
              <a:solidFill>
                <a:schemeClr val="tx1"/>
              </a:solidFill>
            </a:rPr>
            <a:t>bhliain</a:t>
          </a:r>
          <a:r>
            <a:rPr lang="en-US" sz="1800" b="0">
              <a:solidFill>
                <a:schemeClr val="tx1"/>
              </a:solidFill>
            </a:rPr>
            <a:t> </a:t>
          </a:r>
          <a:r>
            <a:rPr lang="en-US" sz="1800" b="0" err="1">
              <a:solidFill>
                <a:schemeClr val="tx1"/>
              </a:solidFill>
            </a:rPr>
            <a:t>ar</a:t>
          </a:r>
          <a:r>
            <a:rPr lang="en-US" sz="1800" b="0">
              <a:solidFill>
                <a:schemeClr val="tx1"/>
              </a:solidFill>
            </a:rPr>
            <a:t> a </a:t>
          </a:r>
          <a:r>
            <a:rPr lang="en-US" sz="1800" b="0" err="1">
              <a:solidFill>
                <a:schemeClr val="tx1"/>
              </a:solidFill>
            </a:rPr>
            <a:t>laghad</a:t>
          </a:r>
          <a:r>
            <a:rPr lang="en-US" sz="1800" b="0">
              <a:solidFill>
                <a:schemeClr val="tx1"/>
              </a:solidFill>
            </a:rPr>
            <a:t> </a:t>
          </a:r>
          <a:r>
            <a:rPr lang="en-US" sz="1800" b="0" err="1">
              <a:solidFill>
                <a:schemeClr val="tx1"/>
              </a:solidFill>
            </a:rPr>
            <a:t>sa</a:t>
          </a:r>
          <a:r>
            <a:rPr lang="en-US" sz="1800" b="0">
              <a:solidFill>
                <a:schemeClr val="tx1"/>
              </a:solidFill>
            </a:rPr>
            <a:t> </a:t>
          </a:r>
          <a:r>
            <a:rPr lang="en-US" sz="1800" b="0" err="1">
              <a:solidFill>
                <a:schemeClr val="tx1"/>
              </a:solidFill>
            </a:rPr>
            <a:t>Bhruiséil</a:t>
          </a:r>
          <a:r>
            <a:rPr lang="en-US" sz="1800" b="0">
              <a:solidFill>
                <a:schemeClr val="tx1"/>
              </a:solidFill>
            </a:rPr>
            <a:t> (an </a:t>
          </a:r>
          <a:r>
            <a:rPr lang="en-US" sz="1800" b="0" err="1">
              <a:solidFill>
                <a:schemeClr val="tx1"/>
              </a:solidFill>
            </a:rPr>
            <a:t>Bheilg</a:t>
          </a:r>
          <a:r>
            <a:rPr lang="en-US" sz="1800" b="0">
              <a:solidFill>
                <a:schemeClr val="tx1"/>
              </a:solidFill>
            </a:rPr>
            <a:t>) </a:t>
          </a:r>
          <a:r>
            <a:rPr lang="en-US" sz="1800" b="0" err="1">
              <a:solidFill>
                <a:schemeClr val="tx1"/>
              </a:solidFill>
            </a:rPr>
            <a:t>nó</a:t>
          </a:r>
          <a:r>
            <a:rPr lang="en-US" sz="1800" b="0">
              <a:solidFill>
                <a:schemeClr val="tx1"/>
              </a:solidFill>
            </a:rPr>
            <a:t> </a:t>
          </a:r>
          <a:r>
            <a:rPr lang="en-US" sz="1800" b="0" err="1">
              <a:solidFill>
                <a:schemeClr val="tx1"/>
              </a:solidFill>
            </a:rPr>
            <a:t>i</a:t>
          </a:r>
          <a:r>
            <a:rPr lang="en-US" sz="1800" b="0">
              <a:solidFill>
                <a:schemeClr val="tx1"/>
              </a:solidFill>
            </a:rPr>
            <a:t> </a:t>
          </a:r>
          <a:r>
            <a:rPr lang="en-US" sz="1800" b="0" err="1">
              <a:solidFill>
                <a:schemeClr val="tx1"/>
              </a:solidFill>
            </a:rPr>
            <a:t>Lucsamburg</a:t>
          </a:r>
          <a:r>
            <a:rPr lang="en-US" sz="1800" b="0">
              <a:solidFill>
                <a:schemeClr val="tx1"/>
              </a:solidFill>
            </a:rPr>
            <a:t> (</a:t>
          </a:r>
          <a:r>
            <a:rPr lang="en-US" sz="1800" b="0" err="1">
              <a:solidFill>
                <a:schemeClr val="tx1"/>
              </a:solidFill>
            </a:rPr>
            <a:t>Lucsamburg</a:t>
          </a:r>
          <a:r>
            <a:rPr lang="en-US" sz="1800" b="0">
              <a:solidFill>
                <a:schemeClr val="tx1"/>
              </a:solidFill>
            </a:rPr>
            <a:t>) le </a:t>
          </a:r>
          <a:r>
            <a:rPr lang="en-US" sz="1800" b="0" err="1">
              <a:solidFill>
                <a:schemeClr val="tx1"/>
              </a:solidFill>
            </a:rPr>
            <a:t>haghaidh</a:t>
          </a:r>
          <a:r>
            <a:rPr lang="en-US" sz="1800" b="0">
              <a:solidFill>
                <a:schemeClr val="tx1"/>
              </a:solidFill>
            </a:rPr>
            <a:t> </a:t>
          </a:r>
          <a:r>
            <a:rPr lang="en-US" sz="1800" b="0" err="1">
              <a:solidFill>
                <a:schemeClr val="tx1"/>
              </a:solidFill>
            </a:rPr>
            <a:t>cruinnithe</a:t>
          </a:r>
          <a:r>
            <a:rPr lang="en-US" sz="1800" b="0">
              <a:solidFill>
                <a:schemeClr val="tx1"/>
              </a:solidFill>
            </a:rPr>
            <a:t> </a:t>
          </a:r>
          <a:r>
            <a:rPr lang="en-US" sz="1800" b="0" err="1">
              <a:solidFill>
                <a:schemeClr val="tx1"/>
              </a:solidFill>
            </a:rPr>
            <a:t>mullaigh</a:t>
          </a:r>
          <a:r>
            <a:rPr lang="en-US" sz="1800" b="0">
              <a:solidFill>
                <a:schemeClr val="tx1"/>
              </a:solidFill>
            </a:rPr>
            <a:t> </a:t>
          </a:r>
          <a:r>
            <a:rPr lang="en-US" sz="1800" b="0" err="1">
              <a:solidFill>
                <a:schemeClr val="tx1"/>
              </a:solidFill>
            </a:rPr>
            <a:t>Eorpacha</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err="1">
              <a:solidFill>
                <a:schemeClr val="tx1"/>
              </a:solidFill>
            </a:rPr>
            <a:t>ní</a:t>
          </a:r>
          <a:r>
            <a:rPr lang="en-US" sz="1800" b="0">
              <a:solidFill>
                <a:schemeClr val="tx1"/>
              </a:solidFill>
            </a:rPr>
            <a:t> </a:t>
          </a:r>
          <a:r>
            <a:rPr lang="en-US" sz="1800" b="0" err="1">
              <a:solidFill>
                <a:schemeClr val="tx1"/>
              </a:solidFill>
            </a:rPr>
            <a:t>hí</a:t>
          </a:r>
          <a:r>
            <a:rPr lang="en-US" sz="1800" b="0">
              <a:solidFill>
                <a:schemeClr val="tx1"/>
              </a:solidFill>
            </a:rPr>
            <a:t> a </a:t>
          </a:r>
          <a:r>
            <a:rPr lang="en-US" sz="1800" b="0" err="1">
              <a:solidFill>
                <a:schemeClr val="tx1"/>
              </a:solidFill>
            </a:rPr>
            <a:t>ghlacann</a:t>
          </a:r>
          <a:r>
            <a:rPr lang="en-US" sz="1800" b="0">
              <a:solidFill>
                <a:schemeClr val="tx1"/>
              </a:solidFill>
            </a:rPr>
            <a:t> </a:t>
          </a:r>
          <a:r>
            <a:rPr lang="en-US" sz="1800" b="0" err="1">
              <a:solidFill>
                <a:schemeClr val="tx1"/>
              </a:solidFill>
            </a:rPr>
            <a:t>dlíthe</a:t>
          </a:r>
          <a:r>
            <a:rPr lang="en-US" sz="1800" b="0">
              <a:solidFill>
                <a:schemeClr val="tx1"/>
              </a:solidFill>
            </a:rPr>
            <a:t> an </a:t>
          </a:r>
          <a:r>
            <a:rPr lang="en-US" sz="1800" b="0" err="1">
              <a:solidFill>
                <a:schemeClr val="tx1"/>
              </a:solidFill>
            </a:rPr>
            <a:t>Aontais</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454235"/>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pt-BR" sz="2900" b="1" kern="1200"/>
            <a:t>24 THEANGA OIFIGIÚLA AN AONTAIS </a:t>
          </a:r>
          <a:endParaRPr lang="en-US" sz="2900" b="1" kern="1200"/>
        </a:p>
      </dsp:txBody>
      <dsp:txXfrm>
        <a:off x="3571172" y="1867307"/>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err="1"/>
            <a:t>Slavaic</a:t>
          </a:r>
          <a:r>
            <a:rPr lang="en-US" sz="1600" b="1" kern="1200"/>
            <a:t>: </a:t>
          </a:r>
          <a:r>
            <a:rPr lang="en-US" sz="1600" b="0" kern="1200" err="1"/>
            <a:t>Bulgáiris</a:t>
          </a:r>
          <a:r>
            <a:rPr lang="en-US" sz="1600" b="0" kern="1200"/>
            <a:t>, </a:t>
          </a:r>
          <a:r>
            <a:rPr lang="en-US" sz="1600" b="0" kern="1200" err="1"/>
            <a:t>Seicis</a:t>
          </a:r>
          <a:r>
            <a:rPr lang="en-US" sz="1600" b="0" kern="1200"/>
            <a:t>, </a:t>
          </a:r>
          <a:r>
            <a:rPr lang="en-US" sz="1600" b="0" kern="1200" err="1"/>
            <a:t>Cróitis</a:t>
          </a:r>
          <a:r>
            <a:rPr lang="en-US" sz="1600" b="0" kern="1200"/>
            <a:t>, </a:t>
          </a:r>
          <a:r>
            <a:rPr lang="en-US" sz="1600" b="0" kern="1200" err="1"/>
            <a:t>Polainnis</a:t>
          </a:r>
          <a:r>
            <a:rPr lang="en-US" sz="1600" b="0" kern="1200"/>
            <a:t>, </a:t>
          </a:r>
          <a:r>
            <a:rPr lang="en-US" sz="1600" b="0" kern="1200" err="1"/>
            <a:t>Slóvaicis</a:t>
          </a:r>
          <a:r>
            <a:rPr lang="en-US" sz="1600" b="0" kern="1200"/>
            <a:t> </a:t>
          </a:r>
          <a:r>
            <a:rPr lang="en-US" sz="1600" b="0" kern="1200" err="1"/>
            <a:t>agus</a:t>
          </a:r>
          <a:r>
            <a:rPr lang="en-US" sz="1600" b="0" kern="1200"/>
            <a:t> </a:t>
          </a:r>
          <a:r>
            <a:rPr lang="en-US" sz="1600" b="0" kern="1200" err="1"/>
            <a:t>Slóivéinis</a:t>
          </a:r>
          <a:r>
            <a:rPr lang="en-US" sz="1600" b="0" kern="1200"/>
            <a:t>.</a:t>
          </a:r>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err="1"/>
            <a:t>Gearmáinic</a:t>
          </a:r>
          <a:r>
            <a:rPr lang="en-US" sz="1600" b="1" kern="1200"/>
            <a:t>: </a:t>
          </a:r>
          <a:r>
            <a:rPr lang="en-US" sz="1600" b="0" kern="1200" err="1"/>
            <a:t>Danmhairgis</a:t>
          </a:r>
          <a:r>
            <a:rPr lang="en-US" sz="1600" b="0" kern="1200"/>
            <a:t>, </a:t>
          </a:r>
          <a:r>
            <a:rPr lang="en-US" sz="1600" b="0" kern="1200" err="1"/>
            <a:t>Gearmáinis</a:t>
          </a:r>
          <a:r>
            <a:rPr lang="en-US" sz="1600" b="0" kern="1200"/>
            <a:t>, </a:t>
          </a:r>
          <a:r>
            <a:rPr lang="en-US" sz="1600" b="0" kern="1200" err="1"/>
            <a:t>Béarla</a:t>
          </a:r>
          <a:r>
            <a:rPr lang="en-US" sz="1600" b="0" kern="1200"/>
            <a:t>, </a:t>
          </a:r>
          <a:r>
            <a:rPr lang="en-US" sz="1600" b="0" kern="1200" err="1"/>
            <a:t>Ollainnis</a:t>
          </a:r>
          <a:r>
            <a:rPr lang="en-US" sz="1600" b="0" kern="1200"/>
            <a:t> </a:t>
          </a:r>
          <a:r>
            <a:rPr lang="en-US" sz="1600" b="0" kern="1200" err="1"/>
            <a:t>agus</a:t>
          </a:r>
          <a:r>
            <a:rPr lang="en-US" sz="1600" b="0" kern="1200"/>
            <a:t> </a:t>
          </a:r>
          <a:r>
            <a:rPr lang="en-US" sz="1600" b="0" kern="1200" err="1"/>
            <a:t>Sualainnis</a:t>
          </a:r>
          <a:r>
            <a:rPr lang="en-US" sz="1600" b="0" kern="1200"/>
            <a:t>.</a:t>
          </a:r>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err="1"/>
            <a:t>Rómánsach</a:t>
          </a:r>
          <a:r>
            <a:rPr lang="en-US" sz="1600" b="1" kern="1200"/>
            <a:t>: </a:t>
          </a:r>
          <a:r>
            <a:rPr lang="en-US" sz="1600" b="0" kern="1200" err="1"/>
            <a:t>Spáinnis</a:t>
          </a:r>
          <a:r>
            <a:rPr lang="en-US" sz="1600" b="0" kern="1200"/>
            <a:t>, </a:t>
          </a:r>
          <a:r>
            <a:rPr lang="en-US" sz="1600" b="0" kern="1200" err="1"/>
            <a:t>Fraincis</a:t>
          </a:r>
          <a:r>
            <a:rPr lang="en-US" sz="1600" b="0" kern="1200"/>
            <a:t>, </a:t>
          </a:r>
          <a:r>
            <a:rPr lang="en-US" sz="1600" b="0" kern="1200" err="1"/>
            <a:t>Iodáilis</a:t>
          </a:r>
          <a:r>
            <a:rPr lang="en-US" sz="1600" b="0" kern="1200"/>
            <a:t>, </a:t>
          </a:r>
          <a:r>
            <a:rPr lang="en-US" sz="1600" b="0" kern="1200" err="1"/>
            <a:t>Portaingéilis</a:t>
          </a:r>
          <a:r>
            <a:rPr lang="en-US" sz="1600" b="0" kern="1200"/>
            <a:t> </a:t>
          </a:r>
          <a:r>
            <a:rPr lang="en-US" sz="1600" b="0" kern="1200" err="1"/>
            <a:t>agus</a:t>
          </a:r>
          <a:r>
            <a:rPr lang="en-US" sz="1600" b="0" kern="1200"/>
            <a:t> </a:t>
          </a:r>
          <a:r>
            <a:rPr lang="en-US" sz="1600" b="0" kern="1200" err="1"/>
            <a:t>Rómáinis</a:t>
          </a:r>
          <a:r>
            <a:rPr lang="en-US" sz="1600" b="0" kern="1200"/>
            <a:t>.</a:t>
          </a:r>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err="1"/>
            <a:t>Eile</a:t>
          </a:r>
          <a:r>
            <a:rPr lang="en-US" sz="1600" b="1" kern="1200"/>
            <a:t>: </a:t>
          </a:r>
          <a:r>
            <a:rPr lang="en-US" sz="1600" b="0" kern="1200" err="1"/>
            <a:t>Eastóinis</a:t>
          </a:r>
          <a:r>
            <a:rPr lang="en-US" sz="1600" b="0" kern="1200"/>
            <a:t> </a:t>
          </a:r>
          <a:r>
            <a:rPr lang="en-US" sz="1600" b="0" kern="1200" err="1"/>
            <a:t>agus</a:t>
          </a:r>
          <a:r>
            <a:rPr lang="en-US" sz="1600" b="0" kern="1200"/>
            <a:t> </a:t>
          </a:r>
          <a:r>
            <a:rPr lang="en-US" sz="1600" b="0" kern="1200" err="1"/>
            <a:t>Fionlainnis</a:t>
          </a:r>
          <a:r>
            <a:rPr lang="en-US" sz="1600" b="0" kern="1200"/>
            <a:t>, </a:t>
          </a:r>
          <a:r>
            <a:rPr lang="en-US" sz="1600" b="0" kern="1200" err="1"/>
            <a:t>Gréigis</a:t>
          </a:r>
          <a:r>
            <a:rPr lang="en-US" sz="1600" b="0" kern="1200"/>
            <a:t>, </a:t>
          </a:r>
          <a:r>
            <a:rPr lang="en-US" sz="1600" b="0" kern="1200" err="1"/>
            <a:t>Gaeilge</a:t>
          </a:r>
          <a:r>
            <a:rPr lang="en-US" sz="1600" b="0" kern="1200"/>
            <a:t>, </a:t>
          </a:r>
          <a:r>
            <a:rPr lang="en-US" sz="1600" b="0" kern="1200" err="1"/>
            <a:t>Liotuáinis</a:t>
          </a:r>
          <a:r>
            <a:rPr lang="en-US" sz="1600" b="0" kern="1200"/>
            <a:t> </a:t>
          </a:r>
          <a:r>
            <a:rPr lang="en-US" sz="1600" b="0" kern="1200" err="1"/>
            <a:t>agus</a:t>
          </a:r>
          <a:r>
            <a:rPr lang="en-US" sz="1600" b="0" kern="1200"/>
            <a:t> </a:t>
          </a:r>
          <a:r>
            <a:rPr lang="en-US" sz="1600" b="0" kern="1200" err="1"/>
            <a:t>Laitvis</a:t>
          </a:r>
          <a:r>
            <a:rPr lang="en-US" sz="1600" b="0" kern="1200"/>
            <a:t>, </a:t>
          </a:r>
          <a:r>
            <a:rPr lang="en-US" sz="1600" b="0" kern="1200" err="1"/>
            <a:t>Ungáiris</a:t>
          </a:r>
          <a:r>
            <a:rPr lang="en-US" sz="1600" b="0" kern="1200"/>
            <a:t>, </a:t>
          </a:r>
          <a:r>
            <a:rPr lang="en-US" sz="1600" b="0" kern="1200" err="1"/>
            <a:t>Máltais</a:t>
          </a:r>
          <a:endParaRPr lang="en-US" sz="1600" b="0" kern="120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déanann</a:t>
          </a:r>
          <a:r>
            <a:rPr lang="en-US" sz="1700" kern="1200">
              <a:solidFill>
                <a:schemeClr val="tx1"/>
              </a:solidFill>
            </a:rPr>
            <a:t> </a:t>
          </a:r>
          <a:r>
            <a:rPr lang="en-US" sz="1700" kern="1200" err="1">
              <a:solidFill>
                <a:schemeClr val="tx1"/>
              </a:solidFill>
            </a:rPr>
            <a:t>sí</a:t>
          </a:r>
          <a:r>
            <a:rPr lang="en-US" sz="1700" kern="1200">
              <a:solidFill>
                <a:schemeClr val="tx1"/>
              </a:solidFill>
            </a:rPr>
            <a:t> </a:t>
          </a:r>
          <a:r>
            <a:rPr lang="en-US" sz="1700" kern="1200" err="1">
              <a:solidFill>
                <a:schemeClr val="tx1"/>
              </a:solidFill>
            </a:rPr>
            <a:t>ionadaíocht</a:t>
          </a:r>
          <a:r>
            <a:rPr lang="en-US" sz="1700" kern="1200">
              <a:solidFill>
                <a:schemeClr val="tx1"/>
              </a:solidFill>
            </a:rPr>
            <a:t> </a:t>
          </a:r>
          <a:r>
            <a:rPr lang="en-US" sz="1700" kern="1200" err="1">
              <a:solidFill>
                <a:schemeClr val="tx1"/>
              </a:solidFill>
            </a:rPr>
            <a:t>ar</a:t>
          </a:r>
          <a:r>
            <a:rPr lang="en-US" sz="1700" kern="1200">
              <a:solidFill>
                <a:schemeClr val="tx1"/>
              </a:solidFill>
            </a:rPr>
            <a:t> </a:t>
          </a:r>
          <a:r>
            <a:rPr lang="en-US" sz="1700" kern="1200" err="1">
              <a:solidFill>
                <a:schemeClr val="tx1"/>
              </a:solidFill>
            </a:rPr>
            <a:t>rialtais</a:t>
          </a:r>
          <a:r>
            <a:rPr lang="en-US" sz="1700" kern="1200">
              <a:solidFill>
                <a:schemeClr val="tx1"/>
              </a:solidFill>
            </a:rPr>
            <a:t> </a:t>
          </a:r>
          <a:r>
            <a:rPr lang="en-US" sz="1700" kern="1200" err="1">
              <a:solidFill>
                <a:schemeClr val="tx1"/>
              </a:solidFill>
            </a:rPr>
            <a:t>thíortha</a:t>
          </a:r>
          <a:r>
            <a:rPr lang="en-US" sz="1700" kern="1200">
              <a:solidFill>
                <a:schemeClr val="tx1"/>
              </a:solidFill>
            </a:rPr>
            <a:t> an </a:t>
          </a:r>
          <a:r>
            <a:rPr lang="en-US" sz="1700" kern="1200" err="1">
              <a:solidFill>
                <a:schemeClr val="tx1"/>
              </a:solidFill>
            </a:rPr>
            <a:t>Aontais</a:t>
          </a:r>
          <a:endParaRPr lang="en-IE" sz="1700" kern="1200">
            <a:solidFill>
              <a:schemeClr val="tx1"/>
            </a:solidFill>
          </a:endParaRPr>
        </a:p>
      </dsp:txBody>
      <dsp:txXfrm>
        <a:off x="53673" y="53673"/>
        <a:ext cx="3790288" cy="992148"/>
      </dsp:txXfrm>
    </dsp:sp>
    <dsp:sp modelId="{0573FA43-24D1-4D72-85C2-86103A7FCEF0}">
      <dsp:nvSpPr>
        <dsp:cNvPr id="0" name=""/>
        <dsp:cNvSpPr/>
      </dsp:nvSpPr>
      <dsp:spPr>
        <a:xfrm>
          <a:off x="0" y="111601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cruinníonn airí ó thíortha an Aontais le chéile inti chun cúrsaí an Aontais a phlé (an talmhaíocht, gnóthaí eachtracha, an ceartas, srl.)</a:t>
          </a:r>
          <a:endParaRPr lang="en-IE" sz="1700" kern="1200">
            <a:solidFill>
              <a:schemeClr val="tx1"/>
            </a:solidFill>
          </a:endParaRPr>
        </a:p>
      </dsp:txBody>
      <dsp:txXfrm>
        <a:off x="53673" y="1169683"/>
        <a:ext cx="3790288" cy="992148"/>
      </dsp:txXfrm>
    </dsp:sp>
    <dsp:sp modelId="{050DFA99-827A-4EA5-8157-94CD9436E216}">
      <dsp:nvSpPr>
        <dsp:cNvPr id="0" name=""/>
        <dsp:cNvSpPr/>
      </dsp:nvSpPr>
      <dsp:spPr>
        <a:xfrm>
          <a:off x="0" y="2229862"/>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déanann sí cinntí agus ritheann sí dlíthe in éineacht le Parlaimint na hEorpa</a:t>
          </a:r>
          <a:endParaRPr lang="en-IE" sz="1700" kern="1200">
            <a:solidFill>
              <a:schemeClr val="tx1"/>
            </a:solidFill>
          </a:endParaRPr>
        </a:p>
      </dsp:txBody>
      <dsp:txXfrm>
        <a:off x="53673" y="2283535"/>
        <a:ext cx="3790288" cy="992148"/>
      </dsp:txXfrm>
    </dsp:sp>
    <dsp:sp modelId="{4F8DE995-AA6F-4DFE-8486-B480892B9757}">
      <dsp:nvSpPr>
        <dsp:cNvPr id="0" name=""/>
        <dsp:cNvSpPr/>
      </dsp:nvSpPr>
      <dsp:spPr>
        <a:xfrm>
          <a:off x="0" y="3343714"/>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uachtaránacht rothlach atá uirthi – gach sé mhí glacann tír eile de chuid an Aontas an uachtaránacht uirthi</a:t>
          </a:r>
          <a:endParaRPr lang="en-IE" sz="1700" kern="1200">
            <a:solidFill>
              <a:schemeClr val="tx1"/>
            </a:solidFill>
          </a:endParaRPr>
        </a:p>
      </dsp:txBody>
      <dsp:txXfrm>
        <a:off x="53673" y="3397387"/>
        <a:ext cx="3790288" cy="992148"/>
      </dsp:txXfrm>
    </dsp:sp>
    <dsp:sp modelId="{C7565D90-15C1-4236-9AEC-41345840738B}">
      <dsp:nvSpPr>
        <dsp:cNvPr id="0" name=""/>
        <dsp:cNvSpPr/>
      </dsp:nvSpPr>
      <dsp:spPr>
        <a:xfrm>
          <a:off x="0" y="4457566"/>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tagann</a:t>
          </a:r>
          <a:r>
            <a:rPr lang="en-US" sz="1700" kern="1200">
              <a:solidFill>
                <a:schemeClr val="tx1"/>
              </a:solidFill>
            </a:rPr>
            <a:t> </a:t>
          </a:r>
          <a:r>
            <a:rPr lang="en-US" sz="1700" kern="1200" err="1">
              <a:solidFill>
                <a:schemeClr val="tx1"/>
              </a:solidFill>
            </a:rPr>
            <a:t>sí</a:t>
          </a:r>
          <a:r>
            <a:rPr lang="en-US" sz="1700" kern="1200">
              <a:solidFill>
                <a:schemeClr val="tx1"/>
              </a:solidFill>
            </a:rPr>
            <a:t> le </a:t>
          </a:r>
          <a:r>
            <a:rPr lang="en-US" sz="1700" kern="1200" err="1">
              <a:solidFill>
                <a:schemeClr val="tx1"/>
              </a:solidFill>
            </a:rPr>
            <a:t>chéile</a:t>
          </a:r>
          <a:r>
            <a:rPr lang="en-US" sz="1700" kern="1200">
              <a:solidFill>
                <a:schemeClr val="tx1"/>
              </a:solidFill>
            </a:rPr>
            <a:t> </a:t>
          </a:r>
          <a:r>
            <a:rPr lang="en-US" sz="1700" kern="1200" err="1">
              <a:solidFill>
                <a:schemeClr val="tx1"/>
              </a:solidFill>
            </a:rPr>
            <a:t>sa</a:t>
          </a:r>
          <a:r>
            <a:rPr lang="en-US" sz="1700" kern="1200">
              <a:solidFill>
                <a:schemeClr val="tx1"/>
              </a:solidFill>
            </a:rPr>
            <a:t> </a:t>
          </a:r>
          <a:r>
            <a:rPr lang="en-US" sz="1700" kern="1200" err="1">
              <a:solidFill>
                <a:schemeClr val="tx1"/>
              </a:solidFill>
            </a:rPr>
            <a:t>Bhruiséil</a:t>
          </a:r>
          <a:r>
            <a:rPr lang="en-US" sz="1700" kern="1200">
              <a:solidFill>
                <a:schemeClr val="tx1"/>
              </a:solidFill>
            </a:rPr>
            <a:t> </a:t>
          </a:r>
          <a:r>
            <a:rPr lang="en-US" sz="1700" kern="1200" err="1">
              <a:solidFill>
                <a:schemeClr val="tx1"/>
              </a:solidFill>
            </a:rPr>
            <a:t>nó</a:t>
          </a:r>
          <a:r>
            <a:rPr lang="en-US" sz="1700" kern="1200">
              <a:solidFill>
                <a:schemeClr val="tx1"/>
              </a:solidFill>
            </a:rPr>
            <a:t> </a:t>
          </a:r>
          <a:r>
            <a:rPr lang="en-US" sz="1700" kern="1200" err="1">
              <a:solidFill>
                <a:schemeClr val="tx1"/>
              </a:solidFill>
            </a:rPr>
            <a:t>i</a:t>
          </a:r>
          <a:r>
            <a:rPr lang="en-US" sz="1700" kern="1200">
              <a:solidFill>
                <a:schemeClr val="tx1"/>
              </a:solidFill>
            </a:rPr>
            <a:t> </a:t>
          </a:r>
          <a:r>
            <a:rPr lang="en-US" sz="1700" kern="1200" err="1">
              <a:solidFill>
                <a:schemeClr val="tx1"/>
              </a:solidFill>
            </a:rPr>
            <a:t>Lucsamburg</a:t>
          </a:r>
          <a:endParaRPr lang="en-IE" sz="1700" kern="1200">
            <a:solidFill>
              <a:schemeClr val="tx1"/>
            </a:solidFill>
          </a:endParaRPr>
        </a:p>
      </dsp:txBody>
      <dsp:txXfrm>
        <a:off x="53673" y="4511239"/>
        <a:ext cx="3790288" cy="992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1"/>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déanann</a:t>
          </a:r>
          <a:r>
            <a:rPr lang="en-US" sz="1700" kern="1200">
              <a:solidFill>
                <a:schemeClr val="tx1"/>
              </a:solidFill>
            </a:rPr>
            <a:t> </a:t>
          </a:r>
          <a:r>
            <a:rPr lang="en-US" sz="1700" kern="1200" err="1">
              <a:solidFill>
                <a:schemeClr val="tx1"/>
              </a:solidFill>
            </a:rPr>
            <a:t>sé</a:t>
          </a:r>
          <a:r>
            <a:rPr lang="en-US" sz="1700" kern="1200">
              <a:solidFill>
                <a:schemeClr val="tx1"/>
              </a:solidFill>
            </a:rPr>
            <a:t> </a:t>
          </a:r>
          <a:r>
            <a:rPr lang="en-US" sz="1700" kern="1200" err="1">
              <a:solidFill>
                <a:schemeClr val="tx1"/>
              </a:solidFill>
            </a:rPr>
            <a:t>ionadaíocht</a:t>
          </a:r>
          <a:r>
            <a:rPr lang="en-US" sz="1700" kern="1200">
              <a:solidFill>
                <a:schemeClr val="tx1"/>
              </a:solidFill>
            </a:rPr>
            <a:t> </a:t>
          </a:r>
          <a:r>
            <a:rPr lang="en-US" sz="1700" kern="1200" err="1">
              <a:solidFill>
                <a:schemeClr val="tx1"/>
              </a:solidFill>
            </a:rPr>
            <a:t>ar</a:t>
          </a:r>
          <a:r>
            <a:rPr lang="en-US" sz="1700" kern="1200">
              <a:solidFill>
                <a:schemeClr val="tx1"/>
              </a:solidFill>
            </a:rPr>
            <a:t> </a:t>
          </a:r>
          <a:r>
            <a:rPr lang="en-US" sz="1700" kern="1200" err="1">
              <a:solidFill>
                <a:schemeClr val="tx1"/>
              </a:solidFill>
            </a:rPr>
            <a:t>chomhleasanna</a:t>
          </a:r>
          <a:r>
            <a:rPr lang="en-US" sz="1700" kern="1200">
              <a:solidFill>
                <a:schemeClr val="tx1"/>
              </a:solidFill>
            </a:rPr>
            <a:t> an </a:t>
          </a:r>
          <a:r>
            <a:rPr lang="en-US" sz="1700" kern="1200" err="1">
              <a:solidFill>
                <a:schemeClr val="tx1"/>
              </a:solidFill>
            </a:rPr>
            <a:t>Aontais</a:t>
          </a:r>
          <a:endParaRPr lang="en-IE" sz="1700" kern="1200">
            <a:solidFill>
              <a:schemeClr val="tx1"/>
            </a:solidFill>
          </a:endParaRPr>
        </a:p>
      </dsp:txBody>
      <dsp:txXfrm>
        <a:off x="38265" y="38286"/>
        <a:ext cx="3916350" cy="707335"/>
      </dsp:txXfrm>
    </dsp:sp>
    <dsp:sp modelId="{08F48461-68D3-4A76-AAB9-A6AAE6BA7FA1}">
      <dsp:nvSpPr>
        <dsp:cNvPr id="0" name=""/>
        <dsp:cNvSpPr/>
      </dsp:nvSpPr>
      <dsp:spPr>
        <a:xfrm>
          <a:off x="0" y="798272"/>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err="1">
              <a:solidFill>
                <a:schemeClr val="tx1"/>
              </a:solidFill>
            </a:rPr>
            <a:t>tá</a:t>
          </a:r>
          <a:r>
            <a:rPr lang="en-US" sz="1400" kern="1200">
              <a:solidFill>
                <a:schemeClr val="tx1"/>
              </a:solidFill>
            </a:rPr>
            <a:t> </a:t>
          </a:r>
          <a:r>
            <a:rPr lang="en-US" sz="1400" kern="1200" err="1">
              <a:solidFill>
                <a:schemeClr val="tx1"/>
              </a:solidFill>
            </a:rPr>
            <a:t>sé</a:t>
          </a:r>
          <a:r>
            <a:rPr lang="en-US" sz="1400" kern="1200">
              <a:solidFill>
                <a:schemeClr val="tx1"/>
              </a:solidFill>
            </a:rPr>
            <a:t> </a:t>
          </a:r>
          <a:r>
            <a:rPr lang="en-US" sz="1400" kern="1200" err="1">
              <a:solidFill>
                <a:schemeClr val="tx1"/>
              </a:solidFill>
            </a:rPr>
            <a:t>comhdhéanta</a:t>
          </a:r>
          <a:r>
            <a:rPr lang="en-US" sz="1400" kern="1200">
              <a:solidFill>
                <a:schemeClr val="tx1"/>
              </a:solidFill>
            </a:rPr>
            <a:t> </a:t>
          </a:r>
          <a:r>
            <a:rPr lang="en-US" sz="1400" kern="1200" err="1">
              <a:solidFill>
                <a:schemeClr val="tx1"/>
              </a:solidFill>
            </a:rPr>
            <a:t>d’Uachtarán</a:t>
          </a:r>
          <a:r>
            <a:rPr lang="en-US" sz="1400" kern="1200">
              <a:solidFill>
                <a:schemeClr val="tx1"/>
              </a:solidFill>
            </a:rPr>
            <a:t> </a:t>
          </a:r>
          <a:r>
            <a:rPr lang="en-US" sz="1400" kern="1200" err="1">
              <a:solidFill>
                <a:schemeClr val="tx1"/>
              </a:solidFill>
            </a:rPr>
            <a:t>amháin</a:t>
          </a:r>
          <a:r>
            <a:rPr lang="en-US" sz="1400" kern="1200">
              <a:solidFill>
                <a:schemeClr val="tx1"/>
              </a:solidFill>
            </a:rPr>
            <a:t>, </a:t>
          </a:r>
          <a:r>
            <a:rPr lang="en-US" sz="1400" kern="1200" err="1">
              <a:solidFill>
                <a:schemeClr val="tx1"/>
              </a:solidFill>
            </a:rPr>
            <a:t>chomh</a:t>
          </a:r>
          <a:r>
            <a:rPr lang="en-US" sz="1400" kern="1200">
              <a:solidFill>
                <a:schemeClr val="tx1"/>
              </a:solidFill>
            </a:rPr>
            <a:t> </a:t>
          </a:r>
          <a:r>
            <a:rPr lang="en-US" sz="1400" kern="1200" err="1">
              <a:solidFill>
                <a:schemeClr val="tx1"/>
              </a:solidFill>
            </a:rPr>
            <a:t>maith</a:t>
          </a:r>
          <a:r>
            <a:rPr lang="en-US" sz="1400" kern="1200">
              <a:solidFill>
                <a:schemeClr val="tx1"/>
              </a:solidFill>
            </a:rPr>
            <a:t> le </a:t>
          </a:r>
          <a:r>
            <a:rPr lang="en-US" sz="1400" kern="1200" err="1">
              <a:solidFill>
                <a:schemeClr val="tx1"/>
              </a:solidFill>
            </a:rPr>
            <a:t>Coimisinéir</a:t>
          </a:r>
          <a:r>
            <a:rPr lang="en-US" sz="1400" kern="1200">
              <a:solidFill>
                <a:schemeClr val="tx1"/>
              </a:solidFill>
            </a:rPr>
            <a:t> </a:t>
          </a:r>
          <a:r>
            <a:rPr lang="en-US" sz="1400" kern="1200" err="1">
              <a:solidFill>
                <a:schemeClr val="tx1"/>
              </a:solidFill>
            </a:rPr>
            <a:t>amháin</a:t>
          </a:r>
          <a:r>
            <a:rPr lang="en-US" sz="1400" kern="1200">
              <a:solidFill>
                <a:schemeClr val="tx1"/>
              </a:solidFill>
            </a:rPr>
            <a:t> as </a:t>
          </a:r>
          <a:r>
            <a:rPr lang="en-US" sz="1400" kern="1200" err="1">
              <a:solidFill>
                <a:schemeClr val="tx1"/>
              </a:solidFill>
            </a:rPr>
            <a:t>gach</a:t>
          </a:r>
          <a:r>
            <a:rPr lang="en-US" sz="1400" kern="1200">
              <a:solidFill>
                <a:schemeClr val="tx1"/>
              </a:solidFill>
            </a:rPr>
            <a:t> </a:t>
          </a:r>
          <a:r>
            <a:rPr lang="en-US" sz="1400" kern="1200" err="1">
              <a:solidFill>
                <a:schemeClr val="tx1"/>
              </a:solidFill>
            </a:rPr>
            <a:t>tír</a:t>
          </a:r>
          <a:r>
            <a:rPr lang="en-US" sz="1400" kern="1200">
              <a:solidFill>
                <a:schemeClr val="tx1"/>
              </a:solidFill>
            </a:rPr>
            <a:t> den </a:t>
          </a:r>
          <a:r>
            <a:rPr lang="en-US" sz="1400" kern="1200" err="1">
              <a:solidFill>
                <a:schemeClr val="tx1"/>
              </a:solidFill>
            </a:rPr>
            <a:t>Aontas</a:t>
          </a:r>
          <a:r>
            <a:rPr lang="en-US" sz="1400" kern="1200">
              <a:solidFill>
                <a:schemeClr val="tx1"/>
              </a:solidFill>
            </a:rPr>
            <a:t> a </a:t>
          </a:r>
          <a:r>
            <a:rPr lang="en-US" sz="1400" kern="1200" err="1">
              <a:solidFill>
                <a:schemeClr val="tx1"/>
              </a:solidFill>
            </a:rPr>
            <a:t>bhíonn</a:t>
          </a:r>
          <a:r>
            <a:rPr lang="en-US" sz="1400" kern="1200">
              <a:solidFill>
                <a:schemeClr val="tx1"/>
              </a:solidFill>
            </a:rPr>
            <a:t> </a:t>
          </a:r>
          <a:r>
            <a:rPr lang="en-US" sz="1400" kern="1200" err="1">
              <a:solidFill>
                <a:schemeClr val="tx1"/>
              </a:solidFill>
            </a:rPr>
            <a:t>freagrach</a:t>
          </a:r>
          <a:r>
            <a:rPr lang="en-US" sz="1400" kern="1200">
              <a:solidFill>
                <a:schemeClr val="tx1"/>
              </a:solidFill>
            </a:rPr>
            <a:t> as </a:t>
          </a:r>
          <a:r>
            <a:rPr lang="en-US" sz="1400" kern="1200" err="1">
              <a:solidFill>
                <a:schemeClr val="tx1"/>
              </a:solidFill>
            </a:rPr>
            <a:t>ábhar</a:t>
          </a:r>
          <a:r>
            <a:rPr lang="en-US" sz="1400" kern="1200">
              <a:solidFill>
                <a:schemeClr val="tx1"/>
              </a:solidFill>
            </a:rPr>
            <a:t> </a:t>
          </a:r>
          <a:r>
            <a:rPr lang="en-US" sz="1400" kern="1200" err="1">
              <a:solidFill>
                <a:schemeClr val="tx1"/>
              </a:solidFill>
            </a:rPr>
            <a:t>ar</a:t>
          </a:r>
          <a:r>
            <a:rPr lang="en-US" sz="1400" kern="1200">
              <a:solidFill>
                <a:schemeClr val="tx1"/>
              </a:solidFill>
            </a:rPr>
            <a:t> </a:t>
          </a:r>
          <a:r>
            <a:rPr lang="en-US" sz="1400" kern="1200" err="1">
              <a:solidFill>
                <a:schemeClr val="tx1"/>
              </a:solidFill>
            </a:rPr>
            <a:t>leith</a:t>
          </a:r>
          <a:r>
            <a:rPr lang="en-US" sz="1400" kern="1200">
              <a:solidFill>
                <a:schemeClr val="tx1"/>
              </a:solidFill>
            </a:rPr>
            <a:t>.</a:t>
          </a:r>
          <a:endParaRPr lang="en-IE" sz="1400" kern="1200">
            <a:solidFill>
              <a:schemeClr val="tx1"/>
            </a:solidFill>
          </a:endParaRPr>
        </a:p>
      </dsp:txBody>
      <dsp:txXfrm>
        <a:off x="38265" y="836537"/>
        <a:ext cx="3916350" cy="707335"/>
      </dsp:txXfrm>
    </dsp:sp>
    <dsp:sp modelId="{346E50CA-F6B7-41F2-8D8A-4D6332E5C97D}">
      <dsp:nvSpPr>
        <dsp:cNvPr id="0" name=""/>
        <dsp:cNvSpPr/>
      </dsp:nvSpPr>
      <dsp:spPr>
        <a:xfrm>
          <a:off x="0" y="1596523"/>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is é a mholann dlíthe agus cláir nua</a:t>
          </a:r>
          <a:endParaRPr lang="en-IE" sz="1700" kern="1200">
            <a:solidFill>
              <a:schemeClr val="tx1"/>
            </a:solidFill>
          </a:endParaRPr>
        </a:p>
      </dsp:txBody>
      <dsp:txXfrm>
        <a:off x="38265" y="1634788"/>
        <a:ext cx="3916350" cy="707335"/>
      </dsp:txXfrm>
    </dsp:sp>
    <dsp:sp modelId="{D37E5F20-5237-4726-B7B8-CA56F9306539}">
      <dsp:nvSpPr>
        <dsp:cNvPr id="0" name=""/>
        <dsp:cNvSpPr/>
      </dsp:nvSpPr>
      <dsp:spPr>
        <a:xfrm>
          <a:off x="0" y="2394774"/>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í an Pharlaimint a thoghann é ar feadh cúig bliana</a:t>
          </a:r>
          <a:endParaRPr lang="en-IE" sz="1700" kern="1200">
            <a:solidFill>
              <a:schemeClr val="tx1"/>
            </a:solidFill>
          </a:endParaRPr>
        </a:p>
      </dsp:txBody>
      <dsp:txXfrm>
        <a:off x="38265" y="2433039"/>
        <a:ext cx="3916350" cy="707335"/>
      </dsp:txXfrm>
    </dsp:sp>
    <dsp:sp modelId="{5F4BB77E-160B-4FD3-9D8A-5F48DEBD3967}">
      <dsp:nvSpPr>
        <dsp:cNvPr id="0" name=""/>
        <dsp:cNvSpPr/>
      </dsp:nvSpPr>
      <dsp:spPr>
        <a:xfrm>
          <a:off x="0" y="3193025"/>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é a bhainistíonn beartais agus buiséad an Aontais</a:t>
          </a:r>
          <a:endParaRPr lang="en-IE" sz="1700" kern="1200">
            <a:solidFill>
              <a:schemeClr val="tx1"/>
            </a:solidFill>
          </a:endParaRPr>
        </a:p>
      </dsp:txBody>
      <dsp:txXfrm>
        <a:off x="38265" y="3231290"/>
        <a:ext cx="3916350" cy="707335"/>
      </dsp:txXfrm>
    </dsp:sp>
    <dsp:sp modelId="{EF5BC60A-1813-445C-97E0-C76B6CBACB4C}">
      <dsp:nvSpPr>
        <dsp:cNvPr id="0" name=""/>
        <dsp:cNvSpPr/>
      </dsp:nvSpPr>
      <dsp:spPr>
        <a:xfrm>
          <a:off x="0" y="3991276"/>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is é caomhnóir na gConarthaí é</a:t>
          </a:r>
          <a:endParaRPr lang="en-IE" sz="1700" kern="1200">
            <a:solidFill>
              <a:schemeClr val="tx1"/>
            </a:solidFill>
          </a:endParaRPr>
        </a:p>
      </dsp:txBody>
      <dsp:txXfrm>
        <a:off x="38265" y="4029541"/>
        <a:ext cx="3916350" cy="707335"/>
      </dsp:txXfrm>
    </dsp:sp>
    <dsp:sp modelId="{8BFCEDFB-DD43-4B25-BA9B-809ED4B7C8C6}">
      <dsp:nvSpPr>
        <dsp:cNvPr id="0" name=""/>
        <dsp:cNvSpPr/>
      </dsp:nvSpPr>
      <dsp:spPr>
        <a:xfrm>
          <a:off x="0" y="4789527"/>
          <a:ext cx="3992880" cy="78386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tá</a:t>
          </a:r>
          <a:r>
            <a:rPr lang="en-US" sz="1700" kern="1200">
              <a:solidFill>
                <a:schemeClr val="tx1"/>
              </a:solidFill>
            </a:rPr>
            <a:t> </a:t>
          </a:r>
          <a:r>
            <a:rPr lang="en-US" sz="1700" kern="1200" err="1">
              <a:solidFill>
                <a:schemeClr val="tx1"/>
              </a:solidFill>
            </a:rPr>
            <a:t>sé</a:t>
          </a:r>
          <a:r>
            <a:rPr lang="en-US" sz="1700" kern="1200">
              <a:solidFill>
                <a:schemeClr val="tx1"/>
              </a:solidFill>
            </a:rPr>
            <a:t> </a:t>
          </a:r>
          <a:r>
            <a:rPr lang="en-US" sz="1700" kern="1200" err="1">
              <a:solidFill>
                <a:schemeClr val="tx1"/>
              </a:solidFill>
            </a:rPr>
            <a:t>lonnaithe</a:t>
          </a:r>
          <a:r>
            <a:rPr lang="en-US" sz="1700" kern="1200">
              <a:solidFill>
                <a:schemeClr val="tx1"/>
              </a:solidFill>
            </a:rPr>
            <a:t> </a:t>
          </a:r>
          <a:r>
            <a:rPr lang="en-US" sz="1700" kern="1200" err="1">
              <a:solidFill>
                <a:schemeClr val="tx1"/>
              </a:solidFill>
            </a:rPr>
            <a:t>sa</a:t>
          </a:r>
          <a:r>
            <a:rPr lang="en-US" sz="1700" kern="1200">
              <a:solidFill>
                <a:schemeClr val="tx1"/>
              </a:solidFill>
            </a:rPr>
            <a:t> </a:t>
          </a:r>
          <a:r>
            <a:rPr lang="en-US" sz="1700" kern="1200" err="1">
              <a:solidFill>
                <a:schemeClr val="tx1"/>
              </a:solidFill>
            </a:rPr>
            <a:t>Bhruiséil</a:t>
          </a:r>
          <a:r>
            <a:rPr lang="en-US" sz="1700" kern="1200">
              <a:solidFill>
                <a:schemeClr val="tx1"/>
              </a:solidFill>
            </a:rPr>
            <a:t> </a:t>
          </a:r>
          <a:r>
            <a:rPr lang="en-US" sz="1700" kern="1200" err="1">
              <a:solidFill>
                <a:schemeClr val="tx1"/>
              </a:solidFill>
            </a:rPr>
            <a:t>agus</a:t>
          </a:r>
          <a:r>
            <a:rPr lang="en-US" sz="1700" kern="1200">
              <a:solidFill>
                <a:schemeClr val="tx1"/>
              </a:solidFill>
            </a:rPr>
            <a:t> </a:t>
          </a:r>
          <a:r>
            <a:rPr lang="en-US" sz="1700" kern="1200" err="1">
              <a:solidFill>
                <a:schemeClr val="tx1"/>
              </a:solidFill>
            </a:rPr>
            <a:t>i</a:t>
          </a:r>
          <a:r>
            <a:rPr lang="en-US" sz="1700" kern="1200">
              <a:solidFill>
                <a:schemeClr val="tx1"/>
              </a:solidFill>
            </a:rPr>
            <a:t> </a:t>
          </a:r>
          <a:r>
            <a:rPr lang="en-US" sz="1700" kern="1200" err="1">
              <a:solidFill>
                <a:schemeClr val="tx1"/>
              </a:solidFill>
            </a:rPr>
            <a:t>Lucsamburg</a:t>
          </a:r>
          <a:endParaRPr lang="en-IE" sz="1700" kern="1200">
            <a:solidFill>
              <a:schemeClr val="tx1"/>
            </a:solidFill>
          </a:endParaRPr>
        </a:p>
      </dsp:txBody>
      <dsp:txXfrm>
        <a:off x="38265" y="4827792"/>
        <a:ext cx="3916350" cy="7073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bíonn sí ag faire ar dhlíthe an Aontais</a:t>
          </a:r>
          <a:endParaRPr lang="en-IE" sz="1700" b="0" kern="120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cinntíonn sí go gcloíonn tíortha an Aontais le dlíthe an Aontais</a:t>
          </a:r>
          <a:endParaRPr lang="en-IE" sz="1700" b="0" kern="120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tugann sí comhairle do na cúirteanna náisiúnta conas na dlíthe sin a thuiscint</a:t>
          </a:r>
          <a:endParaRPr lang="en-IE" sz="1700" b="0" kern="120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gearrann sí fíneálacha ar thíortha mura gcloíonn siad le dlíthe an Aontais</a:t>
          </a:r>
          <a:endParaRPr lang="en-IE" sz="1700" b="0" kern="120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seiceálann sí an bhfuil na dlíthe i gcomhréir leis na cearta bunúsacha (e.g. an tsaoirse cainte, saoirse an phreasa)</a:t>
          </a:r>
          <a:endParaRPr lang="en-IE" sz="1700" b="0" kern="120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tá sí comhdhéanta de bhreitheamh amháin as gach tír den Aontas</a:t>
          </a:r>
          <a:endParaRPr lang="en-IE" sz="1700" b="0" kern="120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b="0" kern="1200">
              <a:solidFill>
                <a:schemeClr val="tx1"/>
              </a:solidFill>
            </a:rPr>
            <a:t>is i Lucsamburg atá sí suite</a:t>
          </a:r>
          <a:endParaRPr lang="en-IE" sz="1700" b="0" kern="120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seiceálann</a:t>
          </a:r>
          <a:r>
            <a:rPr lang="en-US" sz="1800" b="0" kern="1200">
              <a:solidFill>
                <a:schemeClr val="tx1"/>
              </a:solidFill>
            </a:rPr>
            <a:t> </a:t>
          </a:r>
          <a:r>
            <a:rPr lang="en-US" sz="1800" b="0" kern="1200" err="1">
              <a:solidFill>
                <a:schemeClr val="tx1"/>
              </a:solidFill>
            </a:rPr>
            <a:t>sí</a:t>
          </a:r>
          <a:r>
            <a:rPr lang="en-US" sz="1800" b="0" kern="1200">
              <a:solidFill>
                <a:schemeClr val="tx1"/>
              </a:solidFill>
            </a:rPr>
            <a:t> </a:t>
          </a:r>
          <a:r>
            <a:rPr lang="en-US" sz="1800" b="0" kern="1200" err="1">
              <a:solidFill>
                <a:schemeClr val="tx1"/>
              </a:solidFill>
            </a:rPr>
            <a:t>ar</a:t>
          </a:r>
          <a:r>
            <a:rPr lang="en-US" sz="1800" b="0" kern="1200">
              <a:solidFill>
                <a:schemeClr val="tx1"/>
              </a:solidFill>
            </a:rPr>
            <a:t> </a:t>
          </a:r>
          <a:r>
            <a:rPr lang="en-US" sz="1800" b="0" kern="1200" err="1">
              <a:solidFill>
                <a:schemeClr val="tx1"/>
              </a:solidFill>
            </a:rPr>
            <a:t>caitheadh</a:t>
          </a:r>
          <a:r>
            <a:rPr lang="en-US" sz="1800" b="0" kern="1200">
              <a:solidFill>
                <a:schemeClr val="tx1"/>
              </a:solidFill>
            </a:rPr>
            <a:t> </a:t>
          </a:r>
          <a:r>
            <a:rPr lang="en-US" sz="1800" b="0" kern="1200" err="1">
              <a:solidFill>
                <a:schemeClr val="tx1"/>
              </a:solidFill>
            </a:rPr>
            <a:t>buiséad</a:t>
          </a:r>
          <a:r>
            <a:rPr lang="en-US" sz="1800" b="0" kern="1200">
              <a:solidFill>
                <a:schemeClr val="tx1"/>
              </a:solidFill>
            </a:rPr>
            <a:t> an </a:t>
          </a:r>
          <a:r>
            <a:rPr lang="en-US" sz="1800" b="0" kern="1200" err="1">
              <a:solidFill>
                <a:schemeClr val="tx1"/>
              </a:solidFill>
            </a:rPr>
            <a:t>Aontais</a:t>
          </a:r>
          <a:r>
            <a:rPr lang="en-US" sz="1800" b="0" kern="1200">
              <a:solidFill>
                <a:schemeClr val="tx1"/>
              </a:solidFill>
            </a:rPr>
            <a:t> </a:t>
          </a:r>
          <a:r>
            <a:rPr lang="en-US" sz="1800" b="0" kern="1200" err="1">
              <a:solidFill>
                <a:schemeClr val="tx1"/>
              </a:solidFill>
            </a:rPr>
            <a:t>i</a:t>
          </a:r>
          <a:r>
            <a:rPr lang="en-US" sz="1800" b="0" kern="1200">
              <a:solidFill>
                <a:schemeClr val="tx1"/>
              </a:solidFill>
            </a:rPr>
            <a:t> </a:t>
          </a:r>
          <a:r>
            <a:rPr lang="en-US" sz="1800" b="0" kern="1200" err="1">
              <a:solidFill>
                <a:schemeClr val="tx1"/>
              </a:solidFill>
            </a:rPr>
            <a:t>gceart</a:t>
          </a:r>
          <a:endParaRPr lang="en-IE" sz="1800" b="0" kern="120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tuairiscíonn</a:t>
          </a:r>
          <a:r>
            <a:rPr lang="en-US" sz="1800" b="0" kern="1200">
              <a:solidFill>
                <a:schemeClr val="tx1"/>
              </a:solidFill>
            </a:rPr>
            <a:t> </a:t>
          </a:r>
          <a:r>
            <a:rPr lang="en-US" sz="1800" b="0" kern="1200" err="1">
              <a:solidFill>
                <a:schemeClr val="tx1"/>
              </a:solidFill>
            </a:rPr>
            <a:t>sí</a:t>
          </a:r>
          <a:r>
            <a:rPr lang="en-US" sz="1800" b="0" kern="1200">
              <a:solidFill>
                <a:schemeClr val="tx1"/>
              </a:solidFill>
            </a:rPr>
            <a:t> </a:t>
          </a:r>
          <a:r>
            <a:rPr lang="en-US" sz="1800" b="0" kern="1200" err="1">
              <a:solidFill>
                <a:schemeClr val="tx1"/>
              </a:solidFill>
            </a:rPr>
            <a:t>calaois</a:t>
          </a:r>
          <a:r>
            <a:rPr lang="en-US" sz="1800" b="0" kern="1200">
              <a:solidFill>
                <a:schemeClr val="tx1"/>
              </a:solidFill>
            </a:rPr>
            <a:t>, </a:t>
          </a:r>
          <a:r>
            <a:rPr lang="en-US" sz="1800" b="0" kern="1200" err="1">
              <a:solidFill>
                <a:schemeClr val="tx1"/>
              </a:solidFill>
            </a:rPr>
            <a:t>éilliú</a:t>
          </a:r>
          <a:r>
            <a:rPr lang="en-US" sz="1800" b="0" kern="1200">
              <a:solidFill>
                <a:schemeClr val="tx1"/>
              </a:solidFill>
            </a:rPr>
            <a:t> </a:t>
          </a:r>
          <a:r>
            <a:rPr lang="en-US" sz="1800" b="0" kern="1200" err="1">
              <a:solidFill>
                <a:schemeClr val="tx1"/>
              </a:solidFill>
            </a:rPr>
            <a:t>agus</a:t>
          </a:r>
          <a:r>
            <a:rPr lang="en-US" sz="1800" b="0" kern="1200">
              <a:solidFill>
                <a:schemeClr val="tx1"/>
              </a:solidFill>
            </a:rPr>
            <a:t> </a:t>
          </a:r>
          <a:r>
            <a:rPr lang="en-US" sz="1800" b="0" kern="1200" err="1">
              <a:solidFill>
                <a:schemeClr val="tx1"/>
              </a:solidFill>
            </a:rPr>
            <a:t>gníomhartha</a:t>
          </a:r>
          <a:r>
            <a:rPr lang="en-US" sz="1800" b="0" kern="1200">
              <a:solidFill>
                <a:schemeClr val="tx1"/>
              </a:solidFill>
            </a:rPr>
            <a:t> </a:t>
          </a:r>
          <a:r>
            <a:rPr lang="en-US" sz="1800" b="0" kern="1200" err="1">
              <a:solidFill>
                <a:schemeClr val="tx1"/>
              </a:solidFill>
            </a:rPr>
            <a:t>mídhleathacha</a:t>
          </a:r>
          <a:r>
            <a:rPr lang="en-US" sz="1800" b="0" kern="1200">
              <a:solidFill>
                <a:schemeClr val="tx1"/>
              </a:solidFill>
            </a:rPr>
            <a:t> </a:t>
          </a:r>
          <a:r>
            <a:rPr lang="en-US" sz="1800" b="0" kern="1200" err="1">
              <a:solidFill>
                <a:schemeClr val="tx1"/>
              </a:solidFill>
            </a:rPr>
            <a:t>eile</a:t>
          </a:r>
          <a:endParaRPr lang="en-IE" sz="1800" b="0" kern="120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tugann</a:t>
          </a:r>
          <a:r>
            <a:rPr lang="en-US" sz="1800" b="0" kern="1200">
              <a:solidFill>
                <a:schemeClr val="tx1"/>
              </a:solidFill>
            </a:rPr>
            <a:t> </a:t>
          </a:r>
          <a:r>
            <a:rPr lang="en-US" sz="1800" b="0" kern="1200" err="1">
              <a:solidFill>
                <a:schemeClr val="tx1"/>
              </a:solidFill>
            </a:rPr>
            <a:t>sí</a:t>
          </a:r>
          <a:r>
            <a:rPr lang="en-US" sz="1800" b="0" kern="1200">
              <a:solidFill>
                <a:schemeClr val="tx1"/>
              </a:solidFill>
            </a:rPr>
            <a:t> </a:t>
          </a:r>
          <a:r>
            <a:rPr lang="en-US" sz="1800" b="0" kern="1200" err="1">
              <a:solidFill>
                <a:schemeClr val="tx1"/>
              </a:solidFill>
            </a:rPr>
            <a:t>comhairle</a:t>
          </a:r>
          <a:r>
            <a:rPr lang="en-US" sz="1800" b="0" kern="1200">
              <a:solidFill>
                <a:schemeClr val="tx1"/>
              </a:solidFill>
            </a:rPr>
            <a:t> do </a:t>
          </a:r>
          <a:r>
            <a:rPr lang="en-US" sz="1800" b="0" kern="1200" err="1">
              <a:solidFill>
                <a:schemeClr val="tx1"/>
              </a:solidFill>
            </a:rPr>
            <a:t>lucht</a:t>
          </a:r>
          <a:r>
            <a:rPr lang="en-US" sz="1800" b="0" kern="1200">
              <a:solidFill>
                <a:schemeClr val="tx1"/>
              </a:solidFill>
            </a:rPr>
            <a:t> </a:t>
          </a:r>
          <a:r>
            <a:rPr lang="en-US" sz="1800" b="0" kern="1200" err="1">
              <a:solidFill>
                <a:schemeClr val="tx1"/>
              </a:solidFill>
            </a:rPr>
            <a:t>déanta</a:t>
          </a:r>
          <a:r>
            <a:rPr lang="en-US" sz="1800" b="0" kern="1200">
              <a:solidFill>
                <a:schemeClr val="tx1"/>
              </a:solidFill>
            </a:rPr>
            <a:t> </a:t>
          </a:r>
          <a:r>
            <a:rPr lang="en-US" sz="1800" b="0" kern="1200" err="1">
              <a:solidFill>
                <a:schemeClr val="tx1"/>
              </a:solidFill>
            </a:rPr>
            <a:t>beartais</a:t>
          </a:r>
          <a:r>
            <a:rPr lang="en-US" sz="1800" b="0" kern="1200">
              <a:solidFill>
                <a:schemeClr val="tx1"/>
              </a:solidFill>
            </a:rPr>
            <a:t> an </a:t>
          </a:r>
          <a:r>
            <a:rPr lang="en-US" sz="1800" b="0" kern="1200" err="1">
              <a:solidFill>
                <a:schemeClr val="tx1"/>
              </a:solidFill>
            </a:rPr>
            <a:t>Aontais</a:t>
          </a:r>
          <a:r>
            <a:rPr lang="en-US" sz="1800" b="0" kern="1200">
              <a:solidFill>
                <a:schemeClr val="tx1"/>
              </a:solidFill>
            </a:rPr>
            <a:t> </a:t>
          </a:r>
          <a:r>
            <a:rPr lang="en-US" sz="1800" b="0" kern="1200" err="1">
              <a:solidFill>
                <a:schemeClr val="tx1"/>
              </a:solidFill>
            </a:rPr>
            <a:t>conas</a:t>
          </a:r>
          <a:r>
            <a:rPr lang="en-US" sz="1800" b="0" kern="1200">
              <a:solidFill>
                <a:schemeClr val="tx1"/>
              </a:solidFill>
            </a:rPr>
            <a:t> is </a:t>
          </a:r>
          <a:r>
            <a:rPr lang="en-US" sz="1800" b="0" kern="1200" err="1">
              <a:solidFill>
                <a:schemeClr val="tx1"/>
              </a:solidFill>
            </a:rPr>
            <a:t>fearr</a:t>
          </a:r>
          <a:r>
            <a:rPr lang="en-US" sz="1800" b="0" kern="1200">
              <a:solidFill>
                <a:schemeClr val="tx1"/>
              </a:solidFill>
            </a:rPr>
            <a:t> an </a:t>
          </a:r>
          <a:r>
            <a:rPr lang="en-US" sz="1800" b="0" kern="1200" err="1">
              <a:solidFill>
                <a:schemeClr val="tx1"/>
              </a:solidFill>
            </a:rPr>
            <a:t>buiséad</a:t>
          </a:r>
          <a:r>
            <a:rPr lang="en-US" sz="1800" b="0" kern="1200">
              <a:solidFill>
                <a:schemeClr val="tx1"/>
              </a:solidFill>
            </a:rPr>
            <a:t> a </a:t>
          </a:r>
          <a:r>
            <a:rPr lang="en-US" sz="1800" b="0" kern="1200" err="1">
              <a:solidFill>
                <a:schemeClr val="tx1"/>
              </a:solidFill>
            </a:rPr>
            <a:t>chaitheamh</a:t>
          </a:r>
          <a:endParaRPr lang="en-IE" sz="1800" b="0" kern="120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bíonn</a:t>
          </a:r>
          <a:r>
            <a:rPr lang="en-US" sz="1800" b="0" kern="1200">
              <a:solidFill>
                <a:schemeClr val="tx1"/>
              </a:solidFill>
            </a:rPr>
            <a:t> a </a:t>
          </a:r>
          <a:r>
            <a:rPr lang="en-US" sz="1800" b="0" kern="1200" err="1">
              <a:solidFill>
                <a:schemeClr val="tx1"/>
              </a:solidFill>
            </a:rPr>
            <a:t>cuid</a:t>
          </a:r>
          <a:r>
            <a:rPr lang="en-US" sz="1800" b="0" kern="1200">
              <a:solidFill>
                <a:schemeClr val="tx1"/>
              </a:solidFill>
            </a:rPr>
            <a:t> </a:t>
          </a:r>
          <a:r>
            <a:rPr lang="en-US" sz="1800" b="0" kern="1200" err="1">
              <a:solidFill>
                <a:schemeClr val="tx1"/>
              </a:solidFill>
            </a:rPr>
            <a:t>Comhaltaí</a:t>
          </a:r>
          <a:r>
            <a:rPr lang="en-US" sz="1800" b="0" kern="1200">
              <a:solidFill>
                <a:schemeClr val="tx1"/>
              </a:solidFill>
            </a:rPr>
            <a:t> </a:t>
          </a:r>
          <a:r>
            <a:rPr lang="en-US" sz="1800" b="0" kern="1200" err="1">
              <a:solidFill>
                <a:schemeClr val="tx1"/>
              </a:solidFill>
            </a:rPr>
            <a:t>ceaptha</a:t>
          </a:r>
          <a:r>
            <a:rPr lang="en-US" sz="1800" b="0" kern="1200">
              <a:solidFill>
                <a:schemeClr val="tx1"/>
              </a:solidFill>
            </a:rPr>
            <a:t> </a:t>
          </a:r>
          <a:r>
            <a:rPr lang="en-US" sz="1800" b="0" kern="1200" err="1">
              <a:solidFill>
                <a:schemeClr val="tx1"/>
              </a:solidFill>
            </a:rPr>
            <a:t>ar</a:t>
          </a:r>
          <a:r>
            <a:rPr lang="en-US" sz="1800" b="0" kern="1200">
              <a:solidFill>
                <a:schemeClr val="tx1"/>
              </a:solidFill>
            </a:rPr>
            <a:t> </a:t>
          </a:r>
          <a:r>
            <a:rPr lang="en-US" sz="1800" b="0" kern="1200" err="1">
              <a:solidFill>
                <a:schemeClr val="tx1"/>
              </a:solidFill>
            </a:rPr>
            <a:t>feadh</a:t>
          </a:r>
          <a:r>
            <a:rPr lang="en-US" sz="1800" b="0" kern="1200">
              <a:solidFill>
                <a:schemeClr val="tx1"/>
              </a:solidFill>
            </a:rPr>
            <a:t> </a:t>
          </a:r>
          <a:r>
            <a:rPr lang="en-US" sz="1800" b="0" kern="1200" err="1">
              <a:solidFill>
                <a:schemeClr val="tx1"/>
              </a:solidFill>
            </a:rPr>
            <a:t>sé</a:t>
          </a:r>
          <a:r>
            <a:rPr lang="en-US" sz="1800" b="0" kern="1200">
              <a:solidFill>
                <a:schemeClr val="tx1"/>
              </a:solidFill>
            </a:rPr>
            <a:t> </a:t>
          </a:r>
          <a:r>
            <a:rPr lang="en-US" sz="1800" b="0" kern="1200" err="1">
              <a:solidFill>
                <a:schemeClr val="tx1"/>
              </a:solidFill>
            </a:rPr>
            <a:t>bliana</a:t>
          </a:r>
          <a:r>
            <a:rPr lang="en-US" sz="1800" b="0" kern="1200">
              <a:solidFill>
                <a:schemeClr val="tx1"/>
              </a:solidFill>
            </a:rPr>
            <a:t> ag an </a:t>
          </a:r>
          <a:r>
            <a:rPr lang="en-US" sz="1800" b="0" kern="1200" err="1">
              <a:solidFill>
                <a:schemeClr val="tx1"/>
              </a:solidFill>
            </a:rPr>
            <a:t>gComhairle</a:t>
          </a:r>
          <a:endParaRPr lang="en-IE" sz="1800" b="0" kern="1200">
            <a:solidFill>
              <a:schemeClr val="tx1"/>
            </a:solidFill>
          </a:endParaRPr>
        </a:p>
      </dsp:txBody>
      <dsp:txXfrm>
        <a:off x="48605" y="1117631"/>
        <a:ext cx="4182647" cy="898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é a </a:t>
          </a:r>
          <a:r>
            <a:rPr lang="en-US" sz="1700" kern="1200" err="1">
              <a:solidFill>
                <a:schemeClr val="tx1"/>
              </a:solidFill>
            </a:rPr>
            <a:t>stiúrann</a:t>
          </a:r>
          <a:r>
            <a:rPr lang="en-US" sz="1700" kern="1200">
              <a:solidFill>
                <a:schemeClr val="tx1"/>
              </a:solidFill>
            </a:rPr>
            <a:t> </a:t>
          </a:r>
          <a:r>
            <a:rPr lang="en-US" sz="1700" kern="1200" err="1">
              <a:solidFill>
                <a:schemeClr val="tx1"/>
              </a:solidFill>
            </a:rPr>
            <a:t>beartas</a:t>
          </a:r>
          <a:r>
            <a:rPr lang="en-US" sz="1700" kern="1200">
              <a:solidFill>
                <a:schemeClr val="tx1"/>
              </a:solidFill>
            </a:rPr>
            <a:t> </a:t>
          </a:r>
          <a:r>
            <a:rPr lang="en-US" sz="1700" kern="1200" err="1">
              <a:solidFill>
                <a:schemeClr val="tx1"/>
              </a:solidFill>
            </a:rPr>
            <a:t>eacnamaíoch</a:t>
          </a:r>
          <a:r>
            <a:rPr lang="en-US" sz="1700" kern="1200">
              <a:solidFill>
                <a:schemeClr val="tx1"/>
              </a:solidFill>
            </a:rPr>
            <a:t> </a:t>
          </a:r>
          <a:r>
            <a:rPr lang="en-US" sz="1700" kern="1200" err="1">
              <a:solidFill>
                <a:schemeClr val="tx1"/>
              </a:solidFill>
            </a:rPr>
            <a:t>agus</a:t>
          </a:r>
          <a:r>
            <a:rPr lang="en-US" sz="1700" kern="1200">
              <a:solidFill>
                <a:schemeClr val="tx1"/>
              </a:solidFill>
            </a:rPr>
            <a:t> </a:t>
          </a:r>
          <a:r>
            <a:rPr lang="en-US" sz="1700" kern="1200" err="1">
              <a:solidFill>
                <a:schemeClr val="tx1"/>
              </a:solidFill>
            </a:rPr>
            <a:t>airgeadaíochta</a:t>
          </a:r>
          <a:r>
            <a:rPr lang="en-US" sz="1700" kern="1200">
              <a:solidFill>
                <a:schemeClr val="tx1"/>
              </a:solidFill>
            </a:rPr>
            <a:t> an AE</a:t>
          </a:r>
          <a:endParaRPr lang="en-IE" sz="1700" kern="120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bainistíonn sé airgeadra na hEorpa – an ‘euro’</a:t>
          </a:r>
          <a:endParaRPr lang="en-IE" sz="1700" kern="120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a:solidFill>
                <a:schemeClr val="tx1"/>
              </a:solidFill>
            </a:rPr>
            <a:t>tá sé de chúram air an euro agus praghsanna a choinneáil cobhsaí</a:t>
          </a:r>
          <a:endParaRPr lang="en-IE" sz="1700" kern="120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socraíonn sé rátaí úis don limistéar euro</a:t>
          </a:r>
          <a:endParaRPr lang="en-IE" sz="1700" kern="120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oibríonn sé le bainc cheannais náisiúnta thíortha an Aontais</a:t>
          </a:r>
          <a:endParaRPr lang="en-IE" sz="1700" kern="120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err="1">
              <a:solidFill>
                <a:schemeClr val="tx1"/>
              </a:solidFill>
            </a:rPr>
            <a:t>tá</a:t>
          </a:r>
          <a:r>
            <a:rPr lang="en-US" sz="1600" kern="1200">
              <a:solidFill>
                <a:schemeClr val="tx1"/>
              </a:solidFill>
            </a:rPr>
            <a:t> </a:t>
          </a:r>
          <a:r>
            <a:rPr lang="en-US" sz="1600" kern="1200" err="1">
              <a:solidFill>
                <a:schemeClr val="tx1"/>
              </a:solidFill>
            </a:rPr>
            <a:t>sé</a:t>
          </a:r>
          <a:r>
            <a:rPr lang="en-US" sz="1600" kern="1200">
              <a:solidFill>
                <a:schemeClr val="tx1"/>
              </a:solidFill>
            </a:rPr>
            <a:t> </a:t>
          </a:r>
          <a:r>
            <a:rPr lang="en-US" sz="1600" kern="1200" err="1">
              <a:solidFill>
                <a:schemeClr val="tx1"/>
              </a:solidFill>
            </a:rPr>
            <a:t>Chomhalta</a:t>
          </a:r>
          <a:r>
            <a:rPr lang="en-US" sz="1600" kern="1200">
              <a:solidFill>
                <a:schemeClr val="tx1"/>
              </a:solidFill>
            </a:rPr>
            <a:t> air a </a:t>
          </a:r>
          <a:r>
            <a:rPr lang="en-US" sz="1600" kern="1200" err="1">
              <a:solidFill>
                <a:schemeClr val="tx1"/>
              </a:solidFill>
            </a:rPr>
            <a:t>gceapann</a:t>
          </a:r>
          <a:r>
            <a:rPr lang="en-US" sz="1600" kern="1200">
              <a:solidFill>
                <a:schemeClr val="tx1"/>
              </a:solidFill>
            </a:rPr>
            <a:t> an </a:t>
          </a:r>
          <a:r>
            <a:rPr lang="en-US" sz="1600" kern="1200" err="1">
              <a:solidFill>
                <a:schemeClr val="tx1"/>
              </a:solidFill>
            </a:rPr>
            <a:t>Chomhairle</a:t>
          </a:r>
          <a:r>
            <a:rPr lang="en-US" sz="1600" kern="1200">
              <a:solidFill>
                <a:schemeClr val="tx1"/>
              </a:solidFill>
            </a:rPr>
            <a:t> </a:t>
          </a:r>
          <a:r>
            <a:rPr lang="en-US" sz="1600" kern="1200" err="1">
              <a:solidFill>
                <a:schemeClr val="tx1"/>
              </a:solidFill>
            </a:rPr>
            <a:t>iad</a:t>
          </a:r>
          <a:r>
            <a:rPr lang="en-US" sz="1600" kern="1200">
              <a:solidFill>
                <a:schemeClr val="tx1"/>
              </a:solidFill>
            </a:rPr>
            <a:t> </a:t>
          </a:r>
          <a:r>
            <a:rPr lang="en-US" sz="1600" kern="1200" err="1">
              <a:solidFill>
                <a:schemeClr val="tx1"/>
              </a:solidFill>
            </a:rPr>
            <a:t>ar</a:t>
          </a:r>
          <a:r>
            <a:rPr lang="en-US" sz="1600" kern="1200">
              <a:solidFill>
                <a:schemeClr val="tx1"/>
              </a:solidFill>
            </a:rPr>
            <a:t> </a:t>
          </a:r>
          <a:r>
            <a:rPr lang="en-US" sz="1600" kern="1200" err="1">
              <a:solidFill>
                <a:schemeClr val="tx1"/>
              </a:solidFill>
            </a:rPr>
            <a:t>feadh</a:t>
          </a:r>
          <a:r>
            <a:rPr lang="en-US" sz="1600" kern="1200">
              <a:solidFill>
                <a:schemeClr val="tx1"/>
              </a:solidFill>
            </a:rPr>
            <a:t> </a:t>
          </a:r>
          <a:r>
            <a:rPr lang="en-US" sz="1600" kern="1200" err="1">
              <a:solidFill>
                <a:schemeClr val="tx1"/>
              </a:solidFill>
            </a:rPr>
            <a:t>téarma</a:t>
          </a:r>
          <a:r>
            <a:rPr lang="en-US" sz="1600" kern="1200">
              <a:solidFill>
                <a:schemeClr val="tx1"/>
              </a:solidFill>
            </a:rPr>
            <a:t> </a:t>
          </a:r>
          <a:r>
            <a:rPr lang="en-US" sz="1600" kern="1200" err="1">
              <a:solidFill>
                <a:schemeClr val="tx1"/>
              </a:solidFill>
            </a:rPr>
            <a:t>ocht</a:t>
          </a:r>
          <a:r>
            <a:rPr lang="en-US" sz="1600" kern="1200">
              <a:solidFill>
                <a:schemeClr val="tx1"/>
              </a:solidFill>
            </a:rPr>
            <a:t> </a:t>
          </a:r>
          <a:r>
            <a:rPr lang="en-US" sz="1600" kern="1200" err="1">
              <a:solidFill>
                <a:schemeClr val="tx1"/>
              </a:solidFill>
            </a:rPr>
            <a:t>mbliana</a:t>
          </a:r>
          <a:r>
            <a:rPr lang="en-US" sz="1600" kern="1200">
              <a:solidFill>
                <a:schemeClr val="tx1"/>
              </a:solidFill>
            </a:rPr>
            <a:t> </a:t>
          </a:r>
          <a:r>
            <a:rPr lang="en-US" sz="1600" kern="1200" err="1">
              <a:solidFill>
                <a:schemeClr val="tx1"/>
              </a:solidFill>
            </a:rPr>
            <a:t>agus</a:t>
          </a:r>
          <a:r>
            <a:rPr lang="en-US" sz="1600" kern="1200">
              <a:solidFill>
                <a:schemeClr val="tx1"/>
              </a:solidFill>
            </a:rPr>
            <a:t> </a:t>
          </a:r>
          <a:r>
            <a:rPr lang="en-US" sz="1600" kern="1200" err="1">
              <a:solidFill>
                <a:schemeClr val="tx1"/>
              </a:solidFill>
            </a:rPr>
            <a:t>ní</a:t>
          </a:r>
          <a:r>
            <a:rPr lang="en-US" sz="1600" kern="1200">
              <a:solidFill>
                <a:schemeClr val="tx1"/>
              </a:solidFill>
            </a:rPr>
            <a:t> </a:t>
          </a:r>
          <a:r>
            <a:rPr lang="en-US" sz="1600" kern="1200" err="1">
              <a:solidFill>
                <a:schemeClr val="tx1"/>
              </a:solidFill>
            </a:rPr>
            <a:t>féidir</a:t>
          </a:r>
          <a:r>
            <a:rPr lang="en-US" sz="1600" kern="1200">
              <a:solidFill>
                <a:schemeClr val="tx1"/>
              </a:solidFill>
            </a:rPr>
            <a:t> </a:t>
          </a:r>
          <a:r>
            <a:rPr lang="en-US" sz="1600" kern="1200" err="1">
              <a:solidFill>
                <a:schemeClr val="tx1"/>
              </a:solidFill>
            </a:rPr>
            <a:t>iad</a:t>
          </a:r>
          <a:r>
            <a:rPr lang="en-US" sz="1600" kern="1200">
              <a:solidFill>
                <a:schemeClr val="tx1"/>
              </a:solidFill>
            </a:rPr>
            <a:t> a </a:t>
          </a:r>
          <a:r>
            <a:rPr lang="en-US" sz="1600" kern="1200" err="1">
              <a:solidFill>
                <a:schemeClr val="tx1"/>
              </a:solidFill>
            </a:rPr>
            <a:t>cheapadh</a:t>
          </a:r>
          <a:r>
            <a:rPr lang="en-US" sz="1600" kern="1200">
              <a:solidFill>
                <a:schemeClr val="tx1"/>
              </a:solidFill>
            </a:rPr>
            <a:t> an </a:t>
          </a:r>
          <a:r>
            <a:rPr lang="en-US" sz="1600" kern="1200" err="1">
              <a:solidFill>
                <a:schemeClr val="tx1"/>
              </a:solidFill>
            </a:rPr>
            <a:t>dara</a:t>
          </a:r>
          <a:r>
            <a:rPr lang="en-US" sz="1600" kern="1200">
              <a:solidFill>
                <a:schemeClr val="tx1"/>
              </a:solidFill>
            </a:rPr>
            <a:t> </a:t>
          </a:r>
          <a:r>
            <a:rPr lang="en-US" sz="1600" kern="1200" err="1">
              <a:solidFill>
                <a:schemeClr val="tx1"/>
              </a:solidFill>
            </a:rPr>
            <a:t>huair</a:t>
          </a:r>
          <a:endParaRPr lang="en-IE" sz="1600" kern="120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is in Frankfurt (an </a:t>
          </a:r>
          <a:r>
            <a:rPr lang="en-US" sz="1700" kern="1200" err="1">
              <a:solidFill>
                <a:schemeClr val="tx1"/>
              </a:solidFill>
            </a:rPr>
            <a:t>Ghearmáin</a:t>
          </a:r>
          <a:r>
            <a:rPr lang="en-US" sz="1700" kern="1200">
              <a:solidFill>
                <a:schemeClr val="tx1"/>
              </a:solidFill>
            </a:rPr>
            <a:t>) </a:t>
          </a:r>
          <a:r>
            <a:rPr lang="en-US" sz="1700" kern="1200" err="1">
              <a:solidFill>
                <a:schemeClr val="tx1"/>
              </a:solidFill>
            </a:rPr>
            <a:t>atá</a:t>
          </a:r>
          <a:r>
            <a:rPr lang="en-US" sz="1700" kern="1200">
              <a:solidFill>
                <a:schemeClr val="tx1"/>
              </a:solidFill>
            </a:rPr>
            <a:t> </a:t>
          </a:r>
          <a:r>
            <a:rPr lang="en-US" sz="1700" kern="1200" err="1">
              <a:solidFill>
                <a:schemeClr val="tx1"/>
              </a:solidFill>
            </a:rPr>
            <a:t>sé</a:t>
          </a:r>
          <a:r>
            <a:rPr lang="en-US" sz="1700" kern="1200">
              <a:solidFill>
                <a:schemeClr val="tx1"/>
              </a:solidFill>
            </a:rPr>
            <a:t> suite</a:t>
          </a:r>
          <a:endParaRPr lang="en-IE" sz="1700" kern="1200">
            <a:solidFill>
              <a:schemeClr val="tx1"/>
            </a:solidFill>
          </a:endParaRPr>
        </a:p>
      </dsp:txBody>
      <dsp:txXfrm>
        <a:off x="37255" y="4701322"/>
        <a:ext cx="4037420" cy="6886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rgbClr val="000000"/>
              </a:solidFill>
              <a:latin typeface="Calibri"/>
              <a:ea typeface="Calibri"/>
              <a:cs typeface="Calibri"/>
            </a:rPr>
            <a:t>An </a:t>
          </a:r>
          <a:r>
            <a:rPr lang="en-US" sz="1800" b="0" kern="1200" dirty="0" err="1">
              <a:solidFill>
                <a:srgbClr val="000000"/>
              </a:solidFill>
              <a:latin typeface="Calibri"/>
              <a:ea typeface="Calibri"/>
              <a:cs typeface="Calibri"/>
            </a:rPr>
            <a:t>Tionscnamh</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Eorpach</a:t>
          </a:r>
          <a:r>
            <a:rPr lang="en-US" sz="1800" b="0" kern="1200" dirty="0">
              <a:solidFill>
                <a:srgbClr val="000000"/>
              </a:solidFill>
              <a:latin typeface="Calibri"/>
              <a:ea typeface="Calibri"/>
              <a:cs typeface="Calibri"/>
            </a:rPr>
            <a:t> ó </a:t>
          </a:r>
          <a:r>
            <a:rPr lang="en-US" sz="1800" b="0" kern="1200" dirty="0" err="1">
              <a:solidFill>
                <a:srgbClr val="000000"/>
              </a:solidFill>
              <a:latin typeface="Calibri"/>
              <a:ea typeface="Calibri"/>
              <a:cs typeface="Calibri"/>
            </a:rPr>
            <a:t>na</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Saoránaigh</a:t>
          </a:r>
          <a:endParaRPr lang="en-US" sz="1800" kern="1200" dirty="0" err="1"/>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Seachtain Eorpach na hÓige</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dirty="0">
              <a:solidFill>
                <a:schemeClr val="tx1"/>
              </a:solidFill>
              <a:latin typeface="Calibri Light" panose="020F0302020204030204"/>
            </a:rPr>
            <a:t>European Youth Event (EYE)</a:t>
          </a:r>
          <a:endParaRPr lang="en-IE" sz="1800" kern="1200" noProof="0" dirty="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Leatsa an Eoraip, Abair leat!</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ga-IE" sz="1700" kern="1200"/>
            <a:t>An Scéim Ráthaíochta don Aos Óg</a:t>
          </a:r>
          <a:endParaRPr lang="en-US" sz="1700" b="0" kern="120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ga-IE" sz="1700" kern="1200"/>
            <a:t>An Cór Dlúthpháirtíochta Eorpach</a:t>
          </a:r>
          <a:endParaRPr lang="en-US" sz="1700" kern="120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a:solidFill>
                <a:schemeClr val="bg1"/>
              </a:solidFill>
            </a:rPr>
            <a:t>Discover EU</a:t>
          </a:r>
          <a:endParaRPr lang="en-US" sz="1400" b="0" kern="120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a:t>Fánaíocht saor in aisce</a:t>
          </a:r>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err="1"/>
            <a:t>Cúntóir</a:t>
          </a:r>
          <a:r>
            <a:rPr lang="en-US" sz="1400" kern="1200"/>
            <a:t> </a:t>
          </a:r>
          <a:r>
            <a:rPr lang="en-US" sz="1400" kern="1200" err="1"/>
            <a:t>cúraim</a:t>
          </a:r>
          <a:r>
            <a:rPr lang="en-US" sz="1400" kern="1200"/>
            <a:t> </a:t>
          </a:r>
          <a:r>
            <a:rPr lang="en-US" sz="1400" kern="1200" err="1"/>
            <a:t>sláinte</a:t>
          </a:r>
          <a:endParaRPr lang="en-US" sz="1400" kern="120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Cearta paisinéirí</a:t>
          </a:r>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err="1">
              <a:solidFill>
                <a:schemeClr val="bg1"/>
              </a:solidFill>
            </a:rPr>
            <a:t>Rochtain</a:t>
          </a:r>
          <a:r>
            <a:rPr lang="en-US" sz="1400" b="0" kern="1200">
              <a:solidFill>
                <a:schemeClr val="bg1"/>
              </a:solidFill>
            </a:rPr>
            <a:t> </a:t>
          </a:r>
          <a:r>
            <a:rPr lang="en-US" sz="1400" b="0" kern="1200" err="1">
              <a:solidFill>
                <a:schemeClr val="bg1"/>
              </a:solidFill>
            </a:rPr>
            <a:t>ar</a:t>
          </a:r>
          <a:r>
            <a:rPr lang="en-US" sz="1400" b="0" kern="1200">
              <a:solidFill>
                <a:schemeClr val="bg1"/>
              </a:solidFill>
            </a:rPr>
            <a:t> </a:t>
          </a:r>
          <a:r>
            <a:rPr lang="en-US" sz="1400" b="0" kern="1200" err="1">
              <a:solidFill>
                <a:schemeClr val="bg1"/>
              </a:solidFill>
            </a:rPr>
            <a:t>shíntiúis</a:t>
          </a:r>
          <a:r>
            <a:rPr lang="en-US" sz="1400" b="0" kern="1200">
              <a:solidFill>
                <a:schemeClr val="bg1"/>
              </a:solidFill>
            </a:rPr>
            <a:t> </a:t>
          </a:r>
          <a:r>
            <a:rPr lang="en-US" sz="1400" b="0" kern="1200" err="1">
              <a:solidFill>
                <a:schemeClr val="bg1"/>
              </a:solidFill>
            </a:rPr>
            <a:t>dhigiteacha</a:t>
          </a:r>
          <a:endParaRPr lang="en-US" sz="1400" b="0" kern="120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err="1"/>
            <a:t>Rannpháirtíocht</a:t>
          </a:r>
          <a:endParaRPr lang="en-US" sz="1600" b="0" kern="120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Cosaint an chomhshaoil</a:t>
          </a:r>
          <a:endParaRPr lang="en-US" sz="1600" b="0" kern="120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solidFill>
                <a:schemeClr val="bg1"/>
              </a:solidFill>
            </a:rPr>
            <a:t>Cearta tomhaltóirí agus sábháilteacht</a:t>
          </a: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n-US" sz="1200" kern="1200" err="1"/>
            <a:t>Tionscadail</a:t>
          </a:r>
          <a:r>
            <a:rPr lang="en-US" sz="1200" kern="1200"/>
            <a:t> a </a:t>
          </a:r>
          <a:r>
            <a:rPr lang="en-US" sz="1200" kern="1200" err="1"/>
            <a:t>fuair</a:t>
          </a:r>
          <a:r>
            <a:rPr lang="en-US" sz="1200" kern="1200"/>
            <a:t> </a:t>
          </a:r>
          <a:r>
            <a:rPr lang="en-US" sz="1200" kern="1200" err="1"/>
            <a:t>maoiniú</a:t>
          </a:r>
          <a:r>
            <a:rPr lang="en-US" sz="1200" kern="1200"/>
            <a:t> </a:t>
          </a:r>
          <a:r>
            <a:rPr lang="en-US" sz="1200" kern="1200" err="1"/>
            <a:t>ón</a:t>
          </a:r>
          <a:r>
            <a:rPr lang="en-US" sz="1200" kern="1200"/>
            <a:t> </a:t>
          </a:r>
          <a:r>
            <a:rPr lang="en-US" sz="1200" kern="1200" err="1"/>
            <a:t>Aontas</a:t>
          </a:r>
          <a:r>
            <a:rPr lang="en-US" sz="1200" kern="1200"/>
            <a:t> </a:t>
          </a:r>
          <a:r>
            <a:rPr lang="en-US" sz="1200" kern="1200" err="1"/>
            <a:t>Eorpach</a:t>
          </a:r>
          <a:endParaRPr lang="en-US" sz="1200" b="0" kern="120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An </a:t>
          </a:r>
          <a:r>
            <a:rPr lang="en-US" sz="1600" b="0" kern="1200" err="1"/>
            <a:t>tAontas</a:t>
          </a:r>
          <a:r>
            <a:rPr lang="en-US" sz="1600" b="0" kern="1200"/>
            <a:t> </a:t>
          </a:r>
          <a:r>
            <a:rPr lang="en-US" sz="1600" b="0" kern="1200" err="1"/>
            <a:t>sa</a:t>
          </a:r>
          <a:r>
            <a:rPr lang="en-US" sz="1600" b="0" kern="1200"/>
            <a:t> </a:t>
          </a:r>
          <a:r>
            <a:rPr lang="en-US" sz="1600" b="0" kern="1200" err="1"/>
            <a:t>domhan</a:t>
          </a:r>
          <a:endParaRPr lang="en-US" sz="1600" b="0" kern="120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a:solidFill>
                <a:schemeClr val="bg1"/>
              </a:solidFill>
            </a:rPr>
            <a:t>An </a:t>
          </a:r>
          <a:r>
            <a:rPr lang="en-US" sz="1800" b="0" kern="1200" err="1">
              <a:solidFill>
                <a:schemeClr val="bg1"/>
              </a:solidFill>
            </a:rPr>
            <a:t>Comhaontú</a:t>
          </a:r>
          <a:r>
            <a:rPr lang="en-US" sz="1800" b="0" kern="1200">
              <a:solidFill>
                <a:schemeClr val="bg1"/>
              </a:solidFill>
            </a:rPr>
            <a:t> </a:t>
          </a:r>
          <a:r>
            <a:rPr lang="en-US" sz="1800" b="0" kern="1200" err="1">
              <a:solidFill>
                <a:schemeClr val="bg1"/>
              </a:solidFill>
            </a:rPr>
            <a:t>Glas</a:t>
          </a:r>
          <a:endParaRPr lang="en-US" sz="1800" b="0" kern="120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NextGenerationEU</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Digitiú</a:t>
          </a:r>
          <a:endParaRPr lang="en-US" sz="1800" kern="120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Comhionannas</a:t>
          </a:r>
          <a:endParaRPr lang="en-US" sz="1800" kern="120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is í </a:t>
          </a:r>
          <a:r>
            <a:rPr lang="en-US" sz="1800" b="0" kern="1200" err="1">
              <a:solidFill>
                <a:schemeClr val="tx1"/>
              </a:solidFill>
            </a:rPr>
            <a:t>guth</a:t>
          </a:r>
          <a:r>
            <a:rPr lang="en-US" sz="1800" b="0" kern="1200">
              <a:solidFill>
                <a:schemeClr val="tx1"/>
              </a:solidFill>
            </a:rPr>
            <a:t> </a:t>
          </a:r>
          <a:r>
            <a:rPr lang="en-US" sz="1800" b="0" kern="1200" err="1">
              <a:solidFill>
                <a:schemeClr val="tx1"/>
              </a:solidFill>
            </a:rPr>
            <a:t>shaoránaigh</a:t>
          </a:r>
          <a:r>
            <a:rPr lang="en-US" sz="1800" b="0" kern="1200">
              <a:solidFill>
                <a:schemeClr val="tx1"/>
              </a:solidFill>
            </a:rPr>
            <a:t> </a:t>
          </a:r>
          <a:r>
            <a:rPr lang="en-US" sz="1800" b="0" kern="1200" err="1">
              <a:solidFill>
                <a:schemeClr val="tx1"/>
              </a:solidFill>
            </a:rPr>
            <a:t>na</a:t>
          </a:r>
          <a:r>
            <a:rPr lang="en-US" sz="1800" b="0" kern="1200">
              <a:solidFill>
                <a:schemeClr val="tx1"/>
              </a:solidFill>
            </a:rPr>
            <a:t> </a:t>
          </a:r>
          <a:r>
            <a:rPr lang="en-US" sz="1800" b="0" kern="1200" err="1">
              <a:solidFill>
                <a:schemeClr val="tx1"/>
              </a:solidFill>
            </a:rPr>
            <a:t>hEorpa</a:t>
          </a:r>
          <a:r>
            <a:rPr lang="en-US" sz="1800" b="0" kern="1200">
              <a:solidFill>
                <a:schemeClr val="tx1"/>
              </a:solidFill>
            </a:rPr>
            <a:t> í</a:t>
          </a:r>
          <a:endParaRPr lang="en-IE" sz="1800" b="0" kern="120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tá feisirí ó thíortha uile an Aontais inti a dtoghann na saoránaigh go díreach iad gach cúig bliana</a:t>
          </a:r>
          <a:endParaRPr lang="en-IE" sz="1800" b="0" kern="120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pléann sí na dlíthe nua a mholann an Coimisiún Eorpach</a:t>
          </a:r>
          <a:endParaRPr lang="en-IE" sz="1800" b="0" kern="120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athraíonn sí na dlíthe sin (más gá) agus glacann sí leo in éineacht leis an gComhairle</a:t>
          </a:r>
          <a:endParaRPr lang="en-IE" sz="1800" b="0" kern="120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toghann sí Uachtarán an Choimisiúin Eorpaigh</a:t>
          </a:r>
          <a:endParaRPr lang="en-IE" sz="1800" b="0" kern="120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faomhann sí buiséad an Aontais</a:t>
          </a:r>
          <a:endParaRPr lang="en-IE" sz="1800" b="0" kern="120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sé</a:t>
          </a:r>
          <a:r>
            <a:rPr lang="en-US" sz="1800" b="0" kern="1200">
              <a:solidFill>
                <a:schemeClr val="tx1"/>
              </a:solidFill>
            </a:rPr>
            <a:t> </a:t>
          </a:r>
          <a:r>
            <a:rPr lang="en-US" sz="1800" b="0" kern="1200" err="1">
              <a:solidFill>
                <a:schemeClr val="tx1"/>
              </a:solidFill>
            </a:rPr>
            <a:t>sheisiún</a:t>
          </a:r>
          <a:r>
            <a:rPr lang="en-US" sz="1800" b="0" kern="1200">
              <a:solidFill>
                <a:schemeClr val="tx1"/>
              </a:solidFill>
            </a:rPr>
            <a:t> </a:t>
          </a:r>
          <a:r>
            <a:rPr lang="en-US" sz="1800" b="0" kern="1200" err="1">
              <a:solidFill>
                <a:schemeClr val="tx1"/>
              </a:solidFill>
            </a:rPr>
            <a:t>ar</a:t>
          </a:r>
          <a:r>
            <a:rPr lang="en-US" sz="1800" b="0" kern="1200">
              <a:solidFill>
                <a:schemeClr val="tx1"/>
              </a:solidFill>
            </a:rPr>
            <a:t> a </a:t>
          </a:r>
          <a:r>
            <a:rPr lang="en-US" sz="1800" b="0" kern="1200" err="1">
              <a:solidFill>
                <a:schemeClr val="tx1"/>
              </a:solidFill>
            </a:rPr>
            <a:t>laghad</a:t>
          </a:r>
          <a:r>
            <a:rPr lang="en-US" sz="1800" b="0" kern="1200">
              <a:solidFill>
                <a:schemeClr val="tx1"/>
              </a:solidFill>
            </a:rPr>
            <a:t> a </a:t>
          </a:r>
          <a:r>
            <a:rPr lang="en-US" sz="1800" b="0" kern="1200" err="1">
              <a:solidFill>
                <a:schemeClr val="tx1"/>
              </a:solidFill>
            </a:rPr>
            <a:t>bhíonn</a:t>
          </a:r>
          <a:r>
            <a:rPr lang="en-US" sz="1800" b="0" kern="1200">
              <a:solidFill>
                <a:schemeClr val="tx1"/>
              </a:solidFill>
            </a:rPr>
            <a:t> </a:t>
          </a:r>
          <a:r>
            <a:rPr lang="en-US" sz="1800" b="0" kern="1200" err="1">
              <a:solidFill>
                <a:schemeClr val="tx1"/>
              </a:solidFill>
            </a:rPr>
            <a:t>aici</a:t>
          </a:r>
          <a:r>
            <a:rPr lang="en-US" sz="1800" b="0" kern="1200">
              <a:solidFill>
                <a:schemeClr val="tx1"/>
              </a:solidFill>
            </a:rPr>
            <a:t> </a:t>
          </a:r>
          <a:r>
            <a:rPr lang="en-US" sz="1800" b="0" kern="1200" err="1">
              <a:solidFill>
                <a:schemeClr val="tx1"/>
              </a:solidFill>
            </a:rPr>
            <a:t>sa</a:t>
          </a:r>
          <a:r>
            <a:rPr lang="en-US" sz="1800" b="0" kern="1200">
              <a:solidFill>
                <a:schemeClr val="tx1"/>
              </a:solidFill>
            </a:rPr>
            <a:t> </a:t>
          </a:r>
          <a:r>
            <a:rPr lang="en-US" sz="1800" b="0" kern="1200" err="1">
              <a:solidFill>
                <a:schemeClr val="tx1"/>
              </a:solidFill>
            </a:rPr>
            <a:t>Bhruiséil</a:t>
          </a:r>
          <a:r>
            <a:rPr lang="en-US" sz="1800" b="0" kern="1200">
              <a:solidFill>
                <a:schemeClr val="tx1"/>
              </a:solidFill>
            </a:rPr>
            <a:t> (an </a:t>
          </a:r>
          <a:r>
            <a:rPr lang="en-US" sz="1800" b="0" kern="1200" err="1">
              <a:solidFill>
                <a:schemeClr val="tx1"/>
              </a:solidFill>
            </a:rPr>
            <a:t>Bheilg</a:t>
          </a:r>
          <a:r>
            <a:rPr lang="en-US" sz="1800" b="0" kern="1200">
              <a:solidFill>
                <a:schemeClr val="tx1"/>
              </a:solidFill>
            </a:rPr>
            <a:t>) </a:t>
          </a:r>
          <a:r>
            <a:rPr lang="en-US" sz="1800" b="0" kern="1200" err="1">
              <a:solidFill>
                <a:schemeClr val="tx1"/>
              </a:solidFill>
            </a:rPr>
            <a:t>agus</a:t>
          </a:r>
          <a:r>
            <a:rPr lang="en-US" sz="1800" b="0" kern="1200">
              <a:solidFill>
                <a:schemeClr val="tx1"/>
              </a:solidFill>
            </a:rPr>
            <a:t> 12 </a:t>
          </a:r>
          <a:r>
            <a:rPr lang="en-US" sz="1800" b="0" kern="1200" err="1">
              <a:solidFill>
                <a:schemeClr val="tx1"/>
              </a:solidFill>
            </a:rPr>
            <a:t>cheann</a:t>
          </a:r>
          <a:r>
            <a:rPr lang="en-US" sz="1800" b="0" kern="1200">
              <a:solidFill>
                <a:schemeClr val="tx1"/>
              </a:solidFill>
            </a:rPr>
            <a:t> in Strasbourg (an </a:t>
          </a:r>
          <a:r>
            <a:rPr lang="en-US" sz="1800" b="0" kern="1200" err="1">
              <a:solidFill>
                <a:schemeClr val="tx1"/>
              </a:solidFill>
            </a:rPr>
            <a:t>Fhrainc</a:t>
          </a:r>
          <a:r>
            <a:rPr lang="en-US" sz="1800" b="0" kern="1200">
              <a:solidFill>
                <a:schemeClr val="tx1"/>
              </a:solidFill>
            </a:rPr>
            <a:t>) in </a:t>
          </a:r>
          <a:r>
            <a:rPr lang="en-US" sz="1800" b="0" kern="1200" err="1">
              <a:solidFill>
                <a:schemeClr val="tx1"/>
              </a:solidFill>
            </a:rPr>
            <a:t>aghaidh</a:t>
          </a:r>
          <a:r>
            <a:rPr lang="en-US" sz="1800" b="0" kern="1200">
              <a:solidFill>
                <a:schemeClr val="tx1"/>
              </a:solidFill>
            </a:rPr>
            <a:t> </a:t>
          </a:r>
          <a:r>
            <a:rPr lang="en-US" sz="1800" b="0" kern="1200" err="1">
              <a:solidFill>
                <a:schemeClr val="tx1"/>
              </a:solidFill>
            </a:rPr>
            <a:t>na</a:t>
          </a:r>
          <a:r>
            <a:rPr lang="en-US" sz="1800" b="0" kern="1200">
              <a:solidFill>
                <a:schemeClr val="tx1"/>
              </a:solidFill>
            </a:rPr>
            <a:t> </a:t>
          </a:r>
          <a:r>
            <a:rPr lang="en-US" sz="1800" b="0" kern="1200" err="1">
              <a:solidFill>
                <a:schemeClr val="tx1"/>
              </a:solidFill>
            </a:rPr>
            <a:t>bliana</a:t>
          </a:r>
          <a:endParaRPr lang="en-IE" sz="1900" b="0" kern="1200">
            <a:solidFill>
              <a:schemeClr val="tx1"/>
            </a:solidFill>
          </a:endParaRPr>
        </a:p>
      </dsp:txBody>
      <dsp:txXfrm>
        <a:off x="38895" y="4889806"/>
        <a:ext cx="4613634" cy="7189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tagann cinn stáit agus rialtais gach tíre san Aontais le chéile inti</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is inti a </a:t>
          </a:r>
          <a:r>
            <a:rPr lang="en-US" sz="1800" b="0" kern="1200" err="1">
              <a:solidFill>
                <a:schemeClr val="tx1"/>
              </a:solidFill>
            </a:rPr>
            <a:t>chinntear</a:t>
          </a:r>
          <a:r>
            <a:rPr lang="en-US" sz="1800" b="0" kern="1200">
              <a:solidFill>
                <a:schemeClr val="tx1"/>
              </a:solidFill>
            </a:rPr>
            <a:t> </a:t>
          </a:r>
          <a:r>
            <a:rPr lang="en-US" sz="1800" b="0" kern="1200" err="1">
              <a:solidFill>
                <a:schemeClr val="tx1"/>
              </a:solidFill>
            </a:rPr>
            <a:t>príomhthosaíochtaí</a:t>
          </a:r>
          <a:r>
            <a:rPr lang="en-US" sz="1800" b="0" kern="1200">
              <a:solidFill>
                <a:schemeClr val="tx1"/>
              </a:solidFill>
            </a:rPr>
            <a:t> </a:t>
          </a:r>
          <a:r>
            <a:rPr lang="en-US" sz="1800" b="0" kern="1200" err="1">
              <a:solidFill>
                <a:schemeClr val="tx1"/>
              </a:solidFill>
            </a:rPr>
            <a:t>agus</a:t>
          </a:r>
          <a:r>
            <a:rPr lang="en-US" sz="1800" b="0" kern="1200">
              <a:solidFill>
                <a:schemeClr val="tx1"/>
              </a:solidFill>
            </a:rPr>
            <a:t> </a:t>
          </a:r>
          <a:r>
            <a:rPr lang="en-US" sz="1800" b="0" kern="1200" err="1">
              <a:solidFill>
                <a:schemeClr val="tx1"/>
              </a:solidFill>
            </a:rPr>
            <a:t>beartais</a:t>
          </a:r>
          <a:r>
            <a:rPr lang="en-US" sz="1800" b="0" kern="1200">
              <a:solidFill>
                <a:schemeClr val="tx1"/>
              </a:solidFill>
            </a:rPr>
            <a:t> </a:t>
          </a:r>
          <a:r>
            <a:rPr lang="en-US" sz="1800" b="0" kern="1200" err="1">
              <a:solidFill>
                <a:schemeClr val="tx1"/>
              </a:solidFill>
            </a:rPr>
            <a:t>mhóra</a:t>
          </a:r>
          <a:r>
            <a:rPr lang="en-US" sz="1800" b="0" kern="1200">
              <a:solidFill>
                <a:schemeClr val="tx1"/>
              </a:solidFill>
            </a:rPr>
            <a:t> an </a:t>
          </a:r>
          <a:r>
            <a:rPr lang="en-US" sz="1800" b="0" kern="1200" err="1">
              <a:solidFill>
                <a:schemeClr val="tx1"/>
              </a:solidFill>
            </a:rPr>
            <a:t>Aontais</a:t>
          </a:r>
          <a:endParaRPr lang="en-IE" sz="1800" b="0" kern="120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ní</a:t>
          </a:r>
          <a:r>
            <a:rPr lang="en-US" sz="1800" b="0" kern="1200">
              <a:solidFill>
                <a:schemeClr val="tx1"/>
              </a:solidFill>
            </a:rPr>
            <a:t> </a:t>
          </a:r>
          <a:r>
            <a:rPr lang="en-US" sz="1800" b="0" kern="1200" err="1">
              <a:solidFill>
                <a:schemeClr val="tx1"/>
              </a:solidFill>
            </a:rPr>
            <a:t>hí</a:t>
          </a:r>
          <a:r>
            <a:rPr lang="en-US" sz="1800" b="0" kern="1200">
              <a:solidFill>
                <a:schemeClr val="tx1"/>
              </a:solidFill>
            </a:rPr>
            <a:t> a </a:t>
          </a:r>
          <a:r>
            <a:rPr lang="en-US" sz="1800" b="0" kern="1200" err="1">
              <a:solidFill>
                <a:schemeClr val="tx1"/>
              </a:solidFill>
            </a:rPr>
            <a:t>ghlacann</a:t>
          </a:r>
          <a:r>
            <a:rPr lang="en-US" sz="1800" b="0" kern="1200">
              <a:solidFill>
                <a:schemeClr val="tx1"/>
              </a:solidFill>
            </a:rPr>
            <a:t> </a:t>
          </a:r>
          <a:r>
            <a:rPr lang="en-US" sz="1800" b="0" kern="1200" err="1">
              <a:solidFill>
                <a:schemeClr val="tx1"/>
              </a:solidFill>
            </a:rPr>
            <a:t>dlíthe</a:t>
          </a:r>
          <a:r>
            <a:rPr lang="en-US" sz="1800" b="0" kern="1200">
              <a:solidFill>
                <a:schemeClr val="tx1"/>
              </a:solidFill>
            </a:rPr>
            <a:t> an </a:t>
          </a:r>
          <a:r>
            <a:rPr lang="en-US" sz="1800" b="0" kern="1200" err="1">
              <a:solidFill>
                <a:schemeClr val="tx1"/>
              </a:solidFill>
            </a:rPr>
            <a:t>Aontais</a:t>
          </a:r>
          <a:endParaRPr lang="en-IE" sz="1800" b="0" kern="120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tionóltar</a:t>
          </a:r>
          <a:r>
            <a:rPr lang="en-US" sz="1800" b="0" kern="1200">
              <a:solidFill>
                <a:schemeClr val="tx1"/>
              </a:solidFill>
            </a:rPr>
            <a:t> í </a:t>
          </a:r>
          <a:r>
            <a:rPr lang="en-US" sz="1800" b="0" kern="1200" err="1">
              <a:solidFill>
                <a:schemeClr val="tx1"/>
              </a:solidFill>
            </a:rPr>
            <a:t>ceithre</a:t>
          </a:r>
          <a:r>
            <a:rPr lang="en-US" sz="1800" b="0" kern="1200">
              <a:solidFill>
                <a:schemeClr val="tx1"/>
              </a:solidFill>
            </a:rPr>
            <a:t> </a:t>
          </a:r>
          <a:r>
            <a:rPr lang="en-US" sz="1800" b="0" kern="1200" err="1">
              <a:solidFill>
                <a:schemeClr val="tx1"/>
              </a:solidFill>
            </a:rPr>
            <a:t>huaire</a:t>
          </a:r>
          <a:r>
            <a:rPr lang="en-US" sz="1800" b="0" kern="1200">
              <a:solidFill>
                <a:schemeClr val="tx1"/>
              </a:solidFill>
            </a:rPr>
            <a:t> </a:t>
          </a:r>
          <a:r>
            <a:rPr lang="en-US" sz="1800" b="0" kern="1200" err="1">
              <a:solidFill>
                <a:schemeClr val="tx1"/>
              </a:solidFill>
            </a:rPr>
            <a:t>sa</a:t>
          </a:r>
          <a:r>
            <a:rPr lang="en-US" sz="1800" b="0" kern="1200">
              <a:solidFill>
                <a:schemeClr val="tx1"/>
              </a:solidFill>
            </a:rPr>
            <a:t> </a:t>
          </a:r>
          <a:r>
            <a:rPr lang="en-US" sz="1800" b="0" kern="1200" err="1">
              <a:solidFill>
                <a:schemeClr val="tx1"/>
              </a:solidFill>
            </a:rPr>
            <a:t>bhliain</a:t>
          </a:r>
          <a:r>
            <a:rPr lang="en-US" sz="1800" b="0" kern="1200">
              <a:solidFill>
                <a:schemeClr val="tx1"/>
              </a:solidFill>
            </a:rPr>
            <a:t> </a:t>
          </a:r>
          <a:r>
            <a:rPr lang="en-US" sz="1800" b="0" kern="1200" err="1">
              <a:solidFill>
                <a:schemeClr val="tx1"/>
              </a:solidFill>
            </a:rPr>
            <a:t>ar</a:t>
          </a:r>
          <a:r>
            <a:rPr lang="en-US" sz="1800" b="0" kern="1200">
              <a:solidFill>
                <a:schemeClr val="tx1"/>
              </a:solidFill>
            </a:rPr>
            <a:t> a </a:t>
          </a:r>
          <a:r>
            <a:rPr lang="en-US" sz="1800" b="0" kern="1200" err="1">
              <a:solidFill>
                <a:schemeClr val="tx1"/>
              </a:solidFill>
            </a:rPr>
            <a:t>laghad</a:t>
          </a:r>
          <a:r>
            <a:rPr lang="en-US" sz="1800" b="0" kern="1200">
              <a:solidFill>
                <a:schemeClr val="tx1"/>
              </a:solidFill>
            </a:rPr>
            <a:t> </a:t>
          </a:r>
          <a:r>
            <a:rPr lang="en-US" sz="1800" b="0" kern="1200" err="1">
              <a:solidFill>
                <a:schemeClr val="tx1"/>
              </a:solidFill>
            </a:rPr>
            <a:t>sa</a:t>
          </a:r>
          <a:r>
            <a:rPr lang="en-US" sz="1800" b="0" kern="1200">
              <a:solidFill>
                <a:schemeClr val="tx1"/>
              </a:solidFill>
            </a:rPr>
            <a:t> </a:t>
          </a:r>
          <a:r>
            <a:rPr lang="en-US" sz="1800" b="0" kern="1200" err="1">
              <a:solidFill>
                <a:schemeClr val="tx1"/>
              </a:solidFill>
            </a:rPr>
            <a:t>Bhruiséil</a:t>
          </a:r>
          <a:r>
            <a:rPr lang="en-US" sz="1800" b="0" kern="1200">
              <a:solidFill>
                <a:schemeClr val="tx1"/>
              </a:solidFill>
            </a:rPr>
            <a:t> (an </a:t>
          </a:r>
          <a:r>
            <a:rPr lang="en-US" sz="1800" b="0" kern="1200" err="1">
              <a:solidFill>
                <a:schemeClr val="tx1"/>
              </a:solidFill>
            </a:rPr>
            <a:t>Bheilg</a:t>
          </a:r>
          <a:r>
            <a:rPr lang="en-US" sz="1800" b="0" kern="1200">
              <a:solidFill>
                <a:schemeClr val="tx1"/>
              </a:solidFill>
            </a:rPr>
            <a:t>) </a:t>
          </a:r>
          <a:r>
            <a:rPr lang="en-US" sz="1800" b="0" kern="1200" err="1">
              <a:solidFill>
                <a:schemeClr val="tx1"/>
              </a:solidFill>
            </a:rPr>
            <a:t>nó</a:t>
          </a:r>
          <a:r>
            <a:rPr lang="en-US" sz="1800" b="0" kern="1200">
              <a:solidFill>
                <a:schemeClr val="tx1"/>
              </a:solidFill>
            </a:rPr>
            <a:t> </a:t>
          </a:r>
          <a:r>
            <a:rPr lang="en-US" sz="1800" b="0" kern="1200" err="1">
              <a:solidFill>
                <a:schemeClr val="tx1"/>
              </a:solidFill>
            </a:rPr>
            <a:t>i</a:t>
          </a:r>
          <a:r>
            <a:rPr lang="en-US" sz="1800" b="0" kern="1200">
              <a:solidFill>
                <a:schemeClr val="tx1"/>
              </a:solidFill>
            </a:rPr>
            <a:t> </a:t>
          </a:r>
          <a:r>
            <a:rPr lang="en-US" sz="1800" b="0" kern="1200" err="1">
              <a:solidFill>
                <a:schemeClr val="tx1"/>
              </a:solidFill>
            </a:rPr>
            <a:t>Lucsamburg</a:t>
          </a:r>
          <a:r>
            <a:rPr lang="en-US" sz="1800" b="0" kern="1200">
              <a:solidFill>
                <a:schemeClr val="tx1"/>
              </a:solidFill>
            </a:rPr>
            <a:t> (</a:t>
          </a:r>
          <a:r>
            <a:rPr lang="en-US" sz="1800" b="0" kern="1200" err="1">
              <a:solidFill>
                <a:schemeClr val="tx1"/>
              </a:solidFill>
            </a:rPr>
            <a:t>Lucsamburg</a:t>
          </a:r>
          <a:r>
            <a:rPr lang="en-US" sz="1800" b="0" kern="1200">
              <a:solidFill>
                <a:schemeClr val="tx1"/>
              </a:solidFill>
            </a:rPr>
            <a:t>) le </a:t>
          </a:r>
          <a:r>
            <a:rPr lang="en-US" sz="1800" b="0" kern="1200" err="1">
              <a:solidFill>
                <a:schemeClr val="tx1"/>
              </a:solidFill>
            </a:rPr>
            <a:t>haghaidh</a:t>
          </a:r>
          <a:r>
            <a:rPr lang="en-US" sz="1800" b="0" kern="1200">
              <a:solidFill>
                <a:schemeClr val="tx1"/>
              </a:solidFill>
            </a:rPr>
            <a:t> </a:t>
          </a:r>
          <a:r>
            <a:rPr lang="en-US" sz="1800" b="0" kern="1200" err="1">
              <a:solidFill>
                <a:schemeClr val="tx1"/>
              </a:solidFill>
            </a:rPr>
            <a:t>cruinnithe</a:t>
          </a:r>
          <a:r>
            <a:rPr lang="en-US" sz="1800" b="0" kern="1200">
              <a:solidFill>
                <a:schemeClr val="tx1"/>
              </a:solidFill>
            </a:rPr>
            <a:t> </a:t>
          </a:r>
          <a:r>
            <a:rPr lang="en-US" sz="1800" b="0" kern="1200" err="1">
              <a:solidFill>
                <a:schemeClr val="tx1"/>
              </a:solidFill>
            </a:rPr>
            <a:t>mullaigh</a:t>
          </a:r>
          <a:r>
            <a:rPr lang="en-US" sz="1800" b="0" kern="1200">
              <a:solidFill>
                <a:schemeClr val="tx1"/>
              </a:solidFill>
            </a:rPr>
            <a:t> </a:t>
          </a:r>
          <a:r>
            <a:rPr lang="en-US" sz="1800" b="0" kern="1200" err="1">
              <a:solidFill>
                <a:schemeClr val="tx1"/>
              </a:solidFill>
            </a:rPr>
            <a:t>Eorpacha</a:t>
          </a:r>
          <a:endParaRPr lang="en-IE" sz="1800" b="0" kern="120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Pw88qb" TargetMode="External"/><Relationship Id="rId3" Type="http://schemas.openxmlformats.org/officeDocument/2006/relationships/hyperlink" Target="https://europa.eu/!vC49dj" TargetMode="External"/><Relationship Id="rId7" Type="http://schemas.openxmlformats.org/officeDocument/2006/relationships/hyperlink" Target="https://europa.eu/european-union/topics/development-cooperation_g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gv87hU" TargetMode="External"/><Relationship Id="rId5" Type="http://schemas.openxmlformats.org/officeDocument/2006/relationships/hyperlink" Target="https://kohesio.ec.europa.eu/ga"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g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h.europa.eu/youthweek_ga"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eesc.europa.eu/en/initiatives/your-europe-your-say" TargetMode="External"/><Relationship Id="rId4" Type="http://schemas.openxmlformats.org/officeDocument/2006/relationships/hyperlink" Target="https://european-youth-event.europarl.europa.eu/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Tá </a:t>
            </a:r>
            <a:r>
              <a:rPr lang="ga-IE" sz="1200" b="1" kern="1200">
                <a:solidFill>
                  <a:schemeClr val="tx1"/>
                </a:solidFill>
                <a:effectLst/>
                <a:latin typeface="+mn-lt"/>
                <a:ea typeface="+mn-ea"/>
                <a:cs typeface="+mn-cs"/>
              </a:rPr>
              <a:t>24 theanga oifigiúla</a:t>
            </a:r>
            <a:r>
              <a:rPr lang="ga-IE" sz="1200" kern="1200">
                <a:solidFill>
                  <a:schemeClr val="tx1"/>
                </a:solidFill>
                <a:effectLst/>
                <a:latin typeface="+mn-lt"/>
                <a:ea typeface="+mn-ea"/>
                <a:cs typeface="+mn-cs"/>
              </a:rPr>
              <a:t> ag an Aontas Eorpach:</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Bulgáiris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err="1">
                <a:solidFill>
                  <a:schemeClr val="tx1"/>
                </a:solidFill>
                <a:effectLst/>
                <a:latin typeface="+mn-lt"/>
                <a:ea typeface="+mn-ea"/>
                <a:cs typeface="+mn-cs"/>
              </a:rPr>
              <a:t>Cróitis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Seicis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Danmhairgis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Ollainnis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Béarla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Eastóinis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Fionlainnis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Fraincis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Gearmáinis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Gréigis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Ungáiris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Gaeilge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Iodáilis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Laitvis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err="1">
                <a:solidFill>
                  <a:schemeClr val="tx1"/>
                </a:solidFill>
                <a:effectLst/>
                <a:latin typeface="+mn-lt"/>
                <a:ea typeface="+mn-ea"/>
                <a:cs typeface="+mn-cs"/>
              </a:rPr>
              <a:t>Liotuáinis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Máltais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Polainnis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Portaingéilis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Rómáinis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err="1">
                <a:solidFill>
                  <a:schemeClr val="tx1"/>
                </a:solidFill>
                <a:effectLst/>
                <a:latin typeface="+mn-lt"/>
                <a:ea typeface="+mn-ea"/>
                <a:cs typeface="+mn-cs"/>
              </a:rPr>
              <a:t>Slóvaicis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Slóivéinis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Spáinnis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Sualainnis</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ga-IE" sz="1200" b="1" i="1" kern="1200">
                <a:solidFill>
                  <a:schemeClr val="tx1"/>
                </a:solidFill>
                <a:effectLst/>
                <a:latin typeface="+mn-lt"/>
                <a:ea typeface="+mn-ea"/>
                <a:cs typeface="+mn-cs"/>
              </a:rPr>
              <a:t>An bhfuil aon teanga de chuid an Aontais agat nach í do theanga dhúchais í?</a:t>
            </a:r>
            <a:endParaRPr lang="fr-BE" sz="1200" b="1" i="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ga-IE" sz="1200" b="1" i="1" kern="1200">
                <a:solidFill>
                  <a:schemeClr val="tx1"/>
                </a:solidFill>
                <a:effectLst/>
                <a:latin typeface="+mn-lt"/>
                <a:ea typeface="+mn-ea"/>
                <a:cs typeface="+mn-cs"/>
              </a:rPr>
              <a:t>An bhfuil a fhios agat conas ‘go raibh maith agat’ a rá i dteangacha eile de chuid an Aontais?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Tá </a:t>
            </a:r>
            <a:r>
              <a:rPr lang="ga-IE" sz="1200" b="1" kern="1200">
                <a:solidFill>
                  <a:schemeClr val="tx1"/>
                </a:solidFill>
                <a:effectLst/>
                <a:latin typeface="+mn-lt"/>
                <a:ea typeface="+mn-ea"/>
                <a:cs typeface="+mn-cs"/>
              </a:rPr>
              <a:t>24 theanga oifigiúla</a:t>
            </a:r>
            <a:r>
              <a:rPr lang="ga-IE" sz="1200" kern="1200">
                <a:solidFill>
                  <a:schemeClr val="tx1"/>
                </a:solidFill>
                <a:effectLst/>
                <a:latin typeface="+mn-lt"/>
                <a:ea typeface="+mn-ea"/>
                <a:cs typeface="+mn-cs"/>
              </a:rPr>
              <a:t> ag an Aontas Eorpach agus baineann siad le finte éagsúla teangacha:</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Teangacha Gearmánacha:</a:t>
            </a:r>
            <a:r>
              <a:rPr lang="ga-IE" sz="1200" kern="1200">
                <a:solidFill>
                  <a:schemeClr val="tx1"/>
                </a:solidFill>
                <a:effectLst/>
                <a:latin typeface="+mn-lt"/>
                <a:ea typeface="+mn-ea"/>
                <a:cs typeface="+mn-cs"/>
              </a:rPr>
              <a:t> Danmhairgis, Gearmáinis, Béarla, Ollainnis agus Sualainnis.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Teangacha Rómánsacha:</a:t>
            </a:r>
            <a:r>
              <a:rPr lang="ga-IE" sz="1200" kern="1200">
                <a:solidFill>
                  <a:schemeClr val="tx1"/>
                </a:solidFill>
                <a:effectLst/>
                <a:latin typeface="+mn-lt"/>
                <a:ea typeface="+mn-ea"/>
                <a:cs typeface="+mn-cs"/>
              </a:rPr>
              <a:t> Spáinnis, Fraincis, Iodáilis, Portaingéilis agus Rómáinis.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Teangacha Slavacha:</a:t>
            </a:r>
            <a:r>
              <a:rPr lang="ga-IE" sz="1200" kern="1200">
                <a:solidFill>
                  <a:schemeClr val="tx1"/>
                </a:solidFill>
                <a:effectLst/>
                <a:latin typeface="+mn-lt"/>
                <a:ea typeface="+mn-ea"/>
                <a:cs typeface="+mn-cs"/>
              </a:rPr>
              <a:t> Bulgáiris, Seicis, </a:t>
            </a:r>
            <a:r>
              <a:rPr lang="ga-IE" sz="1200" kern="1200" err="1">
                <a:solidFill>
                  <a:schemeClr val="tx1"/>
                </a:solidFill>
                <a:effectLst/>
                <a:latin typeface="+mn-lt"/>
                <a:ea typeface="+mn-ea"/>
                <a:cs typeface="+mn-cs"/>
              </a:rPr>
              <a:t>Cróitis</a:t>
            </a:r>
            <a:r>
              <a:rPr lang="ga-IE" sz="1200" kern="1200">
                <a:solidFill>
                  <a:schemeClr val="tx1"/>
                </a:solidFill>
                <a:effectLst/>
                <a:latin typeface="+mn-lt"/>
                <a:ea typeface="+mn-ea"/>
                <a:cs typeface="+mn-cs"/>
              </a:rPr>
              <a:t>, Polainnis, </a:t>
            </a:r>
            <a:r>
              <a:rPr lang="ga-IE" sz="1200" kern="1200" err="1">
                <a:solidFill>
                  <a:schemeClr val="tx1"/>
                </a:solidFill>
                <a:effectLst/>
                <a:latin typeface="+mn-lt"/>
                <a:ea typeface="+mn-ea"/>
                <a:cs typeface="+mn-cs"/>
              </a:rPr>
              <a:t>Slóvaicis</a:t>
            </a:r>
            <a:r>
              <a:rPr lang="ga-IE" sz="1200" kern="1200">
                <a:solidFill>
                  <a:schemeClr val="tx1"/>
                </a:solidFill>
                <a:effectLst/>
                <a:latin typeface="+mn-lt"/>
                <a:ea typeface="+mn-ea"/>
                <a:cs typeface="+mn-cs"/>
              </a:rPr>
              <a:t> agus Slóivéinis.</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Is iad seo na teangacha de chuid an Aontais nach mbaineann leis na trí fhine teangacha sin:</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Eastóinis agus Fionlainnis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Gréigis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Gaeilge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err="1">
                <a:solidFill>
                  <a:schemeClr val="tx1"/>
                </a:solidFill>
                <a:effectLst/>
                <a:latin typeface="+mn-lt"/>
                <a:ea typeface="+mn-ea"/>
                <a:cs typeface="+mn-cs"/>
              </a:rPr>
              <a:t>Liotuáinis</a:t>
            </a:r>
            <a:r>
              <a:rPr lang="ga-IE" sz="1200" kern="1200">
                <a:solidFill>
                  <a:schemeClr val="tx1"/>
                </a:solidFill>
                <a:effectLst/>
                <a:latin typeface="+mn-lt"/>
                <a:ea typeface="+mn-ea"/>
                <a:cs typeface="+mn-cs"/>
              </a:rPr>
              <a:t> agus Laitvis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Ungáiris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Máltais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Cruthaíodh an tAontas Eorpach le deireadh a chur leis na cogaí fuilteacha a throidtí gan staonadh idir comharsana anuas go dtí an Dara Cogadh Domhanda.</a:t>
            </a:r>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In 1950, leis an gComhphobal Eorpach do Ghual agus Cruach, tosaíodh ar thíortha na hEorpa a thabhairt le chéile go heacnamaíoch agus go polaitiúil chun síocháin bhuan a dhaingniú.</a:t>
            </a:r>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Is iad na tíortha a bhunaigh an tAontas Eorpach:</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an Bheilg</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an Ghearmáin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an Fhrainc</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an Iodáil</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Lucsamburg</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an Ísiltír</a:t>
            </a:r>
            <a:endParaRPr lang="en-IE" sz="1200" b="0" i="0" u="none" strike="noStrike" kern="1200" noProof="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Ní i gcónaí a mhair náisiún na hEorpa le chéile go sítheach. Is iomaí cogadh a troideadh i gcaitheamh na n-aoiseanna.</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Bhí dhá chogadh dhomhanda ann san 20ú haois:</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ga-IE" sz="1200" kern="1200">
                <a:solidFill>
                  <a:schemeClr val="tx1"/>
                </a:solidFill>
                <a:effectLst/>
                <a:latin typeface="+mn-lt"/>
                <a:ea typeface="+mn-ea"/>
                <a:cs typeface="+mn-cs"/>
              </a:rPr>
              <a:t>1914-1918 An Chéad Chogadh Domhanda</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ga-IE" sz="1200" kern="1200">
                <a:solidFill>
                  <a:schemeClr val="tx1"/>
                </a:solidFill>
                <a:effectLst/>
                <a:latin typeface="+mn-lt"/>
                <a:ea typeface="+mn-ea"/>
                <a:cs typeface="+mn-cs"/>
              </a:rPr>
              <a:t>1939-1945 An Dara Cogadh Domhanda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Cé go n-easaontaíonn tíortha an Aontais le chéile ar uairibh, níl aon athrú ar bhunphrionsabail an Aontais le 70 bliain. Cosc a chur le </a:t>
            </a:r>
            <a:r>
              <a:rPr lang="ga-IE" sz="1200" kern="1200" err="1">
                <a:solidFill>
                  <a:schemeClr val="tx1"/>
                </a:solidFill>
                <a:effectLst/>
                <a:latin typeface="+mn-lt"/>
                <a:ea typeface="+mn-ea"/>
                <a:cs typeface="+mn-cs"/>
              </a:rPr>
              <a:t>coinbhleachtaí</a:t>
            </a:r>
            <a:r>
              <a:rPr lang="ga-IE" sz="1200" kern="1200">
                <a:solidFill>
                  <a:schemeClr val="tx1"/>
                </a:solidFill>
                <a:effectLst/>
                <a:latin typeface="+mn-lt"/>
                <a:ea typeface="+mn-ea"/>
                <a:cs typeface="+mn-cs"/>
              </a:rPr>
              <a:t> a theacht chun cinn, b’in ceann de na spriocanna as ar tháinig an tAontas Eorpach.</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In 2012 bronnadh Duais </a:t>
            </a:r>
            <a:r>
              <a:rPr lang="ga-IE" sz="1200" kern="1200" err="1">
                <a:solidFill>
                  <a:schemeClr val="tx1"/>
                </a:solidFill>
                <a:effectLst/>
                <a:latin typeface="+mn-lt"/>
                <a:ea typeface="+mn-ea"/>
                <a:cs typeface="+mn-cs"/>
              </a:rPr>
              <a:t>Nobel</a:t>
            </a:r>
            <a:r>
              <a:rPr lang="ga-IE" sz="1200" kern="1200">
                <a:solidFill>
                  <a:schemeClr val="tx1"/>
                </a:solidFill>
                <a:effectLst/>
                <a:latin typeface="+mn-lt"/>
                <a:ea typeface="+mn-ea"/>
                <a:cs typeface="+mn-cs"/>
              </a:rPr>
              <a:t> na Síochána ar an Aontas Eorpach mar gheall ar an obair a dhéanann sé gan staonadh ar son na síochána, an daonlathais agus chearta an duine san Eoraip agus ar fud an Domhain.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ga-IE" sz="1200" b="1" kern="1200">
                <a:solidFill>
                  <a:schemeClr val="tx1"/>
                </a:solidFill>
                <a:effectLst/>
                <a:latin typeface="+mn-lt"/>
                <a:ea typeface="+mn-ea"/>
                <a:cs typeface="+mn-cs"/>
              </a:rPr>
              <a:t>Na príomhchéimeanna i gcruthú an Aontais Eorpaigh:</a:t>
            </a:r>
            <a:endParaRPr lang="fr-BE" sz="1200" b="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Idir 1945 agus 1950, thosaigh roinnt polaiteoirí san Eoraip, Robert </a:t>
            </a:r>
            <a:r>
              <a:rPr lang="ga-IE" sz="1200" kern="1200" err="1">
                <a:solidFill>
                  <a:schemeClr val="tx1"/>
                </a:solidFill>
                <a:effectLst/>
                <a:latin typeface="+mn-lt"/>
                <a:ea typeface="+mn-ea"/>
                <a:cs typeface="+mn-cs"/>
              </a:rPr>
              <a:t>Schuman</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Simone</a:t>
            </a:r>
            <a:r>
              <a:rPr lang="ga-IE" sz="1200" kern="1200">
                <a:solidFill>
                  <a:schemeClr val="tx1"/>
                </a:solidFill>
                <a:effectLst/>
                <a:latin typeface="+mn-lt"/>
                <a:ea typeface="+mn-ea"/>
                <a:cs typeface="+mn-cs"/>
              </a:rPr>
              <a:t> Veil, </a:t>
            </a:r>
            <a:r>
              <a:rPr lang="ga-IE" sz="1200" kern="1200" err="1">
                <a:solidFill>
                  <a:schemeClr val="tx1"/>
                </a:solidFill>
                <a:effectLst/>
                <a:latin typeface="+mn-lt"/>
                <a:ea typeface="+mn-ea"/>
                <a:cs typeface="+mn-cs"/>
              </a:rPr>
              <a:t>Jean</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Monnet</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Alcide</a:t>
            </a:r>
            <a:r>
              <a:rPr lang="ga-IE" sz="1200" kern="1200">
                <a:solidFill>
                  <a:schemeClr val="tx1"/>
                </a:solidFill>
                <a:effectLst/>
                <a:latin typeface="+mn-lt"/>
                <a:ea typeface="+mn-ea"/>
                <a:cs typeface="+mn-cs"/>
              </a:rPr>
              <a:t> de </a:t>
            </a:r>
            <a:r>
              <a:rPr lang="ga-IE" sz="1200" kern="1200" err="1">
                <a:solidFill>
                  <a:schemeClr val="tx1"/>
                </a:solidFill>
                <a:effectLst/>
                <a:latin typeface="+mn-lt"/>
                <a:ea typeface="+mn-ea"/>
                <a:cs typeface="+mn-cs"/>
              </a:rPr>
              <a:t>Gaspari</a:t>
            </a:r>
            <a:r>
              <a:rPr lang="ga-IE" sz="1200" kern="1200">
                <a:solidFill>
                  <a:schemeClr val="tx1"/>
                </a:solidFill>
                <a:effectLst/>
                <a:latin typeface="+mn-lt"/>
                <a:ea typeface="+mn-ea"/>
                <a:cs typeface="+mn-cs"/>
              </a:rPr>
              <a:t> agus </a:t>
            </a:r>
            <a:r>
              <a:rPr lang="ga-IE" sz="1200" kern="1200" err="1">
                <a:solidFill>
                  <a:schemeClr val="tx1"/>
                </a:solidFill>
                <a:effectLst/>
                <a:latin typeface="+mn-lt"/>
                <a:ea typeface="+mn-ea"/>
                <a:cs typeface="+mn-cs"/>
              </a:rPr>
              <a:t>Konrad</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Adenaeur</a:t>
            </a:r>
            <a:r>
              <a:rPr lang="ga-IE" sz="1200" kern="1200">
                <a:solidFill>
                  <a:schemeClr val="tx1"/>
                </a:solidFill>
                <a:effectLst/>
                <a:latin typeface="+mn-lt"/>
                <a:ea typeface="+mn-ea"/>
                <a:cs typeface="+mn-cs"/>
              </a:rPr>
              <a:t> ina measc, thosaigh siad ag obair chun an tAontas Eorpach ina gcónaímid inniu a thógáil.</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1950 </a:t>
            </a:r>
            <a:r>
              <a:rPr lang="ga-IE" sz="1200" b="1" kern="1200">
                <a:solidFill>
                  <a:schemeClr val="tx1"/>
                </a:solidFill>
                <a:effectLst/>
                <a:latin typeface="+mn-lt"/>
                <a:ea typeface="+mn-ea"/>
                <a:cs typeface="+mn-cs"/>
              </a:rPr>
              <a:t>Dearbhú </a:t>
            </a:r>
            <a:r>
              <a:rPr lang="ga-IE" sz="1200" b="1" kern="1200" err="1">
                <a:solidFill>
                  <a:schemeClr val="tx1"/>
                </a:solidFill>
                <a:effectLst/>
                <a:latin typeface="+mn-lt"/>
                <a:ea typeface="+mn-ea"/>
                <a:cs typeface="+mn-cs"/>
              </a:rPr>
              <a:t>Schuman</a:t>
            </a:r>
            <a:r>
              <a:rPr lang="ga-IE" sz="1200" kern="1200">
                <a:solidFill>
                  <a:schemeClr val="tx1"/>
                </a:solidFill>
                <a:effectLst/>
                <a:latin typeface="+mn-lt"/>
                <a:ea typeface="+mn-ea"/>
                <a:cs typeface="+mn-cs"/>
              </a:rPr>
              <a:t> – An 9 Bealtaine, mhol Robert </a:t>
            </a:r>
            <a:r>
              <a:rPr lang="ga-IE" sz="1200" kern="1200" err="1">
                <a:solidFill>
                  <a:schemeClr val="tx1"/>
                </a:solidFill>
                <a:effectLst/>
                <a:latin typeface="+mn-lt"/>
                <a:ea typeface="+mn-ea"/>
                <a:cs typeface="+mn-cs"/>
              </a:rPr>
              <a:t>Schuman</a:t>
            </a:r>
            <a:r>
              <a:rPr lang="ga-IE" sz="1200" kern="1200">
                <a:solidFill>
                  <a:schemeClr val="tx1"/>
                </a:solidFill>
                <a:effectLst/>
                <a:latin typeface="+mn-lt"/>
                <a:ea typeface="+mn-ea"/>
                <a:cs typeface="+mn-cs"/>
              </a:rPr>
              <a:t> (aire gnóthaí eachtracha na Fraince ag an am) gur chóir táirgeadh an ghuail agus na cruaiche – na hamhábhair ba ghá le hullmhú do chogadh – a bhainistiú go comhpháirteach ionas nach mbeadh aon tír in ann í féin a armáil faoi rún i gcoinne na dtíortha eile. Seo thíos ceann de na sleachta athfhriotail is cáiliúla uaidh: “Ní láithreach bonn, ná de réir plean aonair, a dhéanfar an Eoraip. Is trí éachtaí nithiúla a chruthaíonn dlúthpháirtíocht de </a:t>
            </a:r>
            <a:r>
              <a:rPr lang="ga-IE" sz="1200" kern="1200" err="1">
                <a:solidFill>
                  <a:schemeClr val="tx1"/>
                </a:solidFill>
                <a:effectLst/>
                <a:latin typeface="+mn-lt"/>
                <a:ea typeface="+mn-ea"/>
                <a:cs typeface="+mn-cs"/>
              </a:rPr>
              <a:t>facto</a:t>
            </a:r>
            <a:r>
              <a:rPr lang="ga-IE" sz="1200" kern="1200">
                <a:solidFill>
                  <a:schemeClr val="tx1"/>
                </a:solidFill>
                <a:effectLst/>
                <a:latin typeface="+mn-lt"/>
                <a:ea typeface="+mn-ea"/>
                <a:cs typeface="+mn-cs"/>
              </a:rPr>
              <a:t> ar dtús, a thógfar í.”</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1951 </a:t>
            </a:r>
            <a:r>
              <a:rPr lang="ga-IE" sz="1200" b="1" kern="1200">
                <a:solidFill>
                  <a:schemeClr val="tx1"/>
                </a:solidFill>
                <a:effectLst/>
                <a:latin typeface="+mn-lt"/>
                <a:ea typeface="+mn-ea"/>
                <a:cs typeface="+mn-cs"/>
              </a:rPr>
              <a:t>Tús an Chomhphobail Eorpaigh do Ghual agus Cruach</a:t>
            </a:r>
            <a:r>
              <a:rPr lang="ga-IE" sz="1200" kern="1200">
                <a:solidFill>
                  <a:schemeClr val="tx1"/>
                </a:solidFill>
                <a:effectLst/>
                <a:latin typeface="+mn-lt"/>
                <a:ea typeface="+mn-ea"/>
                <a:cs typeface="+mn-cs"/>
              </a:rPr>
              <a:t> – </a:t>
            </a:r>
            <a:r>
              <a:rPr lang="ga-IE" sz="1200" kern="1200" err="1">
                <a:solidFill>
                  <a:schemeClr val="tx1"/>
                </a:solidFill>
                <a:effectLst/>
                <a:latin typeface="+mn-lt"/>
                <a:ea typeface="+mn-ea"/>
                <a:cs typeface="+mn-cs"/>
              </a:rPr>
              <a:t>Chomhaontaigh</a:t>
            </a:r>
            <a:r>
              <a:rPr lang="ga-IE" sz="1200" kern="1200">
                <a:solidFill>
                  <a:schemeClr val="tx1"/>
                </a:solidFill>
                <a:effectLst/>
                <a:latin typeface="+mn-lt"/>
                <a:ea typeface="+mn-ea"/>
                <a:cs typeface="+mn-cs"/>
              </a:rPr>
              <a:t> an Bheilg, an Fhrainc, an Ghearmáin, an Iodáil, Lucsamburg agus an Ísiltír a dtionscail ghuail agus chruaiche a aontú.</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1957 </a:t>
            </a:r>
            <a:r>
              <a:rPr lang="ga-IE" sz="1200" b="1" kern="1200">
                <a:solidFill>
                  <a:schemeClr val="tx1"/>
                </a:solidFill>
                <a:effectLst/>
                <a:latin typeface="+mn-lt"/>
                <a:ea typeface="+mn-ea"/>
                <a:cs typeface="+mn-cs"/>
              </a:rPr>
              <a:t>Conradh na Róimhe</a:t>
            </a:r>
            <a:r>
              <a:rPr lang="ga-IE" sz="1200" kern="1200">
                <a:solidFill>
                  <a:schemeClr val="tx1"/>
                </a:solidFill>
                <a:effectLst/>
                <a:latin typeface="+mn-lt"/>
                <a:ea typeface="+mn-ea"/>
                <a:cs typeface="+mn-cs"/>
              </a:rPr>
              <a:t> – Chinn na 6 thír bhunaidh a gcomhar a leathnú go hearnálacha eacnamaíocha eile agus chruthaigh siad </a:t>
            </a:r>
            <a:r>
              <a:rPr lang="ga-IE" sz="1200" b="1" kern="1200">
                <a:solidFill>
                  <a:schemeClr val="tx1"/>
                </a:solidFill>
                <a:effectLst/>
                <a:latin typeface="+mn-lt"/>
                <a:ea typeface="+mn-ea"/>
                <a:cs typeface="+mn-cs"/>
              </a:rPr>
              <a:t>Comhphobal Eacnamaíochta na hEorpa</a:t>
            </a:r>
            <a:r>
              <a:rPr lang="ga-IE" sz="1200" kern="1200">
                <a:solidFill>
                  <a:schemeClr val="tx1"/>
                </a:solidFill>
                <a:effectLst/>
                <a:latin typeface="+mn-lt"/>
                <a:ea typeface="+mn-ea"/>
                <a:cs typeface="+mn-cs"/>
              </a:rPr>
              <a:t> (CEE) agus an </a:t>
            </a:r>
            <a:r>
              <a:rPr lang="ga-IE" sz="1200" b="1" kern="1200">
                <a:solidFill>
                  <a:schemeClr val="tx1"/>
                </a:solidFill>
                <a:effectLst/>
                <a:latin typeface="+mn-lt"/>
                <a:ea typeface="+mn-ea"/>
                <a:cs typeface="+mn-cs"/>
              </a:rPr>
              <a:t>Comhphobal Eorpach do Fhuinneamh Adamhach (Euratom)</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1992 </a:t>
            </a:r>
            <a:r>
              <a:rPr lang="ga-IE" sz="1200" b="1" kern="1200">
                <a:solidFill>
                  <a:schemeClr val="tx1"/>
                </a:solidFill>
                <a:effectLst/>
                <a:latin typeface="+mn-lt"/>
                <a:ea typeface="+mn-ea"/>
                <a:cs typeface="+mn-cs"/>
              </a:rPr>
              <a:t>Conradh Maastricht</a:t>
            </a:r>
            <a:r>
              <a:rPr lang="ga-IE" sz="1200" kern="1200">
                <a:solidFill>
                  <a:schemeClr val="tx1"/>
                </a:solidFill>
                <a:effectLst/>
                <a:latin typeface="+mn-lt"/>
                <a:ea typeface="+mn-ea"/>
                <a:cs typeface="+mn-cs"/>
              </a:rPr>
              <a:t> – I gcaitheamh na mblianta, ghlac níos mó tíortha páirt sa chomhphobal agus le Conradh Maastricht cuireadh tús leis an </a:t>
            </a:r>
            <a:r>
              <a:rPr lang="ga-IE" sz="1200" b="1" kern="1200">
                <a:solidFill>
                  <a:schemeClr val="tx1"/>
                </a:solidFill>
                <a:effectLst/>
                <a:latin typeface="+mn-lt"/>
                <a:ea typeface="+mn-ea"/>
                <a:cs typeface="+mn-cs"/>
              </a:rPr>
              <a:t>Aontas Eorpach</a:t>
            </a:r>
            <a:r>
              <a:rPr lang="ga-IE" sz="1200" kern="1200">
                <a:solidFill>
                  <a:schemeClr val="tx1"/>
                </a:solidFill>
                <a:effectLst/>
                <a:latin typeface="+mn-lt"/>
                <a:ea typeface="+mn-ea"/>
                <a:cs typeface="+mn-cs"/>
              </a:rPr>
              <a:t> mar is eol dúinn inniu é.</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a:solidFill>
                  <a:schemeClr val="tx1"/>
                </a:solidFill>
                <a:effectLst/>
                <a:latin typeface="+mn-lt"/>
                <a:ea typeface="+mn-ea"/>
                <a:cs typeface="+mn-cs"/>
              </a:rPr>
              <a:t>aontas </a:t>
            </a:r>
            <a:r>
              <a:rPr lang="ga-IE" sz="1200" b="1" kern="1200">
                <a:solidFill>
                  <a:schemeClr val="tx1"/>
                </a:solidFill>
                <a:effectLst/>
                <a:latin typeface="+mn-lt"/>
                <a:ea typeface="+mn-ea"/>
                <a:cs typeface="+mn-cs"/>
              </a:rPr>
              <a:t>polaitiúil agus eacnamaíoch</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ga-IE" sz="1200" b="1" kern="1200">
                <a:solidFill>
                  <a:schemeClr val="tx1"/>
                </a:solidFill>
                <a:effectLst/>
                <a:latin typeface="+mn-lt"/>
                <a:ea typeface="+mn-ea"/>
                <a:cs typeface="+mn-cs"/>
              </a:rPr>
              <a:t>gan aon rialuithe teorann</a:t>
            </a:r>
            <a:r>
              <a:rPr lang="ga-IE" sz="1200" kern="1200">
                <a:solidFill>
                  <a:schemeClr val="tx1"/>
                </a:solidFill>
                <a:effectLst/>
                <a:latin typeface="+mn-lt"/>
                <a:ea typeface="+mn-ea"/>
                <a:cs typeface="+mn-cs"/>
              </a:rPr>
              <a:t> idir na tíortha atá mar chuid de </a:t>
            </a:r>
            <a:r>
              <a:rPr lang="ga-IE" sz="1200" b="1" kern="1200">
                <a:solidFill>
                  <a:schemeClr val="tx1"/>
                </a:solidFill>
                <a:effectLst/>
                <a:latin typeface="+mn-lt"/>
                <a:ea typeface="+mn-ea"/>
                <a:cs typeface="+mn-cs"/>
              </a:rPr>
              <a:t>limistéar </a:t>
            </a:r>
            <a:r>
              <a:rPr lang="ga-IE" sz="1200" b="1" kern="1200" err="1">
                <a:solidFill>
                  <a:schemeClr val="tx1"/>
                </a:solidFill>
                <a:effectLst/>
                <a:latin typeface="+mn-lt"/>
                <a:ea typeface="+mn-ea"/>
                <a:cs typeface="+mn-cs"/>
              </a:rPr>
              <a:t>Schengen</a:t>
            </a:r>
            <a:r>
              <a:rPr lang="ga-IE" sz="1200" kern="1200">
                <a:solidFill>
                  <a:schemeClr val="tx1"/>
                </a:solidFill>
                <a:effectLst/>
                <a:latin typeface="+mn-lt"/>
                <a:ea typeface="+mn-ea"/>
                <a:cs typeface="+mn-cs"/>
              </a:rPr>
              <a:t> (1995);</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ga-IE" sz="1200" b="1" kern="1200">
                <a:solidFill>
                  <a:schemeClr val="tx1"/>
                </a:solidFill>
                <a:effectLst/>
                <a:latin typeface="+mn-lt"/>
                <a:ea typeface="+mn-ea"/>
                <a:cs typeface="+mn-cs"/>
              </a:rPr>
              <a:t>airgeadra amháin</a:t>
            </a:r>
            <a:r>
              <a:rPr lang="ga-IE" sz="1200" kern="1200">
                <a:solidFill>
                  <a:schemeClr val="tx1"/>
                </a:solidFill>
                <a:effectLst/>
                <a:latin typeface="+mn-lt"/>
                <a:ea typeface="+mn-ea"/>
                <a:cs typeface="+mn-cs"/>
              </a:rPr>
              <a:t> idir na tíortha a ghlac an euro.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1993 – Bunaíodh an </a:t>
            </a:r>
            <a:r>
              <a:rPr lang="ga-IE" sz="1200" b="1" kern="1200">
                <a:solidFill>
                  <a:schemeClr val="tx1"/>
                </a:solidFill>
                <a:effectLst/>
                <a:latin typeface="+mn-lt"/>
                <a:ea typeface="+mn-ea"/>
                <a:cs typeface="+mn-cs"/>
              </a:rPr>
              <a:t>Margadh Aonair</a:t>
            </a:r>
            <a:r>
              <a:rPr lang="ga-IE" sz="1200" kern="1200">
                <a:solidFill>
                  <a:schemeClr val="tx1"/>
                </a:solidFill>
                <a:effectLst/>
                <a:latin typeface="+mn-lt"/>
                <a:ea typeface="+mn-ea"/>
                <a:cs typeface="+mn-cs"/>
              </a:rPr>
              <a:t> chun saorghluaiseacht earraí, seirbhísí, caipitil agus daoine a chinntiú laistigh den Aontas. Trí dheireadh a chur le bacainní teicniúla, bacainní dlí agus bacainní maorlathais, cuireann an tAontas ar a gcumas do na saoránaigh agus do chuideachtaí trádáil agus gnó a dhéanamh gan bhac ar fud an Aontais. </a:t>
            </a:r>
            <a:br>
              <a:rPr lang="ga-IE" sz="1200" kern="1200">
                <a:solidFill>
                  <a:schemeClr val="tx1"/>
                </a:solidFill>
                <a:effectLst/>
                <a:latin typeface="+mn-lt"/>
                <a:ea typeface="+mn-ea"/>
                <a:cs typeface="+mn-cs"/>
              </a:rPr>
            </a:br>
            <a:r>
              <a:rPr lang="ga-IE" sz="1200" kern="1200">
                <a:solidFill>
                  <a:schemeClr val="tx1"/>
                </a:solidFill>
                <a:effectLst/>
                <a:latin typeface="+mn-lt"/>
                <a:ea typeface="+mn-ea"/>
                <a:cs typeface="+mn-cs"/>
              </a:rPr>
              <a:t>Chomh maith leis na 27 mBallstát, is cuid den Mhargadh Aonair Eorpach iad an </a:t>
            </a:r>
            <a:r>
              <a:rPr lang="ga-IE" sz="1200" b="1" kern="1200">
                <a:solidFill>
                  <a:schemeClr val="tx1"/>
                </a:solidFill>
                <a:effectLst/>
                <a:latin typeface="+mn-lt"/>
                <a:ea typeface="+mn-ea"/>
                <a:cs typeface="+mn-cs"/>
              </a:rPr>
              <a:t>Íoslainn</a:t>
            </a:r>
            <a:r>
              <a:rPr lang="ga-IE" sz="1200" kern="1200">
                <a:solidFill>
                  <a:schemeClr val="tx1"/>
                </a:solidFill>
                <a:effectLst/>
                <a:latin typeface="+mn-lt"/>
                <a:ea typeface="+mn-ea"/>
                <a:cs typeface="+mn-cs"/>
              </a:rPr>
              <a:t>, </a:t>
            </a:r>
            <a:r>
              <a:rPr lang="ga-IE" sz="1200" b="1" kern="1200">
                <a:solidFill>
                  <a:schemeClr val="tx1"/>
                </a:solidFill>
                <a:effectLst/>
                <a:latin typeface="+mn-lt"/>
                <a:ea typeface="+mn-ea"/>
                <a:cs typeface="+mn-cs"/>
              </a:rPr>
              <a:t>Lichtinstéin</a:t>
            </a:r>
            <a:r>
              <a:rPr lang="ga-IE" sz="1200" kern="1200">
                <a:solidFill>
                  <a:schemeClr val="tx1"/>
                </a:solidFill>
                <a:effectLst/>
                <a:latin typeface="+mn-lt"/>
                <a:ea typeface="+mn-ea"/>
                <a:cs typeface="+mn-cs"/>
              </a:rPr>
              <a:t>, </a:t>
            </a:r>
            <a:r>
              <a:rPr lang="ga-IE" sz="1200" b="1" kern="1200">
                <a:solidFill>
                  <a:schemeClr val="tx1"/>
                </a:solidFill>
                <a:effectLst/>
                <a:latin typeface="+mn-lt"/>
                <a:ea typeface="+mn-ea"/>
                <a:cs typeface="+mn-cs"/>
              </a:rPr>
              <a:t>an Iorua</a:t>
            </a:r>
            <a:r>
              <a:rPr lang="ga-IE" sz="1200" kern="1200">
                <a:solidFill>
                  <a:schemeClr val="tx1"/>
                </a:solidFill>
                <a:effectLst/>
                <a:latin typeface="+mn-lt"/>
                <a:ea typeface="+mn-ea"/>
                <a:cs typeface="+mn-cs"/>
              </a:rPr>
              <a:t> agus </a:t>
            </a:r>
            <a:r>
              <a:rPr lang="ga-IE" sz="1200" b="1" kern="1200">
                <a:solidFill>
                  <a:schemeClr val="tx1"/>
                </a:solidFill>
                <a:effectLst/>
                <a:latin typeface="+mn-lt"/>
                <a:ea typeface="+mn-ea"/>
                <a:cs typeface="+mn-cs"/>
              </a:rPr>
              <a:t>an Eilvéis</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1995 – Le </a:t>
            </a:r>
            <a:r>
              <a:rPr lang="ga-IE" sz="1200" b="1" kern="1200">
                <a:solidFill>
                  <a:schemeClr val="tx1"/>
                </a:solidFill>
                <a:effectLst/>
                <a:latin typeface="+mn-lt"/>
                <a:ea typeface="+mn-ea"/>
                <a:cs typeface="+mn-cs"/>
              </a:rPr>
              <a:t>Comhaontú </a:t>
            </a:r>
            <a:r>
              <a:rPr lang="ga-IE" sz="1200" b="1" kern="1200" err="1">
                <a:solidFill>
                  <a:schemeClr val="tx1"/>
                </a:solidFill>
                <a:effectLst/>
                <a:latin typeface="+mn-lt"/>
                <a:ea typeface="+mn-ea"/>
                <a:cs typeface="+mn-cs"/>
              </a:rPr>
              <a:t>Schengen</a:t>
            </a:r>
            <a:r>
              <a:rPr lang="ga-IE" sz="1200" kern="1200">
                <a:solidFill>
                  <a:schemeClr val="tx1"/>
                </a:solidFill>
                <a:effectLst/>
                <a:latin typeface="+mn-lt"/>
                <a:ea typeface="+mn-ea"/>
                <a:cs typeface="+mn-cs"/>
              </a:rPr>
              <a:t> cuireadh deireadh le gach rialú teorann idir na seacht dtír a shínigh é.</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0" kern="1200">
                <a:solidFill>
                  <a:schemeClr val="tx1"/>
                </a:solidFill>
                <a:effectLst/>
                <a:latin typeface="+mn-lt"/>
                <a:ea typeface="+mn-ea"/>
                <a:cs typeface="+mn-cs"/>
              </a:rPr>
              <a:t>2002</a:t>
            </a:r>
            <a:r>
              <a:rPr lang="ga-IE" sz="1200" kern="1200">
                <a:solidFill>
                  <a:schemeClr val="tx1"/>
                </a:solidFill>
                <a:effectLst/>
                <a:latin typeface="+mn-lt"/>
                <a:ea typeface="+mn-ea"/>
                <a:cs typeface="+mn-cs"/>
              </a:rPr>
              <a:t> – Rinneadh </a:t>
            </a:r>
            <a:r>
              <a:rPr lang="ga-IE" sz="1200" b="1" kern="1200">
                <a:solidFill>
                  <a:schemeClr val="tx1"/>
                </a:solidFill>
                <a:effectLst/>
                <a:latin typeface="+mn-lt"/>
                <a:ea typeface="+mn-ea"/>
                <a:cs typeface="+mn-cs"/>
              </a:rPr>
              <a:t>airgeadra dlíthiúil</a:t>
            </a:r>
            <a:r>
              <a:rPr lang="ga-IE" sz="1200" kern="1200">
                <a:solidFill>
                  <a:schemeClr val="tx1"/>
                </a:solidFill>
                <a:effectLst/>
                <a:latin typeface="+mn-lt"/>
                <a:ea typeface="+mn-ea"/>
                <a:cs typeface="+mn-cs"/>
              </a:rPr>
              <a:t> den </a:t>
            </a:r>
            <a:r>
              <a:rPr lang="ga-IE" sz="1200" b="1" kern="1200">
                <a:solidFill>
                  <a:schemeClr val="tx1"/>
                </a:solidFill>
                <a:effectLst/>
                <a:latin typeface="+mn-lt"/>
                <a:ea typeface="+mn-ea"/>
                <a:cs typeface="+mn-cs"/>
              </a:rPr>
              <a:t>Euro</a:t>
            </a:r>
            <a:r>
              <a:rPr lang="ga-IE" sz="1200" kern="1200">
                <a:solidFill>
                  <a:schemeClr val="tx1"/>
                </a:solidFill>
                <a:effectLst/>
                <a:latin typeface="+mn-lt"/>
                <a:ea typeface="+mn-ea"/>
                <a:cs typeface="+mn-cs"/>
              </a:rPr>
              <a:t> i 12 thír den Aontas.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2004 – </a:t>
            </a:r>
            <a:r>
              <a:rPr lang="ga-IE" sz="1200" b="1" kern="1200">
                <a:solidFill>
                  <a:schemeClr val="tx1"/>
                </a:solidFill>
                <a:effectLst/>
                <a:latin typeface="+mn-lt"/>
                <a:ea typeface="+mn-ea"/>
                <a:cs typeface="+mn-cs"/>
              </a:rPr>
              <a:t>An méadú is mó ar an Aontas Eorpach</a:t>
            </a:r>
            <a:r>
              <a:rPr lang="ga-IE" sz="1200" kern="1200">
                <a:solidFill>
                  <a:schemeClr val="tx1"/>
                </a:solidFill>
                <a:effectLst/>
                <a:latin typeface="+mn-lt"/>
                <a:ea typeface="+mn-ea"/>
                <a:cs typeface="+mn-cs"/>
              </a:rPr>
              <a:t>, ó thaobh críche, líon na stát agus daonra de. Tháinig deich dtír nua isteach san Aontas Eorpach: An Chipir, an Eastóin, an Laitvia, an Liotuáin, Málta, an Pholainn, an </a:t>
            </a:r>
            <a:r>
              <a:rPr lang="ga-IE" sz="1200" kern="1200" err="1">
                <a:solidFill>
                  <a:schemeClr val="tx1"/>
                </a:solidFill>
                <a:effectLst/>
                <a:latin typeface="+mn-lt"/>
                <a:ea typeface="+mn-ea"/>
                <a:cs typeface="+mn-cs"/>
              </a:rPr>
              <a:t>tSeicia</a:t>
            </a:r>
            <a:r>
              <a:rPr lang="ga-IE" sz="1200" kern="1200">
                <a:solidFill>
                  <a:schemeClr val="tx1"/>
                </a:solidFill>
                <a:effectLst/>
                <a:latin typeface="+mn-lt"/>
                <a:ea typeface="+mn-ea"/>
                <a:cs typeface="+mn-cs"/>
              </a:rPr>
              <a:t>, an tSlóvaic, an tSlóivéin agus an Ungáir. Leis an méadú sin rinneadh an Eoraip a athaontú, mór-roinn a bhí deighilte le leathchéad bliain ag an </a:t>
            </a:r>
            <a:r>
              <a:rPr lang="ga-IE" sz="1200" kern="1200" err="1">
                <a:solidFill>
                  <a:schemeClr val="tx1"/>
                </a:solidFill>
                <a:effectLst/>
                <a:latin typeface="+mn-lt"/>
                <a:ea typeface="+mn-ea"/>
                <a:cs typeface="+mn-cs"/>
              </a:rPr>
              <a:t>gCuirtín</a:t>
            </a:r>
            <a:r>
              <a:rPr lang="ga-IE" sz="1200" kern="1200">
                <a:solidFill>
                  <a:schemeClr val="tx1"/>
                </a:solidFill>
                <a:effectLst/>
                <a:latin typeface="+mn-lt"/>
                <a:ea typeface="+mn-ea"/>
                <a:cs typeface="+mn-cs"/>
              </a:rPr>
              <a:t> Iarainn agus ag an gCogadh Fuar.</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2007 – Le </a:t>
            </a:r>
            <a:r>
              <a:rPr lang="ga-IE" sz="1200" b="1" kern="1200">
                <a:solidFill>
                  <a:schemeClr val="tx1"/>
                </a:solidFill>
                <a:effectLst/>
                <a:latin typeface="+mn-lt"/>
                <a:ea typeface="+mn-ea"/>
                <a:cs typeface="+mn-cs"/>
              </a:rPr>
              <a:t>Conradh Liospóin</a:t>
            </a:r>
            <a:r>
              <a:rPr lang="ga-IE" sz="1200" kern="1200">
                <a:solidFill>
                  <a:schemeClr val="tx1"/>
                </a:solidFill>
                <a:effectLst/>
                <a:latin typeface="+mn-lt"/>
                <a:ea typeface="+mn-ea"/>
                <a:cs typeface="+mn-cs"/>
              </a:rPr>
              <a:t> tugadh isteach struchtúr nua a d’fhág go raibh ról níos láidre ag an Aontas sa domhan, sin agus cumhacht níos mó ag guth na saoránach agus na rialtas náisiúnta.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2020 – Is pacáiste téarnaimh eacnamaíoch é </a:t>
            </a:r>
            <a:r>
              <a:rPr lang="ga-IE" sz="1200" kern="1200" err="1">
                <a:solidFill>
                  <a:schemeClr val="tx1"/>
                </a:solidFill>
                <a:effectLst/>
                <a:latin typeface="+mn-lt"/>
                <a:ea typeface="+mn-ea"/>
                <a:cs typeface="+mn-cs"/>
              </a:rPr>
              <a:t>NextGenerationEU</a:t>
            </a:r>
            <a:r>
              <a:rPr lang="ga-IE" sz="1200" kern="1200">
                <a:solidFill>
                  <a:schemeClr val="tx1"/>
                </a:solidFill>
                <a:effectLst/>
                <a:latin typeface="+mn-lt"/>
                <a:ea typeface="+mn-ea"/>
                <a:cs typeface="+mn-cs"/>
              </a:rPr>
              <a:t> arb é is aidhm dó tacú leis na Ballstáit a raibh tionchar ag </a:t>
            </a:r>
            <a:r>
              <a:rPr lang="ga-IE" sz="1200" kern="1200" err="1">
                <a:solidFill>
                  <a:schemeClr val="tx1"/>
                </a:solidFill>
                <a:effectLst/>
                <a:latin typeface="+mn-lt"/>
                <a:ea typeface="+mn-ea"/>
                <a:cs typeface="+mn-cs"/>
              </a:rPr>
              <a:t>paindéim</a:t>
            </a:r>
            <a:r>
              <a:rPr lang="ga-IE" sz="1200" kern="1200">
                <a:solidFill>
                  <a:schemeClr val="tx1"/>
                </a:solidFill>
                <a:effectLst/>
                <a:latin typeface="+mn-lt"/>
                <a:ea typeface="+mn-ea"/>
                <a:cs typeface="+mn-cs"/>
              </a:rPr>
              <a:t> COVID-19 orthu. Féachann </a:t>
            </a:r>
            <a:r>
              <a:rPr lang="ga-IE" sz="1200" kern="1200" err="1">
                <a:solidFill>
                  <a:schemeClr val="tx1"/>
                </a:solidFill>
                <a:effectLst/>
                <a:latin typeface="+mn-lt"/>
                <a:ea typeface="+mn-ea"/>
                <a:cs typeface="+mn-cs"/>
              </a:rPr>
              <a:t>NextGenerationEU</a:t>
            </a:r>
            <a:r>
              <a:rPr lang="ga-IE" sz="1200" kern="1200">
                <a:solidFill>
                  <a:schemeClr val="tx1"/>
                </a:solidFill>
                <a:effectLst/>
                <a:latin typeface="+mn-lt"/>
                <a:ea typeface="+mn-ea"/>
                <a:cs typeface="+mn-cs"/>
              </a:rPr>
              <a:t> leis an Eoraip a dhéanamh níos láidre, geilleagair agus sochaithe an Aontais a athrú ó bhonn, agus Eoraip a cheapadh a fheidhmíonn do chách.</a:t>
            </a:r>
            <a:endParaRPr lang="en-US"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I gcaitheamh na mblianta, lean tíortha de bheith ag aontú leis an tionscadal Eorpach.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dirty="0">
                <a:solidFill>
                  <a:schemeClr val="tx1"/>
                </a:solidFill>
                <a:effectLst/>
                <a:latin typeface="+mn-lt"/>
                <a:ea typeface="+mn-ea"/>
                <a:cs typeface="+mn-cs"/>
              </a:rPr>
              <a:t>Bunaíodh </a:t>
            </a:r>
            <a:r>
              <a:rPr lang="ga-IE" sz="1200" b="1" kern="1200" dirty="0">
                <a:solidFill>
                  <a:schemeClr val="tx1"/>
                </a:solidFill>
                <a:effectLst/>
                <a:latin typeface="+mn-lt"/>
                <a:ea typeface="+mn-ea"/>
                <a:cs typeface="+mn-cs"/>
              </a:rPr>
              <a:t>Limistéar </a:t>
            </a:r>
            <a:r>
              <a:rPr lang="ga-IE" sz="1200" b="1" kern="1200" dirty="0" err="1">
                <a:solidFill>
                  <a:schemeClr val="tx1"/>
                </a:solidFill>
                <a:effectLst/>
                <a:latin typeface="+mn-lt"/>
                <a:ea typeface="+mn-ea"/>
                <a:cs typeface="+mn-cs"/>
              </a:rPr>
              <a:t>Schengen</a:t>
            </a:r>
            <a:r>
              <a:rPr lang="ga-IE" sz="1200" kern="1200" dirty="0">
                <a:solidFill>
                  <a:schemeClr val="tx1"/>
                </a:solidFill>
                <a:effectLst/>
                <a:latin typeface="+mn-lt"/>
                <a:ea typeface="+mn-ea"/>
                <a:cs typeface="+mn-cs"/>
              </a:rPr>
              <a:t> in 1995 le go bhféadfadh tíortha de chuid an Aontais deireadh a chur leis na rialuithe ag na teorainneacha eatarthu.</a:t>
            </a:r>
            <a:endParaRPr lang="en-US" sz="1200" kern="1200" dirty="0">
              <a:solidFill>
                <a:schemeClr val="tx1"/>
              </a:solidFill>
              <a:effectLst/>
              <a:latin typeface="+mn-lt"/>
              <a:ea typeface="+mn-ea"/>
              <a:cs typeface="+mn-cs"/>
            </a:endParaRPr>
          </a:p>
          <a:p>
            <a:pPr>
              <a:defRPr/>
            </a:pPr>
            <a:r>
              <a:rPr lang="ga-IE" sz="1200" kern="1200" dirty="0">
                <a:solidFill>
                  <a:schemeClr val="tx1"/>
                </a:solidFill>
                <a:effectLst/>
                <a:latin typeface="+mn-lt"/>
                <a:ea typeface="+mn-ea"/>
                <a:cs typeface="+mn-cs"/>
              </a:rPr>
              <a:t>Is féidir le saoránaigh an Aontais taisteal gan bhac laistigh den limistéar seo. I limistéar </a:t>
            </a:r>
            <a:r>
              <a:rPr lang="ga-IE" sz="1200" kern="1200" dirty="0" err="1">
                <a:solidFill>
                  <a:schemeClr val="tx1"/>
                </a:solidFill>
                <a:effectLst/>
                <a:latin typeface="+mn-lt"/>
                <a:ea typeface="+mn-ea"/>
                <a:cs typeface="+mn-cs"/>
              </a:rPr>
              <a:t>Schengen</a:t>
            </a:r>
            <a:r>
              <a:rPr lang="ga-IE" sz="1200" kern="1200" dirty="0">
                <a:solidFill>
                  <a:schemeClr val="tx1"/>
                </a:solidFill>
                <a:effectLst/>
                <a:latin typeface="+mn-lt"/>
                <a:ea typeface="+mn-ea"/>
                <a:cs typeface="+mn-cs"/>
              </a:rPr>
              <a:t> tugtar le chéile 2</a:t>
            </a:r>
            <a:r>
              <a:rPr lang="fr-BE" sz="1200" kern="1200" dirty="0">
                <a:solidFill>
                  <a:schemeClr val="tx1"/>
                </a:solidFill>
                <a:effectLst/>
                <a:latin typeface="+mn-lt"/>
                <a:ea typeface="+mn-ea"/>
                <a:cs typeface="+mn-cs"/>
              </a:rPr>
              <a:t>3</a:t>
            </a:r>
            <a:r>
              <a:rPr lang="ga-IE" sz="1200" kern="1200" dirty="0">
                <a:solidFill>
                  <a:schemeClr val="tx1"/>
                </a:solidFill>
                <a:effectLst/>
                <a:latin typeface="+mn-lt"/>
                <a:ea typeface="+mn-ea"/>
                <a:cs typeface="+mn-cs"/>
              </a:rPr>
              <a:t> thír den Aontas (</a:t>
            </a:r>
            <a:r>
              <a:rPr lang="ga-IE" dirty="0"/>
              <a:t>An </a:t>
            </a:r>
            <a:r>
              <a:rPr lang="ga-IE" kern="1200" dirty="0">
                <a:effectLst/>
              </a:rPr>
              <a:t>Bheilg, </a:t>
            </a:r>
            <a:r>
              <a:rPr lang="ga-IE" b="0" dirty="0"/>
              <a:t>an Chróit, </a:t>
            </a:r>
            <a:r>
              <a:rPr lang="ga-IE" kern="1200" dirty="0">
                <a:effectLst/>
              </a:rPr>
              <a:t>an Danmhairg, an Eastóin, an Fhionlainn, an Fhrainc, an Ghearmáin, an Ghréig, an Iodáil, an Ísiltír, an Laitvia, an Liotuáin, Lucsamburg, Málta, an Ostair, an Pholainn, an Phortaingéil, an </a:t>
            </a:r>
            <a:r>
              <a:rPr lang="ga-IE" kern="1200" dirty="0" err="1">
                <a:effectLst/>
              </a:rPr>
              <a:t>tSeicia</a:t>
            </a:r>
            <a:r>
              <a:rPr lang="ga-IE" kern="1200" dirty="0">
                <a:effectLst/>
              </a:rPr>
              <a:t>, an tSlóvaic, an tSlóivéin, an Spáinn an tSualainn</a:t>
            </a:r>
            <a:r>
              <a:rPr lang="ga-IE" dirty="0"/>
              <a:t> agus</a:t>
            </a:r>
            <a:r>
              <a:rPr lang="ga-IE" kern="1200" dirty="0">
                <a:effectLst/>
              </a:rPr>
              <a:t> an Ungáir</a:t>
            </a:r>
            <a:r>
              <a:rPr lang="ga-IE" dirty="0"/>
              <a:t>)</a:t>
            </a:r>
            <a:r>
              <a:rPr lang="ga-IE" sz="1200" kern="1200" dirty="0">
                <a:solidFill>
                  <a:schemeClr val="tx1"/>
                </a:solidFill>
                <a:effectLst/>
                <a:latin typeface="+mn-lt"/>
                <a:ea typeface="+mn-ea"/>
                <a:cs typeface="+mn-cs"/>
              </a:rPr>
              <a:t> agus ceithre thír nach bhfuil san Aontas (an Eilvéis, an Iorua, an Íoslainn agus Lichtinstéin).</a:t>
            </a:r>
            <a:br>
              <a:rPr lang="ga-IE" dirty="0">
                <a:cs typeface="+mn-lt"/>
              </a:rPr>
            </a:br>
            <a:br>
              <a:rPr lang="ga-IE" dirty="0">
                <a:cs typeface="+mn-lt"/>
              </a:rPr>
            </a:br>
            <a:endParaRPr lang="ga-IE">
              <a:ea typeface="Calibri"/>
              <a:cs typeface="Calibri"/>
            </a:endParaRPr>
          </a:p>
          <a:p>
            <a:pPr>
              <a:defRPr/>
            </a:pPr>
            <a:endParaRPr lang="ga-IE"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Tháinig an euro in ionad na n-airgeadraí náisiúnta a bhí ann roimhe agus tá sé in úsáid faoi láthair ag </a:t>
            </a:r>
            <a:r>
              <a:rPr lang="fr-BE" sz="1200" b="1" kern="1200">
                <a:solidFill>
                  <a:schemeClr val="tx1"/>
                </a:solidFill>
                <a:effectLst/>
                <a:latin typeface="+mn-lt"/>
                <a:ea typeface="+mn-ea"/>
                <a:cs typeface="+mn-cs"/>
              </a:rPr>
              <a:t>20</a:t>
            </a:r>
            <a:r>
              <a:rPr lang="ga-IE" sz="1200" b="1" kern="1200">
                <a:solidFill>
                  <a:schemeClr val="tx1"/>
                </a:solidFill>
                <a:effectLst/>
                <a:latin typeface="+mn-lt"/>
                <a:ea typeface="+mn-ea"/>
                <a:cs typeface="+mn-cs"/>
              </a:rPr>
              <a:t> dtír</a:t>
            </a:r>
            <a:r>
              <a:rPr lang="ga-IE" sz="1200" kern="1200">
                <a:solidFill>
                  <a:schemeClr val="tx1"/>
                </a:solidFill>
                <a:effectLst/>
                <a:latin typeface="+mn-lt"/>
                <a:ea typeface="+mn-ea"/>
                <a:cs typeface="+mn-cs"/>
              </a:rPr>
              <a:t> as 27 mBallstát an Aontais: an Bheilg, an Chipir,</a:t>
            </a:r>
            <a:r>
              <a:rPr lang="fr-BE" sz="1200" kern="1200">
                <a:solidFill>
                  <a:schemeClr val="tx1"/>
                </a:solidFill>
                <a:effectLst/>
                <a:latin typeface="+mn-lt"/>
                <a:ea typeface="+mn-ea"/>
                <a:cs typeface="+mn-cs"/>
              </a:rPr>
              <a:t> </a:t>
            </a:r>
            <a:r>
              <a:rPr lang="fr-BE" sz="1200" b="0">
                <a:solidFill>
                  <a:prstClr val="black"/>
                </a:solidFill>
              </a:rPr>
              <a:t>an </a:t>
            </a:r>
            <a:r>
              <a:rPr lang="fr-BE" sz="1200" b="0" err="1">
                <a:solidFill>
                  <a:prstClr val="black"/>
                </a:solidFill>
              </a:rPr>
              <a:t>Chróit</a:t>
            </a:r>
            <a:r>
              <a:rPr lang="fr-BE" sz="1200" b="0">
                <a:solidFill>
                  <a:prstClr val="black"/>
                </a:solidFill>
              </a:rPr>
              <a:t>, </a:t>
            </a:r>
            <a:r>
              <a:rPr lang="ga-IE" sz="1200" kern="1200">
                <a:solidFill>
                  <a:schemeClr val="tx1"/>
                </a:solidFill>
                <a:effectLst/>
                <a:latin typeface="+mn-lt"/>
                <a:ea typeface="+mn-ea"/>
                <a:cs typeface="+mn-cs"/>
              </a:rPr>
              <a:t>an Eastóin, an Fhionlainn, an Fhrainc, an Ghearmáin, an Ghréig, Éire, an Iodáil, an Ísiltír, an Laitvia, an Liotuáin, Lucsamburg, Málta, an Ostair, an Phortaingéil, an tSlóvaic, an tSlóivéin agus an Spáinn.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kern="1200">
                <a:solidFill>
                  <a:schemeClr val="tx1"/>
                </a:solidFill>
                <a:effectLst/>
                <a:latin typeface="+mn-lt"/>
                <a:ea typeface="+mn-ea"/>
                <a:cs typeface="+mn-cs"/>
              </a:rPr>
              <a:t>Tá an </a:t>
            </a:r>
            <a:r>
              <a:rPr lang="ga-IE" sz="1200" b="1" kern="1200">
                <a:solidFill>
                  <a:schemeClr val="tx1"/>
                </a:solidFill>
                <a:effectLst/>
                <a:latin typeface="+mn-lt"/>
                <a:ea typeface="+mn-ea"/>
                <a:cs typeface="+mn-cs"/>
              </a:rPr>
              <a:t>Scéim Ráthaíochta don Aos Óg</a:t>
            </a:r>
            <a:r>
              <a:rPr lang="ga-IE" sz="1200" kern="1200">
                <a:solidFill>
                  <a:schemeClr val="tx1"/>
                </a:solidFill>
                <a:effectLst/>
                <a:latin typeface="+mn-lt"/>
                <a:ea typeface="+mn-ea"/>
                <a:cs typeface="+mn-cs"/>
              </a:rPr>
              <a:t> ceaptha cabhrú le daoine óga leanúint dá n-oideachas, nó a ndeiseanna fostaíochta a mhéadú, trí oiliúint a chur orthu sna scileanna atá de dhíth ar fhostóirí.</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Cabhraíonn </a:t>
            </a:r>
            <a:r>
              <a:rPr lang="ga-IE" sz="1200" b="1" kern="1200">
                <a:solidFill>
                  <a:schemeClr val="tx1"/>
                </a:solidFill>
                <a:effectLst/>
                <a:latin typeface="+mn-lt"/>
                <a:ea typeface="+mn-ea"/>
                <a:cs typeface="+mn-cs"/>
              </a:rPr>
              <a:t>suíomh gréasáin EURES</a:t>
            </a:r>
            <a:r>
              <a:rPr lang="ga-IE" sz="1200" kern="1200">
                <a:solidFill>
                  <a:schemeClr val="tx1"/>
                </a:solidFill>
                <a:effectLst/>
                <a:latin typeface="+mn-lt"/>
                <a:ea typeface="+mn-ea"/>
                <a:cs typeface="+mn-cs"/>
              </a:rPr>
              <a:t> le daoine óga agus iad ag tosú ar phost, socrúchán oibre nó printíseacht a chuardach i dtír eile den Aontas. Úsáideann fostóirí é freisin chun iarrthóirí a aimsiú i dtíortha eile den Aontas.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Tá </a:t>
            </a:r>
            <a:r>
              <a:rPr lang="ga-IE" sz="1200" b="1" kern="1200">
                <a:solidFill>
                  <a:schemeClr val="tx1"/>
                </a:solidFill>
                <a:effectLst/>
                <a:latin typeface="+mn-lt"/>
                <a:ea typeface="+mn-ea"/>
                <a:cs typeface="+mn-cs"/>
              </a:rPr>
              <a:t>clár Erasmus+</a:t>
            </a:r>
            <a:r>
              <a:rPr lang="ga-IE" sz="1200" kern="1200">
                <a:solidFill>
                  <a:schemeClr val="tx1"/>
                </a:solidFill>
                <a:effectLst/>
                <a:latin typeface="+mn-lt"/>
                <a:ea typeface="+mn-ea"/>
                <a:cs typeface="+mn-cs"/>
              </a:rPr>
              <a:t> oscailte do dhéagóirí agus do dhaoine fásta ó thíortha an Aontais agus ó thíortha nach bhfuil san Aontas araon, agus cuireann sé ar do chumas dul i mbun staidéir agus oiliúna nó páirt a ghlacadh i malartú óige i gceann amháin de 33 thír ar fud na hEorpa agus níos faide i gcéin.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 bhuí leis an </a:t>
            </a:r>
            <a:r>
              <a:rPr lang="ga-IE" sz="1200" kern="1200" err="1">
                <a:solidFill>
                  <a:schemeClr val="tx1"/>
                </a:solidFill>
                <a:effectLst/>
                <a:latin typeface="+mn-lt"/>
                <a:ea typeface="+mn-ea"/>
                <a:cs typeface="+mn-cs"/>
              </a:rPr>
              <a:t>g</a:t>
            </a:r>
            <a:r>
              <a:rPr lang="ga-IE" sz="1200" b="1" kern="1200" err="1">
                <a:solidFill>
                  <a:schemeClr val="tx1"/>
                </a:solidFill>
                <a:effectLst/>
                <a:latin typeface="+mn-lt"/>
                <a:ea typeface="+mn-ea"/>
                <a:cs typeface="+mn-cs"/>
              </a:rPr>
              <a:t>Cór</a:t>
            </a:r>
            <a:r>
              <a:rPr lang="ga-IE" sz="1200" b="1" kern="1200">
                <a:solidFill>
                  <a:schemeClr val="tx1"/>
                </a:solidFill>
                <a:effectLst/>
                <a:latin typeface="+mn-lt"/>
                <a:ea typeface="+mn-ea"/>
                <a:cs typeface="+mn-cs"/>
              </a:rPr>
              <a:t> Dlúthpháirtíochta Eorpach</a:t>
            </a:r>
            <a:r>
              <a:rPr lang="ga-IE" sz="1200" kern="1200">
                <a:solidFill>
                  <a:schemeClr val="tx1"/>
                </a:solidFill>
                <a:effectLst/>
                <a:latin typeface="+mn-lt"/>
                <a:ea typeface="+mn-ea"/>
                <a:cs typeface="+mn-cs"/>
              </a:rPr>
              <a:t>, is féidir le haosaigh óga obair dheonach a dhéanamh ar an gcoigríoch (nó sa bhaile) ar son cúis atá tábhachtach dóibh. Cuireann an taithí shaibhrithe sin ar a gcumas a scileanna agus a n-inniúlachtaí a fhorbairt.</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kern="1200">
                <a:solidFill>
                  <a:schemeClr val="tx1"/>
                </a:solidFill>
                <a:effectLst/>
                <a:latin typeface="+mn-lt"/>
                <a:ea typeface="+mn-ea"/>
                <a:cs typeface="+mn-cs"/>
              </a:rPr>
              <a:t>Tuilleadh eolais le fáil anseo: </a:t>
            </a:r>
            <a:r>
              <a:rPr lang="ga-IE" sz="1200" u="sng" kern="1200">
                <a:solidFill>
                  <a:schemeClr val="tx1"/>
                </a:solidFill>
                <a:effectLst/>
                <a:latin typeface="+mn-lt"/>
                <a:ea typeface="+mn-ea"/>
                <a:cs typeface="+mn-cs"/>
                <a:hlinkClick r:id="rId3"/>
              </a:rPr>
              <a:t>Obair agus staidéar (europa.eu)</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kern="1200">
                <a:solidFill>
                  <a:schemeClr val="tx1"/>
                </a:solidFill>
                <a:effectLst/>
                <a:latin typeface="+mn-lt"/>
                <a:ea typeface="+mn-ea"/>
                <a:cs typeface="+mn-cs"/>
              </a:rPr>
              <a:t>Tionscnamh de chuid an Aontais Eorpaigh is ea </a:t>
            </a:r>
            <a:r>
              <a:rPr lang="ga-IE" sz="1200" b="1" kern="1200" err="1">
                <a:solidFill>
                  <a:schemeClr val="tx1"/>
                </a:solidFill>
                <a:effectLst/>
                <a:latin typeface="+mn-lt"/>
                <a:ea typeface="+mn-ea"/>
                <a:cs typeface="+mn-cs"/>
              </a:rPr>
              <a:t>DiscoverEU</a:t>
            </a:r>
            <a:r>
              <a:rPr lang="ga-IE" sz="1200" kern="1200">
                <a:solidFill>
                  <a:schemeClr val="tx1"/>
                </a:solidFill>
                <a:effectLst/>
                <a:latin typeface="+mn-lt"/>
                <a:ea typeface="+mn-ea"/>
                <a:cs typeface="+mn-cs"/>
              </a:rPr>
              <a:t> a thugann deis do dhaoine atá 18 mbliana d’aois eolas a chur ar an Eoraip tríd an taisteal.</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Agus tú i dtír eile, is féidir leat </a:t>
            </a:r>
            <a:r>
              <a:rPr lang="ga-IE" sz="1200" b="1" kern="1200">
                <a:solidFill>
                  <a:schemeClr val="tx1"/>
                </a:solidFill>
                <a:effectLst/>
                <a:latin typeface="+mn-lt"/>
                <a:ea typeface="+mn-ea"/>
                <a:cs typeface="+mn-cs"/>
              </a:rPr>
              <a:t>d’fhón póca a úsáid díreach mar a dhéantar sa bhaile</a:t>
            </a:r>
            <a:r>
              <a:rPr lang="ga-IE" sz="1200" kern="1200">
                <a:solidFill>
                  <a:schemeClr val="tx1"/>
                </a:solidFill>
                <a:effectLst/>
                <a:latin typeface="+mn-lt"/>
                <a:ea typeface="+mn-ea"/>
                <a:cs typeface="+mn-cs"/>
              </a:rPr>
              <a:t> gan aon táillí breise a íoc.</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Má chuirtear d’eitilt, do bhus, do thraein nó do long ar ceal, </a:t>
            </a:r>
            <a:r>
              <a:rPr lang="ga-IE" sz="1200" kern="1200" err="1">
                <a:solidFill>
                  <a:schemeClr val="tx1"/>
                </a:solidFill>
                <a:effectLst/>
                <a:latin typeface="+mn-lt"/>
                <a:ea typeface="+mn-ea"/>
                <a:cs typeface="+mn-cs"/>
              </a:rPr>
              <a:t>aisíocfar</a:t>
            </a:r>
            <a:r>
              <a:rPr lang="ga-IE" sz="1200" kern="1200">
                <a:solidFill>
                  <a:schemeClr val="tx1"/>
                </a:solidFill>
                <a:effectLst/>
                <a:latin typeface="+mn-lt"/>
                <a:ea typeface="+mn-ea"/>
                <a:cs typeface="+mn-cs"/>
              </a:rPr>
              <a:t> thú toisc go bhfuil tú faoi chosaint ag sraith iomlán de </a:t>
            </a:r>
            <a:r>
              <a:rPr lang="ga-IE" sz="1200" b="1" kern="1200">
                <a:solidFill>
                  <a:schemeClr val="tx1"/>
                </a:solidFill>
                <a:effectLst/>
                <a:latin typeface="+mn-lt"/>
                <a:ea typeface="+mn-ea"/>
                <a:cs typeface="+mn-cs"/>
              </a:rPr>
              <a:t>chearta paisinéirí</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I gcás éigeandála, is féidir leat cúram sláinte a fháil in aon tír den Aontas a bhuí leis an g</a:t>
            </a:r>
            <a:r>
              <a:rPr lang="ga-IE" sz="1200" b="1" kern="1200">
                <a:solidFill>
                  <a:schemeClr val="tx1"/>
                </a:solidFill>
                <a:effectLst/>
                <a:latin typeface="+mn-lt"/>
                <a:ea typeface="+mn-ea"/>
                <a:cs typeface="+mn-cs"/>
              </a:rPr>
              <a:t>Cárta Eorpach um Árachas Sláinte</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Beidh tú go fóill in ann breathnú ar na sraitheanna is fearr leat, a bhuí sin leis an </a:t>
            </a:r>
            <a:r>
              <a:rPr lang="ga-IE" sz="1200" b="1" kern="1200">
                <a:solidFill>
                  <a:schemeClr val="tx1"/>
                </a:solidFill>
                <a:effectLst/>
                <a:latin typeface="+mn-lt"/>
                <a:ea typeface="+mn-ea"/>
                <a:cs typeface="+mn-cs"/>
              </a:rPr>
              <a:t>rochtain atá ar fud an Aontais ar do chuid seirbhísí digiteacha</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Rannpháirtíocht: </a:t>
            </a:r>
            <a:r>
              <a:rPr lang="ga-IE" sz="1200" kern="1200" dirty="0">
                <a:solidFill>
                  <a:schemeClr val="tx1"/>
                </a:solidFill>
                <a:effectLst/>
                <a:latin typeface="+mn-lt"/>
                <a:ea typeface="+mn-ea"/>
                <a:cs typeface="+mn-cs"/>
              </a:rPr>
              <a:t>is féidir leat cuidiú leis an Eoraip a mhúnlú tríd an méid seo a leanas a dhéanamh, mar shampla:</a:t>
            </a:r>
            <a:endParaRPr lang="en-US" sz="1200" kern="1200" dirty="0">
              <a:solidFill>
                <a:schemeClr val="tx1"/>
              </a:solidFill>
              <a:effectLst/>
              <a:latin typeface="+mn-lt"/>
              <a:ea typeface="+mn-ea"/>
              <a:cs typeface="+mn-cs"/>
            </a:endParaRPr>
          </a:p>
          <a:p>
            <a:pPr marL="742950" lvl="1" indent="-285750">
              <a:buFont typeface="Wingdings" panose="05000000000000000000" pitchFamily="2" charset="2"/>
              <a:buChar char="Ø"/>
            </a:pPr>
            <a:r>
              <a:rPr lang="ga-IE" sz="1800" dirty="0">
                <a:effectLst/>
                <a:latin typeface="Calibri"/>
                <a:ea typeface="Calibri"/>
                <a:cs typeface="Calibri"/>
              </a:rPr>
              <a:t>vóta a chaitheamh i dtoghcháin Pharlaimint na hEorpa: is é 18 mbliana d’aois an aois vótála i bhformhór thíortha an Aontais, 17 mbliana d’aois sa Ghréig agus 16 bliana d’aois san Ostair agus i Málta. Le déanaí, laghdaigh an Bheilg agus an Ghearmáin an aois vótála do 16 bliana d’aois do na toghcháin Eorpacha.</a:t>
            </a:r>
            <a:endParaRPr lang="en-IE" sz="1800" dirty="0">
              <a:effectLst/>
              <a:latin typeface="Calibri"/>
              <a:ea typeface="Calibri"/>
              <a:cs typeface="Calibri"/>
            </a:endParaRPr>
          </a:p>
          <a:p>
            <a:pPr marL="628650" lvl="1" indent="-171450">
              <a:buFont typeface="Wingdings" panose="05000000000000000000" pitchFamily="2" charset="2"/>
              <a:buChar char="Ø"/>
            </a:pPr>
            <a:r>
              <a:rPr lang="ga-IE" sz="1200" b="1" kern="1200" dirty="0">
                <a:solidFill>
                  <a:schemeClr val="tx1"/>
                </a:solidFill>
                <a:effectLst/>
                <a:latin typeface="+mn-lt"/>
                <a:ea typeface="+mn-ea"/>
                <a:cs typeface="+mn-cs"/>
              </a:rPr>
              <a:t>Tionscnamh Eorpach ó na Saoránaigh</a:t>
            </a:r>
            <a:r>
              <a:rPr lang="ga-IE" sz="1200" kern="1200" dirty="0">
                <a:solidFill>
                  <a:schemeClr val="tx1"/>
                </a:solidFill>
                <a:effectLst/>
                <a:latin typeface="+mn-lt"/>
                <a:ea typeface="+mn-ea"/>
                <a:cs typeface="+mn-cs"/>
              </a:rPr>
              <a:t> a chur ar bun, nó tacú le ceann díobh, chun iarraidh ar an gCoimisiún reachtaíocht a mholadh i ndáil le saincheist shonrach a thagann faoi chúram an Aontais;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freastal ar imeachtaí an </a:t>
            </a:r>
            <a:r>
              <a:rPr lang="ga-IE" sz="1200" b="1" kern="1200" dirty="0" err="1">
                <a:solidFill>
                  <a:schemeClr val="tx1"/>
                </a:solidFill>
                <a:effectLst/>
                <a:latin typeface="+mn-lt"/>
                <a:ea typeface="+mn-ea"/>
                <a:cs typeface="+mn-cs"/>
              </a:rPr>
              <a:t>Chomhphlé</a:t>
            </a:r>
            <a:r>
              <a:rPr lang="ga-IE" sz="1200" b="1" kern="1200" dirty="0">
                <a:solidFill>
                  <a:schemeClr val="tx1"/>
                </a:solidFill>
                <a:effectLst/>
                <a:latin typeface="+mn-lt"/>
                <a:ea typeface="+mn-ea"/>
                <a:cs typeface="+mn-cs"/>
              </a:rPr>
              <a:t> leis na Saoránaigh</a:t>
            </a:r>
            <a:r>
              <a:rPr lang="ga-IE" sz="1200" kern="1200" dirty="0">
                <a:solidFill>
                  <a:schemeClr val="tx1"/>
                </a:solidFill>
                <a:effectLst/>
                <a:latin typeface="+mn-lt"/>
                <a:ea typeface="+mn-ea"/>
                <a:cs typeface="+mn-cs"/>
              </a:rPr>
              <a:t> a bhíonn ar siúl ar fud an Aontais chun an deis a thabhairt duit saincheisteanna Eorpacha a phlé le hionadaithe ón Aontas;</a:t>
            </a:r>
            <a:endParaRPr lang="en-US" sz="1200" kern="1200" dirty="0">
              <a:solidFill>
                <a:schemeClr val="tx1"/>
              </a:solidFill>
              <a:effectLst/>
              <a:latin typeface="+mn-lt"/>
              <a:ea typeface="+mn-ea"/>
              <a:cs typeface="+mn-cs"/>
            </a:endParaRPr>
          </a:p>
          <a:p>
            <a:pPr lvl="0"/>
            <a:endParaRPr lang="fr-BE" sz="1200" b="1"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Cosaint an chomhshaoil: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Is tosaíocht mhór don Aontas é an t-athrú aeráide a chomhrac. </a:t>
            </a:r>
            <a:r>
              <a:rPr lang="ga-IE" sz="1200" kern="1200" dirty="0" err="1">
                <a:solidFill>
                  <a:schemeClr val="tx1"/>
                </a:solidFill>
                <a:effectLst/>
                <a:latin typeface="+mn-lt"/>
                <a:ea typeface="+mn-ea"/>
                <a:cs typeface="+mn-cs"/>
              </a:rPr>
              <a:t>Chomhaontaigh</a:t>
            </a:r>
            <a:r>
              <a:rPr lang="ga-IE" sz="1200" kern="1200" dirty="0">
                <a:solidFill>
                  <a:schemeClr val="tx1"/>
                </a:solidFill>
                <a:effectLst/>
                <a:latin typeface="+mn-lt"/>
                <a:ea typeface="+mn-ea"/>
                <a:cs typeface="+mn-cs"/>
              </a:rPr>
              <a:t> gach tír san Aontas gur cheart go mbainfear na nithe seo a leanas amach faoi 2030: a n-astaíochtaí gáis ceaptha teasa agus a n-úsáid fuinnimh a laghdú go suntasach, agus níos mó dá bhfuinneamh a tháirgeadh ó fhoinsí in-athnuaite (amhail an ghaoth, an ghrian nó an </a:t>
            </a:r>
            <a:r>
              <a:rPr lang="ga-IE" sz="1200" kern="1200" dirty="0" err="1">
                <a:solidFill>
                  <a:schemeClr val="tx1"/>
                </a:solidFill>
                <a:effectLst/>
                <a:latin typeface="+mn-lt"/>
                <a:ea typeface="+mn-ea"/>
                <a:cs typeface="+mn-cs"/>
              </a:rPr>
              <a:t>hidreachumhacht</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Is líonra é </a:t>
            </a:r>
            <a:r>
              <a:rPr lang="ga-IE" sz="1200" b="1" kern="1200" dirty="0" err="1">
                <a:solidFill>
                  <a:schemeClr val="tx1"/>
                </a:solidFill>
                <a:effectLst/>
                <a:latin typeface="+mn-lt"/>
                <a:ea typeface="+mn-ea"/>
                <a:cs typeface="+mn-cs"/>
              </a:rPr>
              <a:t>Natura</a:t>
            </a:r>
            <a:r>
              <a:rPr lang="ga-IE" sz="1200" b="1" kern="1200" dirty="0">
                <a:solidFill>
                  <a:schemeClr val="tx1"/>
                </a:solidFill>
                <a:effectLst/>
                <a:latin typeface="+mn-lt"/>
                <a:ea typeface="+mn-ea"/>
                <a:cs typeface="+mn-cs"/>
              </a:rPr>
              <a:t> 2000</a:t>
            </a:r>
            <a:r>
              <a:rPr lang="ga-IE" sz="1200" kern="1200" dirty="0">
                <a:solidFill>
                  <a:schemeClr val="tx1"/>
                </a:solidFill>
                <a:effectLst/>
                <a:latin typeface="+mn-lt"/>
                <a:ea typeface="+mn-ea"/>
                <a:cs typeface="+mn-cs"/>
              </a:rPr>
              <a:t> de limistéar atá faoi chosaint san Aontas Eorpach. Cosnaíonn sé tuairim is 2000 speiceas ainmhithe agus plandaí, chomh maith le 230 cineál gnáthóg ar fud an Aontais. Cliceáil anseo chun tuilleadh eolais a fháil: </a:t>
            </a:r>
            <a:r>
              <a:rPr lang="ga-IE" sz="1200" u="sng" kern="1200" dirty="0">
                <a:solidFill>
                  <a:schemeClr val="tx1"/>
                </a:solidFill>
                <a:effectLst/>
                <a:latin typeface="+mn-lt"/>
                <a:ea typeface="+mn-ea"/>
                <a:cs typeface="+mn-cs"/>
                <a:hlinkClick r:id="rId3"/>
              </a:rPr>
              <a:t>https://europa.eu/!vC49dj</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Maoiníonn clár </a:t>
            </a:r>
            <a:r>
              <a:rPr lang="ga-IE" sz="1200" b="1" kern="1200" dirty="0">
                <a:solidFill>
                  <a:schemeClr val="tx1"/>
                </a:solidFill>
                <a:effectLst/>
                <a:latin typeface="+mn-lt"/>
                <a:ea typeface="+mn-ea"/>
                <a:cs typeface="+mn-cs"/>
              </a:rPr>
              <a:t>LIFE</a:t>
            </a:r>
            <a:r>
              <a:rPr lang="ga-IE" sz="1200" kern="1200" dirty="0">
                <a:solidFill>
                  <a:schemeClr val="tx1"/>
                </a:solidFill>
                <a:effectLst/>
                <a:latin typeface="+mn-lt"/>
                <a:ea typeface="+mn-ea"/>
                <a:cs typeface="+mn-cs"/>
              </a:rPr>
              <a:t> an Aontais tionscadail a chosnaíonn an comhshaol agus a dhéanann an t-athrú aeráide a chomhrac. Cliceáil anseo chun teacht ar na tionscadail a rinneadh i do </a:t>
            </a:r>
            <a:r>
              <a:rPr lang="ga-IE" sz="1200" kern="1200" dirty="0" err="1">
                <a:solidFill>
                  <a:schemeClr val="tx1"/>
                </a:solidFill>
                <a:effectLst/>
                <a:latin typeface="+mn-lt"/>
                <a:ea typeface="+mn-ea"/>
                <a:cs typeface="+mn-cs"/>
              </a:rPr>
              <a:t>thírse</a:t>
            </a:r>
            <a:r>
              <a:rPr lang="ga-IE" sz="1200" kern="1200" dirty="0">
                <a:solidFill>
                  <a:schemeClr val="tx1"/>
                </a:solidFill>
                <a:effectLst/>
                <a:latin typeface="+mn-lt"/>
                <a:ea typeface="+mn-ea"/>
                <a:cs typeface="+mn-cs"/>
              </a:rPr>
              <a:t>: </a:t>
            </a:r>
            <a:r>
              <a:rPr lang="ga-IE" sz="1200" u="sng" kern="1200" dirty="0">
                <a:solidFill>
                  <a:schemeClr val="tx1"/>
                </a:solidFill>
                <a:effectLst/>
                <a:latin typeface="+mn-lt"/>
                <a:ea typeface="+mn-ea"/>
                <a:cs typeface="+mn-cs"/>
                <a:hlinkClick r:id="rId4"/>
              </a:rPr>
              <a:t>https://cinea.ec.europa.eu/life/life-european-countries_en</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ga-I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Cearta tomhaltóirí agus sábháilteacht</a:t>
            </a:r>
            <a:r>
              <a:rPr lang="ga-IE" sz="1200" kern="1200" dirty="0">
                <a:solidFill>
                  <a:schemeClr val="tx1"/>
                </a:solidFill>
                <a:effectLst/>
                <a:latin typeface="+mn-lt"/>
                <a:ea typeface="+mn-ea"/>
                <a:cs typeface="+mn-cs"/>
              </a:rPr>
              <a:t>: Bíonn ar tháirgí amhail bia, bréagáin agus cosmaidí </a:t>
            </a:r>
            <a:r>
              <a:rPr lang="ga-IE" sz="1200" b="1" kern="1200" dirty="0">
                <a:solidFill>
                  <a:schemeClr val="tx1"/>
                </a:solidFill>
                <a:effectLst/>
                <a:latin typeface="+mn-lt"/>
                <a:ea typeface="+mn-ea"/>
                <a:cs typeface="+mn-cs"/>
              </a:rPr>
              <a:t>dianriachtanais sábháilteachta</a:t>
            </a:r>
            <a:r>
              <a:rPr lang="ga-IE" sz="1200" kern="1200" dirty="0">
                <a:solidFill>
                  <a:schemeClr val="tx1"/>
                </a:solidFill>
                <a:effectLst/>
                <a:latin typeface="+mn-lt"/>
                <a:ea typeface="+mn-ea"/>
                <a:cs typeface="+mn-cs"/>
              </a:rPr>
              <a:t> a chomhlíonadh sular féidir iad a dhíol laistigh den Aontas. Ina theannta sin, tugann dlí an Aontais </a:t>
            </a:r>
            <a:r>
              <a:rPr lang="ga-IE" sz="1200" b="1" kern="1200" dirty="0">
                <a:solidFill>
                  <a:schemeClr val="tx1"/>
                </a:solidFill>
                <a:effectLst/>
                <a:latin typeface="+mn-lt"/>
                <a:ea typeface="+mn-ea"/>
                <a:cs typeface="+mn-cs"/>
              </a:rPr>
              <a:t>ráthaíocht 2 bhliain ar a laghad</a:t>
            </a:r>
            <a:r>
              <a:rPr lang="ga-IE" sz="1200" kern="1200" dirty="0">
                <a:solidFill>
                  <a:schemeClr val="tx1"/>
                </a:solidFill>
                <a:effectLst/>
                <a:latin typeface="+mn-lt"/>
                <a:ea typeface="+mn-ea"/>
                <a:cs typeface="+mn-cs"/>
              </a:rPr>
              <a:t> duit nuair a cheannaíonn tú earraí tomhaltais, rud a thugann an deis duit na </a:t>
            </a:r>
            <a:r>
              <a:rPr lang="ga-IE" sz="1200" kern="1200" dirty="0" err="1">
                <a:solidFill>
                  <a:schemeClr val="tx1"/>
                </a:solidFill>
                <a:effectLst/>
                <a:latin typeface="+mn-lt"/>
                <a:ea typeface="+mn-ea"/>
                <a:cs typeface="+mn-cs"/>
              </a:rPr>
              <a:t>hearraí</a:t>
            </a:r>
            <a:r>
              <a:rPr lang="ga-IE" sz="1200" kern="1200" dirty="0">
                <a:solidFill>
                  <a:schemeClr val="tx1"/>
                </a:solidFill>
                <a:effectLst/>
                <a:latin typeface="+mn-lt"/>
                <a:ea typeface="+mn-ea"/>
                <a:cs typeface="+mn-cs"/>
              </a:rPr>
              <a:t> atá ceannaithe agat a thabhairt ar ais </a:t>
            </a:r>
            <a:r>
              <a:rPr lang="ga-IE" sz="1200" b="1" kern="1200" dirty="0">
                <a:solidFill>
                  <a:schemeClr val="tx1"/>
                </a:solidFill>
                <a:effectLst/>
                <a:latin typeface="+mn-lt"/>
                <a:ea typeface="+mn-ea"/>
                <a:cs typeface="+mn-cs"/>
              </a:rPr>
              <a:t>laistigh de 14 lá</a:t>
            </a:r>
            <a:r>
              <a:rPr lang="ga-IE" sz="1200" kern="1200" dirty="0">
                <a:solidFill>
                  <a:schemeClr val="tx1"/>
                </a:solidFill>
                <a:effectLst/>
                <a:latin typeface="+mn-lt"/>
                <a:ea typeface="+mn-ea"/>
                <a:cs typeface="+mn-cs"/>
              </a:rPr>
              <a:t> má athraíonn tú d’intinn.</a:t>
            </a:r>
            <a:r>
              <a:rPr lang="fr-BE" sz="1200" kern="1200" baseline="0" dirty="0">
                <a:solidFill>
                  <a:schemeClr val="tx1"/>
                </a:solidFill>
                <a:effectLst/>
                <a:latin typeface="+mn-lt"/>
                <a:ea typeface="+mn-ea"/>
                <a:cs typeface="+mn-cs"/>
              </a:rPr>
              <a:t> </a:t>
            </a:r>
            <a:r>
              <a:rPr lang="ga-IE" sz="1200" kern="1200" dirty="0">
                <a:solidFill>
                  <a:schemeClr val="tx1"/>
                </a:solidFill>
                <a:effectLst/>
                <a:latin typeface="+mn-lt"/>
                <a:ea typeface="+mn-ea"/>
                <a:cs typeface="+mn-cs"/>
              </a:rPr>
              <a:t>Agus a bhuí freisin le </a:t>
            </a:r>
            <a:r>
              <a:rPr lang="ga-IE" sz="1200" b="1" kern="1200" dirty="0">
                <a:solidFill>
                  <a:schemeClr val="tx1"/>
                </a:solidFill>
                <a:effectLst/>
                <a:latin typeface="+mn-lt"/>
                <a:ea typeface="+mn-ea"/>
                <a:cs typeface="+mn-cs"/>
              </a:rPr>
              <a:t>Rialachán Ginearálta an Aontais maidir le Cosaint Sonraí</a:t>
            </a:r>
            <a:r>
              <a:rPr lang="ga-IE" sz="1200" kern="1200" dirty="0">
                <a:solidFill>
                  <a:schemeClr val="tx1"/>
                </a:solidFill>
                <a:effectLst/>
                <a:latin typeface="+mn-lt"/>
                <a:ea typeface="+mn-ea"/>
                <a:cs typeface="+mn-cs"/>
              </a:rPr>
              <a:t>, cosnaítear príobháideacht an tomhaltóra i gcónaí. Oibríonn an tAontas freisin chun </a:t>
            </a:r>
            <a:r>
              <a:rPr lang="ga-IE" sz="1200" b="1" kern="1200" dirty="0">
                <a:solidFill>
                  <a:schemeClr val="tx1"/>
                </a:solidFill>
                <a:effectLst/>
                <a:latin typeface="+mn-lt"/>
                <a:ea typeface="+mn-ea"/>
                <a:cs typeface="+mn-cs"/>
              </a:rPr>
              <a:t>deireadh</a:t>
            </a:r>
            <a:r>
              <a:rPr lang="ga-IE" sz="1200" kern="1200" dirty="0">
                <a:solidFill>
                  <a:schemeClr val="tx1"/>
                </a:solidFill>
                <a:effectLst/>
                <a:latin typeface="+mn-lt"/>
                <a:ea typeface="+mn-ea"/>
                <a:cs typeface="+mn-cs"/>
              </a:rPr>
              <a:t> a chur le leathadh na </a:t>
            </a:r>
            <a:r>
              <a:rPr lang="ga-IE" sz="1200" kern="1200" dirty="0" err="1">
                <a:solidFill>
                  <a:schemeClr val="tx1"/>
                </a:solidFill>
                <a:effectLst/>
                <a:latin typeface="+mn-lt"/>
                <a:ea typeface="+mn-ea"/>
                <a:cs typeface="+mn-cs"/>
              </a:rPr>
              <a:t>bréagaisnéise</a:t>
            </a:r>
            <a:r>
              <a:rPr lang="ga-IE"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Tionscadail a fuair maoiniú ón Aontas Eorpach</a:t>
            </a:r>
            <a:r>
              <a:rPr lang="ga-IE" sz="1200" kern="1200" dirty="0">
                <a:solidFill>
                  <a:schemeClr val="tx1"/>
                </a:solidFill>
                <a:effectLst/>
                <a:latin typeface="+mn-lt"/>
                <a:ea typeface="+mn-ea"/>
                <a:cs typeface="+mn-cs"/>
              </a:rPr>
              <a:t>: Cabhraíonn an tAontas Eorpach chun feabhas a chur ar shaol daoine tríd an méid seo a leanas: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tacú le poist nua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bonneagar nua a thógáil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taighde eolaíoch a mhaoiniú</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seirbhísí poiblí amhail scoileanna agus ospidéil a nuachóiriú.</a:t>
            </a:r>
            <a:endParaRPr lang="en-US" sz="1200" kern="1200" dirty="0">
              <a:solidFill>
                <a:schemeClr val="tx1"/>
              </a:solidFill>
              <a:effectLst/>
              <a:latin typeface="+mn-lt"/>
              <a:ea typeface="+mn-ea"/>
              <a:cs typeface="+mn-cs"/>
            </a:endParaRPr>
          </a:p>
          <a:p>
            <a:r>
              <a:rPr lang="ga-IE" sz="1200" kern="1200">
                <a:solidFill>
                  <a:schemeClr val="tx1"/>
                </a:solidFill>
                <a:effectLst/>
                <a:latin typeface="+mn-lt"/>
                <a:ea typeface="+mn-ea"/>
                <a:cs typeface="+mn-cs"/>
              </a:rPr>
              <a:t>Tuilleadh eolais: </a:t>
            </a:r>
            <a:r>
              <a:rPr lang="ga-IE" dirty="0">
                <a:hlinkClick r:id="rId5"/>
              </a:rPr>
              <a:t>Kohesio: faigh amach faoi thionscadail de chuid an Aontais i do réigiúnsa (</a:t>
            </a:r>
            <a:r>
              <a:rPr lang="ga-IE" kern="1200" dirty="0">
                <a:effectLst/>
                <a:hlinkClick r:id="rId5"/>
              </a:rPr>
              <a:t>europa.eu</a:t>
            </a:r>
            <a:r>
              <a:rPr lang="ga-IE" dirty="0">
                <a:hlinkClick r:id="rId5"/>
              </a:rPr>
              <a:t>)</a:t>
            </a:r>
            <a:endParaRPr lang="en-US" sz="1200" kern="1200">
              <a:solidFill>
                <a:schemeClr val="tx1"/>
              </a:solidFill>
              <a:effectLst/>
              <a:latin typeface="+mn-lt"/>
              <a:ea typeface="+mn-ea"/>
              <a:cs typeface="+mn-cs"/>
            </a:endParaRPr>
          </a:p>
          <a:p>
            <a:pPr lvl="0"/>
            <a:endParaRPr lang="fr-BE" sz="1200" b="1"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dirty="0">
                <a:solidFill>
                  <a:schemeClr val="tx1"/>
                </a:solidFill>
                <a:effectLst/>
                <a:latin typeface="+mn-lt"/>
                <a:ea typeface="+mn-ea"/>
                <a:cs typeface="+mn-cs"/>
              </a:rPr>
              <a:t>An tAontas sa domhan</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Tá comhaontuithe trádála </a:t>
            </a:r>
            <a:r>
              <a:rPr lang="ga-IE" sz="1200" b="1" kern="1200" dirty="0">
                <a:solidFill>
                  <a:schemeClr val="tx1"/>
                </a:solidFill>
                <a:effectLst/>
                <a:latin typeface="+mn-lt"/>
                <a:ea typeface="+mn-ea"/>
                <a:cs typeface="+mn-cs"/>
              </a:rPr>
              <a:t>sínithe ag an Aontas</a:t>
            </a:r>
            <a:r>
              <a:rPr lang="ga-IE" sz="1200" kern="1200" dirty="0">
                <a:solidFill>
                  <a:schemeClr val="tx1"/>
                </a:solidFill>
                <a:effectLst/>
                <a:latin typeface="+mn-lt"/>
                <a:ea typeface="+mn-ea"/>
                <a:cs typeface="+mn-cs"/>
              </a:rPr>
              <a:t> le go leor tíortha ar fud an domhain, rud a fhágann gur fusa dóibh gnó a dhéanamh le chéile. Gheobhaidh tú tuilleadh faisnéise anseo: </a:t>
            </a:r>
            <a:r>
              <a:rPr lang="ga-IE" sz="1200" u="sng" kern="1200" dirty="0">
                <a:solidFill>
                  <a:schemeClr val="tx1"/>
                </a:solidFill>
                <a:effectLst/>
                <a:latin typeface="+mn-lt"/>
                <a:ea typeface="+mn-ea"/>
                <a:cs typeface="+mn-cs"/>
                <a:hlinkClick r:id="rId6"/>
              </a:rPr>
              <a:t>https://europa.eu/!gv87hU</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Cuireann an tAontas </a:t>
            </a:r>
            <a:r>
              <a:rPr lang="ga-IE" sz="1200" b="1" kern="1200" dirty="0">
                <a:solidFill>
                  <a:schemeClr val="tx1"/>
                </a:solidFill>
                <a:effectLst/>
                <a:latin typeface="+mn-lt"/>
                <a:ea typeface="+mn-ea"/>
                <a:cs typeface="+mn-cs"/>
              </a:rPr>
              <a:t>tionscadail </a:t>
            </a:r>
            <a:r>
              <a:rPr lang="ga-IE" sz="1200" b="1" kern="1200" dirty="0" err="1">
                <a:solidFill>
                  <a:schemeClr val="tx1"/>
                </a:solidFill>
                <a:effectLst/>
                <a:latin typeface="+mn-lt"/>
                <a:ea typeface="+mn-ea"/>
                <a:cs typeface="+mn-cs"/>
              </a:rPr>
              <a:t>dhaonnúla</a:t>
            </a:r>
            <a:r>
              <a:rPr lang="ga-IE" sz="1200" kern="1200" dirty="0">
                <a:solidFill>
                  <a:schemeClr val="tx1"/>
                </a:solidFill>
                <a:effectLst/>
                <a:latin typeface="+mn-lt"/>
                <a:ea typeface="+mn-ea"/>
                <a:cs typeface="+mn-cs"/>
              </a:rPr>
              <a:t> i gcrích freisin, tionscadail arb é is aidhm dóibh bia, dídean, cúram leighis agus oideachas a chur ar fáil do dhaoine leochaileacha, </a:t>
            </a:r>
            <a:r>
              <a:rPr lang="ga-IE" sz="1200" u="sng" kern="1200" dirty="0">
                <a:solidFill>
                  <a:schemeClr val="tx1"/>
                </a:solidFill>
                <a:effectLst/>
                <a:latin typeface="+mn-lt"/>
                <a:ea typeface="+mn-ea"/>
                <a:cs typeface="+mn-cs"/>
                <a:hlinkClick r:id="rId7"/>
              </a:rPr>
              <a:t>https://europa.eu/!rV69JX</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dirty="0">
                <a:solidFill>
                  <a:schemeClr val="tx1"/>
                </a:solidFill>
                <a:effectLst/>
                <a:latin typeface="+mn-lt"/>
                <a:ea typeface="+mn-ea"/>
                <a:cs typeface="+mn-cs"/>
              </a:rPr>
              <a:t>I gcás </a:t>
            </a:r>
            <a:r>
              <a:rPr lang="ga-IE" sz="1200" kern="1200" dirty="0" err="1">
                <a:solidFill>
                  <a:schemeClr val="tx1"/>
                </a:solidFill>
                <a:effectLst/>
                <a:latin typeface="+mn-lt"/>
                <a:ea typeface="+mn-ea"/>
                <a:cs typeface="+mn-cs"/>
              </a:rPr>
              <a:t>tubaistí</a:t>
            </a:r>
            <a:r>
              <a:rPr lang="ga-IE" sz="1200" kern="1200" dirty="0">
                <a:solidFill>
                  <a:schemeClr val="tx1"/>
                </a:solidFill>
                <a:effectLst/>
                <a:latin typeface="+mn-lt"/>
                <a:ea typeface="+mn-ea"/>
                <a:cs typeface="+mn-cs"/>
              </a:rPr>
              <a:t>, is féidir leis an Aontas cabhair agus cúnamh a chur ar fáil trí chóras comhordaithe freagartha ar a dtugtar an </a:t>
            </a:r>
            <a:r>
              <a:rPr lang="ga-IE" sz="1200" b="1" kern="1200" dirty="0">
                <a:solidFill>
                  <a:schemeClr val="tx1"/>
                </a:solidFill>
                <a:effectLst/>
                <a:latin typeface="+mn-lt"/>
                <a:ea typeface="+mn-ea"/>
                <a:cs typeface="+mn-cs"/>
              </a:rPr>
              <a:t>Sásra um Chosaint Shibhialta</a:t>
            </a:r>
            <a:r>
              <a:rPr lang="ga-IE" sz="1200" kern="1200" dirty="0">
                <a:solidFill>
                  <a:schemeClr val="tx1"/>
                </a:solidFill>
                <a:effectLst/>
                <a:latin typeface="+mn-lt"/>
                <a:ea typeface="+mn-ea"/>
                <a:cs typeface="+mn-cs"/>
              </a:rPr>
              <a:t>, </a:t>
            </a:r>
            <a:r>
              <a:rPr lang="ga-IE" sz="1200" u="sng" kern="1200" dirty="0">
                <a:solidFill>
                  <a:schemeClr val="tx1"/>
                </a:solidFill>
                <a:effectLst/>
                <a:latin typeface="+mn-lt"/>
                <a:ea typeface="+mn-ea"/>
                <a:cs typeface="+mn-cs"/>
                <a:hlinkClick r:id="rId8"/>
              </a:rPr>
              <a:t>https://europa.eu/!Pw88qb</a:t>
            </a:r>
            <a:r>
              <a:rPr lang="ga-I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ga-IE" sz="1200" kern="1200">
                <a:solidFill>
                  <a:schemeClr val="tx1"/>
                </a:solidFill>
                <a:effectLst/>
                <a:latin typeface="+mn-lt"/>
                <a:ea typeface="+mn-ea"/>
                <a:cs typeface="+mn-cs"/>
              </a:rPr>
              <a:t>Leis an g</a:t>
            </a:r>
            <a:r>
              <a:rPr lang="ga-IE" sz="1200" b="1" kern="1200">
                <a:solidFill>
                  <a:schemeClr val="tx1"/>
                </a:solidFill>
                <a:effectLst/>
                <a:latin typeface="+mn-lt"/>
                <a:ea typeface="+mn-ea"/>
                <a:cs typeface="+mn-cs"/>
              </a:rPr>
              <a:t>Comhaontú Glas don Eoraip</a:t>
            </a:r>
            <a:r>
              <a:rPr lang="ga-IE" sz="1200" kern="1200">
                <a:solidFill>
                  <a:schemeClr val="tx1"/>
                </a:solidFill>
                <a:effectLst/>
                <a:latin typeface="+mn-lt"/>
                <a:ea typeface="+mn-ea"/>
                <a:cs typeface="+mn-cs"/>
              </a:rPr>
              <a:t>, tá sé mar aidhm ag an Aontas a chuid astaíochtaí a laghdú agus a bheith ar an gcéad mhór-roinn atá neodrach ó thaobh na haeráide de faoi 2050. Faigh amach tuilleadh faoin gComhaontú Glas anseo: </a:t>
            </a:r>
            <a:r>
              <a:rPr lang="ga-IE" sz="1200" u="sng" kern="1200">
                <a:solidFill>
                  <a:schemeClr val="tx1"/>
                </a:solidFill>
                <a:effectLst/>
                <a:latin typeface="+mn-lt"/>
                <a:ea typeface="+mn-ea"/>
                <a:cs typeface="+mn-cs"/>
                <a:hlinkClick r:id="rId3"/>
              </a:rPr>
              <a:t>https://europa.eu/!Tr74bn</a:t>
            </a:r>
            <a:endParaRPr lang="fr-BE" sz="1200" u="sng"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Is feachtas é </a:t>
            </a:r>
            <a:r>
              <a:rPr lang="ga-IE" sz="1200" b="1" kern="1200" err="1">
                <a:solidFill>
                  <a:schemeClr val="tx1"/>
                </a:solidFill>
                <a:effectLst/>
                <a:latin typeface="+mn-lt"/>
                <a:ea typeface="+mn-ea"/>
                <a:cs typeface="+mn-cs"/>
              </a:rPr>
              <a:t>NextGenerationEU</a:t>
            </a:r>
            <a:r>
              <a:rPr lang="ga-IE" sz="1200" kern="1200">
                <a:solidFill>
                  <a:schemeClr val="tx1"/>
                </a:solidFill>
                <a:effectLst/>
                <a:latin typeface="+mn-lt"/>
                <a:ea typeface="+mn-ea"/>
                <a:cs typeface="+mn-cs"/>
              </a:rPr>
              <a:t> atá dírithe ar na nithe seo a leanas:</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a:solidFill>
                  <a:schemeClr val="tx1"/>
                </a:solidFill>
                <a:effectLst/>
                <a:latin typeface="+mn-lt"/>
                <a:ea typeface="+mn-ea"/>
                <a:cs typeface="+mn-cs"/>
              </a:rPr>
              <a:t>míniú a thabhairt do na saoránaigh ar an méid atá á dhéanamh ag an Aontas chun borradh a chur faoin ngeilleagar arís tar éis na géarchéime a tharla mar thoradh ar </a:t>
            </a:r>
            <a:r>
              <a:rPr lang="ga-IE" sz="1200" kern="1200" err="1">
                <a:solidFill>
                  <a:schemeClr val="tx1"/>
                </a:solidFill>
                <a:effectLst/>
                <a:latin typeface="+mn-lt"/>
                <a:ea typeface="+mn-ea"/>
                <a:cs typeface="+mn-cs"/>
              </a:rPr>
              <a:t>phaindéim</a:t>
            </a:r>
            <a:r>
              <a:rPr lang="ga-IE" sz="1200" kern="1200">
                <a:solidFill>
                  <a:schemeClr val="tx1"/>
                </a:solidFill>
                <a:effectLst/>
                <a:latin typeface="+mn-lt"/>
                <a:ea typeface="+mn-ea"/>
                <a:cs typeface="+mn-cs"/>
              </a:rPr>
              <a:t> COVID-19;</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a:solidFill>
                  <a:schemeClr val="tx1"/>
                </a:solidFill>
                <a:effectLst/>
                <a:latin typeface="+mn-lt"/>
                <a:ea typeface="+mn-ea"/>
                <a:cs typeface="+mn-cs"/>
              </a:rPr>
              <a:t>todhchaí níos </a:t>
            </a:r>
            <a:r>
              <a:rPr lang="ga-IE" sz="1200" kern="1200" err="1">
                <a:solidFill>
                  <a:schemeClr val="tx1"/>
                </a:solidFill>
                <a:effectLst/>
                <a:latin typeface="+mn-lt"/>
                <a:ea typeface="+mn-ea"/>
                <a:cs typeface="+mn-cs"/>
              </a:rPr>
              <a:t>athléimní</a:t>
            </a:r>
            <a:r>
              <a:rPr lang="ga-IE" sz="1200" kern="1200">
                <a:solidFill>
                  <a:schemeClr val="tx1"/>
                </a:solidFill>
                <a:effectLst/>
                <a:latin typeface="+mn-lt"/>
                <a:ea typeface="+mn-ea"/>
                <a:cs typeface="+mn-cs"/>
              </a:rPr>
              <a:t> a thógáil don Aontas Eorpach;</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ga-IE" sz="1200" kern="1200">
                <a:solidFill>
                  <a:schemeClr val="tx1"/>
                </a:solidFill>
                <a:effectLst/>
                <a:latin typeface="+mn-lt"/>
                <a:ea typeface="+mn-ea"/>
                <a:cs typeface="+mn-cs"/>
              </a:rPr>
              <a:t>an tAontas Eorpach a dhéanamh níos sábháilte, níos glaise, níos sláintiúla, níos digití agus níos cothroime.</a:t>
            </a:r>
            <a:endParaRPr lang="fr-BE" sz="1200" kern="1200">
              <a:solidFill>
                <a:schemeClr val="tx1"/>
              </a:solidFill>
              <a:effectLst/>
              <a:latin typeface="+mn-lt"/>
              <a:ea typeface="+mn-ea"/>
              <a:cs typeface="+mn-cs"/>
            </a:endParaRP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An </a:t>
            </a:r>
            <a:r>
              <a:rPr lang="ga-IE" sz="1200" b="1" kern="1200" err="1">
                <a:solidFill>
                  <a:schemeClr val="tx1"/>
                </a:solidFill>
                <a:effectLst/>
                <a:latin typeface="+mn-lt"/>
                <a:ea typeface="+mn-ea"/>
                <a:cs typeface="+mn-cs"/>
              </a:rPr>
              <a:t>Digitiú</a:t>
            </a:r>
            <a:r>
              <a:rPr lang="ga-IE" sz="1200" kern="1200">
                <a:solidFill>
                  <a:schemeClr val="tx1"/>
                </a:solidFill>
                <a:effectLst/>
                <a:latin typeface="+mn-lt"/>
                <a:ea typeface="+mn-ea"/>
                <a:cs typeface="+mn-cs"/>
              </a:rPr>
              <a:t>: Tá an tAontas ag obair chun rochtain ar an idirlíon a chur ar fáil do gach duine atá ina chónaí san Aontas Eorpach (</a:t>
            </a:r>
            <a:r>
              <a:rPr lang="ga-IE" sz="1200" b="1" kern="1200">
                <a:solidFill>
                  <a:schemeClr val="tx1"/>
                </a:solidFill>
                <a:effectLst/>
                <a:latin typeface="+mn-lt"/>
                <a:ea typeface="+mn-ea"/>
                <a:cs typeface="+mn-cs"/>
              </a:rPr>
              <a:t>an tionscnamh WiFi4EU</a:t>
            </a:r>
            <a:r>
              <a:rPr lang="ga-IE" sz="1200" kern="1200">
                <a:solidFill>
                  <a:schemeClr val="tx1"/>
                </a:solidFill>
                <a:effectLst/>
                <a:latin typeface="+mn-lt"/>
                <a:ea typeface="+mn-ea"/>
                <a:cs typeface="+mn-cs"/>
              </a:rPr>
              <a:t>), agus ag an am céanna páistí agus aosaigh óga a choinneáil slán agus an t-idirlíon nó teicneolaíochtaí </a:t>
            </a:r>
            <a:r>
              <a:rPr lang="ga-IE" sz="1200" kern="1200" err="1">
                <a:solidFill>
                  <a:schemeClr val="tx1"/>
                </a:solidFill>
                <a:effectLst/>
                <a:latin typeface="+mn-lt"/>
                <a:ea typeface="+mn-ea"/>
                <a:cs typeface="+mn-cs"/>
              </a:rPr>
              <a:t>móibíleacha</a:t>
            </a:r>
            <a:r>
              <a:rPr lang="ga-IE" sz="1200" kern="1200">
                <a:solidFill>
                  <a:schemeClr val="tx1"/>
                </a:solidFill>
                <a:effectLst/>
                <a:latin typeface="+mn-lt"/>
                <a:ea typeface="+mn-ea"/>
                <a:cs typeface="+mn-cs"/>
              </a:rPr>
              <a:t> á n-úsáid acu (</a:t>
            </a:r>
            <a:r>
              <a:rPr lang="ga-IE" sz="1200" b="1" kern="1200">
                <a:solidFill>
                  <a:schemeClr val="tx1"/>
                </a:solidFill>
                <a:effectLst/>
                <a:latin typeface="+mn-lt"/>
                <a:ea typeface="+mn-ea"/>
                <a:cs typeface="+mn-cs"/>
              </a:rPr>
              <a:t>Idirlíon Níos Fearr do Leanaí</a:t>
            </a:r>
            <a:r>
              <a:rPr lang="ga-IE" sz="1200" kern="1200">
                <a:solidFill>
                  <a:schemeClr val="tx1"/>
                </a:solidFill>
                <a:effectLst/>
                <a:latin typeface="+mn-lt"/>
                <a:ea typeface="+mn-ea"/>
                <a:cs typeface="+mn-cs"/>
              </a:rPr>
              <a:t>).</a:t>
            </a:r>
            <a:endParaRPr lang="fr-BE" sz="1200"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Comhionannas</a:t>
            </a:r>
            <a:r>
              <a:rPr lang="ga-IE" sz="1200" kern="1200">
                <a:solidFill>
                  <a:schemeClr val="tx1"/>
                </a:solidFill>
                <a:effectLst/>
                <a:latin typeface="+mn-lt"/>
                <a:ea typeface="+mn-ea"/>
                <a:cs typeface="+mn-cs"/>
              </a:rPr>
              <a:t>: Tá an tAontas Eorpach ag gníomhú chun </a:t>
            </a:r>
            <a:r>
              <a:rPr lang="ga-IE" sz="1200" b="1" kern="1200">
                <a:solidFill>
                  <a:schemeClr val="tx1"/>
                </a:solidFill>
                <a:effectLst/>
                <a:latin typeface="+mn-lt"/>
                <a:ea typeface="+mn-ea"/>
                <a:cs typeface="+mn-cs"/>
              </a:rPr>
              <a:t>Aontas an Chomhionannas</a:t>
            </a:r>
            <a:r>
              <a:rPr lang="ga-IE" sz="1200" kern="1200">
                <a:solidFill>
                  <a:schemeClr val="tx1"/>
                </a:solidFill>
                <a:effectLst/>
                <a:latin typeface="+mn-lt"/>
                <a:ea typeface="+mn-ea"/>
                <a:cs typeface="+mn-cs"/>
              </a:rPr>
              <a:t> a bhaint amach, is é sin na dálaí a chruthú le go mbeidh gach duine in ann maireachtáil, a bheith faoi bhláth agus a bheith ina cheannaire beag beann ar dhifríochtaí atá bunaithe ar ghnéas, ar bhunadh cine nó eitneach, ar reiligiún nó ar chreideamh, ar mhíchumas, ar aois nó ar chlaonadh gnéasach. Chun an sprioc sin a bhaint amach, tá sásraí, beartais agus gníomhaíochtaí á gcur i bhfeidhm ag an Aontas a thugann dúshlán an idirdhealaithe struchtúraigh agus na </a:t>
            </a:r>
            <a:r>
              <a:rPr lang="ga-IE" sz="1200" kern="1200" err="1">
                <a:solidFill>
                  <a:schemeClr val="tx1"/>
                </a:solidFill>
                <a:effectLst/>
                <a:latin typeface="+mn-lt"/>
                <a:ea typeface="+mn-ea"/>
                <a:cs typeface="+mn-cs"/>
              </a:rPr>
              <a:t>steiréitíopaí</a:t>
            </a:r>
            <a:r>
              <a:rPr lang="ga-IE" sz="1200" kern="1200">
                <a:solidFill>
                  <a:schemeClr val="tx1"/>
                </a:solidFill>
                <a:effectLst/>
                <a:latin typeface="+mn-lt"/>
                <a:ea typeface="+mn-ea"/>
                <a:cs typeface="+mn-cs"/>
              </a:rPr>
              <a:t> a bhíonn sa tsochaí go minic.</a:t>
            </a:r>
            <a:endParaRPr lang="fr-BE" sz="1200"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Tuilleadh eolais: </a:t>
            </a:r>
            <a:r>
              <a:rPr lang="ga-IE" sz="1200" u="sng" kern="1200">
                <a:solidFill>
                  <a:schemeClr val="tx1"/>
                </a:solidFill>
                <a:effectLst/>
                <a:latin typeface="+mn-lt"/>
                <a:ea typeface="+mn-ea"/>
                <a:cs typeface="+mn-cs"/>
                <a:hlinkClick r:id="rId4"/>
              </a:rPr>
              <a:t>Tosaíochtaí an Choimisiúin Eorpaigh |An Coimisiún Eorpach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b="0" i="0" kern="1200" dirty="0">
                <a:solidFill>
                  <a:schemeClr val="tx1"/>
                </a:solidFill>
                <a:effectLst/>
                <a:latin typeface="+mn-lt"/>
                <a:ea typeface="+mn-ea"/>
                <a:cs typeface="+mn-cs"/>
              </a:rPr>
              <a:t>An 24 </a:t>
            </a:r>
            <a:r>
              <a:rPr lang="en-US" sz="1200" b="0" i="0" kern="1200" dirty="0" err="1">
                <a:solidFill>
                  <a:schemeClr val="tx1"/>
                </a:solidFill>
                <a:effectLst/>
                <a:latin typeface="+mn-lt"/>
                <a:ea typeface="+mn-ea"/>
                <a:cs typeface="+mn-cs"/>
              </a:rPr>
              <a:t>Feabhra</a:t>
            </a:r>
            <a:r>
              <a:rPr lang="en-US" sz="1200" b="0" i="0" kern="1200" dirty="0">
                <a:solidFill>
                  <a:schemeClr val="tx1"/>
                </a:solidFill>
                <a:effectLst/>
                <a:latin typeface="+mn-lt"/>
                <a:ea typeface="+mn-ea"/>
                <a:cs typeface="+mn-cs"/>
              </a:rPr>
              <a:t> 2022, </a:t>
            </a:r>
            <a:r>
              <a:rPr lang="en-US" sz="1200" b="0" i="0" kern="1200" dirty="0" err="1">
                <a:solidFill>
                  <a:schemeClr val="tx1"/>
                </a:solidFill>
                <a:effectLst/>
                <a:latin typeface="+mn-lt"/>
                <a:ea typeface="+mn-ea"/>
                <a:cs typeface="+mn-cs"/>
              </a:rPr>
              <a:t>nuair</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dhúisigh</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Eoraip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scéal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uafáis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faoi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ionsaí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míleata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Rúise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gcoinne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hÚcráine</a:t>
            </a:r>
            <a:r>
              <a:rPr lang="en-US" sz="1200" b="0" i="0" kern="1200" dirty="0">
                <a:solidFill>
                  <a:schemeClr val="tx1"/>
                </a:solidFill>
                <a:effectLst/>
                <a:latin typeface="+mn-lt"/>
                <a:ea typeface="+mn-ea"/>
                <a:cs typeface="+mn-cs"/>
              </a:rPr>
              <a:t>. Ní </a:t>
            </a:r>
            <a:r>
              <a:rPr lang="en-US" sz="1200" b="0" i="0" kern="1200" dirty="0" err="1">
                <a:solidFill>
                  <a:schemeClr val="tx1"/>
                </a:solidFill>
                <a:effectLst/>
                <a:latin typeface="+mn-lt"/>
                <a:ea typeface="+mn-ea"/>
                <a:cs typeface="+mn-cs"/>
              </a:rPr>
              <a:t>hamháin</a:t>
            </a:r>
            <a:r>
              <a:rPr lang="en-US" sz="1200" b="0" i="0" kern="1200" dirty="0">
                <a:solidFill>
                  <a:schemeClr val="tx1"/>
                </a:solidFill>
                <a:effectLst/>
                <a:latin typeface="+mn-lt"/>
                <a:ea typeface="+mn-ea"/>
                <a:cs typeface="+mn-cs"/>
              </a:rPr>
              <a:t> gur </a:t>
            </a:r>
            <a:r>
              <a:rPr lang="en-US" sz="1200" b="0" i="0" kern="1200" dirty="0" err="1">
                <a:solidFill>
                  <a:schemeClr val="tx1"/>
                </a:solidFill>
                <a:effectLst/>
                <a:latin typeface="+mn-lt"/>
                <a:ea typeface="+mn-ea"/>
                <a:cs typeface="+mn-cs"/>
              </a:rPr>
              <a:t>ionsaí</a:t>
            </a:r>
            <a:r>
              <a:rPr lang="en-US" sz="1200" b="0" i="0" kern="1200" dirty="0">
                <a:solidFill>
                  <a:schemeClr val="tx1"/>
                </a:solidFill>
                <a:effectLst/>
                <a:latin typeface="+mn-lt"/>
                <a:ea typeface="+mn-ea"/>
                <a:cs typeface="+mn-cs"/>
              </a:rPr>
              <a:t> é sin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gcoinne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hÚcráine</a:t>
            </a:r>
            <a:r>
              <a:rPr lang="en-US" sz="1200" b="0" i="0" kern="1200" dirty="0">
                <a:solidFill>
                  <a:schemeClr val="tx1"/>
                </a:solidFill>
                <a:effectLst/>
                <a:latin typeface="+mn-lt"/>
                <a:ea typeface="+mn-ea"/>
                <a:cs typeface="+mn-cs"/>
              </a:rPr>
              <a:t>, ach is </a:t>
            </a:r>
            <a:r>
              <a:rPr lang="en-US" sz="1200" b="0" i="0" kern="1200" dirty="0" err="1">
                <a:solidFill>
                  <a:schemeClr val="tx1"/>
                </a:solidFill>
                <a:effectLst/>
                <a:latin typeface="+mn-lt"/>
                <a:ea typeface="+mn-ea"/>
                <a:cs typeface="+mn-cs"/>
              </a:rPr>
              <a:t>ionsaí</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freisin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gcoinne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luachanna</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seasaimid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Aontas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Eorpach</a:t>
            </a:r>
            <a:r>
              <a:rPr lang="en-US" sz="1200" b="0" i="0" kern="1200" dirty="0">
                <a:solidFill>
                  <a:schemeClr val="tx1"/>
                </a:solidFill>
                <a:effectLst/>
                <a:latin typeface="+mn-lt"/>
                <a:ea typeface="+mn-ea"/>
                <a:cs typeface="+mn-cs"/>
              </a:rPr>
              <a:t>. Is </a:t>
            </a:r>
            <a:r>
              <a:rPr lang="en-US" sz="1200" b="0" i="0" kern="1200" dirty="0" err="1">
                <a:solidFill>
                  <a:schemeClr val="tx1"/>
                </a:solidFill>
                <a:effectLst/>
                <a:latin typeface="+mn-lt"/>
                <a:ea typeface="+mn-ea"/>
                <a:cs typeface="+mn-cs"/>
              </a:rPr>
              <a:t>Aontas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sinn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bunaithe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tsíocháin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daonlathas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smacht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reachta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hainghníomhartha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atá</a:t>
            </a:r>
            <a:r>
              <a:rPr lang="en-US" sz="1200" b="0" i="0" kern="1200" dirty="0">
                <a:solidFill>
                  <a:schemeClr val="tx1"/>
                </a:solidFill>
                <a:effectLst/>
                <a:latin typeface="+mn-lt"/>
                <a:ea typeface="+mn-ea"/>
                <a:cs typeface="+mn-cs"/>
              </a:rPr>
              <a:t> ag </a:t>
            </a:r>
            <a:r>
              <a:rPr lang="en-US" sz="1200" b="0" i="0" kern="1200" dirty="0" err="1">
                <a:solidFill>
                  <a:schemeClr val="tx1"/>
                </a:solidFill>
                <a:effectLst/>
                <a:latin typeface="+mn-lt"/>
                <a:ea typeface="+mn-ea"/>
                <a:cs typeface="+mn-cs"/>
              </a:rPr>
              <a:t>tarlú</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ár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dteorainneacha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meabhraíonn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dúinn</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chúis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cruthaíodh</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tAontas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Eorpach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D’fhreagair</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tAontas</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haontacht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neart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leith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géarchéime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faoi</a:t>
            </a:r>
            <a:r>
              <a:rPr lang="en-US" sz="1200" b="0" i="0" kern="1200" dirty="0">
                <a:solidFill>
                  <a:schemeClr val="tx1"/>
                </a:solidFill>
                <a:effectLst/>
                <a:latin typeface="+mn-lt"/>
                <a:ea typeface="+mn-ea"/>
                <a:cs typeface="+mn-cs"/>
              </a:rPr>
              <a:t> mar a </a:t>
            </a:r>
            <a:r>
              <a:rPr lang="en-US" sz="1200" b="0" i="0" kern="1200" dirty="0" err="1">
                <a:solidFill>
                  <a:schemeClr val="tx1"/>
                </a:solidFill>
                <a:effectLst/>
                <a:latin typeface="+mn-lt"/>
                <a:ea typeface="+mn-ea"/>
                <a:cs typeface="+mn-cs"/>
              </a:rPr>
              <a:t>rinne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sé</a:t>
            </a:r>
            <a:r>
              <a:rPr lang="en-US" sz="1200" b="0" i="0" kern="1200" dirty="0">
                <a:solidFill>
                  <a:schemeClr val="tx1"/>
                </a:solidFill>
                <a:effectLst/>
                <a:latin typeface="+mn-lt"/>
                <a:ea typeface="+mn-ea"/>
                <a:cs typeface="+mn-cs"/>
              </a:rPr>
              <a:t> le linn an </a:t>
            </a:r>
            <a:r>
              <a:rPr lang="en-US" sz="1200" b="0" i="0" kern="1200" dirty="0" err="1">
                <a:solidFill>
                  <a:schemeClr val="tx1"/>
                </a:solidFill>
                <a:effectLst/>
                <a:latin typeface="+mn-lt"/>
                <a:ea typeface="+mn-ea"/>
                <a:cs typeface="+mn-cs"/>
              </a:rPr>
              <a:t>iliomad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dúshlán</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bhí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ann</a:t>
            </a:r>
            <a:r>
              <a:rPr lang="en-US" sz="1200" b="0" i="0" kern="1200" dirty="0">
                <a:solidFill>
                  <a:schemeClr val="tx1"/>
                </a:solidFill>
                <a:effectLst/>
                <a:latin typeface="+mn-lt"/>
                <a:ea typeface="+mn-ea"/>
                <a:cs typeface="+mn-cs"/>
              </a:rPr>
              <a:t> an </a:t>
            </a:r>
            <a:r>
              <a:rPr lang="en-US" sz="1200" b="0" i="0" kern="1200" dirty="0" err="1">
                <a:solidFill>
                  <a:schemeClr val="tx1"/>
                </a:solidFill>
                <a:effectLst/>
                <a:latin typeface="+mn-lt"/>
                <a:ea typeface="+mn-ea"/>
                <a:cs typeface="+mn-cs"/>
              </a:rPr>
              <a:t>bhliain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roimhe</a:t>
            </a:r>
            <a:r>
              <a:rPr lang="en-US" sz="1200" b="0" i="0" kern="1200" dirty="0">
                <a:solidFill>
                  <a:schemeClr val="tx1"/>
                </a:solidFill>
                <a:effectLst/>
                <a:latin typeface="+mn-lt"/>
                <a:ea typeface="+mn-ea"/>
                <a:cs typeface="+mn-cs"/>
              </a:rPr>
              <a:t> </a:t>
            </a:r>
            <a:r>
              <a:rPr lang="en-US" dirty="0"/>
              <a:t>sin: </a:t>
            </a:r>
            <a:r>
              <a:rPr lang="en-US" dirty="0">
                <a:hlinkClick r:id="rId3"/>
              </a:rPr>
              <a:t>Dlúthpháirtíocht an Aontais Eorpaigh leis an Úcráin - An Coimisiún Eorpach (europa.eu)</a:t>
            </a:r>
            <a:endParaRPr lang="en-US" dirty="0">
              <a:ea typeface="Calibri"/>
              <a:cs typeface="Calibri"/>
              <a:hlinkClick r:id="" action="ppaction://noaction"/>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Ábhair shamplacha: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Cearta an duine (</a:t>
            </a:r>
            <a:r>
              <a:rPr lang="ga-IE" sz="1200" kern="1200" err="1">
                <a:solidFill>
                  <a:schemeClr val="tx1"/>
                </a:solidFill>
                <a:effectLst/>
                <a:latin typeface="+mn-lt"/>
                <a:ea typeface="+mn-ea"/>
                <a:cs typeface="+mn-cs"/>
              </a:rPr>
              <a:t>e.g</a:t>
            </a:r>
            <a:r>
              <a:rPr lang="ga-IE" sz="1200" kern="1200">
                <a:solidFill>
                  <a:schemeClr val="tx1"/>
                </a:solidFill>
                <a:effectLst/>
                <a:latin typeface="+mn-lt"/>
                <a:ea typeface="+mn-ea"/>
                <a:cs typeface="+mn-cs"/>
              </a:rPr>
              <a:t>. cearta LADTI)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comhshaol (</a:t>
            </a:r>
            <a:r>
              <a:rPr lang="ga-IE" sz="1200" kern="1200" err="1">
                <a:solidFill>
                  <a:schemeClr val="tx1"/>
                </a:solidFill>
                <a:effectLst/>
                <a:latin typeface="+mn-lt"/>
                <a:ea typeface="+mn-ea"/>
                <a:cs typeface="+mn-cs"/>
              </a:rPr>
              <a:t>e.g</a:t>
            </a:r>
            <a:r>
              <a:rPr lang="ga-IE" sz="1200" kern="1200">
                <a:solidFill>
                  <a:schemeClr val="tx1"/>
                </a:solidFill>
                <a:effectLst/>
                <a:latin typeface="+mn-lt"/>
                <a:ea typeface="+mn-ea"/>
                <a:cs typeface="+mn-cs"/>
              </a:rPr>
              <a:t>. an t-athrú aeráide)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fhostaíocht (</a:t>
            </a:r>
            <a:r>
              <a:rPr lang="ga-IE" sz="1200" kern="1200" err="1">
                <a:solidFill>
                  <a:schemeClr val="tx1"/>
                </a:solidFill>
                <a:effectLst/>
                <a:latin typeface="+mn-lt"/>
                <a:ea typeface="+mn-ea"/>
                <a:cs typeface="+mn-cs"/>
              </a:rPr>
              <a:t>e.g</a:t>
            </a:r>
            <a:r>
              <a:rPr lang="ga-IE" sz="1200" kern="1200">
                <a:solidFill>
                  <a:schemeClr val="tx1"/>
                </a:solidFill>
                <a:effectLst/>
                <a:latin typeface="+mn-lt"/>
                <a:ea typeface="+mn-ea"/>
                <a:cs typeface="+mn-cs"/>
              </a:rPr>
              <a:t>. conas post a fháil tar éis an oideachais)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óige (</a:t>
            </a:r>
            <a:r>
              <a:rPr lang="ga-IE" sz="1200" kern="1200" err="1">
                <a:solidFill>
                  <a:schemeClr val="tx1"/>
                </a:solidFill>
                <a:effectLst/>
                <a:latin typeface="+mn-lt"/>
                <a:ea typeface="+mn-ea"/>
                <a:cs typeface="+mn-cs"/>
              </a:rPr>
              <a:t>e.g</a:t>
            </a:r>
            <a:r>
              <a:rPr lang="ga-IE" sz="1200" kern="1200">
                <a:solidFill>
                  <a:schemeClr val="tx1"/>
                </a:solidFill>
                <a:effectLst/>
                <a:latin typeface="+mn-lt"/>
                <a:ea typeface="+mn-ea"/>
                <a:cs typeface="+mn-cs"/>
              </a:rPr>
              <a:t>. deiseanna do dhaoine óga)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cuimsiú sóisialta (</a:t>
            </a:r>
            <a:r>
              <a:rPr lang="ga-IE" sz="1200" kern="1200" err="1">
                <a:solidFill>
                  <a:schemeClr val="tx1"/>
                </a:solidFill>
                <a:effectLst/>
                <a:latin typeface="+mn-lt"/>
                <a:ea typeface="+mn-ea"/>
                <a:cs typeface="+mn-cs"/>
              </a:rPr>
              <a:t>e.g</a:t>
            </a:r>
            <a:r>
              <a:rPr lang="ga-IE" sz="1200" kern="1200">
                <a:solidFill>
                  <a:schemeClr val="tx1"/>
                </a:solidFill>
                <a:effectLst/>
                <a:latin typeface="+mn-lt"/>
                <a:ea typeface="+mn-ea"/>
                <a:cs typeface="+mn-cs"/>
              </a:rPr>
              <a:t>. an comhionannas inscne)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t-oideachas (</a:t>
            </a:r>
            <a:r>
              <a:rPr lang="ga-IE" sz="1200" kern="1200" err="1">
                <a:solidFill>
                  <a:schemeClr val="tx1"/>
                </a:solidFill>
                <a:effectLst/>
                <a:latin typeface="+mn-lt"/>
                <a:ea typeface="+mn-ea"/>
                <a:cs typeface="+mn-cs"/>
              </a:rPr>
              <a:t>e.g</a:t>
            </a:r>
            <a:r>
              <a:rPr lang="ga-IE" sz="1200" kern="1200">
                <a:solidFill>
                  <a:schemeClr val="tx1"/>
                </a:solidFill>
                <a:effectLst/>
                <a:latin typeface="+mn-lt"/>
                <a:ea typeface="+mn-ea"/>
                <a:cs typeface="+mn-cs"/>
              </a:rPr>
              <a:t>. conas staidéar a dhéanamh i dtír eile/conas an t-airgead a fháil le cúrsa tríú leibhéal a dhéanamh tar éis na meánscoile)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Sláinte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ec.europa.eu le cuairt a thabhairt ar shuíomh gréasáin oifigiúil an Choimisiúin Eorpaigh.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consilium.europa.eu le cuairt a thabhairt ar shuíomh gréasáin oifigiúil Chomhairle an AE.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consilium.europa.eu le cuairt a thabhairt ar shuíomh gréasáin oifigiúil Chomhairle an Aontais.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ec.europa.eu le cuairt a thabhairt ar shuíomh gréasáin oifigiúil an Choimisiúin Eorpaigh.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curia.europa.eu le cuairt a thabhairt ar shuíomh gréasáin oifigiúil Chúirt Bhreithiúnais an Aontais Eorpaigh.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eca.europa.eu le cuairt a thabhairt ar shuíomh gréasáin oifigiúil Chúirt Iniúchóirí na hEorpa.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Téigh go www.ecb.europa.eu le cuairt a thabhairt ar shuíomh gréasáin oifigiúil an Bhainc Cheannais Eorpaigh.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dirty="0"/>
              <a:t>Is </a:t>
            </a:r>
            <a:r>
              <a:rPr lang="en-GB" dirty="0" err="1"/>
              <a:t>deis</a:t>
            </a:r>
            <a:r>
              <a:rPr lang="en-GB" dirty="0"/>
              <a:t> </a:t>
            </a:r>
            <a:r>
              <a:rPr lang="en-GB" dirty="0" err="1"/>
              <a:t>ar</a:t>
            </a:r>
            <a:r>
              <a:rPr lang="en-GB" dirty="0"/>
              <a:t> </a:t>
            </a:r>
            <a:r>
              <a:rPr lang="en-GB" dirty="0" err="1"/>
              <a:t>leith</a:t>
            </a:r>
            <a:r>
              <a:rPr lang="en-GB" dirty="0"/>
              <a:t> </a:t>
            </a:r>
            <a:r>
              <a:rPr lang="en-GB" dirty="0" err="1"/>
              <a:t>duitse</a:t>
            </a:r>
            <a:r>
              <a:rPr lang="en-GB" dirty="0"/>
              <a:t> </a:t>
            </a:r>
            <a:r>
              <a:rPr lang="en-GB" b="1" dirty="0"/>
              <a:t>an </a:t>
            </a:r>
            <a:r>
              <a:rPr lang="en-GB" b="1" dirty="0" err="1"/>
              <a:t>Tionscnamh</a:t>
            </a:r>
            <a:r>
              <a:rPr lang="en-GB" b="1" dirty="0"/>
              <a:t> </a:t>
            </a:r>
            <a:r>
              <a:rPr lang="en-GB" b="1" dirty="0" err="1"/>
              <a:t>Eorpach</a:t>
            </a:r>
            <a:r>
              <a:rPr lang="en-GB" b="1" dirty="0"/>
              <a:t> ó </a:t>
            </a:r>
            <a:r>
              <a:rPr lang="en-GB" b="1" dirty="0" err="1"/>
              <a:t>na</a:t>
            </a:r>
            <a:r>
              <a:rPr lang="en-GB" b="1" dirty="0"/>
              <a:t> </a:t>
            </a:r>
            <a:r>
              <a:rPr lang="en-GB" b="1" dirty="0" err="1"/>
              <a:t>saoránaigh</a:t>
            </a:r>
            <a:r>
              <a:rPr lang="en-GB" b="1" dirty="0"/>
              <a:t> </a:t>
            </a:r>
            <a:r>
              <a:rPr lang="en-GB" dirty="0" err="1"/>
              <a:t>chun</a:t>
            </a:r>
            <a:r>
              <a:rPr lang="en-GB" dirty="0"/>
              <a:t> </a:t>
            </a:r>
            <a:r>
              <a:rPr lang="en-GB" dirty="0" err="1"/>
              <a:t>cuidiú</a:t>
            </a:r>
            <a:r>
              <a:rPr lang="en-GB" dirty="0"/>
              <a:t> a </a:t>
            </a:r>
            <a:r>
              <a:rPr lang="en-GB" dirty="0" err="1"/>
              <a:t>thabhairt</a:t>
            </a:r>
            <a:r>
              <a:rPr lang="en-GB" dirty="0"/>
              <a:t> an </a:t>
            </a:r>
            <a:r>
              <a:rPr lang="en-GB" dirty="0" err="1"/>
              <a:t>tAontas</a:t>
            </a:r>
            <a:r>
              <a:rPr lang="en-GB" dirty="0"/>
              <a:t> </a:t>
            </a:r>
            <a:r>
              <a:rPr lang="en-GB" dirty="0" err="1"/>
              <a:t>Eorpach</a:t>
            </a:r>
            <a:r>
              <a:rPr lang="en-GB" dirty="0"/>
              <a:t> a </a:t>
            </a:r>
            <a:r>
              <a:rPr lang="en-GB" dirty="0" err="1"/>
              <a:t>mhúnlú</a:t>
            </a:r>
            <a:r>
              <a:rPr lang="en-GB" dirty="0"/>
              <a:t> </a:t>
            </a:r>
            <a:r>
              <a:rPr lang="en-GB" dirty="0" err="1"/>
              <a:t>trí</a:t>
            </a:r>
            <a:r>
              <a:rPr lang="en-GB" dirty="0"/>
              <a:t> </a:t>
            </a:r>
            <a:r>
              <a:rPr lang="en-GB" dirty="0" err="1"/>
              <a:t>thathant</a:t>
            </a:r>
            <a:r>
              <a:rPr lang="en-GB" dirty="0"/>
              <a:t> </a:t>
            </a:r>
            <a:r>
              <a:rPr lang="en-GB" dirty="0" err="1"/>
              <a:t>ar</a:t>
            </a:r>
            <a:r>
              <a:rPr lang="en-GB" dirty="0"/>
              <a:t> an </a:t>
            </a:r>
            <a:r>
              <a:rPr lang="en-GB" dirty="0" err="1"/>
              <a:t>gCoimisiún</a:t>
            </a:r>
            <a:r>
              <a:rPr lang="en-GB" dirty="0"/>
              <a:t> </a:t>
            </a:r>
            <a:r>
              <a:rPr lang="en-GB" dirty="0" err="1"/>
              <a:t>Eorpach</a:t>
            </a:r>
            <a:r>
              <a:rPr lang="en-GB" dirty="0"/>
              <a:t> </a:t>
            </a:r>
            <a:r>
              <a:rPr lang="en-GB" dirty="0" err="1"/>
              <a:t>dlíthe</a:t>
            </a:r>
            <a:r>
              <a:rPr lang="en-GB" dirty="0"/>
              <a:t> </a:t>
            </a:r>
            <a:r>
              <a:rPr lang="en-GB" dirty="0" err="1"/>
              <a:t>nua</a:t>
            </a:r>
            <a:r>
              <a:rPr lang="en-GB" dirty="0"/>
              <a:t> a </a:t>
            </a:r>
            <a:r>
              <a:rPr lang="en-GB" dirty="0" err="1"/>
              <a:t>mholadh</a:t>
            </a:r>
            <a:r>
              <a:rPr lang="en-GB" dirty="0"/>
              <a:t>. </a:t>
            </a:r>
            <a:r>
              <a:rPr lang="en-GB" dirty="0" err="1"/>
              <a:t>Ar</a:t>
            </a:r>
            <a:r>
              <a:rPr lang="en-GB" dirty="0"/>
              <a:t> 1 </a:t>
            </a:r>
            <a:r>
              <a:rPr lang="en-GB" dirty="0" err="1"/>
              <a:t>mhilliún</a:t>
            </a:r>
            <a:r>
              <a:rPr lang="en-GB" dirty="0"/>
              <a:t> </a:t>
            </a:r>
            <a:r>
              <a:rPr lang="en-GB" dirty="0" err="1"/>
              <a:t>síniú</a:t>
            </a:r>
            <a:r>
              <a:rPr lang="en-GB" dirty="0"/>
              <a:t> a </a:t>
            </a:r>
            <a:r>
              <a:rPr lang="en-GB" dirty="0" err="1"/>
              <a:t>bheith</a:t>
            </a:r>
            <a:r>
              <a:rPr lang="en-GB" dirty="0"/>
              <a:t> </a:t>
            </a:r>
            <a:r>
              <a:rPr lang="en-GB" dirty="0" err="1"/>
              <a:t>bailithe</a:t>
            </a:r>
            <a:r>
              <a:rPr lang="en-GB" dirty="0"/>
              <a:t> le </a:t>
            </a:r>
            <a:r>
              <a:rPr lang="en-GB" dirty="0" err="1"/>
              <a:t>haghaidh</a:t>
            </a:r>
            <a:r>
              <a:rPr lang="en-GB" dirty="0"/>
              <a:t> </a:t>
            </a:r>
            <a:r>
              <a:rPr lang="en-GB" dirty="0" err="1"/>
              <a:t>tionscnaimh</a:t>
            </a:r>
            <a:r>
              <a:rPr lang="en-GB" dirty="0"/>
              <a:t>, </a:t>
            </a:r>
            <a:r>
              <a:rPr lang="en-GB" dirty="0" err="1"/>
              <a:t>cinnfidh</a:t>
            </a:r>
            <a:r>
              <a:rPr lang="en-GB" dirty="0"/>
              <a:t> an </a:t>
            </a:r>
            <a:r>
              <a:rPr lang="en-GB" dirty="0" err="1"/>
              <a:t>Coimisiún</a:t>
            </a:r>
            <a:r>
              <a:rPr lang="en-GB" dirty="0"/>
              <a:t> </a:t>
            </a:r>
            <a:r>
              <a:rPr lang="en-GB" dirty="0" err="1"/>
              <a:t>cé</a:t>
            </a:r>
            <a:r>
              <a:rPr lang="en-GB" dirty="0"/>
              <a:t> </a:t>
            </a:r>
            <a:r>
              <a:rPr lang="en-GB" dirty="0" err="1"/>
              <a:t>na</a:t>
            </a:r>
            <a:r>
              <a:rPr lang="en-GB" dirty="0"/>
              <a:t> </a:t>
            </a:r>
            <a:r>
              <a:rPr lang="en-GB" dirty="0" err="1"/>
              <a:t>bearta</a:t>
            </a:r>
            <a:r>
              <a:rPr lang="en-GB" dirty="0"/>
              <a:t> is </a:t>
            </a:r>
            <a:r>
              <a:rPr lang="en-GB" dirty="0" err="1"/>
              <a:t>gá</a:t>
            </a:r>
            <a:r>
              <a:rPr lang="en-GB" dirty="0"/>
              <a:t> a </a:t>
            </a:r>
            <a:r>
              <a:rPr lang="en-GB" dirty="0" err="1"/>
              <a:t>dhéanamh</a:t>
            </a:r>
            <a:r>
              <a:rPr lang="en-GB" dirty="0"/>
              <a:t>. </a:t>
            </a:r>
            <a:r>
              <a:rPr lang="en-GB" sz="1200" u="none" kern="1200" noProof="0" dirty="0">
                <a:solidFill>
                  <a:schemeClr val="tx1"/>
                </a:solidFill>
                <a:effectLst/>
                <a:latin typeface="+mn-lt"/>
                <a:ea typeface="+mn-ea"/>
                <a:cs typeface="+mn-cs"/>
                <a:hlinkClick r:id="rId3"/>
              </a:rPr>
              <a:t>https://citizens-initiative.europa.eu/_ga</a:t>
            </a:r>
          </a:p>
          <a:p>
            <a:pPr>
              <a:buFont typeface="Arial" panose="020B0604020202020204" pitchFamily="34" charset="0"/>
              <a:defRPr/>
            </a:pPr>
            <a:endParaRPr lang="en-GB" dirty="0">
              <a:cs typeface="Calibri"/>
            </a:endParaRPr>
          </a:p>
          <a:p>
            <a:pPr>
              <a:defRPr/>
            </a:pPr>
            <a:r>
              <a:rPr lang="en-GB" dirty="0"/>
              <a:t>Fáilte go </a:t>
            </a:r>
            <a:r>
              <a:rPr lang="en-GB" dirty="0" err="1"/>
              <a:t>dtí</a:t>
            </a:r>
            <a:r>
              <a:rPr lang="en-GB" dirty="0"/>
              <a:t> </a:t>
            </a:r>
            <a:r>
              <a:rPr lang="en-GB" b="1" dirty="0" err="1"/>
              <a:t>Seachtain</a:t>
            </a:r>
            <a:r>
              <a:rPr lang="en-GB" b="1" dirty="0"/>
              <a:t> </a:t>
            </a:r>
            <a:r>
              <a:rPr lang="en-GB" b="1" dirty="0" err="1"/>
              <a:t>Eorpach</a:t>
            </a:r>
            <a:r>
              <a:rPr lang="en-GB" b="1" dirty="0"/>
              <a:t> </a:t>
            </a:r>
            <a:r>
              <a:rPr lang="en-GB" b="1" dirty="0" err="1"/>
              <a:t>na</a:t>
            </a:r>
            <a:r>
              <a:rPr lang="en-GB" b="1" dirty="0"/>
              <a:t> </a:t>
            </a:r>
            <a:r>
              <a:rPr lang="en-GB" b="1" dirty="0" err="1"/>
              <a:t>hÓige</a:t>
            </a:r>
            <a:r>
              <a:rPr lang="en-GB" b="1" dirty="0"/>
              <a:t> 2024! </a:t>
            </a:r>
            <a:r>
              <a:rPr lang="en-GB" dirty="0"/>
              <a:t>Is </a:t>
            </a:r>
            <a:r>
              <a:rPr lang="en-GB" dirty="0" err="1"/>
              <a:t>imeacht</a:t>
            </a:r>
            <a:r>
              <a:rPr lang="en-GB" dirty="0"/>
              <a:t> í </a:t>
            </a:r>
            <a:r>
              <a:rPr lang="en-GB" dirty="0" err="1"/>
              <a:t>seo</a:t>
            </a:r>
            <a:r>
              <a:rPr lang="en-GB" dirty="0"/>
              <a:t> a </a:t>
            </a:r>
            <a:r>
              <a:rPr lang="en-GB" dirty="0" err="1"/>
              <a:t>eagraíonn</a:t>
            </a:r>
            <a:r>
              <a:rPr lang="en-GB" dirty="0"/>
              <a:t> an </a:t>
            </a:r>
            <a:r>
              <a:rPr lang="en-GB" dirty="0" err="1"/>
              <a:t>Coimisiún</a:t>
            </a:r>
            <a:r>
              <a:rPr lang="en-GB" dirty="0"/>
              <a:t> </a:t>
            </a:r>
            <a:r>
              <a:rPr lang="en-GB" dirty="0" err="1"/>
              <a:t>Eorpach</a:t>
            </a:r>
            <a:r>
              <a:rPr lang="en-GB" dirty="0"/>
              <a:t> </a:t>
            </a:r>
            <a:r>
              <a:rPr lang="en-GB" dirty="0" err="1"/>
              <a:t>gach</a:t>
            </a:r>
            <a:r>
              <a:rPr lang="en-GB" dirty="0"/>
              <a:t> </a:t>
            </a:r>
            <a:r>
              <a:rPr lang="en-GB" dirty="0" err="1"/>
              <a:t>dara</a:t>
            </a:r>
            <a:r>
              <a:rPr lang="en-GB" dirty="0"/>
              <a:t> </a:t>
            </a:r>
            <a:r>
              <a:rPr lang="en-GB" dirty="0" err="1"/>
              <a:t>bliain</a:t>
            </a:r>
            <a:r>
              <a:rPr lang="en-GB" dirty="0"/>
              <a:t> </a:t>
            </a:r>
            <a:r>
              <a:rPr lang="en-GB" dirty="0" err="1"/>
              <a:t>chun</a:t>
            </a:r>
            <a:r>
              <a:rPr lang="en-GB" dirty="0"/>
              <a:t> </a:t>
            </a:r>
            <a:r>
              <a:rPr lang="en-GB" dirty="0" err="1"/>
              <a:t>rannpháirtíocht</a:t>
            </a:r>
            <a:r>
              <a:rPr lang="en-GB" dirty="0"/>
              <a:t> </a:t>
            </a:r>
            <a:r>
              <a:rPr lang="en-GB" dirty="0" err="1"/>
              <a:t>agus</a:t>
            </a:r>
            <a:r>
              <a:rPr lang="en-GB" dirty="0"/>
              <a:t> </a:t>
            </a:r>
            <a:r>
              <a:rPr lang="en-GB" dirty="0" err="1"/>
              <a:t>saoránacht</a:t>
            </a:r>
            <a:r>
              <a:rPr lang="en-GB" dirty="0"/>
              <a:t> </a:t>
            </a:r>
            <a:r>
              <a:rPr lang="en-GB" dirty="0" err="1"/>
              <a:t>ghníomhach</a:t>
            </a:r>
            <a:r>
              <a:rPr lang="en-GB" dirty="0"/>
              <a:t> </a:t>
            </a:r>
            <a:r>
              <a:rPr lang="en-GB" dirty="0" err="1"/>
              <a:t>na</a:t>
            </a:r>
            <a:r>
              <a:rPr lang="en-GB" dirty="0"/>
              <a:t> </a:t>
            </a:r>
            <a:r>
              <a:rPr lang="en-GB" dirty="0" err="1"/>
              <a:t>hóige</a:t>
            </a:r>
            <a:r>
              <a:rPr lang="en-GB" dirty="0"/>
              <a:t> a </a:t>
            </a:r>
            <a:r>
              <a:rPr lang="en-GB" dirty="0" err="1"/>
              <a:t>cheiliúradh</a:t>
            </a:r>
            <a:r>
              <a:rPr lang="en-GB" dirty="0"/>
              <a:t> </a:t>
            </a:r>
            <a:r>
              <a:rPr lang="en-GB" dirty="0" err="1"/>
              <a:t>agus</a:t>
            </a:r>
            <a:r>
              <a:rPr lang="en-GB" dirty="0"/>
              <a:t> a chur </a:t>
            </a:r>
            <a:r>
              <a:rPr lang="en-GB" dirty="0" err="1"/>
              <a:t>chun</a:t>
            </a:r>
            <a:r>
              <a:rPr lang="en-GB" dirty="0"/>
              <a:t> </a:t>
            </a:r>
            <a:r>
              <a:rPr lang="en-GB" dirty="0" err="1"/>
              <a:t>cinn</a:t>
            </a:r>
            <a:r>
              <a:rPr lang="en-GB" dirty="0"/>
              <a:t> </a:t>
            </a:r>
            <a:r>
              <a:rPr lang="en-GB" dirty="0" err="1"/>
              <a:t>ar</a:t>
            </a:r>
            <a:r>
              <a:rPr lang="en-GB" dirty="0"/>
              <a:t> fud </a:t>
            </a:r>
            <a:r>
              <a:rPr lang="en-GB" dirty="0" err="1"/>
              <a:t>na</a:t>
            </a:r>
            <a:r>
              <a:rPr lang="en-GB" dirty="0"/>
              <a:t> </a:t>
            </a:r>
            <a:r>
              <a:rPr lang="en-GB" dirty="0" err="1"/>
              <a:t>hEorpa</a:t>
            </a:r>
            <a:r>
              <a:rPr lang="en-GB" dirty="0"/>
              <a:t> </a:t>
            </a:r>
            <a:r>
              <a:rPr lang="en-GB" dirty="0" err="1"/>
              <a:t>agus</a:t>
            </a:r>
            <a:r>
              <a:rPr lang="en-GB" dirty="0"/>
              <a:t> </a:t>
            </a:r>
            <a:r>
              <a:rPr lang="en-GB" dirty="0" err="1"/>
              <a:t>níos</a:t>
            </a:r>
            <a:r>
              <a:rPr lang="en-GB" dirty="0"/>
              <a:t> </a:t>
            </a:r>
            <a:r>
              <a:rPr lang="en-GB" dirty="0" err="1"/>
              <a:t>faide</a:t>
            </a:r>
            <a:r>
              <a:rPr lang="en-GB" dirty="0"/>
              <a:t> </a:t>
            </a:r>
            <a:r>
              <a:rPr lang="en-GB" dirty="0" err="1"/>
              <a:t>i</a:t>
            </a:r>
            <a:r>
              <a:rPr lang="en-GB" dirty="0"/>
              <a:t> </a:t>
            </a:r>
            <a:r>
              <a:rPr lang="en-GB" dirty="0" err="1"/>
              <a:t>gcéin</a:t>
            </a:r>
            <a:r>
              <a:rPr lang="en-GB" dirty="0"/>
              <a:t>. </a:t>
            </a:r>
            <a:r>
              <a:rPr lang="en-GB" dirty="0" err="1"/>
              <a:t>Ar</a:t>
            </a:r>
            <a:r>
              <a:rPr lang="en-GB" dirty="0"/>
              <a:t> </a:t>
            </a:r>
            <a:r>
              <a:rPr lang="en-GB" dirty="0" err="1"/>
              <a:t>mhaith</a:t>
            </a:r>
            <a:r>
              <a:rPr lang="en-GB" dirty="0"/>
              <a:t> </a:t>
            </a:r>
            <a:r>
              <a:rPr lang="en-GB" dirty="0" err="1"/>
              <a:t>leat</a:t>
            </a:r>
            <a:r>
              <a:rPr lang="en-GB" dirty="0"/>
              <a:t> </a:t>
            </a:r>
            <a:r>
              <a:rPr lang="en-GB" dirty="0" err="1"/>
              <a:t>tuilleadh</a:t>
            </a:r>
            <a:r>
              <a:rPr lang="en-GB" dirty="0"/>
              <a:t> </a:t>
            </a:r>
            <a:r>
              <a:rPr lang="en-GB" dirty="0" err="1"/>
              <a:t>eolais</a:t>
            </a:r>
            <a:r>
              <a:rPr lang="en-GB" dirty="0"/>
              <a:t> a </a:t>
            </a:r>
            <a:r>
              <a:rPr lang="en-GB" dirty="0" err="1"/>
              <a:t>fháil</a:t>
            </a:r>
            <a:r>
              <a:rPr lang="en-GB" dirty="0"/>
              <a:t> </a:t>
            </a:r>
            <a:r>
              <a:rPr lang="en-GB" dirty="0" err="1"/>
              <a:t>faoi</a:t>
            </a:r>
            <a:r>
              <a:rPr lang="en-GB" dirty="0"/>
              <a:t> </a:t>
            </a:r>
            <a:r>
              <a:rPr lang="en-GB" dirty="0" err="1"/>
              <a:t>dheiseanna</a:t>
            </a:r>
            <a:r>
              <a:rPr lang="en-GB" dirty="0"/>
              <a:t> </a:t>
            </a:r>
            <a:r>
              <a:rPr lang="en-GB" dirty="0" err="1"/>
              <a:t>agus</a:t>
            </a:r>
            <a:r>
              <a:rPr lang="en-GB" dirty="0"/>
              <a:t> </a:t>
            </a:r>
            <a:r>
              <a:rPr lang="en-GB" dirty="0" err="1"/>
              <a:t>faoi</a:t>
            </a:r>
            <a:r>
              <a:rPr lang="en-GB" dirty="0"/>
              <a:t> </a:t>
            </a:r>
            <a:r>
              <a:rPr lang="en-GB" dirty="0" err="1"/>
              <a:t>bheartais</a:t>
            </a:r>
            <a:r>
              <a:rPr lang="en-GB" dirty="0"/>
              <a:t> de </a:t>
            </a:r>
            <a:r>
              <a:rPr lang="en-GB" dirty="0" err="1"/>
              <a:t>chuid</a:t>
            </a:r>
            <a:r>
              <a:rPr lang="en-GB" dirty="0"/>
              <a:t> an </a:t>
            </a:r>
            <a:r>
              <a:rPr lang="en-GB" dirty="0" err="1"/>
              <a:t>Aontais</a:t>
            </a:r>
            <a:r>
              <a:rPr lang="en-GB" dirty="0"/>
              <a:t>? </a:t>
            </a:r>
            <a:r>
              <a:rPr lang="en-GB" dirty="0" err="1"/>
              <a:t>Ar</a:t>
            </a:r>
            <a:r>
              <a:rPr lang="en-GB" dirty="0"/>
              <a:t> </a:t>
            </a:r>
            <a:r>
              <a:rPr lang="en-GB" dirty="0" err="1"/>
              <a:t>mhaith</a:t>
            </a:r>
            <a:r>
              <a:rPr lang="en-GB" dirty="0"/>
              <a:t> </a:t>
            </a:r>
            <a:r>
              <a:rPr lang="en-GB" dirty="0" err="1"/>
              <a:t>leat</a:t>
            </a:r>
            <a:r>
              <a:rPr lang="en-GB" dirty="0"/>
              <a:t> do </a:t>
            </a:r>
            <a:r>
              <a:rPr lang="en-GB" dirty="0" err="1"/>
              <a:t>thuairim</a:t>
            </a:r>
            <a:r>
              <a:rPr lang="en-GB" dirty="0"/>
              <a:t> a </a:t>
            </a:r>
            <a:r>
              <a:rPr lang="en-GB" dirty="0" err="1"/>
              <a:t>nochtadh</a:t>
            </a:r>
            <a:r>
              <a:rPr lang="en-GB" dirty="0"/>
              <a:t> </a:t>
            </a:r>
            <a:r>
              <a:rPr lang="en-GB" dirty="0" err="1"/>
              <a:t>faoi</a:t>
            </a:r>
            <a:r>
              <a:rPr lang="en-GB" dirty="0"/>
              <a:t> </a:t>
            </a:r>
            <a:r>
              <a:rPr lang="en-GB" dirty="0" err="1"/>
              <a:t>na</a:t>
            </a:r>
            <a:r>
              <a:rPr lang="en-GB" dirty="0"/>
              <a:t> </a:t>
            </a:r>
            <a:r>
              <a:rPr lang="en-GB" dirty="0" err="1"/>
              <a:t>próisis</a:t>
            </a:r>
            <a:r>
              <a:rPr lang="en-GB" dirty="0"/>
              <a:t> is </a:t>
            </a:r>
            <a:r>
              <a:rPr lang="en-GB" dirty="0" err="1"/>
              <a:t>cás</a:t>
            </a:r>
            <a:r>
              <a:rPr lang="en-GB" dirty="0"/>
              <a:t> </a:t>
            </a:r>
            <a:r>
              <a:rPr lang="en-GB" dirty="0" err="1"/>
              <a:t>leat</a:t>
            </a:r>
            <a:r>
              <a:rPr lang="en-GB" dirty="0"/>
              <a:t>? </a:t>
            </a:r>
            <a:r>
              <a:rPr lang="en-GB" dirty="0" err="1"/>
              <a:t>Ar</a:t>
            </a:r>
            <a:r>
              <a:rPr lang="en-GB" dirty="0"/>
              <a:t> </a:t>
            </a:r>
            <a:r>
              <a:rPr lang="en-GB" dirty="0" err="1"/>
              <a:t>mhaith</a:t>
            </a:r>
            <a:r>
              <a:rPr lang="en-GB" dirty="0"/>
              <a:t> </a:t>
            </a:r>
            <a:r>
              <a:rPr lang="en-GB" dirty="0" err="1"/>
              <a:t>leat</a:t>
            </a:r>
            <a:r>
              <a:rPr lang="en-GB" dirty="0"/>
              <a:t> </a:t>
            </a:r>
            <a:r>
              <a:rPr lang="en-GB" dirty="0" err="1"/>
              <a:t>páirt</a:t>
            </a:r>
            <a:r>
              <a:rPr lang="en-GB" dirty="0"/>
              <a:t> a </a:t>
            </a:r>
            <a:r>
              <a:rPr lang="en-GB" dirty="0" err="1"/>
              <a:t>ghlacadh</a:t>
            </a:r>
            <a:r>
              <a:rPr lang="en-GB" dirty="0"/>
              <a:t> </a:t>
            </a:r>
            <a:r>
              <a:rPr lang="en-GB" dirty="0" err="1"/>
              <a:t>i</a:t>
            </a:r>
            <a:r>
              <a:rPr lang="en-GB" dirty="0"/>
              <a:t> </a:t>
            </a:r>
            <a:r>
              <a:rPr lang="en-GB" dirty="0" err="1"/>
              <a:t>ngníomhaíochtaí</a:t>
            </a:r>
            <a:r>
              <a:rPr lang="en-GB" dirty="0"/>
              <a:t> </a:t>
            </a:r>
            <a:r>
              <a:rPr lang="en-GB" dirty="0" err="1"/>
              <a:t>agus</a:t>
            </a:r>
            <a:r>
              <a:rPr lang="en-GB" dirty="0"/>
              <a:t> </a:t>
            </a:r>
            <a:r>
              <a:rPr lang="en-GB" dirty="0" err="1"/>
              <a:t>i</a:t>
            </a:r>
            <a:r>
              <a:rPr lang="en-GB" dirty="0"/>
              <a:t> </a:t>
            </a:r>
            <a:r>
              <a:rPr lang="en-GB" dirty="0" err="1"/>
              <a:t>bpléití</a:t>
            </a:r>
            <a:r>
              <a:rPr lang="en-GB" dirty="0"/>
              <a:t> </a:t>
            </a:r>
            <a:r>
              <a:rPr lang="en-GB" dirty="0" err="1"/>
              <a:t>éagsúla</a:t>
            </a:r>
            <a:r>
              <a:rPr lang="en-GB" dirty="0"/>
              <a:t>? </a:t>
            </a:r>
            <a:r>
              <a:rPr lang="en-GB" dirty="0" err="1"/>
              <a:t>Tapaigh</a:t>
            </a:r>
            <a:r>
              <a:rPr lang="en-GB" dirty="0"/>
              <a:t> an </a:t>
            </a:r>
            <a:r>
              <a:rPr lang="en-GB" dirty="0" err="1"/>
              <a:t>deis</a:t>
            </a:r>
            <a:r>
              <a:rPr lang="en-GB" dirty="0"/>
              <a:t> </a:t>
            </a:r>
            <a:r>
              <a:rPr lang="en-GB" dirty="0" err="1"/>
              <a:t>seo</a:t>
            </a:r>
            <a:r>
              <a:rPr lang="en-GB" dirty="0"/>
              <a:t> </a:t>
            </a:r>
            <a:r>
              <a:rPr lang="en-GB" dirty="0" err="1"/>
              <a:t>chun</a:t>
            </a:r>
            <a:r>
              <a:rPr lang="en-GB" dirty="0"/>
              <a:t> do </a:t>
            </a:r>
            <a:r>
              <a:rPr lang="en-GB" dirty="0" err="1"/>
              <a:t>thuairim</a:t>
            </a:r>
            <a:r>
              <a:rPr lang="en-GB" dirty="0"/>
              <a:t> a chur in </a:t>
            </a:r>
            <a:r>
              <a:rPr lang="en-GB" dirty="0" err="1"/>
              <a:t>iúl</a:t>
            </a:r>
            <a:r>
              <a:rPr lang="en-GB" dirty="0"/>
              <a:t>. </a:t>
            </a:r>
            <a:r>
              <a:rPr lang="en-GB" dirty="0" err="1"/>
              <a:t>Dátaí</a:t>
            </a:r>
            <a:r>
              <a:rPr lang="en-GB" dirty="0"/>
              <a:t>: 12 - 19 </a:t>
            </a:r>
            <a:r>
              <a:rPr lang="en-GB" dirty="0" err="1"/>
              <a:t>Aibreán</a:t>
            </a:r>
            <a:r>
              <a:rPr lang="en-GB" dirty="0"/>
              <a:t> 2024. :</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3"/>
              </a:rPr>
              <a:t>https://youth.europa.eu/youthweek_ga</a:t>
            </a:r>
            <a:endParaRPr lang="en-GB" sz="1200" u="none" kern="1200" noProof="0" dirty="0">
              <a:solidFill>
                <a:schemeClr val="tx1"/>
              </a:solidFill>
              <a:effectLst/>
              <a:latin typeface="+mn-lt"/>
              <a:ea typeface="+mn-ea"/>
              <a:cs typeface="+mn-cs"/>
            </a:endParaRPr>
          </a:p>
          <a:p>
            <a:pPr>
              <a:defRPr/>
            </a:pPr>
            <a:endParaRPr lang="en-GB" dirty="0">
              <a:cs typeface="Calibri"/>
            </a:endParaRPr>
          </a:p>
          <a:p>
            <a:pPr>
              <a:defRPr/>
            </a:pPr>
            <a:r>
              <a:rPr lang="en-GB" b="1" dirty="0"/>
              <a:t>EYE (European Youth Event)</a:t>
            </a:r>
            <a:r>
              <a:rPr lang="en-GB" dirty="0"/>
              <a:t>. </a:t>
            </a:r>
            <a:r>
              <a:rPr lang="en-GB" dirty="0">
                <a:hlinkClick r:id="rId4"/>
              </a:rPr>
              <a:t>European Youth Event | European Youth Event | European Parliament (</a:t>
            </a:r>
            <a:r>
              <a:rPr lang="en-GB" u="none" kern="1200" noProof="0" dirty="0">
                <a:effectLst/>
                <a:hlinkClick r:id="rId4"/>
              </a:rPr>
              <a:t>europa.eu</a:t>
            </a:r>
            <a:r>
              <a:rPr lang="en-GB" dirty="0">
                <a:hlinkClick r:id="rId4"/>
              </a:rPr>
              <a:t>)</a:t>
            </a:r>
            <a:endParaRPr lang="en-GB" i="1" dirty="0">
              <a:cs typeface="Calibri"/>
            </a:endParaRPr>
          </a:p>
          <a:p>
            <a:pPr>
              <a:defRPr/>
            </a:pPr>
            <a:endParaRPr lang="en-GB" dirty="0">
              <a:cs typeface="Calibri"/>
            </a:endParaRPr>
          </a:p>
          <a:p>
            <a:pPr>
              <a:buFont typeface="Arial" panose="020B0604020202020204" pitchFamily="34" charset="0"/>
              <a:defRPr/>
            </a:pPr>
            <a:r>
              <a:rPr lang="en-GB" dirty="0"/>
              <a:t>Is </a:t>
            </a:r>
            <a:r>
              <a:rPr lang="en-GB" dirty="0" err="1"/>
              <a:t>ócáid</a:t>
            </a:r>
            <a:r>
              <a:rPr lang="en-GB" dirty="0"/>
              <a:t> </a:t>
            </a:r>
            <a:r>
              <a:rPr lang="en-GB" dirty="0" err="1"/>
              <a:t>bhliantúil</a:t>
            </a:r>
            <a:r>
              <a:rPr lang="en-GB" dirty="0"/>
              <a:t> don </a:t>
            </a:r>
            <a:r>
              <a:rPr lang="en-GB" dirty="0" err="1"/>
              <a:t>óige</a:t>
            </a:r>
            <a:r>
              <a:rPr lang="en-GB" dirty="0"/>
              <a:t> </a:t>
            </a:r>
            <a:r>
              <a:rPr lang="en-GB" b="0" dirty="0"/>
              <a:t>é</a:t>
            </a:r>
            <a:r>
              <a:rPr lang="en-GB" b="1" dirty="0"/>
              <a:t> </a:t>
            </a:r>
            <a:r>
              <a:rPr lang="en-GB" b="1" dirty="0" err="1"/>
              <a:t>Leatsa</a:t>
            </a:r>
            <a:r>
              <a:rPr lang="en-GB" b="1" dirty="0"/>
              <a:t> an </a:t>
            </a:r>
            <a:r>
              <a:rPr lang="en-GB" b="1" dirty="0" err="1"/>
              <a:t>Eoraip</a:t>
            </a:r>
            <a:r>
              <a:rPr lang="en-GB" b="1" dirty="0"/>
              <a:t>, Abair </a:t>
            </a:r>
            <a:r>
              <a:rPr lang="en-GB" b="1" dirty="0" err="1"/>
              <a:t>leat</a:t>
            </a:r>
            <a:r>
              <a:rPr lang="en-GB" b="1" dirty="0"/>
              <a:t>!</a:t>
            </a:r>
            <a:r>
              <a:rPr lang="en-GB" b="0" dirty="0"/>
              <a:t>,</a:t>
            </a:r>
            <a:r>
              <a:rPr lang="en-GB" b="1" dirty="0"/>
              <a:t> </a:t>
            </a:r>
            <a:r>
              <a:rPr lang="en-GB" dirty="0"/>
              <a:t>a </a:t>
            </a:r>
            <a:r>
              <a:rPr lang="en-GB" dirty="0" err="1"/>
              <a:t>reáchtálann</a:t>
            </a:r>
            <a:r>
              <a:rPr lang="en-GB" dirty="0"/>
              <a:t> CESE. </a:t>
            </a:r>
            <a:r>
              <a:rPr lang="en-GB" dirty="0" err="1"/>
              <a:t>Cuireadh</a:t>
            </a:r>
            <a:r>
              <a:rPr lang="en-GB" dirty="0"/>
              <a:t> </a:t>
            </a:r>
            <a:r>
              <a:rPr lang="en-GB" dirty="0" err="1"/>
              <a:t>tús</a:t>
            </a:r>
            <a:r>
              <a:rPr lang="en-GB" dirty="0"/>
              <a:t> leis in 2010 </a:t>
            </a:r>
            <a:r>
              <a:rPr lang="en-GB" dirty="0" err="1"/>
              <a:t>agus</a:t>
            </a:r>
            <a:r>
              <a:rPr lang="en-GB" dirty="0"/>
              <a:t> </a:t>
            </a:r>
            <a:r>
              <a:rPr lang="en-GB" dirty="0" err="1"/>
              <a:t>ba</a:t>
            </a:r>
            <a:r>
              <a:rPr lang="en-GB" dirty="0"/>
              <a:t> é an </a:t>
            </a:r>
            <a:r>
              <a:rPr lang="en-GB" dirty="0" err="1"/>
              <a:t>sprioc</a:t>
            </a:r>
            <a:r>
              <a:rPr lang="en-GB" dirty="0"/>
              <a:t> a </a:t>
            </a:r>
            <a:r>
              <a:rPr lang="en-GB" dirty="0" err="1"/>
              <a:t>bhí</a:t>
            </a:r>
            <a:r>
              <a:rPr lang="en-GB" dirty="0"/>
              <a:t> leis </a:t>
            </a:r>
            <a:r>
              <a:rPr lang="en-GB" dirty="0" err="1"/>
              <a:t>comhbhá</a:t>
            </a:r>
            <a:r>
              <a:rPr lang="en-GB" dirty="0"/>
              <a:t> leis an </a:t>
            </a:r>
            <a:r>
              <a:rPr lang="en-GB" dirty="0" err="1"/>
              <a:t>Aontas</a:t>
            </a:r>
            <a:r>
              <a:rPr lang="en-GB" dirty="0"/>
              <a:t> </a:t>
            </a:r>
            <a:r>
              <a:rPr lang="en-GB" dirty="0" err="1"/>
              <a:t>Eorpach</a:t>
            </a:r>
            <a:r>
              <a:rPr lang="en-GB" dirty="0"/>
              <a:t> a </a:t>
            </a:r>
            <a:r>
              <a:rPr lang="en-GB" dirty="0" err="1"/>
              <a:t>chothú</a:t>
            </a:r>
            <a:r>
              <a:rPr lang="en-GB" dirty="0"/>
              <a:t> </a:t>
            </a:r>
            <a:r>
              <a:rPr lang="en-GB" dirty="0" err="1"/>
              <a:t>i</a:t>
            </a:r>
            <a:r>
              <a:rPr lang="en-GB" dirty="0"/>
              <a:t> </a:t>
            </a:r>
            <a:r>
              <a:rPr lang="en-GB" dirty="0" err="1"/>
              <a:t>measc</a:t>
            </a:r>
            <a:r>
              <a:rPr lang="en-GB" dirty="0"/>
              <a:t> </a:t>
            </a:r>
            <a:r>
              <a:rPr lang="en-GB" dirty="0" err="1"/>
              <a:t>daoine</a:t>
            </a:r>
            <a:r>
              <a:rPr lang="en-GB" dirty="0"/>
              <a:t> </a:t>
            </a:r>
            <a:r>
              <a:rPr lang="en-GB" dirty="0" err="1"/>
              <a:t>óga</a:t>
            </a:r>
            <a:r>
              <a:rPr lang="en-GB" dirty="0"/>
              <a:t>. Gach </a:t>
            </a:r>
            <a:r>
              <a:rPr lang="en-GB" dirty="0" err="1"/>
              <a:t>bliain</a:t>
            </a:r>
            <a:r>
              <a:rPr lang="en-GB" dirty="0"/>
              <a:t>, </a:t>
            </a:r>
            <a:r>
              <a:rPr lang="en-GB" dirty="0" err="1"/>
              <a:t>tagann</a:t>
            </a:r>
            <a:r>
              <a:rPr lang="en-GB" dirty="0"/>
              <a:t> </a:t>
            </a:r>
            <a:r>
              <a:rPr lang="en-GB" dirty="0" err="1"/>
              <a:t>daltaí</a:t>
            </a:r>
            <a:r>
              <a:rPr lang="en-GB" dirty="0"/>
              <a:t> </a:t>
            </a:r>
            <a:r>
              <a:rPr lang="en-GB" dirty="0" err="1"/>
              <a:t>idir</a:t>
            </a:r>
            <a:r>
              <a:rPr lang="en-GB" dirty="0"/>
              <a:t> 16 </a:t>
            </a:r>
            <a:r>
              <a:rPr lang="en-GB" dirty="0" err="1"/>
              <a:t>agus</a:t>
            </a:r>
            <a:r>
              <a:rPr lang="en-GB" dirty="0"/>
              <a:t> 18 </a:t>
            </a:r>
            <a:r>
              <a:rPr lang="en-GB" dirty="0" err="1"/>
              <a:t>mbliana</a:t>
            </a:r>
            <a:r>
              <a:rPr lang="en-GB" dirty="0"/>
              <a:t> </a:t>
            </a:r>
            <a:r>
              <a:rPr lang="en-GB" dirty="0" err="1"/>
              <a:t>d'aois</a:t>
            </a:r>
            <a:r>
              <a:rPr lang="en-GB" dirty="0"/>
              <a:t> ó </a:t>
            </a:r>
            <a:r>
              <a:rPr lang="en-GB" dirty="0" err="1"/>
              <a:t>Bhallstáit</a:t>
            </a:r>
            <a:r>
              <a:rPr lang="en-GB" dirty="0"/>
              <a:t> </a:t>
            </a:r>
            <a:r>
              <a:rPr lang="en-GB" dirty="0" err="1"/>
              <a:t>uile</a:t>
            </a:r>
            <a:r>
              <a:rPr lang="en-GB" dirty="0"/>
              <a:t> an </a:t>
            </a:r>
            <a:r>
              <a:rPr lang="en-GB" dirty="0" err="1"/>
              <a:t>Aontais</a:t>
            </a:r>
            <a:r>
              <a:rPr lang="en-GB" dirty="0"/>
              <a:t> </a:t>
            </a:r>
            <a:r>
              <a:rPr lang="en-GB" dirty="0" err="1"/>
              <a:t>agus</a:t>
            </a:r>
            <a:r>
              <a:rPr lang="en-GB" dirty="0"/>
              <a:t> ó </a:t>
            </a:r>
            <a:r>
              <a:rPr lang="en-GB" dirty="0" err="1"/>
              <a:t>thíortha</a:t>
            </a:r>
            <a:r>
              <a:rPr lang="en-GB" dirty="0"/>
              <a:t> is </a:t>
            </a:r>
            <a:r>
              <a:rPr lang="en-GB" dirty="0" err="1"/>
              <a:t>iarrthóirí</a:t>
            </a:r>
            <a:r>
              <a:rPr lang="en-GB" dirty="0"/>
              <a:t> </a:t>
            </a:r>
            <a:r>
              <a:rPr lang="en-GB" dirty="0" err="1"/>
              <a:t>ar</a:t>
            </a:r>
            <a:r>
              <a:rPr lang="en-GB" dirty="0"/>
              <a:t> </a:t>
            </a:r>
            <a:r>
              <a:rPr lang="en-GB" dirty="0" err="1"/>
              <a:t>bhallraíocht</a:t>
            </a:r>
            <a:r>
              <a:rPr lang="en-GB" dirty="0"/>
              <a:t> </a:t>
            </a:r>
            <a:r>
              <a:rPr lang="en-GB" dirty="0" err="1"/>
              <a:t>san</a:t>
            </a:r>
            <a:r>
              <a:rPr lang="en-GB" dirty="0"/>
              <a:t> </a:t>
            </a:r>
            <a:r>
              <a:rPr lang="en-GB" dirty="0" err="1"/>
              <a:t>Aontas</a:t>
            </a:r>
            <a:r>
              <a:rPr lang="en-GB" dirty="0"/>
              <a:t> </a:t>
            </a:r>
            <a:r>
              <a:rPr lang="en-GB" dirty="0" err="1"/>
              <a:t>chun</a:t>
            </a:r>
            <a:r>
              <a:rPr lang="en-GB" dirty="0"/>
              <a:t> </a:t>
            </a:r>
            <a:r>
              <a:rPr lang="en-GB" dirty="0" err="1"/>
              <a:t>na</a:t>
            </a:r>
            <a:r>
              <a:rPr lang="en-GB" dirty="0"/>
              <a:t> </a:t>
            </a:r>
            <a:r>
              <a:rPr lang="en-GB" dirty="0" err="1"/>
              <a:t>Bruiséile</a:t>
            </a:r>
            <a:r>
              <a:rPr lang="en-GB" dirty="0"/>
              <a:t> </a:t>
            </a:r>
            <a:r>
              <a:rPr lang="en-GB" dirty="0" err="1"/>
              <a:t>ar</a:t>
            </a:r>
            <a:r>
              <a:rPr lang="en-GB" dirty="0"/>
              <a:t> </a:t>
            </a:r>
            <a:r>
              <a:rPr lang="en-GB" dirty="0" err="1"/>
              <a:t>feadh</a:t>
            </a:r>
            <a:r>
              <a:rPr lang="en-GB" dirty="0"/>
              <a:t> </a:t>
            </a:r>
            <a:r>
              <a:rPr lang="en-GB" dirty="0" err="1"/>
              <a:t>dhá</a:t>
            </a:r>
            <a:r>
              <a:rPr lang="en-GB" dirty="0"/>
              <a:t> </a:t>
            </a:r>
            <a:r>
              <a:rPr lang="en-GB" dirty="0" err="1"/>
              <a:t>lá</a:t>
            </a:r>
            <a:r>
              <a:rPr lang="en-GB" dirty="0"/>
              <a:t> </a:t>
            </a:r>
            <a:r>
              <a:rPr lang="en-GB" dirty="0" err="1"/>
              <a:t>agus</a:t>
            </a:r>
            <a:r>
              <a:rPr lang="en-GB" dirty="0"/>
              <a:t> </a:t>
            </a:r>
            <a:r>
              <a:rPr lang="en-GB" dirty="0" err="1"/>
              <a:t>oibríonn</a:t>
            </a:r>
            <a:r>
              <a:rPr lang="en-GB" dirty="0"/>
              <a:t> </a:t>
            </a:r>
            <a:r>
              <a:rPr lang="en-GB" dirty="0" err="1"/>
              <a:t>siad</a:t>
            </a:r>
            <a:r>
              <a:rPr lang="en-GB" dirty="0"/>
              <a:t> </a:t>
            </a:r>
            <a:r>
              <a:rPr lang="en-GB" dirty="0" err="1"/>
              <a:t>i</a:t>
            </a:r>
            <a:r>
              <a:rPr lang="en-GB" dirty="0"/>
              <a:t> </a:t>
            </a:r>
            <a:r>
              <a:rPr lang="en-GB" dirty="0" err="1"/>
              <a:t>gcomhar</a:t>
            </a:r>
            <a:r>
              <a:rPr lang="en-GB" dirty="0"/>
              <a:t> le </a:t>
            </a:r>
            <a:r>
              <a:rPr lang="en-GB" dirty="0" err="1"/>
              <a:t>chéile</a:t>
            </a:r>
            <a:r>
              <a:rPr lang="en-GB" dirty="0"/>
              <a:t> </a:t>
            </a:r>
            <a:r>
              <a:rPr lang="en-GB" dirty="0" err="1"/>
              <a:t>chun</a:t>
            </a:r>
            <a:r>
              <a:rPr lang="en-GB" dirty="0"/>
              <a:t> </a:t>
            </a:r>
            <a:r>
              <a:rPr lang="en-GB" dirty="0" err="1"/>
              <a:t>rúin</a:t>
            </a:r>
            <a:r>
              <a:rPr lang="en-GB" dirty="0"/>
              <a:t> a </a:t>
            </a:r>
            <a:r>
              <a:rPr lang="en-GB" dirty="0" err="1"/>
              <a:t>tharraingt</a:t>
            </a:r>
            <a:r>
              <a:rPr lang="en-GB" dirty="0"/>
              <a:t> </a:t>
            </a:r>
            <a:r>
              <a:rPr lang="en-GB" dirty="0" err="1"/>
              <a:t>suas</a:t>
            </a:r>
            <a:r>
              <a:rPr lang="en-GB" dirty="0"/>
              <a:t> a </a:t>
            </a:r>
            <a:r>
              <a:rPr lang="en-GB" dirty="0" err="1"/>
              <a:t>chuirtear</a:t>
            </a:r>
            <a:r>
              <a:rPr lang="en-GB" dirty="0"/>
              <a:t> </a:t>
            </a:r>
            <a:r>
              <a:rPr lang="en-GB" dirty="0" err="1"/>
              <a:t>ar</a:t>
            </a:r>
            <a:r>
              <a:rPr lang="en-GB" dirty="0"/>
              <a:t> </a:t>
            </a:r>
            <a:r>
              <a:rPr lang="en-GB" dirty="0" err="1"/>
              <a:t>aghaidh</a:t>
            </a:r>
            <a:r>
              <a:rPr lang="en-GB" dirty="0"/>
              <a:t> </a:t>
            </a:r>
            <a:r>
              <a:rPr lang="en-GB" dirty="0" err="1"/>
              <a:t>ansin</a:t>
            </a:r>
            <a:r>
              <a:rPr lang="en-GB" dirty="0"/>
              <a:t> </a:t>
            </a:r>
            <a:r>
              <a:rPr lang="en-GB" dirty="0" err="1"/>
              <a:t>chuig</a:t>
            </a:r>
            <a:r>
              <a:rPr lang="en-GB" dirty="0"/>
              <a:t> </a:t>
            </a:r>
            <a:r>
              <a:rPr lang="en-GB" dirty="0" err="1"/>
              <a:t>institiúidí</a:t>
            </a:r>
            <a:r>
              <a:rPr lang="en-GB" dirty="0"/>
              <a:t> an </a:t>
            </a:r>
            <a:r>
              <a:rPr lang="en-GB" dirty="0" err="1"/>
              <a:t>Aontais</a:t>
            </a:r>
            <a:r>
              <a:rPr lang="en-GB" dirty="0"/>
              <a:t>. </a:t>
            </a:r>
            <a:r>
              <a:rPr lang="en-GB" dirty="0" err="1"/>
              <a:t>Cuirtear</a:t>
            </a:r>
            <a:r>
              <a:rPr lang="en-GB" dirty="0"/>
              <a:t> in </a:t>
            </a:r>
            <a:r>
              <a:rPr lang="en-GB" dirty="0" err="1"/>
              <a:t>iúl</a:t>
            </a:r>
            <a:r>
              <a:rPr lang="en-GB" dirty="0"/>
              <a:t> </a:t>
            </a:r>
            <a:r>
              <a:rPr lang="en-GB" dirty="0" err="1"/>
              <a:t>sna</a:t>
            </a:r>
            <a:r>
              <a:rPr lang="en-GB" dirty="0"/>
              <a:t> </a:t>
            </a:r>
            <a:r>
              <a:rPr lang="en-GB" dirty="0" err="1"/>
              <a:t>rúin</a:t>
            </a:r>
            <a:r>
              <a:rPr lang="en-GB" dirty="0"/>
              <a:t> sin a </a:t>
            </a:r>
            <a:r>
              <a:rPr lang="en-GB" dirty="0" err="1"/>
              <a:t>gcuid</a:t>
            </a:r>
            <a:r>
              <a:rPr lang="en-GB" dirty="0"/>
              <a:t> </a:t>
            </a:r>
            <a:r>
              <a:rPr lang="en-GB" dirty="0" err="1"/>
              <a:t>smaointe</a:t>
            </a:r>
            <a:r>
              <a:rPr lang="en-GB" dirty="0"/>
              <a:t>, a </a:t>
            </a:r>
            <a:r>
              <a:rPr lang="en-GB" dirty="0" err="1"/>
              <a:t>dtograí</a:t>
            </a:r>
            <a:r>
              <a:rPr lang="en-GB" dirty="0"/>
              <a:t> </a:t>
            </a:r>
            <a:r>
              <a:rPr lang="en-GB" dirty="0" err="1"/>
              <a:t>agus</a:t>
            </a:r>
            <a:r>
              <a:rPr lang="en-GB" dirty="0"/>
              <a:t> </a:t>
            </a:r>
            <a:r>
              <a:rPr lang="en-GB" dirty="0" err="1"/>
              <a:t>na</a:t>
            </a:r>
            <a:r>
              <a:rPr lang="en-GB" dirty="0"/>
              <a:t> </a:t>
            </a:r>
            <a:r>
              <a:rPr lang="en-GB" dirty="0" err="1"/>
              <a:t>hábhair</a:t>
            </a:r>
            <a:r>
              <a:rPr lang="en-GB" dirty="0"/>
              <a:t> </a:t>
            </a:r>
            <a:r>
              <a:rPr lang="en-GB" dirty="0" err="1"/>
              <a:t>dóchais</a:t>
            </a:r>
            <a:r>
              <a:rPr lang="en-GB" dirty="0"/>
              <a:t> </a:t>
            </a:r>
            <a:r>
              <a:rPr lang="en-GB" dirty="0" err="1"/>
              <a:t>atá</a:t>
            </a:r>
            <a:r>
              <a:rPr lang="en-GB" dirty="0"/>
              <a:t> </a:t>
            </a:r>
            <a:r>
              <a:rPr lang="en-GB" dirty="0" err="1"/>
              <a:t>acu</a:t>
            </a:r>
            <a:r>
              <a:rPr lang="en-GB" dirty="0"/>
              <a:t> </a:t>
            </a:r>
            <a:r>
              <a:rPr lang="en-GB" dirty="0" err="1"/>
              <a:t>faoina</a:t>
            </a:r>
            <a:r>
              <a:rPr lang="en-GB" dirty="0"/>
              <a:t> </a:t>
            </a:r>
            <a:r>
              <a:rPr lang="en-GB" dirty="0" err="1"/>
              <a:t>bhfuil</a:t>
            </a:r>
            <a:r>
              <a:rPr lang="en-GB" dirty="0"/>
              <a:t> rompu mar </a:t>
            </a:r>
            <a:r>
              <a:rPr lang="en-GB" dirty="0" err="1"/>
              <a:t>shaoránaigh</a:t>
            </a:r>
            <a:r>
              <a:rPr lang="en-GB" dirty="0"/>
              <a:t> </a:t>
            </a:r>
            <a:r>
              <a:rPr lang="en-GB" dirty="0" err="1"/>
              <a:t>Eorpacha</a:t>
            </a:r>
            <a:r>
              <a:rPr lang="en-GB" dirty="0"/>
              <a:t>.</a:t>
            </a:r>
            <a:endParaRPr lang="en-GB" dirty="0">
              <a:cs typeface="Calibri"/>
            </a:endParaRPr>
          </a:p>
          <a:p>
            <a:pPr>
              <a:buFont typeface="Arial" panose="020B0604020202020204" pitchFamily="34" charset="0"/>
              <a:defRPr/>
            </a:pPr>
            <a:r>
              <a:rPr lang="en-GB" sz="1200" u="none" kern="1200" noProof="0" dirty="0">
                <a:solidFill>
                  <a:schemeClr val="tx1"/>
                </a:solidFill>
                <a:effectLst/>
                <a:latin typeface="+mn-lt"/>
                <a:ea typeface="+mn-ea"/>
                <a:cs typeface="+mn-cs"/>
                <a:hlinkClick r:id="rId5"/>
              </a:rPr>
              <a:t>https://www.eesc.europa.eu/ga/initiatives/your-europe-your-say</a:t>
            </a:r>
            <a:endParaRPr lang="en-GB" sz="1200" u="none" kern="1200" noProof="0" dirty="0">
              <a:solidFill>
                <a:schemeClr val="tx1"/>
              </a:solidFill>
              <a:effectLst/>
              <a:latin typeface="+mn-lt"/>
              <a:cs typeface="Calibri"/>
            </a:endParaRPr>
          </a:p>
          <a:p>
            <a:pPr>
              <a:buFont typeface="Arial" panose="020B0604020202020204" pitchFamily="34" charset="0"/>
              <a:defRPr/>
            </a:pP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err="1">
                <a:solidFill>
                  <a:schemeClr val="tx1"/>
                </a:solidFill>
                <a:effectLst/>
                <a:latin typeface="+mn-lt"/>
                <a:ea typeface="+mn-ea"/>
                <a:cs typeface="+mn-cs"/>
              </a:rPr>
              <a:t>Liberale</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da</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Verona</a:t>
            </a:r>
            <a:r>
              <a:rPr lang="ga-IE" sz="1200" kern="1200">
                <a:solidFill>
                  <a:schemeClr val="tx1"/>
                </a:solidFill>
                <a:effectLst/>
                <a:latin typeface="+mn-lt"/>
                <a:ea typeface="+mn-ea"/>
                <a:cs typeface="+mn-cs"/>
              </a:rPr>
              <a:t>, “Fuadach </a:t>
            </a:r>
            <a:r>
              <a:rPr lang="ga-IE" sz="1200" kern="1200" err="1">
                <a:solidFill>
                  <a:schemeClr val="tx1"/>
                </a:solidFill>
                <a:effectLst/>
                <a:latin typeface="+mn-lt"/>
                <a:ea typeface="+mn-ea"/>
                <a:cs typeface="+mn-cs"/>
              </a:rPr>
              <a:t>Europa</a:t>
            </a:r>
            <a:r>
              <a:rPr lang="ga-IE" sz="1200" kern="1200">
                <a:solidFill>
                  <a:schemeClr val="tx1"/>
                </a:solidFill>
                <a:effectLst/>
                <a:latin typeface="+mn-lt"/>
                <a:ea typeface="+mn-ea"/>
                <a:cs typeface="+mn-cs"/>
              </a:rPr>
              <a:t>”, 1470 </a:t>
            </a:r>
            <a:r>
              <a:rPr lang="ga-IE" sz="1200" kern="1200" err="1">
                <a:solidFill>
                  <a:schemeClr val="tx1"/>
                </a:solidFill>
                <a:effectLst/>
                <a:latin typeface="+mn-lt"/>
                <a:ea typeface="+mn-ea"/>
                <a:cs typeface="+mn-cs"/>
              </a:rPr>
              <a:t>ca</a:t>
            </a:r>
            <a:r>
              <a:rPr lang="ga-IE" sz="1200" kern="1200">
                <a:solidFill>
                  <a:schemeClr val="tx1"/>
                </a:solidFill>
                <a:effectLst/>
                <a:latin typeface="+mn-lt"/>
                <a:ea typeface="+mn-ea"/>
                <a:cs typeface="+mn-cs"/>
              </a:rPr>
              <a:t>, ola ar adhmad poibleoige, </a:t>
            </a:r>
            <a:r>
              <a:rPr lang="ga-IE" sz="1200" kern="1200" err="1">
                <a:solidFill>
                  <a:schemeClr val="tx1"/>
                </a:solidFill>
                <a:effectLst/>
                <a:latin typeface="+mn-lt"/>
                <a:ea typeface="+mn-ea"/>
                <a:cs typeface="+mn-cs"/>
              </a:rPr>
              <a:t>Louvres</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ga-IE" sz="1200" kern="1200">
                <a:solidFill>
                  <a:schemeClr val="tx1"/>
                </a:solidFill>
                <a:effectLst/>
                <a:latin typeface="+mn-lt"/>
                <a:ea typeface="+mn-ea"/>
                <a:cs typeface="+mn-cs"/>
              </a:rPr>
              <a:t>Léiríonn an pictiúr an fuadach a rinne </a:t>
            </a:r>
            <a:r>
              <a:rPr lang="ga-IE" sz="1200" kern="1200" err="1">
                <a:solidFill>
                  <a:schemeClr val="tx1"/>
                </a:solidFill>
                <a:effectLst/>
                <a:latin typeface="+mn-lt"/>
                <a:ea typeface="+mn-ea"/>
                <a:cs typeface="+mn-cs"/>
              </a:rPr>
              <a:t>Séas</a:t>
            </a:r>
            <a:r>
              <a:rPr lang="ga-IE" sz="1200" kern="1200">
                <a:solidFill>
                  <a:schemeClr val="tx1"/>
                </a:solidFill>
                <a:effectLst/>
                <a:latin typeface="+mn-lt"/>
                <a:ea typeface="+mn-ea"/>
                <a:cs typeface="+mn-cs"/>
              </a:rPr>
              <a:t>, atá tar éis dul i riocht tairbh bháin, ar </a:t>
            </a:r>
            <a:r>
              <a:rPr lang="ga-IE" sz="1200" kern="1200" err="1">
                <a:solidFill>
                  <a:schemeClr val="tx1"/>
                </a:solidFill>
                <a:effectLst/>
                <a:latin typeface="+mn-lt"/>
                <a:ea typeface="+mn-ea"/>
                <a:cs typeface="+mn-cs"/>
              </a:rPr>
              <a:t>Europa</a:t>
            </a:r>
            <a:r>
              <a:rPr lang="ga-IE" sz="1200" kern="1200">
                <a:solidFill>
                  <a:schemeClr val="tx1"/>
                </a:solidFill>
                <a:effectLst/>
                <a:latin typeface="+mn-lt"/>
                <a:ea typeface="+mn-ea"/>
                <a:cs typeface="+mn-cs"/>
              </a:rPr>
              <a:t>, banphrionsa maighdine de chuid na bhFéiníceach, chun í a thabhairt amach as an </a:t>
            </a:r>
            <a:r>
              <a:rPr lang="ga-IE" sz="1200" kern="1200" err="1">
                <a:solidFill>
                  <a:schemeClr val="tx1"/>
                </a:solidFill>
                <a:effectLst/>
                <a:latin typeface="+mn-lt"/>
                <a:ea typeface="+mn-ea"/>
                <a:cs typeface="+mn-cs"/>
              </a:rPr>
              <a:t>gCréit</a:t>
            </a:r>
            <a:r>
              <a:rPr lang="ga-IE" sz="1200" kern="1200">
                <a:solidFill>
                  <a:schemeClr val="tx1"/>
                </a:solidFill>
                <a:effectLst/>
                <a:latin typeface="+mn-lt"/>
                <a:ea typeface="+mn-ea"/>
                <a:cs typeface="+mn-cs"/>
              </a:rPr>
              <a:t>. De réir ceann de na teoiricí faoi bhunús an ainm “An Eoraip”, is ina diaidh a ainmníodh an mhór-roinn.</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ga-IE" sz="1200" b="1" kern="1200">
                <a:solidFill>
                  <a:schemeClr val="tx1"/>
                </a:solidFill>
                <a:effectLst/>
                <a:latin typeface="+mn-lt"/>
                <a:ea typeface="+mn-ea"/>
                <a:cs typeface="+mn-cs"/>
              </a:rPr>
              <a:t>Cad é an rud é an Eoraip?</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r-BE" sz="1200" kern="1200" err="1">
                <a:solidFill>
                  <a:schemeClr val="tx1"/>
                </a:solidFill>
                <a:effectLst/>
                <a:latin typeface="+mn-lt"/>
                <a:ea typeface="+mn-ea"/>
                <a:cs typeface="+mn-cs"/>
              </a:rPr>
              <a:t>Ceann</a:t>
            </a:r>
            <a:r>
              <a:rPr lang="fr-BE" sz="1200" kern="1200">
                <a:solidFill>
                  <a:schemeClr val="tx1"/>
                </a:solidFill>
                <a:effectLst/>
                <a:latin typeface="+mn-lt"/>
                <a:ea typeface="+mn-ea"/>
                <a:cs typeface="+mn-cs"/>
              </a:rPr>
              <a:t> de na </a:t>
            </a:r>
            <a:r>
              <a:rPr lang="fr-BE" sz="1200" kern="1200" err="1">
                <a:solidFill>
                  <a:schemeClr val="tx1"/>
                </a:solidFill>
                <a:effectLst/>
                <a:latin typeface="+mn-lt"/>
                <a:ea typeface="+mn-ea"/>
                <a:cs typeface="+mn-cs"/>
              </a:rPr>
              <a:t>sé</a:t>
            </a:r>
            <a:r>
              <a:rPr lang="fr-BE"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mhór-roinn</a:t>
            </a:r>
            <a:r>
              <a:rPr lang="fr-BE"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ar</a:t>
            </a:r>
            <a:r>
              <a:rPr lang="fr-BE"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domhan</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Tá 44 thír san Eoraip</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Tá daonra os cionn 700 milliún duine aici</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ga-IE" sz="1200" b="1" kern="1200">
                <a:solidFill>
                  <a:schemeClr val="tx1"/>
                </a:solidFill>
                <a:effectLst/>
                <a:latin typeface="+mn-lt"/>
                <a:ea typeface="+mn-ea"/>
                <a:cs typeface="+mn-cs"/>
              </a:rPr>
              <a:t>Cad é an tAontas Eorpach?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Comhpháirtíocht uathúil eacnamaíoch pholaitiúil is ea an tAontas Eorpach idir 27 dtír Eorpacha, ar a dtugtar Ballstáit, a shocraigh teacht le chéile chun todhchaí níos fearr a thógáil le chéile.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Tá thart ar </a:t>
            </a:r>
            <a:r>
              <a:rPr lang="ga-IE" sz="1200" b="1" kern="1200">
                <a:solidFill>
                  <a:schemeClr val="tx1"/>
                </a:solidFill>
                <a:effectLst/>
                <a:latin typeface="+mn-lt"/>
                <a:ea typeface="+mn-ea"/>
                <a:cs typeface="+mn-cs"/>
              </a:rPr>
              <a:t>447 milliún duine</a:t>
            </a:r>
            <a:r>
              <a:rPr lang="ga-IE" sz="1200" kern="1200">
                <a:solidFill>
                  <a:schemeClr val="tx1"/>
                </a:solidFill>
                <a:effectLst/>
                <a:latin typeface="+mn-lt"/>
                <a:ea typeface="+mn-ea"/>
                <a:cs typeface="+mn-cs"/>
              </a:rPr>
              <a:t> ina gcónaí ann.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 bhuí leis an Aontas Eorpach tá sé níos fusa do shaoránaigh maireachtáil, obair a dhéanamh agus taisteal go tír eile san Aontas Eorpach.</a:t>
            </a:r>
            <a:endParaRPr lang="en-US"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Cuid de na bunchlocha ar </a:t>
            </a:r>
            <a:r>
              <a:rPr lang="ga-IE" sz="1200" kern="1200" err="1">
                <a:solidFill>
                  <a:schemeClr val="tx1"/>
                </a:solidFill>
                <a:effectLst/>
                <a:latin typeface="+mn-lt"/>
                <a:ea typeface="+mn-ea"/>
                <a:cs typeface="+mn-cs"/>
              </a:rPr>
              <a:t>ar</a:t>
            </a:r>
            <a:r>
              <a:rPr lang="ga-IE" sz="1200" kern="1200">
                <a:solidFill>
                  <a:schemeClr val="tx1"/>
                </a:solidFill>
                <a:effectLst/>
                <a:latin typeface="+mn-lt"/>
                <a:ea typeface="+mn-ea"/>
                <a:cs typeface="+mn-cs"/>
              </a:rPr>
              <a:t> tógadh an Eoraip nua-aimseartha is ea:</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Bunú na Sean-Róimhe agus na Sean-</a:t>
            </a:r>
            <a:r>
              <a:rPr lang="ga-IE" sz="1200" b="1" kern="1200" err="1">
                <a:solidFill>
                  <a:schemeClr val="tx1"/>
                </a:solidFill>
                <a:effectLst/>
                <a:latin typeface="+mn-lt"/>
                <a:ea typeface="+mn-ea"/>
                <a:cs typeface="+mn-cs"/>
              </a:rPr>
              <a:t>Ghréige</a:t>
            </a:r>
            <a:r>
              <a:rPr lang="ga-IE" sz="1200" kern="1200">
                <a:solidFill>
                  <a:schemeClr val="tx1"/>
                </a:solidFill>
                <a:effectLst/>
                <a:latin typeface="+mn-lt"/>
                <a:ea typeface="+mn-ea"/>
                <a:cs typeface="+mn-cs"/>
              </a:rPr>
              <a:t>, rud a chuidigh leis an Eoraip an daonlathas, an rialtas agus an cultúr a shealbhú.</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An Reifirméisean</a:t>
            </a:r>
            <a:r>
              <a:rPr lang="ga-IE" sz="1200" kern="1200">
                <a:solidFill>
                  <a:schemeClr val="tx1"/>
                </a:solidFill>
                <a:effectLst/>
                <a:latin typeface="+mn-lt"/>
                <a:ea typeface="+mn-ea"/>
                <a:cs typeface="+mn-cs"/>
              </a:rPr>
              <a:t>, sa 16ú agus sa 17ú haois, a chuir athrú mór ar chur chuige na hEorpa i leith an reiligiúin.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An Eagnaíocht</a:t>
            </a:r>
            <a:r>
              <a:rPr lang="ga-IE" sz="1200" kern="1200">
                <a:solidFill>
                  <a:schemeClr val="tx1"/>
                </a:solidFill>
                <a:effectLst/>
                <a:latin typeface="+mn-lt"/>
                <a:ea typeface="+mn-ea"/>
                <a:cs typeface="+mn-cs"/>
              </a:rPr>
              <a:t>, gluaiseacht intleachtúil pholaitiúil idé-eolaíoch san 18ú haois inar leagadh béim ar thábhacht na loighce agus an réasúin, agus inar leagadh amach bunrialacha na </a:t>
            </a:r>
            <a:r>
              <a:rPr lang="ga-IE" sz="1200" kern="1200" err="1">
                <a:solidFill>
                  <a:schemeClr val="tx1"/>
                </a:solidFill>
                <a:effectLst/>
                <a:latin typeface="+mn-lt"/>
                <a:ea typeface="+mn-ea"/>
                <a:cs typeface="+mn-cs"/>
              </a:rPr>
              <a:t>heolaíochta</a:t>
            </a:r>
            <a:r>
              <a:rPr lang="ga-IE" sz="1200" kern="1200">
                <a:solidFill>
                  <a:schemeClr val="tx1"/>
                </a:solidFill>
                <a:effectLst/>
                <a:latin typeface="+mn-lt"/>
                <a:ea typeface="+mn-ea"/>
                <a:cs typeface="+mn-cs"/>
              </a:rPr>
              <a:t> agus na polaitíochta nua-aimseartha.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Teacht an </a:t>
            </a:r>
            <a:r>
              <a:rPr lang="ga-IE" sz="1200" b="1" kern="1200" err="1">
                <a:solidFill>
                  <a:schemeClr val="tx1"/>
                </a:solidFill>
                <a:effectLst/>
                <a:latin typeface="+mn-lt"/>
                <a:ea typeface="+mn-ea"/>
                <a:cs typeface="+mn-cs"/>
              </a:rPr>
              <a:t>Pharlaiminteachais</a:t>
            </a:r>
            <a:r>
              <a:rPr lang="ga-IE" sz="1200" kern="1200">
                <a:solidFill>
                  <a:schemeClr val="tx1"/>
                </a:solidFill>
                <a:effectLst/>
                <a:latin typeface="+mn-lt"/>
                <a:ea typeface="+mn-ea"/>
                <a:cs typeface="+mn-cs"/>
              </a:rPr>
              <a:t>, rud is dúshraith don rialtas nua-aimseartha mar atá sé san Eoraip faoi láthair.</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b="1" kern="1200">
                <a:solidFill>
                  <a:schemeClr val="tx1"/>
                </a:solidFill>
                <a:effectLst/>
                <a:latin typeface="+mn-lt"/>
                <a:ea typeface="+mn-ea"/>
                <a:cs typeface="+mn-cs"/>
              </a:rPr>
              <a:t>Forbairt na gceart sóisialta</a:t>
            </a:r>
            <a:r>
              <a:rPr lang="ga-IE" sz="1200" kern="1200">
                <a:solidFill>
                  <a:schemeClr val="tx1"/>
                </a:solidFill>
                <a:effectLst/>
                <a:latin typeface="+mn-lt"/>
                <a:ea typeface="+mn-ea"/>
                <a:cs typeface="+mn-cs"/>
              </a:rPr>
              <a:t>, sa 19ú agus san 20ú haois, rud a thugann cosaint do shaoránaigh na hEorpa ina saol agus ag an obair.</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ga-IE" sz="1200" b="1" kern="1200" err="1">
                <a:solidFill>
                  <a:schemeClr val="tx1"/>
                </a:solidFill>
                <a:effectLst/>
                <a:latin typeface="+mn-lt"/>
                <a:ea typeface="+mn-ea"/>
                <a:cs typeface="+mn-cs"/>
              </a:rPr>
              <a:t>Pablo</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Picasso</a:t>
            </a:r>
            <a:r>
              <a:rPr lang="ga-IE" sz="1200" kern="1200">
                <a:solidFill>
                  <a:schemeClr val="tx1"/>
                </a:solidFill>
                <a:effectLst/>
                <a:latin typeface="+mn-lt"/>
                <a:ea typeface="+mn-ea"/>
                <a:cs typeface="+mn-cs"/>
              </a:rPr>
              <a:t>: Ealaíontóir Spáinneach atá aitheanta as gluaiseacht an Chiúbachais a bhunú (i gcomhar le </a:t>
            </a:r>
            <a:r>
              <a:rPr lang="ga-IE" sz="1200" kern="1200" err="1">
                <a:solidFill>
                  <a:schemeClr val="tx1"/>
                </a:solidFill>
                <a:effectLst/>
                <a:latin typeface="+mn-lt"/>
                <a:ea typeface="+mn-ea"/>
                <a:cs typeface="+mn-cs"/>
              </a:rPr>
              <a:t>Georges</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Braque</a:t>
            </a:r>
            <a:r>
              <a:rPr lang="ga-IE" sz="1200" kern="1200">
                <a:solidFill>
                  <a:schemeClr val="tx1"/>
                </a:solidFill>
                <a:effectLst/>
                <a:latin typeface="+mn-lt"/>
                <a:ea typeface="+mn-ea"/>
                <a:cs typeface="+mn-cs"/>
              </a:rPr>
              <a:t>). B’fhéidir gurb eol duit péire de na saothair is cáiliúla dá chuid – “</a:t>
            </a:r>
            <a:r>
              <a:rPr lang="ga-IE" sz="1200" kern="1200" err="1">
                <a:solidFill>
                  <a:schemeClr val="tx1"/>
                </a:solidFill>
                <a:effectLst/>
                <a:latin typeface="+mn-lt"/>
                <a:ea typeface="+mn-ea"/>
                <a:cs typeface="+mn-cs"/>
              </a:rPr>
              <a:t>Guernica</a:t>
            </a:r>
            <a:r>
              <a:rPr lang="ga-IE" sz="1200" kern="1200">
                <a:solidFill>
                  <a:schemeClr val="tx1"/>
                </a:solidFill>
                <a:effectLst/>
                <a:latin typeface="+mn-lt"/>
                <a:ea typeface="+mn-ea"/>
                <a:cs typeface="+mn-cs"/>
              </a:rPr>
              <a:t>” agus “</a:t>
            </a:r>
            <a:r>
              <a:rPr lang="ga-IE" sz="1200" kern="1200" err="1">
                <a:solidFill>
                  <a:schemeClr val="tx1"/>
                </a:solidFill>
                <a:effectLst/>
                <a:latin typeface="+mn-lt"/>
                <a:ea typeface="+mn-ea"/>
                <a:cs typeface="+mn-cs"/>
              </a:rPr>
              <a:t>Les</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Demoiselles</a:t>
            </a:r>
            <a:r>
              <a:rPr lang="ga-IE" sz="1200" kern="1200">
                <a:solidFill>
                  <a:schemeClr val="tx1"/>
                </a:solidFill>
                <a:effectLst/>
                <a:latin typeface="+mn-lt"/>
                <a:ea typeface="+mn-ea"/>
                <a:cs typeface="+mn-cs"/>
              </a:rPr>
              <a:t> d’</a:t>
            </a:r>
            <a:r>
              <a:rPr lang="ga-IE" sz="1200" kern="1200" err="1">
                <a:solidFill>
                  <a:schemeClr val="tx1"/>
                </a:solidFill>
                <a:effectLst/>
                <a:latin typeface="+mn-lt"/>
                <a:ea typeface="+mn-ea"/>
                <a:cs typeface="+mn-cs"/>
              </a:rPr>
              <a:t>Avignon</a:t>
            </a:r>
            <a:r>
              <a:rPr lang="ga-IE"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228600" lvl="0" indent="-228600">
              <a:buFont typeface="+mj-lt"/>
              <a:buAutoNum type="arabicPeriod"/>
            </a:pPr>
            <a:r>
              <a:rPr lang="ga-IE" sz="1200" b="1" kern="1200" err="1">
                <a:solidFill>
                  <a:schemeClr val="tx1"/>
                </a:solidFill>
                <a:effectLst/>
                <a:latin typeface="+mn-lt"/>
                <a:ea typeface="+mn-ea"/>
                <a:cs typeface="+mn-cs"/>
              </a:rPr>
              <a:t>Ludwig</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van</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Beethoven</a:t>
            </a:r>
            <a:r>
              <a:rPr lang="ga-IE" sz="1200" kern="1200">
                <a:solidFill>
                  <a:schemeClr val="tx1"/>
                </a:solidFill>
                <a:effectLst/>
                <a:latin typeface="+mn-lt"/>
                <a:ea typeface="+mn-ea"/>
                <a:cs typeface="+mn-cs"/>
              </a:rPr>
              <a:t>: Cumadóir agus pianódóir de chuid na Gearmáine a bhfuil cáil ar a chuid </a:t>
            </a:r>
            <a:r>
              <a:rPr lang="ga-IE" sz="1200" kern="1200" err="1">
                <a:solidFill>
                  <a:schemeClr val="tx1"/>
                </a:solidFill>
                <a:effectLst/>
                <a:latin typeface="+mn-lt"/>
                <a:ea typeface="+mn-ea"/>
                <a:cs typeface="+mn-cs"/>
              </a:rPr>
              <a:t>siansaí</a:t>
            </a:r>
            <a:r>
              <a:rPr lang="ga-IE" sz="1200" kern="1200">
                <a:solidFill>
                  <a:schemeClr val="tx1"/>
                </a:solidFill>
                <a:effectLst/>
                <a:latin typeface="+mn-lt"/>
                <a:ea typeface="+mn-ea"/>
                <a:cs typeface="+mn-cs"/>
              </a:rPr>
              <a:t>. Duine fíorthábhachtach ab ea </a:t>
            </a:r>
            <a:r>
              <a:rPr lang="ga-IE" sz="1200" kern="1200" err="1">
                <a:solidFill>
                  <a:schemeClr val="tx1"/>
                </a:solidFill>
                <a:effectLst/>
                <a:latin typeface="+mn-lt"/>
                <a:ea typeface="+mn-ea"/>
                <a:cs typeface="+mn-cs"/>
              </a:rPr>
              <a:t>Beethoven</a:t>
            </a:r>
            <a:r>
              <a:rPr lang="ga-IE" sz="1200" kern="1200">
                <a:solidFill>
                  <a:schemeClr val="tx1"/>
                </a:solidFill>
                <a:effectLst/>
                <a:latin typeface="+mn-lt"/>
                <a:ea typeface="+mn-ea"/>
                <a:cs typeface="+mn-cs"/>
              </a:rPr>
              <a:t> le linn an aistrithe ón ré Chlasaiceach go dtí an ré Rómánsach den cheol an Iarthair. Is é a chum ‘</a:t>
            </a:r>
            <a:r>
              <a:rPr lang="ga-IE" sz="1200" kern="1200" err="1">
                <a:solidFill>
                  <a:schemeClr val="tx1"/>
                </a:solidFill>
                <a:effectLst/>
                <a:latin typeface="+mn-lt"/>
                <a:ea typeface="+mn-ea"/>
                <a:cs typeface="+mn-cs"/>
              </a:rPr>
              <a:t>Óid</a:t>
            </a:r>
            <a:r>
              <a:rPr lang="ga-IE" sz="1200" kern="1200">
                <a:solidFill>
                  <a:schemeClr val="tx1"/>
                </a:solidFill>
                <a:effectLst/>
                <a:latin typeface="+mn-lt"/>
                <a:ea typeface="+mn-ea"/>
                <a:cs typeface="+mn-cs"/>
              </a:rPr>
              <a:t> don Aoibhneas’, a ndearnadh Aintiún na hEorpa de níos déanaí.</a:t>
            </a:r>
            <a:endParaRPr lang="en-US" sz="1200" kern="1200">
              <a:solidFill>
                <a:schemeClr val="tx1"/>
              </a:solidFill>
              <a:effectLst/>
              <a:latin typeface="+mn-lt"/>
              <a:ea typeface="+mn-ea"/>
              <a:cs typeface="+mn-cs"/>
            </a:endParaRPr>
          </a:p>
          <a:p>
            <a:pPr marL="228600" lvl="0" indent="-228600">
              <a:buFont typeface="+mj-lt"/>
              <a:buAutoNum type="arabicPeriod"/>
            </a:pPr>
            <a:r>
              <a:rPr lang="ga-IE" sz="1200" b="1" kern="1200" err="1">
                <a:solidFill>
                  <a:schemeClr val="tx1"/>
                </a:solidFill>
                <a:effectLst/>
                <a:latin typeface="+mn-lt"/>
                <a:ea typeface="+mn-ea"/>
                <a:cs typeface="+mn-cs"/>
              </a:rPr>
              <a:t>Alfons</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Mucha</a:t>
            </a:r>
            <a:r>
              <a:rPr lang="ga-IE" sz="1200" kern="1200">
                <a:solidFill>
                  <a:schemeClr val="tx1"/>
                </a:solidFill>
                <a:effectLst/>
                <a:latin typeface="+mn-lt"/>
                <a:ea typeface="+mn-ea"/>
                <a:cs typeface="+mn-cs"/>
              </a:rPr>
              <a:t>: Péintéir agus maisitheoir de chuid na Seice agus ball den ghluaiseacht Art </a:t>
            </a:r>
            <a:r>
              <a:rPr lang="ga-IE" sz="1200" kern="1200" err="1">
                <a:solidFill>
                  <a:schemeClr val="tx1"/>
                </a:solidFill>
                <a:effectLst/>
                <a:latin typeface="+mn-lt"/>
                <a:ea typeface="+mn-ea"/>
                <a:cs typeface="+mn-cs"/>
              </a:rPr>
              <a:t>Nouveau</a:t>
            </a:r>
            <a:r>
              <a:rPr lang="ga-IE" sz="1200" kern="1200">
                <a:solidFill>
                  <a:schemeClr val="tx1"/>
                </a:solidFill>
                <a:effectLst/>
                <a:latin typeface="+mn-lt"/>
                <a:ea typeface="+mn-ea"/>
                <a:cs typeface="+mn-cs"/>
              </a:rPr>
              <a:t> ab ea é. I measc na bpictiúr is cáiliúla dá chuid tá ‘Torthaí’ (1897) agus ‘An Eipic Shlavach’ (1910-1928), a léiríonn stair mhuintir Slavach ar fad.</a:t>
            </a:r>
            <a:endParaRPr lang="en-US" sz="1200" kern="1200">
              <a:solidFill>
                <a:schemeClr val="tx1"/>
              </a:solidFill>
              <a:effectLst/>
              <a:latin typeface="+mn-lt"/>
              <a:ea typeface="+mn-ea"/>
              <a:cs typeface="+mn-cs"/>
            </a:endParaRPr>
          </a:p>
          <a:p>
            <a:pPr marL="228600" lvl="0" indent="-228600">
              <a:buFont typeface="+mj-lt"/>
              <a:buAutoNum type="arabicPeriod"/>
            </a:pPr>
            <a:r>
              <a:rPr lang="ga-IE" sz="1200" b="1" kern="1200">
                <a:solidFill>
                  <a:schemeClr val="tx1"/>
                </a:solidFill>
                <a:effectLst/>
                <a:latin typeface="+mn-lt"/>
                <a:ea typeface="+mn-ea"/>
                <a:cs typeface="+mn-cs"/>
              </a:rPr>
              <a:t> </a:t>
            </a:r>
            <a:r>
              <a:rPr lang="ga-IE" sz="1200" kern="1200">
                <a:solidFill>
                  <a:schemeClr val="tx1"/>
                </a:solidFill>
                <a:effectLst/>
                <a:latin typeface="+mn-lt"/>
                <a:ea typeface="+mn-ea"/>
                <a:cs typeface="+mn-cs"/>
              </a:rPr>
              <a:t>Péintéir Sualannach ab ea </a:t>
            </a:r>
            <a:r>
              <a:rPr lang="ga-IE" sz="1200" b="1" kern="1200" err="1">
                <a:solidFill>
                  <a:schemeClr val="tx1"/>
                </a:solidFill>
                <a:effectLst/>
                <a:latin typeface="+mn-lt"/>
                <a:ea typeface="+mn-ea"/>
                <a:cs typeface="+mn-cs"/>
              </a:rPr>
              <a:t>Hilma</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af</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Klint</a:t>
            </a:r>
            <a:r>
              <a:rPr lang="ga-IE" sz="1200" kern="1200">
                <a:solidFill>
                  <a:schemeClr val="tx1"/>
                </a:solidFill>
                <a:effectLst/>
                <a:latin typeface="+mn-lt"/>
                <a:ea typeface="+mn-ea"/>
                <a:cs typeface="+mn-cs"/>
              </a:rPr>
              <a:t>  Rinne a cuid pictiúir teibí iniúchadh ar an spioradáltacht, ar thimthriallta na beatha, ar bhíseanna, ar an ngeoiméadracht agus ar theoiric an datha, agus meastar iad a bheith ar na chéad saothair theibí atá ar eolas againn i stair ealaíne an Iarthair.</a:t>
            </a:r>
            <a:endParaRPr lang="en-US" sz="1200" kern="1200">
              <a:solidFill>
                <a:schemeClr val="tx1"/>
              </a:solidFill>
              <a:effectLst/>
              <a:latin typeface="+mn-lt"/>
              <a:ea typeface="+mn-ea"/>
              <a:cs typeface="+mn-cs"/>
            </a:endParaRPr>
          </a:p>
          <a:p>
            <a:pPr marL="228600" lvl="0" indent="-228600">
              <a:buFont typeface="+mj-lt"/>
              <a:buAutoNum type="arabicPeriod"/>
            </a:pPr>
            <a:r>
              <a:rPr lang="ga-IE" sz="1200" b="1" kern="1200" err="1">
                <a:solidFill>
                  <a:schemeClr val="tx1"/>
                </a:solidFill>
                <a:effectLst/>
                <a:latin typeface="+mn-lt"/>
                <a:ea typeface="+mn-ea"/>
                <a:cs typeface="+mn-cs"/>
              </a:rPr>
              <a:t>Stefan</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Zweig</a:t>
            </a:r>
            <a:r>
              <a:rPr lang="ga-IE" sz="1200" kern="1200">
                <a:solidFill>
                  <a:schemeClr val="tx1"/>
                </a:solidFill>
                <a:effectLst/>
                <a:latin typeface="+mn-lt"/>
                <a:ea typeface="+mn-ea"/>
                <a:cs typeface="+mn-cs"/>
              </a:rPr>
              <a:t>: Úrscéalaí, drámadóir, iriseoir agus beathaisnéisí de chuid na hOstaire. B’fhéidir go mbeadh cur amach agat ar cheann dá mhórshaothair, 'An Cluiche Ríoga agus Scéalta Eile' (1941), bailiúchán de chúig scéinséir shíceolaíocha chruthaitheacha den scoth.</a:t>
            </a:r>
            <a:endParaRPr lang="en-US" sz="1200" kern="1200">
              <a:solidFill>
                <a:schemeClr val="tx1"/>
              </a:solidFill>
              <a:effectLst/>
              <a:latin typeface="+mn-lt"/>
              <a:ea typeface="+mn-ea"/>
              <a:cs typeface="+mn-cs"/>
            </a:endParaRPr>
          </a:p>
          <a:p>
            <a:pPr marL="228600" lvl="0" indent="-228600">
              <a:buFont typeface="+mj-lt"/>
              <a:buAutoNum type="arabicPeriod"/>
            </a:pPr>
            <a:r>
              <a:rPr lang="ga-IE" sz="1200" b="1" kern="1200" err="1">
                <a:solidFill>
                  <a:schemeClr val="tx1"/>
                </a:solidFill>
                <a:effectLst/>
                <a:latin typeface="+mn-lt"/>
                <a:ea typeface="+mn-ea"/>
                <a:cs typeface="+mn-cs"/>
              </a:rPr>
              <a:t>Wisława</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Szymborska</a:t>
            </a:r>
            <a:r>
              <a:rPr lang="ga-IE" sz="1200" kern="1200">
                <a:solidFill>
                  <a:schemeClr val="tx1"/>
                </a:solidFill>
                <a:effectLst/>
                <a:latin typeface="+mn-lt"/>
                <a:ea typeface="+mn-ea"/>
                <a:cs typeface="+mn-cs"/>
              </a:rPr>
              <a:t>: File, scríbhneoir aistí agus aistritheoir Polannach a bhuaigh Duais </a:t>
            </a:r>
            <a:r>
              <a:rPr lang="ga-IE" sz="1200" kern="1200" err="1">
                <a:solidFill>
                  <a:schemeClr val="tx1"/>
                </a:solidFill>
                <a:effectLst/>
                <a:latin typeface="+mn-lt"/>
                <a:ea typeface="+mn-ea"/>
                <a:cs typeface="+mn-cs"/>
              </a:rPr>
              <a:t>Nobel</a:t>
            </a:r>
            <a:r>
              <a:rPr lang="ga-IE" sz="1200" kern="1200">
                <a:solidFill>
                  <a:schemeClr val="tx1"/>
                </a:solidFill>
                <a:effectLst/>
                <a:latin typeface="+mn-lt"/>
                <a:ea typeface="+mn-ea"/>
                <a:cs typeface="+mn-cs"/>
              </a:rPr>
              <a:t> na Litríochta in 1996. Tá ‘Radharc agus Gráinne Gainimh ann’ ar cheann de na bailiúcháin dánta is cáiliúla a scríobh sí.</a:t>
            </a:r>
            <a:endParaRPr lang="en-US" sz="1200" kern="1200">
              <a:solidFill>
                <a:schemeClr val="tx1"/>
              </a:solidFill>
              <a:effectLst/>
              <a:latin typeface="+mn-lt"/>
              <a:ea typeface="+mn-ea"/>
              <a:cs typeface="+mn-cs"/>
            </a:endParaRPr>
          </a:p>
          <a:p>
            <a:pPr marL="228600" lvl="0" indent="-228600">
              <a:buFont typeface="+mj-lt"/>
              <a:buAutoNum type="arabicPeriod"/>
            </a:pPr>
            <a:r>
              <a:rPr lang="ga-IE" sz="1200" kern="1200">
                <a:solidFill>
                  <a:schemeClr val="tx1"/>
                </a:solidFill>
                <a:effectLst/>
                <a:latin typeface="+mn-lt"/>
                <a:ea typeface="+mn-ea"/>
                <a:cs typeface="+mn-cs"/>
              </a:rPr>
              <a:t>Scríbhneoir, fealsamh agus gníomhaí Francach ab ea </a:t>
            </a:r>
            <a:r>
              <a:rPr lang="ga-IE" sz="1200" b="1" kern="1200" err="1">
                <a:solidFill>
                  <a:schemeClr val="tx1"/>
                </a:solidFill>
                <a:effectLst/>
                <a:latin typeface="+mn-lt"/>
                <a:ea typeface="+mn-ea"/>
                <a:cs typeface="+mn-cs"/>
              </a:rPr>
              <a:t>Simone</a:t>
            </a:r>
            <a:r>
              <a:rPr lang="ga-IE" sz="1200" b="1" kern="1200">
                <a:solidFill>
                  <a:schemeClr val="tx1"/>
                </a:solidFill>
                <a:effectLst/>
                <a:latin typeface="+mn-lt"/>
                <a:ea typeface="+mn-ea"/>
                <a:cs typeface="+mn-cs"/>
              </a:rPr>
              <a:t> de </a:t>
            </a:r>
            <a:r>
              <a:rPr lang="ga-IE" sz="1200" b="1" kern="1200" err="1">
                <a:solidFill>
                  <a:schemeClr val="tx1"/>
                </a:solidFill>
                <a:effectLst/>
                <a:latin typeface="+mn-lt"/>
                <a:ea typeface="+mn-ea"/>
                <a:cs typeface="+mn-cs"/>
              </a:rPr>
              <a:t>Beauvoir</a:t>
            </a:r>
            <a:r>
              <a:rPr lang="ga-IE" sz="1200" kern="1200">
                <a:solidFill>
                  <a:schemeClr val="tx1"/>
                </a:solidFill>
                <a:effectLst/>
                <a:latin typeface="+mn-lt"/>
                <a:ea typeface="+mn-ea"/>
                <a:cs typeface="+mn-cs"/>
              </a:rPr>
              <a:t>. Ar cheann de na saothair is cáiliúla dá cuid tá an t-úrscéal dírbheathaisnéiseach ‘</a:t>
            </a:r>
            <a:r>
              <a:rPr lang="ga-IE" sz="1200" kern="1200" err="1">
                <a:solidFill>
                  <a:schemeClr val="tx1"/>
                </a:solidFill>
                <a:effectLst/>
                <a:latin typeface="+mn-lt"/>
                <a:ea typeface="+mn-ea"/>
                <a:cs typeface="+mn-cs"/>
              </a:rPr>
              <a:t>Mémoires</a:t>
            </a:r>
            <a:r>
              <a:rPr lang="ga-IE" sz="1200" kern="1200">
                <a:solidFill>
                  <a:schemeClr val="tx1"/>
                </a:solidFill>
                <a:effectLst/>
                <a:latin typeface="+mn-lt"/>
                <a:ea typeface="+mn-ea"/>
                <a:cs typeface="+mn-cs"/>
              </a:rPr>
              <a:t> d’</a:t>
            </a:r>
            <a:r>
              <a:rPr lang="ga-IE" sz="1200" kern="1200" err="1">
                <a:solidFill>
                  <a:schemeClr val="tx1"/>
                </a:solidFill>
                <a:effectLst/>
                <a:latin typeface="+mn-lt"/>
                <a:ea typeface="+mn-ea"/>
                <a:cs typeface="+mn-cs"/>
              </a:rPr>
              <a:t>une</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jeune</a:t>
            </a:r>
            <a:r>
              <a:rPr lang="ga-IE" sz="1200" kern="1200">
                <a:solidFill>
                  <a:schemeClr val="tx1"/>
                </a:solidFill>
                <a:effectLst/>
                <a:latin typeface="+mn-lt"/>
                <a:ea typeface="+mn-ea"/>
                <a:cs typeface="+mn-cs"/>
              </a:rPr>
              <a:t> fille </a:t>
            </a:r>
            <a:r>
              <a:rPr lang="ga-IE" sz="1200" kern="1200" err="1">
                <a:solidFill>
                  <a:schemeClr val="tx1"/>
                </a:solidFill>
                <a:effectLst/>
                <a:latin typeface="+mn-lt"/>
                <a:ea typeface="+mn-ea"/>
                <a:cs typeface="+mn-cs"/>
              </a:rPr>
              <a:t>rangée</a:t>
            </a:r>
            <a:r>
              <a:rPr lang="ga-IE" sz="1200" kern="1200">
                <a:solidFill>
                  <a:schemeClr val="tx1"/>
                </a:solidFill>
                <a:effectLst/>
                <a:latin typeface="+mn-lt"/>
                <a:ea typeface="+mn-ea"/>
                <a:cs typeface="+mn-cs"/>
              </a:rPr>
              <a:t>’ (1958) ina n-insíonn sí scéal a hóige.</a:t>
            </a:r>
            <a:endParaRPr lang="en-US" sz="1200" kern="1200">
              <a:solidFill>
                <a:schemeClr val="tx1"/>
              </a:solidFill>
              <a:effectLst/>
              <a:latin typeface="+mn-lt"/>
              <a:ea typeface="+mn-ea"/>
              <a:cs typeface="+mn-cs"/>
            </a:endParaRPr>
          </a:p>
          <a:p>
            <a:pPr marL="228600" lvl="0" indent="-228600">
              <a:buFont typeface="+mj-lt"/>
              <a:buAutoNum type="arabicPeriod"/>
            </a:pPr>
            <a:r>
              <a:rPr lang="ga-IE" sz="1200" kern="1200">
                <a:solidFill>
                  <a:schemeClr val="tx1"/>
                </a:solidFill>
                <a:effectLst/>
                <a:latin typeface="+mn-lt"/>
                <a:ea typeface="+mn-ea"/>
                <a:cs typeface="+mn-cs"/>
              </a:rPr>
              <a:t>Ba úrscéalaí Ungárach í </a:t>
            </a:r>
            <a:r>
              <a:rPr lang="ga-IE" sz="1200" b="1" kern="1200" err="1">
                <a:solidFill>
                  <a:schemeClr val="tx1"/>
                </a:solidFill>
                <a:effectLst/>
                <a:latin typeface="+mn-lt"/>
                <a:ea typeface="+mn-ea"/>
                <a:cs typeface="+mn-cs"/>
              </a:rPr>
              <a:t>Magda</a:t>
            </a:r>
            <a:r>
              <a:rPr lang="ga-IE" sz="1200" b="1" kern="1200">
                <a:solidFill>
                  <a:schemeClr val="tx1"/>
                </a:solidFill>
                <a:effectLst/>
                <a:latin typeface="+mn-lt"/>
                <a:ea typeface="+mn-ea"/>
                <a:cs typeface="+mn-cs"/>
              </a:rPr>
              <a:t> </a:t>
            </a:r>
            <a:r>
              <a:rPr lang="ga-IE" sz="1200" b="1" kern="1200" err="1">
                <a:solidFill>
                  <a:schemeClr val="tx1"/>
                </a:solidFill>
                <a:effectLst/>
                <a:latin typeface="+mn-lt"/>
                <a:ea typeface="+mn-ea"/>
                <a:cs typeface="+mn-cs"/>
              </a:rPr>
              <a:t>Szabó</a:t>
            </a:r>
            <a:r>
              <a:rPr lang="ga-IE" sz="1200" kern="1200">
                <a:solidFill>
                  <a:schemeClr val="tx1"/>
                </a:solidFill>
                <a:effectLst/>
                <a:latin typeface="+mn-lt"/>
                <a:ea typeface="+mn-ea"/>
                <a:cs typeface="+mn-cs"/>
              </a:rPr>
              <a:t> a scríobh drámaí, aistí, staidéir, cuimhní, filíocht agus litríocht do leanaí. Foilsíodh a húrscéal ‘</a:t>
            </a:r>
            <a:r>
              <a:rPr lang="ga-IE" sz="1200" kern="1200" err="1">
                <a:solidFill>
                  <a:schemeClr val="tx1"/>
                </a:solidFill>
                <a:effectLst/>
                <a:latin typeface="+mn-lt"/>
                <a:ea typeface="+mn-ea"/>
                <a:cs typeface="+mn-cs"/>
              </a:rPr>
              <a:t>Az</a:t>
            </a:r>
            <a:r>
              <a:rPr lang="ga-IE" sz="1200" kern="1200">
                <a:solidFill>
                  <a:schemeClr val="tx1"/>
                </a:solidFill>
                <a:effectLst/>
                <a:latin typeface="+mn-lt"/>
                <a:ea typeface="+mn-ea"/>
                <a:cs typeface="+mn-cs"/>
              </a:rPr>
              <a:t> </a:t>
            </a:r>
            <a:r>
              <a:rPr lang="ga-IE" sz="1200" kern="1200" err="1">
                <a:solidFill>
                  <a:schemeClr val="tx1"/>
                </a:solidFill>
                <a:effectLst/>
                <a:latin typeface="+mn-lt"/>
                <a:ea typeface="+mn-ea"/>
                <a:cs typeface="+mn-cs"/>
              </a:rPr>
              <a:t>ajtó</a:t>
            </a:r>
            <a:r>
              <a:rPr lang="ga-IE" sz="1200" kern="1200">
                <a:solidFill>
                  <a:schemeClr val="tx1"/>
                </a:solidFill>
                <a:effectLst/>
                <a:latin typeface="+mn-lt"/>
                <a:ea typeface="+mn-ea"/>
                <a:cs typeface="+mn-cs"/>
              </a:rPr>
              <a:t>’ (An Doras) sa bhliain 1987 agus tá sé anois ar na saothair is cáiliúla léi ar fud an domhain.</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b="1" i="1" kern="1200">
                <a:solidFill>
                  <a:schemeClr val="tx1"/>
                </a:solidFill>
                <a:effectLst/>
                <a:latin typeface="+mn-lt"/>
                <a:ea typeface="+mn-ea"/>
                <a:cs typeface="+mn-cs"/>
              </a:rPr>
              <a:t>Cé na healaíontóirí eile de chuid na hEorpa atá ar eolas agat?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sz="1200" kern="1200">
                <a:solidFill>
                  <a:schemeClr val="tx1"/>
                </a:solidFill>
                <a:effectLst/>
                <a:latin typeface="+mn-lt"/>
                <a:ea typeface="+mn-ea"/>
                <a:cs typeface="+mn-cs"/>
              </a:rPr>
              <a:t>Tá ag gach tír den Eoraip a cultúr, a teanga(cha) agus a traidisiúin féin. Mar sin féin, tá luachanna áirithe ann atá ag na tíortha ar fad agus caithfidh siad cloí leis na luachanna sin le bheith páirteach san Aontas Eorpach.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Dínit an duine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tSaoirse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Daonlathas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Comhionannas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An Smacht Reachta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ga-IE" sz="1200" kern="1200">
                <a:solidFill>
                  <a:schemeClr val="tx1"/>
                </a:solidFill>
                <a:effectLst/>
                <a:latin typeface="+mn-lt"/>
                <a:ea typeface="+mn-ea"/>
                <a:cs typeface="+mn-cs"/>
              </a:rPr>
              <a:t>Cearta an duine</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b="1" i="1" kern="1200">
                <a:solidFill>
                  <a:schemeClr val="tx1"/>
                </a:solidFill>
                <a:effectLst/>
                <a:latin typeface="+mn-lt"/>
                <a:ea typeface="+mn-ea"/>
                <a:cs typeface="+mn-cs"/>
              </a:rPr>
              <a:t>Cén luach Eorpach is tábhachtaí duitse? Cén fáth?</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e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peg"/><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ga"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ga"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ga" TargetMode="External"/><Relationship Id="rId5" Type="http://schemas.openxmlformats.org/officeDocument/2006/relationships/hyperlink" Target="https://european-union.europa.eu/contact-eu_ga"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2023755" y="1507981"/>
            <a:ext cx="2975882" cy="3046988"/>
          </a:xfrm>
          <a:prstGeom prst="rect">
            <a:avLst/>
          </a:prstGeom>
          <a:noFill/>
          <a:scene3d>
            <a:camera prst="isometricOffAxis1Right"/>
            <a:lightRig rig="threePt" dir="t"/>
          </a:scene3d>
        </p:spPr>
        <p:txBody>
          <a:bodyPr wrap="square" rtlCol="0">
            <a:spAutoFit/>
          </a:bodyPr>
          <a:lstStyle/>
          <a:p>
            <a:pPr algn="ctr"/>
            <a:r>
              <a:rPr lang="fr-BE" sz="4800" b="1">
                <a:solidFill>
                  <a:schemeClr val="bg1"/>
                </a:solidFill>
              </a:rPr>
              <a:t>AN </a:t>
            </a:r>
            <a:r>
              <a:rPr lang="fr-BE" sz="4800" b="1" err="1">
                <a:solidFill>
                  <a:schemeClr val="bg1"/>
                </a:solidFill>
              </a:rPr>
              <a:t>tAONTAS</a:t>
            </a:r>
            <a:r>
              <a:rPr lang="fr-BE" sz="4800" b="1">
                <a:solidFill>
                  <a:schemeClr val="bg1"/>
                </a:solidFill>
              </a:rPr>
              <a:t> I </a:t>
            </a:r>
            <a:r>
              <a:rPr lang="fr-BE" sz="4800" b="1" err="1">
                <a:solidFill>
                  <a:schemeClr val="bg1"/>
                </a:solidFill>
              </a:rPr>
              <a:t>mBEAGÁN</a:t>
            </a:r>
            <a:r>
              <a:rPr lang="fr-BE" sz="4800" b="1">
                <a:solidFill>
                  <a:schemeClr val="bg1"/>
                </a:solidFill>
              </a:rPr>
              <a:t> FOCAL</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pt-BR" sz="3200" b="1">
                <a:solidFill>
                  <a:srgbClr val="003296"/>
                </a:solidFill>
              </a:rPr>
              <a:t>24 THEANGA OIFIGIÚLA AN AONTAIS </a:t>
            </a:r>
            <a:endParaRPr lang="en-IE" sz="3200" b="1">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7988396" y="5702395"/>
            <a:ext cx="2064989" cy="246221"/>
          </a:xfrm>
          <a:prstGeom prst="rect">
            <a:avLst/>
          </a:prstGeom>
        </p:spPr>
        <p:txBody>
          <a:bodyPr wrap="none">
            <a:spAutoFit/>
          </a:bodyPr>
          <a:lstStyle/>
          <a:p>
            <a:r>
              <a:rPr lang="pt-BR" sz="1000" b="1">
                <a:solidFill>
                  <a:srgbClr val="2A4591"/>
                </a:solidFill>
                <a:latin typeface="Arial" charset="0"/>
                <a:ea typeface="Arial" charset="0"/>
                <a:cs typeface="Arial" charset="0"/>
              </a:rPr>
              <a:t>CAD É AN RUD É AN EORAIP?</a:t>
            </a:r>
          </a:p>
        </p:txBody>
      </p:sp>
      <p:cxnSp>
        <p:nvCxnSpPr>
          <p:cNvPr id="10"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49246740"/>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FINTE TEANGACHA AN AONTAIS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8" name="Rectangle 7"/>
          <p:cNvSpPr/>
          <p:nvPr/>
        </p:nvSpPr>
        <p:spPr>
          <a:xfrm rot="16200000">
            <a:off x="7988396" y="5702395"/>
            <a:ext cx="2064989" cy="246221"/>
          </a:xfrm>
          <a:prstGeom prst="rect">
            <a:avLst/>
          </a:prstGeom>
        </p:spPr>
        <p:txBody>
          <a:bodyPr wrap="none">
            <a:spAutoFit/>
          </a:bodyPr>
          <a:lstStyle/>
          <a:p>
            <a:r>
              <a:rPr lang="pt-BR" sz="1000" b="1">
                <a:solidFill>
                  <a:srgbClr val="2A4591"/>
                </a:solidFill>
                <a:latin typeface="Arial" charset="0"/>
                <a:ea typeface="Arial" charset="0"/>
                <a:cs typeface="Arial" charset="0"/>
              </a:rPr>
              <a:t>CAD É AN RUD É AN EORAIP?</a:t>
            </a:r>
          </a:p>
        </p:txBody>
      </p:sp>
      <p:cxnSp>
        <p:nvCxnSpPr>
          <p:cNvPr id="9"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11905" y="2019636"/>
            <a:ext cx="7214511" cy="1107996"/>
          </a:xfrm>
          <a:prstGeom prst="rect">
            <a:avLst/>
          </a:prstGeom>
          <a:noFill/>
        </p:spPr>
        <p:txBody>
          <a:bodyPr wrap="square" rtlCol="0">
            <a:spAutoFit/>
          </a:bodyPr>
          <a:lstStyle/>
          <a:p>
            <a:pPr algn="ctr"/>
            <a:endParaRPr lang="fr-FR" b="1">
              <a:solidFill>
                <a:schemeClr val="bg1"/>
              </a:solidFill>
            </a:endParaRPr>
          </a:p>
          <a:p>
            <a:pPr algn="ctr"/>
            <a:r>
              <a:rPr lang="fr-FR" sz="4800" b="1">
                <a:solidFill>
                  <a:schemeClr val="bg1"/>
                </a:solidFill>
              </a:rPr>
              <a:t>AN TIONSCADAL EORPACH</a:t>
            </a:r>
            <a:endParaRPr lang="fr-FR" sz="48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889843"/>
            <a:ext cx="4484282" cy="5078313"/>
          </a:xfrm>
          <a:prstGeom prst="rect">
            <a:avLst/>
          </a:prstGeom>
          <a:noFill/>
        </p:spPr>
        <p:txBody>
          <a:bodyPr wrap="square" rtlCol="0">
            <a:spAutoFit/>
          </a:bodyPr>
          <a:lstStyle/>
          <a:p>
            <a:pPr lvl="0" algn="ctr">
              <a:defRPr/>
            </a:pPr>
            <a:r>
              <a:rPr lang="fr-FR" sz="5400" b="1">
                <a:solidFill>
                  <a:prstClr val="white"/>
                </a:solidFill>
              </a:rPr>
              <a:t>CÉ NA TÍORTHA A CHRUTHAIGH AN </a:t>
            </a:r>
            <a:r>
              <a:rPr lang="fr-FR" sz="5400" b="1" err="1">
                <a:solidFill>
                  <a:prstClr val="white"/>
                </a:solidFill>
              </a:rPr>
              <a:t>tAONTAS</a:t>
            </a:r>
            <a:r>
              <a:rPr lang="fr-FR" sz="5400" b="1">
                <a:solidFill>
                  <a:prstClr val="white"/>
                </a:solidFill>
              </a:rPr>
              <a:t> AGUS CÉN FÁTH?</a:t>
            </a:r>
            <a:endParaRPr kumimoji="0" lang="fr-FR"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31763"/>
            <a:ext cx="5926045" cy="792162"/>
          </a:xfrm>
        </p:spPr>
        <p:txBody>
          <a:bodyPr>
            <a:noAutofit/>
          </a:bodyPr>
          <a:lstStyle/>
          <a:p>
            <a:r>
              <a:rPr lang="en-IE" sz="3200" b="1">
                <a:solidFill>
                  <a:schemeClr val="accent5">
                    <a:lumMod val="50000"/>
                  </a:schemeClr>
                </a:solidFill>
              </a:rPr>
              <a:t>       </a:t>
            </a:r>
            <a:r>
              <a:rPr lang="en-IE" sz="3200" b="1">
                <a:solidFill>
                  <a:srgbClr val="00B0F0"/>
                </a:solidFill>
                <a:latin typeface="+mn-lt"/>
              </a:rPr>
              <a:t>Ó CHOGADH GO SÍOCHÁIN</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a:solidFill>
                  <a:srgbClr val="00B0F0"/>
                </a:solidFill>
                <a:latin typeface="Arial" charset="0"/>
                <a:ea typeface="Arial" charset="0"/>
                <a:cs typeface="Arial" charset="0"/>
              </a:rPr>
              <a:t>AN TIONSCADAL EORPACH</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4254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1"/>
                </a:solidFill>
                <a:latin typeface="Calibri" charset="0"/>
                <a:ea typeface="Calibri" charset="0"/>
                <a:cs typeface="Calibri" charset="0"/>
              </a:rPr>
              <a:t>      </a:t>
            </a:r>
            <a:r>
              <a:rPr lang="fr-FR" sz="3200" b="1">
                <a:solidFill>
                  <a:srgbClr val="00B0F0"/>
                </a:solidFill>
                <a:latin typeface="Calibri" charset="0"/>
                <a:ea typeface="Calibri" charset="0"/>
                <a:cs typeface="Calibri" charset="0"/>
              </a:rPr>
              <a:t> Ó CHOGADH GO SÍOCHÁIN</a:t>
            </a:r>
            <a:endParaRPr lang="fr-FR" sz="3200">
              <a:solidFill>
                <a:srgbClr val="00B0F0"/>
              </a:solidFill>
              <a:latin typeface="Calibri" charset="0"/>
              <a:ea typeface="Calibri" charset="0"/>
              <a:cs typeface="Calibri" charset="0"/>
            </a:endParaRPr>
          </a:p>
        </p:txBody>
      </p:sp>
      <p:sp>
        <p:nvSpPr>
          <p:cNvPr id="5" name="Flowchart: Connector 4"/>
          <p:cNvSpPr/>
          <p:nvPr/>
        </p:nvSpPr>
        <p:spPr>
          <a:xfrm>
            <a:off x="5836921" y="0"/>
            <a:ext cx="3307080" cy="3276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rgbClr val="00B0F0"/>
                </a:solidFill>
              </a:rPr>
              <a:t>Bhí</a:t>
            </a:r>
            <a:r>
              <a:rPr lang="en-US" b="1">
                <a:solidFill>
                  <a:srgbClr val="00B0F0"/>
                </a:solidFill>
              </a:rPr>
              <a:t> an </a:t>
            </a:r>
            <a:r>
              <a:rPr lang="en-US" b="1" err="1">
                <a:solidFill>
                  <a:srgbClr val="00B0F0"/>
                </a:solidFill>
              </a:rPr>
              <a:t>tsíocháin</a:t>
            </a:r>
            <a:r>
              <a:rPr lang="en-US" b="1">
                <a:solidFill>
                  <a:srgbClr val="00B0F0"/>
                </a:solidFill>
              </a:rPr>
              <a:t> </a:t>
            </a:r>
            <a:r>
              <a:rPr lang="en-US" b="1" err="1">
                <a:solidFill>
                  <a:srgbClr val="00B0F0"/>
                </a:solidFill>
              </a:rPr>
              <a:t>ar</a:t>
            </a:r>
            <a:r>
              <a:rPr lang="en-US" b="1">
                <a:solidFill>
                  <a:srgbClr val="00B0F0"/>
                </a:solidFill>
              </a:rPr>
              <a:t> </a:t>
            </a:r>
            <a:r>
              <a:rPr lang="en-US" b="1" err="1">
                <a:solidFill>
                  <a:srgbClr val="00B0F0"/>
                </a:solidFill>
              </a:rPr>
              <a:t>cheann</a:t>
            </a:r>
            <a:r>
              <a:rPr lang="en-US" b="1">
                <a:solidFill>
                  <a:srgbClr val="00B0F0"/>
                </a:solidFill>
              </a:rPr>
              <a:t> de </a:t>
            </a:r>
            <a:r>
              <a:rPr lang="en-US" b="1" err="1">
                <a:solidFill>
                  <a:srgbClr val="00B0F0"/>
                </a:solidFill>
              </a:rPr>
              <a:t>na</a:t>
            </a:r>
            <a:r>
              <a:rPr lang="en-US" b="1">
                <a:solidFill>
                  <a:srgbClr val="00B0F0"/>
                </a:solidFill>
              </a:rPr>
              <a:t> </a:t>
            </a:r>
            <a:r>
              <a:rPr lang="en-US" b="1" err="1">
                <a:solidFill>
                  <a:srgbClr val="00B0F0"/>
                </a:solidFill>
              </a:rPr>
              <a:t>spriocanna</a:t>
            </a:r>
            <a:r>
              <a:rPr lang="en-US" b="1">
                <a:solidFill>
                  <a:srgbClr val="00B0F0"/>
                </a:solidFill>
              </a:rPr>
              <a:t> </a:t>
            </a:r>
            <a:r>
              <a:rPr lang="en-US" b="1" err="1">
                <a:solidFill>
                  <a:srgbClr val="00B0F0"/>
                </a:solidFill>
              </a:rPr>
              <a:t>faoi</a:t>
            </a:r>
            <a:r>
              <a:rPr lang="en-US" b="1">
                <a:solidFill>
                  <a:srgbClr val="00B0F0"/>
                </a:solidFill>
              </a:rPr>
              <a:t> </a:t>
            </a:r>
            <a:r>
              <a:rPr lang="en-US" b="1" err="1">
                <a:solidFill>
                  <a:srgbClr val="00B0F0"/>
                </a:solidFill>
              </a:rPr>
              <a:t>deara</a:t>
            </a:r>
            <a:r>
              <a:rPr lang="en-US" b="1">
                <a:solidFill>
                  <a:srgbClr val="00B0F0"/>
                </a:solidFill>
              </a:rPr>
              <a:t> </a:t>
            </a:r>
            <a:r>
              <a:rPr lang="en-US" b="1" err="1">
                <a:solidFill>
                  <a:srgbClr val="00B0F0"/>
                </a:solidFill>
              </a:rPr>
              <a:t>bunú</a:t>
            </a:r>
            <a:r>
              <a:rPr lang="en-US" b="1">
                <a:solidFill>
                  <a:srgbClr val="00B0F0"/>
                </a:solidFill>
              </a:rPr>
              <a:t> an </a:t>
            </a:r>
            <a:r>
              <a:rPr lang="en-US" b="1" err="1">
                <a:solidFill>
                  <a:srgbClr val="00B0F0"/>
                </a:solidFill>
              </a:rPr>
              <a:t>Aontais</a:t>
            </a:r>
            <a:r>
              <a:rPr lang="en-US" b="1">
                <a:solidFill>
                  <a:srgbClr val="00B0F0"/>
                </a:solidFill>
              </a:rPr>
              <a:t> </a:t>
            </a:r>
            <a:r>
              <a:rPr lang="en-US" b="1" err="1">
                <a:solidFill>
                  <a:srgbClr val="00B0F0"/>
                </a:solidFill>
              </a:rPr>
              <a:t>Eorpaigh</a:t>
            </a:r>
            <a:endParaRPr lang="en-US" b="1">
              <a:solidFill>
                <a:srgbClr val="00B0F0"/>
              </a:solidFill>
            </a:endParaRPr>
          </a:p>
          <a:p>
            <a:pPr algn="ctr"/>
            <a:endParaRPr lang="en-US" b="1">
              <a:solidFill>
                <a:srgbClr val="00B0F0"/>
              </a:solidFill>
            </a:endParaRPr>
          </a:p>
          <a:p>
            <a:pPr algn="ctr"/>
            <a:r>
              <a:rPr lang="pt-BR" b="1">
                <a:solidFill>
                  <a:srgbClr val="00B0F0"/>
                </a:solidFill>
              </a:rPr>
              <a:t>In 2012 bronnadh Duais Nobel na Síochána ar an Aontas.</a:t>
            </a:r>
            <a:endParaRPr lang="en-US" b="1">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a:solidFill>
                  <a:srgbClr val="00B0F0"/>
                </a:solidFill>
                <a:latin typeface="Arial" charset="0"/>
                <a:ea typeface="Arial" charset="0"/>
                <a:cs typeface="Arial" charset="0"/>
              </a:rPr>
              <a:t>AN TIONSCADAL EORPACH</a:t>
            </a:r>
          </a:p>
          <a:p>
            <a:endParaRPr lang="en-IE" sz="80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58927" y="5813766"/>
            <a:ext cx="1923925" cy="246221"/>
          </a:xfrm>
          <a:prstGeom prst="rect">
            <a:avLst/>
          </a:prstGeom>
        </p:spPr>
        <p:txBody>
          <a:bodyPr wrap="none">
            <a:spAutoFit/>
          </a:bodyPr>
          <a:lstStyle/>
          <a:p>
            <a:r>
              <a:rPr lang="fr-FR" sz="1000" b="1">
                <a:solidFill>
                  <a:srgbClr val="00B0F0"/>
                </a:solidFill>
                <a:latin typeface="Arial" charset="0"/>
                <a:ea typeface="Arial" charset="0"/>
                <a:cs typeface="Arial" charset="0"/>
              </a:rPr>
              <a:t>AN TIONSCADAL EORPACH</a:t>
            </a:r>
          </a:p>
        </p:txBody>
      </p:sp>
      <p:cxnSp>
        <p:nvCxnSpPr>
          <p:cNvPr id="13" name="Connecteur droit 12"/>
          <p:cNvCxnSpPr/>
          <p:nvPr/>
        </p:nvCxnSpPr>
        <p:spPr>
          <a:xfrm>
            <a:off x="8897779" y="4975865"/>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a:t>An </a:t>
            </a:r>
            <a:r>
              <a:rPr lang="fr-BE" err="1"/>
              <a:t>Comhphobal</a:t>
            </a:r>
            <a:r>
              <a:rPr lang="fr-BE"/>
              <a:t> </a:t>
            </a:r>
            <a:r>
              <a:rPr lang="fr-BE" err="1"/>
              <a:t>Eorpach</a:t>
            </a:r>
            <a:r>
              <a:rPr lang="fr-BE"/>
              <a:t> do </a:t>
            </a:r>
            <a:r>
              <a:rPr lang="fr-BE" err="1"/>
              <a:t>Ghual</a:t>
            </a:r>
            <a:r>
              <a:rPr lang="fr-BE"/>
              <a:t> </a:t>
            </a:r>
            <a:r>
              <a:rPr lang="fr-BE" err="1"/>
              <a:t>agus</a:t>
            </a:r>
            <a:r>
              <a:rPr lang="fr-BE"/>
              <a:t> </a:t>
            </a:r>
            <a:r>
              <a:rPr lang="fr-BE" err="1"/>
              <a:t>Cruach</a:t>
            </a:r>
            <a:endParaRPr lang="fr-BE"/>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a:solidFill>
                  <a:schemeClr val="accent5">
                    <a:lumMod val="75000"/>
                  </a:schemeClr>
                </a:solidFill>
              </a:rPr>
              <a:t>1950</a:t>
            </a:r>
            <a:endParaRPr lang="fr-BE">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err="1"/>
              <a:t>Dearbhú</a:t>
            </a:r>
            <a:r>
              <a:rPr lang="fr-BE"/>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err="1"/>
              <a:t>Conradh</a:t>
            </a:r>
            <a:r>
              <a:rPr lang="fr-BE"/>
              <a:t> na </a:t>
            </a:r>
            <a:r>
              <a:rPr lang="fr-BE" err="1"/>
              <a:t>Róimhe</a:t>
            </a:r>
            <a:endParaRPr lang="fr-BE"/>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a:solidFill>
                  <a:schemeClr val="accent1">
                    <a:lumMod val="50000"/>
                  </a:schemeClr>
                </a:solidFill>
              </a:rPr>
              <a:t>1957</a:t>
            </a:r>
          </a:p>
        </p:txBody>
      </p:sp>
      <p:sp>
        <p:nvSpPr>
          <p:cNvPr id="53" name="TextBox 52"/>
          <p:cNvSpPr txBox="1"/>
          <p:nvPr/>
        </p:nvSpPr>
        <p:spPr>
          <a:xfrm>
            <a:off x="3147983" y="1899297"/>
            <a:ext cx="672065" cy="369332"/>
          </a:xfrm>
          <a:prstGeom prst="rect">
            <a:avLst/>
          </a:prstGeom>
          <a:noFill/>
        </p:spPr>
        <p:txBody>
          <a:bodyPr wrap="square" rtlCol="0">
            <a:spAutoFit/>
          </a:bodyPr>
          <a:lstStyle/>
          <a:p>
            <a:r>
              <a:rPr lang="fr-BE" b="1">
                <a:solidFill>
                  <a:schemeClr val="accent1">
                    <a:lumMod val="50000"/>
                  </a:schemeClr>
                </a:solidFill>
              </a:rPr>
              <a:t>1992</a:t>
            </a:r>
          </a:p>
        </p:txBody>
      </p:sp>
      <p:sp>
        <p:nvSpPr>
          <p:cNvPr id="54" name="TextBox 53"/>
          <p:cNvSpPr txBox="1"/>
          <p:nvPr/>
        </p:nvSpPr>
        <p:spPr>
          <a:xfrm>
            <a:off x="2705146" y="2145567"/>
            <a:ext cx="1548044" cy="646331"/>
          </a:xfrm>
          <a:prstGeom prst="rect">
            <a:avLst/>
          </a:prstGeom>
          <a:noFill/>
        </p:spPr>
        <p:txBody>
          <a:bodyPr wrap="square" rtlCol="0">
            <a:spAutoFit/>
          </a:bodyPr>
          <a:lstStyle/>
          <a:p>
            <a:pPr algn="ctr"/>
            <a:r>
              <a:rPr lang="fr-BE" err="1"/>
              <a:t>Conradh</a:t>
            </a:r>
            <a:r>
              <a:rPr lang="fr-BE"/>
              <a:t> Maastricht</a:t>
            </a:r>
          </a:p>
        </p:txBody>
      </p:sp>
      <p:sp>
        <p:nvSpPr>
          <p:cNvPr id="59" name="TextBox 58"/>
          <p:cNvSpPr txBox="1"/>
          <p:nvPr/>
        </p:nvSpPr>
        <p:spPr>
          <a:xfrm>
            <a:off x="3712983" y="4038732"/>
            <a:ext cx="1218541" cy="1231106"/>
          </a:xfrm>
          <a:prstGeom prst="rect">
            <a:avLst/>
          </a:prstGeom>
          <a:noFill/>
        </p:spPr>
        <p:txBody>
          <a:bodyPr wrap="square" rtlCol="0">
            <a:spAutoFit/>
          </a:bodyPr>
          <a:lstStyle/>
          <a:p>
            <a:pPr algn="ctr"/>
            <a:r>
              <a:rPr lang="fr-BE" b="1">
                <a:solidFill>
                  <a:schemeClr val="accent1">
                    <a:lumMod val="50000"/>
                  </a:schemeClr>
                </a:solidFill>
              </a:rPr>
              <a:t>1993</a:t>
            </a:r>
          </a:p>
          <a:p>
            <a:pPr algn="ctr"/>
            <a:r>
              <a:rPr lang="fr-BE"/>
              <a:t>An </a:t>
            </a:r>
            <a:r>
              <a:rPr lang="fr-BE" err="1"/>
              <a:t>Margadh</a:t>
            </a:r>
            <a:r>
              <a:rPr lang="fr-BE"/>
              <a:t> </a:t>
            </a:r>
            <a:r>
              <a:rPr lang="fr-BE" err="1"/>
              <a:t>Aonair</a:t>
            </a:r>
            <a:endParaRPr lang="fr-BE"/>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a:solidFill>
                  <a:schemeClr val="accent1">
                    <a:lumMod val="50000"/>
                  </a:schemeClr>
                </a:solidFill>
              </a:rPr>
              <a:t>1995</a:t>
            </a:r>
          </a:p>
          <a:p>
            <a:pPr algn="ctr"/>
            <a:r>
              <a:rPr lang="fr-BE" err="1"/>
              <a:t>Comhaontú</a:t>
            </a:r>
            <a:r>
              <a:rPr lang="fr-BE"/>
              <a:t> Schengen</a:t>
            </a:r>
            <a:endParaRPr lang="fr-BE" sz="2000">
              <a:solidFill>
                <a:schemeClr val="accent1">
                  <a:lumMod val="50000"/>
                </a:schemeClr>
              </a:solidFill>
            </a:endParaRPr>
          </a:p>
        </p:txBody>
      </p:sp>
      <p:sp>
        <p:nvSpPr>
          <p:cNvPr id="86" name="TextBox 85"/>
          <p:cNvSpPr txBox="1"/>
          <p:nvPr/>
        </p:nvSpPr>
        <p:spPr>
          <a:xfrm>
            <a:off x="6133681" y="2019780"/>
            <a:ext cx="709476" cy="369332"/>
          </a:xfrm>
          <a:prstGeom prst="rect">
            <a:avLst/>
          </a:prstGeom>
          <a:noFill/>
        </p:spPr>
        <p:txBody>
          <a:bodyPr wrap="square" rtlCol="0">
            <a:spAutoFit/>
          </a:bodyPr>
          <a:lstStyle/>
          <a:p>
            <a:r>
              <a:rPr lang="fr-BE" b="1">
                <a:solidFill>
                  <a:schemeClr val="accent1">
                    <a:lumMod val="50000"/>
                  </a:schemeClr>
                </a:solidFill>
              </a:rPr>
              <a:t>2004</a:t>
            </a:r>
            <a:endParaRPr lang="fr-BE">
              <a:solidFill>
                <a:schemeClr val="accent1">
                  <a:lumMod val="50000"/>
                </a:schemeClr>
              </a:solidFill>
            </a:endParaRPr>
          </a:p>
        </p:txBody>
      </p:sp>
      <p:sp>
        <p:nvSpPr>
          <p:cNvPr id="3" name="Rectangle 2"/>
          <p:cNvSpPr/>
          <p:nvPr/>
        </p:nvSpPr>
        <p:spPr>
          <a:xfrm>
            <a:off x="0" y="18973"/>
            <a:ext cx="6019800"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a:solidFill>
                  <a:srgbClr val="0082B0"/>
                </a:solidFill>
              </a:rPr>
              <a:t>       </a:t>
            </a:r>
            <a:r>
              <a:rPr lang="fr-BE" sz="3200" b="1">
                <a:solidFill>
                  <a:srgbClr val="00B0F0"/>
                </a:solidFill>
              </a:rPr>
              <a:t>BUNÚ AN AONTAIS EORPAIGH</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36448"/>
            <a:ext cx="1047077" cy="369332"/>
          </a:xfrm>
          <a:prstGeom prst="rect">
            <a:avLst/>
          </a:prstGeom>
          <a:noFill/>
        </p:spPr>
        <p:txBody>
          <a:bodyPr wrap="square" rtlCol="0">
            <a:spAutoFit/>
          </a:bodyPr>
          <a:lstStyle/>
          <a:p>
            <a:pPr algn="ctr"/>
            <a:r>
              <a:rPr lang="fr-BE"/>
              <a:t>Euro</a:t>
            </a:r>
          </a:p>
        </p:txBody>
      </p:sp>
      <p:sp>
        <p:nvSpPr>
          <p:cNvPr id="8" name="TextBox 7"/>
          <p:cNvSpPr txBox="1"/>
          <p:nvPr/>
        </p:nvSpPr>
        <p:spPr>
          <a:xfrm>
            <a:off x="5796688" y="2294432"/>
            <a:ext cx="1373079" cy="369332"/>
          </a:xfrm>
          <a:prstGeom prst="rect">
            <a:avLst/>
          </a:prstGeom>
          <a:noFill/>
        </p:spPr>
        <p:txBody>
          <a:bodyPr wrap="square" rtlCol="0">
            <a:spAutoFit/>
          </a:bodyPr>
          <a:lstStyle/>
          <a:p>
            <a:pPr algn="ctr"/>
            <a:r>
              <a:rPr lang="fr-BE" err="1"/>
              <a:t>Méadú</a:t>
            </a:r>
            <a:r>
              <a:rPr lang="fr-BE"/>
              <a:t> Soir</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4574" y="4461796"/>
            <a:ext cx="941495" cy="369332"/>
          </a:xfrm>
          <a:prstGeom prst="rect">
            <a:avLst/>
          </a:prstGeom>
        </p:spPr>
        <p:txBody>
          <a:bodyPr wrap="square">
            <a:spAutoFit/>
          </a:bodyPr>
          <a:lstStyle/>
          <a:p>
            <a:pPr algn="ctr"/>
            <a:r>
              <a:rPr lang="fr-BE" b="1">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a:solidFill>
                  <a:schemeClr val="accent1">
                    <a:lumMod val="50000"/>
                  </a:schemeClr>
                </a:solidFill>
              </a:rPr>
              <a:t>2007</a:t>
            </a:r>
          </a:p>
          <a:p>
            <a:pPr algn="ctr"/>
            <a:r>
              <a:rPr lang="en-IE" err="1"/>
              <a:t>Conradh</a:t>
            </a:r>
            <a:r>
              <a:rPr lang="en-IE"/>
              <a:t> </a:t>
            </a:r>
            <a:r>
              <a:rPr lang="en-IE" err="1"/>
              <a:t>Liospóin</a:t>
            </a:r>
            <a:endParaRPr lang="en-IE"/>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a:solidFill>
                  <a:schemeClr val="accent1">
                    <a:lumMod val="50000"/>
                  </a:schemeClr>
                </a:solidFill>
              </a:rPr>
              <a:t>2020</a:t>
            </a:r>
          </a:p>
          <a:p>
            <a:pPr algn="ctr"/>
            <a:r>
              <a:rPr lang="en-IE" err="1"/>
              <a:t>NextGenerationEU</a:t>
            </a:r>
            <a:endParaRPr lang="en-IE"/>
          </a:p>
          <a:p>
            <a:pPr algn="ctr"/>
            <a:endParaRPr lang="en-IE"/>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9657" y="1485785"/>
            <a:ext cx="1373158" cy="1200329"/>
          </a:xfrm>
          <a:prstGeom prst="rect">
            <a:avLst/>
          </a:prstGeom>
          <a:noFill/>
        </p:spPr>
        <p:txBody>
          <a:bodyPr wrap="square" rtlCol="0">
            <a:spAutoFit/>
          </a:bodyPr>
          <a:lstStyle/>
          <a:p>
            <a:pPr algn="ctr"/>
            <a:r>
              <a:rPr lang="en-IE" b="1">
                <a:solidFill>
                  <a:schemeClr val="accent5">
                    <a:lumMod val="75000"/>
                  </a:schemeClr>
                </a:solidFill>
              </a:rPr>
              <a:t>1945</a:t>
            </a:r>
          </a:p>
          <a:p>
            <a:pPr algn="ctr"/>
            <a:r>
              <a:rPr lang="pt-BR"/>
              <a:t>deireadh an Dara Cogadh Domhanda</a:t>
            </a:r>
            <a:endParaRPr lang="en-IE"/>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080192" y="5813766"/>
            <a:ext cx="1923925" cy="246221"/>
          </a:xfrm>
          <a:prstGeom prst="rect">
            <a:avLst/>
          </a:prstGeom>
        </p:spPr>
        <p:txBody>
          <a:bodyPr wrap="none">
            <a:spAutoFit/>
          </a:bodyPr>
          <a:lstStyle/>
          <a:p>
            <a:pPr lvl="0">
              <a:defRPr/>
            </a:pPr>
            <a:r>
              <a:rPr lang="fr-FR" sz="1000" b="1">
                <a:solidFill>
                  <a:srgbClr val="00B0F0"/>
                </a:solidFill>
                <a:latin typeface="Arial" charset="0"/>
                <a:ea typeface="Arial" charset="0"/>
                <a:cs typeface="Arial" charset="0"/>
              </a:rPr>
              <a:t>AN TIONSCADAL EORPACH</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97491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50245"/>
            <a:ext cx="2245502" cy="738664"/>
          </a:xfrm>
          <a:prstGeom prst="rect">
            <a:avLst/>
          </a:prstGeom>
          <a:solidFill>
            <a:schemeClr val="accent1">
              <a:lumMod val="75000"/>
            </a:schemeClr>
          </a:solidFill>
        </p:spPr>
        <p:txBody>
          <a:bodyPr wrap="square" rtlCol="0">
            <a:spAutoFit/>
          </a:bodyPr>
          <a:lstStyle/>
          <a:p>
            <a:pPr lvl="0">
              <a:defRPr/>
            </a:pPr>
            <a:r>
              <a:rPr lang="en-GB" sz="1400" b="1">
                <a:solidFill>
                  <a:prstClr val="white"/>
                </a:solidFill>
              </a:rPr>
              <a:t>an </a:t>
            </a:r>
            <a:r>
              <a:rPr lang="en-GB" sz="1400" b="1" err="1">
                <a:solidFill>
                  <a:prstClr val="white"/>
                </a:solidFill>
              </a:rPr>
              <a:t>Bheilg</a:t>
            </a:r>
            <a:r>
              <a:rPr lang="en-GB" sz="1400" b="1">
                <a:solidFill>
                  <a:prstClr val="white"/>
                </a:solidFill>
              </a:rPr>
              <a:t>, an </a:t>
            </a:r>
            <a:r>
              <a:rPr lang="en-GB" sz="1400" b="1" err="1">
                <a:solidFill>
                  <a:prstClr val="white"/>
                </a:solidFill>
              </a:rPr>
              <a:t>Ghearmáin</a:t>
            </a:r>
            <a:r>
              <a:rPr lang="en-GB" sz="1400" b="1">
                <a:solidFill>
                  <a:prstClr val="white"/>
                </a:solidFill>
              </a:rPr>
              <a:t>, an </a:t>
            </a:r>
            <a:r>
              <a:rPr lang="en-GB" sz="1400" b="1" err="1">
                <a:solidFill>
                  <a:prstClr val="white"/>
                </a:solidFill>
              </a:rPr>
              <a:t>Fhrainc</a:t>
            </a:r>
            <a:r>
              <a:rPr lang="en-GB" sz="1400" b="1">
                <a:solidFill>
                  <a:prstClr val="white"/>
                </a:solidFill>
              </a:rPr>
              <a:t>, an </a:t>
            </a:r>
            <a:r>
              <a:rPr lang="en-GB" sz="1400" b="1" err="1">
                <a:solidFill>
                  <a:prstClr val="white"/>
                </a:solidFill>
              </a:rPr>
              <a:t>Iodáil</a:t>
            </a:r>
            <a:r>
              <a:rPr lang="en-GB" sz="1400" b="1">
                <a:solidFill>
                  <a:prstClr val="white"/>
                </a:solidFill>
              </a:rPr>
              <a:t>, </a:t>
            </a:r>
            <a:r>
              <a:rPr lang="en-GB" sz="1400" b="1" err="1">
                <a:solidFill>
                  <a:prstClr val="white"/>
                </a:solidFill>
              </a:rPr>
              <a:t>Lucsamburg</a:t>
            </a:r>
            <a:r>
              <a:rPr lang="en-GB" sz="1400" b="1">
                <a:solidFill>
                  <a:prstClr val="white"/>
                </a:solidFill>
              </a:rPr>
              <a:t> </a:t>
            </a:r>
            <a:r>
              <a:rPr lang="en-GB" sz="1400" b="1" err="1">
                <a:solidFill>
                  <a:prstClr val="white"/>
                </a:solidFill>
              </a:rPr>
              <a:t>agus</a:t>
            </a:r>
            <a:r>
              <a:rPr lang="en-GB" sz="1400" b="1">
                <a:solidFill>
                  <a:prstClr val="white"/>
                </a:solidFill>
              </a:rPr>
              <a:t> an </a:t>
            </a:r>
            <a:r>
              <a:rPr lang="en-GB" sz="1400" b="1" err="1">
                <a:solidFill>
                  <a:prstClr val="white"/>
                </a:solidFill>
              </a:rPr>
              <a:t>Ísiltír</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2192512" cy="830997"/>
          </a:xfrm>
          <a:prstGeom prst="rect">
            <a:avLst/>
          </a:prstGeom>
          <a:noFill/>
        </p:spPr>
        <p:txBody>
          <a:bodyPr wrap="square" rtlCol="0">
            <a:spAutoFit/>
          </a:bodyPr>
          <a:lstStyle/>
          <a:p>
            <a:pPr lvl="0">
              <a:defRPr/>
            </a:pPr>
            <a:r>
              <a:rPr lang="fr-BE" sz="1200" b="1">
                <a:solidFill>
                  <a:prstClr val="black"/>
                </a:solidFill>
              </a:rPr>
              <a:t>an </a:t>
            </a:r>
            <a:r>
              <a:rPr lang="fr-BE" sz="1200" b="1" err="1">
                <a:solidFill>
                  <a:prstClr val="black"/>
                </a:solidFill>
              </a:rPr>
              <a:t>Danmhairg</a:t>
            </a:r>
            <a:r>
              <a:rPr lang="fr-BE" sz="1200" b="1">
                <a:solidFill>
                  <a:prstClr val="black"/>
                </a:solidFill>
              </a:rPr>
              <a:t>, Éire, an </a:t>
            </a:r>
            <a:r>
              <a:rPr lang="fr-BE" sz="1200" b="1" err="1">
                <a:solidFill>
                  <a:prstClr val="black"/>
                </a:solidFill>
              </a:rPr>
              <a:t>Ríocht</a:t>
            </a:r>
            <a:r>
              <a:rPr lang="fr-BE" sz="1200" b="1">
                <a:solidFill>
                  <a:prstClr val="black"/>
                </a:solidFill>
              </a:rPr>
              <a:t> </a:t>
            </a:r>
            <a:r>
              <a:rPr lang="fr-BE" sz="1200" b="1" err="1">
                <a:solidFill>
                  <a:prstClr val="black"/>
                </a:solidFill>
              </a:rPr>
              <a:t>Aontaithe</a:t>
            </a:r>
            <a:r>
              <a:rPr lang="fr-BE" sz="1200" b="1">
                <a:solidFill>
                  <a:prstClr val="black"/>
                </a:solidFill>
              </a:rPr>
              <a:t> (D’</a:t>
            </a:r>
            <a:r>
              <a:rPr lang="fr-BE" sz="1200" b="1" err="1">
                <a:solidFill>
                  <a:prstClr val="black"/>
                </a:solidFill>
              </a:rPr>
              <a:t>fhág</a:t>
            </a:r>
            <a:r>
              <a:rPr lang="fr-BE" sz="1200" b="1">
                <a:solidFill>
                  <a:prstClr val="black"/>
                </a:solidFill>
              </a:rPr>
              <a:t> an </a:t>
            </a:r>
            <a:r>
              <a:rPr lang="fr-BE" sz="1200" b="1" err="1">
                <a:solidFill>
                  <a:prstClr val="black"/>
                </a:solidFill>
              </a:rPr>
              <a:t>Ríocht</a:t>
            </a:r>
            <a:r>
              <a:rPr lang="fr-BE" sz="1200" b="1">
                <a:solidFill>
                  <a:prstClr val="black"/>
                </a:solidFill>
              </a:rPr>
              <a:t> </a:t>
            </a:r>
            <a:r>
              <a:rPr lang="fr-BE" sz="1200" b="1" err="1">
                <a:solidFill>
                  <a:prstClr val="black"/>
                </a:solidFill>
              </a:rPr>
              <a:t>Aontaithe</a:t>
            </a:r>
            <a:r>
              <a:rPr lang="fr-BE" sz="1200" b="1">
                <a:solidFill>
                  <a:prstClr val="black"/>
                </a:solidFill>
              </a:rPr>
              <a:t> an </a:t>
            </a:r>
            <a:r>
              <a:rPr lang="fr-BE" sz="1200" b="1" err="1">
                <a:solidFill>
                  <a:prstClr val="black"/>
                </a:solidFill>
              </a:rPr>
              <a:t>tAontas</a:t>
            </a:r>
            <a:r>
              <a:rPr lang="fr-BE" sz="1200" b="1">
                <a:solidFill>
                  <a:prstClr val="black"/>
                </a:solidFill>
              </a:rPr>
              <a:t> </a:t>
            </a:r>
            <a:r>
              <a:rPr lang="fr-BE" sz="1200" b="1" err="1">
                <a:solidFill>
                  <a:prstClr val="black"/>
                </a:solidFill>
              </a:rPr>
              <a:t>Eorpach</a:t>
            </a:r>
            <a:r>
              <a:rPr lang="fr-BE" sz="1200" b="1">
                <a:solidFill>
                  <a:prstClr val="black"/>
                </a:solidFill>
              </a:rPr>
              <a:t> in 2020)</a:t>
            </a:r>
            <a:endParaRPr kumimoji="0" lang="fr-BE" sz="12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a:solidFill>
                  <a:prstClr val="black"/>
                </a:solidFill>
              </a:rPr>
              <a:t>an </a:t>
            </a:r>
            <a:r>
              <a:rPr lang="fr-BE" sz="1400" b="1" err="1">
                <a:solidFill>
                  <a:prstClr val="black"/>
                </a:solidFill>
              </a:rPr>
              <a:t>Ghréig</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195577" cy="276999"/>
          </a:xfrm>
          <a:prstGeom prst="rect">
            <a:avLst/>
          </a:prstGeom>
          <a:noFill/>
        </p:spPr>
        <p:txBody>
          <a:bodyPr wrap="square" rtlCol="0">
            <a:spAutoFit/>
          </a:bodyPr>
          <a:lstStyle/>
          <a:p>
            <a:pPr lvl="0">
              <a:defRPr/>
            </a:pPr>
            <a:r>
              <a:rPr lang="en-US" sz="1200" b="1">
                <a:solidFill>
                  <a:prstClr val="black"/>
                </a:solidFill>
              </a:rPr>
              <a:t>an </a:t>
            </a:r>
            <a:r>
              <a:rPr lang="en-US" sz="1200" b="1" err="1">
                <a:solidFill>
                  <a:prstClr val="black"/>
                </a:solidFill>
              </a:rPr>
              <a:t>Spáinn</a:t>
            </a:r>
            <a:r>
              <a:rPr lang="en-US" sz="1200" b="1">
                <a:solidFill>
                  <a:prstClr val="black"/>
                </a:solidFill>
              </a:rPr>
              <a:t> </a:t>
            </a:r>
            <a:r>
              <a:rPr lang="en-US" sz="1200" b="1" err="1">
                <a:solidFill>
                  <a:prstClr val="black"/>
                </a:solidFill>
              </a:rPr>
              <a:t>agus</a:t>
            </a:r>
            <a:r>
              <a:rPr lang="en-US" sz="1200" b="1">
                <a:solidFill>
                  <a:prstClr val="black"/>
                </a:solidFill>
              </a:rPr>
              <a:t> an </a:t>
            </a:r>
            <a:r>
              <a:rPr lang="en-US" sz="1200" b="1" err="1">
                <a:solidFill>
                  <a:prstClr val="black"/>
                </a:solidFill>
              </a:rPr>
              <a:t>Phortaingéil</a:t>
            </a:r>
            <a:endParaRPr kumimoji="0" lang="fr-BE" sz="1200" b="1" i="0" u="none" strike="noStrike" kern="1200" cap="none" spc="0" normalizeH="0" baseline="0" noProof="0">
              <a:ln>
                <a:noFill/>
              </a:ln>
              <a:solidFill>
                <a:prstClr val="black"/>
              </a:solidFill>
              <a:effectLst/>
              <a:uLnTx/>
              <a:uFillTx/>
              <a:latin typeface="Calibri" panose="020F0502020204030204"/>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792079"/>
            <a:ext cx="2057660" cy="461665"/>
          </a:xfrm>
          <a:prstGeom prst="rect">
            <a:avLst/>
          </a:prstGeom>
          <a:noFill/>
        </p:spPr>
        <p:txBody>
          <a:bodyPr wrap="square" rtlCol="0">
            <a:spAutoFit/>
          </a:bodyPr>
          <a:lstStyle/>
          <a:p>
            <a:pPr lvl="0">
              <a:defRPr/>
            </a:pPr>
            <a:r>
              <a:rPr lang="fr-BE" sz="1200" b="1">
                <a:solidFill>
                  <a:prstClr val="black"/>
                </a:solidFill>
              </a:rPr>
              <a:t>an </a:t>
            </a:r>
            <a:r>
              <a:rPr lang="fr-BE" sz="1200" b="1" err="1">
                <a:solidFill>
                  <a:prstClr val="black"/>
                </a:solidFill>
              </a:rPr>
              <a:t>Fhionlainn</a:t>
            </a:r>
            <a:r>
              <a:rPr lang="fr-BE" sz="1200" b="1">
                <a:solidFill>
                  <a:prstClr val="black"/>
                </a:solidFill>
              </a:rPr>
              <a:t>, an </a:t>
            </a:r>
            <a:r>
              <a:rPr lang="fr-BE" sz="1200" b="1" err="1">
                <a:solidFill>
                  <a:prstClr val="black"/>
                </a:solidFill>
              </a:rPr>
              <a:t>Ostair</a:t>
            </a:r>
            <a:r>
              <a:rPr lang="fr-BE" sz="1200" b="1">
                <a:solidFill>
                  <a:prstClr val="black"/>
                </a:solidFill>
              </a:rPr>
              <a:t>, an </a:t>
            </a:r>
            <a:r>
              <a:rPr lang="fr-BE" sz="1200" b="1" err="1">
                <a:solidFill>
                  <a:prstClr val="black"/>
                </a:solidFill>
              </a:rPr>
              <a:t>tSualainn</a:t>
            </a:r>
            <a:endParaRPr kumimoji="0" lang="fr-BE" sz="1200" b="1" i="0" u="none" strike="noStrike" kern="1200" cap="none" spc="0" normalizeH="0" baseline="0" noProof="0">
              <a:ln>
                <a:noFill/>
              </a:ln>
              <a:solidFill>
                <a:prstClr val="black"/>
              </a:solidFill>
              <a:effectLst/>
              <a:uLnTx/>
              <a:uFillTx/>
              <a:latin typeface="Calibri" panose="020F0502020204030204"/>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312612" y="4307965"/>
            <a:ext cx="2298706" cy="830997"/>
          </a:xfrm>
          <a:prstGeom prst="rect">
            <a:avLst/>
          </a:prstGeom>
          <a:noFill/>
        </p:spPr>
        <p:txBody>
          <a:bodyPr wrap="square" rtlCol="0">
            <a:spAutoFit/>
          </a:bodyPr>
          <a:lstStyle/>
          <a:p>
            <a:pPr lvl="0">
              <a:defRPr/>
            </a:pPr>
            <a:r>
              <a:rPr lang="en-US" sz="1200" b="1">
                <a:solidFill>
                  <a:prstClr val="black"/>
                </a:solidFill>
              </a:rPr>
              <a:t>an </a:t>
            </a:r>
            <a:r>
              <a:rPr lang="en-US" sz="1200" b="1" err="1">
                <a:solidFill>
                  <a:prstClr val="black"/>
                </a:solidFill>
              </a:rPr>
              <a:t>Chipir</a:t>
            </a:r>
            <a:r>
              <a:rPr lang="en-US" sz="1200" b="1">
                <a:solidFill>
                  <a:prstClr val="black"/>
                </a:solidFill>
              </a:rPr>
              <a:t>, an </a:t>
            </a:r>
            <a:r>
              <a:rPr lang="en-US" sz="1200" b="1" err="1">
                <a:solidFill>
                  <a:prstClr val="black"/>
                </a:solidFill>
              </a:rPr>
              <a:t>Eastóin</a:t>
            </a:r>
            <a:r>
              <a:rPr lang="en-US" sz="1200" b="1">
                <a:solidFill>
                  <a:prstClr val="black"/>
                </a:solidFill>
              </a:rPr>
              <a:t>, an </a:t>
            </a:r>
            <a:r>
              <a:rPr lang="en-US" sz="1200" b="1" err="1">
                <a:solidFill>
                  <a:prstClr val="black"/>
                </a:solidFill>
              </a:rPr>
              <a:t>Laitvia</a:t>
            </a:r>
            <a:r>
              <a:rPr lang="en-US" sz="1200" b="1">
                <a:solidFill>
                  <a:prstClr val="black"/>
                </a:solidFill>
              </a:rPr>
              <a:t>, an </a:t>
            </a:r>
            <a:r>
              <a:rPr lang="en-US" sz="1200" b="1" err="1">
                <a:solidFill>
                  <a:prstClr val="black"/>
                </a:solidFill>
              </a:rPr>
              <a:t>Liotuáin</a:t>
            </a:r>
            <a:r>
              <a:rPr lang="en-US" sz="1200" b="1">
                <a:solidFill>
                  <a:prstClr val="black"/>
                </a:solidFill>
              </a:rPr>
              <a:t>, </a:t>
            </a:r>
            <a:r>
              <a:rPr lang="en-US" sz="1200" b="1" err="1">
                <a:solidFill>
                  <a:prstClr val="black"/>
                </a:solidFill>
              </a:rPr>
              <a:t>Málta</a:t>
            </a:r>
            <a:r>
              <a:rPr lang="en-US" sz="1200" b="1">
                <a:solidFill>
                  <a:prstClr val="black"/>
                </a:solidFill>
              </a:rPr>
              <a:t>, an </a:t>
            </a:r>
            <a:r>
              <a:rPr lang="en-US" sz="1200" b="1" err="1">
                <a:solidFill>
                  <a:prstClr val="black"/>
                </a:solidFill>
              </a:rPr>
              <a:t>Pholainn</a:t>
            </a:r>
            <a:r>
              <a:rPr lang="en-US" sz="1200" b="1">
                <a:solidFill>
                  <a:prstClr val="black"/>
                </a:solidFill>
              </a:rPr>
              <a:t>, an </a:t>
            </a:r>
            <a:r>
              <a:rPr lang="en-US" sz="1200" b="1" err="1">
                <a:solidFill>
                  <a:prstClr val="black"/>
                </a:solidFill>
              </a:rPr>
              <a:t>tSeicia</a:t>
            </a:r>
            <a:r>
              <a:rPr lang="en-US" sz="1200" b="1">
                <a:solidFill>
                  <a:prstClr val="black"/>
                </a:solidFill>
              </a:rPr>
              <a:t>, an </a:t>
            </a:r>
            <a:r>
              <a:rPr lang="en-US" sz="1200" b="1" err="1">
                <a:solidFill>
                  <a:prstClr val="black"/>
                </a:solidFill>
              </a:rPr>
              <a:t>Ungáir</a:t>
            </a:r>
            <a:r>
              <a:rPr lang="en-US" sz="1200" b="1">
                <a:solidFill>
                  <a:prstClr val="black"/>
                </a:solidFill>
              </a:rPr>
              <a:t>, an </a:t>
            </a:r>
            <a:r>
              <a:rPr lang="en-US" sz="1200" b="1" err="1">
                <a:solidFill>
                  <a:prstClr val="black"/>
                </a:solidFill>
              </a:rPr>
              <a:t>tSlóivéin</a:t>
            </a:r>
            <a:r>
              <a:rPr lang="en-US" sz="1200" b="1">
                <a:solidFill>
                  <a:prstClr val="black"/>
                </a:solidFill>
              </a:rPr>
              <a:t>, an </a:t>
            </a:r>
            <a:r>
              <a:rPr lang="en-US" sz="1200" b="1" err="1">
                <a:solidFill>
                  <a:prstClr val="black"/>
                </a:solidFill>
              </a:rPr>
              <a:t>tSlóvaic</a:t>
            </a:r>
            <a:endParaRPr kumimoji="0" lang="en-GB" sz="1200" b="1" i="0" u="none" strike="noStrike" kern="1200" cap="none" spc="0" normalizeH="0" baseline="0" noProof="0">
              <a:ln>
                <a:noFill/>
              </a:ln>
              <a:solidFill>
                <a:prstClr val="black"/>
              </a:solidFill>
              <a:effectLst/>
              <a:uLnTx/>
              <a:uFillTx/>
              <a:latin typeface="Calibri" panose="020F0502020204030204"/>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2172428" cy="307777"/>
          </a:xfrm>
          <a:prstGeom prst="rect">
            <a:avLst/>
          </a:prstGeom>
          <a:noFill/>
        </p:spPr>
        <p:txBody>
          <a:bodyPr wrap="square" rtlCol="0">
            <a:spAutoFit/>
          </a:bodyPr>
          <a:lstStyle/>
          <a:p>
            <a:pPr lvl="0">
              <a:defRPr/>
            </a:pPr>
            <a:r>
              <a:rPr lang="fr-BE" sz="1400" b="1">
                <a:solidFill>
                  <a:prstClr val="black"/>
                </a:solidFill>
              </a:rPr>
              <a:t>an </a:t>
            </a:r>
            <a:r>
              <a:rPr lang="fr-BE" sz="1400" b="1" err="1">
                <a:solidFill>
                  <a:prstClr val="black"/>
                </a:solidFill>
              </a:rPr>
              <a:t>Bhulgáir</a:t>
            </a:r>
            <a:r>
              <a:rPr lang="fr-BE" sz="1400" b="1">
                <a:solidFill>
                  <a:prstClr val="black"/>
                </a:solidFill>
              </a:rPr>
              <a:t>, an </a:t>
            </a:r>
            <a:r>
              <a:rPr lang="fr-BE" sz="1400" b="1" err="1">
                <a:solidFill>
                  <a:prstClr val="black"/>
                </a:solidFill>
              </a:rPr>
              <a:t>Rómáin</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a:solidFill>
                  <a:prstClr val="black"/>
                </a:solidFill>
              </a:rPr>
              <a:t>an </a:t>
            </a:r>
            <a:r>
              <a:rPr lang="fr-BE" sz="1400" b="1" err="1">
                <a:solidFill>
                  <a:prstClr val="black"/>
                </a:solidFill>
              </a:rPr>
              <a:t>Chróit</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85836" y="3083736"/>
            <a:ext cx="1083734" cy="400110"/>
          </a:xfrm>
          <a:prstGeom prst="rect">
            <a:avLst/>
          </a:prstGeom>
          <a:noFill/>
        </p:spPr>
        <p:txBody>
          <a:bodyPr wrap="square" rtlCol="0">
            <a:spAutoFit/>
          </a:bodyPr>
          <a:lstStyle/>
          <a:p>
            <a:pPr lvl="0" algn="ctr">
              <a:defRPr/>
            </a:pPr>
            <a:r>
              <a:rPr lang="en-GB" sz="1000" b="1">
                <a:solidFill>
                  <a:prstClr val="black"/>
                </a:solidFill>
              </a:rPr>
              <a:t>an </a:t>
            </a:r>
            <a:r>
              <a:rPr lang="en-GB" sz="1000" b="1" err="1">
                <a:solidFill>
                  <a:prstClr val="black"/>
                </a:solidFill>
              </a:rPr>
              <a:t>Ríocht</a:t>
            </a:r>
            <a:r>
              <a:rPr lang="en-GB" sz="1000" b="1">
                <a:solidFill>
                  <a:prstClr val="black"/>
                </a:solidFill>
              </a:rPr>
              <a:t> </a:t>
            </a:r>
            <a:r>
              <a:rPr lang="en-GB" sz="1000" b="1" err="1">
                <a:solidFill>
                  <a:prstClr val="black"/>
                </a:solidFill>
              </a:rPr>
              <a:t>Aontaithe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420398" y="2919830"/>
            <a:ext cx="634963" cy="246221"/>
          </a:xfrm>
          <a:prstGeom prst="rect">
            <a:avLst/>
          </a:prstGeom>
          <a:noFill/>
        </p:spPr>
        <p:txBody>
          <a:bodyPr wrap="square" rtlCol="0">
            <a:spAutoFit/>
          </a:bodyPr>
          <a:lstStyle/>
          <a:p>
            <a:pPr lvl="0">
              <a:defRPr/>
            </a:pPr>
            <a:r>
              <a:rPr lang="en-GB" sz="1000" b="1">
                <a:solidFill>
                  <a:prstClr val="black"/>
                </a:solidFill>
              </a:rPr>
              <a:t>Éire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26029" y="3490401"/>
            <a:ext cx="934871" cy="246221"/>
          </a:xfrm>
          <a:prstGeom prst="rect">
            <a:avLst/>
          </a:prstGeom>
          <a:noFill/>
        </p:spPr>
        <p:txBody>
          <a:bodyPr wrap="none" rtlCol="0">
            <a:spAutoFit/>
          </a:bodyPr>
          <a:lstStyle/>
          <a:p>
            <a:pPr lvl="0">
              <a:defRPr/>
            </a:pPr>
            <a:r>
              <a:rPr lang="en-GB" sz="1000" b="1">
                <a:solidFill>
                  <a:prstClr val="white"/>
                </a:solidFill>
              </a:rPr>
              <a:t>an </a:t>
            </a:r>
            <a:r>
              <a:rPr lang="en-GB" sz="1000" b="1" err="1">
                <a:solidFill>
                  <a:prstClr val="white"/>
                </a:solidFill>
              </a:rPr>
              <a:t>Ghearmáin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844819" y="4033718"/>
            <a:ext cx="734496" cy="246221"/>
          </a:xfrm>
          <a:prstGeom prst="rect">
            <a:avLst/>
          </a:prstGeom>
          <a:noFill/>
        </p:spPr>
        <p:txBody>
          <a:bodyPr wrap="none" rtlCol="0">
            <a:spAutoFit/>
          </a:bodyPr>
          <a:lstStyle/>
          <a:p>
            <a:pPr lvl="0">
              <a:defRPr/>
            </a:pPr>
            <a:r>
              <a:rPr lang="en-GB" sz="1000" b="1">
                <a:solidFill>
                  <a:prstClr val="white"/>
                </a:solidFill>
              </a:rPr>
              <a:t>an </a:t>
            </a:r>
            <a:r>
              <a:rPr lang="en-GB" sz="1000" b="1" err="1">
                <a:solidFill>
                  <a:prstClr val="white"/>
                </a:solidFill>
              </a:rPr>
              <a:t>Fhrainc</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37108" y="3562979"/>
            <a:ext cx="675185" cy="246221"/>
          </a:xfrm>
          <a:prstGeom prst="rect">
            <a:avLst/>
          </a:prstGeom>
          <a:noFill/>
        </p:spPr>
        <p:txBody>
          <a:bodyPr wrap="none" rtlCol="0">
            <a:spAutoFit/>
          </a:bodyPr>
          <a:lstStyle/>
          <a:p>
            <a:pPr lvl="0">
              <a:defRPr/>
            </a:pPr>
            <a:r>
              <a:rPr lang="en-GB" sz="1000" b="1">
                <a:solidFill>
                  <a:prstClr val="white"/>
                </a:solidFill>
              </a:rPr>
              <a:t>an </a:t>
            </a:r>
            <a:r>
              <a:rPr lang="en-GB" sz="1000" b="1" err="1">
                <a:solidFill>
                  <a:prstClr val="white"/>
                </a:solidFill>
              </a:rPr>
              <a:t>Bheilg</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615874" cy="246221"/>
          </a:xfrm>
          <a:prstGeom prst="rect">
            <a:avLst/>
          </a:prstGeom>
          <a:noFill/>
        </p:spPr>
        <p:txBody>
          <a:bodyPr wrap="none" rtlCol="0">
            <a:spAutoFit/>
          </a:bodyPr>
          <a:lstStyle/>
          <a:p>
            <a:pPr lvl="0">
              <a:defRPr/>
            </a:pPr>
            <a:r>
              <a:rPr lang="en-GB" sz="1000" b="1">
                <a:solidFill>
                  <a:prstClr val="white"/>
                </a:solidFill>
              </a:rPr>
              <a:t>an </a:t>
            </a:r>
            <a:r>
              <a:rPr lang="en-GB" sz="1000" b="1" err="1">
                <a:solidFill>
                  <a:prstClr val="white"/>
                </a:solidFill>
              </a:rPr>
              <a:t>Ísiltír</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en-GB" sz="1000" b="1" err="1">
                <a:solidFill>
                  <a:prstClr val="white"/>
                </a:solidFill>
              </a:rPr>
              <a:t>Lucsamburg</a:t>
            </a:r>
            <a:r>
              <a:rPr lang="en-GB" sz="1000" b="1">
                <a:solidFill>
                  <a:prstClr val="white"/>
                </a:solidFill>
              </a:rPr>
              <a:t> </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771901" y="4647317"/>
            <a:ext cx="643125" cy="246221"/>
          </a:xfrm>
          <a:prstGeom prst="rect">
            <a:avLst/>
          </a:prstGeom>
          <a:noFill/>
        </p:spPr>
        <p:txBody>
          <a:bodyPr wrap="none" rtlCol="0">
            <a:spAutoFit/>
          </a:bodyPr>
          <a:lstStyle/>
          <a:p>
            <a:pPr lvl="0">
              <a:defRPr/>
            </a:pPr>
            <a:r>
              <a:rPr lang="en-GB" sz="1000" b="1">
                <a:solidFill>
                  <a:prstClr val="white"/>
                </a:solidFill>
              </a:rPr>
              <a:t>an </a:t>
            </a:r>
            <a:r>
              <a:rPr lang="en-GB" sz="1000" b="1" err="1">
                <a:solidFill>
                  <a:prstClr val="white"/>
                </a:solidFill>
              </a:rPr>
              <a:t>Iodáil</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073976" y="4794907"/>
            <a:ext cx="707245" cy="246221"/>
          </a:xfrm>
          <a:prstGeom prst="rect">
            <a:avLst/>
          </a:prstGeom>
        </p:spPr>
        <p:txBody>
          <a:bodyPr wrap="none">
            <a:spAutoFit/>
          </a:bodyPr>
          <a:lstStyle/>
          <a:p>
            <a:pPr lvl="0">
              <a:defRPr/>
            </a:pPr>
            <a:r>
              <a:rPr lang="en-US" sz="1000" b="1">
                <a:solidFill>
                  <a:prstClr val="black"/>
                </a:solidFill>
              </a:rPr>
              <a:t>an </a:t>
            </a:r>
            <a:r>
              <a:rPr lang="en-US" sz="1000" b="1" err="1">
                <a:solidFill>
                  <a:prstClr val="black"/>
                </a:solidFill>
              </a:rPr>
              <a:t>Spáinn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30594" y="4581340"/>
            <a:ext cx="994183" cy="246221"/>
          </a:xfrm>
          <a:prstGeom prst="rect">
            <a:avLst/>
          </a:prstGeom>
        </p:spPr>
        <p:txBody>
          <a:bodyPr wrap="none">
            <a:spAutoFit/>
          </a:bodyPr>
          <a:lstStyle/>
          <a:p>
            <a:pPr lvl="0">
              <a:defRPr/>
            </a:pPr>
            <a:r>
              <a:rPr lang="en-US" sz="1000" b="1">
                <a:solidFill>
                  <a:prstClr val="black"/>
                </a:solidFill>
              </a:rPr>
              <a:t>an </a:t>
            </a:r>
            <a:r>
              <a:rPr lang="en-US" sz="1000" b="1" err="1">
                <a:solidFill>
                  <a:prstClr val="black"/>
                </a:solidFill>
              </a:rPr>
              <a:t>Phortaingéil</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06233" y="4376129"/>
            <a:ext cx="671979" cy="246221"/>
          </a:xfrm>
          <a:prstGeom prst="rect">
            <a:avLst/>
          </a:prstGeom>
        </p:spPr>
        <p:txBody>
          <a:bodyPr wrap="none">
            <a:spAutoFit/>
          </a:bodyPr>
          <a:lstStyle/>
          <a:p>
            <a:pPr>
              <a:defRPr/>
            </a:pPr>
            <a:r>
              <a:rPr lang="fr-BE" sz="1000" b="1">
                <a:solidFill>
                  <a:prstClr val="black"/>
                </a:solidFill>
              </a:rPr>
              <a:t>an </a:t>
            </a:r>
            <a:r>
              <a:rPr lang="fr-BE" sz="1000" b="1" err="1">
                <a:solidFill>
                  <a:prstClr val="black"/>
                </a:solidFill>
              </a:rPr>
              <a:t>Chróit</a:t>
            </a:r>
            <a:endParaRPr lang="fr-BE" sz="1000" b="1">
              <a:solidFill>
                <a:prstClr val="black"/>
              </a:solidFill>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43732" y="5162492"/>
            <a:ext cx="697627" cy="246221"/>
          </a:xfrm>
          <a:prstGeom prst="rect">
            <a:avLst/>
          </a:prstGeom>
        </p:spPr>
        <p:txBody>
          <a:bodyPr wrap="none">
            <a:spAutoFit/>
          </a:bodyPr>
          <a:lstStyle/>
          <a:p>
            <a:pPr lvl="0">
              <a:defRPr/>
            </a:pPr>
            <a:r>
              <a:rPr lang="fr-BE" sz="1000" b="1">
                <a:solidFill>
                  <a:prstClr val="black"/>
                </a:solidFill>
              </a:rPr>
              <a:t>an </a:t>
            </a:r>
            <a:r>
              <a:rPr lang="fr-BE" sz="1000" b="1" err="1">
                <a:solidFill>
                  <a:prstClr val="black"/>
                </a:solidFill>
              </a:rPr>
              <a:t>Ghréig</a:t>
            </a:r>
            <a:endParaRPr lang="fr-BE" sz="1000" b="1">
              <a:solidFill>
                <a:prstClr val="black"/>
              </a:solidFill>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6949712" y="4671796"/>
            <a:ext cx="787395" cy="246221"/>
          </a:xfrm>
          <a:prstGeom prst="rect">
            <a:avLst/>
          </a:prstGeom>
        </p:spPr>
        <p:txBody>
          <a:bodyPr wrap="none">
            <a:spAutoFit/>
          </a:bodyPr>
          <a:lstStyle/>
          <a:p>
            <a:pPr lvl="0">
              <a:defRPr/>
            </a:pPr>
            <a:r>
              <a:rPr lang="fr-BE" sz="1000" b="1">
                <a:solidFill>
                  <a:prstClr val="black"/>
                </a:solidFill>
              </a:rPr>
              <a:t>an </a:t>
            </a:r>
            <a:r>
              <a:rPr lang="fr-BE" sz="1000" b="1" err="1">
                <a:solidFill>
                  <a:prstClr val="black"/>
                </a:solidFill>
              </a:rPr>
              <a:t>Bhulgáir</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890015" y="4292060"/>
            <a:ext cx="753732" cy="400110"/>
          </a:xfrm>
          <a:prstGeom prst="rect">
            <a:avLst/>
          </a:prstGeom>
        </p:spPr>
        <p:txBody>
          <a:bodyPr wrap="none">
            <a:spAutoFit/>
          </a:bodyPr>
          <a:lstStyle/>
          <a:p>
            <a:pPr>
              <a:defRPr/>
            </a:pPr>
            <a:r>
              <a:rPr lang="fr-BE" sz="1000" b="1">
                <a:solidFill>
                  <a:prstClr val="black"/>
                </a:solidFill>
              </a:rPr>
              <a:t>an </a:t>
            </a:r>
            <a:r>
              <a:rPr lang="fr-BE" sz="1000" b="1" err="1">
                <a:solidFill>
                  <a:prstClr val="black"/>
                </a:solidFill>
              </a:rPr>
              <a:t>Rómáin</a:t>
            </a:r>
            <a:endParaRPr lang="fr-BE" sz="1000" b="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5984305" y="4242791"/>
            <a:ext cx="809837"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tSlóivéin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21305" y="4121048"/>
            <a:ext cx="697627"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Ungáir</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33002" y="3890538"/>
            <a:ext cx="760144"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tSlóvaic</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335607" y="3357491"/>
            <a:ext cx="816249"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Pholainn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061725" y="3756799"/>
            <a:ext cx="694421"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tSeicia</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031505" y="2424940"/>
            <a:ext cx="846707"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tSualainn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699606" y="2028904"/>
            <a:ext cx="907621"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Fhionlainn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785366" y="2520473"/>
            <a:ext cx="736099"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Eastóin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807164" y="2766694"/>
            <a:ext cx="694421"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Laitvia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693872" y="2975579"/>
            <a:ext cx="777777"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Liotuáin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lvl="0">
              <a:defRPr/>
            </a:pPr>
            <a:r>
              <a:rPr lang="en-GB" sz="1000" b="1" err="1">
                <a:solidFill>
                  <a:prstClr val="black"/>
                </a:solidFill>
              </a:rPr>
              <a:t>Málta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659155"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Chipir</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499022" y="2858538"/>
            <a:ext cx="930063"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Danmhairg</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57083" y="4000463"/>
            <a:ext cx="667170" cy="246221"/>
          </a:xfrm>
          <a:prstGeom prst="rect">
            <a:avLst/>
          </a:prstGeom>
        </p:spPr>
        <p:txBody>
          <a:bodyPr wrap="none">
            <a:spAutoFit/>
          </a:bodyPr>
          <a:lstStyle/>
          <a:p>
            <a:pPr lvl="0">
              <a:defRPr/>
            </a:pPr>
            <a:r>
              <a:rPr lang="en-GB" sz="1000" b="1">
                <a:solidFill>
                  <a:prstClr val="black"/>
                </a:solidFill>
              </a:rPr>
              <a:t>an </a:t>
            </a:r>
            <a:r>
              <a:rPr lang="en-GB" sz="1000" b="1" err="1">
                <a:solidFill>
                  <a:prstClr val="black"/>
                </a:solidFill>
              </a:rPr>
              <a:t>Ostair</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3" y="1868"/>
            <a:ext cx="4597255"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rgbClr val="00B0F0"/>
                </a:solidFill>
              </a:rPr>
              <a:t>      TÍORTHA AN AONTAIS</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080192" y="5813766"/>
            <a:ext cx="1923925" cy="246221"/>
          </a:xfrm>
          <a:prstGeom prst="rect">
            <a:avLst/>
          </a:prstGeom>
        </p:spPr>
        <p:txBody>
          <a:bodyPr wrap="none">
            <a:spAutoFit/>
          </a:bodyPr>
          <a:lstStyle/>
          <a:p>
            <a:r>
              <a:rPr lang="fr-FR" sz="1000" b="1">
                <a:solidFill>
                  <a:srgbClr val="00B0F0"/>
                </a:solidFill>
                <a:latin typeface="Arial" charset="0"/>
                <a:ea typeface="Arial" charset="0"/>
                <a:cs typeface="Arial" charset="0"/>
              </a:rPr>
              <a:t>AN TIONSCADAL EORPACH</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497491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971" y="-1218"/>
            <a:ext cx="47204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LIMISTÉAR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a:extLst>
              <a:ext uri="{FF2B5EF4-FFF2-40B4-BE49-F238E27FC236}">
                <a16:creationId xmlns:a16="http://schemas.microsoft.com/office/drawing/2014/main" id="{2C1E8146-2807-F031-E1AE-3AC2B8D6FB32}"/>
              </a:ext>
            </a:extLst>
          </p:cNvPr>
          <p:cNvPicPr>
            <a:picLocks noChangeAspect="1"/>
          </p:cNvPicPr>
          <p:nvPr/>
        </p:nvPicPr>
        <p:blipFill>
          <a:blip r:embed="rId3"/>
          <a:srcRect l="32" r="32"/>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An </a:t>
            </a:r>
            <a:r>
              <a:rPr lang="en-GB" b="1" err="1">
                <a:solidFill>
                  <a:schemeClr val="bg1"/>
                </a:solidFill>
              </a:rPr>
              <a:t>raibh</a:t>
            </a:r>
            <a:r>
              <a:rPr lang="en-GB" b="1">
                <a:solidFill>
                  <a:schemeClr val="bg1"/>
                </a:solidFill>
              </a:rPr>
              <a:t> a </a:t>
            </a:r>
            <a:r>
              <a:rPr lang="en-GB" b="1" err="1">
                <a:solidFill>
                  <a:schemeClr val="bg1"/>
                </a:solidFill>
              </a:rPr>
              <a:t>fhios</a:t>
            </a:r>
            <a:r>
              <a:rPr lang="en-GB" b="1">
                <a:solidFill>
                  <a:schemeClr val="bg1"/>
                </a:solidFill>
              </a:rPr>
              <a:t> </a:t>
            </a:r>
            <a:r>
              <a:rPr lang="en-GB" b="1" err="1">
                <a:solidFill>
                  <a:schemeClr val="bg1"/>
                </a:solidFill>
              </a:rPr>
              <a:t>agat</a:t>
            </a:r>
            <a:r>
              <a:rPr lang="en-GB" b="1">
                <a:solidFill>
                  <a:schemeClr val="bg1"/>
                </a:solidFill>
              </a:rPr>
              <a:t>? Is </a:t>
            </a:r>
            <a:r>
              <a:rPr lang="en-GB" b="1" err="1">
                <a:solidFill>
                  <a:schemeClr val="bg1"/>
                </a:solidFill>
              </a:rPr>
              <a:t>féidir</a:t>
            </a:r>
            <a:r>
              <a:rPr lang="en-GB" b="1">
                <a:solidFill>
                  <a:schemeClr val="bg1"/>
                </a:solidFill>
              </a:rPr>
              <a:t> </a:t>
            </a:r>
            <a:r>
              <a:rPr lang="en-GB" b="1" err="1">
                <a:solidFill>
                  <a:schemeClr val="bg1"/>
                </a:solidFill>
              </a:rPr>
              <a:t>leat</a:t>
            </a:r>
            <a:r>
              <a:rPr lang="en-GB" b="1">
                <a:solidFill>
                  <a:schemeClr val="bg1"/>
                </a:solidFill>
              </a:rPr>
              <a:t> </a:t>
            </a:r>
            <a:r>
              <a:rPr lang="en-GB" b="1" err="1">
                <a:solidFill>
                  <a:schemeClr val="bg1"/>
                </a:solidFill>
              </a:rPr>
              <a:t>taisteal</a:t>
            </a:r>
            <a:r>
              <a:rPr lang="en-GB" b="1">
                <a:solidFill>
                  <a:schemeClr val="bg1"/>
                </a:solidFill>
              </a:rPr>
              <a:t> </a:t>
            </a:r>
            <a:r>
              <a:rPr lang="en-GB" b="1" err="1">
                <a:solidFill>
                  <a:schemeClr val="bg1"/>
                </a:solidFill>
              </a:rPr>
              <a:t>gan</a:t>
            </a:r>
            <a:r>
              <a:rPr lang="en-GB" b="1">
                <a:solidFill>
                  <a:schemeClr val="bg1"/>
                </a:solidFill>
              </a:rPr>
              <a:t> </a:t>
            </a:r>
            <a:r>
              <a:rPr lang="en-GB" b="1" err="1">
                <a:solidFill>
                  <a:schemeClr val="bg1"/>
                </a:solidFill>
              </a:rPr>
              <a:t>bhac</a:t>
            </a:r>
            <a:r>
              <a:rPr lang="en-GB" b="1">
                <a:solidFill>
                  <a:schemeClr val="bg1"/>
                </a:solidFill>
              </a:rPr>
              <a:t> </a:t>
            </a:r>
            <a:r>
              <a:rPr lang="en-GB" b="1" err="1">
                <a:solidFill>
                  <a:schemeClr val="bg1"/>
                </a:solidFill>
              </a:rPr>
              <a:t>idir</a:t>
            </a:r>
            <a:r>
              <a:rPr lang="en-GB" b="1">
                <a:solidFill>
                  <a:schemeClr val="bg1"/>
                </a:solidFill>
              </a:rPr>
              <a:t> </a:t>
            </a:r>
            <a:r>
              <a:rPr lang="en-GB" b="1" err="1">
                <a:solidFill>
                  <a:schemeClr val="bg1"/>
                </a:solidFill>
              </a:rPr>
              <a:t>na</a:t>
            </a:r>
            <a:r>
              <a:rPr lang="en-GB" b="1">
                <a:solidFill>
                  <a:schemeClr val="bg1"/>
                </a:solidFill>
              </a:rPr>
              <a:t> 27 </a:t>
            </a:r>
            <a:r>
              <a:rPr lang="en-GB" b="1" err="1">
                <a:solidFill>
                  <a:schemeClr val="bg1"/>
                </a:solidFill>
              </a:rPr>
              <a:t>thír</a:t>
            </a:r>
            <a:r>
              <a:rPr lang="en-GB" b="1">
                <a:solidFill>
                  <a:schemeClr val="bg1"/>
                </a:solidFill>
              </a:rPr>
              <a:t> i </a:t>
            </a:r>
            <a:r>
              <a:rPr lang="en-GB" b="1" err="1">
                <a:solidFill>
                  <a:schemeClr val="bg1"/>
                </a:solidFill>
              </a:rPr>
              <a:t>limistéar</a:t>
            </a:r>
            <a:r>
              <a:rPr lang="en-GB" b="1">
                <a:solidFill>
                  <a:schemeClr val="bg1"/>
                </a:solidFill>
              </a:rPr>
              <a:t> Schengen </a:t>
            </a:r>
            <a:r>
              <a:rPr lang="en-GB" b="1" err="1">
                <a:solidFill>
                  <a:schemeClr val="bg1"/>
                </a:solidFill>
              </a:rPr>
              <a:t>gan</a:t>
            </a:r>
            <a:r>
              <a:rPr lang="en-GB" b="1">
                <a:solidFill>
                  <a:schemeClr val="bg1"/>
                </a:solidFill>
              </a:rPr>
              <a:t> do </a:t>
            </a:r>
            <a:r>
              <a:rPr lang="en-GB" b="1" err="1">
                <a:solidFill>
                  <a:schemeClr val="bg1"/>
                </a:solidFill>
              </a:rPr>
              <a:t>phas</a:t>
            </a:r>
            <a:r>
              <a:rPr lang="en-GB" b="1">
                <a:solidFill>
                  <a:schemeClr val="bg1"/>
                </a:solidFill>
              </a:rPr>
              <a:t> a </a:t>
            </a:r>
            <a:r>
              <a:rPr lang="en-GB" b="1" err="1">
                <a:solidFill>
                  <a:schemeClr val="bg1"/>
                </a:solidFill>
              </a:rPr>
              <a:t>thaispeáint</a:t>
            </a:r>
            <a:r>
              <a:rPr lang="en-GB" b="1">
                <a:solidFill>
                  <a:schemeClr val="bg1"/>
                </a:solidFill>
              </a:rPr>
              <a:t>.</a:t>
            </a: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08F67-2B9D-2DD0-E452-F30C523C1CFE}"/>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FDA34EF7-93D4-E2F7-530D-2D71685F8507}"/>
              </a:ext>
            </a:extLst>
          </p:cNvPr>
          <p:cNvPicPr>
            <a:picLocks noChangeAspect="1"/>
          </p:cNvPicPr>
          <p:nvPr/>
        </p:nvPicPr>
        <p:blipFill rotWithShape="1">
          <a:blip r:embed="rId3"/>
          <a:srcRect l="22981" t="15416" r="4374"/>
          <a:stretch/>
        </p:blipFill>
        <p:spPr>
          <a:xfrm>
            <a:off x="1276203"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080192" y="5813766"/>
            <a:ext cx="1923925" cy="246221"/>
          </a:xfrm>
          <a:prstGeom prst="rect">
            <a:avLst/>
          </a:prstGeom>
        </p:spPr>
        <p:txBody>
          <a:bodyPr wrap="none">
            <a:spAutoFit/>
          </a:bodyPr>
          <a:lstStyle/>
          <a:p>
            <a:r>
              <a:rPr lang="fr-FR" sz="1000" b="1">
                <a:solidFill>
                  <a:srgbClr val="00B0F0"/>
                </a:solidFill>
                <a:latin typeface="Arial" charset="0"/>
                <a:ea typeface="Arial" charset="0"/>
                <a:cs typeface="Arial" charset="0"/>
              </a:rPr>
              <a:t>AN TIONSCADAL EORPACH</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a:p>
        </p:txBody>
      </p:sp>
      <p:sp>
        <p:nvSpPr>
          <p:cNvPr id="39" name="TextBox 38">
            <a:extLst>
              <a:ext uri="{FF2B5EF4-FFF2-40B4-BE49-F238E27FC236}">
                <a16:creationId xmlns:a16="http://schemas.microsoft.com/office/drawing/2014/main" id="{731A0997-57C4-E045-96CF-E5BA10AD43D3}"/>
              </a:ext>
            </a:extLst>
          </p:cNvPr>
          <p:cNvSpPr txBox="1"/>
          <p:nvPr/>
        </p:nvSpPr>
        <p:spPr>
          <a:xfrm>
            <a:off x="4480560" y="6168202"/>
            <a:ext cx="3438314" cy="276999"/>
          </a:xfrm>
          <a:prstGeom prst="rect">
            <a:avLst/>
          </a:prstGeom>
          <a:solidFill>
            <a:srgbClr val="FFC000"/>
          </a:solidFill>
        </p:spPr>
        <p:txBody>
          <a:bodyPr wrap="square" rtlCol="0">
            <a:spAutoFit/>
          </a:bodyPr>
          <a:lstStyle/>
          <a:p>
            <a:r>
              <a:rPr lang="de-DE" sz="1200" b="1" err="1"/>
              <a:t>Tíortha</a:t>
            </a:r>
            <a:r>
              <a:rPr lang="de-DE" sz="1200" b="1"/>
              <a:t> an </a:t>
            </a:r>
            <a:r>
              <a:rPr lang="de-DE" sz="1200" b="1" err="1"/>
              <a:t>Aontais</a:t>
            </a:r>
            <a:r>
              <a:rPr lang="de-DE" sz="1200" b="1"/>
              <a:t> nach n-</a:t>
            </a:r>
            <a:r>
              <a:rPr lang="de-DE" sz="1200" b="1" err="1"/>
              <a:t>úsáideann</a:t>
            </a:r>
            <a:r>
              <a:rPr lang="de-DE" sz="1200" b="1"/>
              <a:t> an Euro</a:t>
            </a:r>
            <a:endParaRPr lang="en-US" sz="1200" b="1">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1"/>
            <a:ext cx="3185160" cy="277000"/>
          </a:xfrm>
          <a:prstGeom prst="rect">
            <a:avLst/>
          </a:prstGeom>
          <a:solidFill>
            <a:srgbClr val="00B0F0"/>
          </a:solidFill>
        </p:spPr>
        <p:txBody>
          <a:bodyPr wrap="square" rtlCol="0">
            <a:spAutoFit/>
          </a:bodyPr>
          <a:lstStyle/>
          <a:p>
            <a:r>
              <a:rPr lang="en-US" sz="1200" b="1" err="1"/>
              <a:t>Tíortha</a:t>
            </a:r>
            <a:r>
              <a:rPr lang="en-US" sz="1200" b="1"/>
              <a:t> an </a:t>
            </a:r>
            <a:r>
              <a:rPr lang="en-US" sz="1200" b="1" err="1"/>
              <a:t>Aontais</a:t>
            </a:r>
            <a:r>
              <a:rPr lang="en-US" sz="1200" b="1"/>
              <a:t> a </a:t>
            </a:r>
            <a:r>
              <a:rPr lang="en-US" sz="1200" b="1" err="1"/>
              <a:t>úsáideann</a:t>
            </a:r>
            <a:r>
              <a:rPr lang="en-US" sz="1200" b="1"/>
              <a:t> an Euro</a:t>
            </a:r>
          </a:p>
        </p:txBody>
      </p:sp>
      <p:sp>
        <p:nvSpPr>
          <p:cNvPr id="2" name="Rectangle 1"/>
          <p:cNvSpPr/>
          <p:nvPr/>
        </p:nvSpPr>
        <p:spPr>
          <a:xfrm>
            <a:off x="15342" y="1295"/>
            <a:ext cx="431602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AN LIMISTÉAR EURO</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a:solidFill>
                  <a:schemeClr val="tx1"/>
                </a:solidFill>
              </a:rPr>
              <a:t>Is é an euro an t-</a:t>
            </a:r>
            <a:r>
              <a:rPr lang="en-GB" sz="2000" b="1" err="1">
                <a:solidFill>
                  <a:schemeClr val="tx1"/>
                </a:solidFill>
              </a:rPr>
              <a:t>airgeadra</a:t>
            </a:r>
            <a:r>
              <a:rPr lang="en-GB" sz="2000" b="1">
                <a:solidFill>
                  <a:schemeClr val="tx1"/>
                </a:solidFill>
              </a:rPr>
              <a:t> </a:t>
            </a:r>
            <a:r>
              <a:rPr lang="en-GB" sz="2000" b="1" err="1">
                <a:solidFill>
                  <a:schemeClr val="tx1"/>
                </a:solidFill>
              </a:rPr>
              <a:t>oifigiúil</a:t>
            </a:r>
            <a:r>
              <a:rPr lang="en-GB" sz="2000" b="1">
                <a:solidFill>
                  <a:schemeClr val="tx1"/>
                </a:solidFill>
              </a:rPr>
              <a:t> </a:t>
            </a:r>
            <a:r>
              <a:rPr lang="en-GB" sz="2000" b="1" err="1">
                <a:solidFill>
                  <a:schemeClr val="tx1"/>
                </a:solidFill>
              </a:rPr>
              <a:t>atá</a:t>
            </a:r>
            <a:r>
              <a:rPr lang="en-GB" sz="2000" b="1">
                <a:solidFill>
                  <a:schemeClr val="tx1"/>
                </a:solidFill>
              </a:rPr>
              <a:t> ag 20 </a:t>
            </a:r>
            <a:r>
              <a:rPr lang="en-GB" sz="2000" b="1" err="1">
                <a:solidFill>
                  <a:schemeClr val="tx1"/>
                </a:solidFill>
              </a:rPr>
              <a:t>mBallstát</a:t>
            </a:r>
            <a:r>
              <a:rPr lang="en-GB" sz="2000" b="1">
                <a:solidFill>
                  <a:schemeClr val="tx1"/>
                </a:solidFill>
              </a:rPr>
              <a:t> </a:t>
            </a:r>
            <a:r>
              <a:rPr lang="en-GB" sz="2000" b="1" err="1">
                <a:solidFill>
                  <a:schemeClr val="tx1"/>
                </a:solidFill>
              </a:rPr>
              <a:t>faoi</a:t>
            </a:r>
            <a:r>
              <a:rPr lang="en-GB" sz="2000" b="1">
                <a:solidFill>
                  <a:schemeClr val="tx1"/>
                </a:solidFill>
              </a:rPr>
              <a:t> </a:t>
            </a:r>
            <a:r>
              <a:rPr lang="en-GB" sz="2000" b="1" err="1">
                <a:solidFill>
                  <a:schemeClr val="tx1"/>
                </a:solidFill>
              </a:rPr>
              <a:t>láthair</a:t>
            </a:r>
            <a:endParaRPr lang="en-GB" sz="2000" b="1">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7779" y="4974914"/>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a:t>CLÁR</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3257442" cy="400110"/>
          </a:xfrm>
          <a:prstGeom prst="rect">
            <a:avLst/>
          </a:prstGeom>
          <a:noFill/>
        </p:spPr>
        <p:txBody>
          <a:bodyPr wrap="square" rtlCol="0">
            <a:spAutoFit/>
          </a:bodyPr>
          <a:lstStyle/>
          <a:p>
            <a:r>
              <a:rPr lang="pt-BR" sz="2000" b="1">
                <a:latin typeface="Calibri" charset="0"/>
                <a:ea typeface="Calibri" charset="0"/>
                <a:cs typeface="Calibri" charset="0"/>
              </a:rPr>
              <a:t>AN EORAIP: CÉARD É FÉIN?</a:t>
            </a:r>
            <a:endParaRPr lang="fr-FR" sz="2000" b="1">
              <a:latin typeface="Calibri" charset="0"/>
              <a:ea typeface="Calibri" charset="0"/>
              <a:cs typeface="Calibri" charset="0"/>
            </a:endParaRPr>
          </a:p>
        </p:txBody>
      </p:sp>
      <p:sp>
        <p:nvSpPr>
          <p:cNvPr id="12" name="TextBox 11"/>
          <p:cNvSpPr txBox="1"/>
          <p:nvPr/>
        </p:nvSpPr>
        <p:spPr>
          <a:xfrm>
            <a:off x="746116" y="2149239"/>
            <a:ext cx="3678636" cy="400110"/>
          </a:xfrm>
          <a:prstGeom prst="rect">
            <a:avLst/>
          </a:prstGeom>
          <a:noFill/>
        </p:spPr>
        <p:txBody>
          <a:bodyPr wrap="square" rtlCol="0">
            <a:spAutoFit/>
          </a:bodyPr>
          <a:lstStyle/>
          <a:p>
            <a:r>
              <a:rPr lang="fr-FR" sz="2000" b="1">
                <a:latin typeface="Calibri" charset="0"/>
                <a:ea typeface="Calibri" charset="0"/>
                <a:cs typeface="Calibri" charset="0"/>
              </a:rPr>
              <a:t>AN TIONSCADAL EORPACH</a:t>
            </a:r>
            <a:endParaRPr lang="en-IE"/>
          </a:p>
        </p:txBody>
      </p:sp>
      <p:sp>
        <p:nvSpPr>
          <p:cNvPr id="13" name="TextBox 12"/>
          <p:cNvSpPr txBox="1"/>
          <p:nvPr/>
        </p:nvSpPr>
        <p:spPr>
          <a:xfrm>
            <a:off x="771990" y="3012152"/>
            <a:ext cx="3203821" cy="400110"/>
          </a:xfrm>
          <a:prstGeom prst="rect">
            <a:avLst/>
          </a:prstGeom>
          <a:noFill/>
        </p:spPr>
        <p:txBody>
          <a:bodyPr wrap="square" rtlCol="0">
            <a:spAutoFit/>
          </a:bodyPr>
          <a:lstStyle/>
          <a:p>
            <a:r>
              <a:rPr lang="en-IE" sz="2000" b="1"/>
              <a:t>CAD A DHÉANANN AN AE?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pt-BR" sz="2000" b="1"/>
              <a:t>CONAS A OIBRÍONN AN AE?</a:t>
            </a:r>
            <a:endParaRPr lang="en-IE" sz="2000" b="1"/>
          </a:p>
        </p:txBody>
      </p:sp>
      <p:sp>
        <p:nvSpPr>
          <p:cNvPr id="15" name="TextBox 14"/>
          <p:cNvSpPr txBox="1"/>
          <p:nvPr/>
        </p:nvSpPr>
        <p:spPr>
          <a:xfrm>
            <a:off x="746116" y="4617816"/>
            <a:ext cx="3444884" cy="400110"/>
          </a:xfrm>
          <a:prstGeom prst="rect">
            <a:avLst/>
          </a:prstGeom>
          <a:noFill/>
        </p:spPr>
        <p:txBody>
          <a:bodyPr wrap="square" rtlCol="0">
            <a:spAutoFit/>
          </a:bodyPr>
          <a:lstStyle/>
          <a:p>
            <a:r>
              <a:rPr lang="en-IE" sz="2000" b="1"/>
              <a:t>TÁ TUILLEADH EOLAIS UAIM</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a:t>BÍ I </a:t>
            </a:r>
            <a:r>
              <a:rPr lang="en-IE" sz="2000" b="1" err="1"/>
              <a:t>dTEAGMHÁIL</a:t>
            </a:r>
            <a:endParaRPr lang="en-IE" sz="2000" b="1"/>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02543" y="2032378"/>
            <a:ext cx="7665720" cy="1569660"/>
          </a:xfrm>
          <a:prstGeom prst="rect">
            <a:avLst/>
          </a:prstGeom>
          <a:noFill/>
        </p:spPr>
        <p:txBody>
          <a:bodyPr wrap="square" rtlCol="0">
            <a:spAutoFit/>
          </a:bodyPr>
          <a:lstStyle/>
          <a:p>
            <a:pPr algn="ctr"/>
            <a:r>
              <a:rPr lang="fr-FR" sz="4800" b="1">
                <a:solidFill>
                  <a:schemeClr val="bg1"/>
                </a:solidFill>
              </a:rPr>
              <a:t>CAD A DHÉANANN AN </a:t>
            </a:r>
            <a:r>
              <a:rPr lang="fr-FR" sz="4800" b="1" err="1">
                <a:solidFill>
                  <a:schemeClr val="bg1"/>
                </a:solidFill>
              </a:rPr>
              <a:t>tAONTAS</a:t>
            </a:r>
            <a:r>
              <a:rPr lang="fr-FR" sz="4800" b="1">
                <a:solidFill>
                  <a:schemeClr val="bg1"/>
                </a:solidFill>
              </a:rPr>
              <a:t> EORPACH?</a:t>
            </a:r>
            <a:endParaRPr lang="fr-FR" sz="48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364898"/>
            <a:ext cx="4238625" cy="4708981"/>
          </a:xfrm>
          <a:prstGeom prst="rect">
            <a:avLst/>
          </a:prstGeom>
          <a:noFill/>
        </p:spPr>
        <p:txBody>
          <a:bodyPr wrap="square" rtlCol="0">
            <a:spAutoFit/>
          </a:bodyPr>
          <a:lstStyle/>
          <a:p>
            <a:pPr algn="ctr"/>
            <a:r>
              <a:rPr lang="fr-FR" sz="5000" b="1">
                <a:solidFill>
                  <a:schemeClr val="bg1"/>
                </a:solidFill>
              </a:rPr>
              <a:t>CAD A DHÉANANN AN </a:t>
            </a:r>
            <a:r>
              <a:rPr lang="fr-FR" sz="5000" b="1" err="1">
                <a:solidFill>
                  <a:schemeClr val="bg1"/>
                </a:solidFill>
              </a:rPr>
              <a:t>tAONTAS</a:t>
            </a:r>
            <a:r>
              <a:rPr lang="fr-FR" sz="5000" b="1">
                <a:solidFill>
                  <a:schemeClr val="bg1"/>
                </a:solidFill>
              </a:rPr>
              <a:t> EORPACH DUITSE, DAR LEAT?</a:t>
            </a:r>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pt-BR" sz="3600" b="1">
                <a:solidFill>
                  <a:srgbClr val="C00000"/>
                </a:solidFill>
                <a:latin typeface="+mn-lt"/>
              </a:rPr>
              <a:t>STAIDÉAR, OBAIR AGUS OBAIR DHEONACH</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2587816"/>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3941921"/>
            <a:ext cx="338554" cy="2916079"/>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CAD A DHÉANANN AN </a:t>
            </a:r>
            <a:r>
              <a:rPr lang="en-IE" sz="1000" b="1" err="1">
                <a:solidFill>
                  <a:srgbClr val="C00000"/>
                </a:solidFill>
                <a:latin typeface="Arial" panose="020B0604020202020204" pitchFamily="34" charset="0"/>
                <a:cs typeface="Arial" panose="020B0604020202020204" pitchFamily="34" charset="0"/>
              </a:rPr>
              <a:t>tAONTAS</a:t>
            </a:r>
            <a:r>
              <a:rPr lang="en-IE" sz="1000" b="1">
                <a:solidFill>
                  <a:srgbClr val="C00000"/>
                </a:solidFill>
                <a:latin typeface="Arial" panose="020B0604020202020204" pitchFamily="34" charset="0"/>
                <a:cs typeface="Arial" panose="020B0604020202020204" pitchFamily="34" charset="0"/>
              </a:rPr>
              <a:t> EORPACH?</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TAISTEAL</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1141894"/>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4" name="TextBox 13"/>
          <p:cNvSpPr txBox="1"/>
          <p:nvPr/>
        </p:nvSpPr>
        <p:spPr>
          <a:xfrm>
            <a:off x="8839200" y="3941921"/>
            <a:ext cx="338554" cy="2916079"/>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CAD A DHÉANANN AN </a:t>
            </a:r>
            <a:r>
              <a:rPr lang="en-IE" sz="1000" b="1" err="1">
                <a:solidFill>
                  <a:srgbClr val="C00000"/>
                </a:solidFill>
                <a:latin typeface="Arial" panose="020B0604020202020204" pitchFamily="34" charset="0"/>
                <a:cs typeface="Arial" panose="020B0604020202020204" pitchFamily="34" charset="0"/>
              </a:rPr>
              <a:t>tAONTAS</a:t>
            </a:r>
            <a:r>
              <a:rPr lang="en-IE" sz="1000" b="1">
                <a:solidFill>
                  <a:srgbClr val="C00000"/>
                </a:solidFill>
                <a:latin typeface="Arial" panose="020B0604020202020204" pitchFamily="34" charset="0"/>
                <a:cs typeface="Arial" panose="020B0604020202020204" pitchFamily="34" charset="0"/>
              </a:rPr>
              <a:t> EORPACH?</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a:solidFill>
                  <a:srgbClr val="C00000"/>
                </a:solidFill>
                <a:latin typeface="+mn-lt"/>
              </a:rPr>
              <a:t>     </a:t>
            </a:r>
            <a:br>
              <a:rPr lang="fr-FR" sz="3600" b="1">
                <a:solidFill>
                  <a:srgbClr val="C00000"/>
                </a:solidFill>
                <a:latin typeface="+mn-lt"/>
              </a:rPr>
            </a:br>
            <a:r>
              <a:rPr lang="es-ES" sz="3600" b="1">
                <a:solidFill>
                  <a:srgbClr val="C00000"/>
                </a:solidFill>
                <a:latin typeface="+mn-lt"/>
              </a:rPr>
              <a:t>...AGUS I </a:t>
            </a:r>
            <a:r>
              <a:rPr lang="es-ES" sz="3600" b="1" err="1">
                <a:solidFill>
                  <a:srgbClr val="C00000"/>
                </a:solidFill>
                <a:latin typeface="+mn-lt"/>
              </a:rPr>
              <a:t>bhFAD</a:t>
            </a:r>
            <a:r>
              <a:rPr lang="es-ES" sz="3600" b="1">
                <a:solidFill>
                  <a:srgbClr val="C00000"/>
                </a:solidFill>
                <a:latin typeface="+mn-lt"/>
              </a:rPr>
              <a:t> NÍOS MÓ</a:t>
            </a:r>
            <a:br>
              <a:rPr lang="fr-FR" sz="3600" b="1">
                <a:solidFill>
                  <a:srgbClr val="C00000"/>
                </a:solidFill>
                <a:latin typeface="+mn-lt"/>
              </a:rPr>
            </a:br>
            <a:br>
              <a:rPr lang="fr-FR"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7754019"/>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3" name="TextBox 12"/>
          <p:cNvSpPr txBox="1"/>
          <p:nvPr/>
        </p:nvSpPr>
        <p:spPr>
          <a:xfrm>
            <a:off x="8839200" y="3941921"/>
            <a:ext cx="338554" cy="2916079"/>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CAD A DHÉANANN AN </a:t>
            </a:r>
            <a:r>
              <a:rPr lang="en-IE" sz="1000" b="1" err="1">
                <a:solidFill>
                  <a:srgbClr val="C00000"/>
                </a:solidFill>
                <a:latin typeface="Arial" panose="020B0604020202020204" pitchFamily="34" charset="0"/>
                <a:cs typeface="Arial" panose="020B0604020202020204" pitchFamily="34" charset="0"/>
              </a:rPr>
              <a:t>tAONTAS</a:t>
            </a:r>
            <a:r>
              <a:rPr lang="en-IE" sz="1000" b="1">
                <a:solidFill>
                  <a:srgbClr val="C00000"/>
                </a:solidFill>
                <a:latin typeface="Arial" panose="020B0604020202020204" pitchFamily="34" charset="0"/>
                <a:cs typeface="Arial" panose="020B0604020202020204" pitchFamily="34" charset="0"/>
              </a:rPr>
              <a:t> EORPACH?</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TOSAÍOCHTAÍ AN AONTAIS</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579945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1" name="TextBox 10"/>
          <p:cNvSpPr txBox="1"/>
          <p:nvPr/>
        </p:nvSpPr>
        <p:spPr>
          <a:xfrm>
            <a:off x="8839200" y="3941921"/>
            <a:ext cx="338554" cy="2916079"/>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CAD A DHÉANANN AN </a:t>
            </a:r>
            <a:r>
              <a:rPr lang="en-IE" sz="1000" b="1" err="1">
                <a:solidFill>
                  <a:srgbClr val="C00000"/>
                </a:solidFill>
                <a:latin typeface="Arial" panose="020B0604020202020204" pitchFamily="34" charset="0"/>
                <a:cs typeface="Arial" panose="020B0604020202020204" pitchFamily="34" charset="0"/>
              </a:rPr>
              <a:t>tAONTAS</a:t>
            </a:r>
            <a:r>
              <a:rPr lang="en-IE" sz="1000" b="1">
                <a:solidFill>
                  <a:srgbClr val="C00000"/>
                </a:solidFill>
                <a:latin typeface="Arial" panose="020B0604020202020204" pitchFamily="34" charset="0"/>
                <a:cs typeface="Arial" panose="020B0604020202020204" pitchFamily="34" charset="0"/>
              </a:rPr>
              <a:t> EORPACH?</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en-US" sz="3600" b="1">
                <a:solidFill>
                  <a:srgbClr val="C00000"/>
                </a:solidFill>
                <a:latin typeface="+mn-lt"/>
              </a:rPr>
              <a:t>2022: DLÚTHPHÁIRTÍOCHT AN AONTAIS EORPAIGH LEIS AN ÚCRÁIN</a:t>
            </a:r>
            <a:br>
              <a:rPr lang="fr-FR" sz="3600" b="1">
                <a:solidFill>
                  <a:srgbClr val="C00000"/>
                </a:solidFill>
                <a:latin typeface="TrebuchetMS-Bold" charset="0"/>
              </a:rPr>
            </a:br>
            <a:br>
              <a:rPr lang="fr-FR" sz="3600" b="1">
                <a:solidFill>
                  <a:srgbClr val="C00000"/>
                </a:solidFill>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a:hlinkClick r:id="rId4"/>
              </a:rPr>
              <a:t>#</a:t>
            </a:r>
            <a:r>
              <a:rPr lang="fr-BE" sz="2400" err="1">
                <a:hlinkClick r:id="rId4"/>
              </a:rPr>
              <a:t>StandWithUkraine</a:t>
            </a:r>
            <a:endParaRPr lang="fr-BE" sz="2400"/>
          </a:p>
        </p:txBody>
      </p:sp>
      <p:sp>
        <p:nvSpPr>
          <p:cNvPr id="8" name="TextBox 7"/>
          <p:cNvSpPr txBox="1"/>
          <p:nvPr/>
        </p:nvSpPr>
        <p:spPr>
          <a:xfrm>
            <a:off x="8839200" y="3941921"/>
            <a:ext cx="338554" cy="2916079"/>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CAD A DHÉANANN AN </a:t>
            </a:r>
            <a:r>
              <a:rPr lang="en-IE" sz="1000" b="1" err="1">
                <a:solidFill>
                  <a:srgbClr val="C00000"/>
                </a:solidFill>
                <a:latin typeface="Arial" panose="020B0604020202020204" pitchFamily="34" charset="0"/>
                <a:cs typeface="Arial" panose="020B0604020202020204" pitchFamily="34" charset="0"/>
              </a:rPr>
              <a:t>tAONTAS</a:t>
            </a:r>
            <a:r>
              <a:rPr lang="en-IE" sz="1000" b="1">
                <a:solidFill>
                  <a:srgbClr val="C00000"/>
                </a:solidFill>
                <a:latin typeface="Arial" panose="020B0604020202020204" pitchFamily="34" charset="0"/>
                <a:cs typeface="Arial" panose="020B0604020202020204" pitchFamily="34" charset="0"/>
              </a:rPr>
              <a:t> EORPACH?</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396309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119363" y="1709291"/>
            <a:ext cx="2124713" cy="3046988"/>
          </a:xfrm>
          <a:prstGeom prst="rect">
            <a:avLst/>
          </a:prstGeom>
          <a:noFill/>
        </p:spPr>
        <p:txBody>
          <a:bodyPr wrap="square" rtlCol="0">
            <a:spAutoFit/>
          </a:bodyPr>
          <a:lstStyle/>
          <a:p>
            <a:pPr algn="ctr"/>
            <a:r>
              <a:rPr lang="pt-BR" sz="2400" b="1">
                <a:solidFill>
                  <a:schemeClr val="bg1"/>
                </a:solidFill>
              </a:rPr>
              <a:t>Cé na hábhair ar cheart do na hInstitiúidí Eorpacha tús áite a thabhairt dóibh, dar leat?</a:t>
            </a:r>
            <a:endParaRPr lang="en-IE" sz="24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92764"/>
            <a:ext cx="7429500" cy="830997"/>
          </a:xfrm>
          <a:prstGeom prst="rect">
            <a:avLst/>
          </a:prstGeom>
          <a:noFill/>
        </p:spPr>
        <p:txBody>
          <a:bodyPr wrap="square" rtlCol="0">
            <a:spAutoFit/>
          </a:bodyPr>
          <a:lstStyle/>
          <a:p>
            <a:pPr algn="ctr"/>
            <a:r>
              <a:rPr lang="pt-BR" sz="4800" b="1">
                <a:solidFill>
                  <a:schemeClr val="bg1"/>
                </a:solidFill>
              </a:rPr>
              <a:t>CONAS A OIBRÍONN AN AE?</a:t>
            </a:r>
            <a:endParaRPr lang="fr-FR" sz="48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42097" y="5733084"/>
            <a:ext cx="1957587" cy="246221"/>
          </a:xfrm>
          <a:prstGeom prst="rect">
            <a:avLst/>
          </a:prstGeom>
        </p:spPr>
        <p:txBody>
          <a:bodyPr wrap="none">
            <a:spAutoFit/>
          </a:bodyPr>
          <a:lstStyle/>
          <a:p>
            <a:r>
              <a:rPr lang="pt-BR" sz="1000" b="1">
                <a:solidFill>
                  <a:srgbClr val="FFA00E"/>
                </a:solidFill>
                <a:latin typeface="Arial" charset="0"/>
                <a:ea typeface="Arial" charset="0"/>
                <a:cs typeface="Arial" charset="0"/>
              </a:rPr>
              <a:t>CONAS A OIBRÍONN AN AE?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a:solidFill>
                  <a:srgbClr val="FFC000"/>
                </a:solidFill>
              </a:rPr>
              <a:t>PARLAIMINT NA HEORPA</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2440"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4278496736"/>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1871762"/>
            <a:ext cx="5717011" cy="1569660"/>
          </a:xfrm>
          <a:prstGeom prst="rect">
            <a:avLst/>
          </a:prstGeom>
          <a:noFill/>
        </p:spPr>
        <p:txBody>
          <a:bodyPr wrap="square" rtlCol="0">
            <a:spAutoFit/>
          </a:bodyPr>
          <a:lstStyle/>
          <a:p>
            <a:r>
              <a:rPr lang="pt-BR" sz="4800" b="1">
                <a:solidFill>
                  <a:schemeClr val="bg1"/>
                </a:solidFill>
                <a:latin typeface="Calibri" charset="0"/>
                <a:ea typeface="Calibri" charset="0"/>
                <a:cs typeface="Calibri" charset="0"/>
              </a:rPr>
              <a:t>CAD É AN RUD É AN EORAIP?</a:t>
            </a:r>
            <a:endParaRPr lang="fr-FR" sz="4800" b="1">
              <a:solidFill>
                <a:schemeClr val="bg1"/>
              </a:solidFill>
              <a:latin typeface="Calibri" charset="0"/>
              <a:ea typeface="Calibri" charset="0"/>
              <a:cs typeface="Calibri" charset="0"/>
            </a:endParaRP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1028698" y="220093"/>
            <a:ext cx="4796612"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AN CHOMHAIRLE EORPACH</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42097" y="5754025"/>
            <a:ext cx="1957587" cy="246221"/>
          </a:xfrm>
          <a:prstGeom prst="rect">
            <a:avLst/>
          </a:prstGeom>
          <a:solidFill>
            <a:schemeClr val="bg1"/>
          </a:solidFill>
        </p:spPr>
        <p:txBody>
          <a:bodyPr wrap="none">
            <a:spAutoFit/>
          </a:bodyPr>
          <a:lstStyle/>
          <a:p>
            <a:r>
              <a:rPr lang="pt-BR" sz="1000" b="1">
                <a:solidFill>
                  <a:srgbClr val="FFA00E"/>
                </a:solidFill>
                <a:latin typeface="Arial" charset="0"/>
                <a:ea typeface="Arial" charset="0"/>
                <a:cs typeface="Arial" charset="0"/>
              </a:rPr>
              <a:t>CONAS A OIBRÍONN AN AE?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898342"/>
            <a:ext cx="24622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479991679"/>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236819748"/>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80754" y="182879"/>
            <a:ext cx="7332566"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 COMHAIRLE AN AONTAIS EORPAIGH</a:t>
            </a:r>
            <a:endParaRPr lang="fr-BE"/>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a:solidFill>
                  <a:srgbClr val="FFA00E"/>
                </a:solidFill>
                <a:latin typeface="Arial" charset="0"/>
                <a:ea typeface="Arial" charset="0"/>
                <a:cs typeface="Arial" charset="0"/>
              </a:rPr>
              <a:t>CONAS A OIBRÍONN AN AE?</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7125789" y="233873"/>
            <a:ext cx="824411" cy="482785"/>
          </a:xfrm>
          <a:prstGeom prst="rect">
            <a:avLst/>
          </a:prstGeom>
        </p:spPr>
      </p:pic>
      <p:graphicFrame>
        <p:nvGraphicFramePr>
          <p:cNvPr id="5" name="Diagram 4"/>
          <p:cNvGraphicFramePr/>
          <p:nvPr>
            <p:extLst>
              <p:ext uri="{D42A27DB-BD31-4B8C-83A1-F6EECF244321}">
                <p14:modId xmlns:p14="http://schemas.microsoft.com/office/powerpoint/2010/main" val="1460554054"/>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a:solidFill>
                  <a:srgbClr val="FFC000"/>
                </a:solidFill>
              </a:rPr>
              <a:t>AN COIMISIÚN EORPACH</a:t>
            </a:r>
            <a:endParaRPr kumimoji="0" lang="fr-FR" sz="32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lvl="0">
              <a:defRPr/>
            </a:pPr>
            <a:r>
              <a:rPr lang="pt-BR" sz="1000" b="1">
                <a:solidFill>
                  <a:srgbClr val="FFA00E"/>
                </a:solidFill>
                <a:latin typeface="Arial" charset="0"/>
                <a:ea typeface="Arial" charset="0"/>
                <a:cs typeface="Arial" charset="0"/>
              </a:rPr>
              <a:t>CONAS A OIBRÍONN AN AE?</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5277052" y="283342"/>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410450142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601933" cy="584775"/>
          </a:xfrm>
          <a:prstGeom prst="rect">
            <a:avLst/>
          </a:prstGeom>
          <a:noFill/>
        </p:spPr>
        <p:txBody>
          <a:bodyPr wrap="square" rtlCol="0">
            <a:spAutoFit/>
          </a:bodyPr>
          <a:lstStyle/>
          <a:p>
            <a:r>
              <a:rPr lang="fr-BE" sz="3200" b="1">
                <a:solidFill>
                  <a:srgbClr val="FFC000"/>
                </a:solidFill>
              </a:rPr>
              <a:t>DLÍTHE AN AONTAIS ROINNT NA </a:t>
            </a:r>
            <a:r>
              <a:rPr lang="fr-BE" sz="3200" b="1" err="1">
                <a:solidFill>
                  <a:srgbClr val="FFC000"/>
                </a:solidFill>
              </a:rPr>
              <a:t>gCÚRAIMÍ</a:t>
            </a:r>
            <a:endParaRPr lang="fr-BE" sz="3200" b="1">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a:solidFill>
                  <a:srgbClr val="FFA00E"/>
                </a:solidFill>
                <a:latin typeface="Arial" charset="0"/>
                <a:ea typeface="Arial" charset="0"/>
                <a:cs typeface="Arial" charset="0"/>
              </a:rPr>
              <a:t>CONAS A OIBRÍONN AN AE?</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a:t>An </a:t>
            </a:r>
            <a:r>
              <a:rPr lang="fr-BE" sz="1400" err="1"/>
              <a:t>Coimisiún</a:t>
            </a:r>
            <a:r>
              <a:rPr lang="fr-BE" sz="1400"/>
              <a:t> </a:t>
            </a:r>
            <a:r>
              <a:rPr lang="fr-BE" sz="1400" err="1"/>
              <a:t>Eorpach</a:t>
            </a:r>
            <a:endParaRPr lang="fr-BE" sz="1400"/>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err="1"/>
              <a:t>Parlaimint</a:t>
            </a:r>
            <a:r>
              <a:rPr lang="fr-BE" sz="1400"/>
              <a:t> na </a:t>
            </a:r>
            <a:r>
              <a:rPr lang="fr-BE" sz="1400" err="1"/>
              <a:t>hEorpa</a:t>
            </a:r>
            <a:endParaRPr lang="fr-BE" sz="140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441014" cy="307777"/>
          </a:xfrm>
          <a:prstGeom prst="rect">
            <a:avLst/>
          </a:prstGeom>
          <a:noFill/>
        </p:spPr>
        <p:txBody>
          <a:bodyPr wrap="square" rtlCol="0">
            <a:spAutoFit/>
          </a:bodyPr>
          <a:lstStyle/>
          <a:p>
            <a:r>
              <a:rPr lang="fr-BE" sz="1400" err="1"/>
              <a:t>Comhairle</a:t>
            </a:r>
            <a:r>
              <a:rPr lang="fr-BE" sz="1400"/>
              <a:t> an </a:t>
            </a:r>
            <a:r>
              <a:rPr lang="fr-BE" sz="1400" err="1"/>
              <a:t>Aontais</a:t>
            </a:r>
            <a:r>
              <a:rPr lang="fr-BE" sz="1400"/>
              <a:t> </a:t>
            </a:r>
            <a:r>
              <a:rPr lang="fr-BE" sz="1400" err="1"/>
              <a:t>Eorpaigh</a:t>
            </a:r>
            <a:endParaRPr lang="fr-BE" sz="140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Molann</a:t>
            </a:r>
            <a:r>
              <a:rPr lang="en-IE" sz="1400"/>
              <a:t> an </a:t>
            </a:r>
            <a:r>
              <a:rPr lang="en-IE" sz="1400" err="1"/>
              <a:t>dlí</a:t>
            </a:r>
            <a:endParaRPr lang="en-IE" sz="140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DLÍ NUA DE CHUID AN AONTAIS</a:t>
            </a:r>
            <a:endParaRPr lang="en-IE"/>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Glacann</a:t>
            </a:r>
            <a:r>
              <a:rPr lang="en-IE" sz="1400"/>
              <a:t>, </a:t>
            </a:r>
            <a:r>
              <a:rPr lang="en-IE" sz="1400" err="1"/>
              <a:t>leasaíonn</a:t>
            </a:r>
            <a:r>
              <a:rPr lang="en-IE" sz="1400"/>
              <a:t> </a:t>
            </a:r>
            <a:r>
              <a:rPr lang="en-IE" sz="1400" err="1"/>
              <a:t>nó</a:t>
            </a:r>
            <a:r>
              <a:rPr lang="en-IE" sz="1400"/>
              <a:t> </a:t>
            </a:r>
            <a:r>
              <a:rPr lang="en-IE" sz="1400" err="1"/>
              <a:t>diúltaíonn</a:t>
            </a:r>
            <a:r>
              <a:rPr lang="en-IE" sz="1400"/>
              <a:t> an </a:t>
            </a:r>
            <a:r>
              <a:rPr lang="en-IE" sz="1400" err="1"/>
              <a:t>dlí</a:t>
            </a:r>
            <a:r>
              <a:rPr lang="en-IE" sz="1400"/>
              <a:t> </a:t>
            </a:r>
            <a:r>
              <a:rPr lang="en-IE" sz="1400" err="1"/>
              <a:t>atá</a:t>
            </a:r>
            <a:r>
              <a:rPr lang="en-IE" sz="1400"/>
              <a:t> á </a:t>
            </a:r>
            <a:r>
              <a:rPr lang="en-IE" sz="1400" err="1"/>
              <a:t>mholadh</a:t>
            </a:r>
            <a:endParaRPr lang="en-IE" sz="140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Má</a:t>
            </a:r>
            <a:r>
              <a:rPr lang="en-IE" sz="1400"/>
              <a:t> </a:t>
            </a:r>
            <a:r>
              <a:rPr lang="en-IE" sz="1400" err="1"/>
              <a:t>chomhaontaítear</a:t>
            </a:r>
            <a:r>
              <a:rPr lang="en-IE" sz="1400"/>
              <a:t> é</a:t>
            </a:r>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2" y="0"/>
            <a:ext cx="4692940" cy="1077218"/>
          </a:xfrm>
          <a:prstGeom prst="rect">
            <a:avLst/>
          </a:prstGeom>
        </p:spPr>
        <p:txBody>
          <a:bodyPr wrap="square">
            <a:spAutoFit/>
          </a:bodyPr>
          <a:lstStyle/>
          <a:p>
            <a:r>
              <a:rPr lang="en-GB" sz="3200" b="1">
                <a:solidFill>
                  <a:srgbClr val="FFC000"/>
                </a:solidFill>
                <a:latin typeface="Calibri" panose="020F0502020204030204" pitchFamily="34" charset="0"/>
                <a:cs typeface="Calibri" panose="020F0502020204030204" pitchFamily="34" charset="0"/>
              </a:rPr>
              <a:t>CÚIRT BHREITHIÚNAIS AN AONTAIS EORPAIGH</a:t>
            </a:r>
            <a:endParaRPr lang="fr-FR" sz="3200" b="1">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2115087491"/>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35324" y="98006"/>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a:solidFill>
                  <a:srgbClr val="FFA00E"/>
                </a:solidFill>
                <a:latin typeface="Arial" charset="0"/>
                <a:ea typeface="Arial" charset="0"/>
                <a:cs typeface="Arial" charset="0"/>
              </a:rPr>
              <a:t>CONAS A OIBRÍONN AN AE?</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CÚIRT INIÚCHÓIRÍ NA </a:t>
            </a:r>
            <a:r>
              <a:rPr lang="en-GB" sz="3200" b="1" err="1">
                <a:solidFill>
                  <a:srgbClr val="FFC000"/>
                </a:solidFill>
                <a:latin typeface="Calibri" panose="020F0502020204030204" pitchFamily="34" charset="0"/>
                <a:cs typeface="Calibri" panose="020F0502020204030204" pitchFamily="34" charset="0"/>
              </a:rPr>
              <a:t>hEORPA</a:t>
            </a:r>
            <a:endParaRPr lang="fr-BE" sz="320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lvl="0">
              <a:defRPr/>
            </a:pPr>
            <a:r>
              <a:rPr lang="pt-BR" sz="1000" b="1">
                <a:solidFill>
                  <a:srgbClr val="FFA00E"/>
                </a:solidFill>
                <a:latin typeface="Arial" charset="0"/>
                <a:ea typeface="Arial" charset="0"/>
                <a:cs typeface="Arial" charset="0"/>
              </a:rPr>
              <a:t>CONAS A OIBRÍONN AN AE?</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16747706"/>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389518023"/>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79945"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AN BANC CEANNAIS EORPACH</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pt-BR" sz="1000" b="1">
                <a:solidFill>
                  <a:srgbClr val="FFA00E"/>
                </a:solidFill>
                <a:latin typeface="Arial" charset="0"/>
                <a:ea typeface="Arial" charset="0"/>
                <a:cs typeface="Arial" charset="0"/>
              </a:rPr>
              <a:t>CONAS A OIBRÍONN AN AE?</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282" y="123514"/>
            <a:ext cx="807943" cy="719949"/>
          </a:xfrm>
          <a:prstGeom prst="rect">
            <a:avLst/>
          </a:prstGeom>
        </p:spPr>
      </p:pic>
      <p:graphicFrame>
        <p:nvGraphicFramePr>
          <p:cNvPr id="36" name="Diagram 35"/>
          <p:cNvGraphicFramePr/>
          <p:nvPr>
            <p:extLst>
              <p:ext uri="{D42A27DB-BD31-4B8C-83A1-F6EECF244321}">
                <p14:modId xmlns:p14="http://schemas.microsoft.com/office/powerpoint/2010/main" val="1482715980"/>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6254403" cy="3046988"/>
          </a:xfrm>
          <a:prstGeom prst="rect">
            <a:avLst/>
          </a:prstGeom>
          <a:noFill/>
        </p:spPr>
        <p:txBody>
          <a:bodyPr wrap="square" lIns="91440" tIns="45720" rIns="91440" bIns="45720" rtlCol="0" anchor="t">
            <a:spAutoFit/>
          </a:bodyPr>
          <a:lstStyle/>
          <a:p>
            <a:r>
              <a:rPr lang="en-IE" sz="4800" b="1" dirty="0">
                <a:solidFill>
                  <a:schemeClr val="bg1"/>
                </a:solidFill>
              </a:rPr>
              <a:t>Is </a:t>
            </a:r>
            <a:r>
              <a:rPr lang="en-IE" sz="4800" b="1" dirty="0" err="1">
                <a:solidFill>
                  <a:schemeClr val="bg1"/>
                </a:solidFill>
              </a:rPr>
              <a:t>féidir</a:t>
            </a:r>
            <a:r>
              <a:rPr lang="en-IE" sz="4800" b="1" dirty="0">
                <a:solidFill>
                  <a:schemeClr val="bg1"/>
                </a:solidFill>
              </a:rPr>
              <a:t> LEATSA a </a:t>
            </a:r>
            <a:r>
              <a:rPr lang="en-IE" sz="4800" b="1" dirty="0" err="1">
                <a:solidFill>
                  <a:schemeClr val="bg1"/>
                </a:solidFill>
              </a:rPr>
              <a:t>bheithpáirteach</a:t>
            </a:r>
            <a:r>
              <a:rPr lang="en-IE" sz="4800" b="1" dirty="0">
                <a:solidFill>
                  <a:schemeClr val="bg1"/>
                </a:solidFill>
              </a:rPr>
              <a:t> </a:t>
            </a:r>
            <a:r>
              <a:rPr lang="en-IE" sz="4800" b="1" dirty="0" err="1">
                <a:solidFill>
                  <a:schemeClr val="bg1"/>
                </a:solidFill>
              </a:rPr>
              <a:t>i</a:t>
            </a:r>
            <a:r>
              <a:rPr lang="en-IE" sz="4800" b="1" dirty="0">
                <a:solidFill>
                  <a:schemeClr val="bg1"/>
                </a:solidFill>
              </a:rPr>
              <a:t> </a:t>
            </a:r>
            <a:r>
              <a:rPr lang="en-IE" sz="4800" b="1" dirty="0" err="1">
                <a:solidFill>
                  <a:schemeClr val="bg1"/>
                </a:solidFill>
              </a:rPr>
              <a:t>múnlú</a:t>
            </a:r>
            <a:r>
              <a:rPr lang="en-IE" sz="4800" b="1" dirty="0">
                <a:solidFill>
                  <a:schemeClr val="bg1"/>
                </a:solidFill>
              </a:rPr>
              <a:t> </a:t>
            </a:r>
            <a:r>
              <a:rPr lang="en-IE" sz="4800" b="1" dirty="0" err="1">
                <a:solidFill>
                  <a:schemeClr val="bg1"/>
                </a:solidFill>
              </a:rPr>
              <a:t>na</a:t>
            </a:r>
            <a:r>
              <a:rPr lang="en-IE" sz="4800" b="1">
                <a:solidFill>
                  <a:schemeClr val="bg1"/>
                </a:solidFill>
              </a:rPr>
              <a:t>  hEorpa is mian leat!</a:t>
            </a:r>
          </a:p>
          <a:p>
            <a:endParaRPr lang="en-IE" sz="4800" b="1" dirty="0">
              <a:solidFill>
                <a:schemeClr val="bg1"/>
              </a:solidFill>
              <a:ea typeface="Calibri"/>
              <a:cs typeface="Calibri"/>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208616"/>
            <a:ext cx="7705454" cy="156966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dirty="0">
                <a:solidFill>
                  <a:srgbClr val="FFC000"/>
                </a:solidFill>
                <a:cs typeface="Calibri"/>
              </a:rPr>
              <a:t>Is </a:t>
            </a:r>
            <a:r>
              <a:rPr lang="en-IE" sz="3200" b="1" dirty="0" err="1">
                <a:solidFill>
                  <a:srgbClr val="FFC000"/>
                </a:solidFill>
                <a:cs typeface="Calibri"/>
              </a:rPr>
              <a:t>féidir</a:t>
            </a:r>
            <a:r>
              <a:rPr lang="en-IE" sz="3200" b="1" dirty="0">
                <a:solidFill>
                  <a:srgbClr val="FFC000"/>
                </a:solidFill>
                <a:cs typeface="Calibri"/>
              </a:rPr>
              <a:t> LEATSA a </a:t>
            </a:r>
            <a:r>
              <a:rPr lang="en-IE" sz="3200" b="1" dirty="0" err="1">
                <a:solidFill>
                  <a:srgbClr val="FFC000"/>
                </a:solidFill>
                <a:cs typeface="Calibri"/>
              </a:rPr>
              <a:t>bheith</a:t>
            </a:r>
            <a:r>
              <a:rPr lang="en-IE" sz="3200" b="1" dirty="0">
                <a:solidFill>
                  <a:srgbClr val="FFC000"/>
                </a:solidFill>
                <a:cs typeface="Calibri"/>
              </a:rPr>
              <a:t> </a:t>
            </a:r>
            <a:r>
              <a:rPr lang="en-IE" sz="3200" b="1" dirty="0" err="1">
                <a:solidFill>
                  <a:srgbClr val="FFC000"/>
                </a:solidFill>
                <a:cs typeface="Calibri"/>
              </a:rPr>
              <a:t>páirteach</a:t>
            </a:r>
            <a:r>
              <a:rPr lang="en-IE" sz="3200" b="1" dirty="0">
                <a:solidFill>
                  <a:srgbClr val="FFC000"/>
                </a:solidFill>
                <a:cs typeface="Calibri"/>
              </a:rPr>
              <a:t> </a:t>
            </a:r>
            <a:r>
              <a:rPr lang="en-IE" sz="3200" b="1" dirty="0" err="1">
                <a:solidFill>
                  <a:srgbClr val="FFC000"/>
                </a:solidFill>
                <a:cs typeface="Calibri"/>
              </a:rPr>
              <a:t>i</a:t>
            </a:r>
            <a:r>
              <a:rPr lang="en-IE" sz="3200" b="1" dirty="0">
                <a:solidFill>
                  <a:srgbClr val="FFC000"/>
                </a:solidFill>
                <a:cs typeface="Calibri"/>
              </a:rPr>
              <a:t> </a:t>
            </a:r>
            <a:r>
              <a:rPr lang="en-IE" sz="3200" b="1" dirty="0" err="1">
                <a:solidFill>
                  <a:srgbClr val="FFC000"/>
                </a:solidFill>
                <a:cs typeface="Calibri"/>
              </a:rPr>
              <a:t>múnlú</a:t>
            </a:r>
            <a:r>
              <a:rPr lang="en-IE" sz="3200" b="1" dirty="0">
                <a:solidFill>
                  <a:srgbClr val="FFC000"/>
                </a:solidFill>
                <a:cs typeface="Calibri"/>
              </a:rPr>
              <a:t> </a:t>
            </a:r>
            <a:r>
              <a:rPr lang="en-IE" sz="3200" b="1" dirty="0" err="1">
                <a:solidFill>
                  <a:srgbClr val="FFC000"/>
                </a:solidFill>
                <a:cs typeface="Calibri"/>
              </a:rPr>
              <a:t>na</a:t>
            </a:r>
            <a:r>
              <a:rPr lang="en-IE" sz="3200" b="1" dirty="0">
                <a:solidFill>
                  <a:srgbClr val="FFC000"/>
                </a:solidFill>
                <a:cs typeface="Calibri"/>
              </a:rPr>
              <a:t> </a:t>
            </a:r>
            <a:r>
              <a:rPr lang="en-IE" sz="3200" b="1" dirty="0" err="1">
                <a:solidFill>
                  <a:srgbClr val="FFC000"/>
                </a:solidFill>
                <a:cs typeface="Calibri"/>
              </a:rPr>
              <a:t>hEorpa</a:t>
            </a:r>
            <a:r>
              <a:rPr lang="en-IE" sz="3200" b="1" dirty="0">
                <a:solidFill>
                  <a:srgbClr val="FFC000"/>
                </a:solidFill>
                <a:cs typeface="Calibri"/>
              </a:rPr>
              <a:t> is </a:t>
            </a:r>
            <a:r>
              <a:rPr lang="en-IE" sz="3200" b="1" dirty="0" err="1">
                <a:solidFill>
                  <a:srgbClr val="FFC000"/>
                </a:solidFill>
                <a:cs typeface="Calibri"/>
              </a:rPr>
              <a:t>mian</a:t>
            </a:r>
            <a:r>
              <a:rPr lang="en-IE" sz="3200" b="1" dirty="0">
                <a:solidFill>
                  <a:srgbClr val="FFC000"/>
                </a:solidFill>
                <a:cs typeface="Calibri"/>
              </a:rPr>
              <a:t> </a:t>
            </a:r>
            <a:r>
              <a:rPr lang="en-IE" sz="3200" b="1" dirty="0" err="1">
                <a:solidFill>
                  <a:srgbClr val="FFC000"/>
                </a:solidFill>
                <a:cs typeface="Calibri"/>
              </a:rPr>
              <a:t>leat</a:t>
            </a:r>
            <a:r>
              <a:rPr lang="en-IE" sz="3200" b="1" dirty="0">
                <a:solidFill>
                  <a:srgbClr val="FFC000"/>
                </a:solidFill>
                <a:cs typeface="Calibri"/>
              </a:rPr>
              <a:t>!</a:t>
            </a:r>
            <a:endParaRPr lang="en-IE" dirty="0"/>
          </a:p>
          <a:p>
            <a:endParaRPr lang="en-IE" sz="3200" b="1" dirty="0">
              <a:solidFill>
                <a:srgbClr val="FFC000"/>
              </a:solidFill>
              <a:ea typeface="Calibri"/>
              <a:cs typeface="Arial" panose="020B0604020202020204" pitchFamily="34" charset="0"/>
            </a:endParaRPr>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1661" y="-76497"/>
            <a:ext cx="7918814" cy="1077218"/>
          </a:xfrm>
          <a:prstGeom prst="rect">
            <a:avLst/>
          </a:prstGeom>
          <a:noFill/>
        </p:spPr>
        <p:txBody>
          <a:bodyPr wrap="square" rtlCol="0">
            <a:spAutoFit/>
          </a:bodyPr>
          <a:lstStyle/>
          <a:p>
            <a:r>
              <a:rPr lang="fr-FR" sz="3200" b="1">
                <a:solidFill>
                  <a:srgbClr val="E65657"/>
                </a:solidFill>
                <a:latin typeface="Calibri" panose="020F0502020204030204" pitchFamily="34" charset="0"/>
                <a:cs typeface="Calibri" panose="020F0502020204030204" pitchFamily="34" charset="0"/>
              </a:rPr>
              <a:t>CONAS IS FÉIDIR LIOM TUILLEADH A FHOGHLAIM FAOIN AONTAS?</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6844795" y="4546070"/>
            <a:ext cx="4377640" cy="246221"/>
          </a:xfrm>
          <a:prstGeom prst="rect">
            <a:avLst/>
          </a:prstGeom>
          <a:solidFill>
            <a:schemeClr val="bg1"/>
          </a:solidFill>
        </p:spPr>
        <p:txBody>
          <a:bodyPr wrap="square">
            <a:spAutoFit/>
          </a:bodyPr>
          <a:lstStyle/>
          <a:p>
            <a:r>
              <a:rPr lang="fr-FR" sz="1000" b="1">
                <a:solidFill>
                  <a:srgbClr val="FF5050"/>
                </a:solidFill>
                <a:latin typeface="Arial" charset="0"/>
                <a:ea typeface="Arial" charset="0"/>
                <a:cs typeface="Arial" charset="0"/>
              </a:rPr>
              <a:t>CONAS IS FÉIDIR LIOM TUILLEADH A FHOGHLAIM FAOIN AONTAS?</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0504" y="2478942"/>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a:p>
          <a:p>
            <a:endParaRPr lang="en-GB" b="1"/>
          </a:p>
          <a:p>
            <a:endParaRPr lang="en-GB" b="1"/>
          </a:p>
          <a:p>
            <a:endParaRPr lang="en-GB" b="1"/>
          </a:p>
        </p:txBody>
      </p:sp>
      <p:sp>
        <p:nvSpPr>
          <p:cNvPr id="16" name="Rectangle 15"/>
          <p:cNvSpPr/>
          <p:nvPr/>
        </p:nvSpPr>
        <p:spPr>
          <a:xfrm>
            <a:off x="5302395" y="2570403"/>
            <a:ext cx="3414885" cy="1369606"/>
          </a:xfrm>
          <a:prstGeom prst="rect">
            <a:avLst/>
          </a:prstGeom>
        </p:spPr>
        <p:txBody>
          <a:bodyPr wrap="square">
            <a:spAutoFit/>
          </a:bodyPr>
          <a:lstStyle/>
          <a:p>
            <a:r>
              <a:rPr lang="en-US" b="1" err="1"/>
              <a:t>Conas</a:t>
            </a:r>
            <a:r>
              <a:rPr lang="en-US" b="1"/>
              <a:t> a </a:t>
            </a:r>
            <a:r>
              <a:rPr lang="en-US" b="1" err="1"/>
              <a:t>théann</a:t>
            </a:r>
            <a:r>
              <a:rPr lang="en-US" b="1"/>
              <a:t> an </a:t>
            </a:r>
            <a:r>
              <a:rPr lang="en-US" b="1" err="1"/>
              <a:t>eoraip</a:t>
            </a:r>
            <a:r>
              <a:rPr lang="en-US" b="1"/>
              <a:t> </a:t>
            </a:r>
            <a:r>
              <a:rPr lang="en-US" b="1" err="1"/>
              <a:t>chun</a:t>
            </a:r>
            <a:r>
              <a:rPr lang="en-US" b="1"/>
              <a:t> </a:t>
            </a:r>
            <a:r>
              <a:rPr lang="en-US" b="1" err="1"/>
              <a:t>tairbhe</a:t>
            </a:r>
            <a:r>
              <a:rPr lang="en-US" b="1"/>
              <a:t> </a:t>
            </a:r>
            <a:r>
              <a:rPr lang="en-US" b="1" err="1"/>
              <a:t>domsa</a:t>
            </a:r>
            <a:endParaRPr lang="en-US" b="1"/>
          </a:p>
          <a:p>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ga-IE" b="1"/>
              <a:t>Suíomh gréasáin </a:t>
            </a:r>
            <a:r>
              <a:rPr lang="ga-IE" b="1" err="1"/>
              <a:t>Europa</a:t>
            </a:r>
            <a:endParaRPr lang="en-US"/>
          </a:p>
          <a:p>
            <a:r>
              <a:rPr lang="en-GB" b="1">
                <a:hlinkClick r:id="rId6"/>
              </a:rPr>
              <a:t>europa.eu</a:t>
            </a:r>
            <a:endParaRPr lang="en-GB"/>
          </a:p>
          <a:p>
            <a:endParaRPr lang="en-IE"/>
          </a:p>
          <a:p>
            <a:endParaRPr lang="en-IE"/>
          </a:p>
          <a:p>
            <a:endParaRPr lang="en-IE"/>
          </a:p>
          <a:p>
            <a:endParaRPr lang="en-IE"/>
          </a:p>
        </p:txBody>
      </p:sp>
      <p:sp>
        <p:nvSpPr>
          <p:cNvPr id="6" name="TextBox 5"/>
          <p:cNvSpPr txBox="1"/>
          <p:nvPr/>
        </p:nvSpPr>
        <p:spPr>
          <a:xfrm>
            <a:off x="5240550" y="4987500"/>
            <a:ext cx="3063240" cy="923330"/>
          </a:xfrm>
          <a:prstGeom prst="rect">
            <a:avLst/>
          </a:prstGeom>
          <a:noFill/>
        </p:spPr>
        <p:txBody>
          <a:bodyPr wrap="square" rtlCol="0">
            <a:spAutoFit/>
          </a:bodyPr>
          <a:lstStyle/>
          <a:p>
            <a:r>
              <a:rPr lang="ga-IE" b="1"/>
              <a:t>Oifig na bhFoilseachán</a:t>
            </a:r>
            <a:endParaRPr lang="en-US"/>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ga-IE" b="1"/>
              <a:t>Nuachtlitir </a:t>
            </a:r>
            <a:r>
              <a:rPr lang="ga-IE" b="1" err="1"/>
              <a:t>Chúinne</a:t>
            </a:r>
            <a:r>
              <a:rPr lang="ga-IE" b="1"/>
              <a:t> na Foghlama</a:t>
            </a:r>
            <a:endParaRPr lang="en-US"/>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959651" cy="646331"/>
          </a:xfrm>
          <a:prstGeom prst="rect">
            <a:avLst/>
          </a:prstGeom>
        </p:spPr>
        <p:txBody>
          <a:bodyPr wrap="square">
            <a:spAutoFit/>
          </a:bodyPr>
          <a:lstStyle/>
          <a:p>
            <a:r>
              <a:rPr lang="ga-IE" b="1"/>
              <a:t>Cúinne na foghlama</a:t>
            </a:r>
            <a:endParaRPr lang="en-US"/>
          </a:p>
          <a:p>
            <a:r>
              <a:rPr lang="en-GB" b="1">
                <a:hlinkClick r:id="rId10"/>
              </a:rPr>
              <a:t>europa.eu/learning-corner/</a:t>
            </a:r>
            <a:r>
              <a:rPr lang="en-GB" b="1" err="1">
                <a:hlinkClick r:id="rId10"/>
              </a:rPr>
              <a:t>home_ga</a:t>
            </a:r>
            <a:endParaRPr lang="en-GB" b="1"/>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919702"/>
            <a:ext cx="4568796" cy="3785652"/>
          </a:xfrm>
          <a:prstGeom prst="rect">
            <a:avLst/>
          </a:prstGeom>
          <a:noFill/>
        </p:spPr>
        <p:txBody>
          <a:bodyPr wrap="square" rtlCol="0">
            <a:spAutoFit/>
          </a:bodyPr>
          <a:lstStyle/>
          <a:p>
            <a:pPr algn="ctr"/>
            <a:r>
              <a:rPr lang="fr-FR" sz="6000" b="1">
                <a:solidFill>
                  <a:schemeClr val="bg1"/>
                </a:solidFill>
              </a:rPr>
              <a:t>AN </a:t>
            </a:r>
            <a:r>
              <a:rPr lang="fr-FR" sz="6000" b="1" err="1">
                <a:solidFill>
                  <a:schemeClr val="bg1"/>
                </a:solidFill>
              </a:rPr>
              <a:t>mBRAITHEANN</a:t>
            </a:r>
            <a:r>
              <a:rPr lang="fr-FR" sz="6000" b="1">
                <a:solidFill>
                  <a:schemeClr val="bg1"/>
                </a:solidFill>
              </a:rPr>
              <a:t> TÚ EORPACH? </a:t>
            </a:r>
            <a:endParaRPr lang="fr-FR" sz="60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2653683" y="4515096"/>
            <a:ext cx="4137011" cy="369332"/>
          </a:xfrm>
          <a:prstGeom prst="rect">
            <a:avLst/>
          </a:prstGeom>
          <a:noFill/>
        </p:spPr>
        <p:txBody>
          <a:bodyPr wrap="square" rtlCol="0">
            <a:spAutoFit/>
          </a:bodyPr>
          <a:lstStyle/>
          <a:p>
            <a:r>
              <a:rPr lang="fr-BE" i="1">
                <a:solidFill>
                  <a:schemeClr val="bg1"/>
                </a:solidFill>
              </a:rPr>
              <a:t>CÉN FÁTH A MBRAITHEANN TÚ EORPACH? </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a:solidFill>
                  <a:srgbClr val="00B050"/>
                </a:solidFill>
              </a:rPr>
              <a:t>BÍ I </a:t>
            </a:r>
            <a:r>
              <a:rPr lang="fr-BE" sz="3200" b="1" err="1">
                <a:solidFill>
                  <a:srgbClr val="00B050"/>
                </a:solidFill>
              </a:rPr>
              <a:t>dTEAGMHÁIL</a:t>
            </a:r>
            <a:endParaRPr lang="en-GB" sz="2400" b="1">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327068" y="6041068"/>
            <a:ext cx="1387642" cy="246221"/>
          </a:xfrm>
          <a:prstGeom prst="rect">
            <a:avLst/>
          </a:prstGeom>
          <a:solidFill>
            <a:schemeClr val="bg1"/>
          </a:solidFill>
          <a:ln>
            <a:solidFill>
              <a:schemeClr val="bg1"/>
            </a:solidFill>
          </a:ln>
        </p:spPr>
        <p:txBody>
          <a:bodyPr wrap="square">
            <a:spAutoFit/>
          </a:bodyPr>
          <a:lstStyle/>
          <a:p>
            <a:r>
              <a:rPr lang="fr-FR" sz="1000" b="1">
                <a:solidFill>
                  <a:srgbClr val="00B050"/>
                </a:solidFill>
                <a:latin typeface="Arial" charset="0"/>
                <a:ea typeface="Arial" charset="0"/>
                <a:cs typeface="Arial" charset="0"/>
              </a:rPr>
              <a:t>BÍ I </a:t>
            </a:r>
            <a:r>
              <a:rPr lang="fr-FR" sz="1000" b="1" err="1">
                <a:solidFill>
                  <a:srgbClr val="00B050"/>
                </a:solidFill>
                <a:latin typeface="Arial" charset="0"/>
                <a:ea typeface="Arial" charset="0"/>
                <a:cs typeface="Arial" charset="0"/>
              </a:rPr>
              <a:t>dTEAGMHÁIL</a:t>
            </a:r>
            <a:endParaRPr lang="fr-FR" sz="1000" b="1">
              <a:solidFill>
                <a:srgbClr val="00B050"/>
              </a:solidFill>
              <a:latin typeface="Arial" charset="0"/>
              <a:ea typeface="Arial" charset="0"/>
              <a:cs typeface="Arial" charset="0"/>
            </a:endParaRPr>
          </a:p>
        </p:txBody>
      </p:sp>
      <p:cxnSp>
        <p:nvCxnSpPr>
          <p:cNvPr id="15" name="Straight Connector 14"/>
          <p:cNvCxnSpPr/>
          <p:nvPr/>
        </p:nvCxnSpPr>
        <p:spPr>
          <a:xfrm>
            <a:off x="8892281" y="5470357"/>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err="1">
                <a:cs typeface="Arial" panose="020B0604020202020204" pitchFamily="34" charset="0"/>
              </a:rPr>
              <a:t>Saorghlao</a:t>
            </a:r>
            <a:r>
              <a:rPr lang="en-US">
                <a:cs typeface="Arial" panose="020B0604020202020204" pitchFamily="34" charset="0"/>
              </a:rPr>
              <a:t>:</a:t>
            </a:r>
            <a:r>
              <a:rPr lang="en-US" b="0">
                <a:solidFill>
                  <a:schemeClr val="tx1"/>
                </a:solidFill>
                <a:cs typeface="Arial" panose="020B0604020202020204" pitchFamily="34" charset="0"/>
              </a:rPr>
              <a:t> </a:t>
            </a:r>
            <a:r>
              <a:rPr lang="en-US" b="1">
                <a:solidFill>
                  <a:schemeClr val="tx1"/>
                </a:solidFill>
                <a:cs typeface="Arial" panose="020B0604020202020204" pitchFamily="34" charset="0"/>
              </a:rPr>
              <a:t>00 800 6 7 8 9 10 11</a:t>
            </a:r>
          </a:p>
          <a:p>
            <a:pPr>
              <a:buFont typeface="Arial"/>
              <a:buChar char="•"/>
            </a:pP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1043403" y="969550"/>
            <a:ext cx="2132178" cy="461665"/>
          </a:xfrm>
          <a:prstGeom prst="rect">
            <a:avLst/>
          </a:prstGeom>
          <a:noFill/>
        </p:spPr>
        <p:txBody>
          <a:bodyPr wrap="square" rtlCol="0">
            <a:spAutoFit/>
          </a:bodyPr>
          <a:lstStyle/>
          <a:p>
            <a:pPr algn="ctr"/>
            <a:r>
              <a:rPr lang="en-GB" sz="2400" err="1"/>
              <a:t>Duine</a:t>
            </a:r>
            <a:r>
              <a:rPr lang="en-GB" sz="2400"/>
              <a:t> le </a:t>
            </a:r>
            <a:r>
              <a:rPr lang="en-GB" sz="2400" err="1"/>
              <a:t>duine</a:t>
            </a:r>
            <a:r>
              <a:rPr lang="en-GB" sz="2400"/>
              <a:t>:</a:t>
            </a:r>
            <a:endParaRPr lang="en-GB"/>
          </a:p>
        </p:txBody>
      </p:sp>
      <p:sp>
        <p:nvSpPr>
          <p:cNvPr id="29" name="TextBox 28"/>
          <p:cNvSpPr txBox="1"/>
          <p:nvPr/>
        </p:nvSpPr>
        <p:spPr>
          <a:xfrm>
            <a:off x="4534566" y="969550"/>
            <a:ext cx="4507982" cy="461665"/>
          </a:xfrm>
          <a:prstGeom prst="rect">
            <a:avLst/>
          </a:prstGeom>
          <a:noFill/>
        </p:spPr>
        <p:txBody>
          <a:bodyPr wrap="square" rtlCol="0">
            <a:spAutoFit/>
          </a:bodyPr>
          <a:lstStyle/>
          <a:p>
            <a:pPr algn="ctr"/>
            <a:r>
              <a:rPr lang="fr-BE" sz="2400"/>
              <a:t>Ar na </a:t>
            </a:r>
            <a:r>
              <a:rPr lang="fr-BE" sz="2400" err="1"/>
              <a:t>meáin</a:t>
            </a:r>
            <a:r>
              <a:rPr lang="fr-BE" sz="2400"/>
              <a:t> </a:t>
            </a:r>
            <a:r>
              <a:rPr lang="fr-BE" sz="2400" err="1"/>
              <a:t>shóisialta</a:t>
            </a:r>
            <a:r>
              <a:rPr lang="fr-BE" sz="2400"/>
              <a:t>:</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a:solidFill>
                <a:schemeClr val="bg1"/>
              </a:solidFill>
              <a:hlinkClick r:id="rId4"/>
            </a:endParaRPr>
          </a:p>
          <a:p>
            <a:r>
              <a:rPr lang="en-GB" b="1">
                <a:solidFill>
                  <a:schemeClr val="bg1"/>
                </a:solidFill>
                <a:hlinkClick r:id="rId5"/>
              </a:rPr>
              <a:t>european-union.europa.eu/contact-</a:t>
            </a:r>
            <a:r>
              <a:rPr lang="en-GB" b="1" err="1">
                <a:solidFill>
                  <a:schemeClr val="bg1"/>
                </a:solidFill>
                <a:hlinkClick r:id="rId5"/>
              </a:rPr>
              <a:t>eu_ga</a:t>
            </a:r>
            <a:endParaRPr lang="en-GB" b="1">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a:cs typeface="Arial" panose="020B0604020202020204" pitchFamily="34" charset="0"/>
              </a:rPr>
              <a:t>&gt; </a:t>
            </a:r>
            <a:r>
              <a:rPr lang="en-US" err="1">
                <a:cs typeface="Arial" panose="020B0604020202020204" pitchFamily="34" charset="0"/>
              </a:rPr>
              <a:t>Ceist</a:t>
            </a:r>
            <a:r>
              <a:rPr lang="en-US">
                <a:cs typeface="Arial" panose="020B0604020202020204" pitchFamily="34" charset="0"/>
              </a:rPr>
              <a:t> </a:t>
            </a:r>
            <a:r>
              <a:rPr lang="en-US" err="1">
                <a:cs typeface="Arial" panose="020B0604020202020204" pitchFamily="34" charset="0"/>
              </a:rPr>
              <a:t>agat</a:t>
            </a:r>
            <a:r>
              <a:rPr lang="en-US">
                <a:cs typeface="Arial" panose="020B0604020202020204" pitchFamily="34" charset="0"/>
              </a:rPr>
              <a:t> </a:t>
            </a:r>
            <a:r>
              <a:rPr lang="en-US" err="1">
                <a:cs typeface="Arial" panose="020B0604020202020204" pitchFamily="34" charset="0"/>
              </a:rPr>
              <a:t>faoin</a:t>
            </a:r>
            <a:r>
              <a:rPr lang="en-US">
                <a:cs typeface="Arial" panose="020B0604020202020204" pitchFamily="34" charset="0"/>
              </a:rPr>
              <a:t> </a:t>
            </a:r>
            <a:r>
              <a:rPr lang="en-US" err="1">
                <a:cs typeface="Arial" panose="020B0604020202020204" pitchFamily="34" charset="0"/>
              </a:rPr>
              <a:t>Aontas</a:t>
            </a:r>
            <a:r>
              <a:rPr lang="en-US">
                <a:cs typeface="Arial" panose="020B0604020202020204" pitchFamily="34" charset="0"/>
              </a:rPr>
              <a:t>? </a:t>
            </a:r>
            <a:r>
              <a:rPr lang="en-US" err="1">
                <a:cs typeface="Arial" panose="020B0604020202020204" pitchFamily="34" charset="0"/>
              </a:rPr>
              <a:t>Cuideoidh</a:t>
            </a:r>
            <a:r>
              <a:rPr lang="en-US">
                <a:cs typeface="Arial" panose="020B0604020202020204" pitchFamily="34" charset="0"/>
              </a:rPr>
              <a:t> </a:t>
            </a:r>
            <a:r>
              <a:rPr lang="en-US" b="1">
                <a:cs typeface="Arial" panose="020B0604020202020204" pitchFamily="34" charset="0"/>
              </a:rPr>
              <a:t>Europe Direct </a:t>
            </a:r>
            <a:r>
              <a:rPr lang="en-US" err="1">
                <a:cs typeface="Arial" panose="020B0604020202020204" pitchFamily="34" charset="0"/>
              </a:rPr>
              <a:t>leat</a:t>
            </a:r>
            <a:r>
              <a:rPr lang="en-US">
                <a:cs typeface="Arial" panose="020B0604020202020204" pitchFamily="34" charset="0"/>
              </a:rPr>
              <a:t>.</a:t>
            </a:r>
            <a:endParaRPr lang="de-DE">
              <a:cs typeface="Arial" panose="020B0604020202020204" pitchFamily="34" charset="0"/>
            </a:endParaRPr>
          </a:p>
        </p:txBody>
      </p:sp>
      <p:sp>
        <p:nvSpPr>
          <p:cNvPr id="5" name="Rectangle 4"/>
          <p:cNvSpPr/>
          <p:nvPr/>
        </p:nvSpPr>
        <p:spPr>
          <a:xfrm>
            <a:off x="169649" y="4691020"/>
            <a:ext cx="4115727" cy="1477328"/>
          </a:xfrm>
          <a:prstGeom prst="rect">
            <a:avLst/>
          </a:prstGeom>
        </p:spPr>
        <p:txBody>
          <a:bodyPr wrap="square">
            <a:spAutoFit/>
          </a:bodyPr>
          <a:lstStyle/>
          <a:p>
            <a:r>
              <a:rPr lang="en-US" b="1"/>
              <a:t>&gt;</a:t>
            </a:r>
            <a:r>
              <a:rPr lang="en-US"/>
              <a:t> </a:t>
            </a:r>
            <a:r>
              <a:rPr lang="en-US" err="1"/>
              <a:t>Aimsigh</a:t>
            </a:r>
            <a:r>
              <a:rPr lang="en-US"/>
              <a:t> </a:t>
            </a:r>
            <a:r>
              <a:rPr lang="en-US" err="1"/>
              <a:t>ionad</a:t>
            </a:r>
            <a:r>
              <a:rPr lang="en-US"/>
              <a:t> de </a:t>
            </a:r>
            <a:r>
              <a:rPr lang="en-US" err="1"/>
              <a:t>chuid</a:t>
            </a:r>
            <a:r>
              <a:rPr lang="en-US"/>
              <a:t> an </a:t>
            </a:r>
            <a:r>
              <a:rPr lang="en-US" err="1"/>
              <a:t>Aontais</a:t>
            </a:r>
            <a:r>
              <a:rPr lang="en-US"/>
              <a:t> gar </a:t>
            </a:r>
            <a:r>
              <a:rPr lang="en-US" err="1"/>
              <a:t>duit</a:t>
            </a:r>
            <a:r>
              <a:rPr lang="en-US"/>
              <a:t> le </a:t>
            </a:r>
            <a:r>
              <a:rPr lang="en-US" err="1"/>
              <a:t>haghaidh</a:t>
            </a:r>
            <a:r>
              <a:rPr lang="en-US"/>
              <a:t> </a:t>
            </a:r>
            <a:r>
              <a:rPr lang="en-US" err="1"/>
              <a:t>ceisteanna</a:t>
            </a:r>
            <a:r>
              <a:rPr lang="en-US"/>
              <a:t> </a:t>
            </a:r>
            <a:r>
              <a:rPr lang="en-US" err="1"/>
              <a:t>agus</a:t>
            </a:r>
            <a:r>
              <a:rPr lang="en-US"/>
              <a:t> </a:t>
            </a:r>
            <a:r>
              <a:rPr lang="en-US" err="1"/>
              <a:t>plé</a:t>
            </a:r>
            <a:r>
              <a:rPr lang="en-US"/>
              <a:t> </a:t>
            </a:r>
            <a:r>
              <a:rPr lang="en-US" err="1"/>
              <a:t>faoin</a:t>
            </a:r>
            <a:r>
              <a:rPr lang="en-US"/>
              <a:t> </a:t>
            </a:r>
            <a:r>
              <a:rPr lang="en-US" err="1"/>
              <a:t>Aontas</a:t>
            </a:r>
            <a:r>
              <a:rPr lang="en-US"/>
              <a:t>.</a:t>
            </a:r>
          </a:p>
          <a:p>
            <a:r>
              <a:rPr lang="en-GB" b="1">
                <a:hlinkClick r:id="rId6"/>
              </a:rPr>
              <a:t>europa.eu/</a:t>
            </a:r>
            <a:r>
              <a:rPr lang="en-GB" b="1" err="1">
                <a:hlinkClick r:id="rId6"/>
              </a:rPr>
              <a:t>european</a:t>
            </a:r>
            <a:r>
              <a:rPr lang="en-GB" b="1">
                <a:hlinkClick r:id="rId6"/>
              </a:rPr>
              <a:t>-union/contact/meet-</a:t>
            </a:r>
            <a:r>
              <a:rPr lang="en-GB" b="1" err="1">
                <a:hlinkClick r:id="rId6"/>
              </a:rPr>
              <a:t>us_ga</a:t>
            </a:r>
            <a:endParaRPr lang="en-GB" b="1"/>
          </a:p>
        </p:txBody>
      </p:sp>
      <p:sp>
        <p:nvSpPr>
          <p:cNvPr id="19" name="Rectangle 18"/>
          <p:cNvSpPr/>
          <p:nvPr/>
        </p:nvSpPr>
        <p:spPr>
          <a:xfrm>
            <a:off x="4582994" y="4657590"/>
            <a:ext cx="4572000" cy="1477328"/>
          </a:xfrm>
          <a:prstGeom prst="rect">
            <a:avLst/>
          </a:prstGeom>
        </p:spPr>
        <p:txBody>
          <a:bodyPr wrap="square">
            <a:spAutoFit/>
          </a:bodyPr>
          <a:lstStyle/>
          <a:p>
            <a:r>
              <a:rPr lang="en-US" err="1"/>
              <a:t>Úsáid</a:t>
            </a:r>
            <a:r>
              <a:rPr lang="en-US"/>
              <a:t> an </a:t>
            </a:r>
            <a:r>
              <a:rPr lang="en-US" b="1" err="1"/>
              <a:t>uirlis</a:t>
            </a:r>
            <a:r>
              <a:rPr lang="en-US" b="1"/>
              <a:t> </a:t>
            </a:r>
            <a:r>
              <a:rPr lang="en-US" b="1" err="1"/>
              <a:t>chuardaigh</a:t>
            </a:r>
            <a:r>
              <a:rPr lang="en-US" b="1"/>
              <a:t> </a:t>
            </a:r>
            <a:r>
              <a:rPr lang="en-US" err="1"/>
              <a:t>chun</a:t>
            </a:r>
            <a:r>
              <a:rPr lang="en-US"/>
              <a:t> </a:t>
            </a:r>
            <a:r>
              <a:rPr lang="en-US" err="1"/>
              <a:t>cuntais</a:t>
            </a:r>
            <a:r>
              <a:rPr lang="en-US"/>
              <a:t> </a:t>
            </a:r>
            <a:r>
              <a:rPr lang="en-US" err="1"/>
              <a:t>meán</a:t>
            </a:r>
            <a:r>
              <a:rPr lang="en-US"/>
              <a:t> </a:t>
            </a:r>
            <a:r>
              <a:rPr lang="en-US" err="1"/>
              <a:t>sóisialta</a:t>
            </a:r>
            <a:r>
              <a:rPr lang="en-US"/>
              <a:t> an </a:t>
            </a:r>
            <a:r>
              <a:rPr lang="en-US" err="1"/>
              <a:t>Aontais</a:t>
            </a:r>
            <a:r>
              <a:rPr lang="en-US"/>
              <a:t> a </a:t>
            </a:r>
            <a:r>
              <a:rPr lang="en-US" err="1"/>
              <a:t>aimsiú</a:t>
            </a:r>
            <a:r>
              <a:rPr lang="en-US"/>
              <a:t>.</a:t>
            </a:r>
          </a:p>
          <a:p>
            <a:endParaRPr lang="en-US"/>
          </a:p>
          <a:p>
            <a:r>
              <a:rPr lang="en-GB" b="1">
                <a:hlinkClick r:id="rId7"/>
              </a:rPr>
              <a:t>europa.eu/</a:t>
            </a:r>
            <a:r>
              <a:rPr lang="en-GB" b="1" err="1">
                <a:hlinkClick r:id="rId7"/>
              </a:rPr>
              <a:t>european</a:t>
            </a:r>
            <a:r>
              <a:rPr lang="en-GB" b="1">
                <a:hlinkClick r:id="rId7"/>
              </a:rPr>
              <a:t>-union/contact/social-</a:t>
            </a:r>
            <a:r>
              <a:rPr lang="en-GB" b="1" err="1">
                <a:hlinkClick r:id="rId7"/>
              </a:rPr>
              <a:t>networks_ga</a:t>
            </a:r>
            <a:endParaRPr lang="en-GB" b="1"/>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589" y="1128014"/>
            <a:ext cx="7617223" cy="1240348"/>
          </a:xfrm>
        </p:spPr>
        <p:txBody>
          <a:bodyPr/>
          <a:lstStyle/>
          <a:p>
            <a:r>
              <a:rPr lang="en-IE" b="1"/>
              <a:t>Go </a:t>
            </a:r>
            <a:r>
              <a:rPr lang="en-IE" b="1" err="1"/>
              <a:t>Raibh</a:t>
            </a:r>
            <a:r>
              <a:rPr lang="en-IE" b="1"/>
              <a:t> </a:t>
            </a:r>
            <a:r>
              <a:rPr lang="en-IE" b="1" err="1"/>
              <a:t>Maith</a:t>
            </a:r>
            <a:r>
              <a:rPr lang="en-IE" b="1"/>
              <a:t> </a:t>
            </a:r>
            <a:r>
              <a:rPr lang="en-IE" b="1" err="1"/>
              <a:t>Agat</a:t>
            </a:r>
            <a:r>
              <a:rPr lang="en-IE" b="1"/>
              <a:t>!</a:t>
            </a:r>
            <a:endParaRPr lang="en-GB"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9695"/>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a:t>
            </a:r>
            <a:r>
              <a:rPr lang="en-US" sz="788" b="1">
                <a:solidFill>
                  <a:srgbClr val="FFFFFF">
                    <a:lumMod val="50000"/>
                  </a:srgbClr>
                </a:solidFill>
              </a:rPr>
              <a:t>An </a:t>
            </a:r>
            <a:r>
              <a:rPr lang="en-US" sz="788" b="1" err="1">
                <a:solidFill>
                  <a:srgbClr val="FFFFFF">
                    <a:lumMod val="50000"/>
                  </a:srgbClr>
                </a:solidFill>
              </a:rPr>
              <a:t>tAontas</a:t>
            </a:r>
            <a:r>
              <a:rPr lang="en-US" sz="788" b="1">
                <a:solidFill>
                  <a:srgbClr val="FFFFFF">
                    <a:lumMod val="50000"/>
                  </a:srgbClr>
                </a:solidFill>
              </a:rPr>
              <a:t> </a:t>
            </a:r>
            <a:r>
              <a:rPr lang="en-US" sz="788" b="1" err="1">
                <a:solidFill>
                  <a:srgbClr val="FFFFFF">
                    <a:lumMod val="50000"/>
                  </a:srgbClr>
                </a:solidFill>
              </a:rPr>
              <a:t>Eorpach</a:t>
            </a:r>
            <a:r>
              <a:rPr lang="en-US" sz="788" b="1">
                <a:solidFill>
                  <a:srgbClr val="FFFFFF">
                    <a:lumMod val="50000"/>
                  </a:srgbClr>
                </a:solidFill>
              </a:rPr>
              <a:t>, 2022</a:t>
            </a:r>
            <a:endParaRPr lang="en-US" sz="788" b="1">
              <a:solidFill>
                <a:srgbClr val="FFFFFF">
                  <a:lumMod val="50000"/>
                </a:srgbClr>
              </a:solidFill>
              <a:latin typeface="Arial"/>
            </a:endParaRPr>
          </a:p>
          <a:p>
            <a:pPr defTabSz="685800">
              <a:spcAft>
                <a:spcPts val="1350"/>
              </a:spcAft>
              <a:buClr>
                <a:srgbClr val="034EA2"/>
              </a:buClr>
            </a:pPr>
            <a:r>
              <a:rPr lang="en-US" sz="788">
                <a:solidFill>
                  <a:srgbClr val="FFFFFF">
                    <a:lumMod val="50000"/>
                  </a:srgbClr>
                </a:solidFill>
              </a:rPr>
              <a:t>Ach </a:t>
            </a:r>
            <a:r>
              <a:rPr lang="en-US" sz="788" err="1">
                <a:solidFill>
                  <a:srgbClr val="FFFFFF">
                    <a:lumMod val="50000"/>
                  </a:srgbClr>
                </a:solidFill>
              </a:rPr>
              <a:t>amháin</a:t>
            </a:r>
            <a:r>
              <a:rPr lang="en-US" sz="788">
                <a:solidFill>
                  <a:srgbClr val="FFFFFF">
                    <a:lumMod val="50000"/>
                  </a:srgbClr>
                </a:solidFill>
              </a:rPr>
              <a:t> </a:t>
            </a:r>
            <a:r>
              <a:rPr lang="en-US" sz="788" err="1">
                <a:solidFill>
                  <a:srgbClr val="FFFFFF">
                    <a:lumMod val="50000"/>
                  </a:srgbClr>
                </a:solidFill>
              </a:rPr>
              <a:t>má</a:t>
            </a:r>
            <a:r>
              <a:rPr lang="en-US" sz="788">
                <a:solidFill>
                  <a:srgbClr val="FFFFFF">
                    <a:lumMod val="50000"/>
                  </a:srgbClr>
                </a:solidFill>
              </a:rPr>
              <a:t> </a:t>
            </a:r>
            <a:r>
              <a:rPr lang="en-US" sz="788" err="1">
                <a:solidFill>
                  <a:srgbClr val="FFFFFF">
                    <a:lumMod val="50000"/>
                  </a:srgbClr>
                </a:solidFill>
              </a:rPr>
              <a:t>shonraítear</a:t>
            </a:r>
            <a:r>
              <a:rPr lang="en-US" sz="788">
                <a:solidFill>
                  <a:srgbClr val="FFFFFF">
                    <a:lumMod val="50000"/>
                  </a:srgbClr>
                </a:solidFill>
              </a:rPr>
              <a:t> a </a:t>
            </a:r>
            <a:r>
              <a:rPr lang="en-US" sz="788" err="1">
                <a:solidFill>
                  <a:srgbClr val="FFFFFF">
                    <a:lumMod val="50000"/>
                  </a:srgbClr>
                </a:solidFill>
              </a:rPr>
              <a:t>mhalairt</a:t>
            </a:r>
            <a:r>
              <a:rPr lang="en-US" sz="788">
                <a:solidFill>
                  <a:srgbClr val="FFFFFF">
                    <a:lumMod val="50000"/>
                  </a:srgbClr>
                </a:solidFill>
              </a:rPr>
              <a:t>, </a:t>
            </a:r>
            <a:r>
              <a:rPr lang="en-US" sz="788" err="1">
                <a:solidFill>
                  <a:srgbClr val="FFFFFF">
                    <a:lumMod val="50000"/>
                  </a:srgbClr>
                </a:solidFill>
              </a:rPr>
              <a:t>údaraítear</a:t>
            </a:r>
            <a:r>
              <a:rPr lang="en-US" sz="788">
                <a:solidFill>
                  <a:srgbClr val="FFFFFF">
                    <a:lumMod val="50000"/>
                  </a:srgbClr>
                </a:solidFill>
              </a:rPr>
              <a:t> an </a:t>
            </a:r>
            <a:r>
              <a:rPr lang="en-US" sz="788" err="1">
                <a:solidFill>
                  <a:srgbClr val="FFFFFF">
                    <a:lumMod val="50000"/>
                  </a:srgbClr>
                </a:solidFill>
              </a:rPr>
              <a:t>doiciméad</a:t>
            </a:r>
            <a:r>
              <a:rPr lang="en-US" sz="788">
                <a:solidFill>
                  <a:srgbClr val="FFFFFF">
                    <a:lumMod val="50000"/>
                  </a:srgbClr>
                </a:solidFill>
              </a:rPr>
              <a:t> </a:t>
            </a:r>
            <a:r>
              <a:rPr lang="en-US" sz="788" err="1">
                <a:solidFill>
                  <a:srgbClr val="FFFFFF">
                    <a:lumMod val="50000"/>
                  </a:srgbClr>
                </a:solidFill>
              </a:rPr>
              <a:t>seo</a:t>
            </a:r>
            <a:r>
              <a:rPr lang="en-US" sz="788">
                <a:solidFill>
                  <a:srgbClr val="FFFFFF">
                    <a:lumMod val="50000"/>
                  </a:srgbClr>
                </a:solidFill>
              </a:rPr>
              <a:t> a </a:t>
            </a:r>
            <a:r>
              <a:rPr lang="en-US" sz="788" err="1">
                <a:solidFill>
                  <a:srgbClr val="FFFFFF">
                    <a:lumMod val="50000"/>
                  </a:srgbClr>
                </a:solidFill>
              </a:rPr>
              <a:t>athúsáid</a:t>
            </a:r>
            <a:r>
              <a:rPr lang="en-US" sz="788">
                <a:solidFill>
                  <a:srgbClr val="FFFFFF">
                    <a:lumMod val="50000"/>
                  </a:srgbClr>
                </a:solidFill>
              </a:rPr>
              <a:t> </a:t>
            </a:r>
            <a:r>
              <a:rPr lang="en-US" sz="788" err="1">
                <a:solidFill>
                  <a:srgbClr val="FFFFFF">
                    <a:lumMod val="50000"/>
                  </a:srgbClr>
                </a:solidFill>
              </a:rPr>
              <a:t>faoi</a:t>
            </a:r>
            <a:r>
              <a:rPr lang="en-US" sz="788">
                <a:solidFill>
                  <a:srgbClr val="FFFFFF">
                    <a:lumMod val="50000"/>
                  </a:srgbClr>
                </a:solidFill>
              </a:rPr>
              <a:t> </a:t>
            </a:r>
            <a:r>
              <a:rPr lang="en-US" sz="788" err="1">
                <a:solidFill>
                  <a:srgbClr val="FFFFFF">
                    <a:lumMod val="50000"/>
                  </a:srgbClr>
                </a:solidFill>
              </a:rPr>
              <a:t>cheadúnas</a:t>
            </a:r>
            <a:r>
              <a:rPr lang="en-US" sz="788">
                <a:solidFill>
                  <a:srgbClr val="FFFFFF">
                    <a:lumMod val="50000"/>
                  </a:srgbClr>
                </a:solidFill>
              </a:rPr>
              <a:t> Creative Commons Attribution 4.0 International (CC BY 4.0) (</a:t>
            </a:r>
            <a:r>
              <a:rPr lang="en-US" sz="788">
                <a:solidFill>
                  <a:srgbClr val="FFFFFF">
                    <a:lumMod val="50000"/>
                  </a:srgbClr>
                </a:solidFill>
                <a:hlinkClick r:id="rId8"/>
              </a:rPr>
              <a:t>https://creativecommons.org/licenses/by/4.0/</a:t>
            </a:r>
            <a:r>
              <a:rPr lang="en-US" sz="788">
                <a:solidFill>
                  <a:srgbClr val="FFFFFF">
                    <a:lumMod val="50000"/>
                  </a:srgbClr>
                </a:solidFill>
              </a:rPr>
              <a:t>). Le </a:t>
            </a:r>
            <a:r>
              <a:rPr lang="en-US" sz="788" err="1">
                <a:solidFill>
                  <a:srgbClr val="FFFFFF">
                    <a:lumMod val="50000"/>
                  </a:srgbClr>
                </a:solidFill>
              </a:rPr>
              <a:t>haghaidh</a:t>
            </a:r>
            <a:r>
              <a:rPr lang="en-US" sz="788">
                <a:solidFill>
                  <a:srgbClr val="FFFFFF">
                    <a:lumMod val="50000"/>
                  </a:srgbClr>
                </a:solidFill>
              </a:rPr>
              <a:t> </a:t>
            </a:r>
            <a:r>
              <a:rPr lang="en-US" sz="788" err="1">
                <a:solidFill>
                  <a:srgbClr val="FFFFFF">
                    <a:lumMod val="50000"/>
                  </a:srgbClr>
                </a:solidFill>
              </a:rPr>
              <a:t>míreanna</a:t>
            </a:r>
            <a:r>
              <a:rPr lang="en-US" sz="788">
                <a:solidFill>
                  <a:srgbClr val="FFFFFF">
                    <a:lumMod val="50000"/>
                  </a:srgbClr>
                </a:solidFill>
              </a:rPr>
              <a:t> </a:t>
            </a:r>
            <a:r>
              <a:rPr lang="en-US" sz="788" err="1">
                <a:solidFill>
                  <a:srgbClr val="FFFFFF">
                    <a:lumMod val="50000"/>
                  </a:srgbClr>
                </a:solidFill>
              </a:rPr>
              <a:t>nach</a:t>
            </a:r>
            <a:r>
              <a:rPr lang="en-US" sz="788">
                <a:solidFill>
                  <a:srgbClr val="FFFFFF">
                    <a:lumMod val="50000"/>
                  </a:srgbClr>
                </a:solidFill>
              </a:rPr>
              <a:t> </a:t>
            </a:r>
            <a:r>
              <a:rPr lang="en-US" sz="788" err="1">
                <a:solidFill>
                  <a:srgbClr val="FFFFFF">
                    <a:lumMod val="50000"/>
                  </a:srgbClr>
                </a:solidFill>
              </a:rPr>
              <a:t>bhfuil</a:t>
            </a:r>
            <a:r>
              <a:rPr lang="en-US" sz="788">
                <a:solidFill>
                  <a:srgbClr val="FFFFFF">
                    <a:lumMod val="50000"/>
                  </a:srgbClr>
                </a:solidFill>
              </a:rPr>
              <a:t> </a:t>
            </a:r>
            <a:r>
              <a:rPr lang="en-US" sz="788" err="1">
                <a:solidFill>
                  <a:srgbClr val="FFFFFF">
                    <a:lumMod val="50000"/>
                  </a:srgbClr>
                </a:solidFill>
              </a:rPr>
              <a:t>faoi</a:t>
            </a:r>
            <a:r>
              <a:rPr lang="en-US" sz="788">
                <a:solidFill>
                  <a:srgbClr val="FFFFFF">
                    <a:lumMod val="50000"/>
                  </a:srgbClr>
                </a:solidFill>
              </a:rPr>
              <a:t> </a:t>
            </a:r>
            <a:r>
              <a:rPr lang="en-US" sz="788" err="1">
                <a:solidFill>
                  <a:srgbClr val="FFFFFF">
                    <a:lumMod val="50000"/>
                  </a:srgbClr>
                </a:solidFill>
              </a:rPr>
              <a:t>úinéireacht</a:t>
            </a:r>
            <a:r>
              <a:rPr lang="en-US" sz="788">
                <a:solidFill>
                  <a:srgbClr val="FFFFFF">
                    <a:lumMod val="50000"/>
                  </a:srgbClr>
                </a:solidFill>
              </a:rPr>
              <a:t> an </a:t>
            </a:r>
            <a:r>
              <a:rPr lang="en-US" sz="788" err="1">
                <a:solidFill>
                  <a:srgbClr val="FFFFFF">
                    <a:lumMod val="50000"/>
                  </a:srgbClr>
                </a:solidFill>
              </a:rPr>
              <a:t>Aontais</a:t>
            </a:r>
            <a:r>
              <a:rPr lang="en-US" sz="788">
                <a:solidFill>
                  <a:srgbClr val="FFFFFF">
                    <a:lumMod val="50000"/>
                  </a:srgbClr>
                </a:solidFill>
              </a:rPr>
              <a:t> </a:t>
            </a:r>
            <a:r>
              <a:rPr lang="en-US" sz="788" err="1">
                <a:solidFill>
                  <a:srgbClr val="FFFFFF">
                    <a:lumMod val="50000"/>
                  </a:srgbClr>
                </a:solidFill>
              </a:rPr>
              <a:t>Eorpaigh</a:t>
            </a:r>
            <a:r>
              <a:rPr lang="en-US" sz="788">
                <a:solidFill>
                  <a:srgbClr val="FFFFFF">
                    <a:lumMod val="50000"/>
                  </a:srgbClr>
                </a:solidFill>
              </a:rPr>
              <a:t> a </a:t>
            </a:r>
            <a:r>
              <a:rPr lang="en-US" sz="788" err="1">
                <a:solidFill>
                  <a:srgbClr val="FFFFFF">
                    <a:lumMod val="50000"/>
                  </a:srgbClr>
                </a:solidFill>
              </a:rPr>
              <a:t>úsáid</a:t>
            </a:r>
            <a:r>
              <a:rPr lang="en-US" sz="788">
                <a:solidFill>
                  <a:srgbClr val="FFFFFF">
                    <a:lumMod val="50000"/>
                  </a:srgbClr>
                </a:solidFill>
              </a:rPr>
              <a:t> </a:t>
            </a:r>
            <a:r>
              <a:rPr lang="en-US" sz="788" err="1">
                <a:solidFill>
                  <a:srgbClr val="FFFFFF">
                    <a:lumMod val="50000"/>
                  </a:srgbClr>
                </a:solidFill>
              </a:rPr>
              <a:t>nó</a:t>
            </a:r>
            <a:r>
              <a:rPr lang="en-US" sz="788">
                <a:solidFill>
                  <a:srgbClr val="FFFFFF">
                    <a:lumMod val="50000"/>
                  </a:srgbClr>
                </a:solidFill>
              </a:rPr>
              <a:t> a </a:t>
            </a:r>
            <a:r>
              <a:rPr lang="en-US" sz="788" err="1">
                <a:solidFill>
                  <a:srgbClr val="FFFFFF">
                    <a:lumMod val="50000"/>
                  </a:srgbClr>
                </a:solidFill>
              </a:rPr>
              <a:t>atáirgeadh</a:t>
            </a:r>
            <a:r>
              <a:rPr lang="en-US" sz="788">
                <a:solidFill>
                  <a:srgbClr val="FFFFFF">
                    <a:lumMod val="50000"/>
                  </a:srgbClr>
                </a:solidFill>
              </a:rPr>
              <a:t>, </a:t>
            </a:r>
            <a:r>
              <a:rPr lang="en-US" sz="788" err="1">
                <a:solidFill>
                  <a:srgbClr val="FFFFFF">
                    <a:lumMod val="50000"/>
                  </a:srgbClr>
                </a:solidFill>
              </a:rPr>
              <a:t>d’fhéadfadh</a:t>
            </a:r>
            <a:r>
              <a:rPr lang="en-US" sz="788">
                <a:solidFill>
                  <a:srgbClr val="FFFFFF">
                    <a:lumMod val="50000"/>
                  </a:srgbClr>
                </a:solidFill>
              </a:rPr>
              <a:t> </a:t>
            </a:r>
            <a:r>
              <a:rPr lang="en-US" sz="788" err="1">
                <a:solidFill>
                  <a:srgbClr val="FFFFFF">
                    <a:lumMod val="50000"/>
                  </a:srgbClr>
                </a:solidFill>
              </a:rPr>
              <a:t>sé</a:t>
            </a:r>
            <a:r>
              <a:rPr lang="en-US" sz="788">
                <a:solidFill>
                  <a:srgbClr val="FFFFFF">
                    <a:lumMod val="50000"/>
                  </a:srgbClr>
                </a:solidFill>
              </a:rPr>
              <a:t> </a:t>
            </a:r>
            <a:r>
              <a:rPr lang="en-US" sz="788" err="1">
                <a:solidFill>
                  <a:srgbClr val="FFFFFF">
                    <a:lumMod val="50000"/>
                  </a:srgbClr>
                </a:solidFill>
              </a:rPr>
              <a:t>gur</a:t>
            </a:r>
            <a:r>
              <a:rPr lang="en-US" sz="788">
                <a:solidFill>
                  <a:srgbClr val="FFFFFF">
                    <a:lumMod val="50000"/>
                  </a:srgbClr>
                </a:solidFill>
              </a:rPr>
              <a:t> </a:t>
            </a:r>
            <a:r>
              <a:rPr lang="en-US" sz="788" err="1">
                <a:solidFill>
                  <a:srgbClr val="FFFFFF">
                    <a:lumMod val="50000"/>
                  </a:srgbClr>
                </a:solidFill>
              </a:rPr>
              <a:t>ghá</a:t>
            </a:r>
            <a:r>
              <a:rPr lang="en-US" sz="788">
                <a:solidFill>
                  <a:srgbClr val="FFFFFF">
                    <a:lumMod val="50000"/>
                  </a:srgbClr>
                </a:solidFill>
              </a:rPr>
              <a:t> </a:t>
            </a:r>
            <a:r>
              <a:rPr lang="en-US" sz="788" err="1">
                <a:solidFill>
                  <a:srgbClr val="FFFFFF">
                    <a:lumMod val="50000"/>
                  </a:srgbClr>
                </a:solidFill>
              </a:rPr>
              <a:t>cead</a:t>
            </a:r>
            <a:r>
              <a:rPr lang="en-US" sz="788">
                <a:solidFill>
                  <a:srgbClr val="FFFFFF">
                    <a:lumMod val="50000"/>
                  </a:srgbClr>
                </a:solidFill>
              </a:rPr>
              <a:t> a </a:t>
            </a:r>
            <a:r>
              <a:rPr lang="en-US" sz="788" err="1">
                <a:solidFill>
                  <a:srgbClr val="FFFFFF">
                    <a:lumMod val="50000"/>
                  </a:srgbClr>
                </a:solidFill>
              </a:rPr>
              <a:t>iarraidh</a:t>
            </a:r>
            <a:r>
              <a:rPr lang="en-US" sz="788">
                <a:solidFill>
                  <a:srgbClr val="FFFFFF">
                    <a:lumMod val="50000"/>
                  </a:srgbClr>
                </a:solidFill>
              </a:rPr>
              <a:t> go </a:t>
            </a:r>
            <a:r>
              <a:rPr lang="en-US" sz="788" err="1">
                <a:solidFill>
                  <a:srgbClr val="FFFFFF">
                    <a:lumMod val="50000"/>
                  </a:srgbClr>
                </a:solidFill>
              </a:rPr>
              <a:t>díreach</a:t>
            </a:r>
            <a:r>
              <a:rPr lang="en-US" sz="788">
                <a:solidFill>
                  <a:srgbClr val="FFFFFF">
                    <a:lumMod val="50000"/>
                  </a:srgbClr>
                </a:solidFill>
              </a:rPr>
              <a:t> </a:t>
            </a:r>
            <a:r>
              <a:rPr lang="en-US" sz="788" err="1">
                <a:solidFill>
                  <a:srgbClr val="FFFFFF">
                    <a:lumMod val="50000"/>
                  </a:srgbClr>
                </a:solidFill>
              </a:rPr>
              <a:t>ar</a:t>
            </a:r>
            <a:r>
              <a:rPr lang="en-US" sz="788">
                <a:solidFill>
                  <a:srgbClr val="FFFFFF">
                    <a:lumMod val="50000"/>
                  </a:srgbClr>
                </a:solidFill>
              </a:rPr>
              <a:t> </a:t>
            </a:r>
            <a:r>
              <a:rPr lang="en-US" sz="788" err="1">
                <a:solidFill>
                  <a:srgbClr val="FFFFFF">
                    <a:lumMod val="50000"/>
                  </a:srgbClr>
                </a:solidFill>
              </a:rPr>
              <a:t>shealbhóirí</a:t>
            </a:r>
            <a:r>
              <a:rPr lang="en-US" sz="788">
                <a:solidFill>
                  <a:srgbClr val="FFFFFF">
                    <a:lumMod val="50000"/>
                  </a:srgbClr>
                </a:solidFill>
              </a:rPr>
              <a:t> an </a:t>
            </a:r>
            <a:r>
              <a:rPr lang="en-US" sz="788" err="1">
                <a:solidFill>
                  <a:srgbClr val="FFFFFF">
                    <a:lumMod val="50000"/>
                  </a:srgbClr>
                </a:solidFill>
              </a:rPr>
              <a:t>chóipchirt</a:t>
            </a:r>
            <a:r>
              <a:rPr lang="en-US" sz="788">
                <a:solidFill>
                  <a:srgbClr val="FFFFFF">
                    <a:lumMod val="50000"/>
                  </a:srgbClr>
                </a:solidFill>
              </a:rPr>
              <a:t>.</a:t>
            </a:r>
            <a:endParaRPr lang="en-US" sz="788">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19354" cy="584775"/>
          </a:xfrm>
          <a:prstGeom prst="rect">
            <a:avLst/>
          </a:prstGeom>
          <a:noFill/>
        </p:spPr>
        <p:txBody>
          <a:bodyPr wrap="none" rtlCol="0">
            <a:spAutoFit/>
          </a:bodyPr>
          <a:lstStyle/>
          <a:p>
            <a:r>
              <a:rPr lang="fr-FR" sz="3200" b="1">
                <a:solidFill>
                  <a:srgbClr val="2A4591"/>
                </a:solidFill>
                <a:latin typeface="Calibri" charset="0"/>
                <a:ea typeface="Calibri" charset="0"/>
                <a:cs typeface="Calibri" charset="0"/>
              </a:rPr>
              <a:t>BUNTÚS</a:t>
            </a:r>
          </a:p>
        </p:txBody>
      </p:sp>
      <p:sp>
        <p:nvSpPr>
          <p:cNvPr id="12" name="Rectangle 11"/>
          <p:cNvSpPr/>
          <p:nvPr/>
        </p:nvSpPr>
        <p:spPr>
          <a:xfrm rot="16200000">
            <a:off x="7988396" y="5702395"/>
            <a:ext cx="2064989" cy="246221"/>
          </a:xfrm>
          <a:prstGeom prst="rect">
            <a:avLst/>
          </a:prstGeom>
        </p:spPr>
        <p:txBody>
          <a:bodyPr wrap="none">
            <a:spAutoFit/>
          </a:bodyPr>
          <a:lstStyle/>
          <a:p>
            <a:r>
              <a:rPr lang="pt-BR" sz="1000" b="1">
                <a:solidFill>
                  <a:srgbClr val="2A4591"/>
                </a:solidFill>
                <a:latin typeface="Arial" charset="0"/>
                <a:ea typeface="Arial" charset="0"/>
                <a:cs typeface="Arial" charset="0"/>
              </a:rPr>
              <a:t>CAD É AN RUD É AN EORAIP?</a:t>
            </a:r>
          </a:p>
        </p:txBody>
      </p:sp>
      <p:cxnSp>
        <p:nvCxnSpPr>
          <p:cNvPr id="13"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a:solidFill>
                  <a:srgbClr val="002060"/>
                </a:solidFill>
                <a:latin typeface="Calibri" charset="0"/>
                <a:ea typeface="Calibri" charset="0"/>
                <a:cs typeface="Calibri" charset="0"/>
              </a:rPr>
              <a:t>447 </a:t>
            </a:r>
            <a:r>
              <a:rPr lang="fr-FR" b="1" err="1">
                <a:solidFill>
                  <a:srgbClr val="002060"/>
                </a:solidFill>
                <a:latin typeface="Calibri" charset="0"/>
                <a:ea typeface="Calibri" charset="0"/>
                <a:cs typeface="Calibri" charset="0"/>
              </a:rPr>
              <a:t>milliún</a:t>
            </a:r>
            <a:r>
              <a:rPr lang="fr-FR" b="1">
                <a:solidFill>
                  <a:srgbClr val="002060"/>
                </a:solidFill>
                <a:latin typeface="Calibri" charset="0"/>
                <a:ea typeface="Calibri" charset="0"/>
                <a:cs typeface="Calibri" charset="0"/>
              </a:rPr>
              <a:t> </a:t>
            </a:r>
            <a:r>
              <a:rPr lang="fr-FR" b="1" err="1">
                <a:solidFill>
                  <a:srgbClr val="002060"/>
                </a:solidFill>
                <a:latin typeface="Calibri" charset="0"/>
                <a:ea typeface="Calibri" charset="0"/>
                <a:cs typeface="Calibri" charset="0"/>
              </a:rPr>
              <a:t>duine</a:t>
            </a:r>
            <a:endParaRPr lang="fr-BE" b="1">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a:solidFill>
                  <a:srgbClr val="002060"/>
                </a:solidFill>
              </a:rPr>
              <a:t>AE: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AN EORAIP:</a:t>
            </a:r>
          </a:p>
          <a:p>
            <a:pPr algn="ctr"/>
            <a:r>
              <a:rPr lang="fr-BE" b="1">
                <a:solidFill>
                  <a:srgbClr val="002060"/>
                </a:solidFill>
              </a:rPr>
              <a:t>1 de na 6 </a:t>
            </a:r>
            <a:r>
              <a:rPr lang="fr-BE" b="1" err="1">
                <a:solidFill>
                  <a:srgbClr val="002060"/>
                </a:solidFill>
              </a:rPr>
              <a:t>mór-roinn</a:t>
            </a:r>
            <a:endParaRPr lang="fr-BE"/>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AN EORAIP:</a:t>
            </a:r>
          </a:p>
          <a:p>
            <a:pPr algn="ctr"/>
            <a:r>
              <a:rPr lang="de-DE" b="1" err="1">
                <a:solidFill>
                  <a:srgbClr val="002060"/>
                </a:solidFill>
                <a:latin typeface="Calibri" charset="0"/>
                <a:ea typeface="Calibri" charset="0"/>
                <a:cs typeface="Calibri" charset="0"/>
              </a:rPr>
              <a:t>breis</a:t>
            </a:r>
            <a:r>
              <a:rPr lang="de-DE" b="1">
                <a:solidFill>
                  <a:srgbClr val="002060"/>
                </a:solidFill>
                <a:latin typeface="Calibri" charset="0"/>
                <a:ea typeface="Calibri" charset="0"/>
                <a:cs typeface="Calibri" charset="0"/>
              </a:rPr>
              <a:t> </a:t>
            </a:r>
            <a:r>
              <a:rPr lang="de-DE" b="1" err="1">
                <a:solidFill>
                  <a:srgbClr val="002060"/>
                </a:solidFill>
                <a:latin typeface="Calibri" charset="0"/>
                <a:ea typeface="Calibri" charset="0"/>
                <a:cs typeface="Calibri" charset="0"/>
              </a:rPr>
              <a:t>agus</a:t>
            </a:r>
            <a:r>
              <a:rPr lang="de-DE" b="1">
                <a:solidFill>
                  <a:srgbClr val="002060"/>
                </a:solidFill>
                <a:latin typeface="Calibri" charset="0"/>
                <a:ea typeface="Calibri" charset="0"/>
                <a:cs typeface="Calibri" charset="0"/>
              </a:rPr>
              <a:t> 700 </a:t>
            </a:r>
            <a:r>
              <a:rPr lang="de-DE" b="1" err="1">
                <a:solidFill>
                  <a:srgbClr val="002060"/>
                </a:solidFill>
                <a:latin typeface="Calibri" charset="0"/>
                <a:ea typeface="Calibri" charset="0"/>
                <a:cs typeface="Calibri" charset="0"/>
              </a:rPr>
              <a:t>milliún</a:t>
            </a:r>
            <a:r>
              <a:rPr lang="de-DE" b="1">
                <a:solidFill>
                  <a:srgbClr val="002060"/>
                </a:solidFill>
                <a:latin typeface="Calibri" charset="0"/>
                <a:ea typeface="Calibri" charset="0"/>
                <a:cs typeface="Calibri" charset="0"/>
              </a:rPr>
              <a:t> </a:t>
            </a:r>
            <a:r>
              <a:rPr lang="de-DE" b="1" err="1">
                <a:solidFill>
                  <a:srgbClr val="002060"/>
                </a:solidFill>
                <a:latin typeface="Calibri" charset="0"/>
                <a:ea typeface="Calibri" charset="0"/>
                <a:cs typeface="Calibri" charset="0"/>
              </a:rPr>
              <a:t>duine</a:t>
            </a:r>
            <a:endParaRPr lang="fr-BE">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AN EORAIP:</a:t>
            </a:r>
          </a:p>
          <a:p>
            <a:pPr algn="ctr"/>
            <a:r>
              <a:rPr lang="fr-FR" b="1">
                <a:solidFill>
                  <a:srgbClr val="002060"/>
                </a:solidFill>
                <a:latin typeface="Calibri" charset="0"/>
                <a:ea typeface="Calibri" charset="0"/>
                <a:cs typeface="Calibri" charset="0"/>
              </a:rPr>
              <a:t>44 </a:t>
            </a:r>
            <a:r>
              <a:rPr lang="fr-FR" b="1" err="1">
                <a:solidFill>
                  <a:srgbClr val="002060"/>
                </a:solidFill>
                <a:latin typeface="Calibri" charset="0"/>
                <a:ea typeface="Calibri" charset="0"/>
                <a:cs typeface="Calibri" charset="0"/>
              </a:rPr>
              <a:t>thír</a:t>
            </a:r>
            <a:endParaRPr lang="fr-BE">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a:solidFill>
                  <a:srgbClr val="002060"/>
                </a:solidFill>
              </a:rPr>
              <a:t>AE:</a:t>
            </a:r>
          </a:p>
          <a:p>
            <a:pPr algn="ctr"/>
            <a:r>
              <a:rPr lang="en-IE" b="1">
                <a:solidFill>
                  <a:srgbClr val="002060"/>
                </a:solidFill>
              </a:rPr>
              <a:t>27 </a:t>
            </a:r>
            <a:r>
              <a:rPr lang="en-IE" b="1" err="1">
                <a:solidFill>
                  <a:srgbClr val="002060"/>
                </a:solidFill>
              </a:rPr>
              <a:t>dtír</a:t>
            </a:r>
            <a:endParaRPr lang="en-IE" b="1">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7973155" y="5702395"/>
            <a:ext cx="2064989" cy="246221"/>
          </a:xfrm>
          <a:prstGeom prst="rect">
            <a:avLst/>
          </a:prstGeom>
          <a:solidFill>
            <a:schemeClr val="bg1"/>
          </a:solidFill>
        </p:spPr>
        <p:txBody>
          <a:bodyPr wrap="none">
            <a:spAutoFit/>
          </a:bodyPr>
          <a:lstStyle/>
          <a:p>
            <a:r>
              <a:rPr lang="pt-BR" sz="1000" b="1">
                <a:solidFill>
                  <a:srgbClr val="2A4591"/>
                </a:solidFill>
                <a:latin typeface="Arial" charset="0"/>
                <a:ea typeface="Arial" charset="0"/>
                <a:cs typeface="Arial" charset="0"/>
              </a:rPr>
              <a:t>CAD É AN RUD É AN EORAIP?</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654762" cy="584775"/>
          </a:xfrm>
          <a:prstGeom prst="rect">
            <a:avLst/>
          </a:prstGeom>
          <a:solidFill>
            <a:srgbClr val="F0F4FA"/>
          </a:solidFill>
        </p:spPr>
        <p:txBody>
          <a:bodyPr wrap="square" rtlCol="0">
            <a:spAutoFit/>
          </a:bodyPr>
          <a:lstStyle/>
          <a:p>
            <a:r>
              <a:rPr lang="fr-FR" sz="3200" b="1">
                <a:solidFill>
                  <a:srgbClr val="2A4591"/>
                </a:solidFill>
                <a:latin typeface="Calibri" charset="0"/>
                <a:ea typeface="Calibri" charset="0"/>
                <a:cs typeface="Calibri" charset="0"/>
              </a:rPr>
              <a:t>CULTÚR NA </a:t>
            </a:r>
            <a:r>
              <a:rPr lang="fr-FR" sz="3200" b="1" err="1">
                <a:solidFill>
                  <a:srgbClr val="2A4591"/>
                </a:solidFill>
                <a:latin typeface="Calibri" charset="0"/>
                <a:ea typeface="Calibri" charset="0"/>
                <a:cs typeface="Calibri" charset="0"/>
              </a:rPr>
              <a:t>hEORPA</a:t>
            </a:r>
            <a:endParaRPr lang="fr-FR" sz="3200" b="1">
              <a:solidFill>
                <a:srgbClr val="2A4591"/>
              </a:solidFill>
              <a:latin typeface="Calibri" charset="0"/>
              <a:ea typeface="Calibri" charset="0"/>
              <a:cs typeface="Calibri" charset="0"/>
            </a:endParaRPr>
          </a:p>
        </p:txBody>
      </p:sp>
      <p:cxnSp>
        <p:nvCxnSpPr>
          <p:cNvPr id="12" name="Connecteur droit 11"/>
          <p:cNvCxnSpPr/>
          <p:nvPr/>
        </p:nvCxnSpPr>
        <p:spPr>
          <a:xfrm>
            <a:off x="8882538" y="479934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4" name="Rectangle 3"/>
          <p:cNvSpPr/>
          <p:nvPr/>
        </p:nvSpPr>
        <p:spPr>
          <a:xfrm>
            <a:off x="2758440" y="4502133"/>
            <a:ext cx="60936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n-GB" sz="2000" b="1" err="1">
                <a:solidFill>
                  <a:schemeClr val="accent5">
                    <a:lumMod val="50000"/>
                  </a:schemeClr>
                </a:solidFill>
              </a:rPr>
              <a:t>Nithe</a:t>
            </a:r>
            <a:r>
              <a:rPr lang="en-GB" sz="2000" b="1">
                <a:solidFill>
                  <a:schemeClr val="accent5">
                    <a:lumMod val="50000"/>
                  </a:schemeClr>
                </a:solidFill>
              </a:rPr>
              <a:t> a </a:t>
            </a:r>
            <a:r>
              <a:rPr lang="en-GB" sz="2000" b="1" err="1">
                <a:solidFill>
                  <a:schemeClr val="accent5">
                    <a:lumMod val="50000"/>
                  </a:schemeClr>
                </a:solidFill>
              </a:rPr>
              <a:t>mhúnlaigh</a:t>
            </a:r>
            <a:r>
              <a:rPr lang="en-GB" sz="2000" b="1">
                <a:solidFill>
                  <a:schemeClr val="accent5">
                    <a:lumMod val="50000"/>
                  </a:schemeClr>
                </a:solidFill>
              </a:rPr>
              <a:t> </a:t>
            </a:r>
            <a:r>
              <a:rPr lang="en-GB" sz="2000" b="1" err="1">
                <a:solidFill>
                  <a:schemeClr val="accent5">
                    <a:lumMod val="50000"/>
                  </a:schemeClr>
                </a:solidFill>
              </a:rPr>
              <a:t>cultúr</a:t>
            </a:r>
            <a:r>
              <a:rPr lang="en-GB" sz="2000" b="1">
                <a:solidFill>
                  <a:schemeClr val="accent5">
                    <a:lumMod val="50000"/>
                  </a:schemeClr>
                </a:solidFill>
              </a:rPr>
              <a:t> </a:t>
            </a:r>
            <a:r>
              <a:rPr lang="en-GB" sz="2000" b="1" err="1">
                <a:solidFill>
                  <a:schemeClr val="accent5">
                    <a:lumMod val="50000"/>
                  </a:schemeClr>
                </a:solidFill>
              </a:rPr>
              <a:t>agus</a:t>
            </a:r>
            <a:r>
              <a:rPr lang="en-GB" sz="2000" b="1">
                <a:solidFill>
                  <a:schemeClr val="accent5">
                    <a:lumMod val="50000"/>
                  </a:schemeClr>
                </a:solidFill>
              </a:rPr>
              <a:t> </a:t>
            </a:r>
            <a:r>
              <a:rPr lang="en-GB" sz="2000" b="1" err="1">
                <a:solidFill>
                  <a:schemeClr val="accent5">
                    <a:lumMod val="50000"/>
                  </a:schemeClr>
                </a:solidFill>
              </a:rPr>
              <a:t>éagsúlacht</a:t>
            </a:r>
            <a:r>
              <a:rPr lang="en-GB" sz="2000" b="1">
                <a:solidFill>
                  <a:schemeClr val="accent5">
                    <a:lumMod val="50000"/>
                  </a:schemeClr>
                </a:solidFill>
              </a:rPr>
              <a:t> </a:t>
            </a:r>
            <a:r>
              <a:rPr lang="en-GB" sz="2000" b="1" err="1">
                <a:solidFill>
                  <a:schemeClr val="accent5">
                    <a:lumMod val="50000"/>
                  </a:schemeClr>
                </a:solidFill>
              </a:rPr>
              <a:t>na</a:t>
            </a:r>
            <a:r>
              <a:rPr lang="en-GB" sz="2000" b="1">
                <a:solidFill>
                  <a:schemeClr val="accent5">
                    <a:lumMod val="50000"/>
                  </a:schemeClr>
                </a:solidFill>
              </a:rPr>
              <a:t> </a:t>
            </a:r>
            <a:r>
              <a:rPr lang="en-GB" sz="2000" b="1" err="1">
                <a:solidFill>
                  <a:schemeClr val="accent5">
                    <a:lumMod val="50000"/>
                  </a:schemeClr>
                </a:solidFill>
              </a:rPr>
              <a:t>hEorpa</a:t>
            </a:r>
            <a:r>
              <a:rPr lang="en-GB" sz="2000" b="1">
                <a:solidFill>
                  <a:schemeClr val="accent5">
                    <a:lumMod val="50000"/>
                  </a:schemeClr>
                </a:solidFill>
              </a:rPr>
              <a:t>:</a:t>
            </a:r>
          </a:p>
          <a:p>
            <a:pPr marL="522900" indent="-342900">
              <a:lnSpc>
                <a:spcPct val="150000"/>
              </a:lnSpc>
              <a:buFont typeface="Arial" panose="020B0604020202020204" pitchFamily="34" charset="0"/>
              <a:buChar char="•"/>
            </a:pPr>
            <a:r>
              <a:rPr lang="en-US" sz="2000" b="1">
                <a:solidFill>
                  <a:schemeClr val="accent5">
                    <a:lumMod val="50000"/>
                  </a:schemeClr>
                </a:solidFill>
              </a:rPr>
              <a:t>An </a:t>
            </a:r>
            <a:r>
              <a:rPr lang="en-US" sz="2000" b="1" err="1">
                <a:solidFill>
                  <a:schemeClr val="accent5">
                    <a:lumMod val="50000"/>
                  </a:schemeClr>
                </a:solidFill>
              </a:rPr>
              <a:t>tSean-Ghréig</a:t>
            </a:r>
            <a:r>
              <a:rPr lang="en-US" sz="2000" b="1">
                <a:solidFill>
                  <a:schemeClr val="accent5">
                    <a:lumMod val="50000"/>
                  </a:schemeClr>
                </a:solidFill>
              </a:rPr>
              <a:t> </a:t>
            </a:r>
            <a:r>
              <a:rPr lang="en-US" sz="2000" b="1" err="1">
                <a:solidFill>
                  <a:schemeClr val="accent5">
                    <a:lumMod val="50000"/>
                  </a:schemeClr>
                </a:solidFill>
              </a:rPr>
              <a:t>agus</a:t>
            </a:r>
            <a:r>
              <a:rPr lang="en-US" sz="2000" b="1">
                <a:solidFill>
                  <a:schemeClr val="accent5">
                    <a:lumMod val="50000"/>
                  </a:schemeClr>
                </a:solidFill>
              </a:rPr>
              <a:t> an </a:t>
            </a:r>
            <a:r>
              <a:rPr lang="en-US" sz="2000" b="1" err="1">
                <a:solidFill>
                  <a:schemeClr val="accent5">
                    <a:lumMod val="50000"/>
                  </a:schemeClr>
                </a:solidFill>
              </a:rPr>
              <a:t>tSean-Róimh</a:t>
            </a:r>
            <a:endParaRPr lang="en-US" sz="2000" b="1">
              <a:solidFill>
                <a:schemeClr val="accent5">
                  <a:lumMod val="50000"/>
                </a:schemeClr>
              </a:solidFill>
            </a:endParaRPr>
          </a:p>
          <a:p>
            <a:pPr marL="522900" indent="-342900">
              <a:lnSpc>
                <a:spcPct val="150000"/>
              </a:lnSpc>
              <a:buFont typeface="Arial" panose="020B0604020202020204" pitchFamily="34" charset="0"/>
              <a:buChar char="•"/>
            </a:pPr>
            <a:r>
              <a:rPr lang="de-DE" sz="2000" b="1">
                <a:solidFill>
                  <a:schemeClr val="accent5">
                    <a:lumMod val="50000"/>
                  </a:schemeClr>
                </a:solidFill>
              </a:rPr>
              <a:t>An </a:t>
            </a:r>
            <a:r>
              <a:rPr lang="de-DE" sz="2000" b="1" err="1">
                <a:solidFill>
                  <a:schemeClr val="accent5">
                    <a:lumMod val="50000"/>
                  </a:schemeClr>
                </a:solidFill>
              </a:rPr>
              <a:t>Reifirméisean</a:t>
            </a:r>
            <a:r>
              <a:rPr lang="de-DE" sz="2000" b="1">
                <a:solidFill>
                  <a:schemeClr val="accent5">
                    <a:lumMod val="50000"/>
                  </a:schemeClr>
                </a:solidFill>
              </a:rPr>
              <a:t> </a:t>
            </a:r>
            <a:r>
              <a:rPr lang="de-DE" sz="2000" b="1" err="1">
                <a:solidFill>
                  <a:schemeClr val="accent5">
                    <a:lumMod val="50000"/>
                  </a:schemeClr>
                </a:solidFill>
              </a:rPr>
              <a:t>agus</a:t>
            </a:r>
            <a:r>
              <a:rPr lang="de-DE" sz="2000" b="1">
                <a:solidFill>
                  <a:schemeClr val="accent5">
                    <a:lumMod val="50000"/>
                  </a:schemeClr>
                </a:solidFill>
              </a:rPr>
              <a:t> an </a:t>
            </a:r>
            <a:r>
              <a:rPr lang="de-DE" sz="2000" b="1" err="1">
                <a:solidFill>
                  <a:schemeClr val="accent5">
                    <a:lumMod val="50000"/>
                  </a:schemeClr>
                </a:solidFill>
              </a:rPr>
              <a:t>Eagnaíocht</a:t>
            </a:r>
            <a:endParaRPr lang="de-DE" sz="2000" b="1">
              <a:solidFill>
                <a:schemeClr val="accent5">
                  <a:lumMod val="50000"/>
                </a:schemeClr>
              </a:solidFill>
            </a:endParaRPr>
          </a:p>
          <a:p>
            <a:pPr marL="522900" indent="-342900">
              <a:lnSpc>
                <a:spcPct val="150000"/>
              </a:lnSpc>
              <a:buFont typeface="Arial" panose="020B0604020202020204" pitchFamily="34" charset="0"/>
              <a:buChar char="•"/>
            </a:pPr>
            <a:r>
              <a:rPr lang="en-GB" sz="2000" b="1" err="1">
                <a:solidFill>
                  <a:schemeClr val="accent5">
                    <a:lumMod val="50000"/>
                  </a:schemeClr>
                </a:solidFill>
              </a:rPr>
              <a:t>Parlaiminteachas</a:t>
            </a:r>
            <a:r>
              <a:rPr lang="en-GB" sz="2000" b="1">
                <a:solidFill>
                  <a:schemeClr val="accent5">
                    <a:lumMod val="50000"/>
                  </a:schemeClr>
                </a:solidFill>
              </a:rPr>
              <a:t> </a:t>
            </a:r>
            <a:r>
              <a:rPr lang="en-GB" sz="2000" b="1" err="1">
                <a:solidFill>
                  <a:schemeClr val="accent5">
                    <a:lumMod val="50000"/>
                  </a:schemeClr>
                </a:solidFill>
              </a:rPr>
              <a:t>agus</a:t>
            </a:r>
            <a:r>
              <a:rPr lang="en-GB" sz="2000" b="1">
                <a:solidFill>
                  <a:schemeClr val="accent5">
                    <a:lumMod val="50000"/>
                  </a:schemeClr>
                </a:solidFill>
              </a:rPr>
              <a:t> </a:t>
            </a:r>
            <a:r>
              <a:rPr lang="en-GB" sz="2000" b="1" err="1">
                <a:solidFill>
                  <a:schemeClr val="accent5">
                    <a:lumMod val="50000"/>
                  </a:schemeClr>
                </a:solidFill>
              </a:rPr>
              <a:t>cearta</a:t>
            </a:r>
            <a:r>
              <a:rPr lang="en-GB" sz="2000" b="1">
                <a:solidFill>
                  <a:schemeClr val="accent5">
                    <a:lumMod val="50000"/>
                  </a:schemeClr>
                </a:solidFill>
              </a:rPr>
              <a:t> </a:t>
            </a:r>
            <a:r>
              <a:rPr lang="en-GB" sz="2000" b="1" err="1">
                <a:solidFill>
                  <a:schemeClr val="accent5">
                    <a:lumMod val="50000"/>
                  </a:schemeClr>
                </a:solidFill>
              </a:rPr>
              <a:t>sóisialta</a:t>
            </a:r>
            <a:endParaRPr lang="en-IE"/>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5303349"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EALAÍONTÓIRÍ EORPACHA</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a:p>
          <a:p>
            <a:r>
              <a:rPr lang="en-GB"/>
              <a:t>Leis </a:t>
            </a:r>
            <a:r>
              <a:rPr lang="en-GB" err="1"/>
              <a:t>na</a:t>
            </a:r>
            <a:r>
              <a:rPr lang="en-GB"/>
              <a:t> </a:t>
            </a:r>
            <a:r>
              <a:rPr lang="en-GB" err="1"/>
              <a:t>céadta</a:t>
            </a:r>
            <a:r>
              <a:rPr lang="en-GB"/>
              <a:t> </a:t>
            </a:r>
            <a:r>
              <a:rPr lang="en-GB" err="1"/>
              <a:t>blianta</a:t>
            </a:r>
            <a:r>
              <a:rPr lang="en-GB"/>
              <a:t>, </a:t>
            </a:r>
            <a:r>
              <a:rPr lang="en-GB" err="1"/>
              <a:t>tá</a:t>
            </a:r>
            <a:r>
              <a:rPr lang="en-GB"/>
              <a:t> </a:t>
            </a:r>
            <a:r>
              <a:rPr lang="en-GB" err="1"/>
              <a:t>ealaíontóirí</a:t>
            </a:r>
            <a:r>
              <a:rPr lang="en-GB"/>
              <a:t> </a:t>
            </a:r>
            <a:r>
              <a:rPr lang="en-GB" err="1"/>
              <a:t>ar</a:t>
            </a:r>
            <a:r>
              <a:rPr lang="en-GB"/>
              <a:t> fud </a:t>
            </a:r>
            <a:r>
              <a:rPr lang="en-GB" err="1"/>
              <a:t>na</a:t>
            </a:r>
            <a:r>
              <a:rPr lang="en-GB"/>
              <a:t> </a:t>
            </a:r>
            <a:r>
              <a:rPr lang="en-GB" err="1"/>
              <a:t>hEorpa</a:t>
            </a:r>
            <a:r>
              <a:rPr lang="en-GB"/>
              <a:t> ag </a:t>
            </a:r>
            <a:r>
              <a:rPr lang="en-GB" err="1"/>
              <a:t>baint</a:t>
            </a:r>
            <a:r>
              <a:rPr lang="en-GB"/>
              <a:t> </a:t>
            </a:r>
            <a:r>
              <a:rPr lang="en-GB" err="1"/>
              <a:t>inspioráid</a:t>
            </a:r>
            <a:r>
              <a:rPr lang="en-GB"/>
              <a:t> as </a:t>
            </a:r>
            <a:r>
              <a:rPr lang="en-GB" err="1"/>
              <a:t>stíleanna</a:t>
            </a:r>
            <a:r>
              <a:rPr lang="en-GB"/>
              <a:t> </a:t>
            </a:r>
            <a:r>
              <a:rPr lang="en-GB" err="1"/>
              <a:t>nua</a:t>
            </a:r>
            <a:r>
              <a:rPr lang="en-GB"/>
              <a:t> </a:t>
            </a:r>
            <a:r>
              <a:rPr lang="en-GB" err="1"/>
              <a:t>ceoil</a:t>
            </a:r>
            <a:r>
              <a:rPr lang="en-GB"/>
              <a:t>, </a:t>
            </a:r>
            <a:r>
              <a:rPr lang="en-GB" err="1"/>
              <a:t>ailtireachta</a:t>
            </a:r>
            <a:r>
              <a:rPr lang="en-GB"/>
              <a:t> </a:t>
            </a:r>
            <a:r>
              <a:rPr lang="en-GB" err="1"/>
              <a:t>agus</a:t>
            </a:r>
            <a:r>
              <a:rPr lang="en-GB"/>
              <a:t> </a:t>
            </a:r>
            <a:r>
              <a:rPr lang="en-GB" err="1"/>
              <a:t>litríochta</a:t>
            </a:r>
            <a:r>
              <a:rPr lang="en-GB"/>
              <a:t>.</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a:t>Mar </a:t>
            </a:r>
            <a:r>
              <a:rPr lang="en-GB" err="1"/>
              <a:t>shampla</a:t>
            </a:r>
            <a:r>
              <a:rPr lang="en-GB"/>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a:t>Pablo Picasso</a:t>
            </a:r>
          </a:p>
          <a:p>
            <a:pPr marL="342900" indent="-342900">
              <a:buFont typeface="+mj-lt"/>
              <a:buAutoNum type="arabicPeriod"/>
            </a:pPr>
            <a:r>
              <a:rPr lang="en-GB"/>
              <a:t>Ludwig van </a:t>
            </a:r>
            <a:r>
              <a:rPr lang="fr-BE"/>
              <a:t>Beethoven</a:t>
            </a:r>
          </a:p>
          <a:p>
            <a:pPr marL="342900" indent="-342900">
              <a:buFont typeface="+mj-lt"/>
              <a:buAutoNum type="arabicPeriod"/>
            </a:pPr>
            <a:r>
              <a:rPr lang="fr-BE"/>
              <a:t>Alfons Mucha</a:t>
            </a:r>
          </a:p>
          <a:p>
            <a:pPr marL="342900" indent="-342900">
              <a:buFont typeface="+mj-lt"/>
              <a:buAutoNum type="arabicPeriod"/>
            </a:pPr>
            <a:r>
              <a:rPr lang="en-US" err="1"/>
              <a:t>Hilma</a:t>
            </a:r>
            <a:r>
              <a:rPr lang="en-US"/>
              <a:t> </a:t>
            </a:r>
            <a:r>
              <a:rPr lang="en-US" err="1"/>
              <a:t>af</a:t>
            </a:r>
            <a:r>
              <a:rPr lang="en-US"/>
              <a:t> </a:t>
            </a:r>
            <a:r>
              <a:rPr lang="en-US" err="1"/>
              <a:t>Klint</a:t>
            </a:r>
            <a:r>
              <a:rPr lang="en-US"/>
              <a:t> </a:t>
            </a:r>
          </a:p>
          <a:p>
            <a:pPr marL="285750" indent="-285750">
              <a:buFont typeface="Arial" panose="020B0604020202020204" pitchFamily="34" charset="0"/>
              <a:buChar char="•"/>
            </a:pPr>
            <a:endParaRPr lang="fr-BE"/>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a:t>Stefan Zweig</a:t>
            </a:r>
          </a:p>
          <a:p>
            <a:pPr marL="342900" indent="-342900">
              <a:buFont typeface="+mj-lt"/>
              <a:buAutoNum type="arabicPeriod" startAt="6"/>
            </a:pPr>
            <a:r>
              <a:rPr lang="en-US" err="1"/>
              <a:t>Wisława</a:t>
            </a:r>
            <a:r>
              <a:rPr lang="en-US"/>
              <a:t> </a:t>
            </a:r>
            <a:r>
              <a:rPr lang="en-US" err="1"/>
              <a:t>Szymborska</a:t>
            </a:r>
            <a:endParaRPr lang="en-US"/>
          </a:p>
          <a:p>
            <a:pPr marL="342900" indent="-342900">
              <a:buFont typeface="+mj-lt"/>
              <a:buAutoNum type="arabicPeriod" startAt="6"/>
            </a:pPr>
            <a:r>
              <a:rPr lang="en-US"/>
              <a:t>Simone de Beauvoir</a:t>
            </a:r>
          </a:p>
          <a:p>
            <a:pPr marL="342900" indent="-342900">
              <a:buFont typeface="+mj-lt"/>
              <a:buAutoNum type="arabicPeriod" startAt="6"/>
            </a:pPr>
            <a:r>
              <a:rPr lang="en-US"/>
              <a:t>Magda </a:t>
            </a:r>
            <a:r>
              <a:rPr lang="en-US" err="1"/>
              <a:t>Szabó</a:t>
            </a:r>
            <a:endParaRPr lang="en-US"/>
          </a:p>
          <a:p>
            <a:pPr marL="285750" indent="-285750">
              <a:buFont typeface="Arial" panose="020B0604020202020204" pitchFamily="34" charset="0"/>
              <a:buChar char="•"/>
            </a:pPr>
            <a:endParaRPr lang="fr-BE">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a:p>
            <a:endParaRPr lang="en-IE"/>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sp>
        <p:nvSpPr>
          <p:cNvPr id="37" name="Rectangle 36"/>
          <p:cNvSpPr/>
          <p:nvPr/>
        </p:nvSpPr>
        <p:spPr>
          <a:xfrm rot="16200000">
            <a:off x="7988396" y="5702395"/>
            <a:ext cx="2064989" cy="246221"/>
          </a:xfrm>
          <a:prstGeom prst="rect">
            <a:avLst/>
          </a:prstGeom>
        </p:spPr>
        <p:txBody>
          <a:bodyPr wrap="none">
            <a:spAutoFit/>
          </a:bodyPr>
          <a:lstStyle/>
          <a:p>
            <a:r>
              <a:rPr lang="pt-BR" sz="1000" b="1">
                <a:solidFill>
                  <a:srgbClr val="2A4591"/>
                </a:solidFill>
                <a:latin typeface="Arial" charset="0"/>
                <a:ea typeface="Arial" charset="0"/>
                <a:cs typeface="Arial" charset="0"/>
              </a:rPr>
              <a:t>CAD É AN RUD É AN EORAIP?</a:t>
            </a:r>
          </a:p>
        </p:txBody>
      </p:sp>
      <p:cxnSp>
        <p:nvCxnSpPr>
          <p:cNvPr id="38"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60247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LUACHANNA NA </a:t>
            </a:r>
            <a:r>
              <a:rPr lang="fr-FR" sz="3200" b="1" err="1">
                <a:solidFill>
                  <a:srgbClr val="2A4591"/>
                </a:solidFill>
                <a:latin typeface="Calibri" charset="0"/>
                <a:ea typeface="Calibri" charset="0"/>
                <a:cs typeface="Calibri" charset="0"/>
              </a:rPr>
              <a:t>hEORPA</a:t>
            </a:r>
            <a:endParaRPr lang="fr-FR" sz="3200" b="1">
              <a:solidFill>
                <a:srgbClr val="2A4591"/>
              </a:solidFill>
              <a:latin typeface="Calibri" charset="0"/>
              <a:ea typeface="Calibri" charset="0"/>
              <a:cs typeface="Calibri" charset="0"/>
            </a:endParaRP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Dínit</a:t>
            </a:r>
            <a:r>
              <a:rPr lang="en-US" sz="2400">
                <a:solidFill>
                  <a:schemeClr val="tx1"/>
                </a:solidFill>
              </a:rPr>
              <a:t> an </a:t>
            </a:r>
            <a:r>
              <a:rPr lang="en-US" sz="2400" err="1">
                <a:solidFill>
                  <a:schemeClr val="tx1"/>
                </a:solidFill>
              </a:rPr>
              <a:t>duine</a:t>
            </a:r>
            <a:endParaRPr lang="en-US" sz="2400">
              <a:solidFill>
                <a:schemeClr val="tx1"/>
              </a:solidFill>
            </a:endParaRPr>
          </a:p>
          <a:p>
            <a:pPr algn="ctr"/>
            <a:r>
              <a:rPr lang="en-US" sz="2400">
                <a:solidFill>
                  <a:schemeClr val="tx1"/>
                </a:solidFill>
              </a:rPr>
              <a:t>An </a:t>
            </a:r>
            <a:r>
              <a:rPr lang="en-US" sz="2400" err="1">
                <a:solidFill>
                  <a:schemeClr val="tx1"/>
                </a:solidFill>
              </a:rPr>
              <a:t>tSaoirse</a:t>
            </a:r>
            <a:endParaRPr lang="en-US" sz="2400">
              <a:solidFill>
                <a:schemeClr val="tx1"/>
              </a:solidFill>
            </a:endParaRPr>
          </a:p>
          <a:p>
            <a:pPr algn="ctr"/>
            <a:r>
              <a:rPr lang="en-US" sz="2400" err="1">
                <a:solidFill>
                  <a:schemeClr val="tx1"/>
                </a:solidFill>
              </a:rPr>
              <a:t>Daonlathas</a:t>
            </a:r>
            <a:endParaRPr lang="en-US" sz="2400">
              <a:solidFill>
                <a:schemeClr val="tx1"/>
              </a:solidFill>
            </a:endParaRPr>
          </a:p>
          <a:p>
            <a:pPr algn="ctr"/>
            <a:r>
              <a:rPr lang="en-US" sz="2400" err="1">
                <a:solidFill>
                  <a:schemeClr val="tx1"/>
                </a:solidFill>
              </a:rPr>
              <a:t>Comhionannas</a:t>
            </a:r>
            <a:endParaRPr lang="en-US" sz="2400">
              <a:solidFill>
                <a:schemeClr val="tx1"/>
              </a:solidFill>
            </a:endParaRPr>
          </a:p>
          <a:p>
            <a:pPr algn="ctr"/>
            <a:r>
              <a:rPr lang="en-US" sz="2400">
                <a:solidFill>
                  <a:schemeClr val="tx1"/>
                </a:solidFill>
              </a:rPr>
              <a:t>An </a:t>
            </a:r>
            <a:r>
              <a:rPr lang="en-US" sz="2400" err="1">
                <a:solidFill>
                  <a:schemeClr val="tx1"/>
                </a:solidFill>
              </a:rPr>
              <a:t>Smacht</a:t>
            </a:r>
            <a:r>
              <a:rPr lang="en-US" sz="2400">
                <a:solidFill>
                  <a:schemeClr val="tx1"/>
                </a:solidFill>
              </a:rPr>
              <a:t> </a:t>
            </a:r>
            <a:r>
              <a:rPr lang="en-US" sz="2400" err="1">
                <a:solidFill>
                  <a:schemeClr val="tx1"/>
                </a:solidFill>
              </a:rPr>
              <a:t>Reachta</a:t>
            </a:r>
            <a:endParaRPr lang="en-US" sz="2400">
              <a:solidFill>
                <a:schemeClr val="tx1"/>
              </a:solidFill>
            </a:endParaRPr>
          </a:p>
          <a:p>
            <a:pPr algn="ctr"/>
            <a:r>
              <a:rPr lang="en-US" sz="2400" err="1">
                <a:solidFill>
                  <a:schemeClr val="tx1"/>
                </a:solidFill>
              </a:rPr>
              <a:t>Cearta</a:t>
            </a:r>
            <a:r>
              <a:rPr lang="en-US" sz="2400">
                <a:solidFill>
                  <a:schemeClr val="tx1"/>
                </a:solidFill>
              </a:rPr>
              <a:t> an </a:t>
            </a:r>
            <a:r>
              <a:rPr lang="en-US" sz="2400" err="1">
                <a:solidFill>
                  <a:schemeClr val="tx1"/>
                </a:solidFill>
              </a:rPr>
              <a:t>duine</a:t>
            </a:r>
            <a:endParaRPr lang="en-US" sz="2400">
              <a:solidFill>
                <a:schemeClr val="tx1"/>
              </a:solidFill>
            </a:endParaRPr>
          </a:p>
        </p:txBody>
      </p:sp>
      <p:sp>
        <p:nvSpPr>
          <p:cNvPr id="14" name="Rectangle 13"/>
          <p:cNvSpPr/>
          <p:nvPr/>
        </p:nvSpPr>
        <p:spPr>
          <a:xfrm rot="16200000">
            <a:off x="7988396" y="5702395"/>
            <a:ext cx="2064989" cy="246221"/>
          </a:xfrm>
          <a:prstGeom prst="rect">
            <a:avLst/>
          </a:prstGeom>
        </p:spPr>
        <p:txBody>
          <a:bodyPr wrap="none">
            <a:spAutoFit/>
          </a:bodyPr>
          <a:lstStyle/>
          <a:p>
            <a:r>
              <a:rPr lang="pt-BR" sz="1000" b="1">
                <a:solidFill>
                  <a:srgbClr val="2A4591"/>
                </a:solidFill>
                <a:latin typeface="Arial" charset="0"/>
                <a:ea typeface="Arial" charset="0"/>
                <a:cs typeface="Arial" charset="0"/>
              </a:rPr>
              <a:t>CAD É AN RUD É AN EORAIP?</a:t>
            </a:r>
          </a:p>
        </p:txBody>
      </p:sp>
      <p:cxnSp>
        <p:nvCxnSpPr>
          <p:cNvPr id="15" name="Connecteur droit 12"/>
          <p:cNvCxnSpPr/>
          <p:nvPr/>
        </p:nvCxnSpPr>
        <p:spPr>
          <a:xfrm>
            <a:off x="8897780" y="476886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4179AC-6EE3-4FCC-B896-6BF98FA3FB07}">
  <ds:schemaRefs>
    <ds:schemaRef ds:uri="http://schemas.microsoft.com/sharepoint/v3/contenttype/forms"/>
  </ds:schemaRefs>
</ds:datastoreItem>
</file>

<file path=customXml/itemProps2.xml><?xml version="1.0" encoding="utf-8"?>
<ds:datastoreItem xmlns:ds="http://schemas.openxmlformats.org/officeDocument/2006/customXml" ds:itemID="{BF407A92-488D-4B52-972F-AF76017E3141}">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TotalTime>
  <Words>5956</Words>
  <Application>Microsoft Office PowerPoint</Application>
  <PresentationFormat>On-screen Show (4:3)</PresentationFormat>
  <Paragraphs>592</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Ó CHOGADH GO SÍOCHÁIN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STAIDÉAR, OBAIR AGUS OBAIR DHEONACH  </vt:lpstr>
      <vt:lpstr>     TAISTEAL  </vt:lpstr>
      <vt:lpstr>      ...AGUS I bhFAD NÍOS MÓ  </vt:lpstr>
      <vt:lpstr>      TOSAÍOCHTAÍ AN AONTAIS  </vt:lpstr>
      <vt:lpstr>      2022: DLÚTHPHÁIRTÍOCHT AN AONTAIS EORPAIGH LEIS AN ÚCRÁIN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Raibh Maith Agat!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62</cp:revision>
  <cp:lastPrinted>2019-09-03T09:29:06Z</cp:lastPrinted>
  <dcterms:created xsi:type="dcterms:W3CDTF">2018-11-12T13:20:47Z</dcterms:created>
  <dcterms:modified xsi:type="dcterms:W3CDTF">2025-05-02T15:21:25Z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2023-02-06T19:33:15Z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9318daf4-f242-4fea-9c11-350e3fc173fc</vt:lpwstr>
  </property>
  <property fmtid="{D5CDD505-2E9C-101B-9397-08002B2CF9AE}" pid="8" name="MSIP_Label_6bd9ddd1-4d20-43f6-abfa-fc3c07406f94_ContentBits">
    <vt:lpwstr>0</vt:lpwstr>
  </property>
</Properties>
</file>