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KONEN Essi (COMM)" userId="S::essi.pekonen@ec.europa.eu::faa4a04e-b659-4410-aa26-bf3b85a833eb" providerId="AD" clId="Web-{311C09E1-ACD8-3054-1A34-221C40734884}"/>
    <pc:docChg chg="delSld">
      <pc:chgData name="PEKONEN Essi (COMM)" userId="S::essi.pekonen@ec.europa.eu::faa4a04e-b659-4410-aa26-bf3b85a833eb" providerId="AD" clId="Web-{311C09E1-ACD8-3054-1A34-221C40734884}" dt="2024-07-03T08:31:55.049" v="2"/>
      <pc:docMkLst>
        <pc:docMk/>
      </pc:docMkLst>
      <pc:sldChg chg="del">
        <pc:chgData name="PEKONEN Essi (COMM)" userId="S::essi.pekonen@ec.europa.eu::faa4a04e-b659-4410-aa26-bf3b85a833eb" providerId="AD" clId="Web-{311C09E1-ACD8-3054-1A34-221C40734884}" dt="2024-07-03T08:31:52.955" v="0"/>
        <pc:sldMkLst>
          <pc:docMk/>
          <pc:sldMk cId="0" sldId="257"/>
        </pc:sldMkLst>
      </pc:sldChg>
      <pc:sldChg chg="del">
        <pc:chgData name="PEKONEN Essi (COMM)" userId="S::essi.pekonen@ec.europa.eu::faa4a04e-b659-4410-aa26-bf3b85a833eb" providerId="AD" clId="Web-{311C09E1-ACD8-3054-1A34-221C40734884}" dt="2024-07-03T08:31:53.799" v="1"/>
        <pc:sldMkLst>
          <pc:docMk/>
          <pc:sldMk cId="0" sldId="432"/>
        </pc:sldMkLst>
      </pc:sldChg>
      <pc:sldChg chg="del">
        <pc:chgData name="PEKONEN Essi (COMM)" userId="S::essi.pekonen@ec.europa.eu::faa4a04e-b659-4410-aa26-bf3b85a833eb" providerId="AD" clId="Web-{311C09E1-ACD8-3054-1A34-221C40734884}" dt="2024-07-03T08:31:55.049" v="2"/>
        <pc:sldMkLst>
          <pc:docMk/>
          <pc:sldMk cId="0" sldId="433"/>
        </pc:sldMkLst>
      </pc:sldChg>
    </pc:docChg>
  </pc:docChgLst>
  <pc:docChgLst>
    <pc:chgData name="ORETANO Manuela (COMM)" userId="S::manuela.oretano@ec.europa.eu::c302b6c1-a6cf-48e9-bad6-372049ac2824" providerId="AD" clId="Web-{56D32970-FC92-4E30-4FE6-C3D3C11E2246}"/>
    <pc:docChg chg="delSld modSld">
      <pc:chgData name="ORETANO Manuela (COMM)" userId="S::manuela.oretano@ec.europa.eu::c302b6c1-a6cf-48e9-bad6-372049ac2824" providerId="AD" clId="Web-{56D32970-FC92-4E30-4FE6-C3D3C11E2246}" dt="2024-07-15T14:57:54.262" v="4" actId="20577"/>
      <pc:docMkLst>
        <pc:docMk/>
      </pc:docMkLst>
      <pc:sldChg chg="modSp">
        <pc:chgData name="ORETANO Manuela (COMM)" userId="S::manuela.oretano@ec.europa.eu::c302b6c1-a6cf-48e9-bad6-372049ac2824" providerId="AD" clId="Web-{56D32970-FC92-4E30-4FE6-C3D3C11E2246}" dt="2024-07-15T14:57:54.262" v="4" actId="20577"/>
        <pc:sldMkLst>
          <pc:docMk/>
          <pc:sldMk cId="0" sldId="343"/>
        </pc:sldMkLst>
        <pc:spChg chg="mod">
          <ac:chgData name="ORETANO Manuela (COMM)" userId="S::manuela.oretano@ec.europa.eu::c302b6c1-a6cf-48e9-bad6-372049ac2824" providerId="AD" clId="Web-{56D32970-FC92-4E30-4FE6-C3D3C11E2246}" dt="2024-07-15T14:57:54.262" v="4" actId="20577"/>
          <ac:spMkLst>
            <pc:docMk/>
            <pc:sldMk cId="0" sldId="343"/>
            <ac:spMk id="14" creationId="{FC304144-31F5-794D-28AC-A90066EC6B71}"/>
          </ac:spMkLst>
        </pc:spChg>
      </pc:sldChg>
      <pc:sldChg chg="modNotes">
        <pc:chgData name="ORETANO Manuela (COMM)" userId="S::manuela.oretano@ec.europa.eu::c302b6c1-a6cf-48e9-bad6-372049ac2824" providerId="AD" clId="Web-{56D32970-FC92-4E30-4FE6-C3D3C11E2246}" dt="2024-07-15T14:55:36.597" v="1"/>
        <pc:sldMkLst>
          <pc:docMk/>
          <pc:sldMk cId="0" sldId="408"/>
        </pc:sldMkLst>
      </pc:sldChg>
      <pc:sldChg chg="del">
        <pc:chgData name="ORETANO Manuela (COMM)" userId="S::manuela.oretano@ec.europa.eu::c302b6c1-a6cf-48e9-bad6-372049ac2824" providerId="AD" clId="Web-{56D32970-FC92-4E30-4FE6-C3D3C11E2246}" dt="2024-07-15T14:56:00.521" v="2"/>
        <pc:sldMkLst>
          <pc:docMk/>
          <pc:sldMk cId="0" sldId="409"/>
        </pc:sldMkLst>
      </pc:sldChg>
    </pc:docChg>
  </pc:docChgLst>
  <pc:docChgLst>
    <pc:chgData name="ORETANO Manuela (COMM)" userId="c302b6c1-a6cf-48e9-bad6-372049ac2824" providerId="ADAL" clId="{F51896C6-2F45-4250-A77E-6A948D747A40}"/>
    <pc:docChg chg="modSld">
      <pc:chgData name="ORETANO Manuela (COMM)" userId="c302b6c1-a6cf-48e9-bad6-372049ac2824" providerId="ADAL" clId="{F51896C6-2F45-4250-A77E-6A948D747A40}" dt="2025-01-31T09:12:40.801" v="0" actId="14826"/>
      <pc:docMkLst>
        <pc:docMk/>
      </pc:docMkLst>
      <pc:sldChg chg="modSp">
        <pc:chgData name="ORETANO Manuela (COMM)" userId="c302b6c1-a6cf-48e9-bad6-372049ac2824" providerId="ADAL" clId="{F51896C6-2F45-4250-A77E-6A948D747A40}" dt="2025-01-31T09:12:40.801" v="0" actId="14826"/>
        <pc:sldMkLst>
          <pc:docMk/>
          <pc:sldMk cId="0" sldId="314"/>
        </pc:sldMkLst>
        <pc:picChg chg="mod">
          <ac:chgData name="ORETANO Manuela (COMM)" userId="c302b6c1-a6cf-48e9-bad6-372049ac2824" providerId="ADAL" clId="{F51896C6-2F45-4250-A77E-6A948D747A40}" dt="2025-01-31T09:12:40.801" v="0" actId="14826"/>
          <ac:picMkLst>
            <pc:docMk/>
            <pc:sldMk cId="0" sldId="314"/>
            <ac:picMk id="6" creationId="{7F1F2163-0319-8982-FCDA-4F21BA02DF27}"/>
          </ac:picMkLst>
        </pc:picChg>
      </pc:sldChg>
    </pc:docChg>
  </pc:docChgLst>
  <pc:docChgLst>
    <pc:chgData name="ORETANO Manuela (COMM)" userId="S::manuela.oretano@ec.europa.eu::c302b6c1-a6cf-48e9-bad6-372049ac2824" providerId="AD" clId="Web-{71F092A6-E412-4BDA-31EA-FB80995AF818}"/>
    <pc:docChg chg="modSld">
      <pc:chgData name="ORETANO Manuela (COMM)" userId="S::manuela.oretano@ec.europa.eu::c302b6c1-a6cf-48e9-bad6-372049ac2824" providerId="AD" clId="Web-{71F092A6-E412-4BDA-31EA-FB80995AF818}" dt="2024-07-17T08:12:37.738" v="0" actId="20577"/>
      <pc:docMkLst>
        <pc:docMk/>
      </pc:docMkLst>
      <pc:sldChg chg="modSp">
        <pc:chgData name="ORETANO Manuela (COMM)" userId="S::manuela.oretano@ec.europa.eu::c302b6c1-a6cf-48e9-bad6-372049ac2824" providerId="AD" clId="Web-{71F092A6-E412-4BDA-31EA-FB80995AF818}" dt="2024-07-17T08:12:37.738" v="0" actId="20577"/>
        <pc:sldMkLst>
          <pc:docMk/>
          <pc:sldMk cId="0" sldId="343"/>
        </pc:sldMkLst>
        <pc:spChg chg="mod">
          <ac:chgData name="ORETANO Manuela (COMM)" userId="S::manuela.oretano@ec.europa.eu::c302b6c1-a6cf-48e9-bad6-372049ac2824" providerId="AD" clId="Web-{71F092A6-E412-4BDA-31EA-FB80995AF818}" dt="2024-07-17T08:12:37.738" v="0" actId="20577"/>
          <ac:spMkLst>
            <pc:docMk/>
            <pc:sldMk cId="0" sldId="343"/>
            <ac:spMk id="14" creationId="{FC304144-31F5-794D-28AC-A90066EC6B71}"/>
          </ac:spMkLst>
        </pc:spChg>
      </pc:sldChg>
    </pc:docChg>
  </pc:docChgLst>
  <pc:docChgLst>
    <pc:chgData name="ORETANO Manuela (COMM)" userId="S::manuela.oretano@ec.europa.eu::c302b6c1-a6cf-48e9-bad6-372049ac2824" providerId="AD" clId="Web-{2E8BB6DE-AFA5-DCB9-1F6A-5B108F1E15B2}"/>
    <pc:docChg chg="modSld">
      <pc:chgData name="ORETANO Manuela (COMM)" userId="S::manuela.oretano@ec.europa.eu::c302b6c1-a6cf-48e9-bad6-372049ac2824" providerId="AD" clId="Web-{2E8BB6DE-AFA5-DCB9-1F6A-5B108F1E15B2}" dt="2024-07-17T09:16:33.058" v="6"/>
      <pc:docMkLst>
        <pc:docMk/>
      </pc:docMkLst>
      <pc:sldChg chg="modNotes">
        <pc:chgData name="ORETANO Manuela (COMM)" userId="S::manuela.oretano@ec.europa.eu::c302b6c1-a6cf-48e9-bad6-372049ac2824" providerId="AD" clId="Web-{2E8BB6DE-AFA5-DCB9-1F6A-5B108F1E15B2}" dt="2024-07-17T09:16:33.058" v="6"/>
        <pc:sldMkLst>
          <pc:docMk/>
          <pc:sldMk cId="0" sldId="431"/>
        </pc:sldMkLst>
      </pc:sldChg>
    </pc:docChg>
  </pc:docChgLst>
  <pc:docChgLst>
    <pc:chgData name="ORETANO Manuela (COMM)" userId="S::manuela.oretano@ec.europa.eu::c302b6c1-a6cf-48e9-bad6-372049ac2824" providerId="AD" clId="Web-{AB93DE51-447D-F8A3-5D5A-24326DEA0E6A}"/>
    <pc:docChg chg="modSld">
      <pc:chgData name="ORETANO Manuela (COMM)" userId="S::manuela.oretano@ec.europa.eu::c302b6c1-a6cf-48e9-bad6-372049ac2824" providerId="AD" clId="Web-{AB93DE51-447D-F8A3-5D5A-24326DEA0E6A}" dt="2025-05-02T15:27:39.379" v="2"/>
      <pc:docMkLst>
        <pc:docMk/>
      </pc:docMkLst>
      <pc:sldChg chg="modNotes">
        <pc:chgData name="ORETANO Manuela (COMM)" userId="S::manuela.oretano@ec.europa.eu::c302b6c1-a6cf-48e9-bad6-372049ac2824" providerId="AD" clId="Web-{AB93DE51-447D-F8A3-5D5A-24326DEA0E6A}" dt="2025-05-02T15:27:39.379" v="2"/>
        <pc:sldMkLst>
          <pc:docMk/>
          <pc:sldMk cId="0" sldId="314"/>
        </pc:sldMkLst>
      </pc:sldChg>
    </pc:docChg>
  </pc:docChgLst>
  <pc:docChgLst>
    <pc:chgData name="ORETANO Manuela (COMM)" userId="S::manuela.oretano@ec.europa.eu::c302b6c1-a6cf-48e9-bad6-372049ac2824" providerId="AD" clId="Web-{8E93EC68-9A53-3077-CE86-F49AA0721FF3}"/>
    <pc:docChg chg="modSld">
      <pc:chgData name="ORETANO Manuela (COMM)" userId="S::manuela.oretano@ec.europa.eu::c302b6c1-a6cf-48e9-bad6-372049ac2824" providerId="AD" clId="Web-{8E93EC68-9A53-3077-CE86-F49AA0721FF3}" dt="2025-01-10T11:54:52.960" v="2"/>
      <pc:docMkLst>
        <pc:docMk/>
      </pc:docMkLst>
      <pc:sldChg chg="modSp">
        <pc:chgData name="ORETANO Manuela (COMM)" userId="S::manuela.oretano@ec.europa.eu::c302b6c1-a6cf-48e9-bad6-372049ac2824" providerId="AD" clId="Web-{8E93EC68-9A53-3077-CE86-F49AA0721FF3}" dt="2025-01-10T11:54:31.850" v="0"/>
        <pc:sldMkLst>
          <pc:docMk/>
          <pc:sldMk cId="0" sldId="327"/>
        </pc:sldMkLst>
        <pc:picChg chg="mod">
          <ac:chgData name="ORETANO Manuela (COMM)" userId="S::manuela.oretano@ec.europa.eu::c302b6c1-a6cf-48e9-bad6-372049ac2824" providerId="AD" clId="Web-{8E93EC68-9A53-3077-CE86-F49AA0721FF3}" dt="2025-01-10T11:54:31.850" v="0"/>
          <ac:picMkLst>
            <pc:docMk/>
            <pc:sldMk cId="0" sldId="327"/>
            <ac:picMk id="6" creationId="{BBE1D5F8-87EC-B741-8D3C-36D931EF4BEB}"/>
          </ac:picMkLst>
        </pc:picChg>
      </pc:sldChg>
      <pc:sldChg chg="modSp">
        <pc:chgData name="ORETANO Manuela (COMM)" userId="S::manuela.oretano@ec.europa.eu::c302b6c1-a6cf-48e9-bad6-372049ac2824" providerId="AD" clId="Web-{8E93EC68-9A53-3077-CE86-F49AA0721FF3}" dt="2025-01-10T11:54:52.960" v="2"/>
        <pc:sldMkLst>
          <pc:docMk/>
          <pc:sldMk cId="0" sldId="339"/>
        </pc:sldMkLst>
        <pc:picChg chg="mod">
          <ac:chgData name="ORETANO Manuela (COMM)" userId="S::manuela.oretano@ec.europa.eu::c302b6c1-a6cf-48e9-bad6-372049ac2824" providerId="AD" clId="Web-{8E93EC68-9A53-3077-CE86-F49AA0721FF3}" dt="2025-01-10T11:54:52.960" v="2"/>
          <ac:picMkLst>
            <pc:docMk/>
            <pc:sldMk cId="0" sldId="339"/>
            <ac:picMk id="10" creationId="{D161C180-4215-C1BD-EFB7-8F12165E8F02}"/>
          </ac:picMkLst>
        </pc:picChg>
      </pc:sldChg>
      <pc:sldChg chg="modSp">
        <pc:chgData name="ORETANO Manuela (COMM)" userId="S::manuela.oretano@ec.europa.eu::c302b6c1-a6cf-48e9-bad6-372049ac2824" providerId="AD" clId="Web-{8E93EC68-9A53-3077-CE86-F49AA0721FF3}" dt="2025-01-10T11:54:44.694" v="1"/>
        <pc:sldMkLst>
          <pc:docMk/>
          <pc:sldMk cId="0" sldId="352"/>
        </pc:sldMkLst>
        <pc:picChg chg="mod">
          <ac:chgData name="ORETANO Manuela (COMM)" userId="S::manuela.oretano@ec.europa.eu::c302b6c1-a6cf-48e9-bad6-372049ac2824" providerId="AD" clId="Web-{8E93EC68-9A53-3077-CE86-F49AA0721FF3}" dt="2025-01-10T11:54:44.694" v="1"/>
          <ac:picMkLst>
            <pc:docMk/>
            <pc:sldMk cId="0" sldId="352"/>
            <ac:picMk id="6" creationId="{E177DC38-B993-2229-44AD-0E85EBE92BE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83B08A-27D2-D07D-BB46-0721DA45BC3D}"/>
              </a:ext>
            </a:extLst>
          </p:cNvPr>
          <p:cNvSpPr txBox="1">
            <a:spLocks noGrp="1"/>
          </p:cNvSpPr>
          <p:nvPr>
            <p:ph type="hdr" sz="quarter"/>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4C4A83EB-3DD0-F636-9D0D-E12513F39092}"/>
              </a:ext>
            </a:extLst>
          </p:cNvPr>
          <p:cNvSpPr txBox="1">
            <a:spLocks noGrp="1"/>
          </p:cNvSpPr>
          <p:nvPr>
            <p:ph type="dt" sz="quarter" idx="1"/>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614994-6CBD-4AA2-B532-302E063C43A0}"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5/2/2025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6CEAD756-6449-D9D9-4105-7E71D6E5B7B2}"/>
              </a:ext>
            </a:extLst>
          </p:cNvPr>
          <p:cNvSpPr txBox="1">
            <a:spLocks noGrp="1"/>
          </p:cNvSpPr>
          <p:nvPr>
            <p:ph type="ftr" sz="quarter" idx="2"/>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E7692A57-CDE7-61C9-9176-AA37142DB453}"/>
              </a:ext>
            </a:extLst>
          </p:cNvPr>
          <p:cNvSpPr txBox="1">
            <a:spLocks noGrp="1"/>
          </p:cNvSpPr>
          <p:nvPr>
            <p:ph type="sldNum" sz="quarter" idx="3"/>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F29907-0EE3-45D4-A18C-51D1E0824E18}" type="slidenum">
              <a:t>‹#›</a:t>
            </a:fld>
            <a:endParaRPr lang="en-US"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73916D1B-0E47-20D4-6A08-6D33BB4FD3EF}"/>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EC8BE5E0-51F2-FADB-1C6C-B47F0791C480}"/>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1616B6-3712-4A26-8D46-1F7D6123D7A5}"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02/05/2025</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C8E5A9F3-5C28-86FA-FC6F-1A4765E69949}"/>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A9B7F68F-503B-E451-20AE-71550B5D0C92}"/>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6CFD00-B50D-48DB-BE3F-2A32F4B9A9CB}"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5363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812148B-FAA1-A8C0-2370-18A5E6973D4D}"/>
              </a:ext>
            </a:extLst>
          </p:cNvPr>
          <p:cNvSpPr txBox="1">
            <a:spLocks noGrp="1"/>
          </p:cNvSpPr>
          <p:nvPr>
            <p:ph type="hdr" sz="quarter"/>
          </p:nvPr>
        </p:nvSpPr>
        <p:spPr>
          <a:xfrm>
            <a:off x="0" y="0"/>
            <a:ext cx="2889933" cy="48937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4D5323C2-9EA7-F656-16A6-9F01DEA826B7}"/>
              </a:ext>
            </a:extLst>
          </p:cNvPr>
          <p:cNvSpPr txBox="1">
            <a:spLocks noGrp="1"/>
          </p:cNvSpPr>
          <p:nvPr>
            <p:ph type="dt" idx="1"/>
          </p:nvPr>
        </p:nvSpPr>
        <p:spPr>
          <a:xfrm>
            <a:off x="3777605" y="0"/>
            <a:ext cx="2889933" cy="48937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CCE50EE-14B2-465F-B9EF-83D0F9604E80}" type="datetime1">
              <a:rPr lang="fr-FR"/>
              <a:pPr lvl="0"/>
              <a:t>02/05/2025</a:t>
            </a:fld>
            <a:endParaRPr lang="fr-FR"/>
          </a:p>
        </p:txBody>
      </p:sp>
      <p:sp>
        <p:nvSpPr>
          <p:cNvPr id="4" name="Espace réservé de l’image des diapositives 3">
            <a:extLst>
              <a:ext uri="{FF2B5EF4-FFF2-40B4-BE49-F238E27FC236}">
                <a16:creationId xmlns:a16="http://schemas.microsoft.com/office/drawing/2014/main" id="{9953E44E-6C77-0E7C-011A-E19FEA9B6D4B}"/>
              </a:ext>
            </a:extLst>
          </p:cNvPr>
          <p:cNvSpPr>
            <a:spLocks noGrp="1" noRot="1" noChangeAspect="1"/>
          </p:cNvSpPr>
          <p:nvPr>
            <p:ph type="sldImg" idx="2"/>
          </p:nvPr>
        </p:nvSpPr>
        <p:spPr>
          <a:xfrm>
            <a:off x="1139827" y="1219196"/>
            <a:ext cx="4389440" cy="3292470"/>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5C9FED2A-2BD4-0C28-8EC7-F73E688A5B7F}"/>
              </a:ext>
            </a:extLst>
          </p:cNvPr>
          <p:cNvSpPr txBox="1">
            <a:spLocks noGrp="1"/>
          </p:cNvSpPr>
          <p:nvPr>
            <p:ph type="body" sz="quarter" idx="3"/>
          </p:nvPr>
        </p:nvSpPr>
        <p:spPr>
          <a:xfrm>
            <a:off x="666908" y="4693916"/>
            <a:ext cx="5335267" cy="384048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7E4CD722-B1DF-8DA7-51ED-63BCEA93A174}"/>
              </a:ext>
            </a:extLst>
          </p:cNvPr>
          <p:cNvSpPr txBox="1">
            <a:spLocks noGrp="1"/>
          </p:cNvSpPr>
          <p:nvPr>
            <p:ph type="ftr" sz="quarter" idx="4"/>
          </p:nvPr>
        </p:nvSpPr>
        <p:spPr>
          <a:xfrm>
            <a:off x="0"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1361970F-5C62-D612-8547-3559758FB476}"/>
              </a:ext>
            </a:extLst>
          </p:cNvPr>
          <p:cNvSpPr txBox="1">
            <a:spLocks noGrp="1"/>
          </p:cNvSpPr>
          <p:nvPr>
            <p:ph type="sldNum" sz="quarter" idx="5"/>
          </p:nvPr>
        </p:nvSpPr>
        <p:spPr>
          <a:xfrm>
            <a:off x="3777605"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FECACCC4-474B-4D3C-9732-EEDAAA7FAACA}" type="slidenum">
              <a:t>‹#›</a:t>
            </a:fld>
            <a:endParaRPr lang="fr-FR"/>
          </a:p>
        </p:txBody>
      </p:sp>
      <p:sp>
        <p:nvSpPr>
          <p:cNvPr id="8" name="Header Placeholder 1">
            <a:extLst>
              <a:ext uri="{FF2B5EF4-FFF2-40B4-BE49-F238E27FC236}">
                <a16:creationId xmlns:a16="http://schemas.microsoft.com/office/drawing/2014/main" id="{CDAE6E1A-4ED6-462A-1CF8-C557039469EB}"/>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75049570-EC38-D54F-944A-BDA46B0A1E53}"/>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09C58F1-A942-4C3F-8F74-1FCD964FBD3B}" type="datetime1">
              <a:rPr lang="en-US"/>
              <a:pPr lvl="0"/>
              <a:t>5/2/2025</a:t>
            </a:fld>
            <a:endParaRPr lang="en-US"/>
          </a:p>
        </p:txBody>
      </p:sp>
      <p:sp>
        <p:nvSpPr>
          <p:cNvPr id="10" name="Slide Image Placeholder 3">
            <a:extLst>
              <a:ext uri="{FF2B5EF4-FFF2-40B4-BE49-F238E27FC236}">
                <a16:creationId xmlns:a16="http://schemas.microsoft.com/office/drawing/2014/main" id="{6EF1CBEE-6423-59B0-9E59-55F6204AD2A2}"/>
              </a:ext>
            </a:extLst>
          </p:cNvPr>
          <p:cNvSpPr>
            <a:spLocks noGrp="1" noRot="1" noChangeAspect="1"/>
          </p:cNvSpPr>
          <p:nvPr>
            <p:ph type="sldImg" sz="quarter" idx="4294967295"/>
          </p:nvPr>
        </p:nvSpPr>
        <p:spPr>
          <a:xfrm>
            <a:off x="1139827" y="1219196"/>
            <a:ext cx="4389440" cy="329247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060DFB77-6A19-0C89-2A4B-61E797C69E6D}"/>
              </a:ext>
            </a:extLst>
          </p:cNvPr>
          <p:cNvSpPr txBox="1">
            <a:spLocks noGrp="1"/>
          </p:cNvSpPr>
          <p:nvPr>
            <p:ph type="body" sz="quarter" idx="4294967295"/>
          </p:nvPr>
        </p:nvSpPr>
        <p:spPr>
          <a:xfrm>
            <a:off x="666753" y="4694236"/>
            <a:ext cx="5335588" cy="38401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C50A5E99-B373-E5A5-3D48-E590328E0993}"/>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32EF8E8C-7F31-934A-4A29-574D76377230}"/>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F477666-0D96-4841-98B5-B8C3A3C2E66B}" type="slidenum">
              <a:t>‹#›</a:t>
            </a:fld>
            <a:endParaRPr lang="en-US"/>
          </a:p>
        </p:txBody>
      </p:sp>
    </p:spTree>
    <p:extLst>
      <p:ext uri="{BB962C8B-B14F-4D97-AF65-F5344CB8AC3E}">
        <p14:creationId xmlns:p14="http://schemas.microsoft.com/office/powerpoint/2010/main" val="187956128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h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humanitarian-aid-civil-protection_hu" TargetMode="External"/><Relationship Id="rId3" Type="http://schemas.openxmlformats.org/officeDocument/2006/relationships/hyperlink" Target="https://europa.eu/!fKPUmm" TargetMode="External"/><Relationship Id="rId7" Type="http://schemas.openxmlformats.org/officeDocument/2006/relationships/hyperlink" Target="https://europa.eu/european-union/topics/development-cooperation_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european-union/topics/trade_hu" TargetMode="External"/><Relationship Id="rId5" Type="http://schemas.openxmlformats.org/officeDocument/2006/relationships/hyperlink" Target="https://kohesio.ec.europa.eu/hu"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hu"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h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hu"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hu/initiatives/te-europad-te-szavad"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hu"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AE20D-55D2-17CC-57E0-8BB2CDFB231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77C7B44-A3FB-1A33-91A9-7873F924BE7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9C357AC6-7732-C145-DF85-2D9149E42A6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44DE8B-C4D3-4F40-9FCB-E7F020E1F56B}"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D0740-AA2A-3625-4EF8-BDB9DA3188D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9605F2B6-ED30-3B98-E0D0-5551779C0EE1}"/>
              </a:ext>
            </a:extLst>
          </p:cNvPr>
          <p:cNvSpPr txBox="1">
            <a:spLocks noGrp="1"/>
          </p:cNvSpPr>
          <p:nvPr>
            <p:ph type="body" sz="quarter" idx="1"/>
          </p:nvPr>
        </p:nvSpPr>
        <p:spPr/>
        <p:txBody>
          <a:bodyPr/>
          <a:lstStyle/>
          <a:p>
            <a:pPr lvl="0"/>
            <a:r>
              <a:rPr lang="hu-HU"/>
              <a:t>Az Európai Uniónak </a:t>
            </a:r>
            <a:r>
              <a:rPr lang="hu-HU" b="1"/>
              <a:t>24 hivatalos nyelve</a:t>
            </a:r>
            <a:r>
              <a:rPr lang="hu-HU"/>
              <a:t> van.</a:t>
            </a:r>
            <a:endParaRPr lang="fr-BE"/>
          </a:p>
          <a:p>
            <a:pPr lvl="0"/>
            <a:endParaRPr lang="en-US"/>
          </a:p>
          <a:p>
            <a:pPr marL="171450" lvl="0" indent="-171450">
              <a:buSzPct val="100000"/>
              <a:buFont typeface="Arial" pitchFamily="34"/>
              <a:buChar char="•"/>
            </a:pPr>
            <a:r>
              <a:rPr lang="hu-HU"/>
              <a:t>bolgár</a:t>
            </a:r>
            <a:endParaRPr lang="en-US"/>
          </a:p>
          <a:p>
            <a:pPr marL="171450" lvl="0" indent="-171450">
              <a:buSzPct val="100000"/>
              <a:buFont typeface="Arial" pitchFamily="34"/>
              <a:buChar char="•"/>
            </a:pPr>
            <a:r>
              <a:rPr lang="hu-HU"/>
              <a:t>horvát</a:t>
            </a:r>
            <a:endParaRPr lang="en-US"/>
          </a:p>
          <a:p>
            <a:pPr marL="171450" lvl="0" indent="-171450">
              <a:buSzPct val="100000"/>
              <a:buFont typeface="Arial" pitchFamily="34"/>
              <a:buChar char="•"/>
            </a:pPr>
            <a:r>
              <a:rPr lang="hu-HU"/>
              <a:t>cseh</a:t>
            </a:r>
            <a:endParaRPr lang="en-US"/>
          </a:p>
          <a:p>
            <a:pPr marL="171450" lvl="0" indent="-171450">
              <a:buSzPct val="100000"/>
              <a:buFont typeface="Arial" pitchFamily="34"/>
              <a:buChar char="•"/>
            </a:pPr>
            <a:r>
              <a:rPr lang="hu-HU"/>
              <a:t>dán</a:t>
            </a:r>
            <a:endParaRPr lang="en-US"/>
          </a:p>
          <a:p>
            <a:pPr marL="171450" lvl="0" indent="-171450">
              <a:buSzPct val="100000"/>
              <a:buFont typeface="Arial" pitchFamily="34"/>
              <a:buChar char="•"/>
            </a:pPr>
            <a:r>
              <a:rPr lang="hu-HU"/>
              <a:t>holland</a:t>
            </a:r>
            <a:endParaRPr lang="en-US"/>
          </a:p>
          <a:p>
            <a:pPr marL="171450" lvl="0" indent="-171450">
              <a:buSzPct val="100000"/>
              <a:buFont typeface="Arial" pitchFamily="34"/>
              <a:buChar char="•"/>
            </a:pPr>
            <a:r>
              <a:rPr lang="hu-HU"/>
              <a:t>angol</a:t>
            </a:r>
            <a:endParaRPr lang="en-US"/>
          </a:p>
          <a:p>
            <a:pPr marL="171450" lvl="0" indent="-171450">
              <a:buSzPct val="100000"/>
              <a:buFont typeface="Arial" pitchFamily="34"/>
              <a:buChar char="•"/>
            </a:pPr>
            <a:r>
              <a:rPr lang="hu-HU"/>
              <a:t>észt</a:t>
            </a:r>
            <a:endParaRPr lang="en-US"/>
          </a:p>
          <a:p>
            <a:pPr marL="171450" lvl="0" indent="-171450">
              <a:buSzPct val="100000"/>
              <a:buFont typeface="Arial" pitchFamily="34"/>
              <a:buChar char="•"/>
            </a:pPr>
            <a:r>
              <a:rPr lang="hu-HU"/>
              <a:t>finn</a:t>
            </a:r>
            <a:endParaRPr lang="en-US"/>
          </a:p>
          <a:p>
            <a:pPr marL="171450" lvl="0" indent="-171450">
              <a:buSzPct val="100000"/>
              <a:buFont typeface="Arial" pitchFamily="34"/>
              <a:buChar char="•"/>
            </a:pPr>
            <a:r>
              <a:rPr lang="hu-HU"/>
              <a:t>francia</a:t>
            </a:r>
            <a:endParaRPr lang="en-US"/>
          </a:p>
          <a:p>
            <a:pPr marL="171450" lvl="0" indent="-171450">
              <a:buSzPct val="100000"/>
              <a:buFont typeface="Arial" pitchFamily="34"/>
              <a:buChar char="•"/>
            </a:pPr>
            <a:r>
              <a:rPr lang="hu-HU"/>
              <a:t>német</a:t>
            </a:r>
            <a:endParaRPr lang="en-US"/>
          </a:p>
          <a:p>
            <a:pPr marL="171450" lvl="0" indent="-171450">
              <a:buSzPct val="100000"/>
              <a:buFont typeface="Arial" pitchFamily="34"/>
              <a:buChar char="•"/>
            </a:pPr>
            <a:r>
              <a:rPr lang="hu-HU"/>
              <a:t>görög</a:t>
            </a:r>
            <a:endParaRPr lang="en-US"/>
          </a:p>
          <a:p>
            <a:pPr marL="171450" lvl="0" indent="-171450">
              <a:buSzPct val="100000"/>
              <a:buFont typeface="Arial" pitchFamily="34"/>
              <a:buChar char="•"/>
            </a:pPr>
            <a:r>
              <a:rPr lang="hu-HU"/>
              <a:t>magyar</a:t>
            </a:r>
            <a:endParaRPr lang="en-US"/>
          </a:p>
          <a:p>
            <a:pPr marL="171450" lvl="0" indent="-171450">
              <a:buSzPct val="100000"/>
              <a:buFont typeface="Arial" pitchFamily="34"/>
              <a:buChar char="•"/>
            </a:pPr>
            <a:r>
              <a:rPr lang="hu-HU"/>
              <a:t>ír</a:t>
            </a:r>
            <a:endParaRPr lang="en-US"/>
          </a:p>
          <a:p>
            <a:pPr marL="171450" lvl="0" indent="-171450">
              <a:buSzPct val="100000"/>
              <a:buFont typeface="Arial" pitchFamily="34"/>
              <a:buChar char="•"/>
            </a:pPr>
            <a:r>
              <a:rPr lang="hu-HU"/>
              <a:t>olasz</a:t>
            </a:r>
            <a:endParaRPr lang="en-US"/>
          </a:p>
          <a:p>
            <a:pPr marL="171450" lvl="0" indent="-171450">
              <a:buSzPct val="100000"/>
              <a:buFont typeface="Arial" pitchFamily="34"/>
              <a:buChar char="•"/>
            </a:pPr>
            <a:r>
              <a:rPr lang="hu-HU"/>
              <a:t>lett</a:t>
            </a:r>
            <a:endParaRPr lang="en-US"/>
          </a:p>
          <a:p>
            <a:pPr marL="171450" lvl="0" indent="-171450">
              <a:buSzPct val="100000"/>
              <a:buFont typeface="Arial" pitchFamily="34"/>
              <a:buChar char="•"/>
            </a:pPr>
            <a:r>
              <a:rPr lang="hu-HU"/>
              <a:t>litván</a:t>
            </a:r>
            <a:endParaRPr lang="en-US"/>
          </a:p>
          <a:p>
            <a:pPr marL="171450" lvl="0" indent="-171450">
              <a:buSzPct val="100000"/>
              <a:buFont typeface="Arial" pitchFamily="34"/>
              <a:buChar char="•"/>
            </a:pPr>
            <a:r>
              <a:rPr lang="hu-HU"/>
              <a:t>máltai</a:t>
            </a:r>
            <a:endParaRPr lang="en-US"/>
          </a:p>
          <a:p>
            <a:pPr marL="171450" lvl="0" indent="-171450">
              <a:buSzPct val="100000"/>
              <a:buFont typeface="Arial" pitchFamily="34"/>
              <a:buChar char="•"/>
            </a:pPr>
            <a:r>
              <a:rPr lang="hu-HU"/>
              <a:t>lengyel</a:t>
            </a:r>
            <a:endParaRPr lang="en-US"/>
          </a:p>
          <a:p>
            <a:pPr marL="171450" lvl="0" indent="-171450">
              <a:buSzPct val="100000"/>
              <a:buFont typeface="Arial" pitchFamily="34"/>
              <a:buChar char="•"/>
            </a:pPr>
            <a:r>
              <a:rPr lang="hu-HU"/>
              <a:t>portugál</a:t>
            </a:r>
            <a:endParaRPr lang="en-US"/>
          </a:p>
          <a:p>
            <a:pPr marL="171450" lvl="0" indent="-171450">
              <a:buSzPct val="100000"/>
              <a:buFont typeface="Arial" pitchFamily="34"/>
              <a:buChar char="•"/>
            </a:pPr>
            <a:r>
              <a:rPr lang="hu-HU"/>
              <a:t>román</a:t>
            </a:r>
            <a:endParaRPr lang="en-US"/>
          </a:p>
          <a:p>
            <a:pPr marL="171450" lvl="0" indent="-171450">
              <a:buSzPct val="100000"/>
              <a:buFont typeface="Arial" pitchFamily="34"/>
              <a:buChar char="•"/>
            </a:pPr>
            <a:r>
              <a:rPr lang="hu-HU"/>
              <a:t>szlovák</a:t>
            </a:r>
            <a:endParaRPr lang="en-US"/>
          </a:p>
          <a:p>
            <a:pPr marL="171450" lvl="0" indent="-171450">
              <a:buSzPct val="100000"/>
              <a:buFont typeface="Arial" pitchFamily="34"/>
              <a:buChar char="•"/>
            </a:pPr>
            <a:r>
              <a:rPr lang="hu-HU"/>
              <a:t>szlovén</a:t>
            </a:r>
            <a:endParaRPr lang="en-US"/>
          </a:p>
          <a:p>
            <a:pPr marL="171450" lvl="0" indent="-171450">
              <a:buSzPct val="100000"/>
              <a:buFont typeface="Arial" pitchFamily="34"/>
              <a:buChar char="•"/>
            </a:pPr>
            <a:r>
              <a:rPr lang="hu-HU"/>
              <a:t>spanyol</a:t>
            </a:r>
            <a:endParaRPr lang="en-US"/>
          </a:p>
          <a:p>
            <a:pPr marL="171450" lvl="0" indent="-171450">
              <a:buSzPct val="100000"/>
              <a:buFont typeface="Arial" pitchFamily="34"/>
              <a:buChar char="•"/>
            </a:pPr>
            <a:r>
              <a:rPr lang="hu-HU"/>
              <a:t>svéd</a:t>
            </a:r>
            <a:endParaRPr lang="fr-BE"/>
          </a:p>
          <a:p>
            <a:pPr lvl="0"/>
            <a:endParaRPr lang="en-US"/>
          </a:p>
          <a:p>
            <a:pPr lvl="0"/>
            <a:r>
              <a:rPr lang="hu-HU" b="1" i="1"/>
              <a:t>Milyen uniós nyelvet beszélsz még az anyanyelveden kívül?</a:t>
            </a:r>
            <a:endParaRPr lang="fr-BE" b="1" i="1"/>
          </a:p>
          <a:p>
            <a:pPr lvl="0"/>
            <a:endParaRPr lang="en-US"/>
          </a:p>
          <a:p>
            <a:pPr lvl="0"/>
            <a:r>
              <a:rPr lang="hu-HU" b="1" i="1"/>
              <a:t>Tudod-e, hogyan mondják más uniós nyelveken, hogy köszönöm?</a:t>
            </a:r>
            <a:endParaRPr lang="en-US"/>
          </a:p>
        </p:txBody>
      </p:sp>
      <p:sp>
        <p:nvSpPr>
          <p:cNvPr id="4" name="Slide Number Placeholder 3">
            <a:extLst>
              <a:ext uri="{FF2B5EF4-FFF2-40B4-BE49-F238E27FC236}">
                <a16:creationId xmlns:a16="http://schemas.microsoft.com/office/drawing/2014/main" id="{AFA6426A-A672-A45A-E926-5F390B41320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5AF115-2F1A-42CD-BB70-BF26B7FD8835}"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24572-0BFD-37E6-EBF1-E9F56BA00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DCD33-C2F7-B44A-8B8E-0F0E3A294B1B}"/>
              </a:ext>
            </a:extLst>
          </p:cNvPr>
          <p:cNvSpPr txBox="1">
            <a:spLocks noGrp="1"/>
          </p:cNvSpPr>
          <p:nvPr>
            <p:ph type="body" sz="quarter" idx="1"/>
          </p:nvPr>
        </p:nvSpPr>
        <p:spPr/>
        <p:txBody>
          <a:bodyPr/>
          <a:lstStyle/>
          <a:p>
            <a:pPr lvl="0"/>
            <a:r>
              <a:rPr lang="hu-HU"/>
              <a:t>Az Európai Uniónak </a:t>
            </a:r>
            <a:r>
              <a:rPr lang="hu-HU" b="1"/>
              <a:t>24 hivatalos nyelve</a:t>
            </a:r>
            <a:r>
              <a:rPr lang="hu-HU"/>
              <a:t> van, melyek különböző nyelvcsaládokba tartoznak</a:t>
            </a:r>
            <a:r>
              <a:rPr lang="hu-HU" b="1"/>
              <a:t>:</a:t>
            </a:r>
            <a:endParaRPr lang="fr-BE" b="1"/>
          </a:p>
          <a:p>
            <a:pPr lvl="0"/>
            <a:endParaRPr lang="en-US"/>
          </a:p>
          <a:p>
            <a:pPr marL="171450" lvl="0" indent="-171450">
              <a:buSzPct val="100000"/>
              <a:buFont typeface="Arial" pitchFamily="34"/>
              <a:buChar char="•"/>
            </a:pPr>
            <a:r>
              <a:rPr lang="hu-HU" b="1"/>
              <a:t>Germán nyelvek:</a:t>
            </a:r>
            <a:r>
              <a:rPr lang="hu-HU"/>
              <a:t> dán, német, angol, holland és svéd.</a:t>
            </a:r>
            <a:endParaRPr lang="en-US"/>
          </a:p>
          <a:p>
            <a:pPr marL="171450" lvl="0" indent="-171450">
              <a:buSzPct val="100000"/>
              <a:buFont typeface="Arial" pitchFamily="34"/>
              <a:buChar char="•"/>
            </a:pPr>
            <a:r>
              <a:rPr lang="hu-HU" b="1"/>
              <a:t>Újlatin nyelvek</a:t>
            </a:r>
            <a:r>
              <a:rPr lang="hu-HU"/>
              <a:t>: spanyol, francia, olasz, portugál és román.</a:t>
            </a:r>
            <a:endParaRPr lang="en-US"/>
          </a:p>
          <a:p>
            <a:pPr marL="171450" lvl="0" indent="-171450">
              <a:buSzPct val="100000"/>
              <a:buFont typeface="Arial" pitchFamily="34"/>
              <a:buChar char="•"/>
            </a:pPr>
            <a:r>
              <a:rPr lang="hu-HU" b="1"/>
              <a:t>Szláv nyelvek:</a:t>
            </a:r>
            <a:r>
              <a:rPr lang="hu-HU"/>
              <a:t> bolgár, cseh, horvát, lengyel, szlovák és szlovén.</a:t>
            </a:r>
            <a:endParaRPr lang="fr-BE"/>
          </a:p>
          <a:p>
            <a:pPr lvl="0"/>
            <a:endParaRPr lang="en-US"/>
          </a:p>
          <a:p>
            <a:pPr lvl="0"/>
            <a:r>
              <a:rPr lang="hu-HU"/>
              <a:t>További hivatalos EU-s nyelvek, melyek nem tartoznak a felsorolt nyelvcsaládokba:</a:t>
            </a:r>
            <a:endParaRPr lang="fr-BE"/>
          </a:p>
          <a:p>
            <a:pPr lvl="0"/>
            <a:endParaRPr lang="en-US"/>
          </a:p>
          <a:p>
            <a:pPr marL="171450" lvl="0" indent="-171450">
              <a:buSzPct val="100000"/>
              <a:buFont typeface="Arial" pitchFamily="34"/>
              <a:buChar char="•"/>
            </a:pPr>
            <a:r>
              <a:rPr lang="hu-HU"/>
              <a:t>észt és finn</a:t>
            </a:r>
            <a:endParaRPr lang="en-US"/>
          </a:p>
          <a:p>
            <a:pPr marL="171450" lvl="0" indent="-171450">
              <a:buSzPct val="100000"/>
              <a:buFont typeface="Arial" pitchFamily="34"/>
              <a:buChar char="•"/>
            </a:pPr>
            <a:r>
              <a:rPr lang="hu-HU"/>
              <a:t>görög</a:t>
            </a:r>
            <a:endParaRPr lang="en-US"/>
          </a:p>
          <a:p>
            <a:pPr marL="171450" lvl="0" indent="-171450">
              <a:buSzPct val="100000"/>
              <a:buFont typeface="Arial" pitchFamily="34"/>
              <a:buChar char="•"/>
            </a:pPr>
            <a:r>
              <a:rPr lang="hu-HU"/>
              <a:t>ír</a:t>
            </a:r>
            <a:endParaRPr lang="en-US"/>
          </a:p>
          <a:p>
            <a:pPr marL="171450" lvl="0" indent="-171450">
              <a:buSzPct val="100000"/>
              <a:buFont typeface="Arial" pitchFamily="34"/>
              <a:buChar char="•"/>
            </a:pPr>
            <a:r>
              <a:rPr lang="hu-HU"/>
              <a:t>litván és lett</a:t>
            </a:r>
            <a:endParaRPr lang="en-US"/>
          </a:p>
          <a:p>
            <a:pPr marL="171450" lvl="0" indent="-171450">
              <a:buSzPct val="100000"/>
              <a:buFont typeface="Arial" pitchFamily="34"/>
              <a:buChar char="•"/>
            </a:pPr>
            <a:r>
              <a:rPr lang="hu-HU"/>
              <a:t>magyar</a:t>
            </a:r>
            <a:endParaRPr lang="en-US"/>
          </a:p>
          <a:p>
            <a:pPr marL="171450" lvl="0" indent="-171450">
              <a:buSzPct val="100000"/>
              <a:buFont typeface="Arial" pitchFamily="34"/>
              <a:buChar char="•"/>
            </a:pPr>
            <a:r>
              <a:rPr lang="hu-HU"/>
              <a:t>máltai</a:t>
            </a:r>
            <a:endParaRPr lang="en-US"/>
          </a:p>
        </p:txBody>
      </p:sp>
      <p:sp>
        <p:nvSpPr>
          <p:cNvPr id="4" name="Slide Number Placeholder 3">
            <a:extLst>
              <a:ext uri="{FF2B5EF4-FFF2-40B4-BE49-F238E27FC236}">
                <a16:creationId xmlns:a16="http://schemas.microsoft.com/office/drawing/2014/main" id="{3A22F57D-C534-D2E6-B42F-4C87CB74C9A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9C0154-831C-4F35-8C17-193B50DF3CA6}"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19DA3-280E-BABF-814B-C0446FB7A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795C8-E67F-58B4-CC85-A8BAE0C4B320}"/>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E36952BC-D058-6BED-5464-C8C2E0F001A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21411A-15F8-46F2-93C1-D3EBFFFC1034}"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E8F14-B6F8-4B58-703A-8B8B342A85D3}"/>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AA4EAE9-6367-AC22-7D1F-FBB533C534F7}"/>
              </a:ext>
            </a:extLst>
          </p:cNvPr>
          <p:cNvSpPr txBox="1">
            <a:spLocks noGrp="1"/>
          </p:cNvSpPr>
          <p:nvPr>
            <p:ph type="body" sz="quarter" idx="1"/>
          </p:nvPr>
        </p:nvSpPr>
        <p:spPr/>
        <p:txBody>
          <a:bodyPr/>
          <a:lstStyle/>
          <a:p>
            <a:pPr lvl="0"/>
            <a:r>
              <a:rPr lang="hu-HU"/>
              <a:t>Az EU létrehozásának alapgondolata az volt, hogy véget kell vetni a szomszédos országok közötti gyakori és sok áldozattal járó háborúknak. A második világháború után ez a törekvés még inkább előtérbe került.</a:t>
            </a:r>
            <a:endParaRPr lang="en-US"/>
          </a:p>
          <a:p>
            <a:pPr lvl="0"/>
            <a:r>
              <a:rPr lang="hu-HU"/>
              <a:t>1950-ben az Európai Szén- és Acélközösség létrehozásával néhány európai ország gazdasági és politikai szövetségre lépett, hogy így biztosítsa a hosszan tartó békét.</a:t>
            </a:r>
            <a:endParaRPr lang="en-US"/>
          </a:p>
          <a:p>
            <a:pPr lvl="0"/>
            <a:r>
              <a:rPr lang="hu-HU"/>
              <a:t> </a:t>
            </a:r>
            <a:endParaRPr lang="en-US"/>
          </a:p>
          <a:p>
            <a:pPr lvl="0"/>
            <a:r>
              <a:rPr lang="hu-HU"/>
              <a:t>Az Európai Unió alapító országai:</a:t>
            </a:r>
            <a:endParaRPr lang="en-US"/>
          </a:p>
          <a:p>
            <a:pPr marL="171450" lvl="0" indent="-171450">
              <a:buSzPct val="100000"/>
              <a:buFont typeface="Arial" pitchFamily="34"/>
              <a:buChar char="•"/>
            </a:pPr>
            <a:r>
              <a:rPr lang="hu-HU"/>
              <a:t>Belgium</a:t>
            </a:r>
            <a:endParaRPr lang="en-US"/>
          </a:p>
          <a:p>
            <a:pPr marL="171450" lvl="0" indent="-171450">
              <a:buSzPct val="100000"/>
              <a:buFont typeface="Arial" pitchFamily="34"/>
              <a:buChar char="•"/>
            </a:pPr>
            <a:r>
              <a:rPr lang="hu-HU"/>
              <a:t>Németország</a:t>
            </a:r>
            <a:endParaRPr lang="en-US"/>
          </a:p>
          <a:p>
            <a:pPr marL="171450" lvl="0" indent="-171450">
              <a:buSzPct val="100000"/>
              <a:buFont typeface="Arial" pitchFamily="34"/>
              <a:buChar char="•"/>
            </a:pPr>
            <a:r>
              <a:rPr lang="hu-HU"/>
              <a:t>Franciaország</a:t>
            </a:r>
            <a:endParaRPr lang="en-US"/>
          </a:p>
          <a:p>
            <a:pPr marL="171450" lvl="0" indent="-171450">
              <a:buSzPct val="100000"/>
              <a:buFont typeface="Arial" pitchFamily="34"/>
              <a:buChar char="•"/>
            </a:pPr>
            <a:r>
              <a:rPr lang="hu-HU"/>
              <a:t>Olaszország</a:t>
            </a:r>
            <a:endParaRPr lang="en-US"/>
          </a:p>
          <a:p>
            <a:pPr marL="171450" lvl="0" indent="-171450">
              <a:buSzPct val="100000"/>
              <a:buFont typeface="Arial" pitchFamily="34"/>
              <a:buChar char="•"/>
            </a:pPr>
            <a:r>
              <a:rPr lang="hu-HU"/>
              <a:t>Luxemburg</a:t>
            </a:r>
            <a:endParaRPr lang="en-US"/>
          </a:p>
          <a:p>
            <a:pPr marL="171450" lvl="0" indent="-171450">
              <a:buSzPct val="100000"/>
              <a:buFont typeface="Arial" pitchFamily="34"/>
              <a:buChar char="•"/>
            </a:pPr>
            <a:r>
              <a:rPr lang="hu-HU"/>
              <a:t>Hollandia</a:t>
            </a:r>
            <a:endParaRPr lang="en-US"/>
          </a:p>
        </p:txBody>
      </p:sp>
      <p:sp>
        <p:nvSpPr>
          <p:cNvPr id="4" name="Slide Number Placeholder 3">
            <a:extLst>
              <a:ext uri="{FF2B5EF4-FFF2-40B4-BE49-F238E27FC236}">
                <a16:creationId xmlns:a16="http://schemas.microsoft.com/office/drawing/2014/main" id="{703D53EB-8F86-AB1F-8E7A-6A1B8E47AF6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D3CB57-4450-4C5C-ABC7-C7B12F59ABDD}"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9607B-55D3-7AE5-D024-F9135C89C33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78E4F56-19DF-67A9-E2F0-F35D7AB78CBF}"/>
              </a:ext>
            </a:extLst>
          </p:cNvPr>
          <p:cNvSpPr txBox="1">
            <a:spLocks noGrp="1"/>
          </p:cNvSpPr>
          <p:nvPr>
            <p:ph type="body" sz="quarter" idx="1"/>
          </p:nvPr>
        </p:nvSpPr>
        <p:spPr/>
        <p:txBody>
          <a:bodyPr/>
          <a:lstStyle/>
          <a:p>
            <a:pPr lvl="0"/>
            <a:r>
              <a:rPr lang="hu-HU"/>
              <a:t>Európa népei nem mindig éltek együtt békében. A századok során rengeteg háborút vívtak a kontinensen.</a:t>
            </a:r>
            <a:endParaRPr lang="fr-BE"/>
          </a:p>
          <a:p>
            <a:pPr lvl="0"/>
            <a:endParaRPr lang="en-US"/>
          </a:p>
          <a:p>
            <a:pPr lvl="0"/>
            <a:r>
              <a:rPr lang="hu-HU"/>
              <a:t>A 20. században két világháború is pusztított:</a:t>
            </a:r>
            <a:endParaRPr lang="en-US"/>
          </a:p>
          <a:p>
            <a:pPr marL="171450" lvl="0" indent="-171450">
              <a:buSzPct val="100000"/>
              <a:buFont typeface="Wingdings" pitchFamily="2"/>
              <a:buChar char="Ø"/>
            </a:pPr>
            <a:r>
              <a:rPr lang="hu-HU"/>
              <a:t>1914 és 1918 között az első világháború,</a:t>
            </a:r>
            <a:endParaRPr lang="en-US"/>
          </a:p>
          <a:p>
            <a:pPr marL="171450" lvl="0" indent="-171450">
              <a:buSzPct val="100000"/>
              <a:buFont typeface="Wingdings" pitchFamily="2"/>
              <a:buChar char="Ø"/>
            </a:pPr>
            <a:r>
              <a:rPr lang="hu-HU"/>
              <a:t>1939 és 1945 között a második világháború</a:t>
            </a:r>
            <a:endParaRPr lang="en-IE"/>
          </a:p>
        </p:txBody>
      </p:sp>
      <p:sp>
        <p:nvSpPr>
          <p:cNvPr id="4" name="Slide Number Placeholder 3">
            <a:extLst>
              <a:ext uri="{FF2B5EF4-FFF2-40B4-BE49-F238E27FC236}">
                <a16:creationId xmlns:a16="http://schemas.microsoft.com/office/drawing/2014/main" id="{1AE5F87E-BA6B-44E0-3D6B-06A9F6959AF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A79B81-1CD6-4064-A91E-F866548A1948}"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FFA17-8771-0BBB-E13C-43396AE1E1B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82B1F51-09F0-1E1A-FCA0-4176079FA8E6}"/>
              </a:ext>
            </a:extLst>
          </p:cNvPr>
          <p:cNvSpPr txBox="1">
            <a:spLocks noGrp="1"/>
          </p:cNvSpPr>
          <p:nvPr>
            <p:ph type="body" sz="quarter" idx="1"/>
          </p:nvPr>
        </p:nvSpPr>
        <p:spPr/>
        <p:txBody>
          <a:bodyPr/>
          <a:lstStyle/>
          <a:p>
            <a:pPr lvl="0"/>
            <a:r>
              <a:rPr lang="hu-HU"/>
              <a:t>Az EU tagállamai között időnként előfordulhatnak ugyan nézeteltérések, de az EU gerincét adó alapelvek az elmúlt 70 évben változatlanok maradtak. A jövőbeli konfliktusok megelőzése volt az egyik célkitűzés, mely hozzájárult az Európai Unió létrejöttéhez.</a:t>
            </a:r>
            <a:endParaRPr lang="fr-BE"/>
          </a:p>
          <a:p>
            <a:pPr lvl="0"/>
            <a:endParaRPr lang="en-US"/>
          </a:p>
          <a:p>
            <a:pPr lvl="0"/>
            <a:r>
              <a:rPr lang="hu-HU"/>
              <a:t>A béke, a demokrácia és az emberi jogok érdekében Európában és világszerte végzett fáradhatatlan munkájának elismeréséül az Európai Unió 2012-ben Nobel-békedíjat vehetett át.</a:t>
            </a:r>
            <a:endParaRPr lang="en-US"/>
          </a:p>
        </p:txBody>
      </p:sp>
      <p:sp>
        <p:nvSpPr>
          <p:cNvPr id="4" name="Slide Number Placeholder 3">
            <a:extLst>
              <a:ext uri="{FF2B5EF4-FFF2-40B4-BE49-F238E27FC236}">
                <a16:creationId xmlns:a16="http://schemas.microsoft.com/office/drawing/2014/main" id="{7284371F-A5A0-1E36-3E6B-851C466B10B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77318C-F396-44CD-AB98-5AF527F48CB1}"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A95743-FB99-45EF-A546-16C61F5DB1B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154B54A-0B79-0FB1-99A7-A7B35C1A8FE2}"/>
              </a:ext>
            </a:extLst>
          </p:cNvPr>
          <p:cNvSpPr txBox="1">
            <a:spLocks noGrp="1"/>
          </p:cNvSpPr>
          <p:nvPr>
            <p:ph type="body" sz="quarter" idx="1"/>
          </p:nvPr>
        </p:nvSpPr>
        <p:spPr>
          <a:xfrm>
            <a:off x="666908" y="4693916"/>
            <a:ext cx="5335267" cy="4711336"/>
          </a:xfrm>
        </p:spPr>
        <p:txBody>
          <a:bodyPr/>
          <a:lstStyle/>
          <a:p>
            <a:pPr lvl="0"/>
            <a:r>
              <a:rPr lang="hu-HU" b="1"/>
              <a:t>Az Európai Unió létrejöttének főbb állomásai:</a:t>
            </a:r>
            <a:endParaRPr lang="fr-BE" b="1"/>
          </a:p>
          <a:p>
            <a:pPr lvl="0"/>
            <a:endParaRPr lang="en-US"/>
          </a:p>
          <a:p>
            <a:pPr marL="171450" lvl="0" indent="-171450">
              <a:buSzPct val="100000"/>
              <a:buFont typeface="Arial" pitchFamily="34"/>
              <a:buChar char="•"/>
            </a:pPr>
            <a:r>
              <a:rPr lang="hu-HU"/>
              <a:t>Néhány európai politikus – közöttük Robert Schuman, Simone Veil, Jean Monnet, Alcide De Gasperi és Konrad Adenauer – 1945 és 1950 között kezdte el felépíteni azt az Európai Uniót, amelyben ma élünk.</a:t>
            </a:r>
            <a:endParaRPr lang="en-US"/>
          </a:p>
          <a:p>
            <a:pPr marL="171450" lvl="0" indent="-171450">
              <a:buSzPct val="100000"/>
              <a:buFont typeface="Arial" pitchFamily="34"/>
              <a:buChar char="•"/>
            </a:pPr>
            <a:r>
              <a:rPr lang="hu-HU"/>
              <a:t>1950. május 9-én Robert Schuman (az akkori francia külügyminiszter) javaslatot tett arra, hogy a szénkitermelést és az acélgyártást – azaz a háborús felkészüléshez használt nyersanyagok előállítását – közös irányítás alá kellene rendelni, ezáltal biztosítva, hogy egyetlen ország se fegyverezhesse fel magát titokban a többi ellen. Ezt a javaslatot nevezzük </a:t>
            </a:r>
            <a:r>
              <a:rPr lang="hu-HU" b="1"/>
              <a:t>Schuman-nyilatkozatnak</a:t>
            </a:r>
            <a:r>
              <a:rPr lang="hu-HU"/>
              <a:t>. Egyik leghíresebb mondása: „Európát nem lehet egy csapásra felépíteni, sem pusztán valamely közös szerkezet kialakításával integrálni. Konkrét megvalósításokra, de mindenekelőtt a tényleges szolidaritás megteremtésére van szükség.”</a:t>
            </a:r>
            <a:endParaRPr lang="en-US"/>
          </a:p>
          <a:p>
            <a:pPr marL="171450" lvl="0" indent="-171450">
              <a:buSzPct val="100000"/>
              <a:buFont typeface="Arial" pitchFamily="34"/>
              <a:buChar char="•"/>
            </a:pPr>
            <a:r>
              <a:rPr lang="hu-HU"/>
              <a:t>1951 Létrejön az </a:t>
            </a:r>
            <a:r>
              <a:rPr lang="hu-HU" b="1"/>
              <a:t>Európai Szén- és Acélközösség –</a:t>
            </a:r>
            <a:r>
              <a:rPr lang="hu-HU"/>
              <a:t> Belgium, Franciaország, Hollandia, Luxemburg, Németország és Olaszország úgy döntött, hogy egyesíti szén- és acéliparát.</a:t>
            </a:r>
            <a:endParaRPr lang="en-US"/>
          </a:p>
          <a:p>
            <a:pPr marL="171450" lvl="0" indent="-171450">
              <a:buSzPct val="100000"/>
              <a:buFont typeface="Arial" pitchFamily="34"/>
              <a:buChar char="•"/>
            </a:pPr>
            <a:r>
              <a:rPr lang="hu-HU"/>
              <a:t>1957 </a:t>
            </a:r>
            <a:r>
              <a:rPr lang="hu-HU" b="1"/>
              <a:t>A</a:t>
            </a:r>
            <a:r>
              <a:rPr lang="hu-HU"/>
              <a:t> </a:t>
            </a:r>
            <a:r>
              <a:rPr lang="hu-HU" b="1"/>
              <a:t>Római Szerződés</a:t>
            </a:r>
            <a:r>
              <a:rPr lang="hu-HU"/>
              <a:t> – A hat alapító ország úgy döntött, hogy kiterjeszti együttműködését más gazdasági ágazatokra is, és létrehozta az </a:t>
            </a:r>
            <a:r>
              <a:rPr lang="hu-HU" b="1"/>
              <a:t>Európai Gazdasági Közösséget (EGK)</a:t>
            </a:r>
            <a:r>
              <a:rPr lang="hu-HU"/>
              <a:t> és az</a:t>
            </a:r>
            <a:r>
              <a:rPr lang="hu-HU" b="1"/>
              <a:t> Európai Atomenergia-közösséget (Euratom)</a:t>
            </a:r>
            <a:r>
              <a:rPr lang="hu-HU"/>
              <a:t>.</a:t>
            </a:r>
            <a:endParaRPr lang="en-US"/>
          </a:p>
          <a:p>
            <a:pPr marL="171450" lvl="0" indent="-171450">
              <a:buSzPct val="100000"/>
              <a:buFont typeface="Arial" pitchFamily="34"/>
              <a:buChar char="•"/>
            </a:pPr>
            <a:r>
              <a:rPr lang="hu-HU"/>
              <a:t>1992 </a:t>
            </a:r>
            <a:r>
              <a:rPr lang="hu-HU" b="1"/>
              <a:t>A</a:t>
            </a:r>
            <a:r>
              <a:rPr lang="hu-HU"/>
              <a:t> </a:t>
            </a:r>
            <a:r>
              <a:rPr lang="hu-HU" b="1"/>
              <a:t>Maastrichti Szerződés</a:t>
            </a:r>
            <a:r>
              <a:rPr lang="hu-HU"/>
              <a:t> – Az évek során egyre több ország csatlakozott a közösséghez, és a Maastrichti Szerződéssel létrejött a ma ismert </a:t>
            </a:r>
            <a:r>
              <a:rPr lang="hu-HU" b="1"/>
              <a:t>Európai Unió</a:t>
            </a:r>
            <a:r>
              <a:rPr lang="hu-HU"/>
              <a:t>:</a:t>
            </a:r>
            <a:endParaRPr lang="en-US"/>
          </a:p>
          <a:p>
            <a:pPr marL="628650" lvl="1" indent="-171450">
              <a:buSzPct val="100000"/>
              <a:buFont typeface="Wingdings" pitchFamily="2"/>
              <a:buChar char="Ø"/>
            </a:pPr>
            <a:r>
              <a:rPr lang="hu-HU" b="1"/>
              <a:t>politikai és gazdasági</a:t>
            </a:r>
            <a:r>
              <a:rPr lang="hu-HU"/>
              <a:t> unió;</a:t>
            </a:r>
            <a:endParaRPr lang="en-US"/>
          </a:p>
          <a:p>
            <a:pPr marL="628650" lvl="1" indent="-171450">
              <a:buSzPct val="100000"/>
              <a:buFont typeface="Wingdings" pitchFamily="2"/>
              <a:buChar char="Ø"/>
            </a:pPr>
            <a:r>
              <a:rPr lang="hu-HU" b="1"/>
              <a:t>nincs határellenőrzés</a:t>
            </a:r>
            <a:r>
              <a:rPr lang="hu-HU"/>
              <a:t> a </a:t>
            </a:r>
            <a:r>
              <a:rPr lang="hu-HU" b="1"/>
              <a:t>schengeni térséghez</a:t>
            </a:r>
            <a:r>
              <a:rPr lang="hu-HU"/>
              <a:t> (1995) tartozó országok között;</a:t>
            </a:r>
            <a:endParaRPr lang="en-US"/>
          </a:p>
          <a:p>
            <a:pPr marL="628650" lvl="1" indent="-171450">
              <a:buSzPct val="100000"/>
              <a:buFont typeface="Wingdings" pitchFamily="2"/>
              <a:buChar char="Ø"/>
            </a:pPr>
            <a:r>
              <a:rPr lang="hu-HU" b="1"/>
              <a:t>közös pénz</a:t>
            </a:r>
            <a:r>
              <a:rPr lang="hu-HU"/>
              <a:t> az eurót bevezető országokban.</a:t>
            </a:r>
            <a:endParaRPr lang="en-US"/>
          </a:p>
          <a:p>
            <a:pPr marL="171450" lvl="0" indent="-171450">
              <a:buSzPct val="100000"/>
              <a:buFont typeface="Arial" pitchFamily="34"/>
              <a:buChar char="•"/>
            </a:pPr>
            <a:r>
              <a:rPr lang="hu-HU"/>
              <a:t>1993 – Az </a:t>
            </a:r>
            <a:r>
              <a:rPr lang="hu-HU" b="1"/>
              <a:t>egységes piac</a:t>
            </a:r>
            <a:r>
              <a:rPr lang="hu-HU"/>
              <a:t> létrehozása az áruk, személyek, szolgáltatások és a tőke EU-n belüli szabad mozgásának biztosítására. A technikai, jogi és bürokratikus akadályok felszámolásával az EU lehetővé teszi, hogy az állampolgárok és vállalkozások Európa-szerte szabadon folytassanak üzleti tevékenységet. </a:t>
            </a:r>
            <a:br>
              <a:rPr lang="hu-HU"/>
            </a:br>
            <a:r>
              <a:rPr lang="hu-HU"/>
              <a:t>A 27 uniós ország mellett </a:t>
            </a:r>
            <a:r>
              <a:rPr lang="hu-HU" b="1"/>
              <a:t>Izland</a:t>
            </a:r>
            <a:r>
              <a:rPr lang="hu-HU"/>
              <a:t>, </a:t>
            </a:r>
            <a:r>
              <a:rPr lang="hu-HU" b="1"/>
              <a:t>Liechtenstein</a:t>
            </a:r>
            <a:r>
              <a:rPr lang="hu-HU"/>
              <a:t>, </a:t>
            </a:r>
            <a:r>
              <a:rPr lang="hu-HU" b="1"/>
              <a:t>Norvégia</a:t>
            </a:r>
            <a:r>
              <a:rPr lang="hu-HU"/>
              <a:t> és </a:t>
            </a:r>
            <a:r>
              <a:rPr lang="hu-HU" b="1"/>
              <a:t>Svájc</a:t>
            </a:r>
            <a:r>
              <a:rPr lang="hu-HU"/>
              <a:t> is az európai egységes piac részét képezi.</a:t>
            </a:r>
            <a:endParaRPr lang="en-US"/>
          </a:p>
          <a:p>
            <a:pPr marL="171450" lvl="0" indent="-171450">
              <a:buSzPct val="100000"/>
              <a:buFont typeface="Arial" pitchFamily="34"/>
              <a:buChar char="•"/>
            </a:pPr>
            <a:r>
              <a:rPr lang="hu-HU"/>
              <a:t>1995 – </a:t>
            </a:r>
            <a:r>
              <a:rPr lang="hu-HU" b="1"/>
              <a:t>A Schengeni Megállapodás</a:t>
            </a:r>
            <a:r>
              <a:rPr lang="hu-HU"/>
              <a:t> megszüntetett minden határellenőrzést az azt aláíró hét ország között.</a:t>
            </a:r>
            <a:endParaRPr lang="en-US"/>
          </a:p>
          <a:p>
            <a:pPr marL="171450" lvl="0" indent="-171450">
              <a:buSzPct val="100000"/>
              <a:buFont typeface="Arial" pitchFamily="34"/>
              <a:buChar char="•"/>
            </a:pPr>
            <a:r>
              <a:rPr lang="hu-HU"/>
              <a:t>2002 – Az </a:t>
            </a:r>
            <a:r>
              <a:rPr lang="hu-HU" b="1"/>
              <a:t>euró</a:t>
            </a:r>
            <a:r>
              <a:rPr lang="hu-HU"/>
              <a:t> 12 uniós ország </a:t>
            </a:r>
            <a:r>
              <a:rPr lang="hu-HU" b="1"/>
              <a:t>hivatalos</a:t>
            </a:r>
            <a:r>
              <a:rPr lang="hu-HU"/>
              <a:t> pénzneme lett.</a:t>
            </a:r>
            <a:endParaRPr lang="en-US"/>
          </a:p>
          <a:p>
            <a:pPr marL="171450" lvl="0" indent="-171450">
              <a:buSzPct val="100000"/>
              <a:buFont typeface="Arial" pitchFamily="34"/>
              <a:buChar char="•"/>
            </a:pPr>
            <a:r>
              <a:rPr lang="hu-HU"/>
              <a:t>2004 – Az </a:t>
            </a:r>
            <a:r>
              <a:rPr lang="hu-HU" b="1"/>
              <a:t>Európai Unió legnagyobb bővülése</a:t>
            </a:r>
            <a:r>
              <a:rPr lang="hu-HU"/>
              <a:t> a terület, az államok száma és a népesség tekintetében. Tíz új ország csatlakozott az EU-hoz: Ciprus, Csehország, Észtország, Magyarország, Lettország, Litvánia, Málta, Lengyelország, Szlovákia és Szlovénia. Ez a bővítés Európa újraegyesítését jelentette, amelyet a vasfüggöny és a hidegháború fél évszázadra megosztott.</a:t>
            </a:r>
            <a:endParaRPr lang="en-US"/>
          </a:p>
          <a:p>
            <a:pPr marL="171450" lvl="0" indent="-171450">
              <a:buSzPct val="100000"/>
              <a:buFont typeface="Arial" pitchFamily="34"/>
              <a:buChar char="•"/>
            </a:pPr>
            <a:r>
              <a:rPr lang="hu-HU"/>
              <a:t>2007 – </a:t>
            </a:r>
            <a:r>
              <a:rPr lang="hu-HU" b="1"/>
              <a:t>A Lisszaboni Szerződés</a:t>
            </a:r>
            <a:r>
              <a:rPr lang="hu-HU"/>
              <a:t> új struktúrát vezetett be, amely hangsúlyosabb szerepet biztosít az EU-nak a világban, és nagyobb jelentőséget tulajdonít a polgárok és a nemzeti kormányok véleményének.</a:t>
            </a:r>
            <a:endParaRPr lang="en-US"/>
          </a:p>
          <a:p>
            <a:pPr marL="171450" lvl="0" indent="-171450">
              <a:buSzPct val="100000"/>
              <a:buFont typeface="Arial" pitchFamily="34"/>
              <a:buChar char="•"/>
            </a:pPr>
            <a:r>
              <a:rPr lang="hu-HU"/>
              <a:t>2020 – A NextGenerationEU egy olyan gazdasági helyreállítási csomag, melynek célja a Covid19-világjárvány által érintett uniós országok támogatása. A NextGenerationEU célja, hogy erősebbé tegye Európát, átformálja az uniós gazdaságokat és társadalmakat, és olyan Európát alakítson ki, amely mindenki javát szolgálja.</a:t>
            </a:r>
            <a:endParaRPr lang="en-IE"/>
          </a:p>
        </p:txBody>
      </p:sp>
      <p:sp>
        <p:nvSpPr>
          <p:cNvPr id="4" name="Espace réservé du numéro de diapositive 3">
            <a:extLst>
              <a:ext uri="{FF2B5EF4-FFF2-40B4-BE49-F238E27FC236}">
                <a16:creationId xmlns:a16="http://schemas.microsoft.com/office/drawing/2014/main" id="{C1D8E0A0-7A16-11E0-AC87-51715F949B8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268FF9-7944-412D-99D2-64B461F85B7B}"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27848-344D-FBB4-5493-238577BBB594}"/>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49A0D3F7-3C43-7E8B-4EAB-A58F3C62C23E}"/>
              </a:ext>
            </a:extLst>
          </p:cNvPr>
          <p:cNvSpPr txBox="1">
            <a:spLocks noGrp="1"/>
          </p:cNvSpPr>
          <p:nvPr>
            <p:ph type="body" sz="quarter" idx="1"/>
          </p:nvPr>
        </p:nvSpPr>
        <p:spPr/>
        <p:txBody>
          <a:bodyPr/>
          <a:lstStyle/>
          <a:p>
            <a:pPr lvl="0"/>
            <a:r>
              <a:rPr lang="hu-HU"/>
              <a:t>Az évek során egyre több ország csatlakozott az európai projekthez.</a:t>
            </a:r>
            <a:endParaRPr lang="en-US"/>
          </a:p>
        </p:txBody>
      </p:sp>
      <p:sp>
        <p:nvSpPr>
          <p:cNvPr id="4" name="Slide Number Placeholder 3">
            <a:extLst>
              <a:ext uri="{FF2B5EF4-FFF2-40B4-BE49-F238E27FC236}">
                <a16:creationId xmlns:a16="http://schemas.microsoft.com/office/drawing/2014/main" id="{0B4ACA2C-1645-525E-94C3-D1BA74C1763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5CC5D1-EDA9-4680-BC96-DC4271391689}"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B1A03-FA61-0583-E136-00E018EF7A65}"/>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BF2CF97-B8EA-D02E-D97D-BCBBD2181A6C}"/>
              </a:ext>
            </a:extLst>
          </p:cNvPr>
          <p:cNvSpPr txBox="1">
            <a:spLocks noGrp="1"/>
          </p:cNvSpPr>
          <p:nvPr>
            <p:ph type="body" sz="quarter" idx="1"/>
          </p:nvPr>
        </p:nvSpPr>
        <p:spPr/>
        <p:txBody>
          <a:bodyPr/>
          <a:lstStyle/>
          <a:p>
            <a:pPr lvl="0"/>
            <a:r>
              <a:rPr lang="hu-HU"/>
              <a:t>A </a:t>
            </a:r>
            <a:r>
              <a:rPr lang="hu-HU" b="1"/>
              <a:t>schengeni térséget</a:t>
            </a:r>
            <a:r>
              <a:rPr lang="hu-HU"/>
              <a:t> 1995-ben hozták létre azzal a céllal, hogy megszűnjenek az uniós országok közötti határellenőrzések.</a:t>
            </a:r>
            <a:endParaRPr lang="en-US"/>
          </a:p>
          <a:p>
            <a:r>
              <a:rPr lang="hu-HU" dirty="0"/>
              <a:t>A térségen belül az uniós polgárok szabadon mozoghatnak. A schengeni térség 2</a:t>
            </a:r>
            <a:r>
              <a:rPr lang="fr-BE" dirty="0"/>
              <a:t>3</a:t>
            </a:r>
            <a:r>
              <a:rPr lang="hu-HU" dirty="0"/>
              <a:t> uniós országot (</a:t>
            </a:r>
            <a:r>
              <a:rPr lang="hu-HU"/>
              <a:t>Ausztria, Belgium, Bulgária, Csehország, Dánia, Észtország, Finnország, Franciaország, Görögország, Hollandia, Horvátország, Lengyelország, Lettország, Litvánia, Luxemburg, Magyarország, Málta, Németország, Olaszország, Portugália, Románia, Spanyolország, Svédország, Szlovákia és Szlovénia) és 4 nem uniós országot (Izland, Liechtenstein, Norvégia és Svájc) egyesít.</a:t>
            </a:r>
            <a:endParaRPr lang="en-US">
              <a:cs typeface="Calibri"/>
            </a:endParaRPr>
          </a:p>
          <a:p>
            <a:pPr lvl="0"/>
            <a:endParaRPr lang="hu-HU">
              <a:cs typeface="Calibri"/>
            </a:endParaRPr>
          </a:p>
          <a:p>
            <a:pPr lvl="0"/>
            <a:endParaRPr lang="hu-HU" dirty="0">
              <a:ea typeface="Calibri"/>
              <a:cs typeface="Calibri"/>
            </a:endParaRPr>
          </a:p>
          <a:p>
            <a:pPr lvl="0"/>
            <a:endParaRPr lang="hu-HU">
              <a:cs typeface="Calibri"/>
            </a:endParaRPr>
          </a:p>
        </p:txBody>
      </p:sp>
      <p:sp>
        <p:nvSpPr>
          <p:cNvPr id="4" name="Slide Number Placeholder 3">
            <a:extLst>
              <a:ext uri="{FF2B5EF4-FFF2-40B4-BE49-F238E27FC236}">
                <a16:creationId xmlns:a16="http://schemas.microsoft.com/office/drawing/2014/main" id="{62A3D7C7-1894-5A8D-A409-8E7C09311B0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53456F-6CA0-41D8-BA3B-5E8A99BEAF3F}"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DA241-25E3-1803-2CC2-0B7CB25C8FDD}"/>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58D0CA3-DDC1-ECFC-AD08-1C44DFDB0DC6}"/>
              </a:ext>
            </a:extLst>
          </p:cNvPr>
          <p:cNvSpPr txBox="1">
            <a:spLocks noGrp="1"/>
          </p:cNvSpPr>
          <p:nvPr>
            <p:ph type="body" sz="quarter" idx="1"/>
          </p:nvPr>
        </p:nvSpPr>
        <p:spPr/>
        <p:txBody>
          <a:bodyPr/>
          <a:lstStyle/>
          <a:p>
            <a:pPr lvl="0"/>
            <a:r>
              <a:rPr lang="hu-HU"/>
              <a:t>Az euró a korábbi nemzeti valutákat váltotta ki, és jelenleg a 27 uniós tagállamból </a:t>
            </a:r>
            <a:r>
              <a:rPr lang="fr-BE" b="1"/>
              <a:t>20</a:t>
            </a:r>
            <a:r>
              <a:rPr lang="hu-HU" b="1"/>
              <a:t> ország</a:t>
            </a:r>
            <a:r>
              <a:rPr lang="hu-HU"/>
              <a:t> pénzneme: Ausztria, Belgium, Ciprus, Észtország, Finnország, Franciaország, Görögország, Hollandia, </a:t>
            </a:r>
            <a:r>
              <a:rPr lang="fr-BE"/>
              <a:t>Horvátország, </a:t>
            </a:r>
            <a:r>
              <a:rPr lang="hu-HU"/>
              <a:t>Írország, Lettország, Litvánia, Luxemburg, Málta, Németország, Olaszország, Portugália, Spanyolország, Szlovákia, Szlovénia.</a:t>
            </a:r>
            <a:endParaRPr lang="en-US"/>
          </a:p>
        </p:txBody>
      </p:sp>
      <p:sp>
        <p:nvSpPr>
          <p:cNvPr id="4" name="Slide Number Placeholder 3">
            <a:extLst>
              <a:ext uri="{FF2B5EF4-FFF2-40B4-BE49-F238E27FC236}">
                <a16:creationId xmlns:a16="http://schemas.microsoft.com/office/drawing/2014/main" id="{6F7195ED-2628-1CE3-7653-E8267B39709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08DA67-3D57-49ED-BBE9-FE9CBF86A042}"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03ED5-4102-5047-CF89-F10D15348E6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CE1E70CA-BDDC-2F14-792B-A943BA673D2B}"/>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DD4FDEDE-8A1A-2201-A77B-1328FCE93F2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8F860A-7463-496C-9D32-45F882C45F4D}"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6E989E-BDC3-50F7-CE96-4AE9E811DE8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CBFC1CE-8825-4551-B40D-533F4317F20B}"/>
              </a:ext>
            </a:extLst>
          </p:cNvPr>
          <p:cNvSpPr txBox="1">
            <a:spLocks noGrp="1"/>
          </p:cNvSpPr>
          <p:nvPr>
            <p:ph type="body" sz="quarter" idx="1"/>
          </p:nvPr>
        </p:nvSpPr>
        <p:spPr/>
        <p:txBody>
          <a:bodyPr/>
          <a:lstStyle/>
          <a:p>
            <a:pPr marL="171450" lvl="0" indent="-171450">
              <a:buSzPct val="100000"/>
              <a:buFont typeface="Arial" pitchFamily="34"/>
              <a:buChar char="•"/>
            </a:pPr>
            <a:r>
              <a:rPr lang="hu-HU"/>
              <a:t>Az </a:t>
            </a:r>
            <a:r>
              <a:rPr lang="hu-HU" b="1"/>
              <a:t>ifjúsági garanciaprogram</a:t>
            </a:r>
            <a:r>
              <a:rPr lang="hu-HU"/>
              <a:t> célja, hogy segítse a fiatalokat tanulmányaik folytatásában, vagy a munkáltatók számára fontos készségeik fejlesztésével növelje elhelyezkedési esélyeiket.</a:t>
            </a:r>
            <a:endParaRPr lang="en-US"/>
          </a:p>
          <a:p>
            <a:pPr marL="171450" lvl="0" indent="-171450">
              <a:buSzPct val="100000"/>
              <a:buFont typeface="Arial" pitchFamily="34"/>
              <a:buChar char="•"/>
            </a:pPr>
            <a:r>
              <a:rPr lang="hu-HU"/>
              <a:t>Az </a:t>
            </a:r>
            <a:r>
              <a:rPr lang="hu-HU" b="1"/>
              <a:t>EURES-portál </a:t>
            </a:r>
            <a:r>
              <a:rPr lang="hu-HU"/>
              <a:t>segíti a fiatalokat, hogy más uniós országokban szakmai gyakorlatot vagy tanulószerződéses gyakorlati képzést találjanak. A portál továbbá a munkáltatóknak is lehetővé teszi, hogy más uniós országokból is találjanak jelölteket.</a:t>
            </a:r>
            <a:endParaRPr lang="en-US"/>
          </a:p>
          <a:p>
            <a:pPr marL="171450" lvl="0" indent="-171450">
              <a:buSzPct val="100000"/>
              <a:buFont typeface="Arial" pitchFamily="34"/>
              <a:buChar char="•"/>
            </a:pPr>
            <a:r>
              <a:rPr lang="hu-HU"/>
              <a:t>Az </a:t>
            </a:r>
            <a:r>
              <a:rPr lang="hu-HU" b="1"/>
              <a:t>Erasmus+ program</a:t>
            </a:r>
            <a:r>
              <a:rPr lang="hu-HU"/>
              <a:t> uniós és nem uniós országokból származó fiatalok és felnőttek előtt egyaránt nyitva áll, és lehetővé teszi, hogy 33 európai ország valamelyikében tanuljanak, képzéseken vagy ifjúsági csereprogramokban vegyenek részt.</a:t>
            </a:r>
            <a:endParaRPr lang="en-US"/>
          </a:p>
          <a:p>
            <a:pPr marL="171450" lvl="0" indent="-171450">
              <a:buSzPct val="100000"/>
              <a:buFont typeface="Arial" pitchFamily="34"/>
              <a:buChar char="•"/>
            </a:pPr>
            <a:r>
              <a:rPr lang="hu-HU"/>
              <a:t>Az </a:t>
            </a:r>
            <a:r>
              <a:rPr lang="hu-HU" b="1"/>
              <a:t>Európai Szolidaritási Testületnek</a:t>
            </a:r>
            <a:r>
              <a:rPr lang="hu-HU"/>
              <a:t> köszönhetően a fiatal felnőttek külföldön (vagy hazájukban) vállalhatnak önkéntes munkát egy számukra fontos ügy előmozdítása érdekében. Ezek az értékes tapasztalatok lehetővé teszik számukra készségeik és kompetenciáik fejlesztését.</a:t>
            </a:r>
            <a:endParaRPr lang="en-US"/>
          </a:p>
          <a:p>
            <a:pPr marL="171450" lvl="0" indent="-171450">
              <a:buSzPct val="100000"/>
              <a:buFont typeface="Arial" pitchFamily="34"/>
              <a:buChar char="•"/>
            </a:pPr>
            <a:r>
              <a:rPr lang="hu-HU"/>
              <a:t>Minderről bővebben: </a:t>
            </a:r>
            <a:r>
              <a:rPr lang="hu-HU" u="sng">
                <a:hlinkClick r:id="rId3"/>
              </a:rPr>
              <a:t>Munka és tanulmányok (europa.eu)</a:t>
            </a:r>
            <a:endParaRPr lang="en-US"/>
          </a:p>
        </p:txBody>
      </p:sp>
      <p:sp>
        <p:nvSpPr>
          <p:cNvPr id="4" name="Slide Number Placeholder 3">
            <a:extLst>
              <a:ext uri="{FF2B5EF4-FFF2-40B4-BE49-F238E27FC236}">
                <a16:creationId xmlns:a16="http://schemas.microsoft.com/office/drawing/2014/main" id="{575A89F1-00C7-E45D-7A56-ABBBF36DE9F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8B4883-F69D-44CE-9734-D4EC6D24A7B5}"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3B9CA-3EA6-CD69-5CA1-DD5D80FD988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496BA61-DC36-843D-EFE1-4E1CF0596837}"/>
              </a:ext>
            </a:extLst>
          </p:cNvPr>
          <p:cNvSpPr txBox="1">
            <a:spLocks noGrp="1"/>
          </p:cNvSpPr>
          <p:nvPr>
            <p:ph type="body" sz="quarter" idx="1"/>
          </p:nvPr>
        </p:nvSpPr>
        <p:spPr/>
        <p:txBody>
          <a:bodyPr/>
          <a:lstStyle/>
          <a:p>
            <a:pPr marL="171450" lvl="0" indent="-171450">
              <a:buSzPct val="100000"/>
              <a:buFont typeface="Arial" pitchFamily="34"/>
              <a:buChar char="•"/>
            </a:pPr>
            <a:r>
              <a:rPr lang="hu-HU"/>
              <a:t>A </a:t>
            </a:r>
            <a:r>
              <a:rPr lang="hu-HU" b="1"/>
              <a:t>DiscoverEU</a:t>
            </a:r>
            <a:r>
              <a:rPr lang="hu-HU"/>
              <a:t> az Európai Unió kezdeményezése, amely lehetővé teszi a 18 évesek számára, hogy beutazzák és felfedezzék Európát.</a:t>
            </a:r>
            <a:endParaRPr lang="en-US"/>
          </a:p>
          <a:p>
            <a:pPr marL="171450" lvl="0" indent="-171450">
              <a:buSzPct val="100000"/>
              <a:buFont typeface="Arial" pitchFamily="34"/>
              <a:buChar char="•"/>
            </a:pPr>
            <a:r>
              <a:rPr lang="hu-HU"/>
              <a:t>Külföldön</a:t>
            </a:r>
            <a:r>
              <a:rPr lang="hu-HU" b="1"/>
              <a:t> mobiltelefonodat ugyanúgy használhatod, mint otthon</a:t>
            </a:r>
            <a:r>
              <a:rPr lang="hu-HU"/>
              <a:t>, plusz költségek nélkül.</a:t>
            </a:r>
            <a:endParaRPr lang="en-US"/>
          </a:p>
          <a:p>
            <a:pPr marL="171450" lvl="0" indent="-171450">
              <a:buSzPct val="100000"/>
              <a:buFont typeface="Arial" pitchFamily="34"/>
              <a:buChar char="•"/>
            </a:pPr>
            <a:r>
              <a:rPr lang="hu-HU"/>
              <a:t>Amennyiben repülő-, busz-, vagy hajójáratodat, vonatodat törlik, költségtérítésben részesülhetsz, hiszen teljes körű </a:t>
            </a:r>
            <a:r>
              <a:rPr lang="hu-HU" b="1"/>
              <a:t>utasjogok</a:t>
            </a:r>
            <a:r>
              <a:rPr lang="hu-HU"/>
              <a:t> védenek téged.</a:t>
            </a:r>
            <a:endParaRPr lang="en-US"/>
          </a:p>
          <a:p>
            <a:pPr marL="171450" lvl="0" indent="-171450">
              <a:buSzPct val="100000"/>
              <a:buFont typeface="Arial" pitchFamily="34"/>
              <a:buChar char="•"/>
            </a:pPr>
            <a:r>
              <a:rPr lang="hu-HU"/>
              <a:t>Szükség esetén az </a:t>
            </a:r>
            <a:r>
              <a:rPr lang="hu-HU" b="1"/>
              <a:t>európai egészségbiztosítási kártyának</a:t>
            </a:r>
            <a:r>
              <a:rPr lang="hu-HU"/>
              <a:t> köszönhetően bármelyik uniós országban egészségügyi ellátásban részesülhetsz.</a:t>
            </a:r>
            <a:endParaRPr lang="en-US"/>
          </a:p>
          <a:p>
            <a:pPr marL="171450" lvl="0" indent="-171450">
              <a:buSzPct val="100000"/>
              <a:buFont typeface="Arial" pitchFamily="34"/>
              <a:buChar char="•"/>
            </a:pPr>
            <a:r>
              <a:rPr lang="hu-HU" b="1"/>
              <a:t>Digitális előfizetéseid Európa-szerte elérhetők</a:t>
            </a:r>
            <a:r>
              <a:rPr lang="hu-HU"/>
              <a:t>, így utazás közben sem kell nélkülöznöd kedvenc sorozataidat.</a:t>
            </a:r>
            <a:endParaRPr lang="en-US"/>
          </a:p>
        </p:txBody>
      </p:sp>
      <p:sp>
        <p:nvSpPr>
          <p:cNvPr id="4" name="Slide Number Placeholder 3">
            <a:extLst>
              <a:ext uri="{FF2B5EF4-FFF2-40B4-BE49-F238E27FC236}">
                <a16:creationId xmlns:a16="http://schemas.microsoft.com/office/drawing/2014/main" id="{E6F49F59-094C-7FCC-6136-5360A02F8E8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C9F10C-9BAF-4CF8-A1DC-911645B10135}"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57097-0DB1-F12C-4593-D56C563A15C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9C667954-F1E0-C58C-618E-2F1AF5CBCC22}"/>
              </a:ext>
            </a:extLst>
          </p:cNvPr>
          <p:cNvSpPr txBox="1">
            <a:spLocks noGrp="1"/>
          </p:cNvSpPr>
          <p:nvPr>
            <p:ph type="body" sz="quarter" idx="1"/>
          </p:nvPr>
        </p:nvSpPr>
        <p:spPr/>
        <p:txBody>
          <a:bodyPr/>
          <a:lstStyle/>
          <a:p>
            <a:pPr marL="171450" lvl="0" indent="-171450">
              <a:buSzPct val="100000"/>
              <a:buFont typeface="Arial" pitchFamily="34"/>
              <a:buChar char="•"/>
            </a:pPr>
            <a:r>
              <a:rPr lang="hu-HU" b="1" dirty="0"/>
              <a:t>Részvétel: </a:t>
            </a:r>
            <a:r>
              <a:rPr lang="hu-HU" dirty="0"/>
              <a:t>Így járulhatsz hozzá Európa alakításához:</a:t>
            </a:r>
            <a:endParaRPr lang="en-US" dirty="0"/>
          </a:p>
          <a:p>
            <a:pPr marL="742950" lvl="1" indent="-285750">
              <a:lnSpc>
                <a:spcPct val="107000"/>
              </a:lnSpc>
              <a:spcAft>
                <a:spcPts val="800"/>
              </a:spcAft>
              <a:buSzPct val="100000"/>
              <a:buFont typeface="Wingdings" pitchFamily="2"/>
              <a:buChar char=""/>
              <a:tabLst>
                <a:tab pos="914400" algn="l"/>
              </a:tabLst>
            </a:pPr>
            <a:r>
              <a:rPr lang="hu-HU" dirty="0"/>
              <a:t>szavazás </a:t>
            </a:r>
            <a:r>
              <a:rPr lang="hu-HU" sz="1800" dirty="0">
                <a:cs typeface="Calibri"/>
              </a:rPr>
              <a:t>az európai parlamenti választásokon: a választójogi korhatár a legtöbb uniós országban 18 év, Görögországban 17 év, Ausztriában és Máltán pedig 16 év. Belgium és Németország a közelmúltban 16 évre csökkentette az európai választásokra vonatkozó választójogi korhatárt.</a:t>
            </a:r>
            <a:endParaRPr lang="en-IE" sz="1800" dirty="0">
              <a:cs typeface="Calibri"/>
            </a:endParaRPr>
          </a:p>
          <a:p>
            <a:pPr marL="628650" lvl="1" indent="-171450">
              <a:buSzPct val="100000"/>
              <a:buFont typeface="Wingdings" pitchFamily="2"/>
              <a:buChar char="Ø"/>
            </a:pPr>
            <a:r>
              <a:rPr lang="hu-HU" b="1" dirty="0"/>
              <a:t>európai polgári kezdeményezés</a:t>
            </a:r>
            <a:r>
              <a:rPr lang="hu-HU" dirty="0"/>
              <a:t> indítása vagy támogatása annak érdekében, hogy az EU hatáskörébe tartozó valamely konkrét ügyben új jogszabályjavaslat </a:t>
            </a:r>
            <a:r>
              <a:rPr lang="hu-HU" dirty="0" err="1"/>
              <a:t>szülessen</a:t>
            </a:r>
            <a:r>
              <a:rPr lang="hu-HU" dirty="0"/>
              <a:t>;</a:t>
            </a:r>
            <a:endParaRPr lang="en-US" dirty="0"/>
          </a:p>
          <a:p>
            <a:pPr marL="628650" lvl="1" indent="-171450">
              <a:buSzPct val="100000"/>
              <a:buFont typeface="Wingdings" pitchFamily="2"/>
              <a:buChar char="Ø"/>
            </a:pPr>
            <a:r>
              <a:rPr lang="hu-HU" dirty="0"/>
              <a:t>részvétel az EU-szerte megrendezett </a:t>
            </a:r>
            <a:r>
              <a:rPr lang="hu-HU" b="1" dirty="0"/>
              <a:t>civil párbeszédeken</a:t>
            </a:r>
            <a:r>
              <a:rPr lang="hu-HU" dirty="0"/>
              <a:t>, melyek keretében az EU képviselőivel lehet megvitatni uniós témákat;</a:t>
            </a:r>
            <a:endParaRPr lang="en-US" dirty="0"/>
          </a:p>
          <a:p>
            <a:pPr lvl="1"/>
            <a:endParaRPr lang="en-US"/>
          </a:p>
          <a:p>
            <a:pPr marL="171450" lvl="0" indent="-171450">
              <a:buSzPct val="100000"/>
              <a:buFont typeface="Arial" pitchFamily="34"/>
              <a:buChar char="•"/>
            </a:pPr>
            <a:r>
              <a:rPr lang="hu-HU" b="1" dirty="0"/>
              <a:t>Környezetvédelem:</a:t>
            </a:r>
            <a:endParaRPr lang="en-US" dirty="0"/>
          </a:p>
          <a:p>
            <a:pPr marL="628650" lvl="1" indent="-171450">
              <a:buSzPct val="100000"/>
              <a:buFont typeface="Wingdings" pitchFamily="2"/>
              <a:buChar char="Ø"/>
            </a:pPr>
            <a:r>
              <a:rPr lang="hu-HU" dirty="0"/>
              <a:t>Az éghajlatváltozás elleni küzdelem az EU egyik kiemelt prioritása. Az Európai Unió tagországai ezért a következő vállalásokat tették 2030-ig: üvegházhatásúgáz-kibocsátásuk és energiafelhasználásuk drasztikus csökkentése, és több megújuló energiaforrásból (például szél-, nap- vagy vízenergiából) termelt energia.</a:t>
            </a:r>
            <a:endParaRPr lang="en-US" dirty="0"/>
          </a:p>
          <a:p>
            <a:pPr marL="628650" lvl="1" indent="-171450">
              <a:buSzPct val="100000"/>
              <a:buFont typeface="Wingdings" pitchFamily="2"/>
              <a:buChar char="Ø"/>
            </a:pPr>
            <a:r>
              <a:rPr lang="hu-HU" dirty="0"/>
              <a:t>A </a:t>
            </a:r>
            <a:r>
              <a:rPr lang="hu-HU" b="1" dirty="0" err="1"/>
              <a:t>Natura</a:t>
            </a:r>
            <a:r>
              <a:rPr lang="hu-HU" b="1" dirty="0"/>
              <a:t> 2000</a:t>
            </a:r>
            <a:r>
              <a:rPr lang="hu-HU" dirty="0"/>
              <a:t> védett területek hálózata az EU-ban. Mintegy 2000 állat- és növényfajt és 230 élőhelytípust véd az EU-ban. További információért kattints ide: </a:t>
            </a:r>
            <a:r>
              <a:rPr lang="hu-HU" u="sng" dirty="0">
                <a:hlinkClick r:id="rId3"/>
              </a:rPr>
              <a:t>https://europa.eu/!fKPUmm</a:t>
            </a:r>
            <a:endParaRPr lang="en-US" dirty="0"/>
          </a:p>
          <a:p>
            <a:pPr marL="628650" lvl="1" indent="-171450">
              <a:buSzPct val="100000"/>
              <a:buFont typeface="Wingdings" pitchFamily="2"/>
              <a:buChar char="Ø"/>
            </a:pPr>
            <a:r>
              <a:rPr lang="hu-HU" dirty="0"/>
              <a:t>Az</a:t>
            </a:r>
            <a:r>
              <a:rPr lang="hu-HU" b="1" dirty="0"/>
              <a:t> EU LIFE</a:t>
            </a:r>
            <a:r>
              <a:rPr lang="hu-HU" dirty="0"/>
              <a:t> programja olyan projekteket finanszíroz, amelyek a környezet védelmét és az éghajlatváltozás elleni küzdelmet szolgálják. Kattints ide, hogy többet megtudhass a hazádban végrehajtott projektekről: </a:t>
            </a:r>
            <a:r>
              <a:rPr lang="hu-HU" u="sng" dirty="0">
                <a:hlinkClick r:id="rId4"/>
              </a:rPr>
              <a:t>https://cinea.ec.europa.eu/life/life-european-countries_en</a:t>
            </a:r>
            <a:endParaRPr lang="en-US" dirty="0"/>
          </a:p>
          <a:p>
            <a:pPr lvl="0"/>
            <a:r>
              <a:rPr lang="hu-HU" dirty="0"/>
              <a:t> </a:t>
            </a:r>
            <a:endParaRPr lang="en-US" dirty="0"/>
          </a:p>
          <a:p>
            <a:pPr marL="171450" lvl="0" indent="-171450">
              <a:buSzPct val="100000"/>
              <a:buFont typeface="Arial" pitchFamily="34"/>
              <a:buChar char="•"/>
            </a:pPr>
            <a:r>
              <a:rPr lang="hu-HU" b="1" dirty="0"/>
              <a:t>Fogyasztói jogok és biztonság</a:t>
            </a:r>
            <a:r>
              <a:rPr lang="hu-HU" dirty="0"/>
              <a:t>: Bizonyos termékeknek – például az élelmiszereknek, a játékoknak és a kozmetikumoknak – szigorú </a:t>
            </a:r>
            <a:r>
              <a:rPr lang="hu-HU" b="1" dirty="0"/>
              <a:t>biztonsági követelményeknek</a:t>
            </a:r>
            <a:r>
              <a:rPr lang="hu-HU" dirty="0"/>
              <a:t> kell megfelelniük ahhoz, hogy az EU-n belül értékesíthessék őket. Az uniós jog emellett fogyasztási cikkek vásárlása esetében </a:t>
            </a:r>
            <a:r>
              <a:rPr lang="hu-HU" b="1" dirty="0"/>
              <a:t>legalább kétéves jótállást</a:t>
            </a:r>
            <a:r>
              <a:rPr lang="hu-HU" dirty="0"/>
              <a:t> biztosít számodra, továbbá lehetővé teszi, </a:t>
            </a:r>
            <a:r>
              <a:rPr lang="hu-HU" b="1" dirty="0"/>
              <a:t>hogy 14 napon belül</a:t>
            </a:r>
            <a:r>
              <a:rPr lang="hu-HU" dirty="0"/>
              <a:t> visszavidd a megvásárolt árut, ha meggondolnád magad. Emellett az </a:t>
            </a:r>
            <a:r>
              <a:rPr lang="hu-HU" b="1" dirty="0"/>
              <a:t>EU általános adatvédelmi rendelete</a:t>
            </a:r>
            <a:r>
              <a:rPr lang="hu-HU" dirty="0"/>
              <a:t> folyamatosan biztosítja a fogyasztók adatainak védelmét. Az EU azon is dolgozik, hogy </a:t>
            </a:r>
            <a:r>
              <a:rPr lang="hu-HU" b="1" dirty="0"/>
              <a:t>megállítsa</a:t>
            </a:r>
            <a:r>
              <a:rPr lang="hu-HU" dirty="0"/>
              <a:t> a dezinformáció terjedését.</a:t>
            </a:r>
            <a:endParaRPr lang="fr-BE" dirty="0"/>
          </a:p>
          <a:p>
            <a:pPr lvl="0"/>
            <a:endParaRPr lang="en-US"/>
          </a:p>
          <a:p>
            <a:pPr marL="171450" lvl="0" indent="-171450">
              <a:buSzPct val="100000"/>
              <a:buFont typeface="Arial" pitchFamily="34"/>
              <a:buChar char="•"/>
            </a:pPr>
            <a:r>
              <a:rPr lang="hu-HU" b="1" dirty="0"/>
              <a:t>Uniós </a:t>
            </a:r>
            <a:r>
              <a:rPr lang="hu-HU" b="1" dirty="0" err="1"/>
              <a:t>finanszírozású</a:t>
            </a:r>
            <a:r>
              <a:rPr lang="hu-HU" b="1" dirty="0"/>
              <a:t> projektek</a:t>
            </a:r>
            <a:r>
              <a:rPr lang="hu-HU" dirty="0"/>
              <a:t>: Az Európai Unió az alábbiak révén segíti az emberek életminőségének javítását:</a:t>
            </a:r>
            <a:endParaRPr lang="en-US" dirty="0"/>
          </a:p>
          <a:p>
            <a:pPr marL="628650" lvl="1" indent="-171450">
              <a:buSzPct val="100000"/>
              <a:buFont typeface="Wingdings" pitchFamily="2"/>
              <a:buChar char="Ø"/>
            </a:pPr>
            <a:r>
              <a:rPr lang="hu-HU" dirty="0"/>
              <a:t>új munkahelyek támogatása</a:t>
            </a:r>
            <a:endParaRPr lang="en-US" dirty="0"/>
          </a:p>
          <a:p>
            <a:pPr marL="628650" lvl="1" indent="-171450">
              <a:buSzPct val="100000"/>
              <a:buFont typeface="Wingdings" pitchFamily="2"/>
              <a:buChar char="Ø"/>
            </a:pPr>
            <a:r>
              <a:rPr lang="hu-HU" dirty="0"/>
              <a:t>új infrastruktúra kiépítése</a:t>
            </a:r>
            <a:endParaRPr lang="en-US" dirty="0"/>
          </a:p>
          <a:p>
            <a:pPr marL="628650" lvl="1" indent="-171450">
              <a:buSzPct val="100000"/>
              <a:buFont typeface="Wingdings" pitchFamily="2"/>
              <a:buChar char="Ø"/>
            </a:pPr>
            <a:r>
              <a:rPr lang="hu-HU" dirty="0"/>
              <a:t>tudományos kutatás finanszírozása</a:t>
            </a:r>
            <a:endParaRPr lang="en-US" dirty="0"/>
          </a:p>
          <a:p>
            <a:pPr marL="628650" lvl="1" indent="-171450">
              <a:buSzPct val="100000"/>
              <a:buFont typeface="Wingdings" pitchFamily="2"/>
              <a:buChar char="Ø"/>
            </a:pPr>
            <a:r>
              <a:rPr lang="hu-HU" dirty="0"/>
              <a:t>közszolgáltatások, például iskolák és kórházak korszerűsítése.</a:t>
            </a:r>
            <a:endParaRPr lang="en-US" dirty="0"/>
          </a:p>
          <a:p>
            <a:r>
              <a:rPr lang="hu-HU"/>
              <a:t>További információ: </a:t>
            </a:r>
            <a:r>
              <a:rPr lang="hu-HU" dirty="0">
                <a:hlinkClick r:id="rId5"/>
              </a:rPr>
              <a:t>Kohesio: fedezze fel az uniós projekteket az Ön régiójában (europa.eu)</a:t>
            </a:r>
            <a:endParaRPr lang="fr-BE"/>
          </a:p>
          <a:p>
            <a:pPr lvl="0"/>
            <a:endParaRPr lang="en-US"/>
          </a:p>
          <a:p>
            <a:pPr marL="171450" lvl="0" indent="-171450">
              <a:buSzPct val="100000"/>
              <a:buFont typeface="Arial" pitchFamily="34"/>
              <a:buChar char="•"/>
            </a:pPr>
            <a:r>
              <a:rPr lang="hu-HU" b="1" dirty="0"/>
              <a:t>Az EU a világban</a:t>
            </a:r>
            <a:r>
              <a:rPr lang="hu-HU" dirty="0"/>
              <a:t>:</a:t>
            </a:r>
            <a:endParaRPr lang="en-US" dirty="0"/>
          </a:p>
          <a:p>
            <a:pPr marL="628650" lvl="1" indent="-171450">
              <a:buSzPct val="100000"/>
              <a:buFont typeface="Wingdings" pitchFamily="2"/>
              <a:buChar char="Ø"/>
            </a:pPr>
            <a:r>
              <a:rPr lang="hu-HU" dirty="0"/>
              <a:t>Az EU kereskedelmi megállapodásokat írt alá a világ számos országával, ami megkönnyíti a közös üzleti tevékenységet. További információk a következő oldalon találhatók: </a:t>
            </a:r>
            <a:r>
              <a:rPr lang="hu-HU" u="sng" dirty="0">
                <a:hlinkClick r:id="rId6"/>
              </a:rPr>
              <a:t>https://europa.eu/european-union/topics/trade_hu</a:t>
            </a:r>
            <a:r>
              <a:rPr lang="hu-HU" dirty="0"/>
              <a:t>.</a:t>
            </a:r>
            <a:endParaRPr lang="en-US" dirty="0"/>
          </a:p>
          <a:p>
            <a:pPr marL="628650" lvl="1" indent="-171450">
              <a:buSzPct val="100000"/>
              <a:buFont typeface="Wingdings" pitchFamily="2"/>
              <a:buChar char="Ø"/>
            </a:pPr>
            <a:r>
              <a:rPr lang="hu-HU" dirty="0"/>
              <a:t>Az EU </a:t>
            </a:r>
            <a:r>
              <a:rPr lang="hu-HU" b="1" dirty="0"/>
              <a:t>humanitárius projekteket</a:t>
            </a:r>
            <a:r>
              <a:rPr lang="hu-HU" dirty="0"/>
              <a:t> is végrehajt, amelyek célja, hogy élelemmel, szállással, orvosi ellátással és oktatással lássák el a kiszolgáltatott helyzetben lévőket </a:t>
            </a:r>
            <a:r>
              <a:rPr lang="hu-HU" u="sng" dirty="0">
                <a:hlinkClick r:id="rId7"/>
              </a:rPr>
              <a:t>https://europa.eu/!rV69JX</a:t>
            </a:r>
            <a:r>
              <a:rPr lang="hu-HU" dirty="0"/>
              <a:t>.</a:t>
            </a:r>
            <a:endParaRPr lang="en-US" dirty="0"/>
          </a:p>
          <a:p>
            <a:pPr marL="628650" lvl="1" indent="-171450">
              <a:buSzPct val="100000"/>
              <a:buFont typeface="Wingdings" pitchFamily="2"/>
              <a:buChar char="Ø"/>
            </a:pPr>
            <a:r>
              <a:rPr lang="hu-HU" dirty="0"/>
              <a:t>Katasztrófák esetén az EU a </a:t>
            </a:r>
            <a:r>
              <a:rPr lang="hu-HU" b="1" dirty="0"/>
              <a:t>polgári védelmi mechanizmus</a:t>
            </a:r>
            <a:r>
              <a:rPr lang="hu-HU" dirty="0"/>
              <a:t> néven ismert koordinált gyorsreagáló rendszeren keresztül nyújthat segítséget </a:t>
            </a:r>
            <a:r>
              <a:rPr lang="hu-HU" u="sng" dirty="0">
                <a:hlinkClick r:id="rId8"/>
              </a:rPr>
              <a:t>https://europa.eu/!Pw88qb</a:t>
            </a:r>
            <a:r>
              <a:rPr lang="hu-HU" dirty="0"/>
              <a:t>.</a:t>
            </a:r>
            <a:endParaRPr lang="en-US" dirty="0"/>
          </a:p>
        </p:txBody>
      </p:sp>
      <p:sp>
        <p:nvSpPr>
          <p:cNvPr id="4" name="Slide Number Placeholder 3">
            <a:extLst>
              <a:ext uri="{FF2B5EF4-FFF2-40B4-BE49-F238E27FC236}">
                <a16:creationId xmlns:a16="http://schemas.microsoft.com/office/drawing/2014/main" id="{1AC8BEA0-6221-00AA-E176-3B9764C2093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8B79D8-9196-4521-AEC6-1D855D9B3ACD}"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5A8CB-ABB0-720F-F24A-DA5BFBBC7B4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138C6817-5029-F95E-4591-E1FF8D724F3E}"/>
              </a:ext>
            </a:extLst>
          </p:cNvPr>
          <p:cNvSpPr txBox="1">
            <a:spLocks noGrp="1"/>
          </p:cNvSpPr>
          <p:nvPr>
            <p:ph type="body" sz="quarter" idx="1"/>
          </p:nvPr>
        </p:nvSpPr>
        <p:spPr/>
        <p:txBody>
          <a:bodyPr/>
          <a:lstStyle/>
          <a:p>
            <a:pPr marL="171450" lvl="0" indent="-171450">
              <a:buSzPct val="100000"/>
              <a:buFont typeface="Arial" pitchFamily="34"/>
              <a:buChar char="•"/>
            </a:pPr>
            <a:r>
              <a:rPr lang="hu-HU"/>
              <a:t>Az </a:t>
            </a:r>
            <a:r>
              <a:rPr lang="hu-HU" b="1"/>
              <a:t>európai zöld megállapodással</a:t>
            </a:r>
            <a:r>
              <a:rPr lang="hu-HU"/>
              <a:t> az EU arra törekszik, hogy csökkentse kibocsátásait, és 2050-re az első klímasemleges kontinenssé váljon. További tudnivalók az európai zöld megállapodásról: </a:t>
            </a:r>
            <a:r>
              <a:rPr lang="hu-HU" u="sng">
                <a:hlinkClick r:id="rId3"/>
              </a:rPr>
              <a:t>https://ec.europa.eu/info/strategy/priorities-2019-2024/european-green-deal_hu</a:t>
            </a:r>
            <a:r>
              <a:rPr lang="hu-HU"/>
              <a:t>.</a:t>
            </a:r>
            <a:endParaRPr lang="fr-BE"/>
          </a:p>
          <a:p>
            <a:pPr lvl="0"/>
            <a:endParaRPr lang="en-US"/>
          </a:p>
          <a:p>
            <a:pPr marL="171450" lvl="0" indent="-171450">
              <a:buSzPct val="100000"/>
              <a:buFont typeface="Arial" pitchFamily="34"/>
              <a:buChar char="•"/>
            </a:pPr>
            <a:r>
              <a:rPr lang="hu-HU"/>
              <a:t>A </a:t>
            </a:r>
            <a:r>
              <a:rPr lang="hu-HU" b="1"/>
              <a:t>NextGenerationEU</a:t>
            </a:r>
            <a:r>
              <a:rPr lang="hu-HU"/>
              <a:t> kampányának célja:</a:t>
            </a:r>
            <a:endParaRPr lang="en-US"/>
          </a:p>
          <a:p>
            <a:pPr marL="628650" lvl="1" indent="-171450">
              <a:buSzPct val="100000"/>
              <a:buFont typeface="Wingdings" pitchFamily="2"/>
              <a:buChar char="Ø"/>
            </a:pPr>
            <a:r>
              <a:rPr lang="hu-HU"/>
              <a:t>a lakosság tájékoztatása arról, hogy mit tesz az EU annak érdekében, hogy a Covid19-világjárvány okozta válságot követően újra fellendítse a gazdaságot;</a:t>
            </a:r>
            <a:endParaRPr lang="en-US"/>
          </a:p>
          <a:p>
            <a:pPr marL="628650" lvl="1" indent="-171450">
              <a:buSzPct val="100000"/>
              <a:buFont typeface="Wingdings" pitchFamily="2"/>
              <a:buChar char="Ø"/>
            </a:pPr>
            <a:r>
              <a:rPr lang="hu-HU"/>
              <a:t>reziliensebb jövő kialakítása az EU számára;</a:t>
            </a:r>
            <a:endParaRPr lang="en-US"/>
          </a:p>
          <a:p>
            <a:pPr marL="628650" lvl="1" indent="-171450">
              <a:buSzPct val="100000"/>
              <a:buFont typeface="Wingdings" pitchFamily="2"/>
              <a:buChar char="Ø"/>
            </a:pPr>
            <a:r>
              <a:rPr lang="hu-HU"/>
              <a:t>az EU biztonságosabbá, zöldebbé, egészségesebbé, digitálisabbá és egyenlőbbé tétele.</a:t>
            </a:r>
            <a:endParaRPr lang="fr-BE"/>
          </a:p>
          <a:p>
            <a:pPr lvl="1"/>
            <a:endParaRPr lang="en-US"/>
          </a:p>
          <a:p>
            <a:pPr marL="171450" lvl="0" indent="-171450">
              <a:buSzPct val="100000"/>
              <a:buFont typeface="Arial" pitchFamily="34"/>
              <a:buChar char="•"/>
            </a:pPr>
            <a:r>
              <a:rPr lang="hu-HU" b="1"/>
              <a:t>Digitalizáció</a:t>
            </a:r>
            <a:r>
              <a:rPr lang="hu-HU"/>
              <a:t>: Az EU azon dolgozik, hogy internet-hozzáférést biztosítson az Unióban élő valamennyi ember számára (</a:t>
            </a:r>
            <a:r>
              <a:rPr lang="hu-HU" b="1"/>
              <a:t>Wifi4EU kezdeményezés</a:t>
            </a:r>
            <a:r>
              <a:rPr lang="hu-HU"/>
              <a:t>), valamint biztosítsa azt is, hogy a gyermekek és a fiatal felnőttek biztonságosan használhassák az internetet és a mobil technológiákat (</a:t>
            </a:r>
            <a:r>
              <a:rPr lang="hu-HU" b="1"/>
              <a:t>Gyermekbarát internet</a:t>
            </a:r>
            <a:r>
              <a:rPr lang="hu-HU"/>
              <a:t>).</a:t>
            </a:r>
            <a:endParaRPr lang="fr-BE"/>
          </a:p>
          <a:p>
            <a:pPr lvl="0"/>
            <a:endParaRPr lang="en-US"/>
          </a:p>
          <a:p>
            <a:pPr marL="171450" lvl="0" indent="-171450">
              <a:buSzPct val="100000"/>
              <a:buFont typeface="Arial" pitchFamily="34"/>
              <a:buChar char="•"/>
            </a:pPr>
            <a:r>
              <a:rPr lang="hu-HU" b="1"/>
              <a:t>Egyenlőség</a:t>
            </a:r>
            <a:r>
              <a:rPr lang="hu-HU"/>
              <a:t>: Az EU elkötelezett az </a:t>
            </a:r>
            <a:r>
              <a:rPr lang="hu-HU" b="1"/>
              <a:t>egyenlőségközpontú Unió</a:t>
            </a:r>
            <a:r>
              <a:rPr lang="hu-HU"/>
              <a:t> megvalósítása mellett. Ennek célja az ahhoz szükséges feltételek megteremtése, hogy mindenki élhessen, boldogulhasson, és vezető szerepet tölthessen be, nemtől, faji vagy etnikai származástól, vallástól vagy meggyőződéstől, fogyatékosságtól, kortól vagy szexuális irányultságtól függetlenül. E cél elérése érdekében az EU olyan mechanizmusokat, szakpolitikákat és intézkedéseket vezet be a strukturális megkülönböztetés és a társadalmainkban gyakran jelen lévő sztereotípiák ellen.</a:t>
            </a:r>
            <a:endParaRPr lang="fr-BE"/>
          </a:p>
          <a:p>
            <a:pPr lvl="0"/>
            <a:endParaRPr lang="en-US"/>
          </a:p>
          <a:p>
            <a:pPr marL="171450" lvl="0" indent="-171450">
              <a:buSzPct val="100000"/>
              <a:buFont typeface="Arial" pitchFamily="34"/>
              <a:buChar char="•"/>
            </a:pPr>
            <a:r>
              <a:rPr lang="hu-HU"/>
              <a:t>További információ: </a:t>
            </a:r>
            <a:r>
              <a:rPr lang="hu-HU" u="sng">
                <a:hlinkClick r:id="rId4"/>
              </a:rPr>
              <a:t>Az Európai Bizottság prioritásai / Európai Bizottság (europa.eu)</a:t>
            </a:r>
            <a:r>
              <a:rPr lang="hu-HU"/>
              <a:t>.</a:t>
            </a:r>
            <a:endParaRPr lang="en-US"/>
          </a:p>
        </p:txBody>
      </p:sp>
      <p:sp>
        <p:nvSpPr>
          <p:cNvPr id="4" name="Slide Number Placeholder 3">
            <a:extLst>
              <a:ext uri="{FF2B5EF4-FFF2-40B4-BE49-F238E27FC236}">
                <a16:creationId xmlns:a16="http://schemas.microsoft.com/office/drawing/2014/main" id="{A8470C8A-09E6-5E45-AC3F-315446F5457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3172FC-1F20-4378-A793-E39BA7945AE3}" type="slidenum">
              <a:t>25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BB3CD-186B-D4E7-CD58-8B0D8B2F10C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4DFDAE68-1BA5-D876-7AD3-24EBD29B55B8}"/>
              </a:ext>
            </a:extLst>
          </p:cNvPr>
          <p:cNvSpPr txBox="1">
            <a:spLocks noGrp="1"/>
          </p:cNvSpPr>
          <p:nvPr>
            <p:ph type="body" sz="quarter" idx="1"/>
          </p:nvPr>
        </p:nvSpPr>
        <p:spPr/>
        <p:txBody>
          <a:bodyPr/>
          <a:lstStyle/>
          <a:p>
            <a:pPr marL="171450" indent="-171450">
              <a:buSzPct val="100000"/>
              <a:buFont typeface="Arial" pitchFamily="34"/>
              <a:buChar char="•"/>
            </a:pPr>
            <a:r>
              <a:rPr lang="hu-HU" dirty="0"/>
              <a:t>2022. február 24-én Európa arra a </a:t>
            </a:r>
            <a:r>
              <a:rPr lang="hu-HU" dirty="0" err="1"/>
              <a:t>szívbemarkoló</a:t>
            </a:r>
            <a:r>
              <a:rPr lang="hu-HU" dirty="0"/>
              <a:t> hírre ébredt, hogy Oroszország hadműveletet indított Ukrajna ellen. Ez a katonai agresszió nemcsak Ukrajna, hanem az általunk vallott európai uniós értékek elleni támadás is. Az Unió alappillérei a béke, a demokrácia és a jogállamiság, a határainkon zajló atrocitások pedig emlékeztetnek bennünket arra, hogy pontosan milyen céllal jött létre az Európai Unió. Az EU egységesen, határozottan és gyorsan reagált erre a válságra, ahogy azt a tavalyi év megannyi kihívása kapcsán is tette. </a:t>
            </a:r>
            <a:r>
              <a:rPr lang="hu-HU" dirty="0">
                <a:hlinkClick r:id="rId3"/>
              </a:rPr>
              <a:t>Uniós szolidaritás Ukrajnával - Európai Bizottság (europa.eu)</a:t>
            </a:r>
            <a:endParaRPr lang="hu-HU">
              <a:cs typeface="Calibri"/>
            </a:endParaRPr>
          </a:p>
        </p:txBody>
      </p:sp>
      <p:sp>
        <p:nvSpPr>
          <p:cNvPr id="4" name="Slide Number Placeholder 3">
            <a:extLst>
              <a:ext uri="{FF2B5EF4-FFF2-40B4-BE49-F238E27FC236}">
                <a16:creationId xmlns:a16="http://schemas.microsoft.com/office/drawing/2014/main" id="{85C27FC1-21EC-54CD-3A15-512F8342058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A16FD5-DF4C-4876-8C1E-B16967E218DF}"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844A-0637-9147-C76E-BC1CC8E9946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604708E-B551-70C3-3F8E-A38A5E83A5DF}"/>
              </a:ext>
            </a:extLst>
          </p:cNvPr>
          <p:cNvSpPr txBox="1">
            <a:spLocks noGrp="1"/>
          </p:cNvSpPr>
          <p:nvPr>
            <p:ph type="body" sz="quarter" idx="1"/>
          </p:nvPr>
        </p:nvSpPr>
        <p:spPr/>
        <p:txBody>
          <a:bodyPr/>
          <a:lstStyle/>
          <a:p>
            <a:pPr lvl="0"/>
            <a:r>
              <a:rPr lang="hu-HU"/>
              <a:t>Néhány témakör:</a:t>
            </a:r>
            <a:endParaRPr lang="en-US"/>
          </a:p>
          <a:p>
            <a:pPr marL="171450" lvl="0" indent="-171450">
              <a:buSzPct val="100000"/>
              <a:buFont typeface="Arial" pitchFamily="34"/>
              <a:buChar char="•"/>
            </a:pPr>
            <a:r>
              <a:rPr lang="hu-HU"/>
              <a:t>Emberi jogok (pl. LMBTIQ-jogok)</a:t>
            </a:r>
            <a:endParaRPr lang="en-US"/>
          </a:p>
          <a:p>
            <a:pPr marL="171450" lvl="0" indent="-171450">
              <a:buSzPct val="100000"/>
              <a:buFont typeface="Arial" pitchFamily="34"/>
              <a:buChar char="•"/>
            </a:pPr>
            <a:r>
              <a:rPr lang="hu-HU"/>
              <a:t>Környezetvédelem (pl. éghajlatváltozás)</a:t>
            </a:r>
            <a:endParaRPr lang="en-US"/>
          </a:p>
          <a:p>
            <a:pPr marL="171450" lvl="0" indent="-171450">
              <a:buSzPct val="100000"/>
              <a:buFont typeface="Arial" pitchFamily="34"/>
              <a:buChar char="•"/>
            </a:pPr>
            <a:r>
              <a:rPr lang="hu-HU"/>
              <a:t>Foglalkoztatás (pl. elhelyezkedés a tanulmányok befejeztével)</a:t>
            </a:r>
            <a:endParaRPr lang="en-US"/>
          </a:p>
          <a:p>
            <a:pPr marL="171450" lvl="0" indent="-171450">
              <a:buSzPct val="100000"/>
              <a:buFont typeface="Arial" pitchFamily="34"/>
              <a:buChar char="•"/>
            </a:pPr>
            <a:r>
              <a:rPr lang="hu-HU"/>
              <a:t>Ifjúság (pl. fiataloknak szóló lehetőségek)</a:t>
            </a:r>
            <a:endParaRPr lang="en-US"/>
          </a:p>
          <a:p>
            <a:pPr marL="171450" lvl="0" indent="-171450">
              <a:buSzPct val="100000"/>
              <a:buFont typeface="Arial" pitchFamily="34"/>
              <a:buChar char="•"/>
            </a:pPr>
            <a:r>
              <a:rPr lang="hu-HU"/>
              <a:t>Társadalmi befogadás (pl. nemek közötti egyenlőség)</a:t>
            </a:r>
            <a:endParaRPr lang="en-US"/>
          </a:p>
          <a:p>
            <a:pPr marL="171450" lvl="0" indent="-171450">
              <a:buSzPct val="100000"/>
              <a:buFont typeface="Arial" pitchFamily="34"/>
              <a:buChar char="•"/>
            </a:pPr>
            <a:r>
              <a:rPr lang="hu-HU"/>
              <a:t>Oktatás (pl. külföldi tanulmányok/felsőoktatási ösztöndíjak, diákhitelek)</a:t>
            </a:r>
            <a:endParaRPr lang="en-US"/>
          </a:p>
          <a:p>
            <a:pPr marL="171450" lvl="0" indent="-171450">
              <a:buSzPct val="100000"/>
              <a:buFont typeface="Arial" pitchFamily="34"/>
              <a:buChar char="•"/>
            </a:pPr>
            <a:r>
              <a:rPr lang="hu-HU"/>
              <a:t>Egészségügy</a:t>
            </a:r>
            <a:endParaRPr lang="en-US"/>
          </a:p>
        </p:txBody>
      </p:sp>
      <p:sp>
        <p:nvSpPr>
          <p:cNvPr id="4" name="Slide Number Placeholder 3">
            <a:extLst>
              <a:ext uri="{FF2B5EF4-FFF2-40B4-BE49-F238E27FC236}">
                <a16:creationId xmlns:a16="http://schemas.microsoft.com/office/drawing/2014/main" id="{3CA612E5-DEFF-530B-4070-86F7755F6BF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4BBE40-4064-456D-9B8C-4CE3A3C0015E}"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4588A7-2C98-8A3D-6542-DB242E94E150}"/>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F7890FD4-DF37-6930-BC19-04536BF17B6B}"/>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18310307-53C9-B680-C917-9065B2E3B45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E00FF8-2C7E-4DE5-82D7-16A9960EF4DA}" type="slidenum">
              <a:t>28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E80A1-4F71-4F3D-F53D-7D9BCB2ECC3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40354E43-1C43-7FA9-8043-ED316B6FE155}"/>
              </a:ext>
            </a:extLst>
          </p:cNvPr>
          <p:cNvSpPr txBox="1">
            <a:spLocks noGrp="1"/>
          </p:cNvSpPr>
          <p:nvPr>
            <p:ph type="body" sz="quarter" idx="1"/>
          </p:nvPr>
        </p:nvSpPr>
        <p:spPr/>
        <p:txBody>
          <a:bodyPr/>
          <a:lstStyle/>
          <a:p>
            <a:pPr lvl="0"/>
            <a:r>
              <a:rPr lang="hu-HU"/>
              <a:t>Az Európai Parlament hivatalos honlapja: europarl.europa.eu</a:t>
            </a:r>
            <a:endParaRPr lang="en-US"/>
          </a:p>
        </p:txBody>
      </p:sp>
      <p:sp>
        <p:nvSpPr>
          <p:cNvPr id="4" name="Slide Number Placeholder 3">
            <a:extLst>
              <a:ext uri="{FF2B5EF4-FFF2-40B4-BE49-F238E27FC236}">
                <a16:creationId xmlns:a16="http://schemas.microsoft.com/office/drawing/2014/main" id="{CB279287-C3D0-4F5E-DA79-B3D5CCF412C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0DE18-A714-482A-B5EA-9685BE360D5B}" type="slidenum">
              <a:t>29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94110-79CD-0C20-8C10-E7D41B41946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2885C6F-4C0A-757E-F95D-89EACA436C8E}"/>
              </a:ext>
            </a:extLst>
          </p:cNvPr>
          <p:cNvSpPr txBox="1">
            <a:spLocks noGrp="1"/>
          </p:cNvSpPr>
          <p:nvPr>
            <p:ph type="body" sz="quarter" idx="1"/>
          </p:nvPr>
        </p:nvSpPr>
        <p:spPr/>
        <p:txBody>
          <a:bodyPr/>
          <a:lstStyle/>
          <a:p>
            <a:pPr lvl="0"/>
            <a:r>
              <a:rPr lang="hu-HU"/>
              <a:t>Az Európai Unió Tanácsa hivatalos honlapja: consilium.europa.eu</a:t>
            </a:r>
            <a:endParaRPr lang="en-US"/>
          </a:p>
        </p:txBody>
      </p:sp>
      <p:sp>
        <p:nvSpPr>
          <p:cNvPr id="4" name="Slide Number Placeholder 3">
            <a:extLst>
              <a:ext uri="{FF2B5EF4-FFF2-40B4-BE49-F238E27FC236}">
                <a16:creationId xmlns:a16="http://schemas.microsoft.com/office/drawing/2014/main" id="{F5DEA523-A3F0-B274-9A9D-F5B7E543370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92B924-D757-443D-AE93-60B879929F45}"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4D0D2-0E87-61F4-A792-F0919C4711E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88007183-2A71-875B-3B2B-2C13DB6C6B4D}"/>
              </a:ext>
            </a:extLst>
          </p:cNvPr>
          <p:cNvSpPr txBox="1">
            <a:spLocks noGrp="1"/>
          </p:cNvSpPr>
          <p:nvPr>
            <p:ph type="body" sz="quarter" idx="1"/>
          </p:nvPr>
        </p:nvSpPr>
        <p:spPr/>
        <p:txBody>
          <a:bodyPr/>
          <a:lstStyle/>
          <a:p>
            <a:pPr lvl="0"/>
            <a:r>
              <a:rPr lang="hu-HU"/>
              <a:t>Az Európai Unió Tanácsa hivatalos honlapja: consilium.europa.eu</a:t>
            </a:r>
            <a:endParaRPr lang="en-US"/>
          </a:p>
        </p:txBody>
      </p:sp>
      <p:sp>
        <p:nvSpPr>
          <p:cNvPr id="4" name="Slide Number Placeholder 3">
            <a:extLst>
              <a:ext uri="{FF2B5EF4-FFF2-40B4-BE49-F238E27FC236}">
                <a16:creationId xmlns:a16="http://schemas.microsoft.com/office/drawing/2014/main" id="{AFD47B95-EDEB-499C-EA2D-1C8E13914DF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290E11B-79A0-4AF6-9031-AE9B2143BCD0}" type="slidenum">
              <a:t>31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EDF6B-2472-D438-D1D8-EEC24CCEA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AEAA7-08F3-9E4C-C7D8-E9A9E3589BC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B909B009-330E-11AE-F9A7-4E222436BD2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22163E-0F17-4F5C-92E7-DD832A023B26}"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59D1E-5BC2-A66F-1BDA-877D5E21F7CA}"/>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F6B0D547-4153-54AF-C371-74E17D2A186B}"/>
              </a:ext>
            </a:extLst>
          </p:cNvPr>
          <p:cNvSpPr txBox="1">
            <a:spLocks noGrp="1"/>
          </p:cNvSpPr>
          <p:nvPr>
            <p:ph type="body" sz="quarter" idx="1"/>
          </p:nvPr>
        </p:nvSpPr>
        <p:spPr/>
        <p:txBody>
          <a:bodyPr/>
          <a:lstStyle/>
          <a:p>
            <a:pPr lvl="0"/>
            <a:r>
              <a:rPr lang="hu-HU"/>
              <a:t>Az Európai Bizottság hivatalos honlapja: ec.europa.eu</a:t>
            </a:r>
            <a:endParaRPr lang="en-US"/>
          </a:p>
        </p:txBody>
      </p:sp>
      <p:sp>
        <p:nvSpPr>
          <p:cNvPr id="4" name="Slide Number Placeholder 3">
            <a:extLst>
              <a:ext uri="{FF2B5EF4-FFF2-40B4-BE49-F238E27FC236}">
                <a16:creationId xmlns:a16="http://schemas.microsoft.com/office/drawing/2014/main" id="{5F7FE230-2A1C-66A3-1BBA-A3D29BED5F5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D8F0E2-BD72-46EE-8A01-3037D4E341BA}" type="slidenum">
              <a:t>32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836EE-330F-CDD2-C24A-2635D032505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12D33C1-11AF-56DA-3B07-B20E31AC7630}"/>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312734DE-B92E-C13F-7DD2-2C36642ED56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286467-72F9-4A3F-ABEA-1E5A64D097CD}" type="slidenum">
              <a:t>33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A7E31-D791-3FDE-9936-7CE1ADE109D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FBD808D-4079-2EF9-F640-4DFA595B0D4D}"/>
              </a:ext>
            </a:extLst>
          </p:cNvPr>
          <p:cNvSpPr txBox="1">
            <a:spLocks noGrp="1"/>
          </p:cNvSpPr>
          <p:nvPr>
            <p:ph type="body" sz="quarter" idx="1"/>
          </p:nvPr>
        </p:nvSpPr>
        <p:spPr/>
        <p:txBody>
          <a:bodyPr/>
          <a:lstStyle/>
          <a:p>
            <a:pPr lvl="0"/>
            <a:r>
              <a:rPr lang="hu-HU"/>
              <a:t>A Bíróság hivatalos honlapja: curia.europa.eu</a:t>
            </a:r>
            <a:endParaRPr lang="en-US"/>
          </a:p>
        </p:txBody>
      </p:sp>
      <p:sp>
        <p:nvSpPr>
          <p:cNvPr id="4" name="Slide Number Placeholder 3">
            <a:extLst>
              <a:ext uri="{FF2B5EF4-FFF2-40B4-BE49-F238E27FC236}">
                <a16:creationId xmlns:a16="http://schemas.microsoft.com/office/drawing/2014/main" id="{0F11DC63-F77C-6E21-E5D6-D1E098805BC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CE5377D-02DC-4CF7-9005-6DC4899D51D8}"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5C769-7EA6-35B4-3FD3-D671844BA6B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C811FC4-BB98-A3AD-A02A-C92057DCD2D3}"/>
              </a:ext>
            </a:extLst>
          </p:cNvPr>
          <p:cNvSpPr txBox="1">
            <a:spLocks noGrp="1"/>
          </p:cNvSpPr>
          <p:nvPr>
            <p:ph type="body" sz="quarter" idx="1"/>
          </p:nvPr>
        </p:nvSpPr>
        <p:spPr/>
        <p:txBody>
          <a:bodyPr/>
          <a:lstStyle/>
          <a:p>
            <a:pPr lvl="0"/>
            <a:r>
              <a:rPr lang="hu-HU"/>
              <a:t>Az Európai Számvevőszék hivatalos honlapja: eca.europa.eu</a:t>
            </a:r>
            <a:endParaRPr lang="en-US"/>
          </a:p>
        </p:txBody>
      </p:sp>
      <p:sp>
        <p:nvSpPr>
          <p:cNvPr id="4" name="Slide Number Placeholder 3">
            <a:extLst>
              <a:ext uri="{FF2B5EF4-FFF2-40B4-BE49-F238E27FC236}">
                <a16:creationId xmlns:a16="http://schemas.microsoft.com/office/drawing/2014/main" id="{91E9FBD9-5951-01F9-8D94-E9906867F55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3423B7-B4B2-4D30-8D03-A2697217ADAE}" type="slidenum">
              <a:t>35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876B1-7B4A-A60F-405A-30F8F0433B5E}"/>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E020146-348B-FC35-2A61-9E4F1044F019}"/>
              </a:ext>
            </a:extLst>
          </p:cNvPr>
          <p:cNvSpPr txBox="1">
            <a:spLocks noGrp="1"/>
          </p:cNvSpPr>
          <p:nvPr>
            <p:ph type="body" sz="quarter" idx="1"/>
          </p:nvPr>
        </p:nvSpPr>
        <p:spPr/>
        <p:txBody>
          <a:bodyPr/>
          <a:lstStyle/>
          <a:p>
            <a:pPr lvl="0"/>
            <a:r>
              <a:rPr lang="hu-HU"/>
              <a:t>Az Európai Központi Bank hivatalos honlapja: www.ecb.europa.eu</a:t>
            </a:r>
            <a:endParaRPr lang="en-US"/>
          </a:p>
        </p:txBody>
      </p:sp>
      <p:sp>
        <p:nvSpPr>
          <p:cNvPr id="4" name="Slide Number Placeholder 3">
            <a:extLst>
              <a:ext uri="{FF2B5EF4-FFF2-40B4-BE49-F238E27FC236}">
                <a16:creationId xmlns:a16="http://schemas.microsoft.com/office/drawing/2014/main" id="{A0F37AD3-F5A9-36BD-8175-528FB0830A8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688BDF-A6FE-4C8C-AB55-A9B8F3053BF8}" type="slidenum">
              <a:t>36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403FC2-A774-81AC-0915-4591FECCC41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545D3D-1A86-F9BB-6742-A2EE46B0C8AA}"/>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2F97722E-AA85-AA17-B25A-D75EA46D83A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5725A0-8A54-456F-B037-FE4242EFEE5F}" type="slidenum">
              <a:t>37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EE530-130B-AA69-EC48-1E7F359A580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55F25E8-EE0B-DAFB-3744-CF9A98F56DD7}"/>
              </a:ext>
            </a:extLst>
          </p:cNvPr>
          <p:cNvSpPr txBox="1">
            <a:spLocks noGrp="1"/>
          </p:cNvSpPr>
          <p:nvPr>
            <p:ph type="body" sz="quarter" idx="1"/>
          </p:nvPr>
        </p:nvSpPr>
        <p:spPr/>
        <p:txBody>
          <a:bodyPr/>
          <a:lstStyle/>
          <a:p>
            <a:pPr lvl="0"/>
            <a:r>
              <a:rPr lang="en-GB" b="1"/>
              <a:t>Európai polgári kezdeményezés </a:t>
            </a:r>
            <a:r>
              <a:rPr lang="hu-HU">
                <a:latin typeface="Calibri" pitchFamily="34"/>
              </a:rPr>
              <a:t>Az európai polgári kezdeményezés egyedülálló módja annak, hogy az uniós polgárok irányt szabjanak az EU jövőjének azáltal, hogy fontos közérdekű ügyekben az Európai Bizottságot jogszabályjavaslat benyújtására kérik fel. Ha egy kezdeményezést legalább egymillióan támogatnak EU-szerte, a Bizottság dönt arról, hogy milyen lépéseket tegyen.</a:t>
            </a:r>
            <a:r>
              <a:rPr lang="en-IE">
                <a:latin typeface="Calibri" pitchFamily="34"/>
              </a:rPr>
              <a:t> </a:t>
            </a:r>
            <a:r>
              <a:rPr lang="en-IE">
                <a:hlinkClick r:id="rId3"/>
              </a:rPr>
              <a:t>Kezdőlap | Európai polgári kezdeményezés (europa.eu)</a:t>
            </a:r>
            <a:endParaRPr lang="en-GB">
              <a:cs typeface="Calibri"/>
            </a:endParaRPr>
          </a:p>
          <a:p>
            <a:pPr lvl="0"/>
            <a:endParaRPr lang="en-GB">
              <a:cs typeface="Calibri"/>
            </a:endParaRPr>
          </a:p>
          <a:p>
            <a:pPr lvl="0"/>
            <a:r>
              <a:rPr lang="en-IE" b="1">
                <a:latin typeface="Calibri" pitchFamily="34"/>
              </a:rPr>
              <a:t>Európai Ifjúsági Hét </a:t>
            </a:r>
            <a:r>
              <a:rPr lang="en-IE">
                <a:latin typeface="Calibri" pitchFamily="34"/>
              </a:rPr>
              <a:t>Üdvözlünk a 2024. évi Európai Ifjúsági Hét honlapján. Ezt a rendezvényt az Európai Bizottság szervezi kétévente azzal a céllal, hogy reflektorfénybe állítsa és előmozdítsa a fiatalok közösségi szerepvállalását és aktív polgári részvételét Európa-szerte és Európán kívül is.</a:t>
            </a:r>
          </a:p>
          <a:p>
            <a:pPr lvl="0"/>
            <a:endParaRPr lang="en-IE">
              <a:latin typeface="Calibri" pitchFamily="34"/>
            </a:endParaRPr>
          </a:p>
          <a:p>
            <a:pPr lvl="0"/>
            <a:r>
              <a:rPr lang="en-IE">
                <a:latin typeface="Calibri" pitchFamily="34"/>
              </a:rPr>
              <a:t>Szeretnél többet megtudni az EU által kínált lehetőségekről és az uniós szakpolitikákról? Szeretnéd elmondani véleményedet a számodra fontos ügyekben? Szívesen részt vennél különböző tevékenységekben és vitákban? Akkor ragadd meg az alkalmat, és adj hangot az elképzeléseidnek!</a:t>
            </a:r>
            <a:br>
              <a:rPr lang="en-IE">
                <a:latin typeface="Calibri" pitchFamily="34"/>
              </a:rPr>
            </a:br>
            <a:endParaRPr lang="en-IE">
              <a:latin typeface="Calibri" pitchFamily="34"/>
            </a:endParaRPr>
          </a:p>
          <a:p>
            <a:pPr lvl="0"/>
            <a:r>
              <a:rPr lang="en-IE">
                <a:latin typeface="Calibri" pitchFamily="34"/>
              </a:rPr>
              <a:t>Időpont: 2024. április 12–19. </a:t>
            </a:r>
            <a:r>
              <a:rPr lang="en-IE">
                <a:hlinkClick r:id="rId4"/>
              </a:rPr>
              <a:t>Rólunk | European Youth Portal (europa.eu)</a:t>
            </a:r>
            <a:endParaRPr lang="en-IE">
              <a:latin typeface="Calibri" pitchFamily="34"/>
            </a:endParaRPr>
          </a:p>
          <a:p>
            <a:pPr lvl="0"/>
            <a:endParaRPr lang="en-GB" b="1">
              <a:cs typeface="Calibri"/>
            </a:endParaRPr>
          </a:p>
          <a:p>
            <a:pPr lvl="0"/>
            <a:endParaRPr lang="en-GB">
              <a:cs typeface="Calibri"/>
            </a:endParaRPr>
          </a:p>
          <a:p>
            <a:pPr lvl="0"/>
            <a:r>
              <a:rPr lang="en-GB" b="1"/>
              <a:t>EYE (European Youth Event) </a:t>
            </a:r>
            <a:r>
              <a:rPr lang="en-IE">
                <a:hlinkClick r:id="rId5"/>
              </a:rPr>
              <a:t>European Youth Event | European Youth Event | European Parliament (europa.eu)</a:t>
            </a:r>
            <a:endParaRPr lang="en-GB" b="1"/>
          </a:p>
          <a:p>
            <a:pPr lvl="0"/>
            <a:endParaRPr lang="en-GB">
              <a:cs typeface="Calibri"/>
            </a:endParaRPr>
          </a:p>
          <a:p>
            <a:pPr lvl="0"/>
            <a:r>
              <a:rPr lang="en-GB" b="1"/>
              <a:t>A te Európád, a te szavad</a:t>
            </a:r>
            <a:r>
              <a:rPr lang="en-IE">
                <a:latin typeface="Calibri" pitchFamily="34"/>
              </a:rPr>
              <a:t> az EGSZB évente megrendezésre kerülő ifjúsági rendezvénye. 2010-ben indult azzal a céllal, hogy közelebb hozza a fiatalokhoz az Európai Uniót. Minden évben minden uniós tagállamból és tagjelölt országból 16–18 éves diákok érkeznek két napra Brüsszelbe, hogy közös állásfoglalásokat fogalmazzanak meg, melyeket ezután továbbítanak az uniós intézményeknek. Ezek az állásfoglalások azokat az elképzeléseiket, javaslataikat és reményeiket tartalmazzák, amelyeket a jövőjükre, mint európai polgárok jövőjére vonatkoztatnak.</a:t>
            </a:r>
            <a:endParaRPr lang="en-GB">
              <a:cs typeface="Calibri"/>
            </a:endParaRPr>
          </a:p>
          <a:p>
            <a:pPr lvl="0"/>
            <a:r>
              <a:rPr lang="en-GB"/>
              <a:t> </a:t>
            </a:r>
            <a:r>
              <a:rPr lang="en-IE">
                <a:hlinkClick r:id="rId6"/>
              </a:rPr>
              <a:t>A te Európád, a te szavad! | EESC (europa.eu)</a:t>
            </a:r>
            <a:endParaRPr lang="en-IE"/>
          </a:p>
          <a:p>
            <a:pPr lvl="0"/>
            <a:endParaRPr lang="en-GB"/>
          </a:p>
        </p:txBody>
      </p:sp>
      <p:sp>
        <p:nvSpPr>
          <p:cNvPr id="4" name="Slide Number Placeholder 3">
            <a:extLst>
              <a:ext uri="{FF2B5EF4-FFF2-40B4-BE49-F238E27FC236}">
                <a16:creationId xmlns:a16="http://schemas.microsoft.com/office/drawing/2014/main" id="{34CA9717-006F-FB9D-EE1A-078C7A36094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4B0003-5CC2-460D-BA74-317DD6E1E560}" type="slidenum">
              <a:t>38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0D62A2-A8DA-C776-64D3-B07B8DC75924}"/>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460DCF85-A317-4B70-0101-41F841D199B4}"/>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71F7629C-FDEF-295A-0ECC-A12150118F0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E0E8E23-5E5E-42FA-B496-BD5CEFB65B72}" type="slidenum">
              <a:t>39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DFA1A1-B9EA-C59E-AA40-484E70F97F5D}"/>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3B2B88A4-1875-8193-B988-B9543D95FDAC}"/>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E24299F7-94B8-1AD1-424A-B690CF0AA93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7151D1-B739-4C4D-A3C5-5B3805145915}" type="slidenum">
              <a:t>40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FA068-3EA2-035C-4AEB-358840BC43B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F7FC7EAA-CB18-B8AD-A870-E88A93913601}"/>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C584865E-911F-CBFC-1FCA-9D3B57B32E0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B3F852-BDC4-4A8A-9E38-E6551482D5D9}" type="slidenum">
              <a:t>41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67A54-1BE4-F9E1-D727-F49A304EF0B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70F05A87-A927-F9C7-7BBC-C952549B851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EA3B9BAD-B882-09D5-3B14-FB0C5019FEB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75564D6-4AE6-457F-82FC-863BD8676E00}"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6C4AA-73CA-86F8-8874-6F0E77A4DB1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7BA1A466-493A-F21B-F088-1600E6A33868}"/>
              </a:ext>
            </a:extLst>
          </p:cNvPr>
          <p:cNvSpPr txBox="1">
            <a:spLocks noGrp="1"/>
          </p:cNvSpPr>
          <p:nvPr>
            <p:ph type="body" sz="quarter" idx="1"/>
          </p:nvPr>
        </p:nvSpPr>
        <p:spPr/>
        <p:txBody>
          <a:bodyPr/>
          <a:lstStyle/>
          <a:p>
            <a:pPr lvl="0"/>
            <a:r>
              <a:rPr lang="hu-HU"/>
              <a:t>Liberale da Verona, </a:t>
            </a:r>
            <a:r>
              <a:rPr lang="hu-HU" i="1"/>
              <a:t>Európa elrablása</a:t>
            </a:r>
            <a:r>
              <a:rPr lang="hu-HU"/>
              <a:t>, 1470 körül (olaj, nyárfa), Louvres.</a:t>
            </a:r>
            <a:endParaRPr lang="en-US"/>
          </a:p>
          <a:p>
            <a:pPr lvl="0"/>
            <a:r>
              <a:rPr lang="hu-HU"/>
              <a:t>A festmény Európát, a szűz föníciai hercegnőt ábrázolja, akit a fehér bikává változott Zeusz elrabol Krétából. Az „Európa” elnevezés eredetéről szóló egyik elmélet szerint a kontinenst a hercegnőről nevezték el.</a:t>
            </a:r>
            <a:endParaRPr lang="en-US"/>
          </a:p>
        </p:txBody>
      </p:sp>
      <p:sp>
        <p:nvSpPr>
          <p:cNvPr id="4" name="Slide Number Placeholder 3">
            <a:extLst>
              <a:ext uri="{FF2B5EF4-FFF2-40B4-BE49-F238E27FC236}">
                <a16:creationId xmlns:a16="http://schemas.microsoft.com/office/drawing/2014/main" id="{DD348BDE-9D55-04E2-A8A2-67249836A20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BE298D-FEF7-4EF4-847A-424D98C46A50}"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7AB611-B799-C800-5971-7FF006552D3D}"/>
              </a:ext>
            </a:extLst>
          </p:cNvPr>
          <p:cNvSpPr>
            <a:spLocks noGrp="1" noRot="1" noChangeAspect="1"/>
          </p:cNvSpPr>
          <p:nvPr>
            <p:ph type="sldImg"/>
          </p:nvPr>
        </p:nvSpPr>
        <p:spPr>
          <a:xfrm>
            <a:off x="1139825" y="1219200"/>
            <a:ext cx="4389438" cy="3292475"/>
          </a:xfrm>
        </p:spPr>
      </p:sp>
      <p:sp>
        <p:nvSpPr>
          <p:cNvPr id="3" name="Espace réservé des commentaires 2">
            <a:extLst>
              <a:ext uri="{FF2B5EF4-FFF2-40B4-BE49-F238E27FC236}">
                <a16:creationId xmlns:a16="http://schemas.microsoft.com/office/drawing/2014/main" id="{EC02DFE7-8388-3FBA-4002-577BEBA60049}"/>
              </a:ext>
            </a:extLst>
          </p:cNvPr>
          <p:cNvSpPr txBox="1">
            <a:spLocks noGrp="1"/>
          </p:cNvSpPr>
          <p:nvPr>
            <p:ph type="body" sz="quarter" idx="1"/>
          </p:nvPr>
        </p:nvSpPr>
        <p:spPr/>
        <p:txBody>
          <a:bodyPr/>
          <a:lstStyle/>
          <a:p>
            <a:pPr lvl="0"/>
            <a:r>
              <a:rPr lang="hu-HU" b="1"/>
              <a:t>Mi Európa?</a:t>
            </a:r>
            <a:endParaRPr lang="en-US"/>
          </a:p>
          <a:p>
            <a:pPr marL="171450" lvl="0" indent="-171450">
              <a:buSzPct val="100000"/>
              <a:buFont typeface="Arial" pitchFamily="34"/>
              <a:buChar char="•"/>
            </a:pPr>
            <a:r>
              <a:rPr lang="hu-HU"/>
              <a:t>Európa </a:t>
            </a:r>
            <a:r>
              <a:rPr lang="en-US"/>
              <a:t>a világ hat kontinensének egyike</a:t>
            </a:r>
          </a:p>
          <a:p>
            <a:pPr marL="171450" lvl="0" indent="-171450">
              <a:buSzPct val="100000"/>
              <a:buFont typeface="Arial" pitchFamily="34"/>
              <a:buChar char="•"/>
            </a:pPr>
            <a:r>
              <a:rPr lang="hu-HU"/>
              <a:t>44 ország található a területén</a:t>
            </a:r>
            <a:endParaRPr lang="en-US"/>
          </a:p>
          <a:p>
            <a:pPr marL="171450" lvl="0" indent="-171450">
              <a:buSzPct val="100000"/>
              <a:buFont typeface="Arial" pitchFamily="34"/>
              <a:buChar char="•"/>
            </a:pPr>
            <a:r>
              <a:rPr lang="hu-HU"/>
              <a:t>Több mint 700 millióan lakják</a:t>
            </a:r>
            <a:endParaRPr lang="fr-BE"/>
          </a:p>
          <a:p>
            <a:pPr lvl="0"/>
            <a:endParaRPr lang="en-US"/>
          </a:p>
          <a:p>
            <a:pPr lvl="0"/>
            <a:r>
              <a:rPr lang="hu-HU" b="1"/>
              <a:t>Mi az Európai Unió?</a:t>
            </a:r>
            <a:endParaRPr lang="en-US"/>
          </a:p>
          <a:p>
            <a:pPr marL="171450" lvl="0" indent="-171450">
              <a:buSzPct val="100000"/>
              <a:buFont typeface="Arial" pitchFamily="34"/>
              <a:buChar char="•"/>
            </a:pPr>
            <a:r>
              <a:rPr lang="hu-HU"/>
              <a:t>Az Európai Unió 27 olyan európai ország – az úgynevezett tagállamok – közötti partnerség, amelyek úgy döntöttek, hogy egyesítik erőiket egy jobb jövő megteremtése érdekében.</a:t>
            </a:r>
            <a:endParaRPr lang="en-US"/>
          </a:p>
          <a:p>
            <a:pPr marL="171450" lvl="0" indent="-171450">
              <a:buSzPct val="100000"/>
              <a:buFont typeface="Arial" pitchFamily="34"/>
              <a:buChar char="•"/>
            </a:pPr>
            <a:r>
              <a:rPr lang="hu-HU"/>
              <a:t>Lakossága körülbelül </a:t>
            </a:r>
            <a:r>
              <a:rPr lang="hu-HU" b="1"/>
              <a:t>447 millió fő</a:t>
            </a:r>
            <a:r>
              <a:rPr lang="hu-HU"/>
              <a:t>.</a:t>
            </a:r>
            <a:endParaRPr lang="en-US"/>
          </a:p>
          <a:p>
            <a:pPr marL="171450" lvl="0" indent="-171450">
              <a:buSzPct val="100000"/>
              <a:buFont typeface="Arial" pitchFamily="34"/>
              <a:buChar char="•"/>
            </a:pPr>
            <a:r>
              <a:rPr lang="hu-HU"/>
              <a:t>Az Európai Unió megkönnyíti az uniós polgárok számára, hogy az Unió egy másik országába utazzanak, ott éljenek vagy dolgozzanak.</a:t>
            </a:r>
            <a:endParaRPr lang="en-US" sz="1100"/>
          </a:p>
        </p:txBody>
      </p:sp>
      <p:sp>
        <p:nvSpPr>
          <p:cNvPr id="4" name="Espace réservé du numéro de diapositive 3">
            <a:extLst>
              <a:ext uri="{FF2B5EF4-FFF2-40B4-BE49-F238E27FC236}">
                <a16:creationId xmlns:a16="http://schemas.microsoft.com/office/drawing/2014/main" id="{256C2D5D-4EEC-3C91-E703-0883A2CBB31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5B54F8-C0AA-47DE-AB1C-A4CC4438FE63}"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C59F6-51FD-8E4C-E3DD-5AF7320CE3B6}"/>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8CBD36E-39B8-C262-4F29-FA8B783B1A1E}"/>
              </a:ext>
            </a:extLst>
          </p:cNvPr>
          <p:cNvSpPr txBox="1">
            <a:spLocks noGrp="1"/>
          </p:cNvSpPr>
          <p:nvPr>
            <p:ph type="body" sz="quarter" idx="1"/>
          </p:nvPr>
        </p:nvSpPr>
        <p:spPr/>
        <p:txBody>
          <a:bodyPr/>
          <a:lstStyle/>
          <a:p>
            <a:pPr lvl="0"/>
            <a:r>
              <a:rPr lang="hu-HU"/>
              <a:t>A modern Európa létrejöttének mérföldkövei:</a:t>
            </a:r>
            <a:endParaRPr lang="fr-BE"/>
          </a:p>
          <a:p>
            <a:pPr lvl="0"/>
            <a:endParaRPr lang="en-US"/>
          </a:p>
          <a:p>
            <a:pPr marL="171450" lvl="0" indent="-171450">
              <a:buSzPct val="100000"/>
              <a:buFont typeface="Arial" pitchFamily="34"/>
              <a:buChar char="•"/>
            </a:pPr>
            <a:r>
              <a:rPr lang="hu-HU" b="1"/>
              <a:t>az ókori görög és római civilizáció megalakulása</a:t>
            </a:r>
            <a:r>
              <a:rPr lang="hu-HU"/>
              <a:t>, melyek hozzájárultak az európai demokrácia, kormányzás és kultúra kialakulásához.</a:t>
            </a:r>
            <a:endParaRPr lang="en-US"/>
          </a:p>
          <a:p>
            <a:pPr marL="171450" lvl="0" indent="-171450">
              <a:buSzPct val="100000"/>
              <a:buFont typeface="Arial" pitchFamily="34"/>
              <a:buChar char="•"/>
            </a:pPr>
            <a:r>
              <a:rPr lang="hu-HU" b="1"/>
              <a:t>a reformáció</a:t>
            </a:r>
            <a:r>
              <a:rPr lang="hu-HU"/>
              <a:t>, mely a 16–17. században új vallásszemléletet teremtett Európában.</a:t>
            </a:r>
            <a:endParaRPr lang="en-US"/>
          </a:p>
          <a:p>
            <a:pPr marL="171450" lvl="0" indent="-171450">
              <a:buSzPct val="100000"/>
              <a:buFont typeface="Arial" pitchFamily="34"/>
              <a:buChar char="•"/>
            </a:pPr>
            <a:r>
              <a:rPr lang="hu-HU" b="1"/>
              <a:t>a felvilágosodás</a:t>
            </a:r>
            <a:r>
              <a:rPr lang="hu-HU"/>
              <a:t>, azaz a 18. században végbemenő intellektuális, politikai, és ideológiai mozgalom, amely a logikát és az érvelést helyezte előtérbe, így megalkotva a modern tudomány és politika alapszabályait.</a:t>
            </a:r>
            <a:endParaRPr lang="en-US"/>
          </a:p>
          <a:p>
            <a:pPr marL="171450" lvl="0" indent="-171450">
              <a:buSzPct val="100000"/>
              <a:buFont typeface="Arial" pitchFamily="34"/>
              <a:buChar char="•"/>
            </a:pPr>
            <a:r>
              <a:rPr lang="hu-HU" b="1"/>
              <a:t>a parlamentarizmus elterjedése</a:t>
            </a:r>
            <a:r>
              <a:rPr lang="hu-HU"/>
              <a:t>, mely a mai napig az európai kormányok tevékenységének alapját képezi.</a:t>
            </a:r>
            <a:endParaRPr lang="en-US"/>
          </a:p>
          <a:p>
            <a:pPr marL="171450" lvl="0" indent="-171450">
              <a:buSzPct val="100000"/>
              <a:buFont typeface="Arial" pitchFamily="34"/>
              <a:buChar char="•"/>
            </a:pPr>
            <a:r>
              <a:rPr lang="hu-HU" b="1"/>
              <a:t>a szociális jogok kialakulása</a:t>
            </a:r>
            <a:r>
              <a:rPr lang="hu-HU"/>
              <a:t> a 19–20. században, melyek védelmet nyújtanak az európai polgároknak a mindennapokban és a munkájuk során.</a:t>
            </a:r>
            <a:endParaRPr lang="en-US"/>
          </a:p>
        </p:txBody>
      </p:sp>
      <p:sp>
        <p:nvSpPr>
          <p:cNvPr id="4" name="Slide Number Placeholder 3">
            <a:extLst>
              <a:ext uri="{FF2B5EF4-FFF2-40B4-BE49-F238E27FC236}">
                <a16:creationId xmlns:a16="http://schemas.microsoft.com/office/drawing/2014/main" id="{29FC0EA3-38CB-AE6F-5414-98858247DFF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4D1F7-9D8E-43A6-BC59-2A698AC98DF7}"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BF497-EE90-2941-8EA2-11685FE2598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E48D809-ECCC-211A-5934-F5CA158A17A5}"/>
              </a:ext>
            </a:extLst>
          </p:cNvPr>
          <p:cNvSpPr txBox="1">
            <a:spLocks noGrp="1"/>
          </p:cNvSpPr>
          <p:nvPr>
            <p:ph type="body" sz="quarter" idx="1"/>
          </p:nvPr>
        </p:nvSpPr>
        <p:spPr>
          <a:xfrm>
            <a:off x="666908" y="4693916"/>
            <a:ext cx="5335267" cy="4897124"/>
          </a:xfrm>
        </p:spPr>
        <p:txBody>
          <a:bodyPr/>
          <a:lstStyle/>
          <a:p>
            <a:pPr marL="228600" lvl="0" indent="-228600">
              <a:buSzPct val="100000"/>
              <a:buFont typeface="Calibri Light"/>
              <a:buAutoNum type="arabicPeriod"/>
            </a:pPr>
            <a:r>
              <a:rPr lang="hu-HU" b="1"/>
              <a:t>Pablo Picasso</a:t>
            </a:r>
            <a:r>
              <a:rPr lang="hu-HU"/>
              <a:t>: a spanyol művész (Georgos Braque-kal együtt) a kubizmus megalapítója. Talán ismeritek két híres alkotását, a Guernicát és az Avignoni kisasszonyokat.</a:t>
            </a:r>
            <a:endParaRPr lang="en-US"/>
          </a:p>
          <a:p>
            <a:pPr marL="228600" lvl="0" indent="-228600">
              <a:buSzPct val="100000"/>
              <a:buFont typeface="Calibri Light"/>
              <a:buAutoNum type="arabicPeriod"/>
            </a:pPr>
            <a:r>
              <a:rPr lang="hu-HU" b="1"/>
              <a:t>Ludwig van Beethoven</a:t>
            </a:r>
            <a:r>
              <a:rPr lang="hu-HU"/>
              <a:t>: a német zeneszerző és zongoraművész elsősorban szimfóniáiról ismert. Beethoven a komolyzene klasszicizmus és a romantika közötti átmenetének kulcsszereplője volt. Megzenésítette az Örömódát, amely később Európa himnusza lett.</a:t>
            </a:r>
            <a:endParaRPr lang="en-US"/>
          </a:p>
          <a:p>
            <a:pPr marL="228600" lvl="0" indent="-228600">
              <a:buSzPct val="100000"/>
              <a:buFont typeface="Calibri Light"/>
              <a:buAutoNum type="arabicPeriod"/>
            </a:pPr>
            <a:r>
              <a:rPr lang="hu-HU" b="1"/>
              <a:t>Alfons Mucha</a:t>
            </a:r>
            <a:r>
              <a:rPr lang="hu-HU"/>
              <a:t>: a cseh festő- és grafikusművész a szecesszió egyik jelentős alakja volt. Leghíresebb festményei a Gyümölcsök (1897) és a szláv népek történelmét ábrázoló Szláv eposz (1910–1928).</a:t>
            </a:r>
            <a:endParaRPr lang="en-US"/>
          </a:p>
          <a:p>
            <a:pPr marL="228600" lvl="0" indent="-228600">
              <a:buSzPct val="100000"/>
              <a:buFont typeface="Calibri Light"/>
              <a:buAutoNum type="arabicPeriod"/>
            </a:pPr>
            <a:r>
              <a:rPr lang="hu-HU" b="1"/>
              <a:t> Hilma af Klint</a:t>
            </a:r>
            <a:r>
              <a:rPr lang="hu-HU"/>
              <a:t> svéd festő volt. A spiritualitással, életciklusokkal, spirálokkal, geometriával és színelmélettelt kísérletező absztrakt festményei a nyugati művészettörténet első absztrakt művei közé tartoznak.</a:t>
            </a:r>
            <a:endParaRPr lang="en-US"/>
          </a:p>
          <a:p>
            <a:pPr marL="228600" lvl="0" indent="-228600">
              <a:buSzPct val="100000"/>
              <a:buFont typeface="Calibri Light"/>
              <a:buAutoNum type="arabicPeriod"/>
            </a:pPr>
            <a:r>
              <a:rPr lang="hu-HU" b="1"/>
              <a:t>Stefan Zweig</a:t>
            </a:r>
            <a:r>
              <a:rPr lang="hu-HU"/>
              <a:t>: az osztrák író újságírói munkája mellett elsősorban novellákat, életrajzi műveket és színdarabokat írt. Talán tudjátok, hogy egyik legismertebb műve a Sakknovella (1941) öt ragyogó és kreatív pszichológiai thrillerből álló elbeszéléskötet.</a:t>
            </a:r>
            <a:endParaRPr lang="en-US"/>
          </a:p>
          <a:p>
            <a:pPr marL="228600" lvl="0" indent="-228600">
              <a:buSzPct val="100000"/>
              <a:buFont typeface="Calibri Light"/>
              <a:buAutoNum type="arabicPeriod"/>
            </a:pPr>
            <a:r>
              <a:rPr lang="hu-HU" b="1"/>
              <a:t>Wisława Szymborska</a:t>
            </a:r>
            <a:r>
              <a:rPr lang="hu-HU"/>
              <a:t>: a lengyel költő, esszéíró és fordító 1996-ban nyerte el az irodalmi Nobel-díjat. Egyik leghíresebb versgyűjteménye a Kilátás porszemmel.</a:t>
            </a:r>
            <a:endParaRPr lang="en-US"/>
          </a:p>
          <a:p>
            <a:pPr marL="228600" lvl="0" indent="-228600">
              <a:buSzPct val="100000"/>
              <a:buFont typeface="Calibri Light"/>
              <a:buAutoNum type="arabicPeriod"/>
            </a:pPr>
            <a:r>
              <a:rPr lang="hu-HU" b="1"/>
              <a:t>Simone de Beauvoir</a:t>
            </a:r>
            <a:r>
              <a:rPr lang="hu-HU"/>
              <a:t> francia író, filozófus és esszéíró volt. Egyik leghíresebb műve az Egy jó házból való úrilány emlékei (1958) című önéletrajzi regénye, melyben fiatalkoráról ír.</a:t>
            </a:r>
            <a:endParaRPr lang="en-US"/>
          </a:p>
          <a:p>
            <a:pPr marL="228600" lvl="0" indent="-228600">
              <a:buSzPct val="100000"/>
              <a:buFont typeface="Calibri Light"/>
              <a:buAutoNum type="arabicPeriod"/>
            </a:pPr>
            <a:r>
              <a:rPr lang="hu-HU" b="1"/>
              <a:t>Szabó Magda</a:t>
            </a:r>
            <a:r>
              <a:rPr lang="hu-HU"/>
              <a:t> magyar költő, regény-, dráma-, és esszéíró volt. Tanulmányokat, emlékiratokat és gyermekirodalmat is írt. Az írónő világszerte egyik legismertebb műve az 1987-ben megjelent Az ajtó című novella.</a:t>
            </a:r>
            <a:endParaRPr lang="en-US"/>
          </a:p>
          <a:p>
            <a:pPr lvl="0"/>
            <a:endParaRPr lang="fr-BE" b="1" i="1"/>
          </a:p>
          <a:p>
            <a:pPr marL="171450" lvl="0" indent="-171450">
              <a:buSzPct val="100000"/>
              <a:buFont typeface="Arial" pitchFamily="34"/>
              <a:buChar char="•"/>
            </a:pPr>
            <a:r>
              <a:rPr lang="hu-HU" b="1" i="1"/>
              <a:t>Ismersz más európai művészeket?</a:t>
            </a:r>
            <a:endParaRPr lang="en-GB" b="1" i="1"/>
          </a:p>
        </p:txBody>
      </p:sp>
      <p:sp>
        <p:nvSpPr>
          <p:cNvPr id="4" name="Slide Number Placeholder 3">
            <a:extLst>
              <a:ext uri="{FF2B5EF4-FFF2-40B4-BE49-F238E27FC236}">
                <a16:creationId xmlns:a16="http://schemas.microsoft.com/office/drawing/2014/main" id="{F736FF6C-75E5-9772-A565-830727500F6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785D543-7F8C-40F1-8CA0-91A71C312AEB}"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25BB2-2210-1656-0714-53F86426FCB4}"/>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F7EE453B-7021-5798-CC67-9A65A110DED6}"/>
              </a:ext>
            </a:extLst>
          </p:cNvPr>
          <p:cNvSpPr txBox="1">
            <a:spLocks noGrp="1"/>
          </p:cNvSpPr>
          <p:nvPr>
            <p:ph type="body" sz="quarter" idx="1"/>
          </p:nvPr>
        </p:nvSpPr>
        <p:spPr/>
        <p:txBody>
          <a:bodyPr/>
          <a:lstStyle/>
          <a:p>
            <a:pPr lvl="0"/>
            <a:r>
              <a:rPr lang="hu-HU"/>
              <a:t>Bár az EU mindegyik országának megvan a maga kultúrája, nyelve és hagyományai, valamennyien közös értékeken osztoznak, amelyeket tiszteletben kell tartaniuk, ha az Európai Unió részei akarnak lenni.</a:t>
            </a:r>
            <a:endParaRPr lang="en-US"/>
          </a:p>
          <a:p>
            <a:pPr marL="171450" lvl="0" indent="-171450">
              <a:buSzPct val="100000"/>
              <a:buFont typeface="Arial" pitchFamily="34"/>
              <a:buChar char="•"/>
            </a:pPr>
            <a:r>
              <a:rPr lang="hu-HU"/>
              <a:t>Emberi méltóság</a:t>
            </a:r>
            <a:endParaRPr lang="en-US"/>
          </a:p>
          <a:p>
            <a:pPr marL="171450" lvl="0" indent="-171450">
              <a:buSzPct val="100000"/>
              <a:buFont typeface="Arial" pitchFamily="34"/>
              <a:buChar char="•"/>
            </a:pPr>
            <a:r>
              <a:rPr lang="hu-HU"/>
              <a:t>Szabadság</a:t>
            </a:r>
            <a:endParaRPr lang="en-US"/>
          </a:p>
          <a:p>
            <a:pPr marL="171450" lvl="0" indent="-171450">
              <a:buSzPct val="100000"/>
              <a:buFont typeface="Arial" pitchFamily="34"/>
              <a:buChar char="•"/>
            </a:pPr>
            <a:r>
              <a:rPr lang="hu-HU"/>
              <a:t>Demokrácia</a:t>
            </a:r>
            <a:endParaRPr lang="en-US"/>
          </a:p>
          <a:p>
            <a:pPr marL="171450" lvl="0" indent="-171450">
              <a:buSzPct val="100000"/>
              <a:buFont typeface="Arial" pitchFamily="34"/>
              <a:buChar char="•"/>
            </a:pPr>
            <a:r>
              <a:rPr lang="hu-HU"/>
              <a:t>Egyenlőség</a:t>
            </a:r>
            <a:endParaRPr lang="en-US"/>
          </a:p>
          <a:p>
            <a:pPr marL="171450" lvl="0" indent="-171450">
              <a:buSzPct val="100000"/>
              <a:buFont typeface="Arial" pitchFamily="34"/>
              <a:buChar char="•"/>
            </a:pPr>
            <a:r>
              <a:rPr lang="hu-HU"/>
              <a:t>Jogállamiság</a:t>
            </a:r>
            <a:endParaRPr lang="en-US"/>
          </a:p>
          <a:p>
            <a:pPr marL="171450" lvl="0" indent="-171450">
              <a:buSzPct val="100000"/>
              <a:buFont typeface="Arial" pitchFamily="34"/>
              <a:buChar char="•"/>
            </a:pPr>
            <a:r>
              <a:rPr lang="hu-HU"/>
              <a:t>Emberi jogok</a:t>
            </a:r>
            <a:endParaRPr lang="fr-BE"/>
          </a:p>
          <a:p>
            <a:pPr lvl="0"/>
            <a:endParaRPr lang="en-US"/>
          </a:p>
          <a:p>
            <a:pPr marL="171450" lvl="0" indent="-171450">
              <a:buSzPct val="100000"/>
              <a:buFont typeface="Arial" pitchFamily="34"/>
              <a:buChar char="•"/>
            </a:pPr>
            <a:r>
              <a:rPr lang="hu-HU" b="1" i="1"/>
              <a:t>Számodra melyik európai érték a legfontosabb? Miért?</a:t>
            </a:r>
            <a:endParaRPr lang="en-US"/>
          </a:p>
        </p:txBody>
      </p:sp>
      <p:sp>
        <p:nvSpPr>
          <p:cNvPr id="4" name="Slide Number Placeholder 3">
            <a:extLst>
              <a:ext uri="{FF2B5EF4-FFF2-40B4-BE49-F238E27FC236}">
                <a16:creationId xmlns:a16="http://schemas.microsoft.com/office/drawing/2014/main" id="{FE47A2AA-1FF9-D5E0-1CC9-D3AE4B78EB1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C13CCC-036B-42F4-9D44-6C6B59B12F7E}"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B223-1A6C-A20C-27D7-B639D64E3A9D}"/>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A2F0CDA6-22CB-1C22-F2B9-A894CB20AB36}"/>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C2EE3081-5590-7E88-88BC-67B2FBE3133E}"/>
              </a:ext>
            </a:extLst>
          </p:cNvPr>
          <p:cNvSpPr txBox="1">
            <a:spLocks noGrp="1"/>
          </p:cNvSpPr>
          <p:nvPr>
            <p:ph type="dt" sz="half" idx="7"/>
          </p:nvPr>
        </p:nvSpPr>
        <p:spPr/>
        <p:txBody>
          <a:bodyPr/>
          <a:lstStyle>
            <a:lvl1pPr>
              <a:defRPr/>
            </a:lvl1pPr>
          </a:lstStyle>
          <a:p>
            <a:pPr lvl="0"/>
            <a:fld id="{F9685A93-F94B-4546-94C0-600C0B7CF82A}" type="datetime1">
              <a:rPr lang="fr-FR"/>
              <a:pPr lvl="0"/>
              <a:t>02/05/2025</a:t>
            </a:fld>
            <a:endParaRPr lang="fr-FR"/>
          </a:p>
        </p:txBody>
      </p:sp>
      <p:sp>
        <p:nvSpPr>
          <p:cNvPr id="5" name="Footer Placeholder 4">
            <a:extLst>
              <a:ext uri="{FF2B5EF4-FFF2-40B4-BE49-F238E27FC236}">
                <a16:creationId xmlns:a16="http://schemas.microsoft.com/office/drawing/2014/main" id="{174A47C4-5ECE-4F2A-F312-17531946BB9B}"/>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CDC83274-AF4B-BC21-43F1-EA1D7162300D}"/>
              </a:ext>
            </a:extLst>
          </p:cNvPr>
          <p:cNvSpPr txBox="1">
            <a:spLocks noGrp="1"/>
          </p:cNvSpPr>
          <p:nvPr>
            <p:ph type="sldNum" sz="quarter" idx="8"/>
          </p:nvPr>
        </p:nvSpPr>
        <p:spPr/>
        <p:txBody>
          <a:bodyPr/>
          <a:lstStyle>
            <a:lvl1pPr>
              <a:defRPr/>
            </a:lvl1pPr>
          </a:lstStyle>
          <a:p>
            <a:pPr lvl="0"/>
            <a:fld id="{0220B7CE-68AB-407D-97D7-BE26619F11E7}" type="slidenum">
              <a:t>‹#›</a:t>
            </a:fld>
            <a:endParaRPr lang="fr-FR"/>
          </a:p>
        </p:txBody>
      </p:sp>
    </p:spTree>
    <p:extLst>
      <p:ext uri="{BB962C8B-B14F-4D97-AF65-F5344CB8AC3E}">
        <p14:creationId xmlns:p14="http://schemas.microsoft.com/office/powerpoint/2010/main" val="152538256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B511-2F23-57FC-5661-6A820537A542}"/>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C4CAFAE0-D286-C32F-BF8F-8F758ED33ED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9F8F9274-EB7C-DDFD-425D-B768A5E49ECB}"/>
              </a:ext>
            </a:extLst>
          </p:cNvPr>
          <p:cNvSpPr txBox="1">
            <a:spLocks noGrp="1"/>
          </p:cNvSpPr>
          <p:nvPr>
            <p:ph type="dt" sz="half" idx="7"/>
          </p:nvPr>
        </p:nvSpPr>
        <p:spPr/>
        <p:txBody>
          <a:bodyPr/>
          <a:lstStyle>
            <a:lvl1pPr>
              <a:defRPr/>
            </a:lvl1pPr>
          </a:lstStyle>
          <a:p>
            <a:pPr lvl="0"/>
            <a:fld id="{C8E437C6-E355-4584-90D2-FB017876E8EE}" type="datetime1">
              <a:rPr lang="fr-FR"/>
              <a:pPr lvl="0"/>
              <a:t>02/05/2025</a:t>
            </a:fld>
            <a:endParaRPr lang="fr-FR"/>
          </a:p>
        </p:txBody>
      </p:sp>
      <p:sp>
        <p:nvSpPr>
          <p:cNvPr id="5" name="Footer Placeholder 4">
            <a:extLst>
              <a:ext uri="{FF2B5EF4-FFF2-40B4-BE49-F238E27FC236}">
                <a16:creationId xmlns:a16="http://schemas.microsoft.com/office/drawing/2014/main" id="{A9078679-E27C-C74D-275C-4774726F4460}"/>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E5094B52-85C8-E315-457C-C55B45413CB4}"/>
              </a:ext>
            </a:extLst>
          </p:cNvPr>
          <p:cNvSpPr txBox="1">
            <a:spLocks noGrp="1"/>
          </p:cNvSpPr>
          <p:nvPr>
            <p:ph type="sldNum" sz="quarter" idx="8"/>
          </p:nvPr>
        </p:nvSpPr>
        <p:spPr/>
        <p:txBody>
          <a:bodyPr/>
          <a:lstStyle>
            <a:lvl1pPr>
              <a:defRPr/>
            </a:lvl1pPr>
          </a:lstStyle>
          <a:p>
            <a:pPr lvl="0"/>
            <a:fld id="{9F7BBFB7-93D6-4C3D-A48E-1CCDBB4A21A1}" type="slidenum">
              <a:t>‹#›</a:t>
            </a:fld>
            <a:endParaRPr lang="fr-FR"/>
          </a:p>
        </p:txBody>
      </p:sp>
    </p:spTree>
    <p:extLst>
      <p:ext uri="{BB962C8B-B14F-4D97-AF65-F5344CB8AC3E}">
        <p14:creationId xmlns:p14="http://schemas.microsoft.com/office/powerpoint/2010/main" val="367639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69D208-484A-9FC7-3E3E-835283B5F1B4}"/>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76B39C92-BB3A-3ABD-514F-90E3EBAF7958}"/>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2C5BE882-53E3-C3E4-51CE-1701E4E82D6B}"/>
              </a:ext>
            </a:extLst>
          </p:cNvPr>
          <p:cNvSpPr txBox="1">
            <a:spLocks noGrp="1"/>
          </p:cNvSpPr>
          <p:nvPr>
            <p:ph type="dt" sz="half" idx="7"/>
          </p:nvPr>
        </p:nvSpPr>
        <p:spPr/>
        <p:txBody>
          <a:bodyPr/>
          <a:lstStyle>
            <a:lvl1pPr>
              <a:defRPr/>
            </a:lvl1pPr>
          </a:lstStyle>
          <a:p>
            <a:pPr lvl="0"/>
            <a:fld id="{5216AECB-A33E-41F9-8369-E08946E359B2}" type="datetime1">
              <a:rPr lang="fr-FR"/>
              <a:pPr lvl="0"/>
              <a:t>02/05/2025</a:t>
            </a:fld>
            <a:endParaRPr lang="fr-FR"/>
          </a:p>
        </p:txBody>
      </p:sp>
      <p:sp>
        <p:nvSpPr>
          <p:cNvPr id="5" name="Footer Placeholder 4">
            <a:extLst>
              <a:ext uri="{FF2B5EF4-FFF2-40B4-BE49-F238E27FC236}">
                <a16:creationId xmlns:a16="http://schemas.microsoft.com/office/drawing/2014/main" id="{E44BB9E9-B47A-6513-1C88-C9B680D22464}"/>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036C6940-9125-DF4D-828D-1DFE2701DDA1}"/>
              </a:ext>
            </a:extLst>
          </p:cNvPr>
          <p:cNvSpPr txBox="1">
            <a:spLocks noGrp="1"/>
          </p:cNvSpPr>
          <p:nvPr>
            <p:ph type="sldNum" sz="quarter" idx="8"/>
          </p:nvPr>
        </p:nvSpPr>
        <p:spPr/>
        <p:txBody>
          <a:bodyPr/>
          <a:lstStyle>
            <a:lvl1pPr>
              <a:defRPr/>
            </a:lvl1pPr>
          </a:lstStyle>
          <a:p>
            <a:pPr lvl="0"/>
            <a:fld id="{BCA2E0E2-2990-4999-8605-F5929C7BF317}" type="slidenum">
              <a:t>‹#›</a:t>
            </a:fld>
            <a:endParaRPr lang="fr-FR"/>
          </a:p>
        </p:txBody>
      </p:sp>
    </p:spTree>
    <p:extLst>
      <p:ext uri="{BB962C8B-B14F-4D97-AF65-F5344CB8AC3E}">
        <p14:creationId xmlns:p14="http://schemas.microsoft.com/office/powerpoint/2010/main" val="1529927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E5F810E-17CA-0446-879B-449AFD07CB8B}"/>
              </a:ext>
            </a:extLst>
          </p:cNvPr>
          <p:cNvSpPr txBox="1">
            <a:spLocks noGrp="1"/>
          </p:cNvSpPr>
          <p:nvPr>
            <p:ph type="sldNum" sz="quarter" idx="8"/>
          </p:nvPr>
        </p:nvSpPr>
        <p:spPr/>
        <p:txBody>
          <a:bodyPr/>
          <a:lstStyle>
            <a:lvl1pPr>
              <a:defRPr/>
            </a:lvl1pPr>
          </a:lstStyle>
          <a:p>
            <a:pPr lvl="0"/>
            <a:fld id="{C26697D6-6055-4E7F-A4C7-BCB4202CF6AE}" type="slidenum">
              <a:t>‹#›</a:t>
            </a:fld>
            <a:endParaRPr lang="en-GB"/>
          </a:p>
        </p:txBody>
      </p:sp>
      <p:sp>
        <p:nvSpPr>
          <p:cNvPr id="3" name="Rectangle 1">
            <a:extLst>
              <a:ext uri="{FF2B5EF4-FFF2-40B4-BE49-F238E27FC236}">
                <a16:creationId xmlns:a16="http://schemas.microsoft.com/office/drawing/2014/main" id="{9D4FB55B-5DDF-93FF-D6C9-B5B30B205A9D}"/>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4" name="Rectangle 4">
            <a:extLst>
              <a:ext uri="{FF2B5EF4-FFF2-40B4-BE49-F238E27FC236}">
                <a16:creationId xmlns:a16="http://schemas.microsoft.com/office/drawing/2014/main" id="{FECC7D0C-0D85-C188-A4C4-82B2650562E1}"/>
              </a:ext>
            </a:extLst>
          </p:cNvPr>
          <p:cNvSpPr/>
          <p:nvPr/>
        </p:nvSpPr>
        <p:spPr>
          <a:xfrm>
            <a:off x="0" y="1078169"/>
            <a:ext cx="9144000" cy="577983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5" name="Picture 2">
            <a:extLst>
              <a:ext uri="{FF2B5EF4-FFF2-40B4-BE49-F238E27FC236}">
                <a16:creationId xmlns:a16="http://schemas.microsoft.com/office/drawing/2014/main" id="{452BD3DA-89E5-E05D-F4D8-8E11024455AD}"/>
              </a:ext>
            </a:extLst>
          </p:cNvPr>
          <p:cNvPicPr>
            <a:picLocks noChangeAspect="1"/>
          </p:cNvPicPr>
          <p:nvPr/>
        </p:nvPicPr>
        <p:blipFill>
          <a:blip r:embed="rId2"/>
          <a:stretch>
            <a:fillRect/>
          </a:stretch>
        </p:blipFill>
        <p:spPr>
          <a:xfrm>
            <a:off x="4041702" y="258043"/>
            <a:ext cx="1244845" cy="1152464"/>
          </a:xfrm>
          <a:prstGeom prst="rect">
            <a:avLst/>
          </a:prstGeom>
          <a:noFill/>
          <a:ln cap="flat">
            <a:noFill/>
          </a:ln>
        </p:spPr>
      </p:pic>
      <p:sp>
        <p:nvSpPr>
          <p:cNvPr id="6" name="Title 1">
            <a:extLst>
              <a:ext uri="{FF2B5EF4-FFF2-40B4-BE49-F238E27FC236}">
                <a16:creationId xmlns:a16="http://schemas.microsoft.com/office/drawing/2014/main" id="{7081E731-BDFB-D0BE-EA9D-FA8195891FB3}"/>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7" name="Straight Connector 6">
            <a:extLst>
              <a:ext uri="{FF2B5EF4-FFF2-40B4-BE49-F238E27FC236}">
                <a16:creationId xmlns:a16="http://schemas.microsoft.com/office/drawing/2014/main" id="{5F63879A-A5C1-60FE-21DF-51E6CB5A37C3}"/>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8" name="Rectangle 10">
            <a:extLst>
              <a:ext uri="{FF2B5EF4-FFF2-40B4-BE49-F238E27FC236}">
                <a16:creationId xmlns:a16="http://schemas.microsoft.com/office/drawing/2014/main" id="{926D8D58-D185-08D8-3451-F91CDD7866E1}"/>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9" name="Subtitle 2">
            <a:extLst>
              <a:ext uri="{FF2B5EF4-FFF2-40B4-BE49-F238E27FC236}">
                <a16:creationId xmlns:a16="http://schemas.microsoft.com/office/drawing/2014/main" id="{C118073E-EAE4-F91D-17E8-6EABA22799FB}"/>
              </a:ext>
            </a:extLst>
          </p:cNvPr>
          <p:cNvSpPr txBox="1">
            <a:spLocks noGrp="1"/>
          </p:cNvSpPr>
          <p:nvPr>
            <p:ph type="subTitle" idx="4294967295"/>
          </p:nvPr>
        </p:nvSpPr>
        <p:spPr>
          <a:xfrm>
            <a:off x="803510" y="4418051"/>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0" name="Text Placeholder 18">
            <a:extLst>
              <a:ext uri="{FF2B5EF4-FFF2-40B4-BE49-F238E27FC236}">
                <a16:creationId xmlns:a16="http://schemas.microsoft.com/office/drawing/2014/main" id="{B16D5CAE-1234-BD15-EFAF-356B40C1EA79}"/>
              </a:ext>
            </a:extLst>
          </p:cNvPr>
          <p:cNvSpPr txBox="1">
            <a:spLocks noGrp="1"/>
          </p:cNvSpPr>
          <p:nvPr>
            <p:ph type="body" idx="4294967295"/>
          </p:nvPr>
        </p:nvSpPr>
        <p:spPr>
          <a:xfrm>
            <a:off x="4572000" y="5557906"/>
            <a:ext cx="3780239" cy="528998"/>
          </a:xfrm>
        </p:spPr>
        <p:txBody>
          <a:bodyPr/>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2777048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4830EC-5857-0674-A137-44E3685B7B17}"/>
              </a:ext>
            </a:extLst>
          </p:cNvPr>
          <p:cNvPicPr>
            <a:picLocks noChangeAspect="1"/>
          </p:cNvPicPr>
          <p:nvPr/>
        </p:nvPicPr>
        <p:blipFill>
          <a:blip r:embed="rId2"/>
          <a:srcRect/>
          <a:stretch>
            <a:fillRect/>
          </a:stretch>
        </p:blipFill>
        <p:spPr>
          <a:xfrm>
            <a:off x="0" y="1850288"/>
            <a:ext cx="9144000" cy="5018346"/>
          </a:xfrm>
          <a:prstGeom prst="rect">
            <a:avLst/>
          </a:prstGeom>
          <a:noFill/>
          <a:ln cap="flat">
            <a:noFill/>
          </a:ln>
        </p:spPr>
      </p:pic>
      <p:sp>
        <p:nvSpPr>
          <p:cNvPr id="3" name="Slide Number Placeholder 3">
            <a:extLst>
              <a:ext uri="{FF2B5EF4-FFF2-40B4-BE49-F238E27FC236}">
                <a16:creationId xmlns:a16="http://schemas.microsoft.com/office/drawing/2014/main" id="{4878F71D-6DF1-61E2-648E-193AD669BA4B}"/>
              </a:ext>
            </a:extLst>
          </p:cNvPr>
          <p:cNvSpPr txBox="1">
            <a:spLocks noGrp="1"/>
          </p:cNvSpPr>
          <p:nvPr>
            <p:ph type="sldNum" sz="quarter" idx="8"/>
          </p:nvPr>
        </p:nvSpPr>
        <p:spPr/>
        <p:txBody>
          <a:bodyPr/>
          <a:lstStyle>
            <a:lvl1pPr>
              <a:defRPr/>
            </a:lvl1pPr>
          </a:lstStyle>
          <a:p>
            <a:pPr lvl="0"/>
            <a:fld id="{09814D4B-121E-47D0-AA33-CDC45585880C}" type="slidenum">
              <a:t>‹#›</a:t>
            </a:fld>
            <a:endParaRPr lang="en-GB"/>
          </a:p>
        </p:txBody>
      </p:sp>
      <p:sp>
        <p:nvSpPr>
          <p:cNvPr id="4" name="Rectangle 1">
            <a:extLst>
              <a:ext uri="{FF2B5EF4-FFF2-40B4-BE49-F238E27FC236}">
                <a16:creationId xmlns:a16="http://schemas.microsoft.com/office/drawing/2014/main" id="{AE86F6C6-A51A-D56C-EFA5-E02C65F4D76A}"/>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Rectangle 4">
            <a:extLst>
              <a:ext uri="{FF2B5EF4-FFF2-40B4-BE49-F238E27FC236}">
                <a16:creationId xmlns:a16="http://schemas.microsoft.com/office/drawing/2014/main" id="{C3AFF9B1-B2B9-202A-AE99-FFA331080CC1}"/>
              </a:ext>
            </a:extLst>
          </p:cNvPr>
          <p:cNvSpPr/>
          <p:nvPr/>
        </p:nvSpPr>
        <p:spPr>
          <a:xfrm>
            <a:off x="0" y="1078178"/>
            <a:ext cx="9144000" cy="2890802"/>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6" name="Picture 2">
            <a:extLst>
              <a:ext uri="{FF2B5EF4-FFF2-40B4-BE49-F238E27FC236}">
                <a16:creationId xmlns:a16="http://schemas.microsoft.com/office/drawing/2014/main" id="{F17DEFCE-C196-492D-44A0-2D3A5818D2B8}"/>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7" name="Title 1">
            <a:extLst>
              <a:ext uri="{FF2B5EF4-FFF2-40B4-BE49-F238E27FC236}">
                <a16:creationId xmlns:a16="http://schemas.microsoft.com/office/drawing/2014/main" id="{547923EC-BCC7-ED9D-843F-57CB5DBE2B1E}"/>
              </a:ext>
            </a:extLst>
          </p:cNvPr>
          <p:cNvSpPr txBox="1">
            <a:spLocks noGrp="1"/>
          </p:cNvSpPr>
          <p:nvPr>
            <p:ph type="title"/>
          </p:nvPr>
        </p:nvSpPr>
        <p:spPr>
          <a:xfrm>
            <a:off x="803510" y="1992569"/>
            <a:ext cx="7548920" cy="872648"/>
          </a:xfrm>
        </p:spPr>
        <p:txBody>
          <a:bodyPr anchor="t">
            <a:normAutofit/>
          </a:bodyPr>
          <a:lstStyle>
            <a:lvl1pPr>
              <a:defRPr sz="4500">
                <a:solidFill>
                  <a:srgbClr val="FFFFFF"/>
                </a:solidFill>
              </a:defRPr>
            </a:lvl1pPr>
          </a:lstStyle>
          <a:p>
            <a:pPr lvl="0"/>
            <a:r>
              <a:rPr lang="en-US"/>
              <a:t>Click to edit Master title style</a:t>
            </a:r>
            <a:endParaRPr lang="en-GB"/>
          </a:p>
        </p:txBody>
      </p:sp>
      <p:cxnSp>
        <p:nvCxnSpPr>
          <p:cNvPr id="8" name="Straight Connector 6">
            <a:extLst>
              <a:ext uri="{FF2B5EF4-FFF2-40B4-BE49-F238E27FC236}">
                <a16:creationId xmlns:a16="http://schemas.microsoft.com/office/drawing/2014/main" id="{F97248D5-B457-46A4-ED48-E396A483B476}"/>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9" name="Rectangle 10">
            <a:extLst>
              <a:ext uri="{FF2B5EF4-FFF2-40B4-BE49-F238E27FC236}">
                <a16:creationId xmlns:a16="http://schemas.microsoft.com/office/drawing/2014/main" id="{F76FDFDE-A25A-335F-4E71-E81DB15E819E}"/>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10" name="Subtitle 2">
            <a:extLst>
              <a:ext uri="{FF2B5EF4-FFF2-40B4-BE49-F238E27FC236}">
                <a16:creationId xmlns:a16="http://schemas.microsoft.com/office/drawing/2014/main" id="{B7F9EEB6-AD4B-0B6E-17AE-688F0D474078}"/>
              </a:ext>
            </a:extLst>
          </p:cNvPr>
          <p:cNvSpPr txBox="1">
            <a:spLocks noGrp="1"/>
          </p:cNvSpPr>
          <p:nvPr>
            <p:ph type="subTitle" idx="4294967295"/>
          </p:nvPr>
        </p:nvSpPr>
        <p:spPr>
          <a:xfrm>
            <a:off x="803510" y="3067464"/>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1" name="Text Placeholder 18">
            <a:extLst>
              <a:ext uri="{FF2B5EF4-FFF2-40B4-BE49-F238E27FC236}">
                <a16:creationId xmlns:a16="http://schemas.microsoft.com/office/drawing/2014/main" id="{ACA3B594-DA9E-A73F-549A-A38C0AC938FB}"/>
              </a:ext>
            </a:extLst>
          </p:cNvPr>
          <p:cNvSpPr txBox="1">
            <a:spLocks noGrp="1"/>
          </p:cNvSpPr>
          <p:nvPr>
            <p:ph type="body" idx="4294967295"/>
          </p:nvPr>
        </p:nvSpPr>
        <p:spPr>
          <a:xfrm>
            <a:off x="4572000" y="5783534"/>
            <a:ext cx="3780239" cy="528998"/>
          </a:xfrm>
        </p:spPr>
        <p:txBody>
          <a:bodyPr anchor="b"/>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3760139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38C2C8C-973F-6595-D01E-D856428721C8}"/>
              </a:ext>
            </a:extLst>
          </p:cNvPr>
          <p:cNvPicPr>
            <a:picLocks noChangeAspect="1"/>
          </p:cNvPicPr>
          <p:nvPr/>
        </p:nvPicPr>
        <p:blipFill>
          <a:blip r:embed="rId2"/>
          <a:stretch>
            <a:fillRect/>
          </a:stretch>
        </p:blipFill>
        <p:spPr>
          <a:xfrm>
            <a:off x="0" y="802221"/>
            <a:ext cx="9144000" cy="6059198"/>
          </a:xfrm>
          <a:prstGeom prst="rect">
            <a:avLst/>
          </a:prstGeom>
          <a:noFill/>
          <a:ln cap="flat">
            <a:noFill/>
          </a:ln>
        </p:spPr>
      </p:pic>
      <p:sp>
        <p:nvSpPr>
          <p:cNvPr id="3" name="Rectangle 13">
            <a:extLst>
              <a:ext uri="{FF2B5EF4-FFF2-40B4-BE49-F238E27FC236}">
                <a16:creationId xmlns:a16="http://schemas.microsoft.com/office/drawing/2014/main" id="{CE716F3F-F70D-42F9-31BD-19EBC0B8691F}"/>
              </a:ext>
            </a:extLst>
          </p:cNvPr>
          <p:cNvSpPr/>
          <p:nvPr/>
        </p:nvSpPr>
        <p:spPr>
          <a:xfrm>
            <a:off x="3968" y="1078178"/>
            <a:ext cx="9148014" cy="5783241"/>
          </a:xfrm>
          <a:prstGeom prst="rect">
            <a:avLst/>
          </a:prstGeom>
          <a:solidFill>
            <a:srgbClr val="024EA2">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sp>
        <p:nvSpPr>
          <p:cNvPr id="4" name="Rectangle 1">
            <a:extLst>
              <a:ext uri="{FF2B5EF4-FFF2-40B4-BE49-F238E27FC236}">
                <a16:creationId xmlns:a16="http://schemas.microsoft.com/office/drawing/2014/main" id="{302A572E-B217-72EE-5371-97FAA4FD8A9A}"/>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Title 1">
            <a:extLst>
              <a:ext uri="{FF2B5EF4-FFF2-40B4-BE49-F238E27FC236}">
                <a16:creationId xmlns:a16="http://schemas.microsoft.com/office/drawing/2014/main" id="{ABFD622A-725A-C6CA-CCBE-3EBB6456C645}"/>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6" name="Straight Connector 6">
            <a:extLst>
              <a:ext uri="{FF2B5EF4-FFF2-40B4-BE49-F238E27FC236}">
                <a16:creationId xmlns:a16="http://schemas.microsoft.com/office/drawing/2014/main" id="{3CC725D8-7062-9654-138F-2CBD5A58FC54}"/>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7" name="Rectangle 10">
            <a:extLst>
              <a:ext uri="{FF2B5EF4-FFF2-40B4-BE49-F238E27FC236}">
                <a16:creationId xmlns:a16="http://schemas.microsoft.com/office/drawing/2014/main" id="{EC471B55-71EB-5144-8341-83752844BE66}"/>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8" name="Subtitle 2">
            <a:extLst>
              <a:ext uri="{FF2B5EF4-FFF2-40B4-BE49-F238E27FC236}">
                <a16:creationId xmlns:a16="http://schemas.microsoft.com/office/drawing/2014/main" id="{C2A480E7-5EE1-78C2-353A-67E1CB722FCE}"/>
              </a:ext>
            </a:extLst>
          </p:cNvPr>
          <p:cNvSpPr txBox="1">
            <a:spLocks noGrp="1"/>
          </p:cNvSpPr>
          <p:nvPr>
            <p:ph type="subTitle" idx="4294967295"/>
          </p:nvPr>
        </p:nvSpPr>
        <p:spPr>
          <a:xfrm>
            <a:off x="803510" y="4418051"/>
            <a:ext cx="7548920" cy="897757"/>
          </a:xfrm>
        </p:spPr>
        <p:txBody>
          <a:bodyPr wrap="none"/>
          <a:lstStyle>
            <a:lvl1pPr marL="0" indent="0">
              <a:buNone/>
              <a:defRPr sz="2100">
                <a:solidFill>
                  <a:srgbClr val="FFC000"/>
                </a:solidFill>
              </a:defRPr>
            </a:lvl1pPr>
          </a:lstStyle>
          <a:p>
            <a:pPr lvl="0"/>
            <a:r>
              <a:rPr lang="en-US"/>
              <a:t>Click to edit Master subtitle style</a:t>
            </a:r>
            <a:endParaRPr lang="en-GB"/>
          </a:p>
        </p:txBody>
      </p:sp>
      <p:pic>
        <p:nvPicPr>
          <p:cNvPr id="9" name="Picture 2">
            <a:extLst>
              <a:ext uri="{FF2B5EF4-FFF2-40B4-BE49-F238E27FC236}">
                <a16:creationId xmlns:a16="http://schemas.microsoft.com/office/drawing/2014/main" id="{481F9733-6AE9-EEFB-F572-D3869E667593}"/>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10" name="Text Placeholder 18">
            <a:extLst>
              <a:ext uri="{FF2B5EF4-FFF2-40B4-BE49-F238E27FC236}">
                <a16:creationId xmlns:a16="http://schemas.microsoft.com/office/drawing/2014/main" id="{38FDF811-1115-E533-29DF-34351D185FB4}"/>
              </a:ext>
            </a:extLst>
          </p:cNvPr>
          <p:cNvSpPr txBox="1">
            <a:spLocks noGrp="1"/>
          </p:cNvSpPr>
          <p:nvPr>
            <p:ph type="body" idx="4294967295"/>
          </p:nvPr>
        </p:nvSpPr>
        <p:spPr>
          <a:xfrm>
            <a:off x="4572000" y="5557906"/>
            <a:ext cx="3780239" cy="528998"/>
          </a:xfrm>
        </p:spPr>
        <p:txBody>
          <a:bodyPr wrap="none"/>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53822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A1E72E1-7FE4-3A8D-E49C-B1CE3CD3BBD4}"/>
              </a:ext>
            </a:extLst>
          </p:cNvPr>
          <p:cNvSpPr/>
          <p:nvPr/>
        </p:nvSpPr>
        <p:spPr>
          <a:xfrm>
            <a:off x="0" y="0"/>
            <a:ext cx="9144000" cy="685800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3C777F74-856E-E0C9-5E44-4EDAA87DD543}"/>
              </a:ext>
            </a:extLst>
          </p:cNvPr>
          <p:cNvSpPr txBox="1">
            <a:spLocks noGrp="1"/>
          </p:cNvSpPr>
          <p:nvPr>
            <p:ph type="ctrTitle"/>
          </p:nvPr>
        </p:nvSpPr>
        <p:spPr>
          <a:xfrm>
            <a:off x="802642" y="1122361"/>
            <a:ext cx="8007025" cy="2387598"/>
          </a:xfrm>
        </p:spPr>
        <p:txBody>
          <a:bodyPr/>
          <a:lstStyle>
            <a:lvl1pPr>
              <a:defRPr sz="4500">
                <a:solidFill>
                  <a:srgbClr val="FFC000"/>
                </a:solidFill>
              </a:defRPr>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8A09E826-F10D-849E-8A99-5C16B22C1F48}"/>
              </a:ext>
            </a:extLst>
          </p:cNvPr>
          <p:cNvSpPr txBox="1">
            <a:spLocks noGrp="1"/>
          </p:cNvSpPr>
          <p:nvPr>
            <p:ph type="subTitle" idx="1"/>
          </p:nvPr>
        </p:nvSpPr>
        <p:spPr>
          <a:xfrm>
            <a:off x="802642" y="3602041"/>
            <a:ext cx="8007025" cy="1655758"/>
          </a:xfrm>
        </p:spPr>
        <p:txBody>
          <a:bodyPr/>
          <a:lstStyle>
            <a:lvl1pPr marL="0" indent="0">
              <a:buNone/>
              <a:defRPr>
                <a:solidFill>
                  <a:srgbClr val="FFFFFF"/>
                </a:solidFill>
              </a:defRPr>
            </a:lvl1pPr>
          </a:lstStyle>
          <a:p>
            <a:pPr lvl="0"/>
            <a:r>
              <a:rPr lang="en-US"/>
              <a:t>Click to edit Master subtitle style</a:t>
            </a:r>
            <a:endParaRPr lang="en-GB"/>
          </a:p>
        </p:txBody>
      </p:sp>
      <p:sp>
        <p:nvSpPr>
          <p:cNvPr id="5" name="Slide Number Placeholder 5">
            <a:extLst>
              <a:ext uri="{FF2B5EF4-FFF2-40B4-BE49-F238E27FC236}">
                <a16:creationId xmlns:a16="http://schemas.microsoft.com/office/drawing/2014/main" id="{545E26A9-EC50-249C-B0AA-CC97902F0DC3}"/>
              </a:ext>
            </a:extLst>
          </p:cNvPr>
          <p:cNvSpPr txBox="1">
            <a:spLocks noGrp="1"/>
          </p:cNvSpPr>
          <p:nvPr>
            <p:ph type="sldNum" sz="quarter" idx="8"/>
          </p:nvPr>
        </p:nvSpPr>
        <p:spPr/>
        <p:txBody>
          <a:bodyPr/>
          <a:lstStyle>
            <a:lvl1pPr>
              <a:defRPr>
                <a:solidFill>
                  <a:srgbClr val="FFFFFF"/>
                </a:solidFill>
              </a:defRPr>
            </a:lvl1pPr>
          </a:lstStyle>
          <a:p>
            <a:pPr lvl="0"/>
            <a:fld id="{FE224E0C-9FA2-449E-A1BB-C3C6EFB0401E}" type="slidenum">
              <a:t>‹#›</a:t>
            </a:fld>
            <a:endParaRPr lang="en-GB"/>
          </a:p>
        </p:txBody>
      </p:sp>
      <p:cxnSp>
        <p:nvCxnSpPr>
          <p:cNvPr id="6" name="Straight Connector 6">
            <a:extLst>
              <a:ext uri="{FF2B5EF4-FFF2-40B4-BE49-F238E27FC236}">
                <a16:creationId xmlns:a16="http://schemas.microsoft.com/office/drawing/2014/main" id="{1B8EDCE8-C0C4-D1F1-2DFD-6DE04419B1AD}"/>
              </a:ext>
            </a:extLst>
          </p:cNvPr>
          <p:cNvCxnSpPr/>
          <p:nvPr/>
        </p:nvCxnSpPr>
        <p:spPr>
          <a:xfrm>
            <a:off x="628650" y="0"/>
            <a:ext cx="0" cy="3295936"/>
          </a:xfrm>
          <a:prstGeom prst="straightConnector1">
            <a:avLst/>
          </a:prstGeom>
          <a:noFill/>
          <a:ln w="28575" cap="flat">
            <a:solidFill>
              <a:srgbClr val="FFC000"/>
            </a:solidFill>
            <a:prstDash val="solid"/>
            <a:miter/>
          </a:ln>
        </p:spPr>
      </p:cxnSp>
      <p:pic>
        <p:nvPicPr>
          <p:cNvPr id="7" name="Picture 8">
            <a:extLst>
              <a:ext uri="{FF2B5EF4-FFF2-40B4-BE49-F238E27FC236}">
                <a16:creationId xmlns:a16="http://schemas.microsoft.com/office/drawing/2014/main" id="{583DA812-0F55-EC64-81CB-A89D167A3798}"/>
              </a:ext>
            </a:extLst>
          </p:cNvPr>
          <p:cNvPicPr>
            <a:picLocks noChangeAspect="1"/>
          </p:cNvPicPr>
          <p:nvPr/>
        </p:nvPicPr>
        <p:blipFill>
          <a:blip r:embed="rId2"/>
          <a:stretch>
            <a:fillRect/>
          </a:stretch>
        </p:blipFill>
        <p:spPr>
          <a:xfrm>
            <a:off x="7520784" y="6045253"/>
            <a:ext cx="1288883" cy="451155"/>
          </a:xfrm>
          <a:prstGeom prst="rect">
            <a:avLst/>
          </a:prstGeom>
          <a:noFill/>
          <a:ln cap="flat">
            <a:noFill/>
          </a:ln>
        </p:spPr>
      </p:pic>
    </p:spTree>
    <p:extLst>
      <p:ext uri="{BB962C8B-B14F-4D97-AF65-F5344CB8AC3E}">
        <p14:creationId xmlns:p14="http://schemas.microsoft.com/office/powerpoint/2010/main" val="3396849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Slide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1B2B478-EAD3-B83E-3DA0-892A2D842A7D}"/>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F42246AD-63D0-6C80-8F6F-F6DB05F86D08}"/>
              </a:ext>
            </a:extLst>
          </p:cNvPr>
          <p:cNvSpPr txBox="1">
            <a:spLocks noGrp="1"/>
          </p:cNvSpPr>
          <p:nvPr>
            <p:ph type="sldNum" sz="quarter" idx="8"/>
          </p:nvPr>
        </p:nvSpPr>
        <p:spPr/>
        <p:txBody>
          <a:bodyPr/>
          <a:lstStyle>
            <a:lvl1pPr>
              <a:defRPr/>
            </a:lvl1pPr>
          </a:lstStyle>
          <a:p>
            <a:pPr lvl="0"/>
            <a:fld id="{6B6EE862-78B5-40D2-BD79-A5D4190FF53E}" type="slidenum">
              <a:t>‹#›</a:t>
            </a:fld>
            <a:endParaRPr lang="en-GB"/>
          </a:p>
        </p:txBody>
      </p:sp>
      <p:pic>
        <p:nvPicPr>
          <p:cNvPr id="4" name="Picture 8">
            <a:extLst>
              <a:ext uri="{FF2B5EF4-FFF2-40B4-BE49-F238E27FC236}">
                <a16:creationId xmlns:a16="http://schemas.microsoft.com/office/drawing/2014/main" id="{AF0B1AE5-BDDF-F765-134E-4EA1CD32B04E}"/>
              </a:ext>
            </a:extLst>
          </p:cNvPr>
          <p:cNvPicPr>
            <a:picLocks noChangeAspect="1"/>
          </p:cNvPicPr>
          <p:nvPr/>
        </p:nvPicPr>
        <p:blipFill>
          <a:blip r:embed="rId2"/>
          <a:stretch>
            <a:fillRect/>
          </a:stretch>
        </p:blipFill>
        <p:spPr>
          <a:xfrm>
            <a:off x="7525393" y="6045866"/>
            <a:ext cx="1287146" cy="450543"/>
          </a:xfrm>
          <a:prstGeom prst="rect">
            <a:avLst/>
          </a:prstGeom>
          <a:noFill/>
          <a:ln cap="flat">
            <a:noFill/>
          </a:ln>
        </p:spPr>
      </p:pic>
      <p:sp>
        <p:nvSpPr>
          <p:cNvPr id="5" name="Title 1">
            <a:extLst>
              <a:ext uri="{FF2B5EF4-FFF2-40B4-BE49-F238E27FC236}">
                <a16:creationId xmlns:a16="http://schemas.microsoft.com/office/drawing/2014/main" id="{C34B54F8-CC4D-862C-1CFF-448FB053DF6E}"/>
              </a:ext>
            </a:extLst>
          </p:cNvPr>
          <p:cNvSpPr txBox="1">
            <a:spLocks noGrp="1"/>
          </p:cNvSpPr>
          <p:nvPr>
            <p:ph type="title"/>
          </p:nvPr>
        </p:nvSpPr>
        <p:spPr>
          <a:xfrm>
            <a:off x="807762" y="1122361"/>
            <a:ext cx="7617226" cy="2387598"/>
          </a:xfrm>
        </p:spPr>
        <p:txBody>
          <a:bodyPr/>
          <a:lstStyle>
            <a:lvl1pPr>
              <a:defRPr sz="4500"/>
            </a:lvl1pPr>
          </a:lstStyle>
          <a:p>
            <a:pPr lvl="0"/>
            <a:r>
              <a:rPr lang="en-US"/>
              <a:t>Click to edit Master title style</a:t>
            </a:r>
            <a:endParaRPr lang="en-GB"/>
          </a:p>
        </p:txBody>
      </p:sp>
      <p:cxnSp>
        <p:nvCxnSpPr>
          <p:cNvPr id="6" name="Straight Connector 12">
            <a:extLst>
              <a:ext uri="{FF2B5EF4-FFF2-40B4-BE49-F238E27FC236}">
                <a16:creationId xmlns:a16="http://schemas.microsoft.com/office/drawing/2014/main" id="{62555F6C-905C-6541-8D53-9923F06A40BB}"/>
              </a:ext>
            </a:extLst>
          </p:cNvPr>
          <p:cNvCxnSpPr/>
          <p:nvPr/>
        </p:nvCxnSpPr>
        <p:spPr>
          <a:xfrm>
            <a:off x="628650" y="0"/>
            <a:ext cx="0" cy="3295936"/>
          </a:xfrm>
          <a:prstGeom prst="straightConnector1">
            <a:avLst/>
          </a:prstGeom>
          <a:noFill/>
          <a:ln w="28575" cap="flat">
            <a:solidFill>
              <a:srgbClr val="034EA2"/>
            </a:solidFill>
            <a:prstDash val="solid"/>
            <a:miter/>
          </a:ln>
        </p:spPr>
      </p:cxnSp>
      <p:sp>
        <p:nvSpPr>
          <p:cNvPr id="7" name="Subtitle 2">
            <a:extLst>
              <a:ext uri="{FF2B5EF4-FFF2-40B4-BE49-F238E27FC236}">
                <a16:creationId xmlns:a16="http://schemas.microsoft.com/office/drawing/2014/main" id="{B0E66F63-C549-9260-C1EE-6A2FA337B3D7}"/>
              </a:ext>
            </a:extLst>
          </p:cNvPr>
          <p:cNvSpPr txBox="1">
            <a:spLocks noGrp="1"/>
          </p:cNvSpPr>
          <p:nvPr>
            <p:ph type="subTitle" idx="4294967295"/>
          </p:nvPr>
        </p:nvSpPr>
        <p:spPr>
          <a:xfrm>
            <a:off x="802642" y="3602041"/>
            <a:ext cx="7617226" cy="1655758"/>
          </a:xfrm>
        </p:spPr>
        <p:txBody>
          <a:bodyPr/>
          <a:lstStyle>
            <a:lvl1pPr marL="0" indent="0">
              <a:buNone/>
              <a:defRPr/>
            </a:lvl1pPr>
          </a:lstStyle>
          <a:p>
            <a:pPr lvl="0"/>
            <a:r>
              <a:rPr lang="en-US"/>
              <a:t>Click to edit Master subtitle style</a:t>
            </a:r>
            <a:endParaRPr lang="en-GB"/>
          </a:p>
        </p:txBody>
      </p:sp>
    </p:spTree>
    <p:extLst>
      <p:ext uri="{BB962C8B-B14F-4D97-AF65-F5344CB8AC3E}">
        <p14:creationId xmlns:p14="http://schemas.microsoft.com/office/powerpoint/2010/main" val="656763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slide (option 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F6B5A40-2094-E569-6BA8-53452A4688CF}"/>
              </a:ext>
            </a:extLst>
          </p:cNvPr>
          <p:cNvSpPr/>
          <p:nvPr/>
        </p:nvSpPr>
        <p:spPr>
          <a:xfrm>
            <a:off x="0" y="0"/>
            <a:ext cx="9144000" cy="3429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409A6D4F-3684-79CA-DCDA-0F8DFE4BCA1D}"/>
              </a:ext>
            </a:extLst>
          </p:cNvPr>
          <p:cNvSpPr txBox="1">
            <a:spLocks noGrp="1"/>
          </p:cNvSpPr>
          <p:nvPr>
            <p:ph type="sldNum" sz="quarter" idx="8"/>
          </p:nvPr>
        </p:nvSpPr>
        <p:spPr/>
        <p:txBody>
          <a:bodyPr/>
          <a:lstStyle>
            <a:lvl1pPr>
              <a:defRPr/>
            </a:lvl1pPr>
          </a:lstStyle>
          <a:p>
            <a:pPr lvl="0"/>
            <a:fld id="{12C8A4D5-D1CB-4B72-BBDA-04013AB5E065}" type="slidenum">
              <a:t>‹#›</a:t>
            </a:fld>
            <a:endParaRPr lang="en-GB"/>
          </a:p>
        </p:txBody>
      </p:sp>
      <p:sp>
        <p:nvSpPr>
          <p:cNvPr id="4" name="Title 1">
            <a:extLst>
              <a:ext uri="{FF2B5EF4-FFF2-40B4-BE49-F238E27FC236}">
                <a16:creationId xmlns:a16="http://schemas.microsoft.com/office/drawing/2014/main" id="{4FE9BED7-55AB-F63A-2EBE-22181A7D918A}"/>
              </a:ext>
            </a:extLst>
          </p:cNvPr>
          <p:cNvSpPr txBox="1">
            <a:spLocks noGrp="1"/>
          </p:cNvSpPr>
          <p:nvPr>
            <p:ph type="title"/>
          </p:nvPr>
        </p:nvSpPr>
        <p:spPr>
          <a:xfrm>
            <a:off x="807762" y="1122361"/>
            <a:ext cx="7617226" cy="1240347"/>
          </a:xfrm>
        </p:spPr>
        <p:txBody>
          <a:bodyPr/>
          <a:lstStyle>
            <a:lvl1pPr>
              <a:defRPr sz="4500"/>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EB9EAC36-76E8-5E61-E837-CADF8505B4BD}"/>
              </a:ext>
            </a:extLst>
          </p:cNvPr>
          <p:cNvCxnSpPr/>
          <p:nvPr/>
        </p:nvCxnSpPr>
        <p:spPr>
          <a:xfrm>
            <a:off x="628650" y="0"/>
            <a:ext cx="0" cy="2362709"/>
          </a:xfrm>
          <a:prstGeom prst="straightConnector1">
            <a:avLst/>
          </a:prstGeom>
          <a:noFill/>
          <a:ln w="28575" cap="flat">
            <a:solidFill>
              <a:srgbClr val="034EA2"/>
            </a:solidFill>
            <a:prstDash val="solid"/>
            <a:miter/>
          </a:ln>
        </p:spPr>
      </p:cxnSp>
      <p:sp>
        <p:nvSpPr>
          <p:cNvPr id="6" name="Subtitle 2">
            <a:extLst>
              <a:ext uri="{FF2B5EF4-FFF2-40B4-BE49-F238E27FC236}">
                <a16:creationId xmlns:a16="http://schemas.microsoft.com/office/drawing/2014/main" id="{05F3797D-9F39-85DD-CA16-83E797D46A0B}"/>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69423914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option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DB745DC-88D2-E9C2-E194-7A35D7B2875C}"/>
              </a:ext>
            </a:extLst>
          </p:cNvPr>
          <p:cNvSpPr/>
          <p:nvPr/>
        </p:nvSpPr>
        <p:spPr>
          <a:xfrm>
            <a:off x="0" y="0"/>
            <a:ext cx="9144000" cy="3429000"/>
          </a:xfrm>
          <a:prstGeom prst="rect">
            <a:avLst/>
          </a:prstGeom>
          <a:solidFill>
            <a:srgbClr val="034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BC10CD34-B84F-0FEC-A921-B6FD889B068F}"/>
              </a:ext>
            </a:extLst>
          </p:cNvPr>
          <p:cNvSpPr txBox="1">
            <a:spLocks noGrp="1"/>
          </p:cNvSpPr>
          <p:nvPr>
            <p:ph type="sldNum" sz="quarter" idx="8"/>
          </p:nvPr>
        </p:nvSpPr>
        <p:spPr/>
        <p:txBody>
          <a:bodyPr/>
          <a:lstStyle>
            <a:lvl1pPr>
              <a:defRPr/>
            </a:lvl1pPr>
          </a:lstStyle>
          <a:p>
            <a:pPr lvl="0"/>
            <a:fld id="{D678685E-C7C9-4743-98D9-3114A5E6D39E}" type="slidenum">
              <a:t>‹#›</a:t>
            </a:fld>
            <a:endParaRPr lang="en-GB"/>
          </a:p>
        </p:txBody>
      </p:sp>
      <p:sp>
        <p:nvSpPr>
          <p:cNvPr id="4" name="Title 1">
            <a:extLst>
              <a:ext uri="{FF2B5EF4-FFF2-40B4-BE49-F238E27FC236}">
                <a16:creationId xmlns:a16="http://schemas.microsoft.com/office/drawing/2014/main" id="{F4162166-7DB5-A911-9445-9C7C5F59BD5B}"/>
              </a:ext>
            </a:extLst>
          </p:cNvPr>
          <p:cNvSpPr txBox="1">
            <a:spLocks noGrp="1"/>
          </p:cNvSpPr>
          <p:nvPr>
            <p:ph type="title"/>
          </p:nvPr>
        </p:nvSpPr>
        <p:spPr>
          <a:xfrm>
            <a:off x="807762" y="1122361"/>
            <a:ext cx="7617226" cy="1240347"/>
          </a:xfrm>
        </p:spPr>
        <p:txBody>
          <a:bodyPr/>
          <a:lstStyle>
            <a:lvl1pPr>
              <a:defRPr sz="4500">
                <a:solidFill>
                  <a:srgbClr val="FFC000"/>
                </a:solidFill>
              </a:defRPr>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810635C3-0571-E329-E952-D5C848EAD9B0}"/>
              </a:ext>
            </a:extLst>
          </p:cNvPr>
          <p:cNvCxnSpPr/>
          <p:nvPr/>
        </p:nvCxnSpPr>
        <p:spPr>
          <a:xfrm>
            <a:off x="628650" y="0"/>
            <a:ext cx="0" cy="2362709"/>
          </a:xfrm>
          <a:prstGeom prst="straightConnector1">
            <a:avLst/>
          </a:prstGeom>
          <a:noFill/>
          <a:ln w="28575" cap="flat">
            <a:solidFill>
              <a:srgbClr val="FFC000"/>
            </a:solidFill>
            <a:prstDash val="solid"/>
            <a:miter/>
          </a:ln>
        </p:spPr>
      </p:cxnSp>
      <p:sp>
        <p:nvSpPr>
          <p:cNvPr id="6" name="Subtitle 2">
            <a:extLst>
              <a:ext uri="{FF2B5EF4-FFF2-40B4-BE49-F238E27FC236}">
                <a16:creationId xmlns:a16="http://schemas.microsoft.com/office/drawing/2014/main" id="{9E0AB6C1-EC17-2EA7-538E-6EAF13442335}"/>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3792626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BEB9A97-5E58-330F-53E1-3EDBED62B980}"/>
              </a:ext>
            </a:extLst>
          </p:cNvPr>
          <p:cNvSpPr txBox="1">
            <a:spLocks noGrp="1"/>
          </p:cNvSpPr>
          <p:nvPr>
            <p:ph idx="4294967295"/>
          </p:nvPr>
        </p:nvSpPr>
        <p:spPr>
          <a:xfrm>
            <a:off x="628650" y="1825627"/>
            <a:ext cx="8179271" cy="38819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EF74FEA2-903D-DAE2-C515-E9255B16E86B}"/>
              </a:ext>
            </a:extLst>
          </p:cNvPr>
          <p:cNvSpPr txBox="1">
            <a:spLocks noGrp="1"/>
          </p:cNvSpPr>
          <p:nvPr>
            <p:ph type="sldNum" sz="quarter" idx="8"/>
          </p:nvPr>
        </p:nvSpPr>
        <p:spPr/>
        <p:txBody>
          <a:bodyPr/>
          <a:lstStyle>
            <a:lvl1pPr>
              <a:defRPr/>
            </a:lvl1pPr>
          </a:lstStyle>
          <a:p>
            <a:pPr lvl="0"/>
            <a:fld id="{E643F4A1-A096-47BC-AB8B-DA5E9A8BD59E}" type="slidenum">
              <a:t>‹#›</a:t>
            </a:fld>
            <a:endParaRPr lang="en-GB"/>
          </a:p>
        </p:txBody>
      </p:sp>
      <p:cxnSp>
        <p:nvCxnSpPr>
          <p:cNvPr id="4" name="Straight Connector 6">
            <a:extLst>
              <a:ext uri="{FF2B5EF4-FFF2-40B4-BE49-F238E27FC236}">
                <a16:creationId xmlns:a16="http://schemas.microsoft.com/office/drawing/2014/main" id="{C3BBFF77-73A2-2192-947A-11A7D73CA4F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5" name="Title Placeholder 1">
            <a:extLst>
              <a:ext uri="{FF2B5EF4-FFF2-40B4-BE49-F238E27FC236}">
                <a16:creationId xmlns:a16="http://schemas.microsoft.com/office/drawing/2014/main" id="{1429A11C-0E07-15AC-03D8-DE64954136F6}"/>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91175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D6BD-EB3F-2D3D-52E1-6B25DD2BBF9C}"/>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111E67EE-91E0-FBE3-54BE-FC28DA3A9BB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4585B3BC-4B8C-381F-CFD5-08066D2B1E6C}"/>
              </a:ext>
            </a:extLst>
          </p:cNvPr>
          <p:cNvSpPr txBox="1">
            <a:spLocks noGrp="1"/>
          </p:cNvSpPr>
          <p:nvPr>
            <p:ph type="dt" sz="half" idx="7"/>
          </p:nvPr>
        </p:nvSpPr>
        <p:spPr/>
        <p:txBody>
          <a:bodyPr/>
          <a:lstStyle>
            <a:lvl1pPr>
              <a:defRPr/>
            </a:lvl1pPr>
          </a:lstStyle>
          <a:p>
            <a:pPr lvl="0"/>
            <a:fld id="{F71245AD-F823-48F4-ACFB-E3981B95570C}" type="datetime1">
              <a:rPr lang="fr-FR"/>
              <a:pPr lvl="0"/>
              <a:t>02/05/2025</a:t>
            </a:fld>
            <a:endParaRPr lang="fr-FR"/>
          </a:p>
        </p:txBody>
      </p:sp>
      <p:sp>
        <p:nvSpPr>
          <p:cNvPr id="5" name="Footer Placeholder 4">
            <a:extLst>
              <a:ext uri="{FF2B5EF4-FFF2-40B4-BE49-F238E27FC236}">
                <a16:creationId xmlns:a16="http://schemas.microsoft.com/office/drawing/2014/main" id="{E8F14391-74D2-E7A2-E206-C19933EA06CB}"/>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4D38D534-2007-074D-5E79-21EB20D5D8DB}"/>
              </a:ext>
            </a:extLst>
          </p:cNvPr>
          <p:cNvSpPr txBox="1">
            <a:spLocks noGrp="1"/>
          </p:cNvSpPr>
          <p:nvPr>
            <p:ph type="sldNum" sz="quarter" idx="8"/>
          </p:nvPr>
        </p:nvSpPr>
        <p:spPr/>
        <p:txBody>
          <a:bodyPr/>
          <a:lstStyle>
            <a:lvl1pPr>
              <a:defRPr/>
            </a:lvl1pPr>
          </a:lstStyle>
          <a:p>
            <a:pPr lvl="0"/>
            <a:fld id="{B2FE9C34-2D94-4D5F-8286-A6E625EF992D}" type="slidenum">
              <a:t>‹#›</a:t>
            </a:fld>
            <a:endParaRPr lang="fr-FR"/>
          </a:p>
        </p:txBody>
      </p:sp>
    </p:spTree>
    <p:extLst>
      <p:ext uri="{BB962C8B-B14F-4D97-AF65-F5344CB8AC3E}">
        <p14:creationId xmlns:p14="http://schemas.microsoft.com/office/powerpoint/2010/main" val="317304402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bjec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2D7A28-F984-1481-C9E1-871031FC78D5}"/>
              </a:ext>
            </a:extLst>
          </p:cNvPr>
          <p:cNvSpPr txBox="1">
            <a:spLocks noGrp="1"/>
          </p:cNvSpPr>
          <p:nvPr>
            <p:ph idx="4294967295"/>
          </p:nvPr>
        </p:nvSpPr>
        <p:spPr>
          <a:xfrm>
            <a:off x="628650"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897FC2D2-B2CA-2658-28CB-4C15853922CE}"/>
              </a:ext>
            </a:extLst>
          </p:cNvPr>
          <p:cNvSpPr txBox="1">
            <a:spLocks noGrp="1"/>
          </p:cNvSpPr>
          <p:nvPr>
            <p:ph idx="4294967295"/>
          </p:nvPr>
        </p:nvSpPr>
        <p:spPr>
          <a:xfrm>
            <a:off x="4801688" y="1825627"/>
            <a:ext cx="3996001" cy="3906435"/>
          </a:xfrm>
        </p:spPr>
        <p:txBody>
          <a:bodyPr/>
          <a:lstStyle>
            <a:lvl1pPr marL="0" indent="0">
              <a:buNone/>
              <a:defRPr/>
            </a:lvl1pPr>
          </a:lstStyle>
          <a:p>
            <a:pPr lvl="0"/>
            <a:r>
              <a:rPr lang="en-US"/>
              <a:t>Edit Master text styles</a:t>
            </a:r>
          </a:p>
        </p:txBody>
      </p:sp>
      <p:sp>
        <p:nvSpPr>
          <p:cNvPr id="4" name="Slide Number Placeholder 6">
            <a:extLst>
              <a:ext uri="{FF2B5EF4-FFF2-40B4-BE49-F238E27FC236}">
                <a16:creationId xmlns:a16="http://schemas.microsoft.com/office/drawing/2014/main" id="{8576B8D5-589E-2C0F-1E92-A67C114CF780}"/>
              </a:ext>
            </a:extLst>
          </p:cNvPr>
          <p:cNvSpPr txBox="1">
            <a:spLocks noGrp="1"/>
          </p:cNvSpPr>
          <p:nvPr>
            <p:ph type="sldNum" sz="quarter" idx="8"/>
          </p:nvPr>
        </p:nvSpPr>
        <p:spPr/>
        <p:txBody>
          <a:bodyPr/>
          <a:lstStyle>
            <a:lvl1pPr>
              <a:defRPr/>
            </a:lvl1pPr>
          </a:lstStyle>
          <a:p>
            <a:pPr lvl="0"/>
            <a:fld id="{2C096AED-7753-4162-9169-5E179A5B217A}" type="slidenum">
              <a:t>‹#›</a:t>
            </a:fld>
            <a:endParaRPr lang="en-GB"/>
          </a:p>
        </p:txBody>
      </p:sp>
      <p:cxnSp>
        <p:nvCxnSpPr>
          <p:cNvPr id="5" name="Straight Connector 8">
            <a:extLst>
              <a:ext uri="{FF2B5EF4-FFF2-40B4-BE49-F238E27FC236}">
                <a16:creationId xmlns:a16="http://schemas.microsoft.com/office/drawing/2014/main" id="{6E0DEC00-B28B-B286-098F-09C2739A21FA}"/>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D43758C8-EC5F-02DF-34B6-2F5F54799DFA}"/>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890570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D2FEFC-911A-A262-872D-D9820926735E}"/>
              </a:ext>
            </a:extLst>
          </p:cNvPr>
          <p:cNvSpPr txBox="1">
            <a:spLocks noGrp="1"/>
          </p:cNvSpPr>
          <p:nvPr>
            <p:ph idx="4294967295"/>
          </p:nvPr>
        </p:nvSpPr>
        <p:spPr>
          <a:xfrm>
            <a:off x="628650" y="1825627"/>
            <a:ext cx="3996001" cy="3906435"/>
          </a:xfrm>
        </p:spPr>
        <p:txBody>
          <a:bodyPr/>
          <a:lstStyle>
            <a:lvl1pPr>
              <a:defRPr/>
            </a:lvl1pPr>
            <a:lvl2pPr>
              <a:defRPr/>
            </a:lvl2pPr>
            <a:lvl3pPr>
              <a:spcBef>
                <a:spcPts val="0"/>
              </a:spcBef>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C7FF000D-38F7-1A1C-B1C4-3142E5C8A8DE}"/>
              </a:ext>
            </a:extLst>
          </p:cNvPr>
          <p:cNvSpPr txBox="1">
            <a:spLocks noGrp="1"/>
          </p:cNvSpPr>
          <p:nvPr>
            <p:ph idx="4294967295"/>
          </p:nvPr>
        </p:nvSpPr>
        <p:spPr>
          <a:xfrm>
            <a:off x="4801688"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a:extLst>
              <a:ext uri="{FF2B5EF4-FFF2-40B4-BE49-F238E27FC236}">
                <a16:creationId xmlns:a16="http://schemas.microsoft.com/office/drawing/2014/main" id="{532A5DF8-E44E-C459-EDD3-CFBB0843C2CC}"/>
              </a:ext>
            </a:extLst>
          </p:cNvPr>
          <p:cNvSpPr txBox="1">
            <a:spLocks noGrp="1"/>
          </p:cNvSpPr>
          <p:nvPr>
            <p:ph type="sldNum" sz="quarter" idx="8"/>
          </p:nvPr>
        </p:nvSpPr>
        <p:spPr/>
        <p:txBody>
          <a:bodyPr/>
          <a:lstStyle>
            <a:lvl1pPr>
              <a:defRPr/>
            </a:lvl1pPr>
          </a:lstStyle>
          <a:p>
            <a:pPr lvl="0"/>
            <a:fld id="{92C7E9DA-5B40-4CE1-8FB9-A0462B64FABA}" type="slidenum">
              <a:t>‹#›</a:t>
            </a:fld>
            <a:endParaRPr lang="en-GB"/>
          </a:p>
        </p:txBody>
      </p:sp>
      <p:cxnSp>
        <p:nvCxnSpPr>
          <p:cNvPr id="5" name="Straight Connector 9">
            <a:extLst>
              <a:ext uri="{FF2B5EF4-FFF2-40B4-BE49-F238E27FC236}">
                <a16:creationId xmlns:a16="http://schemas.microsoft.com/office/drawing/2014/main" id="{C1C1F354-6DEC-7222-5089-7202A85F04D4}"/>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99CF5D0C-9C69-4A92-2BA7-AE540249D2D8}"/>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909371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3D587DB-7E12-1870-1362-9042FF4247C8}"/>
              </a:ext>
            </a:extLst>
          </p:cNvPr>
          <p:cNvSpPr txBox="1">
            <a:spLocks noGrp="1"/>
          </p:cNvSpPr>
          <p:nvPr>
            <p:ph idx="4294967295"/>
          </p:nvPr>
        </p:nvSpPr>
        <p:spPr>
          <a:xfrm>
            <a:off x="628650"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6">
            <a:extLst>
              <a:ext uri="{FF2B5EF4-FFF2-40B4-BE49-F238E27FC236}">
                <a16:creationId xmlns:a16="http://schemas.microsoft.com/office/drawing/2014/main" id="{A543CAFE-DD55-F7D1-12E3-01B922ACC3F3}"/>
              </a:ext>
            </a:extLst>
          </p:cNvPr>
          <p:cNvSpPr txBox="1">
            <a:spLocks noGrp="1"/>
          </p:cNvSpPr>
          <p:nvPr>
            <p:ph type="sldNum" sz="quarter" idx="8"/>
          </p:nvPr>
        </p:nvSpPr>
        <p:spPr/>
        <p:txBody>
          <a:bodyPr/>
          <a:lstStyle>
            <a:lvl1pPr>
              <a:defRPr/>
            </a:lvl1pPr>
          </a:lstStyle>
          <a:p>
            <a:pPr lvl="0"/>
            <a:fld id="{2C14BFA4-3CBE-4DFB-B4CC-0C4921EF62A9}" type="slidenum">
              <a:t>‹#›</a:t>
            </a:fld>
            <a:endParaRPr lang="en-GB"/>
          </a:p>
        </p:txBody>
      </p:sp>
      <p:sp>
        <p:nvSpPr>
          <p:cNvPr id="4" name="Content Placeholder 2">
            <a:extLst>
              <a:ext uri="{FF2B5EF4-FFF2-40B4-BE49-F238E27FC236}">
                <a16:creationId xmlns:a16="http://schemas.microsoft.com/office/drawing/2014/main" id="{3F2C4C73-3164-96A9-B1FE-18F69CEF4E41}"/>
              </a:ext>
            </a:extLst>
          </p:cNvPr>
          <p:cNvSpPr txBox="1">
            <a:spLocks noGrp="1"/>
          </p:cNvSpPr>
          <p:nvPr>
            <p:ph idx="4294967295"/>
          </p:nvPr>
        </p:nvSpPr>
        <p:spPr>
          <a:xfrm>
            <a:off x="3453734"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DA0AAB22-B442-7F47-FB63-4A20F82E96CE}"/>
              </a:ext>
            </a:extLst>
          </p:cNvPr>
          <p:cNvSpPr txBox="1">
            <a:spLocks noGrp="1"/>
          </p:cNvSpPr>
          <p:nvPr>
            <p:ph idx="4294967295"/>
          </p:nvPr>
        </p:nvSpPr>
        <p:spPr>
          <a:xfrm>
            <a:off x="6278819"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11">
            <a:extLst>
              <a:ext uri="{FF2B5EF4-FFF2-40B4-BE49-F238E27FC236}">
                <a16:creationId xmlns:a16="http://schemas.microsoft.com/office/drawing/2014/main" id="{496C05C7-92AE-F101-FCEF-B49569FCD6E2}"/>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Title Placeholder 1">
            <a:extLst>
              <a:ext uri="{FF2B5EF4-FFF2-40B4-BE49-F238E27FC236}">
                <a16:creationId xmlns:a16="http://schemas.microsoft.com/office/drawing/2014/main" id="{E68073FA-5D09-07CF-A043-9346DB40FE5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252479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535277E-B976-4F6C-1E8D-268D15061533}"/>
              </a:ext>
            </a:extLst>
          </p:cNvPr>
          <p:cNvSpPr txBox="1">
            <a:spLocks noGrp="1"/>
          </p:cNvSpPr>
          <p:nvPr>
            <p:ph type="body" idx="4294967295"/>
          </p:nvPr>
        </p:nvSpPr>
        <p:spPr>
          <a:xfrm>
            <a:off x="629838" y="1681160"/>
            <a:ext cx="3868341" cy="823910"/>
          </a:xfrm>
        </p:spPr>
        <p:txBody>
          <a:bodyPr anchor="b"/>
          <a:lstStyle>
            <a:lvl1pPr marL="0" indent="0">
              <a:buNone/>
              <a:defRPr sz="2100" b="1">
                <a:solidFill>
                  <a:srgbClr val="034EA2"/>
                </a:solidFill>
              </a:defRPr>
            </a:lvl1pPr>
          </a:lstStyle>
          <a:p>
            <a:pPr lvl="0"/>
            <a:r>
              <a:rPr lang="en-US"/>
              <a:t>Edit Master text styles</a:t>
            </a:r>
          </a:p>
        </p:txBody>
      </p:sp>
      <p:sp>
        <p:nvSpPr>
          <p:cNvPr id="3" name="Content Placeholder 3">
            <a:extLst>
              <a:ext uri="{FF2B5EF4-FFF2-40B4-BE49-F238E27FC236}">
                <a16:creationId xmlns:a16="http://schemas.microsoft.com/office/drawing/2014/main" id="{08C97B1E-92F2-0B91-B97C-AC203ED0D903}"/>
              </a:ext>
            </a:extLst>
          </p:cNvPr>
          <p:cNvSpPr txBox="1">
            <a:spLocks noGrp="1"/>
          </p:cNvSpPr>
          <p:nvPr>
            <p:ph idx="4294967295"/>
          </p:nvPr>
        </p:nvSpPr>
        <p:spPr>
          <a:xfrm>
            <a:off x="629838" y="2505071"/>
            <a:ext cx="3868341"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70590172-1129-4E5A-1497-6E731F92F91F}"/>
              </a:ext>
            </a:extLst>
          </p:cNvPr>
          <p:cNvSpPr txBox="1">
            <a:spLocks noGrp="1"/>
          </p:cNvSpPr>
          <p:nvPr>
            <p:ph type="body" idx="4294967295"/>
          </p:nvPr>
        </p:nvSpPr>
        <p:spPr>
          <a:xfrm>
            <a:off x="4629149" y="1681160"/>
            <a:ext cx="3887388" cy="823910"/>
          </a:xfrm>
        </p:spPr>
        <p:txBody>
          <a:bodyPr anchor="b"/>
          <a:lstStyle>
            <a:lvl1pPr marL="0" indent="0">
              <a:buNone/>
              <a:defRPr sz="2100" b="1">
                <a:solidFill>
                  <a:srgbClr val="034EA2"/>
                </a:solidFill>
              </a:defRPr>
            </a:lvl1pPr>
          </a:lstStyle>
          <a:p>
            <a:pPr lvl="0"/>
            <a:r>
              <a:rPr lang="en-US"/>
              <a:t>Edit Master text styles</a:t>
            </a:r>
          </a:p>
        </p:txBody>
      </p:sp>
      <p:sp>
        <p:nvSpPr>
          <p:cNvPr id="5" name="Content Placeholder 5">
            <a:extLst>
              <a:ext uri="{FF2B5EF4-FFF2-40B4-BE49-F238E27FC236}">
                <a16:creationId xmlns:a16="http://schemas.microsoft.com/office/drawing/2014/main" id="{C56675D6-E7AF-B29C-8935-97302E0516DB}"/>
              </a:ext>
            </a:extLst>
          </p:cNvPr>
          <p:cNvSpPr txBox="1">
            <a:spLocks noGrp="1"/>
          </p:cNvSpPr>
          <p:nvPr>
            <p:ph idx="4294967295"/>
          </p:nvPr>
        </p:nvSpPr>
        <p:spPr>
          <a:xfrm>
            <a:off x="4629149" y="2505071"/>
            <a:ext cx="3887388"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8">
            <a:extLst>
              <a:ext uri="{FF2B5EF4-FFF2-40B4-BE49-F238E27FC236}">
                <a16:creationId xmlns:a16="http://schemas.microsoft.com/office/drawing/2014/main" id="{8962B1BD-B962-562A-DE35-EBDB299801D2}"/>
              </a:ext>
            </a:extLst>
          </p:cNvPr>
          <p:cNvSpPr txBox="1">
            <a:spLocks noGrp="1"/>
          </p:cNvSpPr>
          <p:nvPr>
            <p:ph type="sldNum" sz="quarter" idx="8"/>
          </p:nvPr>
        </p:nvSpPr>
        <p:spPr/>
        <p:txBody>
          <a:bodyPr/>
          <a:lstStyle>
            <a:lvl1pPr>
              <a:defRPr/>
            </a:lvl1pPr>
          </a:lstStyle>
          <a:p>
            <a:pPr lvl="0"/>
            <a:fld id="{834181E5-54C7-463F-B79B-FC7D88157D1E}" type="slidenum">
              <a:t>‹#›</a:t>
            </a:fld>
            <a:endParaRPr lang="en-GB"/>
          </a:p>
        </p:txBody>
      </p:sp>
      <p:cxnSp>
        <p:nvCxnSpPr>
          <p:cNvPr id="7" name="Straight Connector 11">
            <a:extLst>
              <a:ext uri="{FF2B5EF4-FFF2-40B4-BE49-F238E27FC236}">
                <a16:creationId xmlns:a16="http://schemas.microsoft.com/office/drawing/2014/main" id="{345F201E-18E8-F944-69A4-E4D04745E64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8" name="Title Placeholder 1">
            <a:extLst>
              <a:ext uri="{FF2B5EF4-FFF2-40B4-BE49-F238E27FC236}">
                <a16:creationId xmlns:a16="http://schemas.microsoft.com/office/drawing/2014/main" id="{939879FF-F642-5E91-7086-B116C42D1E37}"/>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945321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7D7842B-AB65-56C0-0CD5-AAA63BF67A09}"/>
              </a:ext>
            </a:extLst>
          </p:cNvPr>
          <p:cNvSpPr txBox="1">
            <a:spLocks noGrp="1"/>
          </p:cNvSpPr>
          <p:nvPr>
            <p:ph type="sldNum" sz="quarter" idx="8"/>
          </p:nvPr>
        </p:nvSpPr>
        <p:spPr/>
        <p:txBody>
          <a:bodyPr/>
          <a:lstStyle>
            <a:lvl1pPr>
              <a:defRPr/>
            </a:lvl1pPr>
          </a:lstStyle>
          <a:p>
            <a:pPr lvl="0"/>
            <a:fld id="{E4B33401-B2C8-4BF6-A9B4-9172C608E93C}" type="slidenum">
              <a:t>‹#›</a:t>
            </a:fld>
            <a:endParaRPr lang="en-GB"/>
          </a:p>
        </p:txBody>
      </p:sp>
      <p:cxnSp>
        <p:nvCxnSpPr>
          <p:cNvPr id="3" name="Straight Connector 7">
            <a:extLst>
              <a:ext uri="{FF2B5EF4-FFF2-40B4-BE49-F238E27FC236}">
                <a16:creationId xmlns:a16="http://schemas.microsoft.com/office/drawing/2014/main" id="{05DC85BC-6730-D32C-80F7-DED97F72789F}"/>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649093CA-3196-3922-DCB3-4248D3A8F2BA}"/>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216842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E6993683-285C-ECAF-E091-D2827B618344}"/>
              </a:ext>
            </a:extLst>
          </p:cNvPr>
          <p:cNvSpPr txBox="1">
            <a:spLocks noGrp="1"/>
          </p:cNvSpPr>
          <p:nvPr>
            <p:ph type="pic" idx="4294967295"/>
          </p:nvPr>
        </p:nvSpPr>
        <p:spPr>
          <a:xfrm>
            <a:off x="-44723" y="-59637"/>
            <a:ext cx="4616723" cy="6983894"/>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
        <p:nvSpPr>
          <p:cNvPr id="3" name="Rectangle 9">
            <a:extLst>
              <a:ext uri="{FF2B5EF4-FFF2-40B4-BE49-F238E27FC236}">
                <a16:creationId xmlns:a16="http://schemas.microsoft.com/office/drawing/2014/main" id="{5DAF96FC-6B29-F33B-AA15-7C4B6815CC18}"/>
              </a:ext>
            </a:extLst>
          </p:cNvPr>
          <p:cNvSpPr/>
          <p:nvPr/>
        </p:nvSpPr>
        <p:spPr>
          <a:xfrm>
            <a:off x="2410532" y="1992578"/>
            <a:ext cx="6412742" cy="36166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pic>
        <p:nvPicPr>
          <p:cNvPr id="4" name="Picture 8">
            <a:extLst>
              <a:ext uri="{FF2B5EF4-FFF2-40B4-BE49-F238E27FC236}">
                <a16:creationId xmlns:a16="http://schemas.microsoft.com/office/drawing/2014/main" id="{FC53C753-CC04-9091-5D73-3EBA9AAF0B78}"/>
              </a:ext>
            </a:extLst>
          </p:cNvPr>
          <p:cNvPicPr>
            <a:picLocks noChangeAspect="1"/>
          </p:cNvPicPr>
          <p:nvPr/>
        </p:nvPicPr>
        <p:blipFill>
          <a:blip r:embed="rId2"/>
          <a:stretch>
            <a:fillRect/>
          </a:stretch>
        </p:blipFill>
        <p:spPr>
          <a:xfrm>
            <a:off x="8414583" y="743800"/>
            <a:ext cx="408691" cy="544927"/>
          </a:xfrm>
          <a:prstGeom prst="rect">
            <a:avLst/>
          </a:prstGeom>
          <a:noFill/>
          <a:ln cap="flat">
            <a:noFill/>
          </a:ln>
        </p:spPr>
      </p:pic>
      <p:sp>
        <p:nvSpPr>
          <p:cNvPr id="5" name="Content Placeholder 2">
            <a:extLst>
              <a:ext uri="{FF2B5EF4-FFF2-40B4-BE49-F238E27FC236}">
                <a16:creationId xmlns:a16="http://schemas.microsoft.com/office/drawing/2014/main" id="{EE5881DA-1118-404F-2F9C-E97C8427537D}"/>
              </a:ext>
            </a:extLst>
          </p:cNvPr>
          <p:cNvSpPr txBox="1">
            <a:spLocks noGrp="1"/>
          </p:cNvSpPr>
          <p:nvPr>
            <p:ph idx="4294967295"/>
          </p:nvPr>
        </p:nvSpPr>
        <p:spPr>
          <a:xfrm>
            <a:off x="2653744" y="1992569"/>
            <a:ext cx="6169529" cy="3616653"/>
          </a:xfrm>
          <a:solidFill>
            <a:srgbClr val="FFFFFF"/>
          </a:solidFill>
        </p:spPr>
        <p:txBody>
          <a:bodyPr lIns="359999" tIns="359999" rIns="359999" bIns="359999" anchor="ctr"/>
          <a:lstStyle>
            <a:lvl1pPr marL="0" indent="0">
              <a:buNone/>
              <a:defRPr i="1">
                <a:solidFill>
                  <a:srgbClr val="034EA2"/>
                </a:solidFill>
              </a:defRPr>
            </a:lvl1pPr>
          </a:lstStyle>
          <a:p>
            <a:pPr lvl="0"/>
            <a:r>
              <a:rPr lang="en-US"/>
              <a:t>Edit Master text styles</a:t>
            </a:r>
          </a:p>
        </p:txBody>
      </p:sp>
    </p:spTree>
    <p:extLst>
      <p:ext uri="{BB962C8B-B14F-4D97-AF65-F5344CB8AC3E}">
        <p14:creationId xmlns:p14="http://schemas.microsoft.com/office/powerpoint/2010/main" val="1477911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ntent (half 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74BA387-879B-3C12-1546-4633FE700F27}"/>
              </a:ext>
            </a:extLst>
          </p:cNvPr>
          <p:cNvSpPr txBox="1">
            <a:spLocks noGrp="1"/>
          </p:cNvSpPr>
          <p:nvPr>
            <p:ph idx="4294967295"/>
          </p:nvPr>
        </p:nvSpPr>
        <p:spPr>
          <a:xfrm>
            <a:off x="5112794" y="1825627"/>
            <a:ext cx="3695126" cy="376996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2AB312B4-6163-EA63-FF40-F3F5E3AA9955}"/>
              </a:ext>
            </a:extLst>
          </p:cNvPr>
          <p:cNvSpPr txBox="1">
            <a:spLocks noGrp="1"/>
          </p:cNvSpPr>
          <p:nvPr>
            <p:ph type="sldNum" sz="quarter" idx="8"/>
          </p:nvPr>
        </p:nvSpPr>
        <p:spPr/>
        <p:txBody>
          <a:bodyPr/>
          <a:lstStyle>
            <a:lvl1pPr>
              <a:defRPr/>
            </a:lvl1pPr>
          </a:lstStyle>
          <a:p>
            <a:pPr lvl="0"/>
            <a:fld id="{34C36BDF-22E4-4060-A023-1AD844939A7B}" type="slidenum">
              <a:t>‹#›</a:t>
            </a:fld>
            <a:endParaRPr lang="en-GB"/>
          </a:p>
        </p:txBody>
      </p:sp>
      <p:sp>
        <p:nvSpPr>
          <p:cNvPr id="4" name="Title Placeholder 1">
            <a:extLst>
              <a:ext uri="{FF2B5EF4-FFF2-40B4-BE49-F238E27FC236}">
                <a16:creationId xmlns:a16="http://schemas.microsoft.com/office/drawing/2014/main" id="{CDE0254A-23F3-5D98-3A01-571DD3D0C7AE}"/>
              </a:ext>
            </a:extLst>
          </p:cNvPr>
          <p:cNvSpPr txBox="1">
            <a:spLocks noGrp="1"/>
          </p:cNvSpPr>
          <p:nvPr>
            <p:ph type="title"/>
          </p:nvPr>
        </p:nvSpPr>
        <p:spPr>
          <a:xfrm>
            <a:off x="5112794" y="482858"/>
            <a:ext cx="3501950" cy="782360"/>
          </a:xfrm>
        </p:spPr>
        <p:txBody>
          <a:bodyPr/>
          <a:lstStyle>
            <a:lvl1pPr>
              <a:defRPr/>
            </a:lvl1pPr>
          </a:lstStyle>
          <a:p>
            <a:pPr lvl="0"/>
            <a:r>
              <a:rPr lang="en-US"/>
              <a:t>Click to edit Master title style</a:t>
            </a:r>
            <a:endParaRPr lang="en-GB"/>
          </a:p>
        </p:txBody>
      </p:sp>
      <p:sp>
        <p:nvSpPr>
          <p:cNvPr id="5" name="Picture Placeholder 4">
            <a:extLst>
              <a:ext uri="{FF2B5EF4-FFF2-40B4-BE49-F238E27FC236}">
                <a16:creationId xmlns:a16="http://schemas.microsoft.com/office/drawing/2014/main" id="{34E0B9C3-F1E5-7222-D5E0-C8CCBC3B0CFB}"/>
              </a:ext>
            </a:extLst>
          </p:cNvPr>
          <p:cNvSpPr txBox="1">
            <a:spLocks noGrp="1"/>
          </p:cNvSpPr>
          <p:nvPr>
            <p:ph type="pic" idx="4294967295"/>
          </p:nvPr>
        </p:nvSpPr>
        <p:spPr>
          <a:xfrm>
            <a:off x="-34783" y="-46387"/>
            <a:ext cx="4606783" cy="6964015"/>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Tree>
    <p:extLst>
      <p:ext uri="{BB962C8B-B14F-4D97-AF65-F5344CB8AC3E}">
        <p14:creationId xmlns:p14="http://schemas.microsoft.com/office/powerpoint/2010/main" val="113617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33B4C57-7689-51D6-E7FA-1007B88B92DA}"/>
              </a:ext>
            </a:extLst>
          </p:cNvPr>
          <p:cNvSpPr txBox="1">
            <a:spLocks noGrp="1"/>
          </p:cNvSpPr>
          <p:nvPr>
            <p:ph type="sldNum" sz="quarter" idx="8"/>
          </p:nvPr>
        </p:nvSpPr>
        <p:spPr/>
        <p:txBody>
          <a:bodyPr/>
          <a:lstStyle>
            <a:lvl1pPr>
              <a:defRPr/>
            </a:lvl1pPr>
          </a:lstStyle>
          <a:p>
            <a:pPr lvl="0"/>
            <a:fld id="{16D28767-87C6-45A5-9D64-0B58330BD72E}" type="slidenum">
              <a:t>‹#›</a:t>
            </a:fld>
            <a:endParaRPr lang="en-GB"/>
          </a:p>
        </p:txBody>
      </p:sp>
      <p:cxnSp>
        <p:nvCxnSpPr>
          <p:cNvPr id="3" name="Straight Connector 7">
            <a:extLst>
              <a:ext uri="{FF2B5EF4-FFF2-40B4-BE49-F238E27FC236}">
                <a16:creationId xmlns:a16="http://schemas.microsoft.com/office/drawing/2014/main" id="{4A945E9E-5042-20A4-42D6-40ABFE25BC6C}"/>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5CC0A307-E881-98D0-51BB-9060A5FE8031}"/>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6D77CF51-C637-DE72-C449-24B1008D1AF5}"/>
              </a:ext>
            </a:extLst>
          </p:cNvPr>
          <p:cNvSpPr txBox="1">
            <a:spLocks noGrp="1"/>
          </p:cNvSpPr>
          <p:nvPr>
            <p:ph type="pic" idx="4294967295"/>
          </p:nvPr>
        </p:nvSpPr>
        <p:spPr>
          <a:xfrm>
            <a:off x="728045" y="2284664"/>
            <a:ext cx="2356244" cy="2090739"/>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30E745E1-900C-2DA8-EC88-FBEF5EDC0D4C}"/>
              </a:ext>
            </a:extLst>
          </p:cNvPr>
          <p:cNvSpPr txBox="1">
            <a:spLocks noGrp="1"/>
          </p:cNvSpPr>
          <p:nvPr>
            <p:ph type="pic" idx="4294967295"/>
          </p:nvPr>
        </p:nvSpPr>
        <p:spPr>
          <a:xfrm>
            <a:off x="5926089" y="2284664"/>
            <a:ext cx="2356244" cy="2090739"/>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89E59453-F62E-C173-9EA2-191DC0827F13}"/>
              </a:ext>
            </a:extLst>
          </p:cNvPr>
          <p:cNvSpPr txBox="1">
            <a:spLocks noGrp="1"/>
          </p:cNvSpPr>
          <p:nvPr>
            <p:ph type="pic" idx="4294967295"/>
          </p:nvPr>
        </p:nvSpPr>
        <p:spPr>
          <a:xfrm>
            <a:off x="3327062" y="2284664"/>
            <a:ext cx="2356244" cy="2090739"/>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7EC62353-5839-EFFA-328E-F8C36E0541DC}"/>
              </a:ext>
            </a:extLst>
          </p:cNvPr>
          <p:cNvSpPr txBox="1">
            <a:spLocks noGrp="1"/>
          </p:cNvSpPr>
          <p:nvPr>
            <p:ph type="body" idx="4294967295"/>
          </p:nvPr>
        </p:nvSpPr>
        <p:spPr>
          <a:xfrm>
            <a:off x="905082" y="4038685"/>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33B5C1D3-1F01-C2C9-F0F3-8FE1D730FBAB}"/>
              </a:ext>
            </a:extLst>
          </p:cNvPr>
          <p:cNvSpPr txBox="1">
            <a:spLocks noGrp="1"/>
          </p:cNvSpPr>
          <p:nvPr>
            <p:ph type="body" idx="4294967295"/>
          </p:nvPr>
        </p:nvSpPr>
        <p:spPr>
          <a:xfrm>
            <a:off x="3504099" y="4041940"/>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10" name="Text Placeholder 12">
            <a:extLst>
              <a:ext uri="{FF2B5EF4-FFF2-40B4-BE49-F238E27FC236}">
                <a16:creationId xmlns:a16="http://schemas.microsoft.com/office/drawing/2014/main" id="{44FCD415-8F60-7B4B-3CDB-662CCFC1912F}"/>
              </a:ext>
            </a:extLst>
          </p:cNvPr>
          <p:cNvSpPr txBox="1">
            <a:spLocks noGrp="1"/>
          </p:cNvSpPr>
          <p:nvPr>
            <p:ph type="body" idx="4294967295"/>
          </p:nvPr>
        </p:nvSpPr>
        <p:spPr>
          <a:xfrm>
            <a:off x="6103126" y="4037441"/>
            <a:ext cx="2002170" cy="1524231"/>
          </a:xfrm>
          <a:solidFill>
            <a:srgbClr val="FFFFFF"/>
          </a:solidFill>
        </p:spPr>
        <p:txBody>
          <a:bodyPr tIns="90004" anchorCtr="1"/>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08297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E3CA3F-CEEE-C025-F86F-1CEE9FE2A42B}"/>
              </a:ext>
            </a:extLst>
          </p:cNvPr>
          <p:cNvSpPr txBox="1">
            <a:spLocks noGrp="1"/>
          </p:cNvSpPr>
          <p:nvPr>
            <p:ph type="sldNum" sz="quarter" idx="8"/>
          </p:nvPr>
        </p:nvSpPr>
        <p:spPr/>
        <p:txBody>
          <a:bodyPr/>
          <a:lstStyle>
            <a:lvl1pPr>
              <a:defRPr/>
            </a:lvl1pPr>
          </a:lstStyle>
          <a:p>
            <a:pPr lvl="0"/>
            <a:fld id="{F934F0CD-3304-4472-8442-26DB8BC39865}" type="slidenum">
              <a:t>‹#›</a:t>
            </a:fld>
            <a:endParaRPr lang="en-GB"/>
          </a:p>
        </p:txBody>
      </p:sp>
      <p:cxnSp>
        <p:nvCxnSpPr>
          <p:cNvPr id="3" name="Straight Connector 7">
            <a:extLst>
              <a:ext uri="{FF2B5EF4-FFF2-40B4-BE49-F238E27FC236}">
                <a16:creationId xmlns:a16="http://schemas.microsoft.com/office/drawing/2014/main" id="{9699403F-2826-23D3-A71F-5EB262341731}"/>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304A5E6F-E074-380C-DF4D-AB7BA1EE8098}"/>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4997822D-4DEA-F7B6-87C8-DDBD17D94862}"/>
              </a:ext>
            </a:extLst>
          </p:cNvPr>
          <p:cNvSpPr txBox="1">
            <a:spLocks noGrp="1"/>
          </p:cNvSpPr>
          <p:nvPr>
            <p:ph type="pic" idx="4294967295"/>
          </p:nvPr>
        </p:nvSpPr>
        <p:spPr>
          <a:xfrm>
            <a:off x="2785399" y="2159959"/>
            <a:ext cx="1846191" cy="1638156"/>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82045A45-942C-4D69-0902-3C956A9CD060}"/>
              </a:ext>
            </a:extLst>
          </p:cNvPr>
          <p:cNvSpPr txBox="1">
            <a:spLocks noGrp="1"/>
          </p:cNvSpPr>
          <p:nvPr>
            <p:ph type="pic" idx="4294967295"/>
          </p:nvPr>
        </p:nvSpPr>
        <p:spPr>
          <a:xfrm>
            <a:off x="2785399" y="3968880"/>
            <a:ext cx="1846191" cy="1638156"/>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0D9579D4-5FE8-7341-A160-C3AC7E238FBD}"/>
              </a:ext>
            </a:extLst>
          </p:cNvPr>
          <p:cNvSpPr txBox="1">
            <a:spLocks noGrp="1"/>
          </p:cNvSpPr>
          <p:nvPr>
            <p:ph type="pic" idx="4294967295"/>
          </p:nvPr>
        </p:nvSpPr>
        <p:spPr>
          <a:xfrm>
            <a:off x="4743413" y="2159959"/>
            <a:ext cx="1846191" cy="1638156"/>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4DAFE5B7-4839-AC53-CE22-4843C8DE7082}"/>
              </a:ext>
            </a:extLst>
          </p:cNvPr>
          <p:cNvSpPr txBox="1">
            <a:spLocks noGrp="1"/>
          </p:cNvSpPr>
          <p:nvPr>
            <p:ph type="body" idx="4294967295"/>
          </p:nvPr>
        </p:nvSpPr>
        <p:spPr>
          <a:xfrm>
            <a:off x="6701418" y="3968880"/>
            <a:ext cx="1890000" cy="1638156"/>
          </a:xfrm>
        </p:spPr>
        <p:txBody>
          <a:bodyPr tIns="90004"/>
          <a:lstStyle>
            <a:lvl1pPr marL="0" indent="0">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3DB04889-FB7C-E0F7-FE17-8913E474CC32}"/>
              </a:ext>
            </a:extLst>
          </p:cNvPr>
          <p:cNvSpPr txBox="1">
            <a:spLocks noGrp="1"/>
          </p:cNvSpPr>
          <p:nvPr>
            <p:ph type="body" idx="4294967295"/>
          </p:nvPr>
        </p:nvSpPr>
        <p:spPr>
          <a:xfrm>
            <a:off x="775210" y="2159959"/>
            <a:ext cx="1890000" cy="1638156"/>
          </a:xfrm>
        </p:spPr>
        <p:txBody>
          <a:bodyPr tIns="90004"/>
          <a:lstStyle>
            <a:lvl1pPr marL="0" indent="0" algn="r">
              <a:buNone/>
              <a:defRPr sz="1500"/>
            </a:lvl1pPr>
          </a:lstStyle>
          <a:p>
            <a:pPr lvl="0"/>
            <a:r>
              <a:rPr lang="en-US"/>
              <a:t>Edit Master text styles</a:t>
            </a:r>
          </a:p>
        </p:txBody>
      </p:sp>
      <p:sp>
        <p:nvSpPr>
          <p:cNvPr id="10" name="Picture Placeholder 2">
            <a:extLst>
              <a:ext uri="{FF2B5EF4-FFF2-40B4-BE49-F238E27FC236}">
                <a16:creationId xmlns:a16="http://schemas.microsoft.com/office/drawing/2014/main" id="{808C0FD1-99C2-2F57-BB3C-E8889809C738}"/>
              </a:ext>
            </a:extLst>
          </p:cNvPr>
          <p:cNvSpPr txBox="1">
            <a:spLocks noGrp="1"/>
          </p:cNvSpPr>
          <p:nvPr>
            <p:ph type="pic" idx="4294967295"/>
          </p:nvPr>
        </p:nvSpPr>
        <p:spPr>
          <a:xfrm>
            <a:off x="4743413" y="3968880"/>
            <a:ext cx="1846191" cy="1638156"/>
          </a:xfrm>
          <a:solidFill>
            <a:srgbClr val="D3E8F9"/>
          </a:solidFill>
        </p:spPr>
        <p:txBody>
          <a:bodyPr/>
          <a:lstStyle>
            <a:lvl1pPr>
              <a:defRPr/>
            </a:lvl1pPr>
          </a:lstStyle>
          <a:p>
            <a:pPr lvl="0"/>
            <a:r>
              <a:rPr lang="en-US"/>
              <a:t>Click icon to add picture</a:t>
            </a:r>
            <a:endParaRPr lang="en-GB"/>
          </a:p>
        </p:txBody>
      </p:sp>
      <p:sp>
        <p:nvSpPr>
          <p:cNvPr id="11" name="Text Placeholder 12">
            <a:extLst>
              <a:ext uri="{FF2B5EF4-FFF2-40B4-BE49-F238E27FC236}">
                <a16:creationId xmlns:a16="http://schemas.microsoft.com/office/drawing/2014/main" id="{8F696BBD-68E6-1BCB-68F2-9CE96468C688}"/>
              </a:ext>
            </a:extLst>
          </p:cNvPr>
          <p:cNvSpPr txBox="1">
            <a:spLocks noGrp="1"/>
          </p:cNvSpPr>
          <p:nvPr>
            <p:ph type="body" idx="4294967295"/>
          </p:nvPr>
        </p:nvSpPr>
        <p:spPr>
          <a:xfrm>
            <a:off x="775210" y="3968880"/>
            <a:ext cx="1890000" cy="1638156"/>
          </a:xfrm>
        </p:spPr>
        <p:txBody>
          <a:bodyPr tIns="90004"/>
          <a:lstStyle>
            <a:lvl1pPr marL="0" indent="0" algn="r">
              <a:buNone/>
              <a:defRPr sz="1500"/>
            </a:lvl1pPr>
          </a:lstStyle>
          <a:p>
            <a:pPr lvl="0"/>
            <a:r>
              <a:rPr lang="en-US"/>
              <a:t>Edit Master text styles</a:t>
            </a:r>
          </a:p>
        </p:txBody>
      </p:sp>
      <p:sp>
        <p:nvSpPr>
          <p:cNvPr id="12" name="Text Placeholder 12">
            <a:extLst>
              <a:ext uri="{FF2B5EF4-FFF2-40B4-BE49-F238E27FC236}">
                <a16:creationId xmlns:a16="http://schemas.microsoft.com/office/drawing/2014/main" id="{190CBEEF-C33F-2D64-521C-84F725FB0CA9}"/>
              </a:ext>
            </a:extLst>
          </p:cNvPr>
          <p:cNvSpPr txBox="1">
            <a:spLocks noGrp="1"/>
          </p:cNvSpPr>
          <p:nvPr>
            <p:ph type="body" idx="4294967295"/>
          </p:nvPr>
        </p:nvSpPr>
        <p:spPr>
          <a:xfrm>
            <a:off x="6724744" y="2159959"/>
            <a:ext cx="1890000" cy="1638156"/>
          </a:xfrm>
        </p:spPr>
        <p:txBody>
          <a:bodyPr tIns="90004"/>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1860061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1C825B0-8800-AF83-ECBB-24EC7B610AC6}"/>
              </a:ext>
            </a:extLst>
          </p:cNvPr>
          <p:cNvSpPr txBox="1">
            <a:spLocks noGrp="1"/>
          </p:cNvSpPr>
          <p:nvPr>
            <p:ph type="pic" idx="4294967295"/>
          </p:nvPr>
        </p:nvSpPr>
        <p:spPr>
          <a:xfrm>
            <a:off x="0" y="0"/>
            <a:ext cx="9144000" cy="3429000"/>
          </a:xfrm>
          <a:solidFill>
            <a:srgbClr val="D3E8F9"/>
          </a:solidFill>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1CDC2AF8-1981-0FB1-6E28-D9087C743A71}"/>
              </a:ext>
            </a:extLst>
          </p:cNvPr>
          <p:cNvSpPr txBox="1">
            <a:spLocks noGrp="1"/>
          </p:cNvSpPr>
          <p:nvPr>
            <p:ph type="title"/>
          </p:nvPr>
        </p:nvSpPr>
        <p:spPr>
          <a:xfrm>
            <a:off x="628650" y="2646648"/>
            <a:ext cx="7886700" cy="782360"/>
          </a:xfrm>
          <a:solidFill>
            <a:srgbClr val="FFFFFF"/>
          </a:solidFill>
        </p:spPr>
        <p:txBody>
          <a:bodyPr/>
          <a:lstStyle>
            <a:lvl1pPr>
              <a:defRPr/>
            </a:lvl1pPr>
          </a:lstStyle>
          <a:p>
            <a:pPr lvl="0"/>
            <a:r>
              <a:rPr lang="en-US"/>
              <a:t>Click to edit Master title style</a:t>
            </a:r>
            <a:endParaRPr lang="en-GB"/>
          </a:p>
        </p:txBody>
      </p:sp>
      <p:sp>
        <p:nvSpPr>
          <p:cNvPr id="4" name="Slide Number Placeholder 2">
            <a:extLst>
              <a:ext uri="{FF2B5EF4-FFF2-40B4-BE49-F238E27FC236}">
                <a16:creationId xmlns:a16="http://schemas.microsoft.com/office/drawing/2014/main" id="{29FE2537-CE30-D60E-C59D-D40FC1A134A9}"/>
              </a:ext>
            </a:extLst>
          </p:cNvPr>
          <p:cNvSpPr txBox="1">
            <a:spLocks noGrp="1"/>
          </p:cNvSpPr>
          <p:nvPr>
            <p:ph type="sldNum" sz="quarter" idx="8"/>
          </p:nvPr>
        </p:nvSpPr>
        <p:spPr/>
        <p:txBody>
          <a:bodyPr/>
          <a:lstStyle>
            <a:lvl1pPr>
              <a:defRPr/>
            </a:lvl1pPr>
          </a:lstStyle>
          <a:p>
            <a:pPr lvl="0"/>
            <a:fld id="{5D06ECF1-1162-4C13-90D4-6256D6DD2C52}" type="slidenum">
              <a:t>‹#›</a:t>
            </a:fld>
            <a:endParaRPr lang="en-GB"/>
          </a:p>
        </p:txBody>
      </p:sp>
      <p:sp>
        <p:nvSpPr>
          <p:cNvPr id="5" name="Text Placeholder 5">
            <a:extLst>
              <a:ext uri="{FF2B5EF4-FFF2-40B4-BE49-F238E27FC236}">
                <a16:creationId xmlns:a16="http://schemas.microsoft.com/office/drawing/2014/main" id="{C1146CB9-2FC8-4A0A-4F25-4F8835EC46FC}"/>
              </a:ext>
            </a:extLst>
          </p:cNvPr>
          <p:cNvSpPr txBox="1">
            <a:spLocks noGrp="1"/>
          </p:cNvSpPr>
          <p:nvPr>
            <p:ph type="body" idx="4294967295"/>
          </p:nvPr>
        </p:nvSpPr>
        <p:spPr>
          <a:xfrm>
            <a:off x="628650" y="3630616"/>
            <a:ext cx="7886700" cy="20351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07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F7A8-7BCF-5F1F-D5A5-F04B910BDCE5}"/>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5DDC8834-525A-BAC0-88A9-563BAB066504}"/>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FDBEA444-F885-CF63-90A1-AD461AFDE21E}"/>
              </a:ext>
            </a:extLst>
          </p:cNvPr>
          <p:cNvSpPr txBox="1">
            <a:spLocks noGrp="1"/>
          </p:cNvSpPr>
          <p:nvPr>
            <p:ph type="dt" sz="half" idx="7"/>
          </p:nvPr>
        </p:nvSpPr>
        <p:spPr/>
        <p:txBody>
          <a:bodyPr/>
          <a:lstStyle>
            <a:lvl1pPr>
              <a:defRPr/>
            </a:lvl1pPr>
          </a:lstStyle>
          <a:p>
            <a:pPr lvl="0"/>
            <a:fld id="{44B5BD73-B7F0-488F-BF5D-7D53BDBC8D12}" type="datetime1">
              <a:rPr lang="fr-FR"/>
              <a:pPr lvl="0"/>
              <a:t>02/05/2025</a:t>
            </a:fld>
            <a:endParaRPr lang="fr-FR"/>
          </a:p>
        </p:txBody>
      </p:sp>
      <p:sp>
        <p:nvSpPr>
          <p:cNvPr id="5" name="Footer Placeholder 4">
            <a:extLst>
              <a:ext uri="{FF2B5EF4-FFF2-40B4-BE49-F238E27FC236}">
                <a16:creationId xmlns:a16="http://schemas.microsoft.com/office/drawing/2014/main" id="{6C2A0D04-65B5-1CF2-FA20-0C12273B0652}"/>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A9248A06-54B5-BCF9-A6FA-34048CC80082}"/>
              </a:ext>
            </a:extLst>
          </p:cNvPr>
          <p:cNvSpPr txBox="1">
            <a:spLocks noGrp="1"/>
          </p:cNvSpPr>
          <p:nvPr>
            <p:ph type="sldNum" sz="quarter" idx="8"/>
          </p:nvPr>
        </p:nvSpPr>
        <p:spPr/>
        <p:txBody>
          <a:bodyPr/>
          <a:lstStyle>
            <a:lvl1pPr>
              <a:defRPr/>
            </a:lvl1pPr>
          </a:lstStyle>
          <a:p>
            <a:pPr lvl="0"/>
            <a:fld id="{84674AEF-611A-4D94-91B3-E6F091F86C0F}" type="slidenum">
              <a:t>‹#›</a:t>
            </a:fld>
            <a:endParaRPr lang="fr-FR"/>
          </a:p>
        </p:txBody>
      </p:sp>
    </p:spTree>
    <p:extLst>
      <p:ext uri="{BB962C8B-B14F-4D97-AF65-F5344CB8AC3E}">
        <p14:creationId xmlns:p14="http://schemas.microsoft.com/office/powerpoint/2010/main" val="800383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685063B-400D-3EE1-85A7-A90F4193591B}"/>
              </a:ext>
            </a:extLst>
          </p:cNvPr>
          <p:cNvSpPr txBox="1">
            <a:spLocks noGrp="1"/>
          </p:cNvSpPr>
          <p:nvPr>
            <p:ph type="sldNum" sz="quarter" idx="8"/>
          </p:nvPr>
        </p:nvSpPr>
        <p:spPr/>
        <p:txBody>
          <a:bodyPr/>
          <a:lstStyle>
            <a:lvl1pPr>
              <a:defRPr/>
            </a:lvl1pPr>
          </a:lstStyle>
          <a:p>
            <a:pPr lvl="0"/>
            <a:fld id="{DB7A6B45-25D2-42E6-9836-63C60BA5A2F4}" type="slidenum">
              <a:t>‹#›</a:t>
            </a:fld>
            <a:endParaRPr lang="en-GB"/>
          </a:p>
        </p:txBody>
      </p:sp>
    </p:spTree>
    <p:extLst>
      <p:ext uri="{BB962C8B-B14F-4D97-AF65-F5344CB8AC3E}">
        <p14:creationId xmlns:p14="http://schemas.microsoft.com/office/powerpoint/2010/main" val="1577279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Coll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23B80D-7DE3-5DD1-62C9-97D02C6F9BCB}"/>
              </a:ext>
            </a:extLst>
          </p:cNvPr>
          <p:cNvSpPr txBox="1">
            <a:spLocks noGrp="1"/>
          </p:cNvSpPr>
          <p:nvPr>
            <p:ph type="pic" idx="4294967295"/>
          </p:nvPr>
        </p:nvSpPr>
        <p:spPr>
          <a:xfrm>
            <a:off x="7108966" y="1913418"/>
            <a:ext cx="1406383" cy="243430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3" name="Picture Placeholder 5">
            <a:extLst>
              <a:ext uri="{FF2B5EF4-FFF2-40B4-BE49-F238E27FC236}">
                <a16:creationId xmlns:a16="http://schemas.microsoft.com/office/drawing/2014/main" id="{FE64E76D-5FFA-BBBD-9463-E7E51D829685}"/>
              </a:ext>
            </a:extLst>
          </p:cNvPr>
          <p:cNvSpPr txBox="1">
            <a:spLocks noGrp="1"/>
          </p:cNvSpPr>
          <p:nvPr>
            <p:ph type="pic" idx="4294967295"/>
          </p:nvPr>
        </p:nvSpPr>
        <p:spPr>
          <a:xfrm>
            <a:off x="5288551" y="2898474"/>
            <a:ext cx="1730465" cy="23072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4" name="Picture Placeholder 5">
            <a:extLst>
              <a:ext uri="{FF2B5EF4-FFF2-40B4-BE49-F238E27FC236}">
                <a16:creationId xmlns:a16="http://schemas.microsoft.com/office/drawing/2014/main" id="{11A209F7-F2BA-1E5A-65E8-4A1D985784CA}"/>
              </a:ext>
            </a:extLst>
          </p:cNvPr>
          <p:cNvSpPr txBox="1">
            <a:spLocks noGrp="1"/>
          </p:cNvSpPr>
          <p:nvPr>
            <p:ph type="pic" idx="4294967295"/>
          </p:nvPr>
        </p:nvSpPr>
        <p:spPr>
          <a:xfrm>
            <a:off x="3061484" y="1913418"/>
            <a:ext cx="2389135"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5" name="Slide Number Placeholder 2">
            <a:extLst>
              <a:ext uri="{FF2B5EF4-FFF2-40B4-BE49-F238E27FC236}">
                <a16:creationId xmlns:a16="http://schemas.microsoft.com/office/drawing/2014/main" id="{04384BF2-6B57-9DFD-0CA0-967B3916D9A8}"/>
              </a:ext>
            </a:extLst>
          </p:cNvPr>
          <p:cNvSpPr txBox="1">
            <a:spLocks noGrp="1"/>
          </p:cNvSpPr>
          <p:nvPr>
            <p:ph type="sldNum" sz="quarter" idx="8"/>
          </p:nvPr>
        </p:nvSpPr>
        <p:spPr/>
        <p:txBody>
          <a:bodyPr/>
          <a:lstStyle>
            <a:lvl1pPr>
              <a:defRPr/>
            </a:lvl1pPr>
          </a:lstStyle>
          <a:p>
            <a:pPr lvl="0"/>
            <a:fld id="{2535EBAA-0A1A-40BB-998A-14B48CBC5AE7}" type="slidenum">
              <a:t>‹#›</a:t>
            </a:fld>
            <a:endParaRPr lang="en-GB"/>
          </a:p>
        </p:txBody>
      </p:sp>
      <p:cxnSp>
        <p:nvCxnSpPr>
          <p:cNvPr id="6" name="Straight Connector 3">
            <a:extLst>
              <a:ext uri="{FF2B5EF4-FFF2-40B4-BE49-F238E27FC236}">
                <a16:creationId xmlns:a16="http://schemas.microsoft.com/office/drawing/2014/main" id="{CC9FEBAE-5CBF-9908-6084-C3C69FC448C8}"/>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Picture Placeholder 5">
            <a:extLst>
              <a:ext uri="{FF2B5EF4-FFF2-40B4-BE49-F238E27FC236}">
                <a16:creationId xmlns:a16="http://schemas.microsoft.com/office/drawing/2014/main" id="{30E24ABE-5DC8-8206-EE1A-8A3523AA7C45}"/>
              </a:ext>
            </a:extLst>
          </p:cNvPr>
          <p:cNvSpPr txBox="1">
            <a:spLocks noGrp="1"/>
          </p:cNvSpPr>
          <p:nvPr>
            <p:ph type="pic" idx="4294967295"/>
          </p:nvPr>
        </p:nvSpPr>
        <p:spPr>
          <a:xfrm>
            <a:off x="703658" y="1748076"/>
            <a:ext cx="1982391" cy="1868484"/>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8" name="Picture Placeholder 5">
            <a:extLst>
              <a:ext uri="{FF2B5EF4-FFF2-40B4-BE49-F238E27FC236}">
                <a16:creationId xmlns:a16="http://schemas.microsoft.com/office/drawing/2014/main" id="{ED510CF8-2049-BB96-7657-107475CB9DED}"/>
              </a:ext>
            </a:extLst>
          </p:cNvPr>
          <p:cNvSpPr txBox="1">
            <a:spLocks noGrp="1"/>
          </p:cNvSpPr>
          <p:nvPr>
            <p:ph type="pic" idx="4294967295"/>
          </p:nvPr>
        </p:nvSpPr>
        <p:spPr>
          <a:xfrm>
            <a:off x="2130186" y="2860828"/>
            <a:ext cx="1215319"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9" name="Picture Placeholder 11">
            <a:extLst>
              <a:ext uri="{FF2B5EF4-FFF2-40B4-BE49-F238E27FC236}">
                <a16:creationId xmlns:a16="http://schemas.microsoft.com/office/drawing/2014/main" id="{78E3E643-1EDC-D5E3-0789-37B3EF74C43B}"/>
              </a:ext>
            </a:extLst>
          </p:cNvPr>
          <p:cNvSpPr txBox="1">
            <a:spLocks noGrp="1"/>
          </p:cNvSpPr>
          <p:nvPr>
            <p:ph type="pic" idx="4294967295"/>
          </p:nvPr>
        </p:nvSpPr>
        <p:spPr>
          <a:xfrm>
            <a:off x="3689320" y="3790928"/>
            <a:ext cx="1490664" cy="1987548"/>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0" name="Picture Placeholder 11">
            <a:extLst>
              <a:ext uri="{FF2B5EF4-FFF2-40B4-BE49-F238E27FC236}">
                <a16:creationId xmlns:a16="http://schemas.microsoft.com/office/drawing/2014/main" id="{1CAE47AD-0524-B92A-8FD8-5721AC82D2F7}"/>
              </a:ext>
            </a:extLst>
          </p:cNvPr>
          <p:cNvSpPr txBox="1">
            <a:spLocks noGrp="1"/>
          </p:cNvSpPr>
          <p:nvPr>
            <p:ph type="pic" idx="4294967295"/>
          </p:nvPr>
        </p:nvSpPr>
        <p:spPr>
          <a:xfrm>
            <a:off x="703658" y="3908959"/>
            <a:ext cx="1313617" cy="17514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1" name="Title Placeholder 1">
            <a:extLst>
              <a:ext uri="{FF2B5EF4-FFF2-40B4-BE49-F238E27FC236}">
                <a16:creationId xmlns:a16="http://schemas.microsoft.com/office/drawing/2014/main" id="{CC9DD391-82B8-1E64-8C94-10FF4AE01E53}"/>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778852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3E70E-EDF6-987B-F4CE-0F51B44FB571}"/>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EA79FDE4-74F3-CCD4-1A55-6A1C91ADF2FF}"/>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033A8A43-62F6-0CE4-07F4-EA3F506B94DD}"/>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4A876CAB-7CAF-0DAC-B605-352A6DFE77A0}"/>
              </a:ext>
            </a:extLst>
          </p:cNvPr>
          <p:cNvSpPr txBox="1">
            <a:spLocks noGrp="1"/>
          </p:cNvSpPr>
          <p:nvPr>
            <p:ph type="dt" sz="half" idx="7"/>
          </p:nvPr>
        </p:nvSpPr>
        <p:spPr/>
        <p:txBody>
          <a:bodyPr/>
          <a:lstStyle>
            <a:lvl1pPr>
              <a:defRPr/>
            </a:lvl1pPr>
          </a:lstStyle>
          <a:p>
            <a:pPr lvl="0"/>
            <a:fld id="{5DC5AD79-D4C8-4D12-BF11-09EAA0F6A556}" type="datetime1">
              <a:rPr lang="fr-FR"/>
              <a:pPr lvl="0"/>
              <a:t>02/05/2025</a:t>
            </a:fld>
            <a:endParaRPr lang="fr-FR"/>
          </a:p>
        </p:txBody>
      </p:sp>
      <p:sp>
        <p:nvSpPr>
          <p:cNvPr id="6" name="Footer Placeholder 5">
            <a:extLst>
              <a:ext uri="{FF2B5EF4-FFF2-40B4-BE49-F238E27FC236}">
                <a16:creationId xmlns:a16="http://schemas.microsoft.com/office/drawing/2014/main" id="{876EACD3-B429-9B31-0F9F-245D3B153616}"/>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A6ABDC8F-EAD4-3170-2ADD-C520BD592F7E}"/>
              </a:ext>
            </a:extLst>
          </p:cNvPr>
          <p:cNvSpPr txBox="1">
            <a:spLocks noGrp="1"/>
          </p:cNvSpPr>
          <p:nvPr>
            <p:ph type="sldNum" sz="quarter" idx="8"/>
          </p:nvPr>
        </p:nvSpPr>
        <p:spPr/>
        <p:txBody>
          <a:bodyPr/>
          <a:lstStyle>
            <a:lvl1pPr>
              <a:defRPr/>
            </a:lvl1pPr>
          </a:lstStyle>
          <a:p>
            <a:pPr lvl="0"/>
            <a:fld id="{3F93CE2B-E255-4056-B0C6-991B8C7553C8}" type="slidenum">
              <a:t>‹#›</a:t>
            </a:fld>
            <a:endParaRPr lang="fr-FR"/>
          </a:p>
        </p:txBody>
      </p:sp>
    </p:spTree>
    <p:extLst>
      <p:ext uri="{BB962C8B-B14F-4D97-AF65-F5344CB8AC3E}">
        <p14:creationId xmlns:p14="http://schemas.microsoft.com/office/powerpoint/2010/main" val="3318689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8E21D-3698-A127-F313-45B99114BEEE}"/>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ECEFAA60-45A2-A07F-7C2B-1FFD856850B6}"/>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A7F097D0-EE55-8ABF-EA9D-71C6E5B30388}"/>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E0E161C9-01BC-B1DE-CE8C-490D452B6040}"/>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3D98DFF7-AD23-DF38-F390-7D9995A271FE}"/>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18AA17A4-239B-40F1-165E-E4B95B83CEA9}"/>
              </a:ext>
            </a:extLst>
          </p:cNvPr>
          <p:cNvSpPr txBox="1">
            <a:spLocks noGrp="1"/>
          </p:cNvSpPr>
          <p:nvPr>
            <p:ph type="dt" sz="half" idx="7"/>
          </p:nvPr>
        </p:nvSpPr>
        <p:spPr/>
        <p:txBody>
          <a:bodyPr/>
          <a:lstStyle>
            <a:lvl1pPr>
              <a:defRPr/>
            </a:lvl1pPr>
          </a:lstStyle>
          <a:p>
            <a:pPr lvl="0"/>
            <a:fld id="{84B15636-6FB0-4DE8-BB5F-15774FE06C57}" type="datetime1">
              <a:rPr lang="fr-FR"/>
              <a:pPr lvl="0"/>
              <a:t>02/05/2025</a:t>
            </a:fld>
            <a:endParaRPr lang="fr-FR"/>
          </a:p>
        </p:txBody>
      </p:sp>
      <p:sp>
        <p:nvSpPr>
          <p:cNvPr id="8" name="Footer Placeholder 7">
            <a:extLst>
              <a:ext uri="{FF2B5EF4-FFF2-40B4-BE49-F238E27FC236}">
                <a16:creationId xmlns:a16="http://schemas.microsoft.com/office/drawing/2014/main" id="{36F010CA-5790-BCAE-5045-492D8980E7BE}"/>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CF8A126C-52A1-3769-0719-32A6A6E4D552}"/>
              </a:ext>
            </a:extLst>
          </p:cNvPr>
          <p:cNvSpPr txBox="1">
            <a:spLocks noGrp="1"/>
          </p:cNvSpPr>
          <p:nvPr>
            <p:ph type="sldNum" sz="quarter" idx="8"/>
          </p:nvPr>
        </p:nvSpPr>
        <p:spPr/>
        <p:txBody>
          <a:bodyPr/>
          <a:lstStyle>
            <a:lvl1pPr>
              <a:defRPr/>
            </a:lvl1pPr>
          </a:lstStyle>
          <a:p>
            <a:pPr lvl="0"/>
            <a:fld id="{540738D5-7AA6-4A58-B5F4-551A76F4EC0A}" type="slidenum">
              <a:t>‹#›</a:t>
            </a:fld>
            <a:endParaRPr lang="fr-FR"/>
          </a:p>
        </p:txBody>
      </p:sp>
    </p:spTree>
    <p:extLst>
      <p:ext uri="{BB962C8B-B14F-4D97-AF65-F5344CB8AC3E}">
        <p14:creationId xmlns:p14="http://schemas.microsoft.com/office/powerpoint/2010/main" val="276313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551B6-132B-584E-A281-2A5B6E95569E}"/>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350745E2-FD8B-F354-A5BF-224DFC5C5599}"/>
              </a:ext>
            </a:extLst>
          </p:cNvPr>
          <p:cNvSpPr txBox="1">
            <a:spLocks noGrp="1"/>
          </p:cNvSpPr>
          <p:nvPr>
            <p:ph type="dt" sz="half" idx="7"/>
          </p:nvPr>
        </p:nvSpPr>
        <p:spPr/>
        <p:txBody>
          <a:bodyPr/>
          <a:lstStyle>
            <a:lvl1pPr>
              <a:defRPr/>
            </a:lvl1pPr>
          </a:lstStyle>
          <a:p>
            <a:pPr lvl="0"/>
            <a:fld id="{67BD4305-D78A-445C-BFB9-7AF489889681}" type="datetime1">
              <a:rPr lang="fr-FR"/>
              <a:pPr lvl="0"/>
              <a:t>02/05/2025</a:t>
            </a:fld>
            <a:endParaRPr lang="fr-FR"/>
          </a:p>
        </p:txBody>
      </p:sp>
      <p:sp>
        <p:nvSpPr>
          <p:cNvPr id="4" name="Footer Placeholder 3">
            <a:extLst>
              <a:ext uri="{FF2B5EF4-FFF2-40B4-BE49-F238E27FC236}">
                <a16:creationId xmlns:a16="http://schemas.microsoft.com/office/drawing/2014/main" id="{AF7ACE52-CE0A-0253-A4E3-5F425B18D30B}"/>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069D7B14-4B93-69AD-0E36-DCE39C981DC2}"/>
              </a:ext>
            </a:extLst>
          </p:cNvPr>
          <p:cNvSpPr txBox="1">
            <a:spLocks noGrp="1"/>
          </p:cNvSpPr>
          <p:nvPr>
            <p:ph type="sldNum" sz="quarter" idx="8"/>
          </p:nvPr>
        </p:nvSpPr>
        <p:spPr/>
        <p:txBody>
          <a:bodyPr/>
          <a:lstStyle>
            <a:lvl1pPr>
              <a:defRPr/>
            </a:lvl1pPr>
          </a:lstStyle>
          <a:p>
            <a:pPr lvl="0"/>
            <a:fld id="{1B0E09C3-4D83-471F-B2A8-E71CC20C93BB}" type="slidenum">
              <a:t>‹#›</a:t>
            </a:fld>
            <a:endParaRPr lang="fr-FR"/>
          </a:p>
        </p:txBody>
      </p:sp>
    </p:spTree>
    <p:extLst>
      <p:ext uri="{BB962C8B-B14F-4D97-AF65-F5344CB8AC3E}">
        <p14:creationId xmlns:p14="http://schemas.microsoft.com/office/powerpoint/2010/main" val="2424058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A8468-EBDC-3D32-0DA9-0067E0F23875}"/>
              </a:ext>
            </a:extLst>
          </p:cNvPr>
          <p:cNvSpPr txBox="1">
            <a:spLocks noGrp="1"/>
          </p:cNvSpPr>
          <p:nvPr>
            <p:ph type="dt" sz="half" idx="7"/>
          </p:nvPr>
        </p:nvSpPr>
        <p:spPr/>
        <p:txBody>
          <a:bodyPr/>
          <a:lstStyle>
            <a:lvl1pPr>
              <a:defRPr/>
            </a:lvl1pPr>
          </a:lstStyle>
          <a:p>
            <a:pPr lvl="0"/>
            <a:fld id="{119A1E7E-C54C-48FB-8476-7E2E2123E0F9}" type="datetime1">
              <a:rPr lang="fr-FR"/>
              <a:pPr lvl="0"/>
              <a:t>02/05/2025</a:t>
            </a:fld>
            <a:endParaRPr lang="fr-FR"/>
          </a:p>
        </p:txBody>
      </p:sp>
      <p:sp>
        <p:nvSpPr>
          <p:cNvPr id="3" name="Footer Placeholder 2">
            <a:extLst>
              <a:ext uri="{FF2B5EF4-FFF2-40B4-BE49-F238E27FC236}">
                <a16:creationId xmlns:a16="http://schemas.microsoft.com/office/drawing/2014/main" id="{04CEA6EF-B62A-8E37-CE4D-6E87C1271417}"/>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1F65E192-5F47-BA3E-B60B-FED8B546E95F}"/>
              </a:ext>
            </a:extLst>
          </p:cNvPr>
          <p:cNvSpPr txBox="1">
            <a:spLocks noGrp="1"/>
          </p:cNvSpPr>
          <p:nvPr>
            <p:ph type="sldNum" sz="quarter" idx="8"/>
          </p:nvPr>
        </p:nvSpPr>
        <p:spPr/>
        <p:txBody>
          <a:bodyPr/>
          <a:lstStyle>
            <a:lvl1pPr>
              <a:defRPr/>
            </a:lvl1pPr>
          </a:lstStyle>
          <a:p>
            <a:pPr lvl="0"/>
            <a:fld id="{FD05CD18-A325-468C-AD02-B51A2AE79B73}" type="slidenum">
              <a:t>‹#›</a:t>
            </a:fld>
            <a:endParaRPr lang="fr-FR"/>
          </a:p>
        </p:txBody>
      </p:sp>
    </p:spTree>
    <p:extLst>
      <p:ext uri="{BB962C8B-B14F-4D97-AF65-F5344CB8AC3E}">
        <p14:creationId xmlns:p14="http://schemas.microsoft.com/office/powerpoint/2010/main" val="1232144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99C8-3FFF-C353-04C8-E588C0727865}"/>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29D0B659-00A6-C928-B566-4363826D5B83}"/>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9AA62FAD-9AD5-6C12-2A74-FDF7A2119EED}"/>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EC6FCBE1-5909-F06A-592E-14DD5AABEC0F}"/>
              </a:ext>
            </a:extLst>
          </p:cNvPr>
          <p:cNvSpPr txBox="1">
            <a:spLocks noGrp="1"/>
          </p:cNvSpPr>
          <p:nvPr>
            <p:ph type="dt" sz="half" idx="7"/>
          </p:nvPr>
        </p:nvSpPr>
        <p:spPr/>
        <p:txBody>
          <a:bodyPr/>
          <a:lstStyle>
            <a:lvl1pPr>
              <a:defRPr/>
            </a:lvl1pPr>
          </a:lstStyle>
          <a:p>
            <a:pPr lvl="0"/>
            <a:fld id="{272248C3-3A0D-4863-AD2A-43BE4EB4E2D7}" type="datetime1">
              <a:rPr lang="fr-FR"/>
              <a:pPr lvl="0"/>
              <a:t>02/05/2025</a:t>
            </a:fld>
            <a:endParaRPr lang="fr-FR"/>
          </a:p>
        </p:txBody>
      </p:sp>
      <p:sp>
        <p:nvSpPr>
          <p:cNvPr id="6" name="Footer Placeholder 5">
            <a:extLst>
              <a:ext uri="{FF2B5EF4-FFF2-40B4-BE49-F238E27FC236}">
                <a16:creationId xmlns:a16="http://schemas.microsoft.com/office/drawing/2014/main" id="{923F8145-2615-C2E9-D660-DD281984B64A}"/>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94175EE6-4625-109C-F050-F386E691670D}"/>
              </a:ext>
            </a:extLst>
          </p:cNvPr>
          <p:cNvSpPr txBox="1">
            <a:spLocks noGrp="1"/>
          </p:cNvSpPr>
          <p:nvPr>
            <p:ph type="sldNum" sz="quarter" idx="8"/>
          </p:nvPr>
        </p:nvSpPr>
        <p:spPr/>
        <p:txBody>
          <a:bodyPr/>
          <a:lstStyle>
            <a:lvl1pPr>
              <a:defRPr/>
            </a:lvl1pPr>
          </a:lstStyle>
          <a:p>
            <a:pPr lvl="0"/>
            <a:fld id="{65B28761-D2A1-4C47-96E9-861738A76023}" type="slidenum">
              <a:t>‹#›</a:t>
            </a:fld>
            <a:endParaRPr lang="fr-FR"/>
          </a:p>
        </p:txBody>
      </p:sp>
    </p:spTree>
    <p:extLst>
      <p:ext uri="{BB962C8B-B14F-4D97-AF65-F5344CB8AC3E}">
        <p14:creationId xmlns:p14="http://schemas.microsoft.com/office/powerpoint/2010/main" val="1442348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5F24-95CB-5A85-6FB5-07622171C948}"/>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6FAC9986-5BF8-5843-3EEE-804042CBFFE5}"/>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FFBFFCA4-625C-086D-FBB2-9ED468DD21FD}"/>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83DA88C5-5554-EFED-0D20-E673F7526497}"/>
              </a:ext>
            </a:extLst>
          </p:cNvPr>
          <p:cNvSpPr txBox="1">
            <a:spLocks noGrp="1"/>
          </p:cNvSpPr>
          <p:nvPr>
            <p:ph type="dt" sz="half" idx="7"/>
          </p:nvPr>
        </p:nvSpPr>
        <p:spPr/>
        <p:txBody>
          <a:bodyPr/>
          <a:lstStyle>
            <a:lvl1pPr>
              <a:defRPr/>
            </a:lvl1pPr>
          </a:lstStyle>
          <a:p>
            <a:pPr lvl="0"/>
            <a:fld id="{F6540581-8B35-494A-B459-1C6FE9E7AB59}" type="datetime1">
              <a:rPr lang="fr-FR"/>
              <a:pPr lvl="0"/>
              <a:t>02/05/2025</a:t>
            </a:fld>
            <a:endParaRPr lang="fr-FR"/>
          </a:p>
        </p:txBody>
      </p:sp>
      <p:sp>
        <p:nvSpPr>
          <p:cNvPr id="6" name="Footer Placeholder 5">
            <a:extLst>
              <a:ext uri="{FF2B5EF4-FFF2-40B4-BE49-F238E27FC236}">
                <a16:creationId xmlns:a16="http://schemas.microsoft.com/office/drawing/2014/main" id="{3B98EFA7-90B4-CC31-00CF-1728E2EA1D22}"/>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8EEA3F4C-35CF-F762-DCF3-733A84F2541F}"/>
              </a:ext>
            </a:extLst>
          </p:cNvPr>
          <p:cNvSpPr txBox="1">
            <a:spLocks noGrp="1"/>
          </p:cNvSpPr>
          <p:nvPr>
            <p:ph type="sldNum" sz="quarter" idx="8"/>
          </p:nvPr>
        </p:nvSpPr>
        <p:spPr/>
        <p:txBody>
          <a:bodyPr/>
          <a:lstStyle>
            <a:lvl1pPr>
              <a:defRPr/>
            </a:lvl1pPr>
          </a:lstStyle>
          <a:p>
            <a:pPr lvl="0"/>
            <a:fld id="{FF88AF98-845B-4F9B-9987-4FF4A5212917}" type="slidenum">
              <a:t>‹#›</a:t>
            </a:fld>
            <a:endParaRPr lang="fr-FR"/>
          </a:p>
        </p:txBody>
      </p:sp>
    </p:spTree>
    <p:extLst>
      <p:ext uri="{BB962C8B-B14F-4D97-AF65-F5344CB8AC3E}">
        <p14:creationId xmlns:p14="http://schemas.microsoft.com/office/powerpoint/2010/main" val="371338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AC29D-0120-93BE-1B5F-34C1E4C044CD}"/>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67B1AF6D-11DC-3CCF-44DD-2CCA18C36A50}"/>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77EA84E-AA88-D4FD-FAE5-61241FB4BA93}"/>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4A47D049-4793-4C59-9AC4-6C2BC1D5F000}" type="datetime1">
              <a:rPr lang="fr-FR"/>
              <a:pPr lvl="0"/>
              <a:t>02/05/2025</a:t>
            </a:fld>
            <a:endParaRPr lang="fr-FR"/>
          </a:p>
        </p:txBody>
      </p:sp>
      <p:sp>
        <p:nvSpPr>
          <p:cNvPr id="5" name="Footer Placeholder 4">
            <a:extLst>
              <a:ext uri="{FF2B5EF4-FFF2-40B4-BE49-F238E27FC236}">
                <a16:creationId xmlns:a16="http://schemas.microsoft.com/office/drawing/2014/main" id="{A525E10E-47D4-D474-468B-AFED83571E2F}"/>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89367F7E-F91A-1E83-136A-84A9482D0CB9}"/>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75B01749-EA0A-4775-8B7C-6AF0B644512F}"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14163-EE55-A5D7-CB2C-0C7A5ECAC5C3}"/>
              </a:ext>
            </a:extLst>
          </p:cNvPr>
          <p:cNvSpPr txBox="1">
            <a:spLocks noGrp="1"/>
          </p:cNvSpPr>
          <p:nvPr>
            <p:ph type="title"/>
          </p:nvPr>
        </p:nvSpPr>
        <p:spPr>
          <a:xfrm>
            <a:off x="628650" y="482858"/>
            <a:ext cx="7886700" cy="782360"/>
          </a:xfrm>
          <a:prstGeom prst="rect">
            <a:avLst/>
          </a:prstGeom>
          <a:noFill/>
          <a:ln>
            <a:noFill/>
          </a:ln>
        </p:spPr>
        <p:txBody>
          <a:bodyPr vert="horz" wrap="square" lIns="91440" tIns="45720" rIns="91440" bIns="0" anchor="b"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9B805D85-AE85-D058-124D-C61B4C9807F3}"/>
              </a:ext>
            </a:extLst>
          </p:cNvPr>
          <p:cNvSpPr txBox="1">
            <a:spLocks noGrp="1"/>
          </p:cNvSpPr>
          <p:nvPr>
            <p:ph type="body" idx="1"/>
          </p:nvPr>
        </p:nvSpPr>
        <p:spPr>
          <a:xfrm>
            <a:off x="628650" y="1825627"/>
            <a:ext cx="7886700" cy="388190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F8E1E9C4-4ACD-42BC-4A63-56EF0AE98A26}"/>
              </a:ext>
            </a:extLst>
          </p:cNvPr>
          <p:cNvSpPr txBox="1">
            <a:spLocks noGrp="1"/>
          </p:cNvSpPr>
          <p:nvPr>
            <p:ph type="sldNum" sz="quarter" idx="4"/>
          </p:nvPr>
        </p:nvSpPr>
        <p:spPr>
          <a:xfrm>
            <a:off x="628650" y="6131289"/>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969696"/>
                </a:solidFill>
                <a:uFillTx/>
                <a:latin typeface="Arial"/>
              </a:defRPr>
            </a:lvl1pPr>
          </a:lstStyle>
          <a:p>
            <a:pPr lvl="0"/>
            <a:fld id="{257A7EE8-5777-4F3F-B2E6-DBE4868D5A57}" type="slidenum">
              <a:t>‹#›</a:t>
            </a:fld>
            <a:endParaRPr lang="en-GB"/>
          </a:p>
        </p:txBody>
      </p:sp>
      <p:pic>
        <p:nvPicPr>
          <p:cNvPr id="5" name="Picture 6">
            <a:extLst>
              <a:ext uri="{FF2B5EF4-FFF2-40B4-BE49-F238E27FC236}">
                <a16:creationId xmlns:a16="http://schemas.microsoft.com/office/drawing/2014/main" id="{65B278AF-04C9-7A21-67EA-D9F372F88E4B}"/>
              </a:ext>
            </a:extLst>
          </p:cNvPr>
          <p:cNvPicPr>
            <a:picLocks noChangeAspect="1"/>
          </p:cNvPicPr>
          <p:nvPr/>
        </p:nvPicPr>
        <p:blipFill>
          <a:blip r:embed="rId22"/>
          <a:stretch>
            <a:fillRect/>
          </a:stretch>
        </p:blipFill>
        <p:spPr>
          <a:xfrm>
            <a:off x="7525393" y="6045985"/>
            <a:ext cx="1286798" cy="45042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marL="0" marR="0" lvl="0" indent="0" algn="l" defTabSz="685800" rtl="0" fontAlgn="auto" hangingPunct="1">
        <a:lnSpc>
          <a:spcPct val="90000"/>
        </a:lnSpc>
        <a:spcBef>
          <a:spcPts val="0"/>
        </a:spcBef>
        <a:spcAft>
          <a:spcPts val="0"/>
        </a:spcAft>
        <a:buNone/>
        <a:tabLst/>
        <a:defRPr lang="en-US" sz="3000" b="0" i="0" u="none" strike="noStrike" kern="1200" cap="none" spc="0" baseline="0">
          <a:solidFill>
            <a:srgbClr val="034EA2"/>
          </a:solidFill>
          <a:uFillTx/>
          <a:latin typeface="Arial"/>
        </a:defRPr>
      </a:lvl1pPr>
    </p:titleStyle>
    <p:bodyStyle>
      <a:lvl1pPr marL="171450" marR="0" lvl="0" indent="-171450" algn="l" defTabSz="685800" rtl="0" fontAlgn="auto" hangingPunct="1">
        <a:lnSpc>
          <a:spcPct val="100000"/>
        </a:lnSpc>
        <a:spcBef>
          <a:spcPts val="0"/>
        </a:spcBef>
        <a:spcAft>
          <a:spcPts val="1350"/>
        </a:spcAft>
        <a:buClr>
          <a:srgbClr val="034EA2"/>
        </a:buClr>
        <a:buSzPct val="100000"/>
        <a:buFont typeface="Arial" pitchFamily="34"/>
        <a:buChar char="•"/>
        <a:tabLst/>
        <a:defRPr lang="en-US" sz="1800" b="0" i="0" u="none" strike="noStrike" kern="1200" cap="none" spc="0" baseline="0">
          <a:solidFill>
            <a:srgbClr val="4D4D4D"/>
          </a:solidFill>
          <a:uFillTx/>
          <a:latin typeface="Arial"/>
        </a:defRPr>
      </a:lvl1pPr>
      <a:lvl2pPr marL="514350" marR="0" lvl="1"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500" b="0" i="0" u="none" strike="noStrike" kern="1200" cap="none" spc="0" baseline="0">
          <a:solidFill>
            <a:srgbClr val="4D4D4D"/>
          </a:solidFill>
          <a:uFillTx/>
          <a:latin typeface="Arial"/>
        </a:defRPr>
      </a:lvl2pPr>
      <a:lvl3pPr marL="857250" marR="0" lvl="2"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350" b="0" i="0" u="none" strike="noStrike" kern="1200" cap="none" spc="0" baseline="0">
          <a:solidFill>
            <a:srgbClr val="4D4D4D"/>
          </a:solidFill>
          <a:uFillTx/>
          <a:latin typeface="Arial"/>
        </a:defRPr>
      </a:lvl3pPr>
      <a:lvl4pPr marL="1200150" marR="0" lvl="3"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4pPr>
      <a:lvl5pPr marL="1543050" marR="0" lvl="4"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hu"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social-networks_hu" TargetMode="External"/><Relationship Id="rId5" Type="http://schemas.openxmlformats.org/officeDocument/2006/relationships/hyperlink" Target="https://european-union.europa.eu/contact-eu/meet-us_hu" TargetMode="External"/><Relationship Id="rId4" Type="http://schemas.openxmlformats.org/officeDocument/2006/relationships/hyperlink" Target="https://europa.eu/european-union/contact_hu%20T&#225;j&#233;koztat&#243;"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s://creativecommons.org/licenses/by/4.0/deed.hu"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hyperlink" Target="mailto:COMM-A2@ec.europa.eu" TargetMode="External"/><Relationship Id="rId4" Type="http://schemas.openxmlformats.org/officeDocument/2006/relationships/hyperlink" Target="https://europa.eu/learning-corner/home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72">
    <p:bg>
      <p:bgPr>
        <a:blipFill>
          <a:blip r:embed="rId3">
            <a:alphaModFix amt="97000"/>
          </a:blip>
          <a:stretch>
            <a:fillRect/>
          </a:stretch>
        </a:blipFill>
        <a:effectLst/>
      </p:bgPr>
    </p:bg>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C96151D7-3DFF-DFDB-6F6C-FF643CCA1BD7}"/>
              </a:ext>
            </a:extLst>
          </p:cNvPr>
          <p:cNvSpPr/>
          <p:nvPr/>
        </p:nvSpPr>
        <p:spPr>
          <a:xfrm rot="21415100">
            <a:off x="1760101" y="1497037"/>
            <a:ext cx="3503194" cy="3068872"/>
          </a:xfrm>
          <a:custGeom>
            <a:avLst/>
            <a:gdLst>
              <a:gd name="f0" fmla="val w"/>
              <a:gd name="f1" fmla="val h"/>
              <a:gd name="f2" fmla="val ss"/>
              <a:gd name="f3" fmla="val 0"/>
              <a:gd name="f4" fmla="val 16667"/>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27 1 5"/>
              <a:gd name="f29" fmla="+- f18 0 f27"/>
              <a:gd name="f30" fmla="+- f19 0 f27"/>
              <a:gd name="f31" fmla="+- f29 f28 0"/>
              <a:gd name="f32" fmla="+- f30 f28 0"/>
              <a:gd name="f33" fmla="*/ f30 f15 1"/>
              <a:gd name="f34" fmla="*/ f29 f15 1"/>
              <a:gd name="f35" fmla="*/ f31 f15 1"/>
              <a:gd name="f36" fmla="*/ f32 f15 1"/>
            </a:gdLst>
            <a:ahLst/>
            <a:cxnLst>
              <a:cxn ang="3cd4">
                <a:pos x="hc" y="t"/>
              </a:cxn>
              <a:cxn ang="0">
                <a:pos x="r" y="vc"/>
              </a:cxn>
              <a:cxn ang="cd4">
                <a:pos x="hc" y="b"/>
              </a:cxn>
              <a:cxn ang="cd2">
                <a:pos x="l" y="vc"/>
              </a:cxn>
            </a:cxnLst>
            <a:rect l="f20" t="f20" r="f23" b="f33"/>
            <a:pathLst>
              <a:path stroke="0">
                <a:moveTo>
                  <a:pt x="f20" y="f20"/>
                </a:moveTo>
                <a:lnTo>
                  <a:pt x="f23" y="f20"/>
                </a:lnTo>
                <a:lnTo>
                  <a:pt x="f23" y="f33"/>
                </a:lnTo>
                <a:lnTo>
                  <a:pt x="f34" y="f24"/>
                </a:lnTo>
                <a:lnTo>
                  <a:pt x="f20" y="f24"/>
                </a:lnTo>
                <a:close/>
              </a:path>
              <a:path stroke="0">
                <a:moveTo>
                  <a:pt x="f34" y="f24"/>
                </a:moveTo>
                <a:lnTo>
                  <a:pt x="f35" y="f36"/>
                </a:lnTo>
                <a:lnTo>
                  <a:pt x="f23" y="f33"/>
                </a:lnTo>
                <a:close/>
              </a:path>
              <a:path fill="none">
                <a:moveTo>
                  <a:pt x="f34" y="f24"/>
                </a:moveTo>
                <a:lnTo>
                  <a:pt x="f35" y="f36"/>
                </a:lnTo>
                <a:lnTo>
                  <a:pt x="f23" y="f33"/>
                </a:lnTo>
                <a:lnTo>
                  <a:pt x="f34" y="f24"/>
                </a:lnTo>
                <a:lnTo>
                  <a:pt x="f20" y="f24"/>
                </a:lnTo>
                <a:lnTo>
                  <a:pt x="f20" y="f20"/>
                </a:lnTo>
                <a:lnTo>
                  <a:pt x="f23" y="f20"/>
                </a:lnTo>
                <a:lnTo>
                  <a:pt x="f23" y="f33"/>
                </a:lnTo>
              </a:path>
            </a:pathLst>
          </a:custGeom>
          <a:solidFill>
            <a:srgbClr val="FF0000">
              <a:alpha val="91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TextBox 2">
            <a:extLst>
              <a:ext uri="{FF2B5EF4-FFF2-40B4-BE49-F238E27FC236}">
                <a16:creationId xmlns:a16="http://schemas.microsoft.com/office/drawing/2014/main" id="{0A861295-8F6B-1476-C05E-F833E536DABA}"/>
              </a:ext>
            </a:extLst>
          </p:cNvPr>
          <p:cNvSpPr txBox="1"/>
          <p:nvPr/>
        </p:nvSpPr>
        <p:spPr>
          <a:xfrm>
            <a:off x="1942213" y="2246644"/>
            <a:ext cx="3138961" cy="156965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4800" b="1" i="0" u="none" strike="noStrike" kern="1200" cap="none" spc="0" baseline="0">
                <a:solidFill>
                  <a:srgbClr val="FFFFFF"/>
                </a:solidFill>
                <a:uFillTx/>
                <a:latin typeface="Calibri"/>
              </a:rPr>
              <a:t>AZ EU DIÓHÉJBAN</a:t>
            </a:r>
          </a:p>
        </p:txBody>
      </p:sp>
      <p:cxnSp>
        <p:nvCxnSpPr>
          <p:cNvPr id="4" name="Straight Connector 7">
            <a:extLst>
              <a:ext uri="{FF2B5EF4-FFF2-40B4-BE49-F238E27FC236}">
                <a16:creationId xmlns:a16="http://schemas.microsoft.com/office/drawing/2014/main" id="{2FC53D3A-6439-103C-59E9-7BD568674399}"/>
              </a:ext>
            </a:extLst>
          </p:cNvPr>
          <p:cNvCxnSpPr/>
          <p:nvPr/>
        </p:nvCxnSpPr>
        <p:spPr>
          <a:xfrm>
            <a:off x="1878634" y="1920752"/>
            <a:ext cx="145125" cy="4228908"/>
          </a:xfrm>
          <a:prstGeom prst="straightConnector1">
            <a:avLst/>
          </a:prstGeom>
          <a:noFill/>
          <a:ln w="38103" cap="sq">
            <a:solidFill>
              <a:srgbClr val="767171"/>
            </a:solidFill>
            <a:prstDash val="solid"/>
            <a:miter/>
          </a:ln>
        </p:spPr>
      </p:cxnSp>
      <p:sp>
        <p:nvSpPr>
          <p:cNvPr id="5" name="TextBox 4">
            <a:extLst>
              <a:ext uri="{FF2B5EF4-FFF2-40B4-BE49-F238E27FC236}">
                <a16:creationId xmlns:a16="http://schemas.microsoft.com/office/drawing/2014/main" id="{78D02D7E-5224-5941-862C-6F5673310867}"/>
              </a:ext>
            </a:extLst>
          </p:cNvPr>
          <p:cNvSpPr txBox="1"/>
          <p:nvPr/>
        </p:nvSpPr>
        <p:spPr>
          <a:xfrm>
            <a:off x="8331372" y="667632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5" descr="A blue flag with yellow stars and a blue flag with black lines&#10;&#10;Description automatically generated">
            <a:extLst>
              <a:ext uri="{FF2B5EF4-FFF2-40B4-BE49-F238E27FC236}">
                <a16:creationId xmlns:a16="http://schemas.microsoft.com/office/drawing/2014/main" id="{BBE1D5F8-87EC-B741-8D3C-36D931EF4BEB}"/>
              </a:ext>
            </a:extLst>
          </p:cNvPr>
          <p:cNvPicPr>
            <a:picLocks noChangeAspect="1"/>
          </p:cNvPicPr>
          <p:nvPr/>
        </p:nvPicPr>
        <p:blipFill>
          <a:blip r:embed="rId4"/>
          <a:stretch>
            <a:fillRect/>
          </a:stretch>
        </p:blipFill>
        <p:spPr>
          <a:xfrm>
            <a:off x="170912" y="6343503"/>
            <a:ext cx="852893" cy="51748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2">
    <p:bg>
      <p:bgPr>
        <a:solidFill>
          <a:srgbClr val="F0F4FA"/>
        </a:solid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A0F52E73-8D6B-79E7-CACD-DC290B8EC6E9}"/>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 name="TextBox 4">
            <a:extLst>
              <a:ext uri="{FF2B5EF4-FFF2-40B4-BE49-F238E27FC236}">
                <a16:creationId xmlns:a16="http://schemas.microsoft.com/office/drawing/2014/main" id="{C0D3DEE5-0689-1B09-C479-F431C075A75F}"/>
              </a:ext>
            </a:extLst>
          </p:cNvPr>
          <p:cNvSpPr txBox="1"/>
          <p:nvPr/>
        </p:nvSpPr>
        <p:spPr>
          <a:xfrm>
            <a:off x="1178332" y="1767836"/>
            <a:ext cx="682266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rgbClr val="000000"/>
              </a:solidFill>
              <a:uFillTx/>
              <a:latin typeface="Calibri"/>
            </a:endParaRPr>
          </a:p>
        </p:txBody>
      </p:sp>
      <p:sp>
        <p:nvSpPr>
          <p:cNvPr id="4" name="TextBox 1">
            <a:extLst>
              <a:ext uri="{FF2B5EF4-FFF2-40B4-BE49-F238E27FC236}">
                <a16:creationId xmlns:a16="http://schemas.microsoft.com/office/drawing/2014/main" id="{13020312-AE6C-45EF-08BF-B84E10540744}"/>
              </a:ext>
            </a:extLst>
          </p:cNvPr>
          <p:cNvSpPr txBox="1"/>
          <p:nvPr/>
        </p:nvSpPr>
        <p:spPr>
          <a:xfrm>
            <a:off x="868680" y="304796"/>
            <a:ext cx="66598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003296"/>
                </a:solidFill>
                <a:uFillTx/>
                <a:latin typeface="Calibri"/>
              </a:rPr>
              <a:t>A 24 HIVATALOS NYELV </a:t>
            </a:r>
          </a:p>
        </p:txBody>
      </p:sp>
      <p:sp>
        <p:nvSpPr>
          <p:cNvPr id="5" name="Larme 8">
            <a:extLst>
              <a:ext uri="{FF2B5EF4-FFF2-40B4-BE49-F238E27FC236}">
                <a16:creationId xmlns:a16="http://schemas.microsoft.com/office/drawing/2014/main" id="{FC292CD0-F0C3-4594-5A85-3D8D9ADAF4DA}"/>
              </a:ext>
            </a:extLst>
          </p:cNvPr>
          <p:cNvSpPr/>
          <p:nvPr/>
        </p:nvSpPr>
        <p:spPr>
          <a:xfrm rot="5400013">
            <a:off x="217324" y="123974"/>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Rectangle 8">
            <a:extLst>
              <a:ext uri="{FF2B5EF4-FFF2-40B4-BE49-F238E27FC236}">
                <a16:creationId xmlns:a16="http://schemas.microsoft.com/office/drawing/2014/main" id="{A7F6D33A-D898-47E2-CB74-DA4B80EC7E93}"/>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7" name="Connecteur droit 12">
            <a:extLst>
              <a:ext uri="{FF2B5EF4-FFF2-40B4-BE49-F238E27FC236}">
                <a16:creationId xmlns:a16="http://schemas.microsoft.com/office/drawing/2014/main" id="{EEDB7B28-1FB7-B929-CE5F-CEF179BF3319}"/>
              </a:ext>
            </a:extLst>
          </p:cNvPr>
          <p:cNvCxnSpPr/>
          <p:nvPr/>
        </p:nvCxnSpPr>
        <p:spPr>
          <a:xfrm>
            <a:off x="8891589" y="5264292"/>
            <a:ext cx="246220" cy="0"/>
          </a:xfrm>
          <a:prstGeom prst="straightConnector1">
            <a:avLst/>
          </a:prstGeom>
          <a:noFill/>
          <a:ln w="12701" cap="flat">
            <a:solidFill>
              <a:srgbClr val="2A4591"/>
            </a:solidFill>
            <a:prstDash val="solid"/>
            <a:miter/>
          </a:ln>
        </p:spPr>
      </p:cxnSp>
      <p:pic>
        <p:nvPicPr>
          <p:cNvPr id="8" name="Picture 8" descr="A group of multicolored text on a black background&#10;&#10;Description automatically generated">
            <a:extLst>
              <a:ext uri="{FF2B5EF4-FFF2-40B4-BE49-F238E27FC236}">
                <a16:creationId xmlns:a16="http://schemas.microsoft.com/office/drawing/2014/main" id="{21F75C9B-ABCA-D6AE-E60F-861FF234887F}"/>
              </a:ext>
            </a:extLst>
          </p:cNvPr>
          <p:cNvPicPr>
            <a:picLocks noChangeAspect="1"/>
          </p:cNvPicPr>
          <p:nvPr/>
        </p:nvPicPr>
        <p:blipFill>
          <a:blip r:embed="rId3"/>
          <a:stretch>
            <a:fillRect/>
          </a:stretch>
        </p:blipFill>
        <p:spPr>
          <a:xfrm>
            <a:off x="2528974" y="1774164"/>
            <a:ext cx="4114800" cy="41148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61">
    <p:bg>
      <p:bgPr>
        <a:solidFill>
          <a:srgbClr val="F0F4FA"/>
        </a:solidFill>
        <a:effectLst/>
      </p:bgPr>
    </p:bg>
    <p:spTree>
      <p:nvGrpSpPr>
        <p:cNvPr id="1" name=""/>
        <p:cNvGrpSpPr/>
        <p:nvPr/>
      </p:nvGrpSpPr>
      <p:grpSpPr>
        <a:xfrm>
          <a:off x="0" y="0"/>
          <a:ext cx="0" cy="0"/>
          <a:chOff x="0" y="0"/>
          <a:chExt cx="0" cy="0"/>
        </a:xfrm>
      </p:grpSpPr>
      <p:grpSp>
        <p:nvGrpSpPr>
          <p:cNvPr id="2" name="Diagram 13">
            <a:extLst>
              <a:ext uri="{FF2B5EF4-FFF2-40B4-BE49-F238E27FC236}">
                <a16:creationId xmlns:a16="http://schemas.microsoft.com/office/drawing/2014/main" id="{0A497507-6A98-05E6-417A-B86EB6EE9706}"/>
              </a:ext>
            </a:extLst>
          </p:cNvPr>
          <p:cNvGrpSpPr/>
          <p:nvPr/>
        </p:nvGrpSpPr>
        <p:grpSpPr>
          <a:xfrm>
            <a:off x="1386733" y="869914"/>
            <a:ext cx="6418035" cy="5850797"/>
            <a:chOff x="1386733" y="869914"/>
            <a:chExt cx="6418035" cy="5850797"/>
          </a:xfrm>
        </p:grpSpPr>
        <p:sp>
          <p:nvSpPr>
            <p:cNvPr id="3" name="Freeform: Shape 2">
              <a:extLst>
                <a:ext uri="{FF2B5EF4-FFF2-40B4-BE49-F238E27FC236}">
                  <a16:creationId xmlns:a16="http://schemas.microsoft.com/office/drawing/2014/main" id="{9BDDD485-A653-86CF-88AA-56B3AC5FC40C}"/>
                </a:ext>
              </a:extLst>
            </p:cNvPr>
            <p:cNvSpPr/>
            <p:nvPr/>
          </p:nvSpPr>
          <p:spPr>
            <a:xfrm>
              <a:off x="3197355" y="2362873"/>
              <a:ext cx="2865107" cy="2820631"/>
            </a:xfrm>
            <a:custGeom>
              <a:avLst/>
              <a:gdLst>
                <a:gd name="f0" fmla="val 10800000"/>
                <a:gd name="f1" fmla="val 5400000"/>
                <a:gd name="f2" fmla="val 180"/>
                <a:gd name="f3" fmla="val w"/>
                <a:gd name="f4" fmla="val h"/>
                <a:gd name="f5" fmla="val 0"/>
                <a:gd name="f6" fmla="val 2865104"/>
                <a:gd name="f7" fmla="val 2820629"/>
                <a:gd name="f8" fmla="val 1410315"/>
                <a:gd name="f9" fmla="val 631420"/>
                <a:gd name="f10" fmla="val 641375"/>
                <a:gd name="f11" fmla="val 1432552"/>
                <a:gd name="f12" fmla="val 2223729"/>
                <a:gd name="f13" fmla="val 2189210"/>
                <a:gd name="f14" fmla="val 2820630"/>
                <a:gd name="f15" fmla="+- 0 0 -90"/>
                <a:gd name="f16" fmla="*/ f3 1 2865104"/>
                <a:gd name="f17" fmla="*/ f4 1 2820629"/>
                <a:gd name="f18" fmla="+- f7 0 f5"/>
                <a:gd name="f19" fmla="+- f6 0 f5"/>
                <a:gd name="f20" fmla="*/ f15 f0 1"/>
                <a:gd name="f21" fmla="*/ f19 1 2865104"/>
                <a:gd name="f22" fmla="*/ f18 1 2820629"/>
                <a:gd name="f23" fmla="*/ 0 f19 1"/>
                <a:gd name="f24" fmla="*/ 1410315 f18 1"/>
                <a:gd name="f25" fmla="*/ 1432552 f19 1"/>
                <a:gd name="f26" fmla="*/ 0 f18 1"/>
                <a:gd name="f27" fmla="*/ 2865104 f19 1"/>
                <a:gd name="f28" fmla="*/ 2820630 f18 1"/>
                <a:gd name="f29" fmla="*/ f20 1 f2"/>
                <a:gd name="f30" fmla="*/ f23 1 2865104"/>
                <a:gd name="f31" fmla="*/ f24 1 2820629"/>
                <a:gd name="f32" fmla="*/ f25 1 2865104"/>
                <a:gd name="f33" fmla="*/ f26 1 2820629"/>
                <a:gd name="f34" fmla="*/ f27 1 2865104"/>
                <a:gd name="f35" fmla="*/ f28 1 282062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865104" h="2820629">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005674">
                <a:alpha val="50000"/>
              </a:srgbClr>
            </a:solidFill>
            <a:ln w="12701" cap="flat">
              <a:solidFill>
                <a:srgbClr val="FFFFFF"/>
              </a:solidFill>
              <a:prstDash val="solid"/>
              <a:miter/>
            </a:ln>
          </p:spPr>
          <p:txBody>
            <a:bodyPr vert="horz" wrap="square" lIns="461497" tIns="454978" rIns="461497" bIns="454978" anchor="ctr" anchorCtr="1" compatLnSpc="1">
              <a:noAutofit/>
            </a:bodyPr>
            <a:lstStyle/>
            <a:p>
              <a:pPr marL="0" marR="0" lvl="0" indent="0" algn="ctr" defTabSz="1466853" rtl="0" fontAlgn="auto" hangingPunct="1">
                <a:lnSpc>
                  <a:spcPct val="90000"/>
                </a:lnSpc>
                <a:spcBef>
                  <a:spcPts val="0"/>
                </a:spcBef>
                <a:spcAft>
                  <a:spcPts val="1400"/>
                </a:spcAft>
                <a:buNone/>
                <a:tabLst/>
                <a:defRPr sz="1800" b="0" i="0" u="none" strike="noStrike" kern="0" cap="none" spc="0" baseline="0">
                  <a:solidFill>
                    <a:srgbClr val="000000"/>
                  </a:solidFill>
                  <a:uFillTx/>
                </a:defRPr>
              </a:pPr>
              <a:r>
                <a:rPr lang="en-US" sz="3300" b="1" i="0" u="none" strike="noStrike" kern="1200" cap="none" spc="0" baseline="0">
                  <a:solidFill>
                    <a:srgbClr val="000000"/>
                  </a:solidFill>
                  <a:uFillTx/>
                  <a:latin typeface="Calibri"/>
                </a:rPr>
                <a:t>24 HIVATALOS NYELV </a:t>
              </a:r>
            </a:p>
          </p:txBody>
        </p:sp>
        <p:sp>
          <p:nvSpPr>
            <p:cNvPr id="4" name="Freeform: Shape 3">
              <a:extLst>
                <a:ext uri="{FF2B5EF4-FFF2-40B4-BE49-F238E27FC236}">
                  <a16:creationId xmlns:a16="http://schemas.microsoft.com/office/drawing/2014/main" id="{07D09955-9A6C-7E5F-8B7D-ADB5020821E8}"/>
                </a:ext>
              </a:extLst>
            </p:cNvPr>
            <p:cNvSpPr/>
            <p:nvPr/>
          </p:nvSpPr>
          <p:spPr>
            <a:xfrm>
              <a:off x="3486278" y="869914"/>
              <a:ext cx="2164064" cy="2029126"/>
            </a:xfrm>
            <a:custGeom>
              <a:avLst/>
              <a:gdLst>
                <a:gd name="f0" fmla="val 10800000"/>
                <a:gd name="f1" fmla="val 5400000"/>
                <a:gd name="f2" fmla="val 180"/>
                <a:gd name="f3" fmla="val w"/>
                <a:gd name="f4" fmla="val h"/>
                <a:gd name="f5" fmla="val 0"/>
                <a:gd name="f6" fmla="val 2164065"/>
                <a:gd name="f7" fmla="val 2029129"/>
                <a:gd name="f8" fmla="val 1014565"/>
                <a:gd name="f9" fmla="val 454236"/>
                <a:gd name="f10" fmla="val 484443"/>
                <a:gd name="f11" fmla="val 1082033"/>
                <a:gd name="f12" fmla="val 1679623"/>
                <a:gd name="f13" fmla="val 2164066"/>
                <a:gd name="f14" fmla="val 1574894"/>
                <a:gd name="f15" fmla="val 2029130"/>
                <a:gd name="f16" fmla="+- 0 0 -90"/>
                <a:gd name="f17" fmla="*/ f3 1 2164065"/>
                <a:gd name="f18" fmla="*/ f4 1 2029129"/>
                <a:gd name="f19" fmla="+- f7 0 f5"/>
                <a:gd name="f20" fmla="+- f6 0 f5"/>
                <a:gd name="f21" fmla="*/ f16 f0 1"/>
                <a:gd name="f22" fmla="*/ f20 1 2164065"/>
                <a:gd name="f23" fmla="*/ f19 1 2029129"/>
                <a:gd name="f24" fmla="*/ 0 f20 1"/>
                <a:gd name="f25" fmla="*/ 1014565 f19 1"/>
                <a:gd name="f26" fmla="*/ 1082033 f20 1"/>
                <a:gd name="f27" fmla="*/ 0 f19 1"/>
                <a:gd name="f28" fmla="*/ 2164066 f20 1"/>
                <a:gd name="f29" fmla="*/ 2029130 f19 1"/>
                <a:gd name="f30" fmla="*/ f21 1 f2"/>
                <a:gd name="f31" fmla="*/ f24 1 2164065"/>
                <a:gd name="f32" fmla="*/ f25 1 2029129"/>
                <a:gd name="f33" fmla="*/ f26 1 2164065"/>
                <a:gd name="f34" fmla="*/ f27 1 2029129"/>
                <a:gd name="f35" fmla="*/ f28 1 2164065"/>
                <a:gd name="f36" fmla="*/ f29 1 2029129"/>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2164065" h="2029129">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86F011">
                <a:alpha val="50000"/>
              </a:srgbClr>
            </a:solidFill>
            <a:ln w="12701" cap="flat">
              <a:solidFill>
                <a:srgbClr val="FFFFFF"/>
              </a:solidFill>
              <a:prstDash val="solid"/>
              <a:miter/>
            </a:ln>
          </p:spPr>
          <p:txBody>
            <a:bodyPr vert="horz" wrap="square" lIns="335968" tIns="316208" rIns="335968" bIns="31620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Szláv: </a:t>
              </a:r>
              <a:r>
                <a:rPr lang="hu-HU" sz="1500" b="0" i="0" u="none" strike="noStrike" kern="1200" cap="none" spc="0" baseline="0">
                  <a:solidFill>
                    <a:srgbClr val="000000"/>
                  </a:solidFill>
                  <a:uFillTx/>
                  <a:latin typeface="Calibri"/>
                </a:rPr>
                <a:t>bolgár, cseh, horvát, lengyel, szlovák és szlovén</a:t>
              </a:r>
              <a:endParaRPr lang="en-US" sz="15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01D8FCE0-7146-DD3E-31FD-B18707481FCE}"/>
                </a:ext>
              </a:extLst>
            </p:cNvPr>
            <p:cNvSpPr/>
            <p:nvPr/>
          </p:nvSpPr>
          <p:spPr>
            <a:xfrm>
              <a:off x="5626275" y="2742185"/>
              <a:ext cx="2178493" cy="2103942"/>
            </a:xfrm>
            <a:custGeom>
              <a:avLst/>
              <a:gdLst>
                <a:gd name="f0" fmla="val 10800000"/>
                <a:gd name="f1" fmla="val 5400000"/>
                <a:gd name="f2" fmla="val 180"/>
                <a:gd name="f3" fmla="val w"/>
                <a:gd name="f4" fmla="val h"/>
                <a:gd name="f5" fmla="val 0"/>
                <a:gd name="f6" fmla="val 2178497"/>
                <a:gd name="f7" fmla="val 2103946"/>
                <a:gd name="f8" fmla="val 1051973"/>
                <a:gd name="f9" fmla="val 470984"/>
                <a:gd name="f10" fmla="val 487673"/>
                <a:gd name="f11" fmla="val 1089249"/>
                <a:gd name="f12" fmla="val 1690825"/>
                <a:gd name="f13" fmla="val 2178498"/>
                <a:gd name="f14" fmla="val 1632962"/>
                <a:gd name="f15" fmla="+- 0 0 -90"/>
                <a:gd name="f16" fmla="*/ f3 1 2178497"/>
                <a:gd name="f17" fmla="*/ f4 1 2103946"/>
                <a:gd name="f18" fmla="+- f7 0 f5"/>
                <a:gd name="f19" fmla="+- f6 0 f5"/>
                <a:gd name="f20" fmla="*/ f15 f0 1"/>
                <a:gd name="f21" fmla="*/ f19 1 2178497"/>
                <a:gd name="f22" fmla="*/ f18 1 2103946"/>
                <a:gd name="f23" fmla="*/ 0 f19 1"/>
                <a:gd name="f24" fmla="*/ 1051973 f18 1"/>
                <a:gd name="f25" fmla="*/ 1089249 f19 1"/>
                <a:gd name="f26" fmla="*/ 0 f18 1"/>
                <a:gd name="f27" fmla="*/ 2178498 f19 1"/>
                <a:gd name="f28" fmla="*/ 2103946 f18 1"/>
                <a:gd name="f29" fmla="*/ f20 1 f2"/>
                <a:gd name="f30" fmla="*/ f23 1 2178497"/>
                <a:gd name="f31" fmla="*/ f24 1 2103946"/>
                <a:gd name="f32" fmla="*/ f25 1 2178497"/>
                <a:gd name="f33" fmla="*/ f26 1 2103946"/>
                <a:gd name="f34" fmla="*/ f27 1 2178497"/>
                <a:gd name="f35" fmla="*/ f28 1 210394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178497" h="2103946">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C55A11">
                <a:alpha val="50000"/>
              </a:srgbClr>
            </a:solidFill>
            <a:ln w="12701" cap="flat">
              <a:solidFill>
                <a:srgbClr val="FFFFFF"/>
              </a:solidFill>
              <a:prstDash val="solid"/>
              <a:miter/>
            </a:ln>
          </p:spPr>
          <p:txBody>
            <a:bodyPr vert="horz" wrap="square" lIns="338081" tIns="327163" rIns="338081" bIns="327163"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Germán: </a:t>
              </a:r>
              <a:r>
                <a:rPr lang="hu-HU" sz="1500" b="0" i="0" u="none" strike="noStrike" kern="1200" cap="none" spc="0" baseline="0">
                  <a:solidFill>
                    <a:srgbClr val="000000"/>
                  </a:solidFill>
                  <a:uFillTx/>
                  <a:latin typeface="Calibri"/>
                </a:rPr>
                <a:t>dán, német, angol, holland és svéd</a:t>
              </a:r>
              <a:endParaRPr lang="en-US" sz="15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A6A975E8-F885-4F8E-F8A2-898A0935DF0F}"/>
                </a:ext>
              </a:extLst>
            </p:cNvPr>
            <p:cNvSpPr/>
            <p:nvPr/>
          </p:nvSpPr>
          <p:spPr>
            <a:xfrm>
              <a:off x="3419901" y="4539090"/>
              <a:ext cx="2239877" cy="2181621"/>
            </a:xfrm>
            <a:custGeom>
              <a:avLst/>
              <a:gdLst>
                <a:gd name="f0" fmla="val 10800000"/>
                <a:gd name="f1" fmla="val 5400000"/>
                <a:gd name="f2" fmla="val 180"/>
                <a:gd name="f3" fmla="val w"/>
                <a:gd name="f4" fmla="val h"/>
                <a:gd name="f5" fmla="val 0"/>
                <a:gd name="f6" fmla="val 2239879"/>
                <a:gd name="f7" fmla="val 2181620"/>
                <a:gd name="f8" fmla="val 1090810"/>
                <a:gd name="f9" fmla="val 488372"/>
                <a:gd name="f10" fmla="val 501414"/>
                <a:gd name="f11" fmla="val 1119940"/>
                <a:gd name="f12" fmla="val 1738466"/>
                <a:gd name="f13" fmla="val 2239880"/>
                <a:gd name="f14" fmla="val 1693248"/>
                <a:gd name="f15" fmla="+- 0 0 -90"/>
                <a:gd name="f16" fmla="*/ f3 1 2239879"/>
                <a:gd name="f17" fmla="*/ f4 1 2181620"/>
                <a:gd name="f18" fmla="+- f7 0 f5"/>
                <a:gd name="f19" fmla="+- f6 0 f5"/>
                <a:gd name="f20" fmla="*/ f15 f0 1"/>
                <a:gd name="f21" fmla="*/ f19 1 2239879"/>
                <a:gd name="f22" fmla="*/ f18 1 2181620"/>
                <a:gd name="f23" fmla="*/ 0 f19 1"/>
                <a:gd name="f24" fmla="*/ 1090810 f18 1"/>
                <a:gd name="f25" fmla="*/ 1119940 f19 1"/>
                <a:gd name="f26" fmla="*/ 0 f18 1"/>
                <a:gd name="f27" fmla="*/ 2239880 f19 1"/>
                <a:gd name="f28" fmla="*/ 2181620 f18 1"/>
                <a:gd name="f29" fmla="*/ f20 1 f2"/>
                <a:gd name="f30" fmla="*/ f23 1 2239879"/>
                <a:gd name="f31" fmla="*/ f24 1 2181620"/>
                <a:gd name="f32" fmla="*/ f25 1 2239879"/>
                <a:gd name="f33" fmla="*/ f26 1 2181620"/>
                <a:gd name="f34" fmla="*/ f27 1 2239879"/>
                <a:gd name="f35" fmla="*/ f28 1 2181620"/>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239879" h="2181620">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33D2C5">
                <a:alpha val="50000"/>
              </a:srgbClr>
            </a:solidFill>
            <a:ln w="12701" cap="flat">
              <a:solidFill>
                <a:srgbClr val="FFFFFF"/>
              </a:solidFill>
              <a:prstDash val="solid"/>
              <a:miter/>
            </a:ln>
          </p:spPr>
          <p:txBody>
            <a:bodyPr vert="horz" wrap="square" lIns="347069" tIns="338538" rIns="347069" bIns="33853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Újlatin: </a:t>
              </a:r>
              <a:r>
                <a:rPr lang="hu-HU" sz="1500" b="0" i="0" u="none" strike="noStrike" kern="1200" cap="none" spc="0" baseline="0">
                  <a:solidFill>
                    <a:srgbClr val="000000"/>
                  </a:solidFill>
                  <a:uFillTx/>
                  <a:latin typeface="Calibri"/>
                </a:rPr>
                <a:t>spanyol, francia, olasz, portugál és román</a:t>
              </a:r>
              <a:endParaRPr lang="en-US" sz="15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23CA575-8FF4-D073-D9DA-F2FBB5B459D4}"/>
                </a:ext>
              </a:extLst>
            </p:cNvPr>
            <p:cNvSpPr/>
            <p:nvPr/>
          </p:nvSpPr>
          <p:spPr>
            <a:xfrm>
              <a:off x="1386733" y="2736799"/>
              <a:ext cx="2227057" cy="2178082"/>
            </a:xfrm>
            <a:custGeom>
              <a:avLst/>
              <a:gdLst>
                <a:gd name="f0" fmla="val 10800000"/>
                <a:gd name="f1" fmla="val 5400000"/>
                <a:gd name="f2" fmla="val 180"/>
                <a:gd name="f3" fmla="val w"/>
                <a:gd name="f4" fmla="val h"/>
                <a:gd name="f5" fmla="val 0"/>
                <a:gd name="f6" fmla="val 2227058"/>
                <a:gd name="f7" fmla="val 2178082"/>
                <a:gd name="f8" fmla="val 1089041"/>
                <a:gd name="f9" fmla="val 487580"/>
                <a:gd name="f10" fmla="val 498544"/>
                <a:gd name="f11" fmla="val 1113529"/>
                <a:gd name="f12" fmla="val 1728514"/>
                <a:gd name="f13" fmla="val 1690502"/>
                <a:gd name="f14" fmla="+- 0 0 -90"/>
                <a:gd name="f15" fmla="*/ f3 1 2227058"/>
                <a:gd name="f16" fmla="*/ f4 1 2178082"/>
                <a:gd name="f17" fmla="+- f7 0 f5"/>
                <a:gd name="f18" fmla="+- f6 0 f5"/>
                <a:gd name="f19" fmla="*/ f14 f0 1"/>
                <a:gd name="f20" fmla="*/ f18 1 2227058"/>
                <a:gd name="f21" fmla="*/ f17 1 2178082"/>
                <a:gd name="f22" fmla="*/ 0 f18 1"/>
                <a:gd name="f23" fmla="*/ 1089041 f17 1"/>
                <a:gd name="f24" fmla="*/ 1113529 f18 1"/>
                <a:gd name="f25" fmla="*/ 0 f17 1"/>
                <a:gd name="f26" fmla="*/ 2227058 f18 1"/>
                <a:gd name="f27" fmla="*/ 2178082 f17 1"/>
                <a:gd name="f28" fmla="*/ f19 1 f2"/>
                <a:gd name="f29" fmla="*/ f22 1 2227058"/>
                <a:gd name="f30" fmla="*/ f23 1 2178082"/>
                <a:gd name="f31" fmla="*/ f24 1 2227058"/>
                <a:gd name="f32" fmla="*/ f25 1 2178082"/>
                <a:gd name="f33" fmla="*/ f26 1 2227058"/>
                <a:gd name="f34" fmla="*/ f27 1 2178082"/>
                <a:gd name="f35" fmla="*/ f5 1 f20"/>
                <a:gd name="f36" fmla="*/ f6 1 f20"/>
                <a:gd name="f37" fmla="*/ f5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2" y="f53"/>
                </a:cxn>
                <a:cxn ang="f39">
                  <a:pos x="f54" y="f51"/>
                </a:cxn>
                <a:cxn ang="f39">
                  <a:pos x="f52" y="f55"/>
                </a:cxn>
                <a:cxn ang="f39">
                  <a:pos x="f50" y="f51"/>
                </a:cxn>
              </a:cxnLst>
              <a:rect l="f46" t="f49" r="f47" b="f48"/>
              <a:pathLst>
                <a:path w="2227058" h="2178082">
                  <a:moveTo>
                    <a:pt x="f5" y="f8"/>
                  </a:moveTo>
                  <a:cubicBezTo>
                    <a:pt x="f5" y="f9"/>
                    <a:pt x="f10" y="f5"/>
                    <a:pt x="f11" y="f5"/>
                  </a:cubicBezTo>
                  <a:cubicBezTo>
                    <a:pt x="f12" y="f5"/>
                    <a:pt x="f6" y="f9"/>
                    <a:pt x="f6" y="f8"/>
                  </a:cubicBezTo>
                  <a:cubicBezTo>
                    <a:pt x="f6" y="f13"/>
                    <a:pt x="f12" y="f7"/>
                    <a:pt x="f11" y="f7"/>
                  </a:cubicBezTo>
                  <a:cubicBezTo>
                    <a:pt x="f10" y="f7"/>
                    <a:pt x="f5" y="f13"/>
                    <a:pt x="f5" y="f8"/>
                  </a:cubicBezTo>
                  <a:close/>
                </a:path>
              </a:pathLst>
            </a:custGeom>
            <a:solidFill>
              <a:srgbClr val="FFC000">
                <a:alpha val="50000"/>
              </a:srgbClr>
            </a:solidFill>
            <a:ln w="12701" cap="flat">
              <a:solidFill>
                <a:srgbClr val="FFFFFF"/>
              </a:solidFill>
              <a:prstDash val="solid"/>
              <a:miter/>
            </a:ln>
          </p:spPr>
          <p:txBody>
            <a:bodyPr vert="horz" wrap="square" lIns="345195" tIns="338026" rIns="345195" bIns="338026"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Egyéb: </a:t>
              </a:r>
              <a:r>
                <a:rPr lang="hu-HU" sz="1500" b="0" i="0" u="none" strike="noStrike" kern="1200" cap="none" spc="0" baseline="0">
                  <a:solidFill>
                    <a:srgbClr val="000000"/>
                  </a:solidFill>
                  <a:uFillTx/>
                  <a:latin typeface="Calibri"/>
                </a:rPr>
                <a:t>észt, finn, görög, ír, litván és lett, magyar, máltai</a:t>
              </a:r>
              <a:endParaRPr lang="en-US" sz="1500" b="0" i="0" u="none" strike="noStrike" kern="1200" cap="none" spc="0" baseline="0">
                <a:solidFill>
                  <a:srgbClr val="000000"/>
                </a:solidFill>
                <a:uFillTx/>
                <a:latin typeface="Calibri"/>
              </a:endParaRPr>
            </a:p>
          </p:txBody>
        </p:sp>
      </p:grpSp>
      <p:sp>
        <p:nvSpPr>
          <p:cNvPr id="8" name="Larme 8">
            <a:extLst>
              <a:ext uri="{FF2B5EF4-FFF2-40B4-BE49-F238E27FC236}">
                <a16:creationId xmlns:a16="http://schemas.microsoft.com/office/drawing/2014/main" id="{9C6E7D09-4A47-4842-47F0-43DEFC19050C}"/>
              </a:ext>
            </a:extLst>
          </p:cNvPr>
          <p:cNvSpPr/>
          <p:nvPr/>
        </p:nvSpPr>
        <p:spPr>
          <a:xfrm rot="5400013">
            <a:off x="110650"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9">
            <a:extLst>
              <a:ext uri="{FF2B5EF4-FFF2-40B4-BE49-F238E27FC236}">
                <a16:creationId xmlns:a16="http://schemas.microsoft.com/office/drawing/2014/main" id="{0A951A7E-C8B0-B590-8D73-3283DADE56F4}"/>
              </a:ext>
            </a:extLst>
          </p:cNvPr>
          <p:cNvSpPr txBox="1"/>
          <p:nvPr/>
        </p:nvSpPr>
        <p:spPr>
          <a:xfrm>
            <a:off x="762006" y="177512"/>
            <a:ext cx="57911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UNIÓS NYELVCSALÁDOK</a:t>
            </a:r>
          </a:p>
        </p:txBody>
      </p:sp>
      <p:sp>
        <p:nvSpPr>
          <p:cNvPr id="10" name="TextBox 17">
            <a:extLst>
              <a:ext uri="{FF2B5EF4-FFF2-40B4-BE49-F238E27FC236}">
                <a16:creationId xmlns:a16="http://schemas.microsoft.com/office/drawing/2014/main" id="{99EFF29B-50D4-9BC3-D468-73B3A6990973}"/>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Rectangle 7">
            <a:extLst>
              <a:ext uri="{FF2B5EF4-FFF2-40B4-BE49-F238E27FC236}">
                <a16:creationId xmlns:a16="http://schemas.microsoft.com/office/drawing/2014/main" id="{EC9E06A3-A35B-A61F-AE26-1C195C65F70C}"/>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12" name="Connecteur droit 12">
            <a:extLst>
              <a:ext uri="{FF2B5EF4-FFF2-40B4-BE49-F238E27FC236}">
                <a16:creationId xmlns:a16="http://schemas.microsoft.com/office/drawing/2014/main" id="{592883E0-A1D2-4A2E-FEF4-93B98ED01E04}"/>
              </a:ext>
            </a:extLst>
          </p:cNvPr>
          <p:cNvCxnSpPr/>
          <p:nvPr/>
        </p:nvCxnSpPr>
        <p:spPr>
          <a:xfrm>
            <a:off x="8891589" y="5264292"/>
            <a:ext cx="246220" cy="0"/>
          </a:xfrm>
          <a:prstGeom prst="straightConnector1">
            <a:avLst/>
          </a:prstGeom>
          <a:noFill/>
          <a:ln w="12701" cap="flat">
            <a:solidFill>
              <a:srgbClr val="2A4591"/>
            </a:solidFill>
            <a:prstDash val="solid"/>
            <a:miter/>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6969E-CDF2-8E10-C45F-3DE978FE3A7E}"/>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17FF2ED4-A8A5-B37F-8EEF-CCFFD65B81AE}"/>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2B5819CC-16A9-7151-BFA2-D3B2F2FFE93B}"/>
              </a:ext>
            </a:extLst>
          </p:cNvPr>
          <p:cNvSpPr/>
          <p:nvPr/>
        </p:nvSpPr>
        <p:spPr>
          <a:xfrm>
            <a:off x="0" y="0"/>
            <a:ext cx="9144000" cy="6858000"/>
          </a:xfrm>
          <a:prstGeom prst="rect">
            <a:avLst/>
          </a:pr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0082B0"/>
              </a:solidFill>
              <a:uFillTx/>
              <a:latin typeface="Calibri"/>
            </a:endParaRPr>
          </a:p>
        </p:txBody>
      </p:sp>
      <p:sp>
        <p:nvSpPr>
          <p:cNvPr id="5" name="Larme 4">
            <a:extLst>
              <a:ext uri="{FF2B5EF4-FFF2-40B4-BE49-F238E27FC236}">
                <a16:creationId xmlns:a16="http://schemas.microsoft.com/office/drawing/2014/main" id="{00CF6F02-27BE-5055-F9BE-284C56C0C8AB}"/>
              </a:ext>
            </a:extLst>
          </p:cNvPr>
          <p:cNvSpPr/>
          <p:nvPr/>
        </p:nvSpPr>
        <p:spPr>
          <a:xfrm rot="5400013">
            <a:off x="1062523" y="2182033"/>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15FAE91D-A09C-26FB-BB29-05725188E43D}"/>
              </a:ext>
            </a:extLst>
          </p:cNvPr>
          <p:cNvSpPr txBox="1"/>
          <p:nvPr/>
        </p:nvSpPr>
        <p:spPr>
          <a:xfrm>
            <a:off x="1536246" y="2001841"/>
            <a:ext cx="6545174" cy="11079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AZ EURÓPAI PROJEKT</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077364AE-2405-D2D8-509F-A7CB65BD30A8}"/>
              </a:ext>
            </a:extLst>
          </p:cNvPr>
          <p:cNvPicPr>
            <a:picLocks noChangeAspect="1"/>
          </p:cNvPicPr>
          <p:nvPr/>
        </p:nvPicPr>
        <p:blipFill>
          <a:blip r:embed="rId3"/>
          <a:stretch>
            <a:fillRect/>
          </a:stretch>
        </p:blipFill>
        <p:spPr>
          <a:xfrm>
            <a:off x="5524503" y="3550898"/>
            <a:ext cx="2713335" cy="66952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1">
    <p:bg>
      <p:bgPr>
        <a:blipFill>
          <a:blip r:embed="rId3"/>
          <a:stretch>
            <a:fillRect/>
          </a:stretch>
        </a:blip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DF78A765-B000-B53A-3D15-017EF4C072FB}"/>
              </a:ext>
            </a:extLst>
          </p:cNvPr>
          <p:cNvSpPr/>
          <p:nvPr/>
        </p:nvSpPr>
        <p:spPr>
          <a:xfrm rot="5400013">
            <a:off x="1779523" y="619881"/>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9B27FD2F-3170-57FB-ACC8-C4C419AC8709}"/>
              </a:ext>
            </a:extLst>
          </p:cNvPr>
          <p:cNvSpPr txBox="1"/>
          <p:nvPr/>
        </p:nvSpPr>
        <p:spPr>
          <a:xfrm>
            <a:off x="2329854" y="889839"/>
            <a:ext cx="4484281" cy="507831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FFFFFF"/>
                </a:solidFill>
                <a:uFillTx/>
                <a:latin typeface="Calibri"/>
              </a:rPr>
              <a:t>MELY ORSZÁGOK ALAPÍTOTTÁK AZ EU-T ÉS MILYEN CÉLBÓL?</a:t>
            </a:r>
            <a:endParaRPr lang="fr-FR" sz="54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C7EAE14E-5AA2-709C-C532-4D48A0A2BF0F}"/>
              </a:ext>
            </a:extLst>
          </p:cNvPr>
          <p:cNvSpPr txBox="1"/>
          <p:nvPr/>
        </p:nvSpPr>
        <p:spPr>
          <a:xfrm>
            <a:off x="833137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55">
    <p:bg>
      <p:bgPr>
        <a:solidFill>
          <a:srgbClr val="F7FD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EFBD-9CFA-3F61-9315-AEB84522EFEE}"/>
              </a:ext>
            </a:extLst>
          </p:cNvPr>
          <p:cNvSpPr txBox="1">
            <a:spLocks noGrp="1"/>
          </p:cNvSpPr>
          <p:nvPr>
            <p:ph type="title" idx="4294967295"/>
          </p:nvPr>
        </p:nvSpPr>
        <p:spPr>
          <a:xfrm>
            <a:off x="0" y="131765"/>
            <a:ext cx="4972050" cy="792163"/>
          </a:xfrm>
        </p:spPr>
        <p:txBody>
          <a:bodyPr>
            <a:noAutofit/>
          </a:bodyPr>
          <a:lstStyle/>
          <a:p>
            <a:pPr lvl="0"/>
            <a:r>
              <a:rPr lang="en-IE" sz="3200" b="1">
                <a:solidFill>
                  <a:srgbClr val="203864"/>
                </a:solidFill>
              </a:rPr>
              <a:t>       </a:t>
            </a:r>
            <a:r>
              <a:rPr lang="en-IE" sz="3200" b="1">
                <a:solidFill>
                  <a:srgbClr val="00B0F0"/>
                </a:solidFill>
                <a:latin typeface="Calibri"/>
              </a:rPr>
              <a:t>HÁBORÚ UTÁN BÉKE</a:t>
            </a:r>
          </a:p>
        </p:txBody>
      </p:sp>
      <p:sp>
        <p:nvSpPr>
          <p:cNvPr id="3" name="Larme 12">
            <a:extLst>
              <a:ext uri="{FF2B5EF4-FFF2-40B4-BE49-F238E27FC236}">
                <a16:creationId xmlns:a16="http://schemas.microsoft.com/office/drawing/2014/main" id="{362A6353-E031-3D87-4A19-F95082DF6655}"/>
              </a:ext>
            </a:extLst>
          </p:cNvPr>
          <p:cNvSpPr/>
          <p:nvPr/>
        </p:nvSpPr>
        <p:spPr>
          <a:xfrm rot="5400013">
            <a:off x="87229" y="13045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 name="Rectangle 3">
            <a:extLst>
              <a:ext uri="{FF2B5EF4-FFF2-40B4-BE49-F238E27FC236}">
                <a16:creationId xmlns:a16="http://schemas.microsoft.com/office/drawing/2014/main" id="{B091EF2F-9E00-C17B-9FDB-7593C1D073E8}"/>
              </a:ext>
            </a:extLst>
          </p:cNvPr>
          <p:cNvSpPr/>
          <p:nvPr/>
        </p:nvSpPr>
        <p:spPr>
          <a:xfrm>
            <a:off x="8900156" y="5015794"/>
            <a:ext cx="243843" cy="1842205"/>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5" name="Connecteur droit 12">
            <a:extLst>
              <a:ext uri="{FF2B5EF4-FFF2-40B4-BE49-F238E27FC236}">
                <a16:creationId xmlns:a16="http://schemas.microsoft.com/office/drawing/2014/main" id="{C652DC28-7A78-3F3C-6EEB-49D6243EC284}"/>
              </a:ext>
            </a:extLst>
          </p:cNvPr>
          <p:cNvCxnSpPr/>
          <p:nvPr/>
        </p:nvCxnSpPr>
        <p:spPr>
          <a:xfrm>
            <a:off x="8900156" y="5015794"/>
            <a:ext cx="246221" cy="0"/>
          </a:xfrm>
          <a:prstGeom prst="straightConnector1">
            <a:avLst/>
          </a:prstGeom>
          <a:noFill/>
          <a:ln w="12701" cap="flat">
            <a:solidFill>
              <a:srgbClr val="00B0F0"/>
            </a:solidFill>
            <a:prstDash val="solid"/>
            <a:miter/>
          </a:ln>
        </p:spPr>
      </p:cxnSp>
      <p:grpSp>
        <p:nvGrpSpPr>
          <p:cNvPr id="6" name="Diagram 11">
            <a:extLst>
              <a:ext uri="{FF2B5EF4-FFF2-40B4-BE49-F238E27FC236}">
                <a16:creationId xmlns:a16="http://schemas.microsoft.com/office/drawing/2014/main" id="{80EE635B-10E6-7B5C-2DE5-311757140A14}"/>
              </a:ext>
            </a:extLst>
          </p:cNvPr>
          <p:cNvGrpSpPr/>
          <p:nvPr/>
        </p:nvGrpSpPr>
        <p:grpSpPr>
          <a:xfrm>
            <a:off x="1955563" y="1416140"/>
            <a:ext cx="5232873" cy="4025719"/>
            <a:chOff x="1955563" y="1416140"/>
            <a:chExt cx="5232873" cy="4025719"/>
          </a:xfrm>
        </p:grpSpPr>
        <p:sp>
          <p:nvSpPr>
            <p:cNvPr id="7" name="Rectangle 6">
              <a:extLst>
                <a:ext uri="{FF2B5EF4-FFF2-40B4-BE49-F238E27FC236}">
                  <a16:creationId xmlns:a16="http://schemas.microsoft.com/office/drawing/2014/main" id="{8087679D-9A7C-3676-6142-7480949544D5}"/>
                </a:ext>
              </a:extLst>
            </p:cNvPr>
            <p:cNvSpPr/>
            <p:nvPr/>
          </p:nvSpPr>
          <p:spPr>
            <a:xfrm>
              <a:off x="1955563" y="1416140"/>
              <a:ext cx="2326270" cy="171909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C85755F5-7F76-046F-5623-4B5AE510ABC1}"/>
                </a:ext>
              </a:extLst>
            </p:cNvPr>
            <p:cNvSpPr/>
            <p:nvPr/>
          </p:nvSpPr>
          <p:spPr>
            <a:xfrm>
              <a:off x="2425766"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1914</a:t>
              </a:r>
            </a:p>
          </p:txBody>
        </p:sp>
        <p:sp>
          <p:nvSpPr>
            <p:cNvPr id="9" name="Rectangle 8">
              <a:extLst>
                <a:ext uri="{FF2B5EF4-FFF2-40B4-BE49-F238E27FC236}">
                  <a16:creationId xmlns:a16="http://schemas.microsoft.com/office/drawing/2014/main" id="{0B272935-D3E7-F3CF-F028-2096E3377E90}"/>
                </a:ext>
              </a:extLst>
            </p:cNvPr>
            <p:cNvSpPr/>
            <p:nvPr/>
          </p:nvSpPr>
          <p:spPr>
            <a:xfrm>
              <a:off x="4713686" y="1416140"/>
              <a:ext cx="2326270" cy="171909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9AE1DB8E-C0F6-0154-CBC5-AA9CCA1D51E8}"/>
                </a:ext>
              </a:extLst>
            </p:cNvPr>
            <p:cNvSpPr/>
            <p:nvPr/>
          </p:nvSpPr>
          <p:spPr>
            <a:xfrm>
              <a:off x="5183889"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1918</a:t>
              </a:r>
            </a:p>
          </p:txBody>
        </p:sp>
        <p:sp>
          <p:nvSpPr>
            <p:cNvPr id="11" name="Rectangle 10">
              <a:extLst>
                <a:ext uri="{FF2B5EF4-FFF2-40B4-BE49-F238E27FC236}">
                  <a16:creationId xmlns:a16="http://schemas.microsoft.com/office/drawing/2014/main" id="{10292E95-BD28-8166-C0AC-20ED6DB5AA1D}"/>
                </a:ext>
              </a:extLst>
            </p:cNvPr>
            <p:cNvSpPr/>
            <p:nvPr/>
          </p:nvSpPr>
          <p:spPr>
            <a:xfrm>
              <a:off x="1955563" y="3552736"/>
              <a:ext cx="2326270" cy="171909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601E12B3-BFE1-6F6B-22B5-0B7F253510B4}"/>
                </a:ext>
              </a:extLst>
            </p:cNvPr>
            <p:cNvSpPr/>
            <p:nvPr/>
          </p:nvSpPr>
          <p:spPr>
            <a:xfrm>
              <a:off x="2425766"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1939</a:t>
              </a:r>
            </a:p>
          </p:txBody>
        </p:sp>
        <p:sp>
          <p:nvSpPr>
            <p:cNvPr id="13" name="Rectangle 12">
              <a:extLst>
                <a:ext uri="{FF2B5EF4-FFF2-40B4-BE49-F238E27FC236}">
                  <a16:creationId xmlns:a16="http://schemas.microsoft.com/office/drawing/2014/main" id="{7273B54D-5F49-7C02-9415-75460E6C8B12}"/>
                </a:ext>
              </a:extLst>
            </p:cNvPr>
            <p:cNvSpPr/>
            <p:nvPr/>
          </p:nvSpPr>
          <p:spPr>
            <a:xfrm>
              <a:off x="4713686" y="3552736"/>
              <a:ext cx="2326270" cy="171909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72BF393B-D51E-CAAF-8561-63C344A642B9}"/>
                </a:ext>
              </a:extLst>
            </p:cNvPr>
            <p:cNvSpPr/>
            <p:nvPr/>
          </p:nvSpPr>
          <p:spPr>
            <a:xfrm>
              <a:off x="5183889"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1945</a:t>
              </a:r>
            </a:p>
          </p:txBody>
        </p:sp>
      </p:grpSp>
      <p:sp>
        <p:nvSpPr>
          <p:cNvPr id="15" name="TextBox 12">
            <a:extLst>
              <a:ext uri="{FF2B5EF4-FFF2-40B4-BE49-F238E27FC236}">
                <a16:creationId xmlns:a16="http://schemas.microsoft.com/office/drawing/2014/main" id="{66CA7AEF-6C97-370F-DE18-1F1413F8511A}"/>
              </a:ext>
            </a:extLst>
          </p:cNvPr>
          <p:cNvSpPr txBox="1"/>
          <p:nvPr/>
        </p:nvSpPr>
        <p:spPr>
          <a:xfrm>
            <a:off x="1932428" y="1397002"/>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TextBox 13">
            <a:extLst>
              <a:ext uri="{FF2B5EF4-FFF2-40B4-BE49-F238E27FC236}">
                <a16:creationId xmlns:a16="http://schemas.microsoft.com/office/drawing/2014/main" id="{B0DA03C7-4A2F-B2F1-C92F-457C336C6496}"/>
              </a:ext>
            </a:extLst>
          </p:cNvPr>
          <p:cNvSpPr txBox="1"/>
          <p:nvPr/>
        </p:nvSpPr>
        <p:spPr>
          <a:xfrm>
            <a:off x="4667783" y="1397002"/>
            <a:ext cx="125826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endParaRPr lang="en-IE" sz="6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5514A4EA-B485-1626-C1AB-E1F254EC2610}"/>
              </a:ext>
            </a:extLst>
          </p:cNvPr>
          <p:cNvSpPr txBox="1"/>
          <p:nvPr/>
        </p:nvSpPr>
        <p:spPr>
          <a:xfrm>
            <a:off x="1932428"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8" name="TextBox 20">
            <a:extLst>
              <a:ext uri="{FF2B5EF4-FFF2-40B4-BE49-F238E27FC236}">
                <a16:creationId xmlns:a16="http://schemas.microsoft.com/office/drawing/2014/main" id="{217B175F-EE99-474E-4329-6C2C679A5999}"/>
              </a:ext>
            </a:extLst>
          </p:cNvPr>
          <p:cNvSpPr txBox="1"/>
          <p:nvPr/>
        </p:nvSpPr>
        <p:spPr>
          <a:xfrm>
            <a:off x="4667783"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FEC0F-0289-198A-029E-19557269A509}"/>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Rectangle 2">
            <a:extLst>
              <a:ext uri="{FF2B5EF4-FFF2-40B4-BE49-F238E27FC236}">
                <a16:creationId xmlns:a16="http://schemas.microsoft.com/office/drawing/2014/main" id="{AE47BDED-8DEC-20DE-5E97-6BE237613D18}"/>
              </a:ext>
            </a:extLst>
          </p:cNvPr>
          <p:cNvSpPr/>
          <p:nvPr/>
        </p:nvSpPr>
        <p:spPr>
          <a:xfrm>
            <a:off x="0" y="0"/>
            <a:ext cx="4434840" cy="789794"/>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5B9BD5"/>
                </a:solidFill>
                <a:uFillTx/>
                <a:latin typeface="Calibri"/>
                <a:ea typeface="Calibri"/>
                <a:cs typeface="Calibri"/>
              </a:rPr>
              <a:t>      </a:t>
            </a:r>
            <a:r>
              <a:rPr lang="fr-FR" sz="3200" b="1" i="0" u="none" strike="noStrike" kern="1200" cap="none" spc="0" baseline="0">
                <a:solidFill>
                  <a:srgbClr val="00B0F0"/>
                </a:solidFill>
                <a:uFillTx/>
                <a:latin typeface="Calibri"/>
                <a:ea typeface="Calibri"/>
                <a:cs typeface="Calibri"/>
              </a:rPr>
              <a:t> HÁBORÚ UTÁN BÉKE</a:t>
            </a:r>
            <a:endParaRPr lang="fr-FR" sz="3200" b="0" i="0" u="none" strike="noStrike" kern="1200" cap="none" spc="0" baseline="0">
              <a:solidFill>
                <a:srgbClr val="00B0F0"/>
              </a:solidFill>
              <a:uFillTx/>
              <a:latin typeface="Calibri"/>
              <a:ea typeface="Calibri"/>
              <a:cs typeface="Calibri"/>
            </a:endParaRPr>
          </a:p>
        </p:txBody>
      </p:sp>
      <p:sp>
        <p:nvSpPr>
          <p:cNvPr id="4" name="Flowchart: Connector 4">
            <a:extLst>
              <a:ext uri="{FF2B5EF4-FFF2-40B4-BE49-F238E27FC236}">
                <a16:creationId xmlns:a16="http://schemas.microsoft.com/office/drawing/2014/main" id="{410E9E8A-6389-D1BC-8FC1-7DB7576BBD51}"/>
              </a:ext>
            </a:extLst>
          </p:cNvPr>
          <p:cNvSpPr/>
          <p:nvPr/>
        </p:nvSpPr>
        <p:spPr>
          <a:xfrm>
            <a:off x="5638803" y="0"/>
            <a:ext cx="3505196" cy="330708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B0F0"/>
                </a:solidFill>
                <a:uFillTx/>
                <a:latin typeface="Calibri"/>
              </a:rPr>
              <a:t>A béke megteremtése volt az egyik olyan célkitűzés, mely végső soron az Európai Unió létrehozásához vezetett</a:t>
            </a:r>
            <a:endParaRPr lang="fr-BE"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B0F0"/>
                </a:solidFill>
                <a:uFillTx/>
                <a:latin typeface="Calibri"/>
              </a:rPr>
              <a:t>Az EU 2012-ben elnyerte a Nobel-békedíjat is</a:t>
            </a:r>
          </a:p>
        </p:txBody>
      </p:sp>
      <p:sp>
        <p:nvSpPr>
          <p:cNvPr id="5" name="Larme 12">
            <a:extLst>
              <a:ext uri="{FF2B5EF4-FFF2-40B4-BE49-F238E27FC236}">
                <a16:creationId xmlns:a16="http://schemas.microsoft.com/office/drawing/2014/main" id="{B077D7D1-ECA6-13E3-15FC-27FB7A6C1536}"/>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6" name="Rectangle 3">
            <a:extLst>
              <a:ext uri="{FF2B5EF4-FFF2-40B4-BE49-F238E27FC236}">
                <a16:creationId xmlns:a16="http://schemas.microsoft.com/office/drawing/2014/main" id="{11F605D3-1214-C8C1-3DFB-F1D07A396EB6}"/>
              </a:ext>
            </a:extLst>
          </p:cNvPr>
          <p:cNvSpPr/>
          <p:nvPr/>
        </p:nvSpPr>
        <p:spPr>
          <a:xfrm>
            <a:off x="8289282" y="-3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6">
            <a:extLst>
              <a:ext uri="{FF2B5EF4-FFF2-40B4-BE49-F238E27FC236}">
                <a16:creationId xmlns:a16="http://schemas.microsoft.com/office/drawing/2014/main" id="{4BBA84F6-B505-7D4A-86EC-81D8D33221C0}"/>
              </a:ext>
            </a:extLst>
          </p:cNvPr>
          <p:cNvSpPr/>
          <p:nvPr/>
        </p:nvSpPr>
        <p:spPr>
          <a:xfrm>
            <a:off x="8864614" y="4958571"/>
            <a:ext cx="279385" cy="189942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8" name="TextBox 8">
            <a:extLst>
              <a:ext uri="{FF2B5EF4-FFF2-40B4-BE49-F238E27FC236}">
                <a16:creationId xmlns:a16="http://schemas.microsoft.com/office/drawing/2014/main" id="{F42316AA-9162-6872-2A97-6E2355630A7E}"/>
              </a:ext>
            </a:extLst>
          </p:cNvPr>
          <p:cNvSpPr txBox="1"/>
          <p:nvPr/>
        </p:nvSpPr>
        <p:spPr>
          <a:xfrm>
            <a:off x="8864614" y="4430268"/>
            <a:ext cx="461662" cy="24314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800" b="0" i="0" u="none" strike="noStrike" kern="1200" cap="none" spc="0" baseline="0">
              <a:solidFill>
                <a:srgbClr val="000000"/>
              </a:solidFill>
              <a:uFillTx/>
              <a:latin typeface="Calibri"/>
            </a:endParaRPr>
          </a:p>
        </p:txBody>
      </p:sp>
      <p:cxnSp>
        <p:nvCxnSpPr>
          <p:cNvPr id="9" name="Straight Connector 13">
            <a:extLst>
              <a:ext uri="{FF2B5EF4-FFF2-40B4-BE49-F238E27FC236}">
                <a16:creationId xmlns:a16="http://schemas.microsoft.com/office/drawing/2014/main" id="{F9DBDA63-6938-92AA-56ED-EA45B1A64E76}"/>
              </a:ext>
            </a:extLst>
          </p:cNvPr>
          <p:cNvCxnSpPr/>
          <p:nvPr/>
        </p:nvCxnSpPr>
        <p:spPr>
          <a:xfrm>
            <a:off x="8864614" y="4958571"/>
            <a:ext cx="279386" cy="0"/>
          </a:xfrm>
          <a:prstGeom prst="straightConnector1">
            <a:avLst/>
          </a:prstGeom>
          <a:noFill/>
          <a:ln w="6345" cap="flat">
            <a:solidFill>
              <a:srgbClr val="5B9BD5"/>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45">
    <p:bg>
      <p:bgPr>
        <a:solidFill>
          <a:srgbClr val="F7FD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63CC899-2E67-2919-D6C8-00E10AB26D0B}"/>
              </a:ext>
            </a:extLst>
          </p:cNvPr>
          <p:cNvSpPr/>
          <p:nvPr/>
        </p:nvSpPr>
        <p:spPr>
          <a:xfrm rot="16200004">
            <a:off x="8213635"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3" name="Connecteur droit 12">
            <a:extLst>
              <a:ext uri="{FF2B5EF4-FFF2-40B4-BE49-F238E27FC236}">
                <a16:creationId xmlns:a16="http://schemas.microsoft.com/office/drawing/2014/main" id="{B56B3267-B147-97BB-2A42-49C416DF21C9}"/>
              </a:ext>
            </a:extLst>
          </p:cNvPr>
          <p:cNvCxnSpPr/>
          <p:nvPr/>
        </p:nvCxnSpPr>
        <p:spPr>
          <a:xfrm>
            <a:off x="8897779" y="5015794"/>
            <a:ext cx="246221" cy="0"/>
          </a:xfrm>
          <a:prstGeom prst="straightConnector1">
            <a:avLst/>
          </a:prstGeom>
          <a:noFill/>
          <a:ln w="12701" cap="flat">
            <a:solidFill>
              <a:srgbClr val="00B0F0"/>
            </a:solidFill>
            <a:prstDash val="solid"/>
            <a:miter/>
          </a:ln>
        </p:spPr>
      </p:cxnSp>
      <p:sp>
        <p:nvSpPr>
          <p:cNvPr id="4" name="Chevron 4">
            <a:extLst>
              <a:ext uri="{FF2B5EF4-FFF2-40B4-BE49-F238E27FC236}">
                <a16:creationId xmlns:a16="http://schemas.microsoft.com/office/drawing/2014/main" id="{46799B35-3ACC-F2A7-914A-5CBDFE80ECD0}"/>
              </a:ext>
            </a:extLst>
          </p:cNvPr>
          <p:cNvSpPr/>
          <p:nvPr/>
        </p:nvSpPr>
        <p:spPr>
          <a:xfrm>
            <a:off x="2335075" y="3210421"/>
            <a:ext cx="1174299"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567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5" name="Chevron 9">
            <a:extLst>
              <a:ext uri="{FF2B5EF4-FFF2-40B4-BE49-F238E27FC236}">
                <a16:creationId xmlns:a16="http://schemas.microsoft.com/office/drawing/2014/main" id="{DB8547D6-D067-4CBD-93E4-FE1E02E203AC}"/>
              </a:ext>
            </a:extLst>
          </p:cNvPr>
          <p:cNvSpPr/>
          <p:nvPr/>
        </p:nvSpPr>
        <p:spPr>
          <a:xfrm>
            <a:off x="1678564" y="3210421"/>
            <a:ext cx="99212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4A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6" name="TextBox 8">
            <a:extLst>
              <a:ext uri="{FF2B5EF4-FFF2-40B4-BE49-F238E27FC236}">
                <a16:creationId xmlns:a16="http://schemas.microsoft.com/office/drawing/2014/main" id="{D8ED9F29-078D-9D95-FB5A-F9D40A1EDFA5}"/>
              </a:ext>
            </a:extLst>
          </p:cNvPr>
          <p:cNvSpPr txBox="1"/>
          <p:nvPr/>
        </p:nvSpPr>
        <p:spPr>
          <a:xfrm>
            <a:off x="1825087" y="887260"/>
            <a:ext cx="65028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1951</a:t>
            </a:r>
          </a:p>
        </p:txBody>
      </p:sp>
      <p:sp>
        <p:nvSpPr>
          <p:cNvPr id="7" name="TextBox 17">
            <a:extLst>
              <a:ext uri="{FF2B5EF4-FFF2-40B4-BE49-F238E27FC236}">
                <a16:creationId xmlns:a16="http://schemas.microsoft.com/office/drawing/2014/main" id="{AE591A7C-08A2-8556-61CE-D06651D1DF6E}"/>
              </a:ext>
            </a:extLst>
          </p:cNvPr>
          <p:cNvSpPr txBox="1"/>
          <p:nvPr/>
        </p:nvSpPr>
        <p:spPr>
          <a:xfrm>
            <a:off x="1178954" y="1121740"/>
            <a:ext cx="194255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Európai Szén- és Acélközösség</a:t>
            </a:r>
          </a:p>
        </p:txBody>
      </p:sp>
      <p:sp>
        <p:nvSpPr>
          <p:cNvPr id="8" name="TextBox 22">
            <a:extLst>
              <a:ext uri="{FF2B5EF4-FFF2-40B4-BE49-F238E27FC236}">
                <a16:creationId xmlns:a16="http://schemas.microsoft.com/office/drawing/2014/main" id="{0E02F77C-B343-D385-E632-974F9C8D6A71}"/>
              </a:ext>
            </a:extLst>
          </p:cNvPr>
          <p:cNvSpPr txBox="1"/>
          <p:nvPr/>
        </p:nvSpPr>
        <p:spPr>
          <a:xfrm>
            <a:off x="1044253" y="4038731"/>
            <a:ext cx="7391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1950</a:t>
            </a:r>
            <a:endParaRPr lang="fr-BE" sz="1800" b="0" i="0" u="none" strike="noStrike" kern="1200" cap="none" spc="0" baseline="0">
              <a:solidFill>
                <a:srgbClr val="2F5597"/>
              </a:solidFill>
              <a:uFillTx/>
              <a:latin typeface="Calibri"/>
            </a:endParaRPr>
          </a:p>
        </p:txBody>
      </p:sp>
      <p:sp>
        <p:nvSpPr>
          <p:cNvPr id="9" name="TextBox 23">
            <a:extLst>
              <a:ext uri="{FF2B5EF4-FFF2-40B4-BE49-F238E27FC236}">
                <a16:creationId xmlns:a16="http://schemas.microsoft.com/office/drawing/2014/main" id="{27C5865F-345D-F7F5-85EF-980D52D65F3C}"/>
              </a:ext>
            </a:extLst>
          </p:cNvPr>
          <p:cNvSpPr txBox="1"/>
          <p:nvPr/>
        </p:nvSpPr>
        <p:spPr>
          <a:xfrm>
            <a:off x="723226" y="4290191"/>
            <a:ext cx="127060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Schuman-nyilatkozat</a:t>
            </a:r>
          </a:p>
        </p:txBody>
      </p:sp>
      <p:sp>
        <p:nvSpPr>
          <p:cNvPr id="10" name="Rectangle 14">
            <a:extLst>
              <a:ext uri="{FF2B5EF4-FFF2-40B4-BE49-F238E27FC236}">
                <a16:creationId xmlns:a16="http://schemas.microsoft.com/office/drawing/2014/main" id="{CD086839-A58E-3E16-66E3-D3E30EBB730D}"/>
              </a:ext>
            </a:extLst>
          </p:cNvPr>
          <p:cNvSpPr/>
          <p:nvPr/>
        </p:nvSpPr>
        <p:spPr>
          <a:xfrm>
            <a:off x="7739326" y="3696526"/>
            <a:ext cx="1404673" cy="1148312"/>
          </a:xfrm>
          <a:prstGeom prst="rect">
            <a:avLst/>
          </a:prstGeom>
          <a:solidFill>
            <a:srgbClr val="F7FD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Chevron 20">
            <a:extLst>
              <a:ext uri="{FF2B5EF4-FFF2-40B4-BE49-F238E27FC236}">
                <a16:creationId xmlns:a16="http://schemas.microsoft.com/office/drawing/2014/main" id="{D6901F75-A25B-F8AB-7B89-7A557988B946}"/>
              </a:ext>
            </a:extLst>
          </p:cNvPr>
          <p:cNvSpPr/>
          <p:nvPr/>
        </p:nvSpPr>
        <p:spPr>
          <a:xfrm>
            <a:off x="3087014" y="3212598"/>
            <a:ext cx="98825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79A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2" name="Chevron 24">
            <a:extLst>
              <a:ext uri="{FF2B5EF4-FFF2-40B4-BE49-F238E27FC236}">
                <a16:creationId xmlns:a16="http://schemas.microsoft.com/office/drawing/2014/main" id="{9AFC2C3C-575B-10FF-231F-EB304048EB73}"/>
              </a:ext>
            </a:extLst>
          </p:cNvPr>
          <p:cNvSpPr/>
          <p:nvPr/>
        </p:nvSpPr>
        <p:spPr>
          <a:xfrm>
            <a:off x="4632835" y="3210430"/>
            <a:ext cx="10247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B0F0"/>
              </a:solidFill>
              <a:uFillTx/>
              <a:latin typeface="Calibri"/>
            </a:endParaRPr>
          </a:p>
        </p:txBody>
      </p:sp>
      <p:sp>
        <p:nvSpPr>
          <p:cNvPr id="13" name="Chevron 25">
            <a:extLst>
              <a:ext uri="{FF2B5EF4-FFF2-40B4-BE49-F238E27FC236}">
                <a16:creationId xmlns:a16="http://schemas.microsoft.com/office/drawing/2014/main" id="{67565258-A7B7-C43E-CD29-015F85E98420}"/>
              </a:ext>
            </a:extLst>
          </p:cNvPr>
          <p:cNvSpPr/>
          <p:nvPr/>
        </p:nvSpPr>
        <p:spPr>
          <a:xfrm>
            <a:off x="3802742" y="3212598"/>
            <a:ext cx="103247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94C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4" name="Chevron 26">
            <a:extLst>
              <a:ext uri="{FF2B5EF4-FFF2-40B4-BE49-F238E27FC236}">
                <a16:creationId xmlns:a16="http://schemas.microsoft.com/office/drawing/2014/main" id="{700017A7-5BCF-B56B-9F21-C99D65E45E62}"/>
              </a:ext>
            </a:extLst>
          </p:cNvPr>
          <p:cNvSpPr/>
          <p:nvPr/>
        </p:nvSpPr>
        <p:spPr>
          <a:xfrm>
            <a:off x="5458455" y="3210430"/>
            <a:ext cx="95889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15C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5" name="Chevron 27">
            <a:extLst>
              <a:ext uri="{FF2B5EF4-FFF2-40B4-BE49-F238E27FC236}">
                <a16:creationId xmlns:a16="http://schemas.microsoft.com/office/drawing/2014/main" id="{EF54C0DB-4821-E0F8-BCF3-37E8B821883A}"/>
              </a:ext>
            </a:extLst>
          </p:cNvPr>
          <p:cNvSpPr/>
          <p:nvPr/>
        </p:nvSpPr>
        <p:spPr>
          <a:xfrm>
            <a:off x="6213777" y="3212570"/>
            <a:ext cx="908291" cy="40631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5D7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6" name="Chevron 28">
            <a:extLst>
              <a:ext uri="{FF2B5EF4-FFF2-40B4-BE49-F238E27FC236}">
                <a16:creationId xmlns:a16="http://schemas.microsoft.com/office/drawing/2014/main" id="{A8134FB6-967C-0B21-5D47-645AD9E0A46D}"/>
              </a:ext>
            </a:extLst>
          </p:cNvPr>
          <p:cNvSpPr/>
          <p:nvPr/>
        </p:nvSpPr>
        <p:spPr>
          <a:xfrm>
            <a:off x="7589236" y="3212598"/>
            <a:ext cx="935988"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CDF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7" name="Chevron 30">
            <a:extLst>
              <a:ext uri="{FF2B5EF4-FFF2-40B4-BE49-F238E27FC236}">
                <a16:creationId xmlns:a16="http://schemas.microsoft.com/office/drawing/2014/main" id="{031EB427-5CBB-BD31-6686-0AD7C2600B43}"/>
              </a:ext>
            </a:extLst>
          </p:cNvPr>
          <p:cNvSpPr/>
          <p:nvPr/>
        </p:nvSpPr>
        <p:spPr>
          <a:xfrm>
            <a:off x="6906682" y="3210421"/>
            <a:ext cx="9041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AFEA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8" name="TextBox 16">
            <a:extLst>
              <a:ext uri="{FF2B5EF4-FFF2-40B4-BE49-F238E27FC236}">
                <a16:creationId xmlns:a16="http://schemas.microsoft.com/office/drawing/2014/main" id="{49AC6457-0F13-B025-B7D7-72A37586C2B0}"/>
              </a:ext>
            </a:extLst>
          </p:cNvPr>
          <p:cNvSpPr txBox="1"/>
          <p:nvPr/>
        </p:nvSpPr>
        <p:spPr>
          <a:xfrm>
            <a:off x="2008964" y="4736445"/>
            <a:ext cx="152043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Római Szerződés</a:t>
            </a:r>
          </a:p>
        </p:txBody>
      </p:sp>
      <p:sp>
        <p:nvSpPr>
          <p:cNvPr id="19" name="TextBox 33">
            <a:extLst>
              <a:ext uri="{FF2B5EF4-FFF2-40B4-BE49-F238E27FC236}">
                <a16:creationId xmlns:a16="http://schemas.microsoft.com/office/drawing/2014/main" id="{1AE2B8B8-C8D6-3E4C-8CA6-69DD3FE0CC62}"/>
              </a:ext>
            </a:extLst>
          </p:cNvPr>
          <p:cNvSpPr txBox="1"/>
          <p:nvPr/>
        </p:nvSpPr>
        <p:spPr>
          <a:xfrm>
            <a:off x="1894243" y="4470867"/>
            <a:ext cx="17476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1957</a:t>
            </a:r>
          </a:p>
        </p:txBody>
      </p:sp>
      <p:sp>
        <p:nvSpPr>
          <p:cNvPr id="20" name="TextBox 52">
            <a:extLst>
              <a:ext uri="{FF2B5EF4-FFF2-40B4-BE49-F238E27FC236}">
                <a16:creationId xmlns:a16="http://schemas.microsoft.com/office/drawing/2014/main" id="{81875A74-9131-A9FE-CB4C-268CAA5BCECA}"/>
              </a:ext>
            </a:extLst>
          </p:cNvPr>
          <p:cNvSpPr txBox="1"/>
          <p:nvPr/>
        </p:nvSpPr>
        <p:spPr>
          <a:xfrm>
            <a:off x="3198525" y="1899300"/>
            <a:ext cx="67206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1992</a:t>
            </a:r>
          </a:p>
        </p:txBody>
      </p:sp>
      <p:sp>
        <p:nvSpPr>
          <p:cNvPr id="21" name="TextBox 53">
            <a:extLst>
              <a:ext uri="{FF2B5EF4-FFF2-40B4-BE49-F238E27FC236}">
                <a16:creationId xmlns:a16="http://schemas.microsoft.com/office/drawing/2014/main" id="{5C79A1DC-83C6-C520-2FED-823E225536A4}"/>
              </a:ext>
            </a:extLst>
          </p:cNvPr>
          <p:cNvSpPr txBox="1"/>
          <p:nvPr/>
        </p:nvSpPr>
        <p:spPr>
          <a:xfrm>
            <a:off x="2711936" y="2130862"/>
            <a:ext cx="154804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Maastrichti Szerződés</a:t>
            </a:r>
          </a:p>
        </p:txBody>
      </p:sp>
      <p:sp>
        <p:nvSpPr>
          <p:cNvPr id="22" name="TextBox 58">
            <a:extLst>
              <a:ext uri="{FF2B5EF4-FFF2-40B4-BE49-F238E27FC236}">
                <a16:creationId xmlns:a16="http://schemas.microsoft.com/office/drawing/2014/main" id="{82DF8634-134E-A74A-7545-1CD823241D32}"/>
              </a:ext>
            </a:extLst>
          </p:cNvPr>
          <p:cNvSpPr txBox="1"/>
          <p:nvPr/>
        </p:nvSpPr>
        <p:spPr>
          <a:xfrm>
            <a:off x="3712985" y="4038731"/>
            <a:ext cx="1218538"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Egységes piac</a:t>
            </a:r>
          </a:p>
        </p:txBody>
      </p:sp>
      <p:sp>
        <p:nvSpPr>
          <p:cNvPr id="23" name="TextBox 78">
            <a:extLst>
              <a:ext uri="{FF2B5EF4-FFF2-40B4-BE49-F238E27FC236}">
                <a16:creationId xmlns:a16="http://schemas.microsoft.com/office/drawing/2014/main" id="{158A6795-CAD4-D56D-A532-21374CEF1F6F}"/>
              </a:ext>
            </a:extLst>
          </p:cNvPr>
          <p:cNvSpPr txBox="1"/>
          <p:nvPr/>
        </p:nvSpPr>
        <p:spPr>
          <a:xfrm>
            <a:off x="4342686" y="1025307"/>
            <a:ext cx="1601233"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Schengeni Megállapodás</a:t>
            </a:r>
            <a:endParaRPr lang="fr-BE" sz="2000" b="0" i="0" u="none" strike="noStrike" kern="1200" cap="none" spc="0" baseline="0">
              <a:solidFill>
                <a:srgbClr val="1F4E79"/>
              </a:solidFill>
              <a:uFillTx/>
              <a:latin typeface="Calibri"/>
            </a:endParaRPr>
          </a:p>
        </p:txBody>
      </p:sp>
      <p:sp>
        <p:nvSpPr>
          <p:cNvPr id="24" name="TextBox 85">
            <a:extLst>
              <a:ext uri="{FF2B5EF4-FFF2-40B4-BE49-F238E27FC236}">
                <a16:creationId xmlns:a16="http://schemas.microsoft.com/office/drawing/2014/main" id="{B48E6235-4B69-9759-E592-4CFBD833D7A4}"/>
              </a:ext>
            </a:extLst>
          </p:cNvPr>
          <p:cNvSpPr txBox="1"/>
          <p:nvPr/>
        </p:nvSpPr>
        <p:spPr>
          <a:xfrm>
            <a:off x="6133685" y="1839864"/>
            <a:ext cx="70947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2004</a:t>
            </a:r>
            <a:endParaRPr lang="fr-BE" sz="1800" b="0" i="0" u="none" strike="noStrike" kern="1200" cap="none" spc="0" baseline="0">
              <a:solidFill>
                <a:srgbClr val="1F4E79"/>
              </a:solidFill>
              <a:uFillTx/>
              <a:latin typeface="Calibri"/>
            </a:endParaRPr>
          </a:p>
        </p:txBody>
      </p:sp>
      <p:sp>
        <p:nvSpPr>
          <p:cNvPr id="25" name="Rectangle 2">
            <a:extLst>
              <a:ext uri="{FF2B5EF4-FFF2-40B4-BE49-F238E27FC236}">
                <a16:creationId xmlns:a16="http://schemas.microsoft.com/office/drawing/2014/main" id="{996EA875-3DDD-A4FA-2F9A-822484CBBB1F}"/>
              </a:ext>
            </a:extLst>
          </p:cNvPr>
          <p:cNvSpPr/>
          <p:nvPr/>
        </p:nvSpPr>
        <p:spPr>
          <a:xfrm>
            <a:off x="0" y="18973"/>
            <a:ext cx="6725293" cy="754187"/>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82B0"/>
                </a:solidFill>
                <a:uFillTx/>
                <a:latin typeface="Calibri"/>
              </a:rPr>
              <a:t>       </a:t>
            </a:r>
            <a:r>
              <a:rPr lang="fr-BE" sz="3200" b="1" i="0" u="none" strike="noStrike" kern="1200" cap="none" spc="0" baseline="0">
                <a:solidFill>
                  <a:srgbClr val="00B0F0"/>
                </a:solidFill>
                <a:uFillTx/>
                <a:latin typeface="Calibri"/>
              </a:rPr>
              <a:t>AZ EURÓPAI UNIÓ MEGALAPÍTÁSA</a:t>
            </a:r>
          </a:p>
        </p:txBody>
      </p:sp>
      <p:sp>
        <p:nvSpPr>
          <p:cNvPr id="26" name="Larme 12">
            <a:extLst>
              <a:ext uri="{FF2B5EF4-FFF2-40B4-BE49-F238E27FC236}">
                <a16:creationId xmlns:a16="http://schemas.microsoft.com/office/drawing/2014/main" id="{A04BD781-3413-0CD2-F222-BE981AD9844F}"/>
              </a:ext>
            </a:extLst>
          </p:cNvPr>
          <p:cNvSpPr/>
          <p:nvPr/>
        </p:nvSpPr>
        <p:spPr>
          <a:xfrm rot="5400013">
            <a:off x="21630" y="710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27" name="TextBox 3">
            <a:extLst>
              <a:ext uri="{FF2B5EF4-FFF2-40B4-BE49-F238E27FC236}">
                <a16:creationId xmlns:a16="http://schemas.microsoft.com/office/drawing/2014/main" id="{CD475829-66D1-4ABB-3626-87CAFE50881D}"/>
              </a:ext>
            </a:extLst>
          </p:cNvPr>
          <p:cNvSpPr txBox="1"/>
          <p:nvPr/>
        </p:nvSpPr>
        <p:spPr>
          <a:xfrm>
            <a:off x="5374193" y="4718111"/>
            <a:ext cx="1047079"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Euró</a:t>
            </a:r>
          </a:p>
        </p:txBody>
      </p:sp>
      <p:sp>
        <p:nvSpPr>
          <p:cNvPr id="28" name="TextBox 7">
            <a:extLst>
              <a:ext uri="{FF2B5EF4-FFF2-40B4-BE49-F238E27FC236}">
                <a16:creationId xmlns:a16="http://schemas.microsoft.com/office/drawing/2014/main" id="{9DA88802-8D76-3814-5F8A-35EFF19B4ECC}"/>
              </a:ext>
            </a:extLst>
          </p:cNvPr>
          <p:cNvSpPr txBox="1"/>
          <p:nvPr/>
        </p:nvSpPr>
        <p:spPr>
          <a:xfrm>
            <a:off x="5796692" y="2085755"/>
            <a:ext cx="137308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Keleti bővítés</a:t>
            </a:r>
          </a:p>
        </p:txBody>
      </p:sp>
      <p:cxnSp>
        <p:nvCxnSpPr>
          <p:cNvPr id="29" name="Straight Connector 15">
            <a:extLst>
              <a:ext uri="{FF2B5EF4-FFF2-40B4-BE49-F238E27FC236}">
                <a16:creationId xmlns:a16="http://schemas.microsoft.com/office/drawing/2014/main" id="{0350FDB0-01FA-8BA0-B476-8D0CBB86587F}"/>
              </a:ext>
            </a:extLst>
          </p:cNvPr>
          <p:cNvCxnSpPr/>
          <p:nvPr/>
        </p:nvCxnSpPr>
        <p:spPr>
          <a:xfrm>
            <a:off x="705386" y="2802197"/>
            <a:ext cx="0" cy="273350"/>
          </a:xfrm>
          <a:prstGeom prst="straightConnector1">
            <a:avLst/>
          </a:prstGeom>
          <a:noFill/>
          <a:ln w="6345" cap="flat">
            <a:solidFill>
              <a:srgbClr val="000000"/>
            </a:solidFill>
            <a:prstDash val="solid"/>
            <a:miter/>
          </a:ln>
        </p:spPr>
      </p:cxnSp>
      <p:cxnSp>
        <p:nvCxnSpPr>
          <p:cNvPr id="30" name="Straight Connector 37">
            <a:extLst>
              <a:ext uri="{FF2B5EF4-FFF2-40B4-BE49-F238E27FC236}">
                <a16:creationId xmlns:a16="http://schemas.microsoft.com/office/drawing/2014/main" id="{DF53496A-3F2A-CB6C-2FB0-E120137588C0}"/>
              </a:ext>
            </a:extLst>
          </p:cNvPr>
          <p:cNvCxnSpPr>
            <a:stCxn id="7" idx="2"/>
          </p:cNvCxnSpPr>
          <p:nvPr/>
        </p:nvCxnSpPr>
        <p:spPr>
          <a:xfrm>
            <a:off x="2150229" y="1768065"/>
            <a:ext cx="0" cy="1364715"/>
          </a:xfrm>
          <a:prstGeom prst="straightConnector1">
            <a:avLst/>
          </a:prstGeom>
          <a:noFill/>
          <a:ln w="6345" cap="flat">
            <a:solidFill>
              <a:srgbClr val="000000"/>
            </a:solidFill>
            <a:prstDash val="solid"/>
            <a:miter/>
          </a:ln>
        </p:spPr>
      </p:cxnSp>
      <p:sp>
        <p:nvSpPr>
          <p:cNvPr id="31" name="Rectangle 51">
            <a:extLst>
              <a:ext uri="{FF2B5EF4-FFF2-40B4-BE49-F238E27FC236}">
                <a16:creationId xmlns:a16="http://schemas.microsoft.com/office/drawing/2014/main" id="{C7B3F046-EAF0-A891-6E23-359FEBF45445}"/>
              </a:ext>
            </a:extLst>
          </p:cNvPr>
          <p:cNvSpPr/>
          <p:nvPr/>
        </p:nvSpPr>
        <p:spPr>
          <a:xfrm>
            <a:off x="5424714" y="4461796"/>
            <a:ext cx="941493"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2002</a:t>
            </a:r>
          </a:p>
        </p:txBody>
      </p:sp>
      <p:sp>
        <p:nvSpPr>
          <p:cNvPr id="32" name="TextBox 89">
            <a:extLst>
              <a:ext uri="{FF2B5EF4-FFF2-40B4-BE49-F238E27FC236}">
                <a16:creationId xmlns:a16="http://schemas.microsoft.com/office/drawing/2014/main" id="{BF45B39F-8A99-732A-D6B1-183BBB3B04C9}"/>
              </a:ext>
            </a:extLst>
          </p:cNvPr>
          <p:cNvSpPr txBox="1"/>
          <p:nvPr/>
        </p:nvSpPr>
        <p:spPr>
          <a:xfrm>
            <a:off x="6725293" y="3979450"/>
            <a:ext cx="126690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2007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Lisszaboni Szerződés</a:t>
            </a:r>
          </a:p>
        </p:txBody>
      </p:sp>
      <p:cxnSp>
        <p:nvCxnSpPr>
          <p:cNvPr id="33" name="Straight Connector 102">
            <a:extLst>
              <a:ext uri="{FF2B5EF4-FFF2-40B4-BE49-F238E27FC236}">
                <a16:creationId xmlns:a16="http://schemas.microsoft.com/office/drawing/2014/main" id="{E8AD03E4-F14C-7AC9-0F6C-9A59CE047529}"/>
              </a:ext>
            </a:extLst>
          </p:cNvPr>
          <p:cNvCxnSpPr/>
          <p:nvPr/>
        </p:nvCxnSpPr>
        <p:spPr>
          <a:xfrm>
            <a:off x="1358533" y="3685690"/>
            <a:ext cx="0" cy="273360"/>
          </a:xfrm>
          <a:prstGeom prst="straightConnector1">
            <a:avLst/>
          </a:prstGeom>
          <a:noFill/>
          <a:ln w="6345" cap="flat">
            <a:solidFill>
              <a:srgbClr val="000000"/>
            </a:solidFill>
            <a:prstDash val="solid"/>
            <a:miter/>
          </a:ln>
        </p:spPr>
      </p:cxnSp>
      <p:cxnSp>
        <p:nvCxnSpPr>
          <p:cNvPr id="34" name="Straight Connector 105">
            <a:extLst>
              <a:ext uri="{FF2B5EF4-FFF2-40B4-BE49-F238E27FC236}">
                <a16:creationId xmlns:a16="http://schemas.microsoft.com/office/drawing/2014/main" id="{3043CBA3-8258-522A-145B-713841A4D0A0}"/>
              </a:ext>
            </a:extLst>
          </p:cNvPr>
          <p:cNvCxnSpPr/>
          <p:nvPr/>
        </p:nvCxnSpPr>
        <p:spPr>
          <a:xfrm>
            <a:off x="5145191" y="2042440"/>
            <a:ext cx="0" cy="1137120"/>
          </a:xfrm>
          <a:prstGeom prst="straightConnector1">
            <a:avLst/>
          </a:prstGeom>
          <a:noFill/>
          <a:ln w="6345" cap="flat">
            <a:solidFill>
              <a:srgbClr val="000000"/>
            </a:solidFill>
            <a:prstDash val="solid"/>
            <a:miter/>
          </a:ln>
        </p:spPr>
      </p:cxnSp>
      <p:cxnSp>
        <p:nvCxnSpPr>
          <p:cNvPr id="35" name="Straight Connector 106">
            <a:extLst>
              <a:ext uri="{FF2B5EF4-FFF2-40B4-BE49-F238E27FC236}">
                <a16:creationId xmlns:a16="http://schemas.microsoft.com/office/drawing/2014/main" id="{5A4E5D7D-AC93-A4ED-9CE0-D680829BCBB6}"/>
              </a:ext>
            </a:extLst>
          </p:cNvPr>
          <p:cNvCxnSpPr/>
          <p:nvPr/>
        </p:nvCxnSpPr>
        <p:spPr>
          <a:xfrm>
            <a:off x="5875321" y="3685937"/>
            <a:ext cx="0" cy="785168"/>
          </a:xfrm>
          <a:prstGeom prst="straightConnector1">
            <a:avLst/>
          </a:prstGeom>
          <a:noFill/>
          <a:ln w="6345" cap="flat">
            <a:solidFill>
              <a:srgbClr val="000000"/>
            </a:solidFill>
            <a:prstDash val="solid"/>
            <a:miter/>
          </a:ln>
        </p:spPr>
      </p:cxnSp>
      <p:cxnSp>
        <p:nvCxnSpPr>
          <p:cNvPr id="36" name="Straight Connector 43">
            <a:extLst>
              <a:ext uri="{FF2B5EF4-FFF2-40B4-BE49-F238E27FC236}">
                <a16:creationId xmlns:a16="http://schemas.microsoft.com/office/drawing/2014/main" id="{0DC22DB6-4BEA-01F1-A115-9819A0E49FBD}"/>
              </a:ext>
            </a:extLst>
          </p:cNvPr>
          <p:cNvCxnSpPr/>
          <p:nvPr/>
        </p:nvCxnSpPr>
        <p:spPr>
          <a:xfrm>
            <a:off x="8057226" y="2042440"/>
            <a:ext cx="0" cy="1090340"/>
          </a:xfrm>
          <a:prstGeom prst="straightConnector1">
            <a:avLst/>
          </a:prstGeom>
          <a:noFill/>
          <a:ln w="6345" cap="flat">
            <a:solidFill>
              <a:srgbClr val="000000"/>
            </a:solidFill>
            <a:prstDash val="solid"/>
            <a:miter/>
          </a:ln>
        </p:spPr>
      </p:cxnSp>
      <p:sp>
        <p:nvSpPr>
          <p:cNvPr id="37" name="TextBox 6">
            <a:extLst>
              <a:ext uri="{FF2B5EF4-FFF2-40B4-BE49-F238E27FC236}">
                <a16:creationId xmlns:a16="http://schemas.microsoft.com/office/drawing/2014/main" id="{9A750C12-212D-4331-3BCD-A3E65DD57753}"/>
              </a:ext>
            </a:extLst>
          </p:cNvPr>
          <p:cNvSpPr txBox="1"/>
          <p:nvPr/>
        </p:nvSpPr>
        <p:spPr>
          <a:xfrm>
            <a:off x="7191792" y="1056086"/>
            <a:ext cx="1730858"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2020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NextGenerationEU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8" name="Chevron 48">
            <a:extLst>
              <a:ext uri="{FF2B5EF4-FFF2-40B4-BE49-F238E27FC236}">
                <a16:creationId xmlns:a16="http://schemas.microsoft.com/office/drawing/2014/main" id="{1F0B2C95-7D9C-4DB5-EB09-657824A5CCB7}"/>
              </a:ext>
            </a:extLst>
          </p:cNvPr>
          <p:cNvSpPr/>
          <p:nvPr/>
        </p:nvSpPr>
        <p:spPr>
          <a:xfrm>
            <a:off x="273561" y="3212598"/>
            <a:ext cx="948891"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D0D0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9" name="Chevron 50">
            <a:extLst>
              <a:ext uri="{FF2B5EF4-FFF2-40B4-BE49-F238E27FC236}">
                <a16:creationId xmlns:a16="http://schemas.microsoft.com/office/drawing/2014/main" id="{4C1CAFFE-B807-175E-052D-7A2444A9B104}"/>
              </a:ext>
            </a:extLst>
          </p:cNvPr>
          <p:cNvSpPr/>
          <p:nvPr/>
        </p:nvSpPr>
        <p:spPr>
          <a:xfrm>
            <a:off x="1008784" y="3210421"/>
            <a:ext cx="94586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2E3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40" name="TextBox 10">
            <a:extLst>
              <a:ext uri="{FF2B5EF4-FFF2-40B4-BE49-F238E27FC236}">
                <a16:creationId xmlns:a16="http://schemas.microsoft.com/office/drawing/2014/main" id="{A095C20C-A552-945E-B14B-E7779CD84043}"/>
              </a:ext>
            </a:extLst>
          </p:cNvPr>
          <p:cNvSpPr txBox="1"/>
          <p:nvPr/>
        </p:nvSpPr>
        <p:spPr>
          <a:xfrm>
            <a:off x="12554" y="1432133"/>
            <a:ext cx="1373154"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2F5597"/>
                </a:solidFill>
                <a:uFillTx/>
                <a:latin typeface="Calibri"/>
              </a:rPr>
              <a:t>1945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a második világháború vége</a:t>
            </a:r>
          </a:p>
        </p:txBody>
      </p:sp>
      <p:cxnSp>
        <p:nvCxnSpPr>
          <p:cNvPr id="41" name="Straight Connector 54">
            <a:extLst>
              <a:ext uri="{FF2B5EF4-FFF2-40B4-BE49-F238E27FC236}">
                <a16:creationId xmlns:a16="http://schemas.microsoft.com/office/drawing/2014/main" id="{E86F09AD-EBB8-BEF6-2AFA-6CF4F6C7B7DA}"/>
              </a:ext>
            </a:extLst>
          </p:cNvPr>
          <p:cNvCxnSpPr/>
          <p:nvPr/>
        </p:nvCxnSpPr>
        <p:spPr>
          <a:xfrm>
            <a:off x="2755443" y="3685690"/>
            <a:ext cx="0" cy="785177"/>
          </a:xfrm>
          <a:prstGeom prst="straightConnector1">
            <a:avLst/>
          </a:prstGeom>
          <a:noFill/>
          <a:ln w="6345" cap="flat">
            <a:solidFill>
              <a:srgbClr val="000000"/>
            </a:solidFill>
            <a:prstDash val="solid"/>
            <a:miter/>
          </a:ln>
        </p:spPr>
      </p:cxnSp>
      <p:cxnSp>
        <p:nvCxnSpPr>
          <p:cNvPr id="42" name="Straight Connector 55">
            <a:extLst>
              <a:ext uri="{FF2B5EF4-FFF2-40B4-BE49-F238E27FC236}">
                <a16:creationId xmlns:a16="http://schemas.microsoft.com/office/drawing/2014/main" id="{01DCDF6A-C8B7-C9AF-CC8B-088C1C331228}"/>
              </a:ext>
            </a:extLst>
          </p:cNvPr>
          <p:cNvCxnSpPr/>
          <p:nvPr/>
        </p:nvCxnSpPr>
        <p:spPr>
          <a:xfrm>
            <a:off x="3484019" y="2859429"/>
            <a:ext cx="0" cy="273351"/>
          </a:xfrm>
          <a:prstGeom prst="straightConnector1">
            <a:avLst/>
          </a:prstGeom>
          <a:noFill/>
          <a:ln w="6345" cap="flat">
            <a:solidFill>
              <a:srgbClr val="000000"/>
            </a:solidFill>
            <a:prstDash val="solid"/>
            <a:miter/>
          </a:ln>
        </p:spPr>
      </p:cxnSp>
      <p:cxnSp>
        <p:nvCxnSpPr>
          <p:cNvPr id="43" name="Straight Connector 56">
            <a:extLst>
              <a:ext uri="{FF2B5EF4-FFF2-40B4-BE49-F238E27FC236}">
                <a16:creationId xmlns:a16="http://schemas.microsoft.com/office/drawing/2014/main" id="{542C8853-BE3B-C68B-7F74-370F5EB9E875}"/>
              </a:ext>
            </a:extLst>
          </p:cNvPr>
          <p:cNvCxnSpPr/>
          <p:nvPr/>
        </p:nvCxnSpPr>
        <p:spPr>
          <a:xfrm>
            <a:off x="4293455" y="3749003"/>
            <a:ext cx="0" cy="273351"/>
          </a:xfrm>
          <a:prstGeom prst="straightConnector1">
            <a:avLst/>
          </a:prstGeom>
          <a:noFill/>
          <a:ln w="6345" cap="flat">
            <a:solidFill>
              <a:srgbClr val="000000"/>
            </a:solidFill>
            <a:prstDash val="solid"/>
            <a:miter/>
          </a:ln>
        </p:spPr>
      </p:cxnSp>
      <p:cxnSp>
        <p:nvCxnSpPr>
          <p:cNvPr id="44" name="Straight Connector 59">
            <a:extLst>
              <a:ext uri="{FF2B5EF4-FFF2-40B4-BE49-F238E27FC236}">
                <a16:creationId xmlns:a16="http://schemas.microsoft.com/office/drawing/2014/main" id="{ED16DFB1-7F00-91D5-8BA3-7F3EC6224216}"/>
              </a:ext>
            </a:extLst>
          </p:cNvPr>
          <p:cNvCxnSpPr/>
          <p:nvPr/>
        </p:nvCxnSpPr>
        <p:spPr>
          <a:xfrm>
            <a:off x="6483224" y="2777197"/>
            <a:ext cx="0" cy="273351"/>
          </a:xfrm>
          <a:prstGeom prst="straightConnector1">
            <a:avLst/>
          </a:prstGeom>
          <a:noFill/>
          <a:ln w="6345" cap="flat">
            <a:solidFill>
              <a:srgbClr val="000000"/>
            </a:solidFill>
            <a:prstDash val="solid"/>
            <a:miter/>
          </a:ln>
        </p:spPr>
      </p:cxnSp>
      <p:cxnSp>
        <p:nvCxnSpPr>
          <p:cNvPr id="45" name="Straight Connector 60">
            <a:extLst>
              <a:ext uri="{FF2B5EF4-FFF2-40B4-BE49-F238E27FC236}">
                <a16:creationId xmlns:a16="http://schemas.microsoft.com/office/drawing/2014/main" id="{F6743520-97DD-6EF9-15FF-5701B62691E9}"/>
              </a:ext>
            </a:extLst>
          </p:cNvPr>
          <p:cNvCxnSpPr/>
          <p:nvPr/>
        </p:nvCxnSpPr>
        <p:spPr>
          <a:xfrm>
            <a:off x="7358743" y="3661778"/>
            <a:ext cx="0" cy="273360"/>
          </a:xfrm>
          <a:prstGeom prst="straightConnector1">
            <a:avLst/>
          </a:prstGeom>
          <a:noFill/>
          <a:ln w="6345" cap="flat">
            <a:solidFill>
              <a:srgbClr val="000000"/>
            </a:solidFill>
            <a:prstDash val="solid"/>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B4F79E42-ABFD-088A-1757-FE00432E836C}"/>
              </a:ext>
            </a:extLst>
          </p:cNvPr>
          <p:cNvSpPr/>
          <p:nvPr/>
        </p:nvSpPr>
        <p:spPr>
          <a:xfrm rot="16200004">
            <a:off x="8234913"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3" name="Connecteur droit 10">
            <a:extLst>
              <a:ext uri="{FF2B5EF4-FFF2-40B4-BE49-F238E27FC236}">
                <a16:creationId xmlns:a16="http://schemas.microsoft.com/office/drawing/2014/main" id="{FE5D0591-2E61-82A6-1F0B-33807BCC48EE}"/>
              </a:ext>
            </a:extLst>
          </p:cNvPr>
          <p:cNvCxnSpPr/>
          <p:nvPr/>
        </p:nvCxnSpPr>
        <p:spPr>
          <a:xfrm>
            <a:off x="8897779" y="5041123"/>
            <a:ext cx="246221" cy="0"/>
          </a:xfrm>
          <a:prstGeom prst="straightConnector1">
            <a:avLst/>
          </a:prstGeom>
          <a:noFill/>
          <a:ln w="12701" cap="flat">
            <a:solidFill>
              <a:srgbClr val="00B0F0"/>
            </a:solidFill>
            <a:prstDash val="solid"/>
            <a:miter/>
          </a:ln>
        </p:spPr>
      </p:cxnSp>
      <p:sp>
        <p:nvSpPr>
          <p:cNvPr id="4" name="Rectangle 5">
            <a:extLst>
              <a:ext uri="{FF2B5EF4-FFF2-40B4-BE49-F238E27FC236}">
                <a16:creationId xmlns:a16="http://schemas.microsoft.com/office/drawing/2014/main" id="{48AC8600-6D8D-2932-7975-E4D2488BBAC2}"/>
              </a:ext>
            </a:extLst>
          </p:cNvPr>
          <p:cNvSpPr/>
          <p:nvPr/>
        </p:nvSpPr>
        <p:spPr>
          <a:xfrm>
            <a:off x="343978" y="1635495"/>
            <a:ext cx="3286609" cy="841888"/>
          </a:xfrm>
          <a:prstGeom prst="rect">
            <a:avLst/>
          </a:prstGeom>
          <a:solidFill>
            <a:srgbClr val="2E75B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11">
            <a:extLst>
              <a:ext uri="{FF2B5EF4-FFF2-40B4-BE49-F238E27FC236}">
                <a16:creationId xmlns:a16="http://schemas.microsoft.com/office/drawing/2014/main" id="{11F4677D-2605-3632-619A-AE0089A8A654}"/>
              </a:ext>
            </a:extLst>
          </p:cNvPr>
          <p:cNvSpPr txBox="1"/>
          <p:nvPr/>
        </p:nvSpPr>
        <p:spPr>
          <a:xfrm>
            <a:off x="1293336" y="1648178"/>
            <a:ext cx="2245501" cy="738661"/>
          </a:xfrm>
          <a:prstGeom prst="rect">
            <a:avLst/>
          </a:prstGeom>
          <a:solidFill>
            <a:srgbClr val="2E75B6"/>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FFFFFF"/>
                </a:solidFill>
                <a:uFillTx/>
                <a:latin typeface="Calibri"/>
              </a:rPr>
              <a:t>Belgium, Németország, Franciaország, Olaszország, Luxemburg, Hollandia</a:t>
            </a:r>
          </a:p>
        </p:txBody>
      </p:sp>
      <p:sp>
        <p:nvSpPr>
          <p:cNvPr id="6" name="Rectangle 12">
            <a:extLst>
              <a:ext uri="{FF2B5EF4-FFF2-40B4-BE49-F238E27FC236}">
                <a16:creationId xmlns:a16="http://schemas.microsoft.com/office/drawing/2014/main" id="{EF27A37B-5621-CA71-4921-B0E8B90F5375}"/>
              </a:ext>
            </a:extLst>
          </p:cNvPr>
          <p:cNvSpPr/>
          <p:nvPr/>
        </p:nvSpPr>
        <p:spPr>
          <a:xfrm>
            <a:off x="343978" y="2344448"/>
            <a:ext cx="3286609" cy="751801"/>
          </a:xfrm>
          <a:prstGeom prst="rect">
            <a:avLst/>
          </a:pr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14">
            <a:extLst>
              <a:ext uri="{FF2B5EF4-FFF2-40B4-BE49-F238E27FC236}">
                <a16:creationId xmlns:a16="http://schemas.microsoft.com/office/drawing/2014/main" id="{8445ADAA-CE0F-D874-FC61-64A82A051D21}"/>
              </a:ext>
            </a:extLst>
          </p:cNvPr>
          <p:cNvSpPr txBox="1"/>
          <p:nvPr/>
        </p:nvSpPr>
        <p:spPr>
          <a:xfrm>
            <a:off x="1299719" y="2398370"/>
            <a:ext cx="2251435"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200" b="1" i="0" u="none" strike="noStrike" kern="1200" cap="none" spc="0" baseline="0">
                <a:solidFill>
                  <a:srgbClr val="000000"/>
                </a:solidFill>
                <a:uFillTx/>
                <a:latin typeface="Calibri"/>
              </a:rPr>
              <a:t>Dánia, Írország, Egyesült Királyság (az Egyesült Királyság 2020-ban kilépett az EU-ból)</a:t>
            </a:r>
          </a:p>
        </p:txBody>
      </p:sp>
      <p:sp>
        <p:nvSpPr>
          <p:cNvPr id="8" name="Rectangle 15">
            <a:extLst>
              <a:ext uri="{FF2B5EF4-FFF2-40B4-BE49-F238E27FC236}">
                <a16:creationId xmlns:a16="http://schemas.microsoft.com/office/drawing/2014/main" id="{460F8D75-F771-8605-775C-0C5DD4C789F8}"/>
              </a:ext>
            </a:extLst>
          </p:cNvPr>
          <p:cNvSpPr/>
          <p:nvPr/>
        </p:nvSpPr>
        <p:spPr>
          <a:xfrm>
            <a:off x="343978" y="3096258"/>
            <a:ext cx="3286609" cy="362074"/>
          </a:xfrm>
          <a:prstGeom prst="rect">
            <a:avLst/>
          </a:prstGeom>
          <a:solidFill>
            <a:srgbClr val="B97FC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9" name="TextBox 17">
            <a:extLst>
              <a:ext uri="{FF2B5EF4-FFF2-40B4-BE49-F238E27FC236}">
                <a16:creationId xmlns:a16="http://schemas.microsoft.com/office/drawing/2014/main" id="{018932DB-AA37-6FE4-6E22-C723F4359B34}"/>
              </a:ext>
            </a:extLst>
          </p:cNvPr>
          <p:cNvSpPr txBox="1"/>
          <p:nvPr/>
        </p:nvSpPr>
        <p:spPr>
          <a:xfrm>
            <a:off x="1295137" y="3115955"/>
            <a:ext cx="150982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Görögország</a:t>
            </a:r>
          </a:p>
        </p:txBody>
      </p:sp>
      <p:sp>
        <p:nvSpPr>
          <p:cNvPr id="10" name="Rectangle 18">
            <a:extLst>
              <a:ext uri="{FF2B5EF4-FFF2-40B4-BE49-F238E27FC236}">
                <a16:creationId xmlns:a16="http://schemas.microsoft.com/office/drawing/2014/main" id="{6B8D17E6-5D18-50D0-5276-662CFA8AA752}"/>
              </a:ext>
            </a:extLst>
          </p:cNvPr>
          <p:cNvSpPr/>
          <p:nvPr/>
        </p:nvSpPr>
        <p:spPr>
          <a:xfrm>
            <a:off x="343978" y="3417350"/>
            <a:ext cx="3286609" cy="405801"/>
          </a:xfrm>
          <a:prstGeom prst="rect">
            <a:avLst/>
          </a:prstGeom>
          <a:solidFill>
            <a:srgbClr val="FF79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TextBox 20">
            <a:extLst>
              <a:ext uri="{FF2B5EF4-FFF2-40B4-BE49-F238E27FC236}">
                <a16:creationId xmlns:a16="http://schemas.microsoft.com/office/drawing/2014/main" id="{68BDFFEE-56A9-7299-EF7E-0C28EAA1838E}"/>
              </a:ext>
            </a:extLst>
          </p:cNvPr>
          <p:cNvSpPr txBox="1"/>
          <p:nvPr/>
        </p:nvSpPr>
        <p:spPr>
          <a:xfrm>
            <a:off x="1299719" y="3471373"/>
            <a:ext cx="223911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Spanyolország és Portugália</a:t>
            </a:r>
          </a:p>
        </p:txBody>
      </p:sp>
      <p:sp>
        <p:nvSpPr>
          <p:cNvPr id="12" name="Rectangle 21">
            <a:extLst>
              <a:ext uri="{FF2B5EF4-FFF2-40B4-BE49-F238E27FC236}">
                <a16:creationId xmlns:a16="http://schemas.microsoft.com/office/drawing/2014/main" id="{02842E7C-CC82-273A-7F7B-4882D2B64A2F}"/>
              </a:ext>
            </a:extLst>
          </p:cNvPr>
          <p:cNvSpPr/>
          <p:nvPr/>
        </p:nvSpPr>
        <p:spPr>
          <a:xfrm>
            <a:off x="344225" y="3823142"/>
            <a:ext cx="3286609" cy="421035"/>
          </a:xfrm>
          <a:prstGeom prst="rect">
            <a:avLst/>
          </a:prstGeom>
          <a:solidFill>
            <a:srgbClr val="54C6F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23">
            <a:extLst>
              <a:ext uri="{FF2B5EF4-FFF2-40B4-BE49-F238E27FC236}">
                <a16:creationId xmlns:a16="http://schemas.microsoft.com/office/drawing/2014/main" id="{F00269C0-BB45-64DC-413B-4156181327EA}"/>
              </a:ext>
            </a:extLst>
          </p:cNvPr>
          <p:cNvSpPr txBox="1"/>
          <p:nvPr/>
        </p:nvSpPr>
        <p:spPr>
          <a:xfrm>
            <a:off x="1295137" y="3887727"/>
            <a:ext cx="222012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200" b="1" i="0" u="none" strike="noStrike" kern="1200" cap="none" spc="0" baseline="0">
                <a:solidFill>
                  <a:srgbClr val="000000"/>
                </a:solidFill>
                <a:uFillTx/>
                <a:latin typeface="Calibri"/>
              </a:rPr>
              <a:t>Ausztria, Finnország, Svédország</a:t>
            </a:r>
          </a:p>
        </p:txBody>
      </p:sp>
      <p:sp>
        <p:nvSpPr>
          <p:cNvPr id="14" name="Rectangle 24">
            <a:extLst>
              <a:ext uri="{FF2B5EF4-FFF2-40B4-BE49-F238E27FC236}">
                <a16:creationId xmlns:a16="http://schemas.microsoft.com/office/drawing/2014/main" id="{F0C8E1C0-2447-10A5-FA33-AC3479C8DD2E}"/>
              </a:ext>
            </a:extLst>
          </p:cNvPr>
          <p:cNvSpPr/>
          <p:nvPr/>
        </p:nvSpPr>
        <p:spPr>
          <a:xfrm>
            <a:off x="343978" y="4232090"/>
            <a:ext cx="3286609" cy="975829"/>
          </a:xfrm>
          <a:prstGeom prst="rect">
            <a:avLst/>
          </a:prstGeom>
          <a:solidFill>
            <a:srgbClr val="C3DC6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5" name="TextBox 26">
            <a:extLst>
              <a:ext uri="{FF2B5EF4-FFF2-40B4-BE49-F238E27FC236}">
                <a16:creationId xmlns:a16="http://schemas.microsoft.com/office/drawing/2014/main" id="{E55B42F0-ADDB-C7B9-053E-1D362332CCE0}"/>
              </a:ext>
            </a:extLst>
          </p:cNvPr>
          <p:cNvSpPr txBox="1"/>
          <p:nvPr/>
        </p:nvSpPr>
        <p:spPr>
          <a:xfrm>
            <a:off x="1293336" y="4218977"/>
            <a:ext cx="2301535"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Calibri"/>
              </a:rPr>
              <a:t>Csehország, Észtország, Ciprus, Lettország, Litvánia, Magyarország, Málta, Lengyelország, Szlovénia, Szlovákia</a:t>
            </a:r>
          </a:p>
        </p:txBody>
      </p:sp>
      <p:sp>
        <p:nvSpPr>
          <p:cNvPr id="16" name="Rectangle 27">
            <a:extLst>
              <a:ext uri="{FF2B5EF4-FFF2-40B4-BE49-F238E27FC236}">
                <a16:creationId xmlns:a16="http://schemas.microsoft.com/office/drawing/2014/main" id="{0ECD946F-F379-2A30-2B94-897A5E0EAD53}"/>
              </a:ext>
            </a:extLst>
          </p:cNvPr>
          <p:cNvSpPr/>
          <p:nvPr/>
        </p:nvSpPr>
        <p:spPr>
          <a:xfrm>
            <a:off x="343978" y="5207919"/>
            <a:ext cx="3286609" cy="449244"/>
          </a:xfrm>
          <a:prstGeom prst="rect">
            <a:avLst/>
          </a:prstGeom>
          <a:solidFill>
            <a:srgbClr val="FEF1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7" name="TextBox 29">
            <a:extLst>
              <a:ext uri="{FF2B5EF4-FFF2-40B4-BE49-F238E27FC236}">
                <a16:creationId xmlns:a16="http://schemas.microsoft.com/office/drawing/2014/main" id="{4D35055B-E3B0-78A0-1F21-D9DA040663F7}"/>
              </a:ext>
            </a:extLst>
          </p:cNvPr>
          <p:cNvSpPr txBox="1"/>
          <p:nvPr/>
        </p:nvSpPr>
        <p:spPr>
          <a:xfrm>
            <a:off x="1293336" y="5285597"/>
            <a:ext cx="186026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Bulgária, Románia</a:t>
            </a:r>
          </a:p>
        </p:txBody>
      </p:sp>
      <p:sp>
        <p:nvSpPr>
          <p:cNvPr id="18" name="Rectangle 30">
            <a:extLst>
              <a:ext uri="{FF2B5EF4-FFF2-40B4-BE49-F238E27FC236}">
                <a16:creationId xmlns:a16="http://schemas.microsoft.com/office/drawing/2014/main" id="{54FFEDD2-870C-4E3D-49D5-C67096C44E7C}"/>
              </a:ext>
            </a:extLst>
          </p:cNvPr>
          <p:cNvSpPr/>
          <p:nvPr/>
        </p:nvSpPr>
        <p:spPr>
          <a:xfrm>
            <a:off x="343978" y="5657164"/>
            <a:ext cx="3286609" cy="448385"/>
          </a:xfrm>
          <a:prstGeom prst="rect">
            <a:avLst/>
          </a:pr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9" name="TextBox 32">
            <a:extLst>
              <a:ext uri="{FF2B5EF4-FFF2-40B4-BE49-F238E27FC236}">
                <a16:creationId xmlns:a16="http://schemas.microsoft.com/office/drawing/2014/main" id="{B2884F04-75E6-7923-1A2D-9CF5FA1D158E}"/>
              </a:ext>
            </a:extLst>
          </p:cNvPr>
          <p:cNvSpPr txBox="1"/>
          <p:nvPr/>
        </p:nvSpPr>
        <p:spPr>
          <a:xfrm>
            <a:off x="1293336" y="5731358"/>
            <a:ext cx="14987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Horvátország</a:t>
            </a:r>
          </a:p>
        </p:txBody>
      </p:sp>
      <p:sp>
        <p:nvSpPr>
          <p:cNvPr id="20" name="TextBox 3">
            <a:extLst>
              <a:ext uri="{FF2B5EF4-FFF2-40B4-BE49-F238E27FC236}">
                <a16:creationId xmlns:a16="http://schemas.microsoft.com/office/drawing/2014/main" id="{66E929BE-33F4-4DEA-F61E-6493001FDB14}"/>
              </a:ext>
            </a:extLst>
          </p:cNvPr>
          <p:cNvSpPr txBox="1"/>
          <p:nvPr/>
        </p:nvSpPr>
        <p:spPr>
          <a:xfrm>
            <a:off x="4497833" y="3096258"/>
            <a:ext cx="1083737"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Egyesült Királyság</a:t>
            </a:r>
            <a:endParaRPr lang="en-GB" sz="1000" b="0" i="0" u="none" strike="noStrike" kern="1200" cap="none" spc="0" baseline="0">
              <a:solidFill>
                <a:srgbClr val="000000"/>
              </a:solidFill>
              <a:uFillTx/>
              <a:latin typeface="Calibri"/>
            </a:endParaRPr>
          </a:p>
        </p:txBody>
      </p:sp>
      <p:sp>
        <p:nvSpPr>
          <p:cNvPr id="21" name="TextBox 33">
            <a:extLst>
              <a:ext uri="{FF2B5EF4-FFF2-40B4-BE49-F238E27FC236}">
                <a16:creationId xmlns:a16="http://schemas.microsoft.com/office/drawing/2014/main" id="{D7D7E55B-93AD-3CAF-E0DB-E286E398305A}"/>
              </a:ext>
            </a:extLst>
          </p:cNvPr>
          <p:cNvSpPr txBox="1"/>
          <p:nvPr/>
        </p:nvSpPr>
        <p:spPr>
          <a:xfrm>
            <a:off x="4317860" y="2911650"/>
            <a:ext cx="63495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Írország</a:t>
            </a:r>
            <a:endParaRPr lang="en-GB" sz="1000" b="0" i="0" u="none" strike="noStrike" kern="1200" cap="none" spc="0" baseline="0">
              <a:solidFill>
                <a:srgbClr val="000000"/>
              </a:solidFill>
              <a:uFillTx/>
              <a:latin typeface="Calibri"/>
            </a:endParaRPr>
          </a:p>
        </p:txBody>
      </p:sp>
      <p:sp>
        <p:nvSpPr>
          <p:cNvPr id="22" name="TextBox 4">
            <a:extLst>
              <a:ext uri="{FF2B5EF4-FFF2-40B4-BE49-F238E27FC236}">
                <a16:creationId xmlns:a16="http://schemas.microsoft.com/office/drawing/2014/main" id="{DEE3DF9D-BA7F-AD09-E925-2C20CED998C8}"/>
              </a:ext>
            </a:extLst>
          </p:cNvPr>
          <p:cNvSpPr txBox="1"/>
          <p:nvPr/>
        </p:nvSpPr>
        <p:spPr>
          <a:xfrm>
            <a:off x="5609853" y="3582655"/>
            <a:ext cx="886785"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Németország</a:t>
            </a:r>
            <a:endParaRPr lang="en-US" sz="1000" b="0" i="0" u="none" strike="noStrike" kern="1200" cap="none" spc="0" baseline="0">
              <a:solidFill>
                <a:srgbClr val="000000"/>
              </a:solidFill>
              <a:uFillTx/>
              <a:latin typeface="Calibri"/>
            </a:endParaRPr>
          </a:p>
        </p:txBody>
      </p:sp>
      <p:sp>
        <p:nvSpPr>
          <p:cNvPr id="23" name="TextBox 34">
            <a:extLst>
              <a:ext uri="{FF2B5EF4-FFF2-40B4-BE49-F238E27FC236}">
                <a16:creationId xmlns:a16="http://schemas.microsoft.com/office/drawing/2014/main" id="{9284C7B8-36C3-E661-88B6-EFCA77F68597}"/>
              </a:ext>
            </a:extLst>
          </p:cNvPr>
          <p:cNvSpPr txBox="1"/>
          <p:nvPr/>
        </p:nvSpPr>
        <p:spPr>
          <a:xfrm>
            <a:off x="4768980" y="3957797"/>
            <a:ext cx="907624"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Franciaország</a:t>
            </a:r>
            <a:endParaRPr lang="en-US" sz="1000" b="0" i="0" u="none" strike="noStrike" kern="1200" cap="none" spc="0" baseline="0">
              <a:solidFill>
                <a:srgbClr val="000000"/>
              </a:solidFill>
              <a:uFillTx/>
              <a:latin typeface="Calibri"/>
            </a:endParaRPr>
          </a:p>
        </p:txBody>
      </p:sp>
      <p:sp>
        <p:nvSpPr>
          <p:cNvPr id="24" name="TextBox 35">
            <a:extLst>
              <a:ext uri="{FF2B5EF4-FFF2-40B4-BE49-F238E27FC236}">
                <a16:creationId xmlns:a16="http://schemas.microsoft.com/office/drawing/2014/main" id="{C4B9B932-07A7-7C99-A24E-0C045374C16F}"/>
              </a:ext>
            </a:extLst>
          </p:cNvPr>
          <p:cNvSpPr txBox="1"/>
          <p:nvPr/>
        </p:nvSpPr>
        <p:spPr>
          <a:xfrm>
            <a:off x="5157508" y="3525103"/>
            <a:ext cx="619076"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Belgium</a:t>
            </a:r>
            <a:endParaRPr lang="en-US" sz="1000" b="0" i="0" u="none" strike="noStrike" kern="1200" cap="none" spc="0" baseline="0">
              <a:solidFill>
                <a:srgbClr val="000000"/>
              </a:solidFill>
              <a:uFillTx/>
              <a:latin typeface="Calibri"/>
            </a:endParaRPr>
          </a:p>
        </p:txBody>
      </p:sp>
      <p:sp>
        <p:nvSpPr>
          <p:cNvPr id="25" name="TextBox 36">
            <a:extLst>
              <a:ext uri="{FF2B5EF4-FFF2-40B4-BE49-F238E27FC236}">
                <a16:creationId xmlns:a16="http://schemas.microsoft.com/office/drawing/2014/main" id="{AB2DD2B9-BABA-B093-9972-54EACAA367FD}"/>
              </a:ext>
            </a:extLst>
          </p:cNvPr>
          <p:cNvSpPr txBox="1"/>
          <p:nvPr/>
        </p:nvSpPr>
        <p:spPr>
          <a:xfrm>
            <a:off x="5440945" y="3338620"/>
            <a:ext cx="692813"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Hollandia</a:t>
            </a:r>
            <a:endParaRPr lang="en-US" sz="1000" b="0" i="0" u="none" strike="noStrike" kern="1200" cap="none" spc="0" baseline="0">
              <a:solidFill>
                <a:srgbClr val="000000"/>
              </a:solidFill>
              <a:uFillTx/>
              <a:latin typeface="Calibri"/>
            </a:endParaRPr>
          </a:p>
        </p:txBody>
      </p:sp>
      <p:sp>
        <p:nvSpPr>
          <p:cNvPr id="26" name="TextBox 37">
            <a:extLst>
              <a:ext uri="{FF2B5EF4-FFF2-40B4-BE49-F238E27FC236}">
                <a16:creationId xmlns:a16="http://schemas.microsoft.com/office/drawing/2014/main" id="{013351C6-7A6E-F93C-45D6-95347CB0ED6F}"/>
              </a:ext>
            </a:extLst>
          </p:cNvPr>
          <p:cNvSpPr txBox="1"/>
          <p:nvPr/>
        </p:nvSpPr>
        <p:spPr>
          <a:xfrm>
            <a:off x="5128156" y="3734656"/>
            <a:ext cx="77937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Luxemburg</a:t>
            </a:r>
            <a:endParaRPr lang="en-US" sz="1000" b="0" i="0" u="none" strike="noStrike" kern="1200" cap="none" spc="0" baseline="0">
              <a:solidFill>
                <a:srgbClr val="000000"/>
              </a:solidFill>
              <a:uFillTx/>
              <a:latin typeface="Calibri"/>
            </a:endParaRPr>
          </a:p>
        </p:txBody>
      </p:sp>
      <p:sp>
        <p:nvSpPr>
          <p:cNvPr id="27" name="TextBox 38">
            <a:extLst>
              <a:ext uri="{FF2B5EF4-FFF2-40B4-BE49-F238E27FC236}">
                <a16:creationId xmlns:a16="http://schemas.microsoft.com/office/drawing/2014/main" id="{F765562D-AE94-192F-A5D7-7C30C2279900}"/>
              </a:ext>
            </a:extLst>
          </p:cNvPr>
          <p:cNvSpPr txBox="1"/>
          <p:nvPr/>
        </p:nvSpPr>
        <p:spPr>
          <a:xfrm>
            <a:off x="5776593" y="4813355"/>
            <a:ext cx="808238"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Olaszország</a:t>
            </a:r>
            <a:endParaRPr lang="en-US" sz="1000" b="0" i="0" u="none" strike="noStrike" kern="1200" cap="none" spc="0" baseline="0">
              <a:solidFill>
                <a:srgbClr val="000000"/>
              </a:solidFill>
              <a:uFillTx/>
              <a:latin typeface="Calibri"/>
            </a:endParaRPr>
          </a:p>
        </p:txBody>
      </p:sp>
      <p:sp>
        <p:nvSpPr>
          <p:cNvPr id="28" name="Rectangle 7">
            <a:extLst>
              <a:ext uri="{FF2B5EF4-FFF2-40B4-BE49-F238E27FC236}">
                <a16:creationId xmlns:a16="http://schemas.microsoft.com/office/drawing/2014/main" id="{5758C6A2-0928-94CE-9FB3-96A45AE043E4}"/>
              </a:ext>
            </a:extLst>
          </p:cNvPr>
          <p:cNvSpPr/>
          <p:nvPr/>
        </p:nvSpPr>
        <p:spPr>
          <a:xfrm>
            <a:off x="3988667" y="4822252"/>
            <a:ext cx="94769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Spanyolország</a:t>
            </a:r>
            <a:endParaRPr lang="en-GB" sz="1000" b="0" i="0" u="none" strike="noStrike" kern="1200" cap="none" spc="0" baseline="0">
              <a:solidFill>
                <a:srgbClr val="000000"/>
              </a:solidFill>
              <a:uFillTx/>
              <a:latin typeface="Calibri"/>
            </a:endParaRPr>
          </a:p>
        </p:txBody>
      </p:sp>
      <p:sp>
        <p:nvSpPr>
          <p:cNvPr id="29" name="Rectangle 39">
            <a:extLst>
              <a:ext uri="{FF2B5EF4-FFF2-40B4-BE49-F238E27FC236}">
                <a16:creationId xmlns:a16="http://schemas.microsoft.com/office/drawing/2014/main" id="{72A2286D-8956-0D6B-E79B-490988176812}"/>
              </a:ext>
            </a:extLst>
          </p:cNvPr>
          <p:cNvSpPr/>
          <p:nvPr/>
        </p:nvSpPr>
        <p:spPr>
          <a:xfrm>
            <a:off x="3661138" y="4642911"/>
            <a:ext cx="7312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Portugália</a:t>
            </a:r>
            <a:endParaRPr lang="en-GB" sz="1000" b="0" i="0" u="none" strike="noStrike" kern="1200" cap="none" spc="0" baseline="0">
              <a:solidFill>
                <a:srgbClr val="000000"/>
              </a:solidFill>
              <a:uFillTx/>
              <a:latin typeface="Calibri"/>
            </a:endParaRPr>
          </a:p>
        </p:txBody>
      </p:sp>
      <p:sp>
        <p:nvSpPr>
          <p:cNvPr id="30" name="Rectangle 40">
            <a:extLst>
              <a:ext uri="{FF2B5EF4-FFF2-40B4-BE49-F238E27FC236}">
                <a16:creationId xmlns:a16="http://schemas.microsoft.com/office/drawing/2014/main" id="{6D90C2E1-FA52-707C-BBC8-5EE685E2A9A4}"/>
              </a:ext>
            </a:extLst>
          </p:cNvPr>
          <p:cNvSpPr/>
          <p:nvPr/>
        </p:nvSpPr>
        <p:spPr>
          <a:xfrm>
            <a:off x="6214408" y="4385425"/>
            <a:ext cx="88678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Horvátország</a:t>
            </a:r>
            <a:endParaRPr lang="en-GB" sz="1000" b="0" i="0" u="none" strike="noStrike" kern="1200" cap="none" spc="0" baseline="0">
              <a:solidFill>
                <a:srgbClr val="000000"/>
              </a:solidFill>
              <a:uFillTx/>
              <a:latin typeface="Calibri"/>
            </a:endParaRPr>
          </a:p>
        </p:txBody>
      </p:sp>
      <p:sp>
        <p:nvSpPr>
          <p:cNvPr id="31" name="Rectangle 41">
            <a:extLst>
              <a:ext uri="{FF2B5EF4-FFF2-40B4-BE49-F238E27FC236}">
                <a16:creationId xmlns:a16="http://schemas.microsoft.com/office/drawing/2014/main" id="{6DD7336C-2BF9-6086-F844-24CB47379D21}"/>
              </a:ext>
            </a:extLst>
          </p:cNvPr>
          <p:cNvSpPr/>
          <p:nvPr/>
        </p:nvSpPr>
        <p:spPr>
          <a:xfrm>
            <a:off x="6657801" y="5186303"/>
            <a:ext cx="84991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Görögország</a:t>
            </a:r>
            <a:endParaRPr lang="en-GB" sz="1000" b="0" i="0" u="none" strike="noStrike" kern="1200" cap="none" spc="0" baseline="0">
              <a:solidFill>
                <a:srgbClr val="000000"/>
              </a:solidFill>
              <a:uFillTx/>
              <a:latin typeface="Calibri"/>
            </a:endParaRPr>
          </a:p>
        </p:txBody>
      </p:sp>
      <p:sp>
        <p:nvSpPr>
          <p:cNvPr id="32" name="Rectangle 42">
            <a:extLst>
              <a:ext uri="{FF2B5EF4-FFF2-40B4-BE49-F238E27FC236}">
                <a16:creationId xmlns:a16="http://schemas.microsoft.com/office/drawing/2014/main" id="{0A17F451-21B6-AA73-74ED-EB66EB2BB315}"/>
              </a:ext>
            </a:extLst>
          </p:cNvPr>
          <p:cNvSpPr/>
          <p:nvPr/>
        </p:nvSpPr>
        <p:spPr>
          <a:xfrm>
            <a:off x="7071823" y="4671797"/>
            <a:ext cx="62068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Bulgária</a:t>
            </a:r>
            <a:endParaRPr lang="en-GB" sz="1000" b="0" i="0" u="none" strike="noStrike" kern="1200" cap="none" spc="0" baseline="0">
              <a:solidFill>
                <a:srgbClr val="000000"/>
              </a:solidFill>
              <a:uFillTx/>
              <a:latin typeface="Calibri"/>
            </a:endParaRPr>
          </a:p>
        </p:txBody>
      </p:sp>
      <p:sp>
        <p:nvSpPr>
          <p:cNvPr id="33" name="Rectangle 43">
            <a:extLst>
              <a:ext uri="{FF2B5EF4-FFF2-40B4-BE49-F238E27FC236}">
                <a16:creationId xmlns:a16="http://schemas.microsoft.com/office/drawing/2014/main" id="{1F2C0432-1C47-733E-DAAB-A85D6F373E9C}"/>
              </a:ext>
            </a:extLst>
          </p:cNvPr>
          <p:cNvSpPr/>
          <p:nvPr/>
        </p:nvSpPr>
        <p:spPr>
          <a:xfrm>
            <a:off x="6956261" y="4291434"/>
            <a:ext cx="65594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Románia</a:t>
            </a:r>
            <a:endParaRPr lang="en-GB" sz="1000" b="0" i="0" u="none" strike="noStrike" kern="1200" cap="none" spc="0" baseline="0">
              <a:solidFill>
                <a:srgbClr val="000000"/>
              </a:solidFill>
              <a:uFillTx/>
              <a:latin typeface="Calibri"/>
            </a:endParaRPr>
          </a:p>
        </p:txBody>
      </p:sp>
      <p:sp>
        <p:nvSpPr>
          <p:cNvPr id="34" name="Rectangle 44">
            <a:extLst>
              <a:ext uri="{FF2B5EF4-FFF2-40B4-BE49-F238E27FC236}">
                <a16:creationId xmlns:a16="http://schemas.microsoft.com/office/drawing/2014/main" id="{7109ED69-EA0C-4372-D1FF-EC71FB299BC1}"/>
              </a:ext>
            </a:extLst>
          </p:cNvPr>
          <p:cNvSpPr/>
          <p:nvPr/>
        </p:nvSpPr>
        <p:spPr>
          <a:xfrm>
            <a:off x="6029416" y="4251283"/>
            <a:ext cx="68640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Szlovénia</a:t>
            </a:r>
            <a:endParaRPr lang="en-US" sz="1000" b="0" i="0" u="none" strike="noStrike" kern="1200" cap="none" spc="0" baseline="0">
              <a:solidFill>
                <a:srgbClr val="000000"/>
              </a:solidFill>
              <a:uFillTx/>
              <a:latin typeface="Calibri"/>
            </a:endParaRPr>
          </a:p>
        </p:txBody>
      </p:sp>
      <p:sp>
        <p:nvSpPr>
          <p:cNvPr id="35" name="Rectangle 45">
            <a:extLst>
              <a:ext uri="{FF2B5EF4-FFF2-40B4-BE49-F238E27FC236}">
                <a16:creationId xmlns:a16="http://schemas.microsoft.com/office/drawing/2014/main" id="{7EC41350-00B5-3738-A620-D943BE05B067}"/>
              </a:ext>
            </a:extLst>
          </p:cNvPr>
          <p:cNvSpPr/>
          <p:nvPr/>
        </p:nvSpPr>
        <p:spPr>
          <a:xfrm>
            <a:off x="6460720" y="4102528"/>
            <a:ext cx="92846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Magyarország</a:t>
            </a:r>
            <a:endParaRPr lang="en-US" sz="1000" b="0" i="0" u="none" strike="noStrike" kern="1200" cap="none" spc="0" baseline="0">
              <a:solidFill>
                <a:srgbClr val="000000"/>
              </a:solidFill>
              <a:uFillTx/>
              <a:latin typeface="Calibri"/>
            </a:endParaRPr>
          </a:p>
        </p:txBody>
      </p:sp>
      <p:sp>
        <p:nvSpPr>
          <p:cNvPr id="36" name="Rectangle 46">
            <a:extLst>
              <a:ext uri="{FF2B5EF4-FFF2-40B4-BE49-F238E27FC236}">
                <a16:creationId xmlns:a16="http://schemas.microsoft.com/office/drawing/2014/main" id="{1DD97D6B-AD38-37C0-EA67-8B05485FD4A5}"/>
              </a:ext>
            </a:extLst>
          </p:cNvPr>
          <p:cNvSpPr/>
          <p:nvPr/>
        </p:nvSpPr>
        <p:spPr>
          <a:xfrm>
            <a:off x="6471473" y="3927631"/>
            <a:ext cx="676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Szlovákia</a:t>
            </a:r>
            <a:endParaRPr lang="en-US" sz="1000" b="0" i="0" u="none" strike="noStrike" kern="1200" cap="none" spc="0" baseline="0">
              <a:solidFill>
                <a:srgbClr val="000000"/>
              </a:solidFill>
              <a:uFillTx/>
              <a:latin typeface="Calibri"/>
            </a:endParaRPr>
          </a:p>
        </p:txBody>
      </p:sp>
      <p:sp>
        <p:nvSpPr>
          <p:cNvPr id="37" name="Rectangle 47">
            <a:extLst>
              <a:ext uri="{FF2B5EF4-FFF2-40B4-BE49-F238E27FC236}">
                <a16:creationId xmlns:a16="http://schemas.microsoft.com/office/drawing/2014/main" id="{CF9C8F55-EEED-8EE3-4A71-D3913EB69BF2}"/>
              </a:ext>
            </a:extLst>
          </p:cNvPr>
          <p:cNvSpPr/>
          <p:nvPr/>
        </p:nvSpPr>
        <p:spPr>
          <a:xfrm>
            <a:off x="6300581" y="3436818"/>
            <a:ext cx="93006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Lengyelország</a:t>
            </a:r>
            <a:endParaRPr lang="en-US" sz="1000" b="0" i="0" u="none" strike="noStrike" kern="1200" cap="none" spc="0" baseline="0">
              <a:solidFill>
                <a:srgbClr val="000000"/>
              </a:solidFill>
              <a:uFillTx/>
              <a:latin typeface="Calibri"/>
            </a:endParaRPr>
          </a:p>
        </p:txBody>
      </p:sp>
      <p:sp>
        <p:nvSpPr>
          <p:cNvPr id="38" name="Rectangle 48">
            <a:extLst>
              <a:ext uri="{FF2B5EF4-FFF2-40B4-BE49-F238E27FC236}">
                <a16:creationId xmlns:a16="http://schemas.microsoft.com/office/drawing/2014/main" id="{5FFB26A0-0D16-3EDA-E717-375ED54C1E20}"/>
              </a:ext>
            </a:extLst>
          </p:cNvPr>
          <p:cNvSpPr/>
          <p:nvPr/>
        </p:nvSpPr>
        <p:spPr>
          <a:xfrm>
            <a:off x="6029416" y="3756803"/>
            <a:ext cx="77617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Csehország</a:t>
            </a:r>
          </a:p>
        </p:txBody>
      </p:sp>
      <p:sp>
        <p:nvSpPr>
          <p:cNvPr id="39" name="Rectangle 49">
            <a:extLst>
              <a:ext uri="{FF2B5EF4-FFF2-40B4-BE49-F238E27FC236}">
                <a16:creationId xmlns:a16="http://schemas.microsoft.com/office/drawing/2014/main" id="{3DF126B3-2A0B-2279-EDB8-02C56143E6CF}"/>
              </a:ext>
            </a:extLst>
          </p:cNvPr>
          <p:cNvSpPr/>
          <p:nvPr/>
        </p:nvSpPr>
        <p:spPr>
          <a:xfrm>
            <a:off x="6053236" y="2397364"/>
            <a:ext cx="77937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Svédország</a:t>
            </a:r>
            <a:endParaRPr lang="en-GB" sz="1000" b="0" i="0" u="none" strike="noStrike" kern="1200" cap="none" spc="0" baseline="0">
              <a:solidFill>
                <a:srgbClr val="000000"/>
              </a:solidFill>
              <a:uFillTx/>
              <a:latin typeface="Calibri"/>
            </a:endParaRPr>
          </a:p>
        </p:txBody>
      </p:sp>
      <p:sp>
        <p:nvSpPr>
          <p:cNvPr id="40" name="Rectangle 50">
            <a:extLst>
              <a:ext uri="{FF2B5EF4-FFF2-40B4-BE49-F238E27FC236}">
                <a16:creationId xmlns:a16="http://schemas.microsoft.com/office/drawing/2014/main" id="{6E29BE14-7F19-2C24-42F9-DF3528DFAF5F}"/>
              </a:ext>
            </a:extLst>
          </p:cNvPr>
          <p:cNvSpPr/>
          <p:nvPr/>
        </p:nvSpPr>
        <p:spPr>
          <a:xfrm>
            <a:off x="6766806" y="2028907"/>
            <a:ext cx="75373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Finnország</a:t>
            </a:r>
            <a:endParaRPr lang="en-GB" sz="1000" b="0" i="0" u="none" strike="noStrike" kern="1200" cap="none" spc="0" baseline="0">
              <a:solidFill>
                <a:srgbClr val="000000"/>
              </a:solidFill>
              <a:uFillTx/>
              <a:latin typeface="Calibri"/>
            </a:endParaRPr>
          </a:p>
        </p:txBody>
      </p:sp>
      <p:sp>
        <p:nvSpPr>
          <p:cNvPr id="41" name="Rectangle 51">
            <a:extLst>
              <a:ext uri="{FF2B5EF4-FFF2-40B4-BE49-F238E27FC236}">
                <a16:creationId xmlns:a16="http://schemas.microsoft.com/office/drawing/2014/main" id="{8EC4626F-5201-7BE4-B838-A77EDF01E3A4}"/>
              </a:ext>
            </a:extLst>
          </p:cNvPr>
          <p:cNvSpPr/>
          <p:nvPr/>
        </p:nvSpPr>
        <p:spPr>
          <a:xfrm>
            <a:off x="6863586" y="2520470"/>
            <a:ext cx="7344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Észtország</a:t>
            </a:r>
            <a:endParaRPr lang="en-US" sz="1000" b="0" i="0" u="none" strike="noStrike" kern="1200" cap="none" spc="0" baseline="0">
              <a:solidFill>
                <a:srgbClr val="000000"/>
              </a:solidFill>
              <a:uFillTx/>
              <a:latin typeface="Calibri"/>
            </a:endParaRPr>
          </a:p>
        </p:txBody>
      </p:sp>
      <p:sp>
        <p:nvSpPr>
          <p:cNvPr id="42" name="Rectangle 52">
            <a:extLst>
              <a:ext uri="{FF2B5EF4-FFF2-40B4-BE49-F238E27FC236}">
                <a16:creationId xmlns:a16="http://schemas.microsoft.com/office/drawing/2014/main" id="{DA3C1C51-3DA4-AA25-0149-F6318A8012AA}"/>
              </a:ext>
            </a:extLst>
          </p:cNvPr>
          <p:cNvSpPr/>
          <p:nvPr/>
        </p:nvSpPr>
        <p:spPr>
          <a:xfrm>
            <a:off x="6802980" y="2759494"/>
            <a:ext cx="7328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Lettország</a:t>
            </a:r>
            <a:endParaRPr lang="en-US" sz="1000" b="0" i="0" u="none" strike="noStrike" kern="1200" cap="none" spc="0" baseline="0">
              <a:solidFill>
                <a:srgbClr val="000000"/>
              </a:solidFill>
              <a:uFillTx/>
              <a:latin typeface="Calibri"/>
            </a:endParaRPr>
          </a:p>
        </p:txBody>
      </p:sp>
      <p:sp>
        <p:nvSpPr>
          <p:cNvPr id="43" name="Rectangle 53">
            <a:extLst>
              <a:ext uri="{FF2B5EF4-FFF2-40B4-BE49-F238E27FC236}">
                <a16:creationId xmlns:a16="http://schemas.microsoft.com/office/drawing/2014/main" id="{52DAFD85-8B0C-545F-C0BC-05DF3AD61338}"/>
              </a:ext>
            </a:extLst>
          </p:cNvPr>
          <p:cNvSpPr/>
          <p:nvPr/>
        </p:nvSpPr>
        <p:spPr>
          <a:xfrm>
            <a:off x="6829882" y="2975576"/>
            <a:ext cx="6030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Litvánia</a:t>
            </a:r>
            <a:endParaRPr lang="en-US" sz="1000" b="0" i="0" u="none" strike="noStrike" kern="1200" cap="none" spc="0" baseline="0">
              <a:solidFill>
                <a:srgbClr val="000000"/>
              </a:solidFill>
              <a:uFillTx/>
              <a:latin typeface="Calibri"/>
            </a:endParaRPr>
          </a:p>
        </p:txBody>
      </p:sp>
      <p:sp>
        <p:nvSpPr>
          <p:cNvPr id="44" name="Rectangle 54">
            <a:extLst>
              <a:ext uri="{FF2B5EF4-FFF2-40B4-BE49-F238E27FC236}">
                <a16:creationId xmlns:a16="http://schemas.microsoft.com/office/drawing/2014/main" id="{F7524743-B7B9-9C01-27D8-DEAF67D02BF2}"/>
              </a:ext>
            </a:extLst>
          </p:cNvPr>
          <p:cNvSpPr/>
          <p:nvPr/>
        </p:nvSpPr>
        <p:spPr>
          <a:xfrm>
            <a:off x="6012673" y="5731651"/>
            <a:ext cx="4988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Málta</a:t>
            </a:r>
            <a:endParaRPr lang="en-US" sz="1000" b="0" i="0" u="none" strike="noStrike" kern="1200" cap="none" spc="0" baseline="0">
              <a:solidFill>
                <a:srgbClr val="000000"/>
              </a:solidFill>
              <a:uFillTx/>
              <a:latin typeface="Calibri"/>
            </a:endParaRPr>
          </a:p>
        </p:txBody>
      </p:sp>
      <p:sp>
        <p:nvSpPr>
          <p:cNvPr id="45" name="Rectangle 55">
            <a:extLst>
              <a:ext uri="{FF2B5EF4-FFF2-40B4-BE49-F238E27FC236}">
                <a16:creationId xmlns:a16="http://schemas.microsoft.com/office/drawing/2014/main" id="{8A559952-60CB-AEB3-69BA-7F385A0A9DB2}"/>
              </a:ext>
            </a:extLst>
          </p:cNvPr>
          <p:cNvSpPr/>
          <p:nvPr/>
        </p:nvSpPr>
        <p:spPr>
          <a:xfrm>
            <a:off x="8014021" y="5731651"/>
            <a:ext cx="51808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Ciprus</a:t>
            </a:r>
            <a:endParaRPr lang="en-US" sz="1000" b="0" i="0" u="none" strike="noStrike" kern="1200" cap="none" spc="0" baseline="0">
              <a:solidFill>
                <a:srgbClr val="000000"/>
              </a:solidFill>
              <a:uFillTx/>
              <a:latin typeface="Calibri"/>
            </a:endParaRPr>
          </a:p>
        </p:txBody>
      </p:sp>
      <p:sp>
        <p:nvSpPr>
          <p:cNvPr id="46" name="Rectangle 56">
            <a:extLst>
              <a:ext uri="{FF2B5EF4-FFF2-40B4-BE49-F238E27FC236}">
                <a16:creationId xmlns:a16="http://schemas.microsoft.com/office/drawing/2014/main" id="{74DC0374-5578-C16F-31E4-9A9A835670B8}"/>
              </a:ext>
            </a:extLst>
          </p:cNvPr>
          <p:cNvSpPr/>
          <p:nvPr/>
        </p:nvSpPr>
        <p:spPr>
          <a:xfrm>
            <a:off x="5740703" y="2842010"/>
            <a:ext cx="49084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Dánia</a:t>
            </a:r>
            <a:endParaRPr lang="en-GB" sz="1000" b="0" i="0" u="none" strike="noStrike" kern="1200" cap="none" spc="0" baseline="0">
              <a:solidFill>
                <a:srgbClr val="000000"/>
              </a:solidFill>
              <a:uFillTx/>
              <a:latin typeface="Calibri"/>
            </a:endParaRPr>
          </a:p>
        </p:txBody>
      </p:sp>
      <p:sp>
        <p:nvSpPr>
          <p:cNvPr id="47" name="Rectangle 57">
            <a:extLst>
              <a:ext uri="{FF2B5EF4-FFF2-40B4-BE49-F238E27FC236}">
                <a16:creationId xmlns:a16="http://schemas.microsoft.com/office/drawing/2014/main" id="{4091B8DA-3760-06DA-BA8F-A77F9323C6CD}"/>
              </a:ext>
            </a:extLst>
          </p:cNvPr>
          <p:cNvSpPr/>
          <p:nvPr/>
        </p:nvSpPr>
        <p:spPr>
          <a:xfrm>
            <a:off x="6012673" y="4024274"/>
            <a:ext cx="61747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Ausztria</a:t>
            </a:r>
            <a:endParaRPr lang="en-GB" sz="1000" b="0" i="0" u="none" strike="noStrike" kern="1200" cap="none" spc="0" baseline="0">
              <a:solidFill>
                <a:srgbClr val="000000"/>
              </a:solidFill>
              <a:uFillTx/>
              <a:latin typeface="Calibri"/>
            </a:endParaRPr>
          </a:p>
        </p:txBody>
      </p:sp>
      <p:sp>
        <p:nvSpPr>
          <p:cNvPr id="48" name="Rectangle 6">
            <a:extLst>
              <a:ext uri="{FF2B5EF4-FFF2-40B4-BE49-F238E27FC236}">
                <a16:creationId xmlns:a16="http://schemas.microsoft.com/office/drawing/2014/main" id="{130BD296-402E-B1CD-211F-F4F187249686}"/>
              </a:ext>
            </a:extLst>
          </p:cNvPr>
          <p:cNvSpPr/>
          <p:nvPr/>
        </p:nvSpPr>
        <p:spPr>
          <a:xfrm>
            <a:off x="-4389" y="1865"/>
            <a:ext cx="3479072" cy="80416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 ORSZÁGOK</a:t>
            </a:r>
          </a:p>
        </p:txBody>
      </p:sp>
      <p:sp>
        <p:nvSpPr>
          <p:cNvPr id="49" name="Larme 12">
            <a:extLst>
              <a:ext uri="{FF2B5EF4-FFF2-40B4-BE49-F238E27FC236}">
                <a16:creationId xmlns:a16="http://schemas.microsoft.com/office/drawing/2014/main" id="{BDA860BE-ABF3-155B-18EA-2B0A2B5C278F}"/>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50" name="TextBox 59">
            <a:extLst>
              <a:ext uri="{FF2B5EF4-FFF2-40B4-BE49-F238E27FC236}">
                <a16:creationId xmlns:a16="http://schemas.microsoft.com/office/drawing/2014/main" id="{DD5FE285-86B0-D0FF-C14C-2399CB896BA0}"/>
              </a:ext>
            </a:extLst>
          </p:cNvPr>
          <p:cNvSpPr txBox="1"/>
          <p:nvPr/>
        </p:nvSpPr>
        <p:spPr>
          <a:xfrm>
            <a:off x="340760" y="1802446"/>
            <a:ext cx="99571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FFFFFF"/>
                </a:solidFill>
                <a:uFillTx/>
                <a:latin typeface="Calibri"/>
              </a:rPr>
              <a:t>1951</a:t>
            </a:r>
          </a:p>
        </p:txBody>
      </p:sp>
      <p:sp>
        <p:nvSpPr>
          <p:cNvPr id="51" name="TextBox 60">
            <a:extLst>
              <a:ext uri="{FF2B5EF4-FFF2-40B4-BE49-F238E27FC236}">
                <a16:creationId xmlns:a16="http://schemas.microsoft.com/office/drawing/2014/main" id="{6E9307FB-22CF-C602-3D7E-59898A421DD2}"/>
              </a:ext>
            </a:extLst>
          </p:cNvPr>
          <p:cNvSpPr txBox="1"/>
          <p:nvPr/>
        </p:nvSpPr>
        <p:spPr>
          <a:xfrm>
            <a:off x="331671" y="2502502"/>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1973</a:t>
            </a:r>
          </a:p>
        </p:txBody>
      </p:sp>
      <p:sp>
        <p:nvSpPr>
          <p:cNvPr id="52" name="TextBox 61">
            <a:extLst>
              <a:ext uri="{FF2B5EF4-FFF2-40B4-BE49-F238E27FC236}">
                <a16:creationId xmlns:a16="http://schemas.microsoft.com/office/drawing/2014/main" id="{B2C9CC31-14FE-55EE-2609-6F599B2F381E}"/>
              </a:ext>
            </a:extLst>
          </p:cNvPr>
          <p:cNvSpPr txBox="1"/>
          <p:nvPr/>
        </p:nvSpPr>
        <p:spPr>
          <a:xfrm>
            <a:off x="341793" y="3050813"/>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1981</a:t>
            </a:r>
          </a:p>
        </p:txBody>
      </p:sp>
      <p:sp>
        <p:nvSpPr>
          <p:cNvPr id="53" name="TextBox 62">
            <a:extLst>
              <a:ext uri="{FF2B5EF4-FFF2-40B4-BE49-F238E27FC236}">
                <a16:creationId xmlns:a16="http://schemas.microsoft.com/office/drawing/2014/main" id="{5D06E3CE-158B-CB71-8846-4DE943C11F2C}"/>
              </a:ext>
            </a:extLst>
          </p:cNvPr>
          <p:cNvSpPr txBox="1"/>
          <p:nvPr/>
        </p:nvSpPr>
        <p:spPr>
          <a:xfrm>
            <a:off x="341043" y="3436818"/>
            <a:ext cx="9144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1986</a:t>
            </a:r>
          </a:p>
        </p:txBody>
      </p:sp>
      <p:sp>
        <p:nvSpPr>
          <p:cNvPr id="54" name="TextBox 63">
            <a:extLst>
              <a:ext uri="{FF2B5EF4-FFF2-40B4-BE49-F238E27FC236}">
                <a16:creationId xmlns:a16="http://schemas.microsoft.com/office/drawing/2014/main" id="{0FCB2851-BBF1-693E-8FA1-531024439242}"/>
              </a:ext>
            </a:extLst>
          </p:cNvPr>
          <p:cNvSpPr txBox="1"/>
          <p:nvPr/>
        </p:nvSpPr>
        <p:spPr>
          <a:xfrm>
            <a:off x="331671" y="3844649"/>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1995</a:t>
            </a:r>
          </a:p>
        </p:txBody>
      </p:sp>
      <p:sp>
        <p:nvSpPr>
          <p:cNvPr id="55" name="TextBox 64">
            <a:extLst>
              <a:ext uri="{FF2B5EF4-FFF2-40B4-BE49-F238E27FC236}">
                <a16:creationId xmlns:a16="http://schemas.microsoft.com/office/drawing/2014/main" id="{EC43B123-ED30-C7FC-CA80-6F327F0F0E72}"/>
              </a:ext>
            </a:extLst>
          </p:cNvPr>
          <p:cNvSpPr txBox="1"/>
          <p:nvPr/>
        </p:nvSpPr>
        <p:spPr>
          <a:xfrm>
            <a:off x="343978" y="4525703"/>
            <a:ext cx="109184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2004</a:t>
            </a:r>
          </a:p>
        </p:txBody>
      </p:sp>
      <p:sp>
        <p:nvSpPr>
          <p:cNvPr id="56" name="TextBox 65">
            <a:extLst>
              <a:ext uri="{FF2B5EF4-FFF2-40B4-BE49-F238E27FC236}">
                <a16:creationId xmlns:a16="http://schemas.microsoft.com/office/drawing/2014/main" id="{2CEDE2B5-01B9-6242-452F-7C068DBCF880}"/>
              </a:ext>
            </a:extLst>
          </p:cNvPr>
          <p:cNvSpPr txBox="1"/>
          <p:nvPr/>
        </p:nvSpPr>
        <p:spPr>
          <a:xfrm>
            <a:off x="347023" y="5236796"/>
            <a:ext cx="7366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2007</a:t>
            </a:r>
          </a:p>
        </p:txBody>
      </p:sp>
      <p:sp>
        <p:nvSpPr>
          <p:cNvPr id="57" name="TextBox 66">
            <a:extLst>
              <a:ext uri="{FF2B5EF4-FFF2-40B4-BE49-F238E27FC236}">
                <a16:creationId xmlns:a16="http://schemas.microsoft.com/office/drawing/2014/main" id="{AC8D2E41-1E28-CD28-AB4F-BD27E4B41E65}"/>
              </a:ext>
            </a:extLst>
          </p:cNvPr>
          <p:cNvSpPr txBox="1"/>
          <p:nvPr/>
        </p:nvSpPr>
        <p:spPr>
          <a:xfrm>
            <a:off x="331945" y="5681304"/>
            <a:ext cx="7845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10C6D7D-C93F-40F1-2E50-E8FA778FC880}"/>
              </a:ext>
            </a:extLst>
          </p:cNvPr>
          <p:cNvSpPr/>
          <p:nvPr/>
        </p:nvSpPr>
        <p:spPr>
          <a:xfrm rot="16200004">
            <a:off x="8234913"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3" name="Connecteur droit 10">
            <a:extLst>
              <a:ext uri="{FF2B5EF4-FFF2-40B4-BE49-F238E27FC236}">
                <a16:creationId xmlns:a16="http://schemas.microsoft.com/office/drawing/2014/main" id="{F125881F-BF23-77E3-862C-FEF8960276E6}"/>
              </a:ext>
            </a:extLst>
          </p:cNvPr>
          <p:cNvCxnSpPr/>
          <p:nvPr/>
        </p:nvCxnSpPr>
        <p:spPr>
          <a:xfrm>
            <a:off x="8899846" y="5041123"/>
            <a:ext cx="246220" cy="0"/>
          </a:xfrm>
          <a:prstGeom prst="straightConnector1">
            <a:avLst/>
          </a:prstGeom>
          <a:noFill/>
          <a:ln w="12701" cap="flat">
            <a:solidFill>
              <a:srgbClr val="00B0F0"/>
            </a:solidFill>
            <a:prstDash val="solid"/>
            <a:miter/>
          </a:ln>
        </p:spPr>
      </p:cxnSp>
      <p:sp>
        <p:nvSpPr>
          <p:cNvPr id="4" name="Rectangle 4">
            <a:extLst>
              <a:ext uri="{FF2B5EF4-FFF2-40B4-BE49-F238E27FC236}">
                <a16:creationId xmlns:a16="http://schemas.microsoft.com/office/drawing/2014/main" id="{76027D01-A2AF-4988-822F-31B12D3B3647}"/>
              </a:ext>
            </a:extLst>
          </p:cNvPr>
          <p:cNvSpPr/>
          <p:nvPr/>
        </p:nvSpPr>
        <p:spPr>
          <a:xfrm>
            <a:off x="11969" y="-1216"/>
            <a:ext cx="5024975" cy="914400"/>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A SCHENGENI TÉRSÉG</a:t>
            </a:r>
          </a:p>
        </p:txBody>
      </p:sp>
      <p:sp>
        <p:nvSpPr>
          <p:cNvPr id="5" name="Larme 12">
            <a:extLst>
              <a:ext uri="{FF2B5EF4-FFF2-40B4-BE49-F238E27FC236}">
                <a16:creationId xmlns:a16="http://schemas.microsoft.com/office/drawing/2014/main" id="{A1F2A45E-9AF0-EC83-33FE-9092FC64A51C}"/>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pic>
        <p:nvPicPr>
          <p:cNvPr id="6" name="Picture 2">
            <a:extLst>
              <a:ext uri="{FF2B5EF4-FFF2-40B4-BE49-F238E27FC236}">
                <a16:creationId xmlns:a16="http://schemas.microsoft.com/office/drawing/2014/main" id="{7F1F2163-0319-8982-FCDA-4F21BA02DF27}"/>
              </a:ext>
            </a:extLst>
          </p:cNvPr>
          <p:cNvPicPr>
            <a:picLocks noChangeAspect="1"/>
          </p:cNvPicPr>
          <p:nvPr/>
        </p:nvPicPr>
        <p:blipFill>
          <a:blip r:embed="rId3">
            <a:extLst>
              <a:ext uri="{28A0092B-C50C-407E-A947-70E740481C1C}">
                <a14:useLocalDpi xmlns:a14="http://schemas.microsoft.com/office/drawing/2010/main" val="0"/>
              </a:ext>
            </a:extLst>
          </a:blip>
          <a:srcRect l="32" r="32"/>
          <a:stretch/>
        </p:blipFill>
        <p:spPr>
          <a:xfrm>
            <a:off x="892134" y="913183"/>
            <a:ext cx="5904902" cy="5335459"/>
          </a:xfrm>
          <a:prstGeom prst="rect">
            <a:avLst/>
          </a:prstGeom>
          <a:noFill/>
          <a:ln cap="flat">
            <a:noFill/>
          </a:ln>
        </p:spPr>
      </p:pic>
      <p:sp>
        <p:nvSpPr>
          <p:cNvPr id="7" name="Flowchart: Connector 1">
            <a:extLst>
              <a:ext uri="{FF2B5EF4-FFF2-40B4-BE49-F238E27FC236}">
                <a16:creationId xmlns:a16="http://schemas.microsoft.com/office/drawing/2014/main" id="{8EB5A79C-996C-934D-C1E5-10336CC1DEF0}"/>
              </a:ext>
            </a:extLst>
          </p:cNvPr>
          <p:cNvSpPr/>
          <p:nvPr/>
        </p:nvSpPr>
        <p:spPr>
          <a:xfrm>
            <a:off x="6036292" y="1846301"/>
            <a:ext cx="2863553" cy="27354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Calibri"/>
              </a:rPr>
              <a:t>Tudtad-e? Útlevél nélkül szabadon utazhatsz a schengeni térség 27 országában.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73">
    <p:bg>
      <p:bgPr>
        <a:solidFill>
          <a:srgbClr val="BDD7EE"/>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5EE6D9-01B1-0D33-A607-2D3BC5A98CD7}"/>
              </a:ext>
            </a:extLst>
          </p:cNvPr>
          <p:cNvSpPr/>
          <p:nvPr/>
        </p:nvSpPr>
        <p:spPr>
          <a:xfrm>
            <a:off x="1295403" y="1198878"/>
            <a:ext cx="6623474" cy="496931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3" name="Picture 3" descr="Map&#10;&#10;Description automatically generated">
            <a:extLst>
              <a:ext uri="{FF2B5EF4-FFF2-40B4-BE49-F238E27FC236}">
                <a16:creationId xmlns:a16="http://schemas.microsoft.com/office/drawing/2014/main" id="{2E41E602-9A4B-5650-799F-64B3567EC5A2}"/>
              </a:ext>
            </a:extLst>
          </p:cNvPr>
          <p:cNvPicPr>
            <a:picLocks noChangeAspect="1"/>
          </p:cNvPicPr>
          <p:nvPr/>
        </p:nvPicPr>
        <p:blipFill>
          <a:blip r:embed="rId3"/>
          <a:srcRect l="22981" t="15416" r="4374"/>
          <a:stretch>
            <a:fillRect/>
          </a:stretch>
        </p:blipFill>
        <p:spPr>
          <a:xfrm>
            <a:off x="1265904" y="1198878"/>
            <a:ext cx="6642667" cy="4969315"/>
          </a:xfrm>
          <a:prstGeom prst="rect">
            <a:avLst/>
          </a:prstGeom>
          <a:noFill/>
          <a:ln cap="flat">
            <a:noFill/>
          </a:ln>
        </p:spPr>
      </p:pic>
      <p:pic>
        <p:nvPicPr>
          <p:cNvPr id="4" name="Picture 13">
            <a:extLst>
              <a:ext uri="{FF2B5EF4-FFF2-40B4-BE49-F238E27FC236}">
                <a16:creationId xmlns:a16="http://schemas.microsoft.com/office/drawing/2014/main" id="{A325C56E-4E3A-10C7-82A2-21BC04633F1A}"/>
              </a:ext>
            </a:extLst>
          </p:cNvPr>
          <p:cNvPicPr>
            <a:picLocks noChangeAspect="1"/>
          </p:cNvPicPr>
          <p:nvPr/>
        </p:nvPicPr>
        <p:blipFill>
          <a:blip r:embed="rId4"/>
          <a:stretch>
            <a:fillRect/>
          </a:stretch>
        </p:blipFill>
        <p:spPr>
          <a:xfrm>
            <a:off x="6830787" y="4550520"/>
            <a:ext cx="913805" cy="898434"/>
          </a:xfrm>
          <a:prstGeom prst="rect">
            <a:avLst/>
          </a:prstGeom>
          <a:noFill/>
          <a:ln cap="flat">
            <a:noFill/>
          </a:ln>
        </p:spPr>
      </p:pic>
      <p:sp>
        <p:nvSpPr>
          <p:cNvPr id="5" name="Rectangle 16">
            <a:extLst>
              <a:ext uri="{FF2B5EF4-FFF2-40B4-BE49-F238E27FC236}">
                <a16:creationId xmlns:a16="http://schemas.microsoft.com/office/drawing/2014/main" id="{5B13F60D-1802-177E-2C6B-FE7CB8E011D2}"/>
              </a:ext>
            </a:extLst>
          </p:cNvPr>
          <p:cNvSpPr/>
          <p:nvPr/>
        </p:nvSpPr>
        <p:spPr>
          <a:xfrm rot="16200004">
            <a:off x="8234913"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sp>
        <p:nvSpPr>
          <p:cNvPr id="6" name="Rectangle 142">
            <a:extLst>
              <a:ext uri="{FF2B5EF4-FFF2-40B4-BE49-F238E27FC236}">
                <a16:creationId xmlns:a16="http://schemas.microsoft.com/office/drawing/2014/main" id="{27522354-125E-E888-0941-94EFB339DE8F}"/>
              </a:ext>
            </a:extLst>
          </p:cNvPr>
          <p:cNvSpPr/>
          <p:nvPr/>
        </p:nvSpPr>
        <p:spPr>
          <a:xfrm>
            <a:off x="897748" y="2366979"/>
            <a:ext cx="18472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Calibri"/>
            </a:endParaRPr>
          </a:p>
        </p:txBody>
      </p:sp>
      <p:sp>
        <p:nvSpPr>
          <p:cNvPr id="7" name="TextBox 38">
            <a:extLst>
              <a:ext uri="{FF2B5EF4-FFF2-40B4-BE49-F238E27FC236}">
                <a16:creationId xmlns:a16="http://schemas.microsoft.com/office/drawing/2014/main" id="{DDEAC08B-8CBD-232C-6B19-392869920B78}"/>
              </a:ext>
            </a:extLst>
          </p:cNvPr>
          <p:cNvSpPr txBox="1"/>
          <p:nvPr/>
        </p:nvSpPr>
        <p:spPr>
          <a:xfrm>
            <a:off x="4587243" y="6168204"/>
            <a:ext cx="3331634" cy="338556"/>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Az euróövezeten kívüli országok</a:t>
            </a:r>
          </a:p>
        </p:txBody>
      </p:sp>
      <p:sp>
        <p:nvSpPr>
          <p:cNvPr id="8" name="TextBox 39">
            <a:extLst>
              <a:ext uri="{FF2B5EF4-FFF2-40B4-BE49-F238E27FC236}">
                <a16:creationId xmlns:a16="http://schemas.microsoft.com/office/drawing/2014/main" id="{71169F72-DCDE-DB46-D546-3F96B73E39F8}"/>
              </a:ext>
            </a:extLst>
          </p:cNvPr>
          <p:cNvSpPr txBox="1"/>
          <p:nvPr/>
        </p:nvSpPr>
        <p:spPr>
          <a:xfrm>
            <a:off x="1295403" y="6168204"/>
            <a:ext cx="3291840" cy="338556"/>
          </a:xfrm>
          <a:prstGeom prst="rect">
            <a:avLst/>
          </a:prstGeom>
          <a:solidFill>
            <a:srgbClr val="00B0F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Az euróövezet tagjai</a:t>
            </a:r>
          </a:p>
        </p:txBody>
      </p:sp>
      <p:sp>
        <p:nvSpPr>
          <p:cNvPr id="9" name="Rectangle 1">
            <a:extLst>
              <a:ext uri="{FF2B5EF4-FFF2-40B4-BE49-F238E27FC236}">
                <a16:creationId xmlns:a16="http://schemas.microsoft.com/office/drawing/2014/main" id="{C8318A88-F442-DFC8-312A-8BAD8287A162}"/>
              </a:ext>
            </a:extLst>
          </p:cNvPr>
          <p:cNvSpPr/>
          <p:nvPr/>
        </p:nvSpPr>
        <p:spPr>
          <a:xfrm>
            <a:off x="15343" y="1298"/>
            <a:ext cx="3285795" cy="83820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EURÓÖVEZET</a:t>
            </a:r>
          </a:p>
        </p:txBody>
      </p:sp>
      <p:sp>
        <p:nvSpPr>
          <p:cNvPr id="10" name="Flowchart: Connector 5">
            <a:extLst>
              <a:ext uri="{FF2B5EF4-FFF2-40B4-BE49-F238E27FC236}">
                <a16:creationId xmlns:a16="http://schemas.microsoft.com/office/drawing/2014/main" id="{57D1CEB5-FEC5-28C6-0381-671C11528645}"/>
              </a:ext>
            </a:extLst>
          </p:cNvPr>
          <p:cNvSpPr/>
          <p:nvPr/>
        </p:nvSpPr>
        <p:spPr>
          <a:xfrm>
            <a:off x="6198306" y="605213"/>
            <a:ext cx="2701549" cy="25858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Calibri"/>
              </a:rPr>
              <a:t>Az euró ma 20 tagállam hivatalos pénzneme</a:t>
            </a:r>
          </a:p>
        </p:txBody>
      </p:sp>
      <p:sp>
        <p:nvSpPr>
          <p:cNvPr id="11" name="Larme 12">
            <a:extLst>
              <a:ext uri="{FF2B5EF4-FFF2-40B4-BE49-F238E27FC236}">
                <a16:creationId xmlns:a16="http://schemas.microsoft.com/office/drawing/2014/main" id="{44C5D354-94A5-3EAE-1748-3BC56CCECB52}"/>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12" name="Connecteur droit 10">
            <a:extLst>
              <a:ext uri="{FF2B5EF4-FFF2-40B4-BE49-F238E27FC236}">
                <a16:creationId xmlns:a16="http://schemas.microsoft.com/office/drawing/2014/main" id="{D6396DC1-4421-2981-6118-223B09714210}"/>
              </a:ext>
            </a:extLst>
          </p:cNvPr>
          <p:cNvCxnSpPr/>
          <p:nvPr/>
        </p:nvCxnSpPr>
        <p:spPr>
          <a:xfrm>
            <a:off x="8899846" y="5041123"/>
            <a:ext cx="246220" cy="0"/>
          </a:xfrm>
          <a:prstGeom prst="straightConnector1">
            <a:avLst/>
          </a:prstGeom>
          <a:noFill/>
          <a:ln w="12701" cap="flat">
            <a:solidFill>
              <a:srgbClr val="00B0F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168">
    <p:bg>
      <p:bgPr>
        <a:solidFill>
          <a:srgbClr val="FFFFFF">
            <a:alpha val="8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E90DD5-D597-3F8A-4C7E-8F57F195678F}"/>
              </a:ext>
            </a:extLst>
          </p:cNvPr>
          <p:cNvPicPr>
            <a:picLocks noChangeAspect="1"/>
          </p:cNvPicPr>
          <p:nvPr/>
        </p:nvPicPr>
        <p:blipFill>
          <a:blip r:embed="rId3"/>
          <a:stretch>
            <a:fillRect/>
          </a:stretch>
        </p:blipFill>
        <p:spPr>
          <a:xfrm>
            <a:off x="0" y="0"/>
            <a:ext cx="9159243" cy="6858000"/>
          </a:xfrm>
          <a:prstGeom prst="rect">
            <a:avLst/>
          </a:prstGeom>
          <a:noFill/>
          <a:ln cap="flat">
            <a:noFill/>
          </a:ln>
        </p:spPr>
      </p:pic>
      <p:sp>
        <p:nvSpPr>
          <p:cNvPr id="3" name="Rectangle 2">
            <a:extLst>
              <a:ext uri="{FF2B5EF4-FFF2-40B4-BE49-F238E27FC236}">
                <a16:creationId xmlns:a16="http://schemas.microsoft.com/office/drawing/2014/main" id="{27201B77-406D-FEB1-28B1-6E04147C5D13}"/>
              </a:ext>
            </a:extLst>
          </p:cNvPr>
          <p:cNvSpPr/>
          <p:nvPr/>
        </p:nvSpPr>
        <p:spPr>
          <a:xfrm>
            <a:off x="99056" y="281187"/>
            <a:ext cx="4325697" cy="5747863"/>
          </a:xfrm>
          <a:prstGeom prst="rect">
            <a:avLst/>
          </a:prstGeom>
          <a:solidFill>
            <a:srgbClr val="FFFFFF">
              <a:alpha val="8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1"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93BEB13B-57E5-D693-5F70-14EA50250D37}"/>
              </a:ext>
            </a:extLst>
          </p:cNvPr>
          <p:cNvSpPr txBox="1"/>
          <p:nvPr/>
        </p:nvSpPr>
        <p:spPr>
          <a:xfrm>
            <a:off x="518163" y="441956"/>
            <a:ext cx="301752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400" b="1" i="0" u="none" strike="noStrike" kern="1200" cap="none" spc="0" baseline="0">
                <a:solidFill>
                  <a:srgbClr val="000000"/>
                </a:solidFill>
                <a:uFillTx/>
                <a:latin typeface="Calibri"/>
              </a:rPr>
              <a:t>TARTALOMJEGYZÉK</a:t>
            </a:r>
          </a:p>
        </p:txBody>
      </p:sp>
      <p:pic>
        <p:nvPicPr>
          <p:cNvPr id="5" name="Content Placeholder 7">
            <a:extLst>
              <a:ext uri="{FF2B5EF4-FFF2-40B4-BE49-F238E27FC236}">
                <a16:creationId xmlns:a16="http://schemas.microsoft.com/office/drawing/2014/main" id="{B338DC13-4933-E63F-9131-960C32FCD4E0}"/>
              </a:ext>
            </a:extLst>
          </p:cNvPr>
          <p:cNvPicPr>
            <a:picLocks noChangeAspect="1"/>
          </p:cNvPicPr>
          <p:nvPr/>
        </p:nvPicPr>
        <p:blipFill>
          <a:blip r:embed="rId4"/>
          <a:stretch>
            <a:fillRect/>
          </a:stretch>
        </p:blipFill>
        <p:spPr>
          <a:xfrm>
            <a:off x="276578" y="1209550"/>
            <a:ext cx="396273" cy="396273"/>
          </a:xfrm>
          <a:prstGeom prst="rect">
            <a:avLst/>
          </a:prstGeom>
          <a:noFill/>
          <a:ln cap="flat">
            <a:noFill/>
          </a:ln>
        </p:spPr>
      </p:pic>
      <p:sp>
        <p:nvSpPr>
          <p:cNvPr id="6" name="Larme 17">
            <a:extLst>
              <a:ext uri="{FF2B5EF4-FFF2-40B4-BE49-F238E27FC236}">
                <a16:creationId xmlns:a16="http://schemas.microsoft.com/office/drawing/2014/main" id="{C1CFF8A0-FFE2-885B-C895-E4FB91CC5E9F}"/>
              </a:ext>
            </a:extLst>
          </p:cNvPr>
          <p:cNvSpPr/>
          <p:nvPr/>
        </p:nvSpPr>
        <p:spPr>
          <a:xfrm rot="5400013">
            <a:off x="276578" y="2090739"/>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Larme 17">
            <a:extLst>
              <a:ext uri="{FF2B5EF4-FFF2-40B4-BE49-F238E27FC236}">
                <a16:creationId xmlns:a16="http://schemas.microsoft.com/office/drawing/2014/main" id="{D8AE5238-4660-F500-DB7F-7D4FB42AE8BB}"/>
              </a:ext>
            </a:extLst>
          </p:cNvPr>
          <p:cNvSpPr/>
          <p:nvPr/>
        </p:nvSpPr>
        <p:spPr>
          <a:xfrm rot="5400013">
            <a:off x="279056" y="293940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Larme 17">
            <a:extLst>
              <a:ext uri="{FF2B5EF4-FFF2-40B4-BE49-F238E27FC236}">
                <a16:creationId xmlns:a16="http://schemas.microsoft.com/office/drawing/2014/main" id="{96C9FCE8-A23C-3AAC-2523-45D419773BBB}"/>
              </a:ext>
            </a:extLst>
          </p:cNvPr>
          <p:cNvSpPr/>
          <p:nvPr/>
        </p:nvSpPr>
        <p:spPr>
          <a:xfrm rot="5400013">
            <a:off x="244346" y="370734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Larme 17">
            <a:extLst>
              <a:ext uri="{FF2B5EF4-FFF2-40B4-BE49-F238E27FC236}">
                <a16:creationId xmlns:a16="http://schemas.microsoft.com/office/drawing/2014/main" id="{C0757A2C-7D88-5E5C-B1E6-7DDB38280126}"/>
              </a:ext>
            </a:extLst>
          </p:cNvPr>
          <p:cNvSpPr/>
          <p:nvPr/>
        </p:nvSpPr>
        <p:spPr>
          <a:xfrm rot="5400013">
            <a:off x="244346" y="4544047"/>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5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Larme 17">
            <a:extLst>
              <a:ext uri="{FF2B5EF4-FFF2-40B4-BE49-F238E27FC236}">
                <a16:creationId xmlns:a16="http://schemas.microsoft.com/office/drawing/2014/main" id="{2A6DA4C5-16EB-4AB4-CA68-5EF2B2F5027C}"/>
              </a:ext>
            </a:extLst>
          </p:cNvPr>
          <p:cNvSpPr/>
          <p:nvPr/>
        </p:nvSpPr>
        <p:spPr>
          <a:xfrm rot="5400013">
            <a:off x="226826" y="5402650"/>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TextBox 10">
            <a:extLst>
              <a:ext uri="{FF2B5EF4-FFF2-40B4-BE49-F238E27FC236}">
                <a16:creationId xmlns:a16="http://schemas.microsoft.com/office/drawing/2014/main" id="{FAFD8E60-BC91-53D8-6A10-CC7B58D05E63}"/>
              </a:ext>
            </a:extLst>
          </p:cNvPr>
          <p:cNvSpPr txBox="1"/>
          <p:nvPr/>
        </p:nvSpPr>
        <p:spPr>
          <a:xfrm>
            <a:off x="718370" y="1259092"/>
            <a:ext cx="291870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MIT JELENT EURÓPA?</a:t>
            </a:r>
          </a:p>
        </p:txBody>
      </p:sp>
      <p:sp>
        <p:nvSpPr>
          <p:cNvPr id="12" name="TextBox 11">
            <a:extLst>
              <a:ext uri="{FF2B5EF4-FFF2-40B4-BE49-F238E27FC236}">
                <a16:creationId xmlns:a16="http://schemas.microsoft.com/office/drawing/2014/main" id="{E27EA00A-358C-F610-0BB9-7A94D3E48FE1}"/>
              </a:ext>
            </a:extLst>
          </p:cNvPr>
          <p:cNvSpPr txBox="1"/>
          <p:nvPr/>
        </p:nvSpPr>
        <p:spPr>
          <a:xfrm>
            <a:off x="746113" y="214924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AZ EURÓPAI PROJEKT</a:t>
            </a:r>
            <a:endParaRPr lang="en-IE" sz="1800" b="0" i="0" u="none" strike="noStrike" kern="1200" cap="none" spc="0" baseline="0">
              <a:solidFill>
                <a:srgbClr val="000000"/>
              </a:solidFill>
              <a:uFillTx/>
              <a:latin typeface="Calibri"/>
            </a:endParaRPr>
          </a:p>
        </p:txBody>
      </p:sp>
      <p:sp>
        <p:nvSpPr>
          <p:cNvPr id="13" name="TextBox 12">
            <a:extLst>
              <a:ext uri="{FF2B5EF4-FFF2-40B4-BE49-F238E27FC236}">
                <a16:creationId xmlns:a16="http://schemas.microsoft.com/office/drawing/2014/main" id="{AE4D7F9F-F481-13DE-7B86-681E29003B29}"/>
              </a:ext>
            </a:extLst>
          </p:cNvPr>
          <p:cNvSpPr txBox="1"/>
          <p:nvPr/>
        </p:nvSpPr>
        <p:spPr>
          <a:xfrm>
            <a:off x="771991" y="3012152"/>
            <a:ext cx="320381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MIVEL FOGLALKOZIK AZ EU?</a:t>
            </a:r>
          </a:p>
        </p:txBody>
      </p:sp>
      <p:sp>
        <p:nvSpPr>
          <p:cNvPr id="14" name="TextBox 13">
            <a:extLst>
              <a:ext uri="{FF2B5EF4-FFF2-40B4-BE49-F238E27FC236}">
                <a16:creationId xmlns:a16="http://schemas.microsoft.com/office/drawing/2014/main" id="{715EE4D5-ACAD-0834-ADF6-42AE7F4985CE}"/>
              </a:ext>
            </a:extLst>
          </p:cNvPr>
          <p:cNvSpPr txBox="1"/>
          <p:nvPr/>
        </p:nvSpPr>
        <p:spPr>
          <a:xfrm>
            <a:off x="746113" y="3777166"/>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HOGYAN MŰKÖDIK AZ EU?</a:t>
            </a:r>
          </a:p>
        </p:txBody>
      </p:sp>
      <p:sp>
        <p:nvSpPr>
          <p:cNvPr id="15" name="TextBox 14">
            <a:extLst>
              <a:ext uri="{FF2B5EF4-FFF2-40B4-BE49-F238E27FC236}">
                <a16:creationId xmlns:a16="http://schemas.microsoft.com/office/drawing/2014/main" id="{E2750AFA-FE0F-86F7-A53F-B9B77BAF54F8}"/>
              </a:ext>
            </a:extLst>
          </p:cNvPr>
          <p:cNvSpPr txBox="1"/>
          <p:nvPr/>
        </p:nvSpPr>
        <p:spPr>
          <a:xfrm>
            <a:off x="746113" y="4617811"/>
            <a:ext cx="30315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BŐVEBBEN AZ EU-RÓL</a:t>
            </a:r>
          </a:p>
        </p:txBody>
      </p:sp>
      <p:sp>
        <p:nvSpPr>
          <p:cNvPr id="16" name="TextBox 15">
            <a:extLst>
              <a:ext uri="{FF2B5EF4-FFF2-40B4-BE49-F238E27FC236}">
                <a16:creationId xmlns:a16="http://schemas.microsoft.com/office/drawing/2014/main" id="{312EB2E0-D99B-071D-BF55-2F4313B77780}"/>
              </a:ext>
            </a:extLst>
          </p:cNvPr>
          <p:cNvSpPr txBox="1"/>
          <p:nvPr/>
        </p:nvSpPr>
        <p:spPr>
          <a:xfrm>
            <a:off x="990596" y="5577840"/>
            <a:ext cx="2698275" cy="3810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6">
            <a:extLst>
              <a:ext uri="{FF2B5EF4-FFF2-40B4-BE49-F238E27FC236}">
                <a16:creationId xmlns:a16="http://schemas.microsoft.com/office/drawing/2014/main" id="{3BFCEDAB-8132-F184-EA4E-B9EA499EA089}"/>
              </a:ext>
            </a:extLst>
          </p:cNvPr>
          <p:cNvSpPr txBox="1"/>
          <p:nvPr/>
        </p:nvSpPr>
        <p:spPr>
          <a:xfrm>
            <a:off x="746113" y="5449567"/>
            <a:ext cx="269827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KAPCSOLATTARTÁS</a:t>
            </a:r>
          </a:p>
        </p:txBody>
      </p:sp>
      <p:sp>
        <p:nvSpPr>
          <p:cNvPr id="18" name="TextBox 17">
            <a:extLst>
              <a:ext uri="{FF2B5EF4-FFF2-40B4-BE49-F238E27FC236}">
                <a16:creationId xmlns:a16="http://schemas.microsoft.com/office/drawing/2014/main" id="{FDE680CA-547A-B7CA-C570-1A7A0FBC5236}"/>
              </a:ext>
            </a:extLst>
          </p:cNvPr>
          <p:cNvSpPr txBox="1"/>
          <p:nvPr/>
        </p:nvSpPr>
        <p:spPr>
          <a:xfrm>
            <a:off x="8366760" y="0"/>
            <a:ext cx="108203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BC8045-2EF9-0B3D-C39C-86352F326A11}"/>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4F90A33D-A491-9FD3-70D6-79861FCF3C65}"/>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0AD6E7DE-8D2F-5314-B825-5FAF6D04E0DC}"/>
              </a:ext>
            </a:extLst>
          </p:cNvPr>
          <p:cNvSpPr/>
          <p:nvPr/>
        </p:nvSpPr>
        <p:spPr>
          <a:xfrm>
            <a:off x="0" y="0"/>
            <a:ext cx="9144000" cy="6858000"/>
          </a:xfrm>
          <a:prstGeom prst="rect">
            <a:avLst/>
          </a:prstGeom>
          <a:solidFill>
            <a:srgbClr val="CF35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128D2515-9251-B375-8E41-0C4489C3C86C}"/>
              </a:ext>
            </a:extLst>
          </p:cNvPr>
          <p:cNvSpPr/>
          <p:nvPr/>
        </p:nvSpPr>
        <p:spPr>
          <a:xfrm rot="5400013">
            <a:off x="964691" y="2376279"/>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A8749615-9479-2934-5878-5CC1863369EB}"/>
              </a:ext>
            </a:extLst>
          </p:cNvPr>
          <p:cNvSpPr txBox="1"/>
          <p:nvPr/>
        </p:nvSpPr>
        <p:spPr>
          <a:xfrm>
            <a:off x="1656536" y="2505364"/>
            <a:ext cx="7665716"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MIVEL FOGLALKOZIK AZ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FA072AE1-6D77-37F1-5BAB-4289FD6FF7AB}"/>
              </a:ext>
            </a:extLst>
          </p:cNvPr>
          <p:cNvPicPr>
            <a:picLocks noChangeAspect="1"/>
          </p:cNvPicPr>
          <p:nvPr/>
        </p:nvPicPr>
        <p:blipFill>
          <a:blip r:embed="rId2"/>
          <a:stretch>
            <a:fillRect/>
          </a:stretch>
        </p:blipFill>
        <p:spPr>
          <a:xfrm>
            <a:off x="5626102" y="3836401"/>
            <a:ext cx="2783031" cy="66792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0">
    <p:bg>
      <p:bgPr>
        <a:solidFill>
          <a:srgbClr val="FFFFFF">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7FA7DB-78B7-948D-CE5D-D6173D5B1F35}"/>
              </a:ext>
            </a:extLst>
          </p:cNvPr>
          <p:cNvPicPr>
            <a:picLocks noChangeAspect="1"/>
          </p:cNvPicPr>
          <p:nvPr/>
        </p:nvPicPr>
        <p:blipFill>
          <a:blip r:embed="rId2"/>
          <a:stretch>
            <a:fillRect/>
          </a:stretch>
        </p:blipFill>
        <p:spPr>
          <a:xfrm>
            <a:off x="0" y="0"/>
            <a:ext cx="9144000" cy="6858000"/>
          </a:xfrm>
          <a:prstGeom prst="rect">
            <a:avLst/>
          </a:prstGeom>
          <a:noFill/>
          <a:ln cap="flat">
            <a:noFill/>
          </a:ln>
        </p:spPr>
      </p:pic>
      <p:sp>
        <p:nvSpPr>
          <p:cNvPr id="3" name="Teardrop 2">
            <a:extLst>
              <a:ext uri="{FF2B5EF4-FFF2-40B4-BE49-F238E27FC236}">
                <a16:creationId xmlns:a16="http://schemas.microsoft.com/office/drawing/2014/main" id="{6DEBE8BB-FAC9-4610-7E08-1CC1E77C6E46}"/>
              </a:ext>
            </a:extLst>
          </p:cNvPr>
          <p:cNvSpPr/>
          <p:nvPr/>
        </p:nvSpPr>
        <p:spPr>
          <a:xfrm rot="5400013">
            <a:off x="138111" y="4764"/>
            <a:ext cx="5153028" cy="54292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D088B655-8168-F718-F2E8-4C6D807E969B}"/>
              </a:ext>
            </a:extLst>
          </p:cNvPr>
          <p:cNvSpPr txBox="1"/>
          <p:nvPr/>
        </p:nvSpPr>
        <p:spPr>
          <a:xfrm>
            <a:off x="595310" y="1134340"/>
            <a:ext cx="4238628" cy="31700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000" b="1" i="0" u="none" strike="noStrike" kern="1200" cap="none" spc="0" baseline="0">
                <a:solidFill>
                  <a:srgbClr val="FFFFFF"/>
                </a:solidFill>
                <a:uFillTx/>
                <a:latin typeface="Calibri"/>
              </a:rPr>
              <a:t>MIT GONDOLSZ, MIT TESZ ÉRTED AZ EU?</a:t>
            </a:r>
            <a:endParaRPr lang="en-IE" sz="4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B43CB248-3A40-AB57-82E3-63879D5B3F7F}"/>
              </a:ext>
            </a:extLst>
          </p:cNvPr>
          <p:cNvSpPr txBox="1"/>
          <p:nvPr/>
        </p:nvSpPr>
        <p:spPr>
          <a:xfrm>
            <a:off x="8351516" y="-9528"/>
            <a:ext cx="13411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15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02A0-191D-CCAC-EE9F-444BF9D8BCEE}"/>
              </a:ext>
            </a:extLst>
          </p:cNvPr>
          <p:cNvSpPr txBox="1">
            <a:spLocks noGrp="1"/>
          </p:cNvSpPr>
          <p:nvPr>
            <p:ph type="title"/>
          </p:nvPr>
        </p:nvSpPr>
        <p:spPr>
          <a:xfrm>
            <a:off x="798198" y="406651"/>
            <a:ext cx="8345801" cy="995424"/>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fr-FR" sz="2300" b="1">
                <a:solidFill>
                  <a:srgbClr val="C00000"/>
                </a:solidFill>
                <a:latin typeface="Calibri"/>
              </a:rPr>
              <a:t>TANULÁS, MUNKA ÉS ÖNKÉNTESSÉG</a:t>
            </a:r>
            <a:br>
              <a:rPr lang="fr-FR" sz="2300" b="1">
                <a:solidFill>
                  <a:srgbClr val="C00000"/>
                </a:solidFill>
                <a:latin typeface="TrebuchetMS-Bold"/>
              </a:rPr>
            </a:br>
            <a:br>
              <a:rPr lang="fr-FR" sz="2300" b="1">
                <a:solidFill>
                  <a:srgbClr val="C00000"/>
                </a:solidFill>
                <a:latin typeface="TrebuchetMS-Bold"/>
              </a:rPr>
            </a:br>
            <a:endParaRPr lang="en-IE" sz="2200"/>
          </a:p>
        </p:txBody>
      </p:sp>
      <p:grpSp>
        <p:nvGrpSpPr>
          <p:cNvPr id="3" name="Content Placeholder 3">
            <a:extLst>
              <a:ext uri="{FF2B5EF4-FFF2-40B4-BE49-F238E27FC236}">
                <a16:creationId xmlns:a16="http://schemas.microsoft.com/office/drawing/2014/main" id="{8C32F5EE-4765-FA51-C041-48AC1159345C}"/>
              </a:ext>
            </a:extLst>
          </p:cNvPr>
          <p:cNvGrpSpPr/>
          <p:nvPr/>
        </p:nvGrpSpPr>
        <p:grpSpPr>
          <a:xfrm>
            <a:off x="1562243" y="1493516"/>
            <a:ext cx="6019513" cy="4641897"/>
            <a:chOff x="1562243" y="1493516"/>
            <a:chExt cx="6019513" cy="4641897"/>
          </a:xfrm>
        </p:grpSpPr>
        <p:sp>
          <p:nvSpPr>
            <p:cNvPr id="4" name="Rectangle 3">
              <a:extLst>
                <a:ext uri="{FF2B5EF4-FFF2-40B4-BE49-F238E27FC236}">
                  <a16:creationId xmlns:a16="http://schemas.microsoft.com/office/drawing/2014/main" id="{9A903A0A-E3F8-77EA-67B3-DF3FDEC32896}"/>
                </a:ext>
              </a:extLst>
            </p:cNvPr>
            <p:cNvSpPr/>
            <p:nvPr/>
          </p:nvSpPr>
          <p:spPr>
            <a:xfrm>
              <a:off x="1611767" y="1493516"/>
              <a:ext cx="2658316" cy="1964487"/>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0270C053-E5F2-27F0-A87C-6AB4DAEDBDFB}"/>
                </a:ext>
              </a:extLst>
            </p:cNvPr>
            <p:cNvSpPr/>
            <p:nvPr/>
          </p:nvSpPr>
          <p:spPr>
            <a:xfrm>
              <a:off x="2099562"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Ifjúsági Garanciaprogram</a:t>
              </a:r>
              <a:endParaRPr lang="en-US" sz="17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AAF663D9-0DD6-3231-2B33-7201E777380A}"/>
                </a:ext>
              </a:extLst>
            </p:cNvPr>
            <p:cNvSpPr/>
            <p:nvPr/>
          </p:nvSpPr>
          <p:spPr>
            <a:xfrm>
              <a:off x="4753764" y="1535067"/>
              <a:ext cx="2658316" cy="1964487"/>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55B2D4A2-1CCB-67CB-5694-EF1EFDE2FEFC}"/>
                </a:ext>
              </a:extLst>
            </p:cNvPr>
            <p:cNvSpPr/>
            <p:nvPr/>
          </p:nvSpPr>
          <p:spPr>
            <a:xfrm>
              <a:off x="5291084"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EURES-hálózat</a:t>
              </a:r>
              <a:endParaRPr lang="en-US" sz="17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DE7360DE-9272-F365-F74D-5A6154EF6C63}"/>
                </a:ext>
              </a:extLst>
            </p:cNvPr>
            <p:cNvSpPr/>
            <p:nvPr/>
          </p:nvSpPr>
          <p:spPr>
            <a:xfrm>
              <a:off x="1562243" y="3976643"/>
              <a:ext cx="2658316" cy="1964487"/>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EB137D2-9231-2635-8155-B235CB2D35AB}"/>
                </a:ext>
              </a:extLst>
            </p:cNvPr>
            <p:cNvSpPr/>
            <p:nvPr/>
          </p:nvSpPr>
          <p:spPr>
            <a:xfrm>
              <a:off x="2099562"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Erasmus+ program</a:t>
              </a:r>
              <a:endParaRPr lang="en-US" sz="17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81A18701-9A61-A29F-3E5B-8FFEDB4A497B}"/>
                </a:ext>
              </a:extLst>
            </p:cNvPr>
            <p:cNvSpPr/>
            <p:nvPr/>
          </p:nvSpPr>
          <p:spPr>
            <a:xfrm>
              <a:off x="4753764" y="3976643"/>
              <a:ext cx="2658316" cy="1964487"/>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D5F58049-3CEA-28E8-39D3-95BDEB423F28}"/>
                </a:ext>
              </a:extLst>
            </p:cNvPr>
            <p:cNvSpPr/>
            <p:nvPr/>
          </p:nvSpPr>
          <p:spPr>
            <a:xfrm>
              <a:off x="5291084"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Európai Szolidaritási Testület</a:t>
              </a:r>
              <a:endParaRPr lang="en-US" sz="17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633B3197-A873-43F2-B7B3-5BA736382E78}"/>
              </a:ext>
            </a:extLst>
          </p:cNvPr>
          <p:cNvSpPr/>
          <p:nvPr/>
        </p:nvSpPr>
        <p:spPr>
          <a:xfrm rot="5400013">
            <a:off x="205379"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6">
            <a:extLst>
              <a:ext uri="{FF2B5EF4-FFF2-40B4-BE49-F238E27FC236}">
                <a16:creationId xmlns:a16="http://schemas.microsoft.com/office/drawing/2014/main" id="{380FA04C-2A2C-4C16-9BC5-3C3B11195331}"/>
              </a:ext>
            </a:extLst>
          </p:cNvPr>
          <p:cNvSpPr/>
          <p:nvPr/>
        </p:nvSpPr>
        <p:spPr>
          <a:xfrm>
            <a:off x="3473439" y="147649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4" name="Rectangle 7">
            <a:extLst>
              <a:ext uri="{FF2B5EF4-FFF2-40B4-BE49-F238E27FC236}">
                <a16:creationId xmlns:a16="http://schemas.microsoft.com/office/drawing/2014/main" id="{3134B9C3-F3BF-7DF8-BAED-3B8687C85964}"/>
              </a:ext>
            </a:extLst>
          </p:cNvPr>
          <p:cNvSpPr/>
          <p:nvPr/>
        </p:nvSpPr>
        <p:spPr>
          <a:xfrm>
            <a:off x="6617019" y="152221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9">
            <a:extLst>
              <a:ext uri="{FF2B5EF4-FFF2-40B4-BE49-F238E27FC236}">
                <a16:creationId xmlns:a16="http://schemas.microsoft.com/office/drawing/2014/main" id="{FDC44E66-E11E-B0B0-BCC7-28014F87A897}"/>
              </a:ext>
            </a:extLst>
          </p:cNvPr>
          <p:cNvSpPr/>
          <p:nvPr/>
        </p:nvSpPr>
        <p:spPr>
          <a:xfrm>
            <a:off x="6617019" y="3941923"/>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10">
            <a:extLst>
              <a:ext uri="{FF2B5EF4-FFF2-40B4-BE49-F238E27FC236}">
                <a16:creationId xmlns:a16="http://schemas.microsoft.com/office/drawing/2014/main" id="{776C05B0-8D88-AB0F-F3AD-30052C7DED4C}"/>
              </a:ext>
            </a:extLst>
          </p:cNvPr>
          <p:cNvSpPr/>
          <p:nvPr/>
        </p:nvSpPr>
        <p:spPr>
          <a:xfrm>
            <a:off x="3459476" y="3941923"/>
            <a:ext cx="86868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1">
            <a:extLst>
              <a:ext uri="{FF2B5EF4-FFF2-40B4-BE49-F238E27FC236}">
                <a16:creationId xmlns:a16="http://schemas.microsoft.com/office/drawing/2014/main" id="{7D5E8235-34B4-C843-97F3-CA61854E9ECF}"/>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18" name="Connecteur droit 10">
            <a:extLst>
              <a:ext uri="{FF2B5EF4-FFF2-40B4-BE49-F238E27FC236}">
                <a16:creationId xmlns:a16="http://schemas.microsoft.com/office/drawing/2014/main" id="{9C078444-724E-8749-440D-448EDEB0FEE6}"/>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52">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8C42-1BCF-E5AE-0611-348FA37A5EF4}"/>
              </a:ext>
            </a:extLst>
          </p:cNvPr>
          <p:cNvSpPr txBox="1">
            <a:spLocks noGrp="1"/>
          </p:cNvSpPr>
          <p:nvPr>
            <p:ph type="title"/>
          </p:nvPr>
        </p:nvSpPr>
        <p:spPr>
          <a:xfrm>
            <a:off x="967736" y="437128"/>
            <a:ext cx="8176263" cy="858264"/>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fr-FR" sz="2300" b="1">
                <a:solidFill>
                  <a:srgbClr val="C00000"/>
                </a:solidFill>
                <a:latin typeface="Calibri"/>
              </a:rPr>
              <a:t>UTAZÁS</a:t>
            </a:r>
            <a:br>
              <a:rPr lang="fr-FR" sz="2300" b="1">
                <a:solidFill>
                  <a:srgbClr val="C00000"/>
                </a:solidFill>
                <a:latin typeface="TrebuchetMS-Bold"/>
              </a:rPr>
            </a:br>
            <a:br>
              <a:rPr lang="fr-FR" sz="2300" b="1">
                <a:solidFill>
                  <a:srgbClr val="C00000"/>
                </a:solidFill>
                <a:latin typeface="TrebuchetMS-Bold"/>
              </a:rPr>
            </a:br>
            <a:endParaRPr lang="en-IE" sz="2200"/>
          </a:p>
        </p:txBody>
      </p:sp>
      <p:grpSp>
        <p:nvGrpSpPr>
          <p:cNvPr id="3" name="Content Placeholder 3">
            <a:extLst>
              <a:ext uri="{FF2B5EF4-FFF2-40B4-BE49-F238E27FC236}">
                <a16:creationId xmlns:a16="http://schemas.microsoft.com/office/drawing/2014/main" id="{4EFB5CC3-3FB9-2E3A-1D2D-477D36D840BE}"/>
              </a:ext>
            </a:extLst>
          </p:cNvPr>
          <p:cNvGrpSpPr/>
          <p:nvPr/>
        </p:nvGrpSpPr>
        <p:grpSpPr>
          <a:xfrm>
            <a:off x="632033" y="1623773"/>
            <a:ext cx="7879933" cy="3980968"/>
            <a:chOff x="632033" y="1623773"/>
            <a:chExt cx="7879933" cy="3980968"/>
          </a:xfrm>
        </p:grpSpPr>
        <p:sp>
          <p:nvSpPr>
            <p:cNvPr id="4" name="Rectangle 3">
              <a:extLst>
                <a:ext uri="{FF2B5EF4-FFF2-40B4-BE49-F238E27FC236}">
                  <a16:creationId xmlns:a16="http://schemas.microsoft.com/office/drawing/2014/main" id="{9B3C2173-BB77-4D46-4B13-4FE0B1320317}"/>
                </a:ext>
              </a:extLst>
            </p:cNvPr>
            <p:cNvSpPr/>
            <p:nvPr/>
          </p:nvSpPr>
          <p:spPr>
            <a:xfrm>
              <a:off x="632033" y="1623773"/>
              <a:ext cx="2289739" cy="172902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7135F517-5F62-85DD-C6F4-FA47178D49DF}"/>
                </a:ext>
              </a:extLst>
            </p:cNvPr>
            <p:cNvSpPr/>
            <p:nvPr/>
          </p:nvSpPr>
          <p:spPr>
            <a:xfrm>
              <a:off x="1094856" y="3027532"/>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Discover EU</a:t>
              </a:r>
              <a:endParaRPr lang="en-US" sz="14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FEEAB13B-F288-4A0D-8E7F-8EAEE2C9D4D0}"/>
                </a:ext>
              </a:extLst>
            </p:cNvPr>
            <p:cNvSpPr/>
            <p:nvPr/>
          </p:nvSpPr>
          <p:spPr>
            <a:xfrm>
              <a:off x="3354055" y="1633008"/>
              <a:ext cx="2289739" cy="1692106"/>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A157DED-8FEF-197A-F0D9-D02846471603}"/>
                </a:ext>
              </a:extLst>
            </p:cNvPr>
            <p:cNvSpPr/>
            <p:nvPr/>
          </p:nvSpPr>
          <p:spPr>
            <a:xfrm>
              <a:off x="3816870"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Ingyenes roaming</a:t>
              </a:r>
              <a:endParaRPr lang="en-US" sz="14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A89145EB-D1EF-1DC9-FF99-9BF81386F2C6}"/>
                </a:ext>
              </a:extLst>
            </p:cNvPr>
            <p:cNvSpPr/>
            <p:nvPr/>
          </p:nvSpPr>
          <p:spPr>
            <a:xfrm>
              <a:off x="6076069" y="1633008"/>
              <a:ext cx="2289739" cy="1692106"/>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D0AAE6A5-6A3F-F6DA-B5A0-237DE2DE9565}"/>
                </a:ext>
              </a:extLst>
            </p:cNvPr>
            <p:cNvSpPr/>
            <p:nvPr/>
          </p:nvSpPr>
          <p:spPr>
            <a:xfrm>
              <a:off x="6538892"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Egészségügyi ellátás</a:t>
              </a:r>
              <a:endParaRPr lang="en-US" sz="14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B56DC019-ADF3-48F5-83C6-FF3BFD87594B}"/>
                </a:ext>
              </a:extLst>
            </p:cNvPr>
            <p:cNvSpPr/>
            <p:nvPr/>
          </p:nvSpPr>
          <p:spPr>
            <a:xfrm>
              <a:off x="1993044" y="3745281"/>
              <a:ext cx="2289739" cy="1692106"/>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CF634D4E-5F60-BC60-AD9A-3E5C3E04032A}"/>
                </a:ext>
              </a:extLst>
            </p:cNvPr>
            <p:cNvSpPr/>
            <p:nvPr/>
          </p:nvSpPr>
          <p:spPr>
            <a:xfrm>
              <a:off x="2455868"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Utasjogok</a:t>
              </a:r>
              <a:endParaRPr lang="en-US" sz="14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B2BF3059-757E-766D-F769-91D83F10409E}"/>
                </a:ext>
              </a:extLst>
            </p:cNvPr>
            <p:cNvSpPr/>
            <p:nvPr/>
          </p:nvSpPr>
          <p:spPr>
            <a:xfrm>
              <a:off x="4715057" y="3745281"/>
              <a:ext cx="2289739" cy="1692106"/>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4AC2DF1E-992D-FF0E-EAE2-1A440A563A09}"/>
                </a:ext>
              </a:extLst>
            </p:cNvPr>
            <p:cNvSpPr/>
            <p:nvPr/>
          </p:nvSpPr>
          <p:spPr>
            <a:xfrm>
              <a:off x="5177881"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Hozzáférés digitális előfizetésekhez</a:t>
              </a:r>
              <a:endParaRPr lang="en-US" sz="14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BEEE5604-B5BE-C6C9-AD52-E102C80FA01D}"/>
              </a:ext>
            </a:extLst>
          </p:cNvPr>
          <p:cNvSpPr/>
          <p:nvPr/>
        </p:nvSpPr>
        <p:spPr>
          <a:xfrm rot="5400013">
            <a:off x="32920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6">
            <a:extLst>
              <a:ext uri="{FF2B5EF4-FFF2-40B4-BE49-F238E27FC236}">
                <a16:creationId xmlns:a16="http://schemas.microsoft.com/office/drawing/2014/main" id="{A1390792-EBE8-306D-AF2F-655FBCD2E70E}"/>
              </a:ext>
            </a:extLst>
          </p:cNvPr>
          <p:cNvSpPr/>
          <p:nvPr/>
        </p:nvSpPr>
        <p:spPr>
          <a:xfrm>
            <a:off x="628650"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7">
            <a:extLst>
              <a:ext uri="{FF2B5EF4-FFF2-40B4-BE49-F238E27FC236}">
                <a16:creationId xmlns:a16="http://schemas.microsoft.com/office/drawing/2014/main" id="{7D5B9FD6-3B82-5FDE-A3F1-C9F4EFF278DA}"/>
              </a:ext>
            </a:extLst>
          </p:cNvPr>
          <p:cNvSpPr/>
          <p:nvPr/>
        </p:nvSpPr>
        <p:spPr>
          <a:xfrm>
            <a:off x="334706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8">
            <a:extLst>
              <a:ext uri="{FF2B5EF4-FFF2-40B4-BE49-F238E27FC236}">
                <a16:creationId xmlns:a16="http://schemas.microsoft.com/office/drawing/2014/main" id="{1A4C1F1F-44CC-D9B2-DE16-48AE0355E241}"/>
              </a:ext>
            </a:extLst>
          </p:cNvPr>
          <p:cNvSpPr/>
          <p:nvPr/>
        </p:nvSpPr>
        <p:spPr>
          <a:xfrm>
            <a:off x="1950716" y="374725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9">
            <a:extLst>
              <a:ext uri="{FF2B5EF4-FFF2-40B4-BE49-F238E27FC236}">
                <a16:creationId xmlns:a16="http://schemas.microsoft.com/office/drawing/2014/main" id="{44080520-A421-9CE3-B314-3CDCAB9D6804}"/>
              </a:ext>
            </a:extLst>
          </p:cNvPr>
          <p:cNvSpPr/>
          <p:nvPr/>
        </p:nvSpPr>
        <p:spPr>
          <a:xfrm>
            <a:off x="4695187" y="3714987"/>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0">
            <a:extLst>
              <a:ext uri="{FF2B5EF4-FFF2-40B4-BE49-F238E27FC236}">
                <a16:creationId xmlns:a16="http://schemas.microsoft.com/office/drawing/2014/main" id="{C675F63A-1D3F-7B0D-48C3-DF786C667137}"/>
              </a:ext>
            </a:extLst>
          </p:cNvPr>
          <p:cNvSpPr/>
          <p:nvPr/>
        </p:nvSpPr>
        <p:spPr>
          <a:xfrm>
            <a:off x="606548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3">
            <a:extLst>
              <a:ext uri="{FF2B5EF4-FFF2-40B4-BE49-F238E27FC236}">
                <a16:creationId xmlns:a16="http://schemas.microsoft.com/office/drawing/2014/main" id="{00018EEE-3C3C-7277-7CE7-C21A4584877D}"/>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21" name="Connecteur droit 10">
            <a:extLst>
              <a:ext uri="{FF2B5EF4-FFF2-40B4-BE49-F238E27FC236}">
                <a16:creationId xmlns:a16="http://schemas.microsoft.com/office/drawing/2014/main" id="{BA5351DB-2E5D-D538-7498-EC41BE3CF605}"/>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5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C6FD-EF7F-2EB1-BD22-3F47C9C8748C}"/>
              </a:ext>
            </a:extLst>
          </p:cNvPr>
          <p:cNvSpPr txBox="1">
            <a:spLocks noGrp="1"/>
          </p:cNvSpPr>
          <p:nvPr>
            <p:ph type="title"/>
          </p:nvPr>
        </p:nvSpPr>
        <p:spPr>
          <a:xfrm>
            <a:off x="920188" y="158877"/>
            <a:ext cx="8176263" cy="1460497"/>
          </a:xfrm>
        </p:spPr>
        <p:txBody>
          <a:bodyPr/>
          <a:lstStyle/>
          <a:p>
            <a:pPr lvl="0"/>
            <a:r>
              <a:rPr lang="fr-FR" sz="2300" b="1">
                <a:solidFill>
                  <a:srgbClr val="C00000"/>
                </a:solidFill>
                <a:latin typeface="Calibri"/>
              </a:rPr>
              <a:t>     </a:t>
            </a:r>
            <a:br>
              <a:rPr lang="fr-FR" sz="2300" b="1">
                <a:solidFill>
                  <a:srgbClr val="C00000"/>
                </a:solidFill>
                <a:latin typeface="Calibri"/>
              </a:rPr>
            </a:br>
            <a:r>
              <a:rPr lang="fr-FR" sz="2300" b="1">
                <a:solidFill>
                  <a:srgbClr val="C00000"/>
                </a:solidFill>
                <a:latin typeface="Calibri"/>
              </a:rPr>
              <a:t>...ÉS SOKKAL TÖBB</a:t>
            </a:r>
            <a:br>
              <a:rPr lang="fr-FR" sz="2300" b="1">
                <a:solidFill>
                  <a:srgbClr val="C00000"/>
                </a:solidFill>
                <a:latin typeface="Calibri"/>
              </a:rPr>
            </a:br>
            <a:br>
              <a:rPr lang="fr-FR" sz="2300" b="1">
                <a:solidFill>
                  <a:srgbClr val="C00000"/>
                </a:solidFill>
                <a:latin typeface="Calibri"/>
              </a:rPr>
            </a:br>
            <a:endParaRPr lang="en-IE" sz="2200">
              <a:latin typeface="Calibri"/>
            </a:endParaRPr>
          </a:p>
        </p:txBody>
      </p:sp>
      <p:grpSp>
        <p:nvGrpSpPr>
          <p:cNvPr id="3" name="Content Placeholder 3">
            <a:extLst>
              <a:ext uri="{FF2B5EF4-FFF2-40B4-BE49-F238E27FC236}">
                <a16:creationId xmlns:a16="http://schemas.microsoft.com/office/drawing/2014/main" id="{ADA6EFC9-CF4E-0EC1-C8B7-77313BBED0FB}"/>
              </a:ext>
            </a:extLst>
          </p:cNvPr>
          <p:cNvGrpSpPr/>
          <p:nvPr/>
        </p:nvGrpSpPr>
        <p:grpSpPr>
          <a:xfrm>
            <a:off x="631960" y="1810630"/>
            <a:ext cx="7880079" cy="3942545"/>
            <a:chOff x="631960" y="1810630"/>
            <a:chExt cx="7880079" cy="3942545"/>
          </a:xfrm>
        </p:grpSpPr>
        <p:sp>
          <p:nvSpPr>
            <p:cNvPr id="4" name="Rectangle 3">
              <a:extLst>
                <a:ext uri="{FF2B5EF4-FFF2-40B4-BE49-F238E27FC236}">
                  <a16:creationId xmlns:a16="http://schemas.microsoft.com/office/drawing/2014/main" id="{7E950793-97EE-128B-18CE-2F79CB822A9E}"/>
                </a:ext>
              </a:extLst>
            </p:cNvPr>
            <p:cNvSpPr/>
            <p:nvPr/>
          </p:nvSpPr>
          <p:spPr>
            <a:xfrm>
              <a:off x="631960" y="1810630"/>
              <a:ext cx="2278200" cy="1683584"/>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B527B0E7-276B-3E7D-3C41-F96E50581807}"/>
                </a:ext>
              </a:extLst>
            </p:cNvPr>
            <p:cNvSpPr/>
            <p:nvPr/>
          </p:nvSpPr>
          <p:spPr>
            <a:xfrm>
              <a:off x="1092451"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Részvétel</a:t>
              </a:r>
              <a:endParaRPr lang="en-US" sz="16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0C49DDCA-482A-D20A-A93E-35B0DFE357D1}"/>
                </a:ext>
              </a:extLst>
            </p:cNvPr>
            <p:cNvSpPr/>
            <p:nvPr/>
          </p:nvSpPr>
          <p:spPr>
            <a:xfrm>
              <a:off x="3360191" y="1810630"/>
              <a:ext cx="2278200" cy="1683584"/>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27D56914-54BE-458B-D2E7-304AD39B7E07}"/>
                </a:ext>
              </a:extLst>
            </p:cNvPr>
            <p:cNvSpPr/>
            <p:nvPr/>
          </p:nvSpPr>
          <p:spPr>
            <a:xfrm>
              <a:off x="3820674"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Környezetvédelem</a:t>
              </a:r>
              <a:endParaRPr lang="en-US" sz="16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93A2470B-735C-65CE-6D0E-F7F735C56BDE}"/>
                </a:ext>
              </a:extLst>
            </p:cNvPr>
            <p:cNvSpPr/>
            <p:nvPr/>
          </p:nvSpPr>
          <p:spPr>
            <a:xfrm>
              <a:off x="6088413" y="1810630"/>
              <a:ext cx="2278200" cy="1683584"/>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74C9B5D-9B8F-7AB6-5207-37157BB08F39}"/>
                </a:ext>
              </a:extLst>
            </p:cNvPr>
            <p:cNvSpPr/>
            <p:nvPr/>
          </p:nvSpPr>
          <p:spPr>
            <a:xfrm>
              <a:off x="6548905"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Fogyasztói jogok és biztonság</a:t>
              </a:r>
              <a:endParaRPr lang="en-US" sz="16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3C30A6D3-AB40-19F2-A083-E472BB631C34}"/>
                </a:ext>
              </a:extLst>
            </p:cNvPr>
            <p:cNvSpPr/>
            <p:nvPr/>
          </p:nvSpPr>
          <p:spPr>
            <a:xfrm>
              <a:off x="1996080" y="3903079"/>
              <a:ext cx="2278200" cy="1683584"/>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4315C5A6-E891-D452-B03B-9EF67BC6E6EA}"/>
                </a:ext>
              </a:extLst>
            </p:cNvPr>
            <p:cNvSpPr/>
            <p:nvPr/>
          </p:nvSpPr>
          <p:spPr>
            <a:xfrm>
              <a:off x="2456563"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200" b="0" i="0" u="none" strike="noStrike" kern="1200" cap="none" spc="0" baseline="0">
                  <a:solidFill>
                    <a:srgbClr val="FFFFFF"/>
                  </a:solidFill>
                  <a:uFillTx/>
                  <a:latin typeface="Calibri"/>
                </a:rPr>
                <a:t>Európai uniós támogatásban részesülő projektek</a:t>
              </a:r>
              <a:endParaRPr lang="en-US" sz="12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4EF69BD1-B214-A917-F63B-B915D21968BC}"/>
                </a:ext>
              </a:extLst>
            </p:cNvPr>
            <p:cNvSpPr/>
            <p:nvPr/>
          </p:nvSpPr>
          <p:spPr>
            <a:xfrm>
              <a:off x="4724302" y="3903079"/>
              <a:ext cx="2278200" cy="1683584"/>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857EAAF-C325-85C7-AF4A-5F631B247A4A}"/>
                </a:ext>
              </a:extLst>
            </p:cNvPr>
            <p:cNvSpPr/>
            <p:nvPr/>
          </p:nvSpPr>
          <p:spPr>
            <a:xfrm>
              <a:off x="5184794"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Az EU a világban</a:t>
              </a:r>
              <a:endParaRPr lang="en-US" sz="16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1455E70E-7A33-33E3-8D50-FEA7FEFB7B5E}"/>
              </a:ext>
            </a:extLst>
          </p:cNvPr>
          <p:cNvSpPr/>
          <p:nvPr/>
        </p:nvSpPr>
        <p:spPr>
          <a:xfrm rot="5400013">
            <a:off x="338799"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4">
            <a:extLst>
              <a:ext uri="{FF2B5EF4-FFF2-40B4-BE49-F238E27FC236}">
                <a16:creationId xmlns:a16="http://schemas.microsoft.com/office/drawing/2014/main" id="{81FED243-F52F-B9C3-195E-63B761E3614F}"/>
              </a:ext>
            </a:extLst>
          </p:cNvPr>
          <p:cNvSpPr/>
          <p:nvPr/>
        </p:nvSpPr>
        <p:spPr>
          <a:xfrm>
            <a:off x="593079" y="177002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6">
            <a:extLst>
              <a:ext uri="{FF2B5EF4-FFF2-40B4-BE49-F238E27FC236}">
                <a16:creationId xmlns:a16="http://schemas.microsoft.com/office/drawing/2014/main" id="{007295FE-038D-6C76-5B2E-5FE8710656F6}"/>
              </a:ext>
            </a:extLst>
          </p:cNvPr>
          <p:cNvSpPr/>
          <p:nvPr/>
        </p:nvSpPr>
        <p:spPr>
          <a:xfrm>
            <a:off x="7523820"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7">
            <a:extLst>
              <a:ext uri="{FF2B5EF4-FFF2-40B4-BE49-F238E27FC236}">
                <a16:creationId xmlns:a16="http://schemas.microsoft.com/office/drawing/2014/main" id="{49A20A6D-40F3-8BC7-2C7A-D6E01F8B2C5B}"/>
              </a:ext>
            </a:extLst>
          </p:cNvPr>
          <p:cNvSpPr/>
          <p:nvPr/>
        </p:nvSpPr>
        <p:spPr>
          <a:xfrm>
            <a:off x="1912623"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8">
            <a:extLst>
              <a:ext uri="{FF2B5EF4-FFF2-40B4-BE49-F238E27FC236}">
                <a16:creationId xmlns:a16="http://schemas.microsoft.com/office/drawing/2014/main" id="{51423CB2-D058-CC67-B1BF-985F6943A66F}"/>
              </a:ext>
            </a:extLst>
          </p:cNvPr>
          <p:cNvSpPr/>
          <p:nvPr/>
        </p:nvSpPr>
        <p:spPr>
          <a:xfrm>
            <a:off x="4667298"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1">
            <a:extLst>
              <a:ext uri="{FF2B5EF4-FFF2-40B4-BE49-F238E27FC236}">
                <a16:creationId xmlns:a16="http://schemas.microsoft.com/office/drawing/2014/main" id="{2CFA4004-FEAA-6D30-2419-65BD4B2491BE}"/>
              </a:ext>
            </a:extLst>
          </p:cNvPr>
          <p:cNvSpPr/>
          <p:nvPr/>
        </p:nvSpPr>
        <p:spPr>
          <a:xfrm>
            <a:off x="4783436"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2">
            <a:extLst>
              <a:ext uri="{FF2B5EF4-FFF2-40B4-BE49-F238E27FC236}">
                <a16:creationId xmlns:a16="http://schemas.microsoft.com/office/drawing/2014/main" id="{B3CF91B9-DCAF-9E00-63DE-1D408E1ECA94}"/>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21" name="Connecteur droit 10">
            <a:extLst>
              <a:ext uri="{FF2B5EF4-FFF2-40B4-BE49-F238E27FC236}">
                <a16:creationId xmlns:a16="http://schemas.microsoft.com/office/drawing/2014/main" id="{960CB39B-1F1A-DB71-1106-AE8B2790B1D2}"/>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7AF0-039E-E770-3756-F64808BF6267}"/>
              </a:ext>
            </a:extLst>
          </p:cNvPr>
          <p:cNvSpPr txBox="1">
            <a:spLocks noGrp="1"/>
          </p:cNvSpPr>
          <p:nvPr>
            <p:ph type="title"/>
          </p:nvPr>
        </p:nvSpPr>
        <p:spPr>
          <a:xfrm>
            <a:off x="982980" y="148580"/>
            <a:ext cx="8176263" cy="1460497"/>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fr-FR" sz="2300" b="1">
                <a:solidFill>
                  <a:srgbClr val="C00000"/>
                </a:solidFill>
                <a:latin typeface="Calibri"/>
              </a:rPr>
              <a:t>AZ EU PRIORITÁSAI</a:t>
            </a:r>
            <a:br>
              <a:rPr lang="fr-FR" sz="2300" b="1">
                <a:solidFill>
                  <a:srgbClr val="C00000"/>
                </a:solidFill>
                <a:latin typeface="TrebuchetMS-Bold"/>
              </a:rPr>
            </a:br>
            <a:br>
              <a:rPr lang="fr-FR" sz="2300" b="1">
                <a:solidFill>
                  <a:srgbClr val="C00000"/>
                </a:solidFill>
                <a:latin typeface="TrebuchetMS-Bold"/>
              </a:rPr>
            </a:br>
            <a:endParaRPr lang="en-IE" sz="2200"/>
          </a:p>
        </p:txBody>
      </p:sp>
      <p:grpSp>
        <p:nvGrpSpPr>
          <p:cNvPr id="3" name="Content Placeholder 3">
            <a:extLst>
              <a:ext uri="{FF2B5EF4-FFF2-40B4-BE49-F238E27FC236}">
                <a16:creationId xmlns:a16="http://schemas.microsoft.com/office/drawing/2014/main" id="{CAA78A65-81AC-87FC-E54F-22AABDC3ADDB}"/>
              </a:ext>
            </a:extLst>
          </p:cNvPr>
          <p:cNvGrpSpPr/>
          <p:nvPr/>
        </p:nvGrpSpPr>
        <p:grpSpPr>
          <a:xfrm>
            <a:off x="1399406" y="1279501"/>
            <a:ext cx="6345177" cy="4863976"/>
            <a:chOff x="1399406" y="1279501"/>
            <a:chExt cx="6345177" cy="4863976"/>
          </a:xfrm>
        </p:grpSpPr>
        <p:sp>
          <p:nvSpPr>
            <p:cNvPr id="4" name="Rectangle 3">
              <a:extLst>
                <a:ext uri="{FF2B5EF4-FFF2-40B4-BE49-F238E27FC236}">
                  <a16:creationId xmlns:a16="http://schemas.microsoft.com/office/drawing/2014/main" id="{8A78CA62-1511-9596-7AD3-8270E10A8EB8}"/>
                </a:ext>
              </a:extLst>
            </p:cNvPr>
            <p:cNvSpPr/>
            <p:nvPr/>
          </p:nvSpPr>
          <p:spPr>
            <a:xfrm>
              <a:off x="1399406" y="1279501"/>
              <a:ext cx="2810655" cy="207705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F45D0A90-2DFD-AEF5-1991-72544436C112}"/>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800" b="0" i="0" u="none" strike="noStrike" kern="1200" cap="none" spc="0" baseline="0">
                  <a:solidFill>
                    <a:srgbClr val="FFFFFF"/>
                  </a:solidFill>
                  <a:uFillTx/>
                  <a:latin typeface="Calibri"/>
                </a:rPr>
                <a:t>Zöld megállapodás</a:t>
              </a:r>
              <a:endParaRPr lang="en-US" sz="18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B8BA0AC0-CCBC-9706-F552-B19C73FD2631}"/>
                </a:ext>
              </a:extLst>
            </p:cNvPr>
            <p:cNvSpPr/>
            <p:nvPr/>
          </p:nvSpPr>
          <p:spPr>
            <a:xfrm>
              <a:off x="4754532" y="1279501"/>
              <a:ext cx="2810655" cy="2077059"/>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03163572-B234-E2FC-A038-0DFED22F529D}"/>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NextGenerationEU</a:t>
              </a:r>
            </a:p>
          </p:txBody>
        </p:sp>
        <p:sp>
          <p:nvSpPr>
            <p:cNvPr id="8" name="Rectangle 7">
              <a:extLst>
                <a:ext uri="{FF2B5EF4-FFF2-40B4-BE49-F238E27FC236}">
                  <a16:creationId xmlns:a16="http://schemas.microsoft.com/office/drawing/2014/main" id="{47C2B5BF-6DB5-574B-A5B4-90D5D1306486}"/>
                </a:ext>
              </a:extLst>
            </p:cNvPr>
            <p:cNvSpPr/>
            <p:nvPr/>
          </p:nvSpPr>
          <p:spPr>
            <a:xfrm>
              <a:off x="1399406" y="3860989"/>
              <a:ext cx="2810655" cy="2077059"/>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25A1C5E0-F0C7-33A7-3BCF-8535362AB541}"/>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800" b="0" i="0" u="none" strike="noStrike" kern="1200" cap="none" spc="0" baseline="0">
                  <a:solidFill>
                    <a:srgbClr val="FFFFFF"/>
                  </a:solidFill>
                  <a:uFillTx/>
                  <a:latin typeface="Calibri"/>
                </a:rPr>
                <a:t>Digitalizáció</a:t>
              </a:r>
              <a:endParaRPr lang="en-US" sz="18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A93F8483-0A5F-11A1-011E-46F8C071245D}"/>
                </a:ext>
              </a:extLst>
            </p:cNvPr>
            <p:cNvSpPr/>
            <p:nvPr/>
          </p:nvSpPr>
          <p:spPr>
            <a:xfrm>
              <a:off x="4754532" y="3860989"/>
              <a:ext cx="2810655" cy="2077059"/>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7DC8498C-17E8-75E4-4AE9-15F5EC5EE333}"/>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800" b="0" i="0" u="none" strike="noStrike" kern="1200" cap="none" spc="0" baseline="0">
                  <a:solidFill>
                    <a:srgbClr val="FFFFFF"/>
                  </a:solidFill>
                  <a:uFillTx/>
                  <a:latin typeface="Calibri"/>
                </a:rPr>
                <a:t>Egyenlőség</a:t>
              </a:r>
              <a:endParaRPr lang="en-US" sz="18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7A8088B7-0FEE-CF05-4CE7-698B4179D5FF}"/>
              </a:ext>
            </a:extLst>
          </p:cNvPr>
          <p:cNvSpPr/>
          <p:nvPr/>
        </p:nvSpPr>
        <p:spPr>
          <a:xfrm rot="5400013">
            <a:off x="38635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8E4A73A3-A4F5-8A48-870A-89774DEC7F31}"/>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Rectangle 6">
            <a:extLst>
              <a:ext uri="{FF2B5EF4-FFF2-40B4-BE49-F238E27FC236}">
                <a16:creationId xmlns:a16="http://schemas.microsoft.com/office/drawing/2014/main" id="{E5684C83-B39C-867F-D439-3A3C717915EC}"/>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7">
            <a:extLst>
              <a:ext uri="{FF2B5EF4-FFF2-40B4-BE49-F238E27FC236}">
                <a16:creationId xmlns:a16="http://schemas.microsoft.com/office/drawing/2014/main" id="{66786E8B-81BF-B2A7-3FEF-5D160B59840B}"/>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6" name="TextBox 2">
            <a:extLst>
              <a:ext uri="{FF2B5EF4-FFF2-40B4-BE49-F238E27FC236}">
                <a16:creationId xmlns:a16="http://schemas.microsoft.com/office/drawing/2014/main" id="{F30E9CC6-9EC9-2F51-74FD-9E71BE72EEB4}"/>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0">
            <a:extLst>
              <a:ext uri="{FF2B5EF4-FFF2-40B4-BE49-F238E27FC236}">
                <a16:creationId xmlns:a16="http://schemas.microsoft.com/office/drawing/2014/main" id="{4714DC18-E035-039D-AEBA-B66EE2403E17}"/>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18" name="Connecteur droit 10">
            <a:extLst>
              <a:ext uri="{FF2B5EF4-FFF2-40B4-BE49-F238E27FC236}">
                <a16:creationId xmlns:a16="http://schemas.microsoft.com/office/drawing/2014/main" id="{60D4F75B-3CB6-E315-6CF2-5BD8B473AA02}"/>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6">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5FB87-33A0-35A9-CE9D-38F68EFCDFB4}"/>
              </a:ext>
            </a:extLst>
          </p:cNvPr>
          <p:cNvSpPr txBox="1">
            <a:spLocks noGrp="1"/>
          </p:cNvSpPr>
          <p:nvPr>
            <p:ph type="title"/>
          </p:nvPr>
        </p:nvSpPr>
        <p:spPr>
          <a:xfrm>
            <a:off x="967736" y="148580"/>
            <a:ext cx="8176263" cy="1460497"/>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en-US" sz="2300" b="1">
                <a:solidFill>
                  <a:srgbClr val="C00000"/>
                </a:solidFill>
                <a:latin typeface="Calibri"/>
              </a:rPr>
              <a:t>2022: UNIÓS SZOLIDARITÁS UKRAJNÁVAL</a:t>
            </a:r>
            <a:br>
              <a:rPr lang="fr-FR" sz="2300" b="1">
                <a:solidFill>
                  <a:srgbClr val="C00000"/>
                </a:solidFill>
                <a:latin typeface="TrebuchetMS-Bold"/>
              </a:rPr>
            </a:br>
            <a:br>
              <a:rPr lang="fr-FR" sz="2300" b="1">
                <a:solidFill>
                  <a:srgbClr val="C00000"/>
                </a:solidFill>
                <a:latin typeface="TrebuchetMS-Bold"/>
              </a:rPr>
            </a:br>
            <a:endParaRPr lang="en-IE" sz="2200"/>
          </a:p>
        </p:txBody>
      </p:sp>
      <p:sp>
        <p:nvSpPr>
          <p:cNvPr id="3" name="Larme 13">
            <a:extLst>
              <a:ext uri="{FF2B5EF4-FFF2-40B4-BE49-F238E27FC236}">
                <a16:creationId xmlns:a16="http://schemas.microsoft.com/office/drawing/2014/main" id="{83D7388B-F08C-D660-8014-A33F4808C967}"/>
              </a:ext>
            </a:extLst>
          </p:cNvPr>
          <p:cNvSpPr/>
          <p:nvPr/>
        </p:nvSpPr>
        <p:spPr>
          <a:xfrm rot="5400013">
            <a:off x="38635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11">
            <a:extLst>
              <a:ext uri="{FF2B5EF4-FFF2-40B4-BE49-F238E27FC236}">
                <a16:creationId xmlns:a16="http://schemas.microsoft.com/office/drawing/2014/main" id="{33BDA9C3-E10E-5EB2-8983-0A20707B8A04}"/>
              </a:ext>
            </a:extLst>
          </p:cNvPr>
          <p:cNvPicPr>
            <a:picLocks noChangeAspect="1"/>
          </p:cNvPicPr>
          <p:nvPr/>
        </p:nvPicPr>
        <p:blipFill>
          <a:blip r:embed="rId3"/>
          <a:stretch>
            <a:fillRect/>
          </a:stretch>
        </p:blipFill>
        <p:spPr>
          <a:xfrm>
            <a:off x="773719" y="1203423"/>
            <a:ext cx="6530013" cy="4353339"/>
          </a:xfrm>
          <a:prstGeom prst="rect">
            <a:avLst/>
          </a:prstGeom>
          <a:noFill/>
          <a:ln cap="flat">
            <a:noFill/>
          </a:ln>
        </p:spPr>
      </p:pic>
      <p:sp>
        <p:nvSpPr>
          <p:cNvPr id="5" name="Rectangle 12">
            <a:extLst>
              <a:ext uri="{FF2B5EF4-FFF2-40B4-BE49-F238E27FC236}">
                <a16:creationId xmlns:a16="http://schemas.microsoft.com/office/drawing/2014/main" id="{40D18178-77BE-838F-39E3-1630C736F14D}"/>
              </a:ext>
            </a:extLst>
          </p:cNvPr>
          <p:cNvSpPr/>
          <p:nvPr/>
        </p:nvSpPr>
        <p:spPr>
          <a:xfrm>
            <a:off x="4675281" y="5753240"/>
            <a:ext cx="2769589"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hlinkClick r:id="rId4"/>
              </a:rPr>
              <a:t>#StandWithUkraine</a:t>
            </a:r>
            <a:endParaRPr lang="fr-BE" sz="2400" b="0" i="0" u="none" strike="noStrike" kern="1200" cap="none" spc="0" baseline="0">
              <a:solidFill>
                <a:srgbClr val="000000"/>
              </a:solidFill>
              <a:uFillTx/>
              <a:latin typeface="Calibri"/>
            </a:endParaRPr>
          </a:p>
        </p:txBody>
      </p:sp>
      <p:sp>
        <p:nvSpPr>
          <p:cNvPr id="6" name="TextBox 7">
            <a:extLst>
              <a:ext uri="{FF2B5EF4-FFF2-40B4-BE49-F238E27FC236}">
                <a16:creationId xmlns:a16="http://schemas.microsoft.com/office/drawing/2014/main" id="{877F38B6-3F51-344A-E746-88A0D9986689}"/>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7" name="Connecteur droit 10">
            <a:extLst>
              <a:ext uri="{FF2B5EF4-FFF2-40B4-BE49-F238E27FC236}">
                <a16:creationId xmlns:a16="http://schemas.microsoft.com/office/drawing/2014/main" id="{1F570BF0-5B01-A975-F968-DF203D2E4109}"/>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470BC5C-126F-0B85-0FFE-D0DBD2C2380E}"/>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Larme 13">
            <a:extLst>
              <a:ext uri="{FF2B5EF4-FFF2-40B4-BE49-F238E27FC236}">
                <a16:creationId xmlns:a16="http://schemas.microsoft.com/office/drawing/2014/main" id="{463DD554-10CF-A91D-ECA0-E1DB725DBF5D}"/>
              </a:ext>
            </a:extLst>
          </p:cNvPr>
          <p:cNvSpPr/>
          <p:nvPr/>
        </p:nvSpPr>
        <p:spPr>
          <a:xfrm rot="10799991">
            <a:off x="5346917" y="1301858"/>
            <a:ext cx="3445038" cy="345442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
            <a:extLst>
              <a:ext uri="{FF2B5EF4-FFF2-40B4-BE49-F238E27FC236}">
                <a16:creationId xmlns:a16="http://schemas.microsoft.com/office/drawing/2014/main" id="{651BC268-8F82-5668-5A65-B38FFA92B95F}"/>
              </a:ext>
            </a:extLst>
          </p:cNvPr>
          <p:cNvSpPr txBox="1"/>
          <p:nvPr/>
        </p:nvSpPr>
        <p:spPr>
          <a:xfrm>
            <a:off x="5550444" y="1675583"/>
            <a:ext cx="2921581" cy="267765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800" b="1" i="0" u="none" strike="noStrike" kern="1200" cap="none" spc="0" baseline="0">
                <a:solidFill>
                  <a:srgbClr val="FFFFFF"/>
                </a:solidFill>
                <a:uFillTx/>
                <a:latin typeface="Calibri"/>
              </a:rPr>
              <a:t>Szerinted elsősorban mely témákkal kellene foglalkozniuk az uniós intézményeknek?</a:t>
            </a:r>
            <a:endParaRPr lang="en-IE" sz="2800" b="0" i="0" u="none" strike="noStrike" kern="1200" cap="none" spc="0" baseline="0">
              <a:solidFill>
                <a:srgbClr val="FFFFFF"/>
              </a:solidFill>
              <a:uFillTx/>
              <a:latin typeface="Calibri"/>
            </a:endParaRPr>
          </a:p>
        </p:txBody>
      </p:sp>
      <p:sp>
        <p:nvSpPr>
          <p:cNvPr id="5" name="TextBox 4">
            <a:extLst>
              <a:ext uri="{FF2B5EF4-FFF2-40B4-BE49-F238E27FC236}">
                <a16:creationId xmlns:a16="http://schemas.microsoft.com/office/drawing/2014/main" id="{F20A45E3-4502-5E5F-BFAA-BD8678742A13}"/>
              </a:ext>
            </a:extLst>
          </p:cNvPr>
          <p:cNvSpPr txBox="1"/>
          <p:nvPr/>
        </p:nvSpPr>
        <p:spPr>
          <a:xfrm>
            <a:off x="8331372" y="665631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F6D96-861E-C0B2-1615-BFFF2F0D1FB6}"/>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0E04E9FA-2F16-490B-38EC-29D4D924F203}"/>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75AB0A5F-3898-18A7-6877-4CD0E098E34A}"/>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A830E3B7-1281-8CDA-47B7-3FF97634D053}"/>
              </a:ext>
            </a:extLst>
          </p:cNvPr>
          <p:cNvSpPr/>
          <p:nvPr/>
        </p:nvSpPr>
        <p:spPr>
          <a:xfrm rot="5400013">
            <a:off x="678941" y="2713976"/>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21D37D37-6347-6617-8707-7A2110A22296}"/>
              </a:ext>
            </a:extLst>
          </p:cNvPr>
          <p:cNvSpPr txBox="1"/>
          <p:nvPr/>
        </p:nvSpPr>
        <p:spPr>
          <a:xfrm>
            <a:off x="1428750" y="2792760"/>
            <a:ext cx="742950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HOGYAN MŰKÖDIK AZ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B859BB64-0B56-305B-65DF-F12C7FDE903F}"/>
              </a:ext>
            </a:extLst>
          </p:cNvPr>
          <p:cNvPicPr>
            <a:picLocks noChangeAspect="1"/>
          </p:cNvPicPr>
          <p:nvPr/>
        </p:nvPicPr>
        <p:blipFill>
          <a:blip r:embed="rId3"/>
          <a:stretch>
            <a:fillRect/>
          </a:stretch>
        </p:blipFill>
        <p:spPr>
          <a:xfrm>
            <a:off x="5626102" y="4143731"/>
            <a:ext cx="2158998" cy="588818"/>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29">
    <p:bg>
      <p:bgPr>
        <a:solidFill>
          <a:srgbClr val="FFFAEB"/>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F31B56EA-2838-301C-8A81-1381AB1C859D}"/>
              </a:ext>
            </a:extLst>
          </p:cNvPr>
          <p:cNvPicPr>
            <a:picLocks noChangeAspect="1"/>
          </p:cNvPicPr>
          <p:nvPr/>
        </p:nvPicPr>
        <p:blipFill>
          <a:blip r:embed="rId3"/>
          <a:srcRect/>
          <a:stretch>
            <a:fillRect/>
          </a:stretch>
        </p:blipFill>
        <p:spPr>
          <a:xfrm>
            <a:off x="4947388" y="1030364"/>
            <a:ext cx="3845673" cy="2584688"/>
          </a:xfrm>
          <a:prstGeom prst="rect">
            <a:avLst/>
          </a:prstGeom>
          <a:noFill/>
          <a:ln cap="flat">
            <a:noFill/>
          </a:ln>
        </p:spPr>
      </p:pic>
      <p:sp>
        <p:nvSpPr>
          <p:cNvPr id="3" name="Rectangle 4">
            <a:extLst>
              <a:ext uri="{FF2B5EF4-FFF2-40B4-BE49-F238E27FC236}">
                <a16:creationId xmlns:a16="http://schemas.microsoft.com/office/drawing/2014/main" id="{D7B41ABC-1D95-501A-F778-72A400789A02}"/>
              </a:ext>
            </a:extLst>
          </p:cNvPr>
          <p:cNvSpPr/>
          <p:nvPr/>
        </p:nvSpPr>
        <p:spPr>
          <a:xfrm rot="16200004">
            <a:off x="8042116" y="5733082"/>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sp>
        <p:nvSpPr>
          <p:cNvPr id="4" name="Larme 2">
            <a:extLst>
              <a:ext uri="{FF2B5EF4-FFF2-40B4-BE49-F238E27FC236}">
                <a16:creationId xmlns:a16="http://schemas.microsoft.com/office/drawing/2014/main" id="{0EF22C3F-546E-8347-5954-33C1762AFBB5}"/>
              </a:ext>
            </a:extLst>
          </p:cNvPr>
          <p:cNvSpPr/>
          <p:nvPr/>
        </p:nvSpPr>
        <p:spPr>
          <a:xfrm rot="5400013">
            <a:off x="33993" y="9232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ZoneTexte 1">
            <a:extLst>
              <a:ext uri="{FF2B5EF4-FFF2-40B4-BE49-F238E27FC236}">
                <a16:creationId xmlns:a16="http://schemas.microsoft.com/office/drawing/2014/main" id="{030D2559-FC5D-FF67-A4EA-1F2AEA215CED}"/>
              </a:ext>
            </a:extLst>
          </p:cNvPr>
          <p:cNvSpPr txBox="1"/>
          <p:nvPr/>
        </p:nvSpPr>
        <p:spPr>
          <a:xfrm>
            <a:off x="615382" y="157715"/>
            <a:ext cx="52704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AZ EURÓPAI PARLAMENT</a:t>
            </a:r>
          </a:p>
        </p:txBody>
      </p:sp>
      <p:pic>
        <p:nvPicPr>
          <p:cNvPr id="6" name="Image 12">
            <a:extLst>
              <a:ext uri="{FF2B5EF4-FFF2-40B4-BE49-F238E27FC236}">
                <a16:creationId xmlns:a16="http://schemas.microsoft.com/office/drawing/2014/main" id="{9E8FD375-F1EC-C785-58C1-8AB620B00E56}"/>
              </a:ext>
            </a:extLst>
          </p:cNvPr>
          <p:cNvPicPr>
            <a:picLocks noChangeAspect="1"/>
          </p:cNvPicPr>
          <p:nvPr/>
        </p:nvPicPr>
        <p:blipFill>
          <a:blip r:embed="rId4"/>
          <a:stretch>
            <a:fillRect/>
          </a:stretch>
        </p:blipFill>
        <p:spPr>
          <a:xfrm>
            <a:off x="5402439" y="120207"/>
            <a:ext cx="966712" cy="527297"/>
          </a:xfrm>
          <a:prstGeom prst="rect">
            <a:avLst/>
          </a:prstGeom>
          <a:noFill/>
          <a:ln cap="flat">
            <a:noFill/>
          </a:ln>
        </p:spPr>
      </p:pic>
      <p:grpSp>
        <p:nvGrpSpPr>
          <p:cNvPr id="7" name="Diagram 3">
            <a:extLst>
              <a:ext uri="{FF2B5EF4-FFF2-40B4-BE49-F238E27FC236}">
                <a16:creationId xmlns:a16="http://schemas.microsoft.com/office/drawing/2014/main" id="{741AEC0E-2627-CA05-2079-2E9E3D73B5D3}"/>
              </a:ext>
            </a:extLst>
          </p:cNvPr>
          <p:cNvGrpSpPr/>
          <p:nvPr/>
        </p:nvGrpSpPr>
        <p:grpSpPr>
          <a:xfrm>
            <a:off x="173699" y="975472"/>
            <a:ext cx="4691420" cy="5647947"/>
            <a:chOff x="173699" y="975472"/>
            <a:chExt cx="4691420" cy="5647947"/>
          </a:xfrm>
        </p:grpSpPr>
        <p:sp>
          <p:nvSpPr>
            <p:cNvPr id="8" name="Freeform: Shape 7">
              <a:extLst>
                <a:ext uri="{FF2B5EF4-FFF2-40B4-BE49-F238E27FC236}">
                  <a16:creationId xmlns:a16="http://schemas.microsoft.com/office/drawing/2014/main" id="{B722DFE0-1461-987C-344A-0B8F77749779}"/>
                </a:ext>
              </a:extLst>
            </p:cNvPr>
            <p:cNvSpPr/>
            <p:nvPr/>
          </p:nvSpPr>
          <p:spPr>
            <a:xfrm>
              <a:off x="173699" y="975472"/>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az európai polgárok hangja</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1C182F37-4027-9590-6B2A-2583313B8112}"/>
                </a:ext>
              </a:extLst>
            </p:cNvPr>
            <p:cNvSpPr/>
            <p:nvPr/>
          </p:nvSpPr>
          <p:spPr>
            <a:xfrm>
              <a:off x="173699" y="1783966"/>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tagjai – akiket a polgárok ötévente közvetlenül választanak meg – az összes uniós országot képviselik</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934B347B-55D4-D5B1-85BD-DF8385623396}"/>
                </a:ext>
              </a:extLst>
            </p:cNvPr>
            <p:cNvSpPr/>
            <p:nvPr/>
          </p:nvSpPr>
          <p:spPr>
            <a:xfrm>
              <a:off x="173699" y="2592461"/>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az Európai Bizottság által javasolt új jogszabályokat vitatja meg</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438A3D96-452E-5203-21A0-BF020E61C0DC}"/>
                </a:ext>
              </a:extLst>
            </p:cNvPr>
            <p:cNvSpPr/>
            <p:nvPr/>
          </p:nvSpPr>
          <p:spPr>
            <a:xfrm>
              <a:off x="173699" y="3400955"/>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szükség esetén módosítja a javaslatokat, és a Tanáccsal együtt dönt azokról</a:t>
              </a: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6F4A91C5-6681-86A4-A98E-10F771A7F0E4}"/>
                </a:ext>
              </a:extLst>
            </p:cNvPr>
            <p:cNvSpPr/>
            <p:nvPr/>
          </p:nvSpPr>
          <p:spPr>
            <a:xfrm>
              <a:off x="173699" y="4209440"/>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megválasztja az Európai Bizottság elnökét</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A12F1F74-F30B-D2BC-5C9C-387D75EBC8D4}"/>
                </a:ext>
              </a:extLst>
            </p:cNvPr>
            <p:cNvSpPr/>
            <p:nvPr/>
          </p:nvSpPr>
          <p:spPr>
            <a:xfrm>
              <a:off x="173699" y="5017934"/>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jóváhagyja az EU költségvetését</a:t>
              </a: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457A1F48-3B72-A7FF-CDAA-F878D440376E}"/>
                </a:ext>
              </a:extLst>
            </p:cNvPr>
            <p:cNvSpPr/>
            <p:nvPr/>
          </p:nvSpPr>
          <p:spPr>
            <a:xfrm>
              <a:off x="173699" y="5826428"/>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évente legalább hatszor Brüsszelben (Belgium), és tizenkétszer Strasbourgban (Franciaország) ülésezik</a:t>
              </a:r>
              <a:endParaRPr lang="en-IE" sz="1900" b="0" i="0" u="none" strike="noStrike" kern="1200" cap="none" spc="0" baseline="0">
                <a:solidFill>
                  <a:srgbClr val="000000"/>
                </a:solidFill>
                <a:uFillTx/>
                <a:latin typeface="Calibri"/>
              </a:endParaRPr>
            </a:p>
          </p:txBody>
        </p:sp>
      </p:grpSp>
      <p:pic>
        <p:nvPicPr>
          <p:cNvPr id="15" name="Picture 6">
            <a:extLst>
              <a:ext uri="{FF2B5EF4-FFF2-40B4-BE49-F238E27FC236}">
                <a16:creationId xmlns:a16="http://schemas.microsoft.com/office/drawing/2014/main" id="{4798FA40-07CE-CAA2-D48A-E27081BC971C}"/>
              </a:ext>
            </a:extLst>
          </p:cNvPr>
          <p:cNvPicPr>
            <a:picLocks noChangeAspect="1"/>
          </p:cNvPicPr>
          <p:nvPr/>
        </p:nvPicPr>
        <p:blipFill>
          <a:blip r:embed="rId5"/>
          <a:stretch>
            <a:fillRect/>
          </a:stretch>
        </p:blipFill>
        <p:spPr>
          <a:xfrm>
            <a:off x="4969837" y="4085146"/>
            <a:ext cx="3832350" cy="2538932"/>
          </a:xfrm>
          <a:prstGeom prst="rect">
            <a:avLst/>
          </a:prstGeom>
          <a:noFill/>
          <a:ln cap="flat">
            <a:noFill/>
          </a:ln>
        </p:spPr>
      </p:pic>
      <p:sp>
        <p:nvSpPr>
          <p:cNvPr id="16" name="Rectangle 13">
            <a:extLst>
              <a:ext uri="{FF2B5EF4-FFF2-40B4-BE49-F238E27FC236}">
                <a16:creationId xmlns:a16="http://schemas.microsoft.com/office/drawing/2014/main" id="{BFFA5940-6856-3397-14E4-43ECD10CA76E}"/>
              </a:ext>
            </a:extLst>
          </p:cNvPr>
          <p:cNvSpPr/>
          <p:nvPr/>
        </p:nvSpPr>
        <p:spPr>
          <a:xfrm>
            <a:off x="6602662" y="6439415"/>
            <a:ext cx="457200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1200" cap="none" spc="0" baseline="0">
                <a:solidFill>
                  <a:srgbClr val="FFFFFF"/>
                </a:solidFill>
                <a:uFillTx/>
                <a:latin typeface="Arial" pitchFamily="34"/>
                <a:hlinkClick r:id="rId6" tooltip="w:en:Creative Commons"/>
              </a:rPr>
              <a:t>© Creative Commons</a:t>
            </a:r>
            <a:r>
              <a:rPr lang="en-US" sz="600" b="0" i="0" u="none" strike="noStrike" kern="1200" cap="none" spc="0" baseline="0">
                <a:solidFill>
                  <a:srgbClr val="FFFFFF"/>
                </a:solidFill>
                <a:uFillTx/>
                <a:latin typeface="Arial" pitchFamily="34"/>
              </a:rPr>
              <a:t> </a:t>
            </a:r>
            <a:r>
              <a:rPr lang="en-US" sz="600" b="0" i="0" u="none" strike="noStrike" kern="1200" cap="none" spc="0" baseline="0">
                <a:solidFill>
                  <a:srgbClr val="FFFFFF"/>
                </a:solidFill>
                <a:uFillTx/>
                <a:latin typeface="Arial" pitchFamily="34"/>
                <a:hlinkClick r:id="rId7"/>
              </a:rPr>
              <a:t>Attribution-Share Alike 4.0 International</a:t>
            </a:r>
            <a:endParaRPr lang="fr-BE" sz="600" b="0" i="0" u="none" strike="noStrike" kern="1200" cap="none" spc="0" baseline="0">
              <a:solidFill>
                <a:srgbClr val="FFFFFF"/>
              </a:solidFill>
              <a:uFillTx/>
              <a:latin typeface="Calibri"/>
            </a:endParaRPr>
          </a:p>
        </p:txBody>
      </p:sp>
      <p:sp>
        <p:nvSpPr>
          <p:cNvPr id="17" name="TextBox 14">
            <a:extLst>
              <a:ext uri="{FF2B5EF4-FFF2-40B4-BE49-F238E27FC236}">
                <a16:creationId xmlns:a16="http://schemas.microsoft.com/office/drawing/2014/main" id="{29A25B5B-7A11-A5C1-C36E-AB15BE56C2F7}"/>
              </a:ext>
            </a:extLst>
          </p:cNvPr>
          <p:cNvSpPr txBox="1"/>
          <p:nvPr/>
        </p:nvSpPr>
        <p:spPr>
          <a:xfrm>
            <a:off x="7980444" y="3439908"/>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EF14C791-738C-EDD8-481D-69838E653E79}"/>
              </a:ext>
            </a:extLst>
          </p:cNvPr>
          <p:cNvCxnSpPr/>
          <p:nvPr/>
        </p:nvCxnSpPr>
        <p:spPr>
          <a:xfrm>
            <a:off x="8897779" y="4715176"/>
            <a:ext cx="246221" cy="0"/>
          </a:xfrm>
          <a:prstGeom prst="straightConnector1">
            <a:avLst/>
          </a:prstGeom>
          <a:noFill/>
          <a:ln w="12701" cap="flat">
            <a:solidFill>
              <a:srgbClr val="FFA00E"/>
            </a:solidFill>
            <a:prstDash val="solid"/>
            <a:miter/>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B25EF49-56B8-A6AE-2BC0-240738AE68B3}"/>
              </a:ext>
            </a:extLst>
          </p:cNvPr>
          <p:cNvSpPr/>
          <p:nvPr/>
        </p:nvSpPr>
        <p:spPr>
          <a:xfrm>
            <a:off x="0" y="0"/>
            <a:ext cx="9144000" cy="6858000"/>
          </a:xfrm>
          <a:prstGeom prst="rect">
            <a:avLst/>
          </a:pr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2">
            <a:extLst>
              <a:ext uri="{FF2B5EF4-FFF2-40B4-BE49-F238E27FC236}">
                <a16:creationId xmlns:a16="http://schemas.microsoft.com/office/drawing/2014/main" id="{AE7F35CA-1859-FDFA-DD64-4329AAF29FE6}"/>
              </a:ext>
            </a:extLst>
          </p:cNvPr>
          <p:cNvSpPr txBox="1"/>
          <p:nvPr/>
        </p:nvSpPr>
        <p:spPr>
          <a:xfrm>
            <a:off x="2223025" y="2405100"/>
            <a:ext cx="628210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ea typeface="Calibri"/>
                <a:cs typeface="Calibri"/>
              </a:rPr>
              <a:t>MIT JELENT EURÓPA?</a:t>
            </a:r>
          </a:p>
        </p:txBody>
      </p:sp>
      <p:sp>
        <p:nvSpPr>
          <p:cNvPr id="4" name="Larme 8">
            <a:extLst>
              <a:ext uri="{FF2B5EF4-FFF2-40B4-BE49-F238E27FC236}">
                <a16:creationId xmlns:a16="http://schemas.microsoft.com/office/drawing/2014/main" id="{D8D5362F-DC90-95DA-A7A4-7E35DE23D1AF}"/>
              </a:ext>
            </a:extLst>
          </p:cNvPr>
          <p:cNvSpPr/>
          <p:nvPr/>
        </p:nvSpPr>
        <p:spPr>
          <a:xfrm rot="5400013">
            <a:off x="1273813" y="2228201"/>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7">
            <a:extLst>
              <a:ext uri="{FF2B5EF4-FFF2-40B4-BE49-F238E27FC236}">
                <a16:creationId xmlns:a16="http://schemas.microsoft.com/office/drawing/2014/main" id="{20A37836-5A5B-EBEC-73EA-652BB1C0F851}"/>
              </a:ext>
            </a:extLst>
          </p:cNvPr>
          <p:cNvPicPr>
            <a:picLocks noChangeAspect="1"/>
          </p:cNvPicPr>
          <p:nvPr/>
        </p:nvPicPr>
        <p:blipFill>
          <a:blip r:embed="rId3"/>
          <a:stretch>
            <a:fillRect/>
          </a:stretch>
        </p:blipFill>
        <p:spPr>
          <a:xfrm>
            <a:off x="5539471" y="3631128"/>
            <a:ext cx="2158998" cy="59656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35">
    <p:bg>
      <p:bgPr>
        <a:solidFill>
          <a:srgbClr val="FFFAEB"/>
        </a:solidFill>
        <a:effectLst/>
      </p:bgPr>
    </p:bg>
    <p:spTree>
      <p:nvGrpSpPr>
        <p:cNvPr id="1" name=""/>
        <p:cNvGrpSpPr/>
        <p:nvPr/>
      </p:nvGrpSpPr>
      <p:grpSpPr>
        <a:xfrm>
          <a:off x="0" y="0"/>
          <a:ext cx="0" cy="0"/>
          <a:chOff x="0" y="0"/>
          <a:chExt cx="0" cy="0"/>
        </a:xfrm>
      </p:grpSpPr>
      <p:pic>
        <p:nvPicPr>
          <p:cNvPr id="2" name="Image 17" descr="Une image contenant très coloré, bâtiment, plancher, cerf-volant&#10;&#10;&#10;&#10;Description générée automatiquement">
            <a:extLst>
              <a:ext uri="{FF2B5EF4-FFF2-40B4-BE49-F238E27FC236}">
                <a16:creationId xmlns:a16="http://schemas.microsoft.com/office/drawing/2014/main" id="{8FA6106A-D2FC-D39F-29F4-6A3583FD0183}"/>
              </a:ext>
            </a:extLst>
          </p:cNvPr>
          <p:cNvPicPr>
            <a:picLocks noChangeAspect="1"/>
          </p:cNvPicPr>
          <p:nvPr/>
        </p:nvPicPr>
        <p:blipFill>
          <a:blip r:embed="rId3"/>
          <a:srcRect/>
          <a:stretch>
            <a:fillRect/>
          </a:stretch>
        </p:blipFill>
        <p:spPr>
          <a:xfrm>
            <a:off x="0" y="4150123"/>
            <a:ext cx="9144000" cy="2707876"/>
          </a:xfrm>
          <a:prstGeom prst="rect">
            <a:avLst/>
          </a:prstGeom>
          <a:noFill/>
          <a:ln cap="flat">
            <a:noFill/>
          </a:ln>
        </p:spPr>
      </p:pic>
      <p:sp>
        <p:nvSpPr>
          <p:cNvPr id="3" name="ZoneTexte 1">
            <a:extLst>
              <a:ext uri="{FF2B5EF4-FFF2-40B4-BE49-F238E27FC236}">
                <a16:creationId xmlns:a16="http://schemas.microsoft.com/office/drawing/2014/main" id="{68E46A15-4FD5-0A08-AFEB-258B8908E31B}"/>
              </a:ext>
            </a:extLst>
          </p:cNvPr>
          <p:cNvSpPr txBox="1"/>
          <p:nvPr/>
        </p:nvSpPr>
        <p:spPr>
          <a:xfrm>
            <a:off x="445623" y="219968"/>
            <a:ext cx="4796613"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AZ EURÓPAI TANÁCS</a:t>
            </a:r>
          </a:p>
        </p:txBody>
      </p:sp>
      <p:sp>
        <p:nvSpPr>
          <p:cNvPr id="4" name="Rectangle 4">
            <a:extLst>
              <a:ext uri="{FF2B5EF4-FFF2-40B4-BE49-F238E27FC236}">
                <a16:creationId xmlns:a16="http://schemas.microsoft.com/office/drawing/2014/main" id="{DBEB357A-9EDC-8854-C3DF-C5AF093531A0}"/>
              </a:ext>
            </a:extLst>
          </p:cNvPr>
          <p:cNvSpPr/>
          <p:nvPr/>
        </p:nvSpPr>
        <p:spPr>
          <a:xfrm rot="16200004">
            <a:off x="8042116" y="5754022"/>
            <a:ext cx="1957584"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5" name="Connecteur droit 5">
            <a:extLst>
              <a:ext uri="{FF2B5EF4-FFF2-40B4-BE49-F238E27FC236}">
                <a16:creationId xmlns:a16="http://schemas.microsoft.com/office/drawing/2014/main" id="{6A9FF94B-1BFE-56E6-CE21-9C930FA54077}"/>
              </a:ext>
            </a:extLst>
          </p:cNvPr>
          <p:cNvCxnSpPr/>
          <p:nvPr/>
        </p:nvCxnSpPr>
        <p:spPr>
          <a:xfrm>
            <a:off x="8897779" y="4901037"/>
            <a:ext cx="246221" cy="0"/>
          </a:xfrm>
          <a:prstGeom prst="straightConnector1">
            <a:avLst/>
          </a:prstGeom>
          <a:noFill/>
          <a:ln w="12701" cap="flat">
            <a:solidFill>
              <a:srgbClr val="FFA00E"/>
            </a:solidFill>
            <a:prstDash val="solid"/>
            <a:miter/>
          </a:ln>
        </p:spPr>
      </p:cxnSp>
      <p:grpSp>
        <p:nvGrpSpPr>
          <p:cNvPr id="6" name="Diagram 7">
            <a:extLst>
              <a:ext uri="{FF2B5EF4-FFF2-40B4-BE49-F238E27FC236}">
                <a16:creationId xmlns:a16="http://schemas.microsoft.com/office/drawing/2014/main" id="{93FAA3AF-16AC-F957-1E82-19A51F6AD912}"/>
              </a:ext>
            </a:extLst>
          </p:cNvPr>
          <p:cNvGrpSpPr/>
          <p:nvPr/>
        </p:nvGrpSpPr>
        <p:grpSpPr>
          <a:xfrm>
            <a:off x="267361" y="1145788"/>
            <a:ext cx="4302059" cy="2620799"/>
            <a:chOff x="267361" y="1145788"/>
            <a:chExt cx="4302059" cy="2620799"/>
          </a:xfrm>
        </p:grpSpPr>
        <p:sp>
          <p:nvSpPr>
            <p:cNvPr id="7" name="Freeform: Shape 6">
              <a:extLst>
                <a:ext uri="{FF2B5EF4-FFF2-40B4-BE49-F238E27FC236}">
                  <a16:creationId xmlns:a16="http://schemas.microsoft.com/office/drawing/2014/main" id="{C364A6A3-5E91-05F0-33EE-696D73E463A4}"/>
                </a:ext>
              </a:extLst>
            </p:cNvPr>
            <p:cNvSpPr/>
            <p:nvPr/>
          </p:nvSpPr>
          <p:spPr>
            <a:xfrm>
              <a:off x="267361" y="1145788"/>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tagjai az uniós tagországok állam- illetve kormányfői</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395109FD-03E4-5FCE-EDEF-86A2E07A0115}"/>
                </a:ext>
              </a:extLst>
            </p:cNvPr>
            <p:cNvSpPr/>
            <p:nvPr/>
          </p:nvSpPr>
          <p:spPr>
            <a:xfrm>
              <a:off x="267361" y="2549786"/>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meghatározza az EU fő prioritásait és szakpolitikai irányvonalait</a:t>
              </a:r>
              <a:endParaRPr lang="en-IE" sz="1800" b="0" i="0" u="none" strike="noStrike" kern="1200" cap="none" spc="0" baseline="0">
                <a:solidFill>
                  <a:srgbClr val="000000"/>
                </a:solidFill>
                <a:uFillTx/>
                <a:latin typeface="Calibri"/>
              </a:endParaRPr>
            </a:p>
          </p:txBody>
        </p:sp>
      </p:grpSp>
      <p:sp>
        <p:nvSpPr>
          <p:cNvPr id="9" name="TextBox 21">
            <a:extLst>
              <a:ext uri="{FF2B5EF4-FFF2-40B4-BE49-F238E27FC236}">
                <a16:creationId xmlns:a16="http://schemas.microsoft.com/office/drawing/2014/main" id="{E1A30028-2B9A-9F42-65F5-F9E8B5724AD5}"/>
              </a:ext>
            </a:extLst>
          </p:cNvPr>
          <p:cNvSpPr txBox="1"/>
          <p:nvPr/>
        </p:nvSpPr>
        <p:spPr>
          <a:xfrm>
            <a:off x="5459589" y="2097926"/>
            <a:ext cx="36576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cs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10" name="Picture 22">
            <a:extLst>
              <a:ext uri="{FF2B5EF4-FFF2-40B4-BE49-F238E27FC236}">
                <a16:creationId xmlns:a16="http://schemas.microsoft.com/office/drawing/2014/main" id="{C4C6F91D-62E6-4EB3-1EF0-44D14BDC2D72}"/>
              </a:ext>
            </a:extLst>
          </p:cNvPr>
          <p:cNvPicPr>
            <a:picLocks noChangeAspect="1"/>
          </p:cNvPicPr>
          <p:nvPr/>
        </p:nvPicPr>
        <p:blipFill>
          <a:blip r:embed="rId4"/>
          <a:stretch>
            <a:fillRect/>
          </a:stretch>
        </p:blipFill>
        <p:spPr>
          <a:xfrm>
            <a:off x="5090757" y="176799"/>
            <a:ext cx="737683" cy="627945"/>
          </a:xfrm>
          <a:prstGeom prst="rect">
            <a:avLst/>
          </a:prstGeom>
          <a:noFill/>
          <a:ln cap="flat">
            <a:noFill/>
          </a:ln>
        </p:spPr>
      </p:pic>
      <p:grpSp>
        <p:nvGrpSpPr>
          <p:cNvPr id="11" name="Diagram 8">
            <a:extLst>
              <a:ext uri="{FF2B5EF4-FFF2-40B4-BE49-F238E27FC236}">
                <a16:creationId xmlns:a16="http://schemas.microsoft.com/office/drawing/2014/main" id="{6E18697E-9BD0-3EC9-9BCD-8EF9CD9F4098}"/>
              </a:ext>
            </a:extLst>
          </p:cNvPr>
          <p:cNvGrpSpPr/>
          <p:nvPr/>
        </p:nvGrpSpPr>
        <p:grpSpPr>
          <a:xfrm>
            <a:off x="4800600" y="1125809"/>
            <a:ext cx="4085411" cy="2721354"/>
            <a:chOff x="4800600" y="1125809"/>
            <a:chExt cx="4085411" cy="2721354"/>
          </a:xfrm>
        </p:grpSpPr>
        <p:sp>
          <p:nvSpPr>
            <p:cNvPr id="12" name="Freeform: Shape 11">
              <a:extLst>
                <a:ext uri="{FF2B5EF4-FFF2-40B4-BE49-F238E27FC236}">
                  <a16:creationId xmlns:a16="http://schemas.microsoft.com/office/drawing/2014/main" id="{9597CCDF-B629-6136-28C7-6CD2F86BE1F9}"/>
                </a:ext>
              </a:extLst>
            </p:cNvPr>
            <p:cNvSpPr/>
            <p:nvPr/>
          </p:nvSpPr>
          <p:spPr>
            <a:xfrm>
              <a:off x="4800600" y="1125809"/>
              <a:ext cx="4085411" cy="1230380"/>
            </a:xfrm>
            <a:custGeom>
              <a:avLst/>
              <a:gdLst>
                <a:gd name="f0" fmla="val 10800000"/>
                <a:gd name="f1" fmla="val 5400000"/>
                <a:gd name="f2" fmla="val 180"/>
                <a:gd name="f3" fmla="val w"/>
                <a:gd name="f4" fmla="val h"/>
                <a:gd name="f5" fmla="val 0"/>
                <a:gd name="f6" fmla="val 4085413"/>
                <a:gd name="f7" fmla="val 1230376"/>
                <a:gd name="f8" fmla="val 205067"/>
                <a:gd name="f9" fmla="val 91812"/>
                <a:gd name="f10" fmla="val 3880346"/>
                <a:gd name="f11" fmla="val 3993601"/>
                <a:gd name="f12" fmla="val 1025309"/>
                <a:gd name="f13" fmla="val 1138564"/>
                <a:gd name="f14" fmla="+- 0 0 -90"/>
                <a:gd name="f15" fmla="*/ f3 1 4085413"/>
                <a:gd name="f16" fmla="*/ f4 1 1230376"/>
                <a:gd name="f17" fmla="+- f7 0 f5"/>
                <a:gd name="f18" fmla="+- f6 0 f5"/>
                <a:gd name="f19" fmla="*/ f14 f0 1"/>
                <a:gd name="f20" fmla="*/ f18 1 4085413"/>
                <a:gd name="f21" fmla="*/ f17 1 1230376"/>
                <a:gd name="f22" fmla="*/ 0 f18 1"/>
                <a:gd name="f23" fmla="*/ 205067 f17 1"/>
                <a:gd name="f24" fmla="*/ 205067 f18 1"/>
                <a:gd name="f25" fmla="*/ 0 f17 1"/>
                <a:gd name="f26" fmla="*/ 3880346 f18 1"/>
                <a:gd name="f27" fmla="*/ 4085413 f18 1"/>
                <a:gd name="f28" fmla="*/ 1025309 f17 1"/>
                <a:gd name="f29" fmla="*/ 1230376 f17 1"/>
                <a:gd name="f30" fmla="*/ f19 1 f2"/>
                <a:gd name="f31" fmla="*/ f22 1 4085413"/>
                <a:gd name="f32" fmla="*/ f23 1 1230376"/>
                <a:gd name="f33" fmla="*/ f24 1 4085413"/>
                <a:gd name="f34" fmla="*/ f25 1 1230376"/>
                <a:gd name="f35" fmla="*/ f26 1 4085413"/>
                <a:gd name="f36" fmla="*/ f27 1 4085413"/>
                <a:gd name="f37" fmla="*/ f28 1 1230376"/>
                <a:gd name="f38" fmla="*/ f29 1 123037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3037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8637" tIns="128637" rIns="128637" bIns="12863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nem fogad el jogszabályokat</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8499DC3-08A1-9104-38B0-CF4DE6228F1D}"/>
                </a:ext>
              </a:extLst>
            </p:cNvPr>
            <p:cNvSpPr/>
            <p:nvPr/>
          </p:nvSpPr>
          <p:spPr>
            <a:xfrm>
              <a:off x="4800600" y="2547536"/>
              <a:ext cx="4085411" cy="1299627"/>
            </a:xfrm>
            <a:custGeom>
              <a:avLst/>
              <a:gdLst>
                <a:gd name="f0" fmla="val 10800000"/>
                <a:gd name="f1" fmla="val 5400000"/>
                <a:gd name="f2" fmla="val 180"/>
                <a:gd name="f3" fmla="val w"/>
                <a:gd name="f4" fmla="val h"/>
                <a:gd name="f5" fmla="val 0"/>
                <a:gd name="f6" fmla="val 4085413"/>
                <a:gd name="f7" fmla="val 1299624"/>
                <a:gd name="f8" fmla="val 216608"/>
                <a:gd name="f9" fmla="val 96979"/>
                <a:gd name="f10" fmla="val 3868805"/>
                <a:gd name="f11" fmla="val 3988434"/>
                <a:gd name="f12" fmla="val 1083016"/>
                <a:gd name="f13" fmla="val 1202645"/>
                <a:gd name="f14" fmla="+- 0 0 -90"/>
                <a:gd name="f15" fmla="*/ f3 1 4085413"/>
                <a:gd name="f16" fmla="*/ f4 1 1299624"/>
                <a:gd name="f17" fmla="+- f7 0 f5"/>
                <a:gd name="f18" fmla="+- f6 0 f5"/>
                <a:gd name="f19" fmla="*/ f14 f0 1"/>
                <a:gd name="f20" fmla="*/ f18 1 4085413"/>
                <a:gd name="f21" fmla="*/ f17 1 1299624"/>
                <a:gd name="f22" fmla="*/ 0 f18 1"/>
                <a:gd name="f23" fmla="*/ 216608 f17 1"/>
                <a:gd name="f24" fmla="*/ 216608 f18 1"/>
                <a:gd name="f25" fmla="*/ 0 f17 1"/>
                <a:gd name="f26" fmla="*/ 3868805 f18 1"/>
                <a:gd name="f27" fmla="*/ 4085413 f18 1"/>
                <a:gd name="f28" fmla="*/ 1083016 f17 1"/>
                <a:gd name="f29" fmla="*/ 1299624 f17 1"/>
                <a:gd name="f30" fmla="*/ f19 1 f2"/>
                <a:gd name="f31" fmla="*/ f22 1 4085413"/>
                <a:gd name="f32" fmla="*/ f23 1 1299624"/>
                <a:gd name="f33" fmla="*/ f24 1 4085413"/>
                <a:gd name="f34" fmla="*/ f25 1 1299624"/>
                <a:gd name="f35" fmla="*/ f26 1 4085413"/>
                <a:gd name="f36" fmla="*/ f27 1 4085413"/>
                <a:gd name="f37" fmla="*/ f28 1 1299624"/>
                <a:gd name="f38" fmla="*/ f29 1 129962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9962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32021" tIns="132021" rIns="132021" bIns="13202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évente legalább négy alkalommal uniós csúcstalálkozók keretében ülésezik Brüsszelben (Belgium) vagy Luxembourgban (Luxemburg)</a:t>
              </a:r>
              <a:endParaRPr lang="en-IE" sz="1800" b="0" i="0" u="none" strike="noStrike" kern="1200" cap="none" spc="0" baseline="0">
                <a:solidFill>
                  <a:srgbClr val="000000"/>
                </a:solidFill>
                <a:uFillTx/>
                <a:latin typeface="Calibri"/>
              </a:endParaRPr>
            </a:p>
          </p:txBody>
        </p:sp>
      </p:grpSp>
      <p:sp>
        <p:nvSpPr>
          <p:cNvPr id="14" name="TextBox 13">
            <a:extLst>
              <a:ext uri="{FF2B5EF4-FFF2-40B4-BE49-F238E27FC236}">
                <a16:creationId xmlns:a16="http://schemas.microsoft.com/office/drawing/2014/main" id="{5A6AE8E5-E42A-C48E-39B4-F64382CC18AB}"/>
              </a:ext>
            </a:extLst>
          </p:cNvPr>
          <p:cNvSpPr txBox="1"/>
          <p:nvPr/>
        </p:nvSpPr>
        <p:spPr>
          <a:xfrm>
            <a:off x="8085152" y="669220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Larme 2">
            <a:extLst>
              <a:ext uri="{FF2B5EF4-FFF2-40B4-BE49-F238E27FC236}">
                <a16:creationId xmlns:a16="http://schemas.microsoft.com/office/drawing/2014/main" id="{856E5467-BD06-6996-6BDA-74B22C87EAB7}"/>
              </a:ext>
            </a:extLst>
          </p:cNvPr>
          <p:cNvSpPr/>
          <p:nvPr/>
        </p:nvSpPr>
        <p:spPr>
          <a:xfrm rot="5400013">
            <a:off x="447311" y="129475"/>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0">
    <p:bg>
      <p:bgPr>
        <a:solidFill>
          <a:srgbClr val="FFFA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E9AF3-6AB0-E4C9-4387-6C7CC2F99F69}"/>
              </a:ext>
            </a:extLst>
          </p:cNvPr>
          <p:cNvSpPr txBox="1"/>
          <p:nvPr/>
        </p:nvSpPr>
        <p:spPr>
          <a:xfrm>
            <a:off x="638973" y="131883"/>
            <a:ext cx="5161952"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AZ EURÓPAI UNIÓ TANÁCSA</a:t>
            </a:r>
            <a:endParaRPr lang="fr-BE" sz="1800" b="0" i="0" u="none" strike="noStrike" kern="1200" cap="none" spc="0" baseline="0">
              <a:solidFill>
                <a:srgbClr val="000000"/>
              </a:solidFill>
              <a:uFillTx/>
              <a:latin typeface="Calibri"/>
            </a:endParaRPr>
          </a:p>
        </p:txBody>
      </p:sp>
      <p:sp>
        <p:nvSpPr>
          <p:cNvPr id="3" name="Larme 2">
            <a:extLst>
              <a:ext uri="{FF2B5EF4-FFF2-40B4-BE49-F238E27FC236}">
                <a16:creationId xmlns:a16="http://schemas.microsoft.com/office/drawing/2014/main" id="{2199028A-F45A-0EE0-DA5B-3EECBA387E30}"/>
              </a:ext>
            </a:extLst>
          </p:cNvPr>
          <p:cNvSpPr/>
          <p:nvPr/>
        </p:nvSpPr>
        <p:spPr>
          <a:xfrm rot="5400013">
            <a:off x="80654" y="52902"/>
            <a:ext cx="620886" cy="627095"/>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B1BBF1C8-D619-C792-1B87-6C1A1A64F26D}"/>
              </a:ext>
            </a:extLst>
          </p:cNvPr>
          <p:cNvPicPr>
            <a:picLocks noChangeAspect="1"/>
          </p:cNvPicPr>
          <p:nvPr/>
        </p:nvPicPr>
        <p:blipFill>
          <a:blip r:embed="rId3"/>
          <a:stretch>
            <a:fillRect/>
          </a:stretch>
        </p:blipFill>
        <p:spPr>
          <a:xfrm>
            <a:off x="4676808" y="917783"/>
            <a:ext cx="3929478" cy="2297859"/>
          </a:xfrm>
          <a:prstGeom prst="rect">
            <a:avLst/>
          </a:prstGeom>
          <a:noFill/>
          <a:ln cap="flat">
            <a:noFill/>
          </a:ln>
        </p:spPr>
      </p:pic>
      <p:pic>
        <p:nvPicPr>
          <p:cNvPr id="5" name="Picture 6">
            <a:extLst>
              <a:ext uri="{FF2B5EF4-FFF2-40B4-BE49-F238E27FC236}">
                <a16:creationId xmlns:a16="http://schemas.microsoft.com/office/drawing/2014/main" id="{9617CAC4-70C2-E69A-DD28-D7D9A5CC2B93}"/>
              </a:ext>
            </a:extLst>
          </p:cNvPr>
          <p:cNvPicPr>
            <a:picLocks noChangeAspect="1"/>
          </p:cNvPicPr>
          <p:nvPr/>
        </p:nvPicPr>
        <p:blipFill>
          <a:blip r:embed="rId4"/>
          <a:stretch>
            <a:fillRect/>
          </a:stretch>
        </p:blipFill>
        <p:spPr>
          <a:xfrm>
            <a:off x="4676808" y="3468438"/>
            <a:ext cx="3929478" cy="3145014"/>
          </a:xfrm>
          <a:prstGeom prst="rect">
            <a:avLst/>
          </a:prstGeom>
          <a:noFill/>
          <a:ln cap="flat">
            <a:noFill/>
          </a:ln>
        </p:spPr>
      </p:pic>
      <p:sp>
        <p:nvSpPr>
          <p:cNvPr id="6" name="Rectangle 7">
            <a:extLst>
              <a:ext uri="{FF2B5EF4-FFF2-40B4-BE49-F238E27FC236}">
                <a16:creationId xmlns:a16="http://schemas.microsoft.com/office/drawing/2014/main" id="{408AB202-D363-7DE6-A147-6B22F5BEE2C3}"/>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sp>
        <p:nvSpPr>
          <p:cNvPr id="7" name="TextBox 11">
            <a:extLst>
              <a:ext uri="{FF2B5EF4-FFF2-40B4-BE49-F238E27FC236}">
                <a16:creationId xmlns:a16="http://schemas.microsoft.com/office/drawing/2014/main" id="{EA71EB98-335B-616A-90D9-488997CAD839}"/>
              </a:ext>
            </a:extLst>
          </p:cNvPr>
          <p:cNvSpPr txBox="1"/>
          <p:nvPr/>
        </p:nvSpPr>
        <p:spPr>
          <a:xfrm>
            <a:off x="7793659" y="304604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8" name="TextBox 12">
            <a:extLst>
              <a:ext uri="{FF2B5EF4-FFF2-40B4-BE49-F238E27FC236}">
                <a16:creationId xmlns:a16="http://schemas.microsoft.com/office/drawing/2014/main" id="{A81E0CB9-E88A-317E-8A0F-E99FE4A59196}"/>
              </a:ext>
            </a:extLst>
          </p:cNvPr>
          <p:cNvSpPr txBox="1"/>
          <p:nvPr/>
        </p:nvSpPr>
        <p:spPr>
          <a:xfrm>
            <a:off x="7793659" y="642162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9" name="Picture 13">
            <a:extLst>
              <a:ext uri="{FF2B5EF4-FFF2-40B4-BE49-F238E27FC236}">
                <a16:creationId xmlns:a16="http://schemas.microsoft.com/office/drawing/2014/main" id="{CD4BBFD4-1ACA-850D-0766-B8B05F498F3C}"/>
              </a:ext>
            </a:extLst>
          </p:cNvPr>
          <p:cNvPicPr>
            <a:picLocks noChangeAspect="1"/>
          </p:cNvPicPr>
          <p:nvPr/>
        </p:nvPicPr>
        <p:blipFill>
          <a:blip r:embed="rId5"/>
          <a:stretch>
            <a:fillRect/>
          </a:stretch>
        </p:blipFill>
        <p:spPr>
          <a:xfrm>
            <a:off x="5799947" y="208693"/>
            <a:ext cx="824413" cy="482784"/>
          </a:xfrm>
          <a:prstGeom prst="rect">
            <a:avLst/>
          </a:prstGeom>
          <a:noFill/>
          <a:ln cap="flat">
            <a:noFill/>
          </a:ln>
        </p:spPr>
      </p:pic>
      <p:grpSp>
        <p:nvGrpSpPr>
          <p:cNvPr id="10" name="Diagram 4">
            <a:extLst>
              <a:ext uri="{FF2B5EF4-FFF2-40B4-BE49-F238E27FC236}">
                <a16:creationId xmlns:a16="http://schemas.microsoft.com/office/drawing/2014/main" id="{86443BBF-7C60-93BC-9909-E434B5511458}"/>
              </a:ext>
            </a:extLst>
          </p:cNvPr>
          <p:cNvGrpSpPr/>
          <p:nvPr/>
        </p:nvGrpSpPr>
        <p:grpSpPr>
          <a:xfrm>
            <a:off x="487676" y="917783"/>
            <a:ext cx="3897629" cy="5557723"/>
            <a:chOff x="487676" y="917783"/>
            <a:chExt cx="3897629" cy="5557723"/>
          </a:xfrm>
        </p:grpSpPr>
        <p:sp>
          <p:nvSpPr>
            <p:cNvPr id="11" name="Freeform: Shape 10">
              <a:extLst>
                <a:ext uri="{FF2B5EF4-FFF2-40B4-BE49-F238E27FC236}">
                  <a16:creationId xmlns:a16="http://schemas.microsoft.com/office/drawing/2014/main" id="{9A95CCBC-5C0B-5E9D-C55E-D5578A210F01}"/>
                </a:ext>
              </a:extLst>
            </p:cNvPr>
            <p:cNvSpPr/>
            <p:nvPr/>
          </p:nvSpPr>
          <p:spPr>
            <a:xfrm>
              <a:off x="487676" y="917783"/>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az EU-tagállamok kormányait képviseli</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B6506BF4-FFB0-912B-A7B4-B760CD51E55E}"/>
                </a:ext>
              </a:extLst>
            </p:cNvPr>
            <p:cNvSpPr/>
            <p:nvPr/>
          </p:nvSpPr>
          <p:spPr>
            <a:xfrm>
              <a:off x="487676" y="2033150"/>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tagjai az uniós országok miniszterei, akik üléseiken különböző uniós témákban egyeztetnek (mezőgazdaság, külügyek, jogérvényesülés stb.)</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C73F47B5-4796-AAEA-C676-6951B2CC6B5F}"/>
                </a:ext>
              </a:extLst>
            </p:cNvPr>
            <p:cNvSpPr/>
            <p:nvPr/>
          </p:nvSpPr>
          <p:spPr>
            <a:xfrm>
              <a:off x="487676" y="3147035"/>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döntéshozatali jogköre van, és az Európai Parlamenttel együtt jogszabályokat fogad el</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0696E012-AB06-E221-E742-687E550B8753}"/>
                </a:ext>
              </a:extLst>
            </p:cNvPr>
            <p:cNvSpPr/>
            <p:nvPr/>
          </p:nvSpPr>
          <p:spPr>
            <a:xfrm>
              <a:off x="487676" y="4260921"/>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s-ES" sz="1700" b="0" i="0" u="none" strike="noStrike" kern="1200" cap="none" spc="0" baseline="0">
                  <a:solidFill>
                    <a:srgbClr val="000000"/>
                  </a:solidFill>
                  <a:uFillTx/>
                  <a:latin typeface="Calibri"/>
                </a:rPr>
                <a:t>félévente más-más EU-ország tölti be a soros elnökséget</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360C79A9-F10F-EDF6-E926-663403D899A1}"/>
                </a:ext>
              </a:extLst>
            </p:cNvPr>
            <p:cNvSpPr/>
            <p:nvPr/>
          </p:nvSpPr>
          <p:spPr>
            <a:xfrm>
              <a:off x="487676" y="5374797"/>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üléseit Brüsszelben vagy Luxembourgban tartja</a:t>
              </a:r>
              <a:endParaRPr lang="en-IE" sz="1700" b="0" i="0" u="none" strike="noStrike" kern="1200" cap="none" spc="0" baseline="0">
                <a:solidFill>
                  <a:srgbClr val="000000"/>
                </a:solidFill>
                <a:uFillTx/>
                <a:latin typeface="Calibri"/>
              </a:endParaRPr>
            </a:p>
          </p:txBody>
        </p:sp>
      </p:grpSp>
      <p:cxnSp>
        <p:nvCxnSpPr>
          <p:cNvPr id="16" name="Connecteur droit 7">
            <a:extLst>
              <a:ext uri="{FF2B5EF4-FFF2-40B4-BE49-F238E27FC236}">
                <a16:creationId xmlns:a16="http://schemas.microsoft.com/office/drawing/2014/main" id="{D5289B1D-B0BF-D8FF-0826-734FD7A3FDA2}"/>
              </a:ext>
            </a:extLst>
          </p:cNvPr>
          <p:cNvCxnSpPr/>
          <p:nvPr/>
        </p:nvCxnSpPr>
        <p:spPr>
          <a:xfrm>
            <a:off x="8897779" y="4715176"/>
            <a:ext cx="246221" cy="0"/>
          </a:xfrm>
          <a:prstGeom prst="straightConnector1">
            <a:avLst/>
          </a:prstGeom>
          <a:noFill/>
          <a:ln w="12701" cap="flat">
            <a:solidFill>
              <a:srgbClr val="FFA00E"/>
            </a:solidFill>
            <a:prstDash val="solid"/>
            <a:miter/>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7">
    <p:bg>
      <p:bgPr>
        <a:solidFill>
          <a:srgbClr val="FFF9E7"/>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ED883102-5CC7-18C5-3C60-FCDA78AC7505}"/>
              </a:ext>
            </a:extLst>
          </p:cNvPr>
          <p:cNvSpPr txBox="1"/>
          <p:nvPr/>
        </p:nvSpPr>
        <p:spPr>
          <a:xfrm>
            <a:off x="632938" y="154844"/>
            <a:ext cx="659082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AZ EURÓPAI BIZOTTSÁG</a:t>
            </a:r>
            <a:endParaRPr lang="fr-FR"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A08BB867-739F-5B31-90A7-4F3A69CFF78D}"/>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4" name="Connecteur droit 7">
            <a:extLst>
              <a:ext uri="{FF2B5EF4-FFF2-40B4-BE49-F238E27FC236}">
                <a16:creationId xmlns:a16="http://schemas.microsoft.com/office/drawing/2014/main" id="{258D37F8-3E53-7FDB-1187-C33AA3CC5F58}"/>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5" name="Larme 5">
            <a:extLst>
              <a:ext uri="{FF2B5EF4-FFF2-40B4-BE49-F238E27FC236}">
                <a16:creationId xmlns:a16="http://schemas.microsoft.com/office/drawing/2014/main" id="{06E8EF20-957B-8A54-11FC-6D233DC69286}"/>
              </a:ext>
            </a:extLst>
          </p:cNvPr>
          <p:cNvSpPr/>
          <p:nvPr/>
        </p:nvSpPr>
        <p:spPr>
          <a:xfrm rot="5551961">
            <a:off x="39031" y="3953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6" name="Image 10" descr="A blue flag with yellow stars and a blue flag with black lines&#10;&#10;Description automatically generated">
            <a:extLst>
              <a:ext uri="{FF2B5EF4-FFF2-40B4-BE49-F238E27FC236}">
                <a16:creationId xmlns:a16="http://schemas.microsoft.com/office/drawing/2014/main" id="{E177DC38-B993-2229-44AD-0E85EBE92BE4}"/>
              </a:ext>
            </a:extLst>
          </p:cNvPr>
          <p:cNvPicPr>
            <a:picLocks noChangeAspect="1"/>
          </p:cNvPicPr>
          <p:nvPr/>
        </p:nvPicPr>
        <p:blipFill>
          <a:blip r:embed="rId3"/>
          <a:stretch>
            <a:fillRect/>
          </a:stretch>
        </p:blipFill>
        <p:spPr>
          <a:xfrm>
            <a:off x="5292547" y="268307"/>
            <a:ext cx="573273" cy="347828"/>
          </a:xfrm>
          <a:prstGeom prst="rect">
            <a:avLst/>
          </a:prstGeom>
          <a:noFill/>
          <a:ln cap="flat">
            <a:noFill/>
          </a:ln>
        </p:spPr>
      </p:pic>
      <p:sp>
        <p:nvSpPr>
          <p:cNvPr id="7" name="TextBox 13">
            <a:extLst>
              <a:ext uri="{FF2B5EF4-FFF2-40B4-BE49-F238E27FC236}">
                <a16:creationId xmlns:a16="http://schemas.microsoft.com/office/drawing/2014/main" id="{4104F66C-B1F5-64FA-C32C-19D6F96ADB74}"/>
              </a:ext>
            </a:extLst>
          </p:cNvPr>
          <p:cNvSpPr txBox="1"/>
          <p:nvPr/>
        </p:nvSpPr>
        <p:spPr>
          <a:xfrm>
            <a:off x="3784198" y="6686211"/>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8" name="Picture 2" descr="https://ec.europa.eu/avservices/avs/files/video6/repository/prod/photo/store/store2/0/P052360-117948.jpg">
            <a:extLst>
              <a:ext uri="{FF2B5EF4-FFF2-40B4-BE49-F238E27FC236}">
                <a16:creationId xmlns:a16="http://schemas.microsoft.com/office/drawing/2014/main" id="{1FE2EB5B-9956-21F9-ED55-F41E0C22EAB7}"/>
              </a:ext>
            </a:extLst>
          </p:cNvPr>
          <p:cNvPicPr>
            <a:picLocks noChangeAspect="1"/>
          </p:cNvPicPr>
          <p:nvPr/>
        </p:nvPicPr>
        <p:blipFill>
          <a:blip r:embed="rId4"/>
          <a:srcRect/>
          <a:stretch>
            <a:fillRect/>
          </a:stretch>
        </p:blipFill>
        <p:spPr>
          <a:xfrm>
            <a:off x="4536932" y="3860989"/>
            <a:ext cx="4043184" cy="2733498"/>
          </a:xfrm>
          <a:prstGeom prst="rect">
            <a:avLst/>
          </a:prstGeom>
          <a:noFill/>
          <a:ln cap="flat">
            <a:noFill/>
          </a:ln>
        </p:spPr>
      </p:pic>
      <p:pic>
        <p:nvPicPr>
          <p:cNvPr id="9" name="Picture 4" descr="Group photo with, from left to right:in the 1st row: Ursula von der Leyen, President of the...">
            <a:extLst>
              <a:ext uri="{FF2B5EF4-FFF2-40B4-BE49-F238E27FC236}">
                <a16:creationId xmlns:a16="http://schemas.microsoft.com/office/drawing/2014/main" id="{3936A9AC-E8D6-0111-A82C-A9F2745BE423}"/>
              </a:ext>
            </a:extLst>
          </p:cNvPr>
          <p:cNvPicPr>
            <a:picLocks noChangeAspect="1"/>
          </p:cNvPicPr>
          <p:nvPr/>
        </p:nvPicPr>
        <p:blipFill>
          <a:blip r:embed="rId5"/>
          <a:srcRect/>
          <a:stretch>
            <a:fillRect/>
          </a:stretch>
        </p:blipFill>
        <p:spPr>
          <a:xfrm>
            <a:off x="4536932" y="1021083"/>
            <a:ext cx="4043184" cy="2513283"/>
          </a:xfrm>
          <a:prstGeom prst="rect">
            <a:avLst/>
          </a:prstGeom>
          <a:noFill/>
          <a:ln cap="flat">
            <a:noFill/>
          </a:ln>
        </p:spPr>
      </p:pic>
      <p:grpSp>
        <p:nvGrpSpPr>
          <p:cNvPr id="10" name="Diagram 8">
            <a:extLst>
              <a:ext uri="{FF2B5EF4-FFF2-40B4-BE49-F238E27FC236}">
                <a16:creationId xmlns:a16="http://schemas.microsoft.com/office/drawing/2014/main" id="{41F96755-4654-E9BA-07BC-17D5B13D5F17}"/>
              </a:ext>
            </a:extLst>
          </p:cNvPr>
          <p:cNvGrpSpPr/>
          <p:nvPr/>
        </p:nvGrpSpPr>
        <p:grpSpPr>
          <a:xfrm>
            <a:off x="335283" y="1023999"/>
            <a:ext cx="3992883" cy="5567572"/>
            <a:chOff x="335283" y="1023999"/>
            <a:chExt cx="3992883" cy="5567572"/>
          </a:xfrm>
        </p:grpSpPr>
        <p:sp>
          <p:nvSpPr>
            <p:cNvPr id="11" name="Freeform: Shape 10">
              <a:extLst>
                <a:ext uri="{FF2B5EF4-FFF2-40B4-BE49-F238E27FC236}">
                  <a16:creationId xmlns:a16="http://schemas.microsoft.com/office/drawing/2014/main" id="{14B0EAC0-615F-7D89-2010-6E63757B5DCF}"/>
                </a:ext>
              </a:extLst>
            </p:cNvPr>
            <p:cNvSpPr/>
            <p:nvPr/>
          </p:nvSpPr>
          <p:spPr>
            <a:xfrm>
              <a:off x="335283" y="102399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az EU közös érdekeit képviseli</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CE31D102-E7E2-485E-2A38-48958D31256B}"/>
                </a:ext>
              </a:extLst>
            </p:cNvPr>
            <p:cNvSpPr/>
            <p:nvPr/>
          </p:nvSpPr>
          <p:spPr>
            <a:xfrm>
              <a:off x="335283" y="182107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 testület az elnökből és a tagállamok által megbízott egy-egy biztosból áll, akik egy adott szakterületért felelősek</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29EFE1CB-E7DD-8330-EC67-C71B36DB8C08}"/>
                </a:ext>
              </a:extLst>
            </p:cNvPr>
            <p:cNvSpPr/>
            <p:nvPr/>
          </p:nvSpPr>
          <p:spPr>
            <a:xfrm>
              <a:off x="335283" y="261814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új jogszabályokat és programokat javasol</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068B7F27-15F7-B98A-D514-AC25B45ED814}"/>
                </a:ext>
              </a:extLst>
            </p:cNvPr>
            <p:cNvSpPr/>
            <p:nvPr/>
          </p:nvSpPr>
          <p:spPr>
            <a:xfrm>
              <a:off x="335283" y="341521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 Parlament választja meg, ötéves időtartamra</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735C3DEB-8AFA-50C8-64F5-6BDD233E61B4}"/>
                </a:ext>
              </a:extLst>
            </p:cNvPr>
            <p:cNvSpPr/>
            <p:nvPr/>
          </p:nvSpPr>
          <p:spPr>
            <a:xfrm>
              <a:off x="335283" y="421229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irányítja az uniós szakpolitikákat és kezeli a költségvetést</a:t>
              </a:r>
              <a:endParaRPr lang="en-IE" sz="17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2160CA9B-BC10-922D-3497-97DDF620BAE9}"/>
                </a:ext>
              </a:extLst>
            </p:cNvPr>
            <p:cNvSpPr/>
            <p:nvPr/>
          </p:nvSpPr>
          <p:spPr>
            <a:xfrm>
              <a:off x="335283" y="500936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 Szerződések őre</a:t>
              </a:r>
              <a:endParaRPr lang="en-IE" sz="1700" b="0" i="0" u="none" strike="noStrike" kern="1200" cap="none" spc="0" baseline="0">
                <a:solidFill>
                  <a:srgbClr val="000000"/>
                </a:solidFill>
                <a:uFillTx/>
                <a:latin typeface="Calibri"/>
              </a:endParaRPr>
            </a:p>
          </p:txBody>
        </p:sp>
        <p:sp>
          <p:nvSpPr>
            <p:cNvPr id="17" name="Freeform: Shape 16">
              <a:extLst>
                <a:ext uri="{FF2B5EF4-FFF2-40B4-BE49-F238E27FC236}">
                  <a16:creationId xmlns:a16="http://schemas.microsoft.com/office/drawing/2014/main" id="{2895C823-56FF-78C6-0AEE-C98C436F5B6B}"/>
                </a:ext>
              </a:extLst>
            </p:cNvPr>
            <p:cNvSpPr/>
            <p:nvPr/>
          </p:nvSpPr>
          <p:spPr>
            <a:xfrm>
              <a:off x="335283" y="5806440"/>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hu-HU" sz="1700" b="0" i="0" u="none" strike="noStrike" kern="1200" cap="none" spc="0" baseline="0">
                  <a:solidFill>
                    <a:srgbClr val="000000"/>
                  </a:solidFill>
                  <a:uFillTx/>
                  <a:latin typeface="Calibri"/>
                </a:rPr>
                <a:t>Brüsszelben és Luxembourgban működik</a:t>
              </a:r>
              <a:endParaRPr lang="en-IE" sz="1700" b="0" i="0" u="none" strike="noStrike" kern="1200" cap="none" spc="0" baseline="0">
                <a:solidFill>
                  <a:srgbClr val="000000"/>
                </a:solidFill>
                <a:uFillTx/>
                <a:latin typeface="Calibri"/>
              </a:endParaRPr>
            </a:p>
          </p:txBody>
        </p:sp>
      </p:grpSp>
      <p:sp>
        <p:nvSpPr>
          <p:cNvPr id="18" name="TextBox 9">
            <a:extLst>
              <a:ext uri="{FF2B5EF4-FFF2-40B4-BE49-F238E27FC236}">
                <a16:creationId xmlns:a16="http://schemas.microsoft.com/office/drawing/2014/main" id="{2EB3730E-A901-C460-FF0E-AB914A29FD81}"/>
              </a:ext>
            </a:extLst>
          </p:cNvPr>
          <p:cNvSpPr txBox="1"/>
          <p:nvPr/>
        </p:nvSpPr>
        <p:spPr>
          <a:xfrm>
            <a:off x="7696203" y="640982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TextBox 10">
            <a:extLst>
              <a:ext uri="{FF2B5EF4-FFF2-40B4-BE49-F238E27FC236}">
                <a16:creationId xmlns:a16="http://schemas.microsoft.com/office/drawing/2014/main" id="{4C7082EA-2DC2-EBD1-D6E7-385939D793B3}"/>
              </a:ext>
            </a:extLst>
          </p:cNvPr>
          <p:cNvSpPr txBox="1"/>
          <p:nvPr/>
        </p:nvSpPr>
        <p:spPr>
          <a:xfrm>
            <a:off x="7696203" y="335971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84">
    <p:bg>
      <p:bgPr>
        <a:solidFill>
          <a:srgbClr val="FFF9E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FDC3913-02DC-9C9C-78F1-6AD218FAAD0F}"/>
              </a:ext>
            </a:extLst>
          </p:cNvPr>
          <p:cNvSpPr/>
          <p:nvPr/>
        </p:nvSpPr>
        <p:spPr>
          <a:xfrm>
            <a:off x="267251" y="1047582"/>
            <a:ext cx="8515011" cy="560172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47">
            <a:extLst>
              <a:ext uri="{FF2B5EF4-FFF2-40B4-BE49-F238E27FC236}">
                <a16:creationId xmlns:a16="http://schemas.microsoft.com/office/drawing/2014/main" id="{FC8503A3-97C6-B98C-F32E-2DE6E55A2000}"/>
              </a:ext>
            </a:extLst>
          </p:cNvPr>
          <p:cNvSpPr/>
          <p:nvPr/>
        </p:nvSpPr>
        <p:spPr>
          <a:xfrm>
            <a:off x="530416" y="3361233"/>
            <a:ext cx="8046134" cy="1773588"/>
          </a:xfrm>
          <a:prstGeom prst="rect">
            <a:avLst/>
          </a:prstGeom>
          <a:solidFill>
            <a:srgbClr val="FFC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ardrop 4">
            <a:extLst>
              <a:ext uri="{FF2B5EF4-FFF2-40B4-BE49-F238E27FC236}">
                <a16:creationId xmlns:a16="http://schemas.microsoft.com/office/drawing/2014/main" id="{22D84EB3-8B47-65F4-7881-193783DC809E}"/>
              </a:ext>
            </a:extLst>
          </p:cNvPr>
          <p:cNvSpPr/>
          <p:nvPr/>
        </p:nvSpPr>
        <p:spPr>
          <a:xfrm rot="5400013">
            <a:off x="134750" y="120321"/>
            <a:ext cx="678585" cy="7074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5">
            <a:extLst>
              <a:ext uri="{FF2B5EF4-FFF2-40B4-BE49-F238E27FC236}">
                <a16:creationId xmlns:a16="http://schemas.microsoft.com/office/drawing/2014/main" id="{2E2470CB-F5FA-79EC-238F-A3B322E033BD}"/>
              </a:ext>
            </a:extLst>
          </p:cNvPr>
          <p:cNvSpPr txBox="1"/>
          <p:nvPr/>
        </p:nvSpPr>
        <p:spPr>
          <a:xfrm>
            <a:off x="827769" y="228563"/>
            <a:ext cx="80700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FFC000"/>
                </a:solidFill>
                <a:uFillTx/>
                <a:latin typeface="Calibri"/>
              </a:rPr>
              <a:t>UNIÓS JOGSZABÁLYOK: KINEK MI A FELADATA?</a:t>
            </a:r>
          </a:p>
        </p:txBody>
      </p:sp>
      <p:sp>
        <p:nvSpPr>
          <p:cNvPr id="6" name="Rectangle 6">
            <a:extLst>
              <a:ext uri="{FF2B5EF4-FFF2-40B4-BE49-F238E27FC236}">
                <a16:creationId xmlns:a16="http://schemas.microsoft.com/office/drawing/2014/main" id="{B73EB9AB-936B-B132-8D26-107D85B0AB33}"/>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7" name="Connecteur droit 7">
            <a:extLst>
              <a:ext uri="{FF2B5EF4-FFF2-40B4-BE49-F238E27FC236}">
                <a16:creationId xmlns:a16="http://schemas.microsoft.com/office/drawing/2014/main" id="{9C6C5FCA-115D-0213-9FE5-D3D15D31DCCD}"/>
              </a:ext>
            </a:extLst>
          </p:cNvPr>
          <p:cNvCxnSpPr/>
          <p:nvPr/>
        </p:nvCxnSpPr>
        <p:spPr>
          <a:xfrm>
            <a:off x="8897779" y="4715176"/>
            <a:ext cx="246221" cy="0"/>
          </a:xfrm>
          <a:prstGeom prst="straightConnector1">
            <a:avLst/>
          </a:prstGeom>
          <a:noFill/>
          <a:ln w="12701" cap="flat">
            <a:solidFill>
              <a:srgbClr val="FFA00E"/>
            </a:solidFill>
            <a:prstDash val="solid"/>
            <a:miter/>
          </a:ln>
        </p:spPr>
      </p:cxnSp>
      <p:cxnSp>
        <p:nvCxnSpPr>
          <p:cNvPr id="8" name="Straight Arrow Connector 27">
            <a:extLst>
              <a:ext uri="{FF2B5EF4-FFF2-40B4-BE49-F238E27FC236}">
                <a16:creationId xmlns:a16="http://schemas.microsoft.com/office/drawing/2014/main" id="{310007C7-A100-87DE-03DA-1265E9FE0135}"/>
              </a:ext>
            </a:extLst>
          </p:cNvPr>
          <p:cNvCxnSpPr/>
          <p:nvPr/>
        </p:nvCxnSpPr>
        <p:spPr>
          <a:xfrm>
            <a:off x="5508619" y="2110965"/>
            <a:ext cx="1691522" cy="1222891"/>
          </a:xfrm>
          <a:prstGeom prst="straightConnector1">
            <a:avLst/>
          </a:prstGeom>
          <a:noFill/>
          <a:ln w="98426" cap="flat">
            <a:solidFill>
              <a:srgbClr val="FFA00E"/>
            </a:solidFill>
            <a:prstDash val="solid"/>
            <a:miter/>
            <a:tailEnd type="arrow"/>
          </a:ln>
        </p:spPr>
      </p:cxnSp>
      <p:cxnSp>
        <p:nvCxnSpPr>
          <p:cNvPr id="9" name="Straight Arrow Connector 28">
            <a:extLst>
              <a:ext uri="{FF2B5EF4-FFF2-40B4-BE49-F238E27FC236}">
                <a16:creationId xmlns:a16="http://schemas.microsoft.com/office/drawing/2014/main" id="{9DD922DB-B031-C685-6D6F-F7CF6FD76926}"/>
              </a:ext>
            </a:extLst>
          </p:cNvPr>
          <p:cNvCxnSpPr>
            <a:stCxn id="15" idx="1"/>
          </p:cNvCxnSpPr>
          <p:nvPr/>
        </p:nvCxnSpPr>
        <p:spPr>
          <a:xfrm flipH="1">
            <a:off x="1756992" y="2065410"/>
            <a:ext cx="1797609" cy="1308296"/>
          </a:xfrm>
          <a:prstGeom prst="straightConnector1">
            <a:avLst/>
          </a:prstGeom>
          <a:noFill/>
          <a:ln w="98426" cap="flat">
            <a:solidFill>
              <a:srgbClr val="FFA00E"/>
            </a:solidFill>
            <a:prstDash val="solid"/>
            <a:miter/>
            <a:tailEnd type="arrow"/>
          </a:ln>
        </p:spPr>
      </p:cxnSp>
      <p:pic>
        <p:nvPicPr>
          <p:cNvPr id="10" name="Picture 3" descr="A blue flag with yellow stars and a blue flag with black lines&#10;&#10;Description automatically generated">
            <a:extLst>
              <a:ext uri="{FF2B5EF4-FFF2-40B4-BE49-F238E27FC236}">
                <a16:creationId xmlns:a16="http://schemas.microsoft.com/office/drawing/2014/main" id="{D161C180-4215-C1BD-EFB7-8F12165E8F02}"/>
              </a:ext>
            </a:extLst>
          </p:cNvPr>
          <p:cNvPicPr>
            <a:picLocks noChangeAspect="1"/>
          </p:cNvPicPr>
          <p:nvPr/>
        </p:nvPicPr>
        <p:blipFill>
          <a:blip r:embed="rId3"/>
          <a:stretch>
            <a:fillRect/>
          </a:stretch>
        </p:blipFill>
        <p:spPr>
          <a:xfrm>
            <a:off x="3756078" y="787975"/>
            <a:ext cx="1448560" cy="878902"/>
          </a:xfrm>
          <a:prstGeom prst="rect">
            <a:avLst/>
          </a:prstGeom>
          <a:noFill/>
          <a:ln cap="flat">
            <a:noFill/>
          </a:ln>
        </p:spPr>
      </p:pic>
      <p:sp>
        <p:nvSpPr>
          <p:cNvPr id="11" name="TextBox 26">
            <a:extLst>
              <a:ext uri="{FF2B5EF4-FFF2-40B4-BE49-F238E27FC236}">
                <a16:creationId xmlns:a16="http://schemas.microsoft.com/office/drawing/2014/main" id="{02D330C1-9066-6A46-3F3E-BFE83BD47D29}"/>
              </a:ext>
            </a:extLst>
          </p:cNvPr>
          <p:cNvSpPr txBox="1"/>
          <p:nvPr/>
        </p:nvSpPr>
        <p:spPr>
          <a:xfrm>
            <a:off x="3800447" y="1563505"/>
            <a:ext cx="228973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Európai Bizottság</a:t>
            </a:r>
          </a:p>
        </p:txBody>
      </p:sp>
      <p:sp>
        <p:nvSpPr>
          <p:cNvPr id="12" name="TextBox 8">
            <a:extLst>
              <a:ext uri="{FF2B5EF4-FFF2-40B4-BE49-F238E27FC236}">
                <a16:creationId xmlns:a16="http://schemas.microsoft.com/office/drawing/2014/main" id="{F6FE423A-D211-4027-5CFA-3B1818D91F51}"/>
              </a:ext>
            </a:extLst>
          </p:cNvPr>
          <p:cNvSpPr txBox="1"/>
          <p:nvPr/>
        </p:nvSpPr>
        <p:spPr>
          <a:xfrm>
            <a:off x="894969" y="4419761"/>
            <a:ext cx="219291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Európai Parlament</a:t>
            </a:r>
          </a:p>
        </p:txBody>
      </p:sp>
      <p:pic>
        <p:nvPicPr>
          <p:cNvPr id="13" name="Picture 31">
            <a:extLst>
              <a:ext uri="{FF2B5EF4-FFF2-40B4-BE49-F238E27FC236}">
                <a16:creationId xmlns:a16="http://schemas.microsoft.com/office/drawing/2014/main" id="{89942BC0-2CEC-4652-08A9-47F46AF7E329}"/>
              </a:ext>
            </a:extLst>
          </p:cNvPr>
          <p:cNvPicPr>
            <a:picLocks noChangeAspect="1"/>
          </p:cNvPicPr>
          <p:nvPr/>
        </p:nvPicPr>
        <p:blipFill>
          <a:blip r:embed="rId4"/>
          <a:stretch>
            <a:fillRect/>
          </a:stretch>
        </p:blipFill>
        <p:spPr>
          <a:xfrm>
            <a:off x="6673327" y="3437412"/>
            <a:ext cx="1053617" cy="896880"/>
          </a:xfrm>
          <a:prstGeom prst="rect">
            <a:avLst/>
          </a:prstGeom>
          <a:noFill/>
          <a:ln cap="flat">
            <a:noFill/>
          </a:ln>
        </p:spPr>
      </p:pic>
      <p:sp>
        <p:nvSpPr>
          <p:cNvPr id="14" name="TextBox 9">
            <a:extLst>
              <a:ext uri="{FF2B5EF4-FFF2-40B4-BE49-F238E27FC236}">
                <a16:creationId xmlns:a16="http://schemas.microsoft.com/office/drawing/2014/main" id="{E513DD88-97E0-AE5F-372C-C218118C43DC}"/>
              </a:ext>
            </a:extLst>
          </p:cNvPr>
          <p:cNvSpPr txBox="1"/>
          <p:nvPr/>
        </p:nvSpPr>
        <p:spPr>
          <a:xfrm>
            <a:off x="6236665" y="4422971"/>
            <a:ext cx="244101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Az Európai Unió Tanácsa</a:t>
            </a:r>
          </a:p>
        </p:txBody>
      </p:sp>
      <p:sp>
        <p:nvSpPr>
          <p:cNvPr id="15" name="Rectangle 12">
            <a:extLst>
              <a:ext uri="{FF2B5EF4-FFF2-40B4-BE49-F238E27FC236}">
                <a16:creationId xmlns:a16="http://schemas.microsoft.com/office/drawing/2014/main" id="{1C7D0E9C-9E11-12D8-3ED2-35CFBCFFA859}"/>
              </a:ext>
            </a:extLst>
          </p:cNvPr>
          <p:cNvSpPr/>
          <p:nvPr/>
        </p:nvSpPr>
        <p:spPr>
          <a:xfrm>
            <a:off x="3554601" y="1855491"/>
            <a:ext cx="1940311" cy="419837"/>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Jogszabályokat terjeszt elő</a:t>
            </a:r>
          </a:p>
        </p:txBody>
      </p:sp>
      <p:cxnSp>
        <p:nvCxnSpPr>
          <p:cNvPr id="16" name="Straight Arrow Connector 39">
            <a:extLst>
              <a:ext uri="{FF2B5EF4-FFF2-40B4-BE49-F238E27FC236}">
                <a16:creationId xmlns:a16="http://schemas.microsoft.com/office/drawing/2014/main" id="{949C06CF-F523-56FF-04C6-B8EF6AB534B0}"/>
              </a:ext>
            </a:extLst>
          </p:cNvPr>
          <p:cNvCxnSpPr/>
          <p:nvPr/>
        </p:nvCxnSpPr>
        <p:spPr>
          <a:xfrm>
            <a:off x="4516239" y="5159346"/>
            <a:ext cx="8513" cy="833119"/>
          </a:xfrm>
          <a:prstGeom prst="straightConnector1">
            <a:avLst/>
          </a:prstGeom>
          <a:noFill/>
          <a:ln w="98426" cap="flat">
            <a:solidFill>
              <a:srgbClr val="FFA00E"/>
            </a:solidFill>
            <a:prstDash val="solid"/>
            <a:miter/>
            <a:tailEnd type="arrow"/>
          </a:ln>
        </p:spPr>
      </p:cxnSp>
      <p:sp>
        <p:nvSpPr>
          <p:cNvPr id="17" name="Rectangle 43">
            <a:extLst>
              <a:ext uri="{FF2B5EF4-FFF2-40B4-BE49-F238E27FC236}">
                <a16:creationId xmlns:a16="http://schemas.microsoft.com/office/drawing/2014/main" id="{0C54F240-D4A4-34A0-0C55-63C309145F2E}"/>
              </a:ext>
            </a:extLst>
          </p:cNvPr>
          <p:cNvSpPr/>
          <p:nvPr/>
        </p:nvSpPr>
        <p:spPr>
          <a:xfrm>
            <a:off x="3408499" y="5992465"/>
            <a:ext cx="2232507" cy="475616"/>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a:solidFill>
                  <a:srgbClr val="FFFFFF"/>
                </a:solidFill>
                <a:uFillTx/>
                <a:latin typeface="Calibri"/>
              </a:rPr>
              <a:t>ÚJ UNIÓS JOGSZABÁLYOK</a:t>
            </a:r>
          </a:p>
        </p:txBody>
      </p:sp>
      <p:pic>
        <p:nvPicPr>
          <p:cNvPr id="18" name="Image 12">
            <a:extLst>
              <a:ext uri="{FF2B5EF4-FFF2-40B4-BE49-F238E27FC236}">
                <a16:creationId xmlns:a16="http://schemas.microsoft.com/office/drawing/2014/main" id="{9B4B7D30-A423-BEFF-207E-C6103C44205B}"/>
              </a:ext>
            </a:extLst>
          </p:cNvPr>
          <p:cNvPicPr>
            <a:picLocks noChangeAspect="1"/>
          </p:cNvPicPr>
          <p:nvPr/>
        </p:nvPicPr>
        <p:blipFill>
          <a:blip r:embed="rId5"/>
          <a:stretch>
            <a:fillRect/>
          </a:stretch>
        </p:blipFill>
        <p:spPr>
          <a:xfrm>
            <a:off x="805211" y="3463527"/>
            <a:ext cx="1644283" cy="896880"/>
          </a:xfrm>
          <a:prstGeom prst="rect">
            <a:avLst/>
          </a:prstGeom>
          <a:noFill/>
          <a:ln cap="flat">
            <a:noFill/>
          </a:ln>
        </p:spPr>
      </p:pic>
      <p:sp>
        <p:nvSpPr>
          <p:cNvPr id="19" name="Rectangle 50">
            <a:extLst>
              <a:ext uri="{FF2B5EF4-FFF2-40B4-BE49-F238E27FC236}">
                <a16:creationId xmlns:a16="http://schemas.microsoft.com/office/drawing/2014/main" id="{EC08857A-6B2C-9436-0692-0663F4B7CC28}"/>
              </a:ext>
            </a:extLst>
          </p:cNvPr>
          <p:cNvSpPr/>
          <p:nvPr/>
        </p:nvSpPr>
        <p:spPr>
          <a:xfrm>
            <a:off x="3077733" y="3519205"/>
            <a:ext cx="2951509" cy="556759"/>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Elfogadja, módosítja vagy elutasítja a javasolt jogszabályt</a:t>
            </a:r>
          </a:p>
        </p:txBody>
      </p:sp>
      <p:sp>
        <p:nvSpPr>
          <p:cNvPr id="20" name="Rectangle 52">
            <a:extLst>
              <a:ext uri="{FF2B5EF4-FFF2-40B4-BE49-F238E27FC236}">
                <a16:creationId xmlns:a16="http://schemas.microsoft.com/office/drawing/2014/main" id="{C208311B-3C9A-5669-A4C5-C9DEA8A918CF}"/>
              </a:ext>
            </a:extLst>
          </p:cNvPr>
          <p:cNvSpPr/>
          <p:nvPr/>
        </p:nvSpPr>
        <p:spPr>
          <a:xfrm>
            <a:off x="3575962" y="4727539"/>
            <a:ext cx="1955051" cy="299575"/>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Megállapodás esetén</a:t>
            </a:r>
          </a:p>
        </p:txBody>
      </p:sp>
      <p:sp>
        <p:nvSpPr>
          <p:cNvPr id="21" name="Left-Right Arrow 53">
            <a:extLst>
              <a:ext uri="{FF2B5EF4-FFF2-40B4-BE49-F238E27FC236}">
                <a16:creationId xmlns:a16="http://schemas.microsoft.com/office/drawing/2014/main" id="{494F0A17-6E56-9BA2-BFD9-6379F75EF34B}"/>
              </a:ext>
            </a:extLst>
          </p:cNvPr>
          <p:cNvSpPr/>
          <p:nvPr/>
        </p:nvSpPr>
        <p:spPr>
          <a:xfrm>
            <a:off x="3087883" y="4289605"/>
            <a:ext cx="2622243" cy="19711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38">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4B6B8-4845-B787-3F2B-58EB3EE7F44F}"/>
              </a:ext>
            </a:extLst>
          </p:cNvPr>
          <p:cNvSpPr/>
          <p:nvPr/>
        </p:nvSpPr>
        <p:spPr>
          <a:xfrm>
            <a:off x="778218" y="250518"/>
            <a:ext cx="8248217"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AZ EURÓPAI UNIÓ BÍRÓSÁGA</a:t>
            </a:r>
            <a:endParaRPr lang="fr-FR" sz="3200" b="1" i="0" u="none" strike="noStrike" kern="1200" cap="none" spc="0" baseline="0">
              <a:solidFill>
                <a:srgbClr val="FFC000"/>
              </a:solidFill>
              <a:uFillTx/>
              <a:latin typeface="Calibri" pitchFamily="34"/>
              <a:cs typeface="Calibri" pitchFamily="34"/>
            </a:endParaRPr>
          </a:p>
        </p:txBody>
      </p:sp>
      <p:grpSp>
        <p:nvGrpSpPr>
          <p:cNvPr id="3" name="Diagram 4">
            <a:extLst>
              <a:ext uri="{FF2B5EF4-FFF2-40B4-BE49-F238E27FC236}">
                <a16:creationId xmlns:a16="http://schemas.microsoft.com/office/drawing/2014/main" id="{FE88EC22-AF08-B715-6184-226A105376F9}"/>
              </a:ext>
            </a:extLst>
          </p:cNvPr>
          <p:cNvGrpSpPr/>
          <p:nvPr/>
        </p:nvGrpSpPr>
        <p:grpSpPr>
          <a:xfrm>
            <a:off x="199320" y="1006068"/>
            <a:ext cx="4380917" cy="5522765"/>
            <a:chOff x="199320" y="1006068"/>
            <a:chExt cx="4380917" cy="5522765"/>
          </a:xfrm>
        </p:grpSpPr>
        <p:sp>
          <p:nvSpPr>
            <p:cNvPr id="4" name="Freeform: Shape 3">
              <a:extLst>
                <a:ext uri="{FF2B5EF4-FFF2-40B4-BE49-F238E27FC236}">
                  <a16:creationId xmlns:a16="http://schemas.microsoft.com/office/drawing/2014/main" id="{9B19B79A-DDAA-ABF7-675B-58FDFDFA4540}"/>
                </a:ext>
              </a:extLst>
            </p:cNvPr>
            <p:cNvSpPr/>
            <p:nvPr/>
          </p:nvSpPr>
          <p:spPr>
            <a:xfrm>
              <a:off x="199320" y="1006068"/>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nyomon követi az uniós jogszabályokat</a:t>
              </a:r>
              <a:endParaRPr lang="en-IE" sz="17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F088CD55-0EB9-4317-B6B3-D81E330DD5F9}"/>
                </a:ext>
              </a:extLst>
            </p:cNvPr>
            <p:cNvSpPr/>
            <p:nvPr/>
          </p:nvSpPr>
          <p:spPr>
            <a:xfrm>
              <a:off x="199320" y="1796750"/>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gondoskodik arról, hogy az uniós országok betartsák az uniós jogszabályokat</a:t>
              </a:r>
              <a:endParaRPr lang="en-IE" sz="17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8D4106DD-F322-DF01-360B-6A106200839E}"/>
                </a:ext>
              </a:extLst>
            </p:cNvPr>
            <p:cNvSpPr/>
            <p:nvPr/>
          </p:nvSpPr>
          <p:spPr>
            <a:xfrm>
              <a:off x="199320" y="2587441"/>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 jogszabályok értelmezésében tanácsot nyújt a nemzeti bíróságoknak</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CF8EFEE-AFE1-F111-33F6-FD130FF6B552}"/>
                </a:ext>
              </a:extLst>
            </p:cNvPr>
            <p:cNvSpPr/>
            <p:nvPr/>
          </p:nvSpPr>
          <p:spPr>
            <a:xfrm>
              <a:off x="199320" y="3378122"/>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bírságot szab ki azokra az országokra, melyek nem tartják be az uniós jogszabályokat</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1786D6CA-0218-A78C-89BE-5BB523B35A38}"/>
                </a:ext>
              </a:extLst>
            </p:cNvPr>
            <p:cNvSpPr/>
            <p:nvPr/>
          </p:nvSpPr>
          <p:spPr>
            <a:xfrm>
              <a:off x="199320" y="4168804"/>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ellenőrzi, hogy a jogszabályok tiszteletben tartják-e az alapvető jogokat (pl. szólás- és sajtószabadság)</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952D0F3C-31F1-E2E5-E2B2-159AAA9AF6BF}"/>
                </a:ext>
              </a:extLst>
            </p:cNvPr>
            <p:cNvSpPr/>
            <p:nvPr/>
          </p:nvSpPr>
          <p:spPr>
            <a:xfrm>
              <a:off x="199320" y="4959495"/>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minden uniós ország egy bíróval képviselteti magát</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CD97DB42-F0CB-580D-468E-5E8D0F21C41D}"/>
                </a:ext>
              </a:extLst>
            </p:cNvPr>
            <p:cNvSpPr/>
            <p:nvPr/>
          </p:nvSpPr>
          <p:spPr>
            <a:xfrm>
              <a:off x="199320" y="5750176"/>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székhelye Luxembourg</a:t>
              </a:r>
              <a:endParaRPr lang="en-IE" sz="1700" b="0" i="0" u="none" strike="noStrike" kern="1200" cap="none" spc="0" baseline="0">
                <a:solidFill>
                  <a:srgbClr val="000000"/>
                </a:solidFill>
                <a:uFillTx/>
                <a:latin typeface="Calibri"/>
              </a:endParaRPr>
            </a:p>
          </p:txBody>
        </p:sp>
      </p:grpSp>
      <p:sp>
        <p:nvSpPr>
          <p:cNvPr id="11" name="Larme 2">
            <a:extLst>
              <a:ext uri="{FF2B5EF4-FFF2-40B4-BE49-F238E27FC236}">
                <a16:creationId xmlns:a16="http://schemas.microsoft.com/office/drawing/2014/main" id="{AA79DF74-5356-73D4-F40F-A30D2FCC5C54}"/>
              </a:ext>
            </a:extLst>
          </p:cNvPr>
          <p:cNvSpPr/>
          <p:nvPr/>
        </p:nvSpPr>
        <p:spPr>
          <a:xfrm rot="5591633">
            <a:off x="181138" y="150277"/>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7">
            <a:extLst>
              <a:ext uri="{FF2B5EF4-FFF2-40B4-BE49-F238E27FC236}">
                <a16:creationId xmlns:a16="http://schemas.microsoft.com/office/drawing/2014/main" id="{3178FF45-20B6-2FE0-FEEB-0C6198D11C8C}"/>
              </a:ext>
            </a:extLst>
          </p:cNvPr>
          <p:cNvPicPr>
            <a:picLocks noChangeAspect="1"/>
          </p:cNvPicPr>
          <p:nvPr/>
        </p:nvPicPr>
        <p:blipFill>
          <a:blip r:embed="rId3"/>
          <a:stretch>
            <a:fillRect/>
          </a:stretch>
        </p:blipFill>
        <p:spPr>
          <a:xfrm>
            <a:off x="6347188" y="88404"/>
            <a:ext cx="612840" cy="746891"/>
          </a:xfrm>
          <a:prstGeom prst="rect">
            <a:avLst/>
          </a:prstGeom>
          <a:noFill/>
          <a:ln cap="flat">
            <a:noFill/>
          </a:ln>
        </p:spPr>
      </p:pic>
      <p:pic>
        <p:nvPicPr>
          <p:cNvPr id="13" name="Picture 11">
            <a:extLst>
              <a:ext uri="{FF2B5EF4-FFF2-40B4-BE49-F238E27FC236}">
                <a16:creationId xmlns:a16="http://schemas.microsoft.com/office/drawing/2014/main" id="{16ABAFAC-2F4D-3FF2-F058-DECA6BCC7608}"/>
              </a:ext>
            </a:extLst>
          </p:cNvPr>
          <p:cNvPicPr>
            <a:picLocks noChangeAspect="1"/>
          </p:cNvPicPr>
          <p:nvPr/>
        </p:nvPicPr>
        <p:blipFill>
          <a:blip r:embed="rId4"/>
          <a:stretch>
            <a:fillRect/>
          </a:stretch>
        </p:blipFill>
        <p:spPr>
          <a:xfrm>
            <a:off x="4716100" y="993449"/>
            <a:ext cx="3875007" cy="2163872"/>
          </a:xfrm>
          <a:prstGeom prst="rect">
            <a:avLst/>
          </a:prstGeom>
          <a:noFill/>
          <a:ln cap="flat">
            <a:noFill/>
          </a:ln>
        </p:spPr>
      </p:pic>
      <p:sp>
        <p:nvSpPr>
          <p:cNvPr id="14" name="Rectangle 13">
            <a:extLst>
              <a:ext uri="{FF2B5EF4-FFF2-40B4-BE49-F238E27FC236}">
                <a16:creationId xmlns:a16="http://schemas.microsoft.com/office/drawing/2014/main" id="{92212BD7-C531-2535-1421-D0176761783E}"/>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15" name="Connecteur droit 7">
            <a:extLst>
              <a:ext uri="{FF2B5EF4-FFF2-40B4-BE49-F238E27FC236}">
                <a16:creationId xmlns:a16="http://schemas.microsoft.com/office/drawing/2014/main" id="{611CE3CD-9D10-3EE7-BDFA-AA2086D97FAC}"/>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16" name="TextBox 17">
            <a:extLst>
              <a:ext uri="{FF2B5EF4-FFF2-40B4-BE49-F238E27FC236}">
                <a16:creationId xmlns:a16="http://schemas.microsoft.com/office/drawing/2014/main" id="{88131D86-84A5-D89D-E6DC-3FE8D57B4207}"/>
              </a:ext>
            </a:extLst>
          </p:cNvPr>
          <p:cNvSpPr txBox="1"/>
          <p:nvPr/>
        </p:nvSpPr>
        <p:spPr>
          <a:xfrm>
            <a:off x="7803206" y="29726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7" name="Picture 2" descr="The information panel of the Court of Justice of the European Union, at the entrance of the building">
            <a:extLst>
              <a:ext uri="{FF2B5EF4-FFF2-40B4-BE49-F238E27FC236}">
                <a16:creationId xmlns:a16="http://schemas.microsoft.com/office/drawing/2014/main" id="{F3FA36FD-AE4A-43A5-8EC3-EAEB23345886}"/>
              </a:ext>
            </a:extLst>
          </p:cNvPr>
          <p:cNvPicPr>
            <a:picLocks noChangeAspect="1"/>
          </p:cNvPicPr>
          <p:nvPr/>
        </p:nvPicPr>
        <p:blipFill>
          <a:blip r:embed="rId5"/>
          <a:srcRect/>
          <a:stretch>
            <a:fillRect/>
          </a:stretch>
        </p:blipFill>
        <p:spPr>
          <a:xfrm>
            <a:off x="4716100" y="4008116"/>
            <a:ext cx="3875007" cy="2417646"/>
          </a:xfrm>
          <a:prstGeom prst="rect">
            <a:avLst/>
          </a:prstGeom>
          <a:noFill/>
          <a:ln cap="flat">
            <a:noFill/>
          </a:ln>
        </p:spPr>
      </p:pic>
      <p:sp>
        <p:nvSpPr>
          <p:cNvPr id="18" name="TextBox 3">
            <a:extLst>
              <a:ext uri="{FF2B5EF4-FFF2-40B4-BE49-F238E27FC236}">
                <a16:creationId xmlns:a16="http://schemas.microsoft.com/office/drawing/2014/main" id="{DCD2B43F-7980-BE85-7B8F-BBB59D7F9606}"/>
              </a:ext>
            </a:extLst>
          </p:cNvPr>
          <p:cNvSpPr txBox="1"/>
          <p:nvPr/>
        </p:nvSpPr>
        <p:spPr>
          <a:xfrm>
            <a:off x="7803206" y="6241100"/>
            <a:ext cx="1188784"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40">
    <p:bg>
      <p:bgPr>
        <a:solidFill>
          <a:srgbClr val="FFFAEB"/>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10C01CAB-DBC3-2B92-D174-8C09BF11B336}"/>
              </a:ext>
            </a:extLst>
          </p:cNvPr>
          <p:cNvSpPr txBox="1"/>
          <p:nvPr/>
        </p:nvSpPr>
        <p:spPr>
          <a:xfrm>
            <a:off x="615089" y="223918"/>
            <a:ext cx="68160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AZ EURÓPAI SZÁMVEVŐSZÉK</a:t>
            </a:r>
            <a:endParaRPr lang="fr-BE"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4E774123-4F0A-630F-97E8-A3D65E8DED67}"/>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4" name="Connecteur droit 7">
            <a:extLst>
              <a:ext uri="{FF2B5EF4-FFF2-40B4-BE49-F238E27FC236}">
                <a16:creationId xmlns:a16="http://schemas.microsoft.com/office/drawing/2014/main" id="{223FE2EC-D66E-AA7F-B69A-8EDC2AE85841}"/>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5" name="Larme 5">
            <a:extLst>
              <a:ext uri="{FF2B5EF4-FFF2-40B4-BE49-F238E27FC236}">
                <a16:creationId xmlns:a16="http://schemas.microsoft.com/office/drawing/2014/main" id="{AA057B95-7F5D-9ED4-90B9-4942494A2227}"/>
              </a:ext>
            </a:extLst>
          </p:cNvPr>
          <p:cNvSpPr/>
          <p:nvPr/>
        </p:nvSpPr>
        <p:spPr>
          <a:xfrm rot="5551961">
            <a:off x="21182" y="10758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6" name="Diagram 8">
            <a:extLst>
              <a:ext uri="{FF2B5EF4-FFF2-40B4-BE49-F238E27FC236}">
                <a16:creationId xmlns:a16="http://schemas.microsoft.com/office/drawing/2014/main" id="{A742E620-26C9-719F-6BCE-5D3EC9C5B2F1}"/>
              </a:ext>
            </a:extLst>
          </p:cNvPr>
          <p:cNvGrpSpPr/>
          <p:nvPr/>
        </p:nvGrpSpPr>
        <p:grpSpPr>
          <a:xfrm>
            <a:off x="121916" y="1452396"/>
            <a:ext cx="4448574" cy="2067211"/>
            <a:chOff x="121916" y="1452396"/>
            <a:chExt cx="4448574" cy="2067211"/>
          </a:xfrm>
        </p:grpSpPr>
        <p:sp>
          <p:nvSpPr>
            <p:cNvPr id="7" name="Freeform: Shape 6">
              <a:extLst>
                <a:ext uri="{FF2B5EF4-FFF2-40B4-BE49-F238E27FC236}">
                  <a16:creationId xmlns:a16="http://schemas.microsoft.com/office/drawing/2014/main" id="{9B6551D4-1840-5423-ABAD-5176A5110FA2}"/>
                </a:ext>
              </a:extLst>
            </p:cNvPr>
            <p:cNvSpPr/>
            <p:nvPr/>
          </p:nvSpPr>
          <p:spPr>
            <a:xfrm>
              <a:off x="121916" y="1452396"/>
              <a:ext cx="4448574" cy="990990"/>
            </a:xfrm>
            <a:custGeom>
              <a:avLst/>
              <a:gdLst>
                <a:gd name="f0" fmla="val 10800000"/>
                <a:gd name="f1" fmla="val 5400000"/>
                <a:gd name="f2" fmla="val 180"/>
                <a:gd name="f3" fmla="val w"/>
                <a:gd name="f4" fmla="val h"/>
                <a:gd name="f5" fmla="val 0"/>
                <a:gd name="f6" fmla="val 4448578"/>
                <a:gd name="f7" fmla="val 990990"/>
                <a:gd name="f8" fmla="val 165168"/>
                <a:gd name="f9" fmla="val 73948"/>
                <a:gd name="f10" fmla="val 4283410"/>
                <a:gd name="f11" fmla="val 4374630"/>
                <a:gd name="f12" fmla="val 825822"/>
                <a:gd name="f13" fmla="val 917042"/>
                <a:gd name="f14" fmla="+- 0 0 -90"/>
                <a:gd name="f15" fmla="*/ f3 1 4448578"/>
                <a:gd name="f16" fmla="*/ f4 1 990990"/>
                <a:gd name="f17" fmla="+- f7 0 f5"/>
                <a:gd name="f18" fmla="+- f6 0 f5"/>
                <a:gd name="f19" fmla="*/ f14 f0 1"/>
                <a:gd name="f20" fmla="*/ f18 1 4448578"/>
                <a:gd name="f21" fmla="*/ f17 1 990990"/>
                <a:gd name="f22" fmla="*/ 0 f18 1"/>
                <a:gd name="f23" fmla="*/ 165168 f17 1"/>
                <a:gd name="f24" fmla="*/ 165168 f18 1"/>
                <a:gd name="f25" fmla="*/ 0 f17 1"/>
                <a:gd name="f26" fmla="*/ 4283410 f18 1"/>
                <a:gd name="f27" fmla="*/ 4448578 f18 1"/>
                <a:gd name="f28" fmla="*/ 825822 f17 1"/>
                <a:gd name="f29" fmla="*/ 990990 f17 1"/>
                <a:gd name="f30" fmla="*/ f19 1 f2"/>
                <a:gd name="f31" fmla="*/ f22 1 4448578"/>
                <a:gd name="f32" fmla="*/ f23 1 990990"/>
                <a:gd name="f33" fmla="*/ f24 1 4448578"/>
                <a:gd name="f34" fmla="*/ f25 1 990990"/>
                <a:gd name="f35" fmla="*/ f26 1 4448578"/>
                <a:gd name="f36" fmla="*/ f27 1 4448578"/>
                <a:gd name="f37" fmla="*/ f28 1 990990"/>
                <a:gd name="f38" fmla="*/ f29 1 990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90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6951" tIns="116951" rIns="116951" bIns="11695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ellenőrzi, hogy az EU költségvetését megfelelően hajtják-e végre</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CD9D28D5-FC9A-91D7-7756-BB9CCE5B9F59}"/>
                </a:ext>
              </a:extLst>
            </p:cNvPr>
            <p:cNvSpPr/>
            <p:nvPr/>
          </p:nvSpPr>
          <p:spPr>
            <a:xfrm>
              <a:off x="121916" y="2528617"/>
              <a:ext cx="4448574" cy="990990"/>
            </a:xfrm>
            <a:custGeom>
              <a:avLst/>
              <a:gdLst>
                <a:gd name="f0" fmla="val 10800000"/>
                <a:gd name="f1" fmla="val 5400000"/>
                <a:gd name="f2" fmla="val 180"/>
                <a:gd name="f3" fmla="val w"/>
                <a:gd name="f4" fmla="val h"/>
                <a:gd name="f5" fmla="val 0"/>
                <a:gd name="f6" fmla="val 4448578"/>
                <a:gd name="f7" fmla="val 990990"/>
                <a:gd name="f8" fmla="val 165168"/>
                <a:gd name="f9" fmla="val 73948"/>
                <a:gd name="f10" fmla="val 4283410"/>
                <a:gd name="f11" fmla="val 4374630"/>
                <a:gd name="f12" fmla="val 825822"/>
                <a:gd name="f13" fmla="val 917042"/>
                <a:gd name="f14" fmla="+- 0 0 -90"/>
                <a:gd name="f15" fmla="*/ f3 1 4448578"/>
                <a:gd name="f16" fmla="*/ f4 1 990990"/>
                <a:gd name="f17" fmla="+- f7 0 f5"/>
                <a:gd name="f18" fmla="+- f6 0 f5"/>
                <a:gd name="f19" fmla="*/ f14 f0 1"/>
                <a:gd name="f20" fmla="*/ f18 1 4448578"/>
                <a:gd name="f21" fmla="*/ f17 1 990990"/>
                <a:gd name="f22" fmla="*/ 0 f18 1"/>
                <a:gd name="f23" fmla="*/ 165168 f17 1"/>
                <a:gd name="f24" fmla="*/ 165168 f18 1"/>
                <a:gd name="f25" fmla="*/ 0 f17 1"/>
                <a:gd name="f26" fmla="*/ 4283410 f18 1"/>
                <a:gd name="f27" fmla="*/ 4448578 f18 1"/>
                <a:gd name="f28" fmla="*/ 825822 f17 1"/>
                <a:gd name="f29" fmla="*/ 990990 f17 1"/>
                <a:gd name="f30" fmla="*/ f19 1 f2"/>
                <a:gd name="f31" fmla="*/ f22 1 4448578"/>
                <a:gd name="f32" fmla="*/ f23 1 990990"/>
                <a:gd name="f33" fmla="*/ f24 1 4448578"/>
                <a:gd name="f34" fmla="*/ f25 1 990990"/>
                <a:gd name="f35" fmla="*/ f26 1 4448578"/>
                <a:gd name="f36" fmla="*/ f27 1 4448578"/>
                <a:gd name="f37" fmla="*/ f28 1 990990"/>
                <a:gd name="f38" fmla="*/ f29 1 990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90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6951" tIns="116951" rIns="116951" bIns="11695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beszámol az olyan jogellenes tevékenységekről, mint például a csalás és a korrupció</a:t>
              </a:r>
              <a:endParaRPr lang="en-IE" sz="1800" b="0" i="0" u="none" strike="noStrike" kern="1200" cap="none" spc="0" baseline="0">
                <a:solidFill>
                  <a:srgbClr val="000000"/>
                </a:solidFill>
                <a:uFillTx/>
                <a:latin typeface="Calibri"/>
              </a:endParaRPr>
            </a:p>
          </p:txBody>
        </p:sp>
      </p:grpSp>
      <p:grpSp>
        <p:nvGrpSpPr>
          <p:cNvPr id="9" name="Diagram 10">
            <a:extLst>
              <a:ext uri="{FF2B5EF4-FFF2-40B4-BE49-F238E27FC236}">
                <a16:creationId xmlns:a16="http://schemas.microsoft.com/office/drawing/2014/main" id="{83937CF5-F80A-2379-1598-560527CB1675}"/>
              </a:ext>
            </a:extLst>
          </p:cNvPr>
          <p:cNvGrpSpPr/>
          <p:nvPr/>
        </p:nvGrpSpPr>
        <p:grpSpPr>
          <a:xfrm>
            <a:off x="4617921" y="1454910"/>
            <a:ext cx="4279858" cy="2057582"/>
            <a:chOff x="4617921" y="1454910"/>
            <a:chExt cx="4279858" cy="2057582"/>
          </a:xfrm>
        </p:grpSpPr>
        <p:sp>
          <p:nvSpPr>
            <p:cNvPr id="10" name="Freeform: Shape 9">
              <a:extLst>
                <a:ext uri="{FF2B5EF4-FFF2-40B4-BE49-F238E27FC236}">
                  <a16:creationId xmlns:a16="http://schemas.microsoft.com/office/drawing/2014/main" id="{FA212977-5899-0541-3668-7337E97C07B0}"/>
                </a:ext>
              </a:extLst>
            </p:cNvPr>
            <p:cNvSpPr/>
            <p:nvPr/>
          </p:nvSpPr>
          <p:spPr>
            <a:xfrm>
              <a:off x="4617921" y="1454910"/>
              <a:ext cx="4279858" cy="995671"/>
            </a:xfrm>
            <a:custGeom>
              <a:avLst/>
              <a:gdLst>
                <a:gd name="f0" fmla="val 10800000"/>
                <a:gd name="f1" fmla="val 5400000"/>
                <a:gd name="f2" fmla="val 180"/>
                <a:gd name="f3" fmla="val w"/>
                <a:gd name="f4" fmla="val h"/>
                <a:gd name="f5" fmla="val 0"/>
                <a:gd name="f6" fmla="val 4279857"/>
                <a:gd name="f7" fmla="val 995670"/>
                <a:gd name="f8" fmla="val 165948"/>
                <a:gd name="f9" fmla="val 74297"/>
                <a:gd name="f10" fmla="val 4113909"/>
                <a:gd name="f11" fmla="val 4205560"/>
                <a:gd name="f12" fmla="val 829722"/>
                <a:gd name="f13" fmla="val 921373"/>
                <a:gd name="f14" fmla="+- 0 0 -90"/>
                <a:gd name="f15" fmla="*/ f3 1 4279857"/>
                <a:gd name="f16" fmla="*/ f4 1 995670"/>
                <a:gd name="f17" fmla="+- f7 0 f5"/>
                <a:gd name="f18" fmla="+- f6 0 f5"/>
                <a:gd name="f19" fmla="*/ f14 f0 1"/>
                <a:gd name="f20" fmla="*/ f18 1 4279857"/>
                <a:gd name="f21" fmla="*/ f17 1 995670"/>
                <a:gd name="f22" fmla="*/ 0 f18 1"/>
                <a:gd name="f23" fmla="*/ 165948 f17 1"/>
                <a:gd name="f24" fmla="*/ 165948 f18 1"/>
                <a:gd name="f25" fmla="*/ 0 f17 1"/>
                <a:gd name="f26" fmla="*/ 4113909 f18 1"/>
                <a:gd name="f27" fmla="*/ 4279857 f18 1"/>
                <a:gd name="f28" fmla="*/ 829722 f17 1"/>
                <a:gd name="f29" fmla="*/ 995670 f17 1"/>
                <a:gd name="f30" fmla="*/ f19 1 f2"/>
                <a:gd name="f31" fmla="*/ f22 1 4279857"/>
                <a:gd name="f32" fmla="*/ f23 1 995670"/>
                <a:gd name="f33" fmla="*/ f24 1 4279857"/>
                <a:gd name="f34" fmla="*/ f25 1 995670"/>
                <a:gd name="f35" fmla="*/ f26 1 4279857"/>
                <a:gd name="f36" fmla="*/ f27 1 4279857"/>
                <a:gd name="f37" fmla="*/ f28 1 995670"/>
                <a:gd name="f38" fmla="*/ f29 1 99567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9567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7189" tIns="117189" rIns="117189" bIns="11718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tanácsot ad az uniós szakpolitikai döntéshozóknak a költségvetés lehető leghatékonyabb felhasználásáról</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E5A43C53-C2E1-D1F6-28CA-6A7E1443F599}"/>
                </a:ext>
              </a:extLst>
            </p:cNvPr>
            <p:cNvSpPr/>
            <p:nvPr/>
          </p:nvSpPr>
          <p:spPr>
            <a:xfrm>
              <a:off x="4617921" y="2516821"/>
              <a:ext cx="4279858" cy="995671"/>
            </a:xfrm>
            <a:custGeom>
              <a:avLst/>
              <a:gdLst>
                <a:gd name="f0" fmla="val 10800000"/>
                <a:gd name="f1" fmla="val 5400000"/>
                <a:gd name="f2" fmla="val 180"/>
                <a:gd name="f3" fmla="val w"/>
                <a:gd name="f4" fmla="val h"/>
                <a:gd name="f5" fmla="val 0"/>
                <a:gd name="f6" fmla="val 4279857"/>
                <a:gd name="f7" fmla="val 995670"/>
                <a:gd name="f8" fmla="val 165948"/>
                <a:gd name="f9" fmla="val 74297"/>
                <a:gd name="f10" fmla="val 4113909"/>
                <a:gd name="f11" fmla="val 4205560"/>
                <a:gd name="f12" fmla="val 829722"/>
                <a:gd name="f13" fmla="val 921373"/>
                <a:gd name="f14" fmla="+- 0 0 -90"/>
                <a:gd name="f15" fmla="*/ f3 1 4279857"/>
                <a:gd name="f16" fmla="*/ f4 1 995670"/>
                <a:gd name="f17" fmla="+- f7 0 f5"/>
                <a:gd name="f18" fmla="+- f6 0 f5"/>
                <a:gd name="f19" fmla="*/ f14 f0 1"/>
                <a:gd name="f20" fmla="*/ f18 1 4279857"/>
                <a:gd name="f21" fmla="*/ f17 1 995670"/>
                <a:gd name="f22" fmla="*/ 0 f18 1"/>
                <a:gd name="f23" fmla="*/ 165948 f17 1"/>
                <a:gd name="f24" fmla="*/ 165948 f18 1"/>
                <a:gd name="f25" fmla="*/ 0 f17 1"/>
                <a:gd name="f26" fmla="*/ 4113909 f18 1"/>
                <a:gd name="f27" fmla="*/ 4279857 f18 1"/>
                <a:gd name="f28" fmla="*/ 829722 f17 1"/>
                <a:gd name="f29" fmla="*/ 995670 f17 1"/>
                <a:gd name="f30" fmla="*/ f19 1 f2"/>
                <a:gd name="f31" fmla="*/ f22 1 4279857"/>
                <a:gd name="f32" fmla="*/ f23 1 995670"/>
                <a:gd name="f33" fmla="*/ f24 1 4279857"/>
                <a:gd name="f34" fmla="*/ f25 1 995670"/>
                <a:gd name="f35" fmla="*/ f26 1 4279857"/>
                <a:gd name="f36" fmla="*/ f27 1 4279857"/>
                <a:gd name="f37" fmla="*/ f28 1 995670"/>
                <a:gd name="f38" fmla="*/ f29 1 99567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9567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7189" tIns="117189" rIns="117189" bIns="11718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tagjait a Tanács nevezi ki, hatéves hivatali időre</a:t>
              </a:r>
              <a:endParaRPr lang="en-IE" sz="1800" b="0" i="0" u="none" strike="noStrike" kern="1200" cap="none" spc="0" baseline="0">
                <a:solidFill>
                  <a:srgbClr val="000000"/>
                </a:solidFill>
                <a:uFillTx/>
                <a:latin typeface="Calibri"/>
              </a:endParaRPr>
            </a:p>
          </p:txBody>
        </p:sp>
      </p:grpSp>
      <p:sp>
        <p:nvSpPr>
          <p:cNvPr id="12" name="TextBox 13">
            <a:extLst>
              <a:ext uri="{FF2B5EF4-FFF2-40B4-BE49-F238E27FC236}">
                <a16:creationId xmlns:a16="http://schemas.microsoft.com/office/drawing/2014/main" id="{8CF3023A-A33B-0C69-127F-950884909D0F}"/>
              </a:ext>
            </a:extLst>
          </p:cNvPr>
          <p:cNvSpPr txBox="1"/>
          <p:nvPr/>
        </p:nvSpPr>
        <p:spPr>
          <a:xfrm>
            <a:off x="4254227" y="658071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3" name="Picture 16">
            <a:extLst>
              <a:ext uri="{FF2B5EF4-FFF2-40B4-BE49-F238E27FC236}">
                <a16:creationId xmlns:a16="http://schemas.microsoft.com/office/drawing/2014/main" id="{76F7A6CA-AF42-AB32-CD06-334E841E1C51}"/>
              </a:ext>
            </a:extLst>
          </p:cNvPr>
          <p:cNvPicPr>
            <a:picLocks noChangeAspect="1"/>
          </p:cNvPicPr>
          <p:nvPr/>
        </p:nvPicPr>
        <p:blipFill>
          <a:blip r:embed="rId3"/>
          <a:stretch>
            <a:fillRect/>
          </a:stretch>
        </p:blipFill>
        <p:spPr>
          <a:xfrm>
            <a:off x="5879473" y="150546"/>
            <a:ext cx="662080" cy="633505"/>
          </a:xfrm>
          <a:prstGeom prst="rect">
            <a:avLst/>
          </a:prstGeom>
          <a:noFill/>
          <a:ln cap="flat">
            <a:noFill/>
          </a:ln>
        </p:spPr>
      </p:pic>
      <p:pic>
        <p:nvPicPr>
          <p:cNvPr id="14" name="Picture 2" descr="The information panel of the European Court of Auditors, at the entrance of the building">
            <a:extLst>
              <a:ext uri="{FF2B5EF4-FFF2-40B4-BE49-F238E27FC236}">
                <a16:creationId xmlns:a16="http://schemas.microsoft.com/office/drawing/2014/main" id="{C914BFEB-60C0-63BA-EC52-314B90D8E1BF}"/>
              </a:ext>
            </a:extLst>
          </p:cNvPr>
          <p:cNvPicPr>
            <a:picLocks noChangeAspect="1"/>
          </p:cNvPicPr>
          <p:nvPr/>
        </p:nvPicPr>
        <p:blipFill>
          <a:blip r:embed="rId4"/>
          <a:srcRect/>
          <a:stretch>
            <a:fillRect/>
          </a:stretch>
        </p:blipFill>
        <p:spPr>
          <a:xfrm>
            <a:off x="4649788" y="3943029"/>
            <a:ext cx="4279858" cy="2822350"/>
          </a:xfrm>
          <a:prstGeom prst="rect">
            <a:avLst/>
          </a:prstGeom>
          <a:noFill/>
          <a:ln cap="flat">
            <a:noFill/>
          </a:ln>
        </p:spPr>
      </p:pic>
      <p:sp>
        <p:nvSpPr>
          <p:cNvPr id="15" name="TextBox 11">
            <a:extLst>
              <a:ext uri="{FF2B5EF4-FFF2-40B4-BE49-F238E27FC236}">
                <a16:creationId xmlns:a16="http://schemas.microsoft.com/office/drawing/2014/main" id="{D0FC30CF-01F8-7276-9AF9-1BDD059AD1A3}"/>
              </a:ext>
            </a:extLst>
          </p:cNvPr>
          <p:cNvSpPr txBox="1"/>
          <p:nvPr/>
        </p:nvSpPr>
        <p:spPr>
          <a:xfrm>
            <a:off x="8039304" y="6581000"/>
            <a:ext cx="858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16" name="Picture 3">
            <a:extLst>
              <a:ext uri="{FF2B5EF4-FFF2-40B4-BE49-F238E27FC236}">
                <a16:creationId xmlns:a16="http://schemas.microsoft.com/office/drawing/2014/main" id="{3AEF7D61-42CA-D308-877E-AFC4A9D22CA2}"/>
              </a:ext>
            </a:extLst>
          </p:cNvPr>
          <p:cNvPicPr>
            <a:picLocks noChangeAspect="1"/>
          </p:cNvPicPr>
          <p:nvPr/>
        </p:nvPicPr>
        <p:blipFill>
          <a:blip r:embed="rId5"/>
          <a:stretch>
            <a:fillRect/>
          </a:stretch>
        </p:blipFill>
        <p:spPr>
          <a:xfrm>
            <a:off x="205383" y="3943029"/>
            <a:ext cx="4281650" cy="2822350"/>
          </a:xfrm>
          <a:prstGeom prst="rect">
            <a:avLst/>
          </a:prstGeom>
          <a:noFill/>
          <a:ln cap="flat">
            <a:noFill/>
          </a:ln>
        </p:spPr>
      </p:pic>
      <p:sp>
        <p:nvSpPr>
          <p:cNvPr id="17" name="TextBox 9">
            <a:extLst>
              <a:ext uri="{FF2B5EF4-FFF2-40B4-BE49-F238E27FC236}">
                <a16:creationId xmlns:a16="http://schemas.microsoft.com/office/drawing/2014/main" id="{80CB7F18-F0AD-BA7D-3AAB-D568BC2D629E}"/>
              </a:ext>
            </a:extLst>
          </p:cNvPr>
          <p:cNvSpPr txBox="1"/>
          <p:nvPr/>
        </p:nvSpPr>
        <p:spPr>
          <a:xfrm>
            <a:off x="136693" y="6612373"/>
            <a:ext cx="40843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 b="0" i="0" u="none" strike="noStrike" kern="1200" cap="none" spc="0" baseline="0">
                <a:solidFill>
                  <a:srgbClr val="000000"/>
                </a:solidFill>
                <a:uFillTx/>
                <a:latin typeface="Calibri"/>
              </a:rPr>
              <a:t>@TRANSPARENCY INTERNATIONAL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39">
    <p:bg>
      <p:bgPr>
        <a:solidFill>
          <a:srgbClr val="FFFAEB"/>
        </a:solidFill>
        <a:effectLst/>
      </p:bgPr>
    </p:bg>
    <p:spTree>
      <p:nvGrpSpPr>
        <p:cNvPr id="1" name=""/>
        <p:cNvGrpSpPr/>
        <p:nvPr/>
      </p:nvGrpSpPr>
      <p:grpSpPr>
        <a:xfrm>
          <a:off x="0" y="0"/>
          <a:ext cx="0" cy="0"/>
          <a:chOff x="0" y="0"/>
          <a:chExt cx="0" cy="0"/>
        </a:xfrm>
      </p:grpSpPr>
      <p:sp>
        <p:nvSpPr>
          <p:cNvPr id="2" name="Larme 2">
            <a:extLst>
              <a:ext uri="{FF2B5EF4-FFF2-40B4-BE49-F238E27FC236}">
                <a16:creationId xmlns:a16="http://schemas.microsoft.com/office/drawing/2014/main" id="{1560B2A9-24D8-6115-70FA-60425AC53E6A}"/>
              </a:ext>
            </a:extLst>
          </p:cNvPr>
          <p:cNvSpPr/>
          <p:nvPr/>
        </p:nvSpPr>
        <p:spPr>
          <a:xfrm rot="5400013">
            <a:off x="62851" y="110016"/>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E6B0295F-AC5D-F2F4-65B8-2A627A69D65B}"/>
              </a:ext>
            </a:extLst>
          </p:cNvPr>
          <p:cNvSpPr txBox="1"/>
          <p:nvPr/>
        </p:nvSpPr>
        <p:spPr>
          <a:xfrm>
            <a:off x="644240" y="191100"/>
            <a:ext cx="60972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AZ EURÓPAI KÖZPONTI BANK</a:t>
            </a:r>
          </a:p>
        </p:txBody>
      </p:sp>
      <p:sp>
        <p:nvSpPr>
          <p:cNvPr id="4" name="Rectangle 9">
            <a:extLst>
              <a:ext uri="{FF2B5EF4-FFF2-40B4-BE49-F238E27FC236}">
                <a16:creationId xmlns:a16="http://schemas.microsoft.com/office/drawing/2014/main" id="{7D1C0500-2F30-50D5-6B46-60B698D8DFB7}"/>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5" name="Connecteur droit 7">
            <a:extLst>
              <a:ext uri="{FF2B5EF4-FFF2-40B4-BE49-F238E27FC236}">
                <a16:creationId xmlns:a16="http://schemas.microsoft.com/office/drawing/2014/main" id="{2EC168F7-0A83-5789-CBC2-6F7B2E10B528}"/>
              </a:ext>
            </a:extLst>
          </p:cNvPr>
          <p:cNvCxnSpPr/>
          <p:nvPr/>
        </p:nvCxnSpPr>
        <p:spPr>
          <a:xfrm>
            <a:off x="8897779" y="4715176"/>
            <a:ext cx="246221" cy="0"/>
          </a:xfrm>
          <a:prstGeom prst="straightConnector1">
            <a:avLst/>
          </a:prstGeom>
          <a:noFill/>
          <a:ln w="12701" cap="flat">
            <a:solidFill>
              <a:srgbClr val="FFA00E"/>
            </a:solidFill>
            <a:prstDash val="solid"/>
            <a:miter/>
          </a:ln>
        </p:spPr>
      </p:cxnSp>
      <p:pic>
        <p:nvPicPr>
          <p:cNvPr id="6" name="Picture 3">
            <a:extLst>
              <a:ext uri="{FF2B5EF4-FFF2-40B4-BE49-F238E27FC236}">
                <a16:creationId xmlns:a16="http://schemas.microsoft.com/office/drawing/2014/main" id="{4970FCB9-22A6-0C2A-F568-8DD4F7C3396C}"/>
              </a:ext>
            </a:extLst>
          </p:cNvPr>
          <p:cNvPicPr>
            <a:picLocks noChangeAspect="1"/>
          </p:cNvPicPr>
          <p:nvPr/>
        </p:nvPicPr>
        <p:blipFill>
          <a:blip r:embed="rId3"/>
          <a:stretch>
            <a:fillRect/>
          </a:stretch>
        </p:blipFill>
        <p:spPr>
          <a:xfrm>
            <a:off x="6120582" y="123517"/>
            <a:ext cx="807945" cy="719952"/>
          </a:xfrm>
          <a:prstGeom prst="rect">
            <a:avLst/>
          </a:prstGeom>
          <a:noFill/>
          <a:ln cap="flat">
            <a:noFill/>
          </a:ln>
        </p:spPr>
      </p:pic>
      <p:grpSp>
        <p:nvGrpSpPr>
          <p:cNvPr id="7" name="Diagram 35">
            <a:extLst>
              <a:ext uri="{FF2B5EF4-FFF2-40B4-BE49-F238E27FC236}">
                <a16:creationId xmlns:a16="http://schemas.microsoft.com/office/drawing/2014/main" id="{5E96A667-5191-DFA3-5E53-596A4089C2D5}"/>
              </a:ext>
            </a:extLst>
          </p:cNvPr>
          <p:cNvGrpSpPr/>
          <p:nvPr/>
        </p:nvGrpSpPr>
        <p:grpSpPr>
          <a:xfrm>
            <a:off x="304796" y="1250844"/>
            <a:ext cx="4111928" cy="5339528"/>
            <a:chOff x="304796" y="1250844"/>
            <a:chExt cx="4111928" cy="5339528"/>
          </a:xfrm>
        </p:grpSpPr>
        <p:sp>
          <p:nvSpPr>
            <p:cNvPr id="8" name="Freeform: Shape 7">
              <a:extLst>
                <a:ext uri="{FF2B5EF4-FFF2-40B4-BE49-F238E27FC236}">
                  <a16:creationId xmlns:a16="http://schemas.microsoft.com/office/drawing/2014/main" id="{3B0FDC3F-90FB-3645-B62D-B2CA3489A35D}"/>
                </a:ext>
              </a:extLst>
            </p:cNvPr>
            <p:cNvSpPr/>
            <p:nvPr/>
          </p:nvSpPr>
          <p:spPr>
            <a:xfrm>
              <a:off x="304796" y="1250844"/>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vezető szerepet játszik az Unió gazdaság- és monetáris politikájában</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E4410420-60CE-DC65-02C9-F7A444007C66}"/>
                </a:ext>
              </a:extLst>
            </p:cNvPr>
            <p:cNvSpPr/>
            <p:nvPr/>
          </p:nvSpPr>
          <p:spPr>
            <a:xfrm>
              <a:off x="304796" y="2028450"/>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az EU közös valutája, az euró gondnoka</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7D2E7BE9-A062-3DE8-3AB8-3363AE78320C}"/>
                </a:ext>
              </a:extLst>
            </p:cNvPr>
            <p:cNvSpPr/>
            <p:nvPr/>
          </p:nvSpPr>
          <p:spPr>
            <a:xfrm>
              <a:off x="304796" y="2806046"/>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felelős az euró és az árak stabilitásának megőrzéséért</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A0127320-9E89-D6F2-73A1-0A50CC5C7EFC}"/>
                </a:ext>
              </a:extLst>
            </p:cNvPr>
            <p:cNvSpPr/>
            <p:nvPr/>
          </p:nvSpPr>
          <p:spPr>
            <a:xfrm>
              <a:off x="304796" y="3583652"/>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rögzíti az euróövezetre vonatkozó kamatlábakat</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F1C27B80-FD31-5AE9-619A-0555042085DF}"/>
                </a:ext>
              </a:extLst>
            </p:cNvPr>
            <p:cNvSpPr/>
            <p:nvPr/>
          </p:nvSpPr>
          <p:spPr>
            <a:xfrm>
              <a:off x="304796" y="4361249"/>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hu-HU" sz="1700" b="0" i="0" u="none" strike="noStrike" kern="1200" cap="none" spc="0" baseline="0">
                  <a:solidFill>
                    <a:srgbClr val="000000"/>
                  </a:solidFill>
                  <a:uFillTx/>
                  <a:latin typeface="Calibri"/>
                </a:rPr>
                <a:t>együttműködik a tagállamok jegybankjaival</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C5AA51C-6CE6-B10E-3C09-6D05FF9DAB58}"/>
                </a:ext>
              </a:extLst>
            </p:cNvPr>
            <p:cNvSpPr/>
            <p:nvPr/>
          </p:nvSpPr>
          <p:spPr>
            <a:xfrm>
              <a:off x="304796" y="5138845"/>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hat tagját a Tanács nevezi ki nyolcéves hivatali időre, mely nem hosszabbítható</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6E2D30B4-B126-0AE9-BC56-1B113404E47E}"/>
                </a:ext>
              </a:extLst>
            </p:cNvPr>
            <p:cNvSpPr/>
            <p:nvPr/>
          </p:nvSpPr>
          <p:spPr>
            <a:xfrm>
              <a:off x="304796" y="5916451"/>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székhelye Frankfurt (Németország)</a:t>
              </a:r>
              <a:endParaRPr lang="en-IE" sz="1700" b="0" i="0" u="none" strike="noStrike" kern="1200" cap="none" spc="0" baseline="0">
                <a:solidFill>
                  <a:srgbClr val="000000"/>
                </a:solidFill>
                <a:uFillTx/>
                <a:latin typeface="Calibri"/>
              </a:endParaRPr>
            </a:p>
          </p:txBody>
        </p:sp>
      </p:grpSp>
      <p:pic>
        <p:nvPicPr>
          <p:cNvPr id="15" name="Picture 36">
            <a:extLst>
              <a:ext uri="{FF2B5EF4-FFF2-40B4-BE49-F238E27FC236}">
                <a16:creationId xmlns:a16="http://schemas.microsoft.com/office/drawing/2014/main" id="{A957D488-6AF0-A445-BE3D-BD1391CBE6DA}"/>
              </a:ext>
            </a:extLst>
          </p:cNvPr>
          <p:cNvPicPr>
            <a:picLocks noChangeAspect="1"/>
          </p:cNvPicPr>
          <p:nvPr/>
        </p:nvPicPr>
        <p:blipFill>
          <a:blip r:embed="rId4"/>
          <a:stretch>
            <a:fillRect/>
          </a:stretch>
        </p:blipFill>
        <p:spPr>
          <a:xfrm>
            <a:off x="4683776" y="1313627"/>
            <a:ext cx="3946961" cy="2518851"/>
          </a:xfrm>
          <a:prstGeom prst="rect">
            <a:avLst/>
          </a:prstGeom>
          <a:noFill/>
          <a:ln cap="flat">
            <a:noFill/>
          </a:ln>
        </p:spPr>
      </p:pic>
      <p:sp>
        <p:nvSpPr>
          <p:cNvPr id="16" name="TextBox 37">
            <a:extLst>
              <a:ext uri="{FF2B5EF4-FFF2-40B4-BE49-F238E27FC236}">
                <a16:creationId xmlns:a16="http://schemas.microsoft.com/office/drawing/2014/main" id="{14D4E671-D1E9-4253-636E-AE415A1E97D2}"/>
              </a:ext>
            </a:extLst>
          </p:cNvPr>
          <p:cNvSpPr txBox="1"/>
          <p:nvPr/>
        </p:nvSpPr>
        <p:spPr>
          <a:xfrm>
            <a:off x="7818110" y="3627205"/>
            <a:ext cx="10363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7" name="Picture 2" descr="https://ec.europa.eu/avservices/avs/files/video6/repository/prod/photo/store/14/P008494004.jpg">
            <a:extLst>
              <a:ext uri="{FF2B5EF4-FFF2-40B4-BE49-F238E27FC236}">
                <a16:creationId xmlns:a16="http://schemas.microsoft.com/office/drawing/2014/main" id="{22E4F8E4-0B59-C0A7-7183-79E7F6202F1F}"/>
              </a:ext>
            </a:extLst>
          </p:cNvPr>
          <p:cNvPicPr>
            <a:picLocks noChangeAspect="1"/>
          </p:cNvPicPr>
          <p:nvPr/>
        </p:nvPicPr>
        <p:blipFill>
          <a:blip r:embed="rId5"/>
          <a:srcRect/>
          <a:stretch>
            <a:fillRect/>
          </a:stretch>
        </p:blipFill>
        <p:spPr>
          <a:xfrm>
            <a:off x="4683767" y="4084752"/>
            <a:ext cx="3946961" cy="2549959"/>
          </a:xfrm>
          <a:prstGeom prst="rect">
            <a:avLst/>
          </a:prstGeom>
          <a:noFill/>
          <a:ln cap="flat">
            <a:noFill/>
          </a:ln>
        </p:spPr>
      </p:pic>
      <p:sp>
        <p:nvSpPr>
          <p:cNvPr id="18" name="TextBox 38">
            <a:extLst>
              <a:ext uri="{FF2B5EF4-FFF2-40B4-BE49-F238E27FC236}">
                <a16:creationId xmlns:a16="http://schemas.microsoft.com/office/drawing/2014/main" id="{DD4DA70F-181F-E1E1-3E27-07D68DD62BC0}"/>
              </a:ext>
            </a:extLst>
          </p:cNvPr>
          <p:cNvSpPr txBox="1"/>
          <p:nvPr/>
        </p:nvSpPr>
        <p:spPr>
          <a:xfrm>
            <a:off x="7818110" y="6450186"/>
            <a:ext cx="133078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403F5D6-E4C0-489D-08AA-B44F3195A0D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3" name="Larme 4">
            <a:extLst>
              <a:ext uri="{FF2B5EF4-FFF2-40B4-BE49-F238E27FC236}">
                <a16:creationId xmlns:a16="http://schemas.microsoft.com/office/drawing/2014/main" id="{48F2BCC2-A7D6-EF9C-933B-FBF2FB263471}"/>
              </a:ext>
            </a:extLst>
          </p:cNvPr>
          <p:cNvSpPr/>
          <p:nvPr/>
        </p:nvSpPr>
        <p:spPr>
          <a:xfrm rot="5400013">
            <a:off x="1300413" y="2651687"/>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5">
            <a:extLst>
              <a:ext uri="{FF2B5EF4-FFF2-40B4-BE49-F238E27FC236}">
                <a16:creationId xmlns:a16="http://schemas.microsoft.com/office/drawing/2014/main" id="{3F7772C3-28C5-C3AB-F5D5-3395201E9EDF}"/>
              </a:ext>
            </a:extLst>
          </p:cNvPr>
          <p:cNvSpPr txBox="1"/>
          <p:nvPr/>
        </p:nvSpPr>
        <p:spPr>
          <a:xfrm>
            <a:off x="2792358" y="1545326"/>
            <a:ext cx="5337846" cy="37856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TE is segíthetsz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olyanná tenni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Európát,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amilyennek látni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szeretnéd!</a:t>
            </a:r>
            <a:endParaRPr lang="en-IE" sz="4800" b="1" i="0" u="none" strike="noStrike" kern="1200" cap="none" spc="0" baseline="0">
              <a:solidFill>
                <a:srgbClr val="FFFFFF"/>
              </a:solidFill>
              <a:uFillTx/>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91FD27EC-21B9-A83B-9ABA-34EDE2316E25}"/>
              </a:ext>
            </a:extLst>
          </p:cNvPr>
          <p:cNvGrpSpPr/>
          <p:nvPr/>
        </p:nvGrpSpPr>
        <p:grpSpPr>
          <a:xfrm>
            <a:off x="1399406" y="1279501"/>
            <a:ext cx="6345177" cy="4863976"/>
            <a:chOff x="1399406" y="1279501"/>
            <a:chExt cx="6345177" cy="4863976"/>
          </a:xfrm>
        </p:grpSpPr>
        <p:sp>
          <p:nvSpPr>
            <p:cNvPr id="3" name="Rectangle 2">
              <a:extLst>
                <a:ext uri="{FF2B5EF4-FFF2-40B4-BE49-F238E27FC236}">
                  <a16:creationId xmlns:a16="http://schemas.microsoft.com/office/drawing/2014/main" id="{37C87D4C-365E-FE15-630A-9AE53F738799}"/>
                </a:ext>
              </a:extLst>
            </p:cNvPr>
            <p:cNvSpPr/>
            <p:nvPr/>
          </p:nvSpPr>
          <p:spPr>
            <a:xfrm>
              <a:off x="1399406" y="1279501"/>
              <a:ext cx="2810655" cy="207705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1E4F21EC-E015-C43C-6687-3240D45D49C0}"/>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Európai polgári kezdeményezés</a:t>
              </a:r>
              <a:endParaRPr lang="en-US" sz="1800" b="0" i="0" u="none" strike="noStrike" kern="1200" cap="none" spc="0" baseline="0">
                <a:solidFill>
                  <a:srgbClr val="000000"/>
                </a:solidFill>
                <a:uFillTx/>
                <a:latin typeface="Calibri"/>
              </a:endParaRPr>
            </a:p>
          </p:txBody>
        </p:sp>
        <p:sp>
          <p:nvSpPr>
            <p:cNvPr id="5" name="Rectangle 4">
              <a:extLst>
                <a:ext uri="{FF2B5EF4-FFF2-40B4-BE49-F238E27FC236}">
                  <a16:creationId xmlns:a16="http://schemas.microsoft.com/office/drawing/2014/main" id="{3D215047-CC2D-E178-9960-2A5C7CA34CAB}"/>
                </a:ext>
              </a:extLst>
            </p:cNvPr>
            <p:cNvSpPr/>
            <p:nvPr/>
          </p:nvSpPr>
          <p:spPr>
            <a:xfrm>
              <a:off x="4754532" y="1279501"/>
              <a:ext cx="2810655" cy="207705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4EC518E0-15B2-C016-10C9-C22676A93AA2}"/>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Európai Ifjúsági Hét</a:t>
              </a:r>
              <a:endParaRPr lang="en-US" sz="1800" b="0" i="0" u="none" strike="noStrike" kern="1200" cap="none" spc="0" baseline="0">
                <a:solidFill>
                  <a:srgbClr val="000000"/>
                </a:solidFill>
                <a:uFillTx/>
                <a:latin typeface="Calibri"/>
              </a:endParaRPr>
            </a:p>
          </p:txBody>
        </p:sp>
        <p:sp>
          <p:nvSpPr>
            <p:cNvPr id="7" name="Rectangle 6">
              <a:extLst>
                <a:ext uri="{FF2B5EF4-FFF2-40B4-BE49-F238E27FC236}">
                  <a16:creationId xmlns:a16="http://schemas.microsoft.com/office/drawing/2014/main" id="{3F9BB666-BC22-852C-625F-D4073A1A0B8B}"/>
                </a:ext>
              </a:extLst>
            </p:cNvPr>
            <p:cNvSpPr/>
            <p:nvPr/>
          </p:nvSpPr>
          <p:spPr>
            <a:xfrm>
              <a:off x="1399406" y="3860989"/>
              <a:ext cx="2810655" cy="207705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BD8D15E7-F7FD-CF10-BAAD-FE094B40CCCB}"/>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Light"/>
                </a:rPr>
                <a:t>European Youth Event (EYE)</a:t>
              </a:r>
              <a:endParaRPr lang="en-IE" sz="1800" b="0" i="0" u="none" strike="noStrike" kern="1200" cap="none" spc="0" baseline="0">
                <a:solidFill>
                  <a:srgbClr val="000000"/>
                </a:solidFill>
                <a:uFillTx/>
                <a:latin typeface="Calibri"/>
              </a:endParaRPr>
            </a:p>
          </p:txBody>
        </p:sp>
        <p:sp>
          <p:nvSpPr>
            <p:cNvPr id="9" name="Rectangle 8">
              <a:extLst>
                <a:ext uri="{FF2B5EF4-FFF2-40B4-BE49-F238E27FC236}">
                  <a16:creationId xmlns:a16="http://schemas.microsoft.com/office/drawing/2014/main" id="{849151BA-161D-D387-36E6-EC7F455AA248}"/>
                </a:ext>
              </a:extLst>
            </p:cNvPr>
            <p:cNvSpPr/>
            <p:nvPr/>
          </p:nvSpPr>
          <p:spPr>
            <a:xfrm>
              <a:off x="4754532" y="3860989"/>
              <a:ext cx="2810655" cy="207705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A760D842-773F-AF77-E847-B6DB9B4853C0}"/>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A te Európád, a te szavad!</a:t>
              </a:r>
              <a:endParaRPr lang="en-US" sz="1800" b="0" i="0" u="none" strike="noStrike" kern="1200" cap="none" spc="0" baseline="0">
                <a:solidFill>
                  <a:srgbClr val="000000"/>
                </a:solidFill>
                <a:uFillTx/>
                <a:latin typeface="Calibri"/>
              </a:endParaRPr>
            </a:p>
          </p:txBody>
        </p:sp>
      </p:grpSp>
      <p:sp>
        <p:nvSpPr>
          <p:cNvPr id="11" name="Rectangle 4">
            <a:extLst>
              <a:ext uri="{FF2B5EF4-FFF2-40B4-BE49-F238E27FC236}">
                <a16:creationId xmlns:a16="http://schemas.microsoft.com/office/drawing/2014/main" id="{CA99C3C5-EEDF-F541-BAF4-58DDF0869001}"/>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2" name="Rectangle 6">
            <a:extLst>
              <a:ext uri="{FF2B5EF4-FFF2-40B4-BE49-F238E27FC236}">
                <a16:creationId xmlns:a16="http://schemas.microsoft.com/office/drawing/2014/main" id="{D0684A41-8B69-F924-55FF-2FE7AE8794F0}"/>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7">
            <a:extLst>
              <a:ext uri="{FF2B5EF4-FFF2-40B4-BE49-F238E27FC236}">
                <a16:creationId xmlns:a16="http://schemas.microsoft.com/office/drawing/2014/main" id="{118D8D3D-4979-23E8-CFA2-36D5BD52065D}"/>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TextBox 2">
            <a:extLst>
              <a:ext uri="{FF2B5EF4-FFF2-40B4-BE49-F238E27FC236}">
                <a16:creationId xmlns:a16="http://schemas.microsoft.com/office/drawing/2014/main" id="{5401C59B-9DB8-59B6-D04C-7E9C3978B257}"/>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ZoneTexte 1">
            <a:extLst>
              <a:ext uri="{FF2B5EF4-FFF2-40B4-BE49-F238E27FC236}">
                <a16:creationId xmlns:a16="http://schemas.microsoft.com/office/drawing/2014/main" id="{3BBCFF98-FB2E-9E60-7C6A-A99AA0365765}"/>
              </a:ext>
            </a:extLst>
          </p:cNvPr>
          <p:cNvSpPr txBox="1"/>
          <p:nvPr/>
        </p:nvSpPr>
        <p:spPr>
          <a:xfrm>
            <a:off x="925765" y="0"/>
            <a:ext cx="8368488" cy="107721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FFC000"/>
                </a:solidFill>
                <a:uFillTx/>
                <a:latin typeface="Calibri"/>
                <a:cs typeface="Arial"/>
              </a:rPr>
              <a:t>TE is segíthetsz olyanná tenni Európát, amilyennek látni szeretnéd!</a:t>
            </a:r>
          </a:p>
        </p:txBody>
      </p:sp>
      <p:sp>
        <p:nvSpPr>
          <p:cNvPr id="16" name="Larme 6">
            <a:extLst>
              <a:ext uri="{FF2B5EF4-FFF2-40B4-BE49-F238E27FC236}">
                <a16:creationId xmlns:a16="http://schemas.microsoft.com/office/drawing/2014/main" id="{88C0AFBE-C6F8-6CAF-367D-41755F7A5362}"/>
              </a:ext>
            </a:extLst>
          </p:cNvPr>
          <p:cNvSpPr/>
          <p:nvPr/>
        </p:nvSpPr>
        <p:spPr>
          <a:xfrm rot="5400013">
            <a:off x="336938" y="198553"/>
            <a:ext cx="583323" cy="59427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highlight>
                <a:srgbClr val="E65657"/>
              </a:highlight>
              <a:uFillTx/>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87">
    <p:bg>
      <p:bgPr>
        <a:solidFill>
          <a:srgbClr val="FFF3F3"/>
        </a:solid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559BD8A6-668E-B7BD-0478-BF90527705F0}"/>
              </a:ext>
            </a:extLst>
          </p:cNvPr>
          <p:cNvSpPr/>
          <p:nvPr/>
        </p:nvSpPr>
        <p:spPr>
          <a:xfrm rot="5400013">
            <a:off x="121369" y="74541"/>
            <a:ext cx="527288"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656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highlight>
                <a:srgbClr val="E65657"/>
              </a:highlight>
              <a:uFillTx/>
              <a:latin typeface="Calibri"/>
            </a:endParaRPr>
          </a:p>
        </p:txBody>
      </p:sp>
      <p:sp>
        <p:nvSpPr>
          <p:cNvPr id="3" name="ZoneTexte 1">
            <a:extLst>
              <a:ext uri="{FF2B5EF4-FFF2-40B4-BE49-F238E27FC236}">
                <a16:creationId xmlns:a16="http://schemas.microsoft.com/office/drawing/2014/main" id="{884F637A-F5CC-05F1-43A7-1B96A7C25A98}"/>
              </a:ext>
            </a:extLst>
          </p:cNvPr>
          <p:cNvSpPr txBox="1"/>
          <p:nvPr/>
        </p:nvSpPr>
        <p:spPr>
          <a:xfrm>
            <a:off x="676546" y="134416"/>
            <a:ext cx="823323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E65657"/>
                </a:solidFill>
                <a:uFillTx/>
                <a:latin typeface="Calibri" pitchFamily="34"/>
                <a:cs typeface="Calibri" pitchFamily="34"/>
              </a:rPr>
              <a:t>HOGYAN TUDHATOK MEG TÖBBET AZ EU-RÓL?</a:t>
            </a:r>
          </a:p>
        </p:txBody>
      </p:sp>
      <p:sp>
        <p:nvSpPr>
          <p:cNvPr id="4" name="Rectangle 12">
            <a:extLst>
              <a:ext uri="{FF2B5EF4-FFF2-40B4-BE49-F238E27FC236}">
                <a16:creationId xmlns:a16="http://schemas.microsoft.com/office/drawing/2014/main" id="{8E8A40FD-AC1C-2B85-C6E3-BF15F028738D}"/>
              </a:ext>
            </a:extLst>
          </p:cNvPr>
          <p:cNvSpPr/>
          <p:nvPr/>
        </p:nvSpPr>
        <p:spPr>
          <a:xfrm rot="16200004">
            <a:off x="7436125" y="5137396"/>
            <a:ext cx="3194986"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5050"/>
                </a:solidFill>
                <a:uFillTx/>
                <a:latin typeface="Arial"/>
                <a:ea typeface="Arial"/>
                <a:cs typeface="Arial"/>
              </a:rPr>
              <a:t>HOGYAN TUDHATOK MEG TÖBBET AZ EU-RÓL?</a:t>
            </a:r>
          </a:p>
        </p:txBody>
      </p:sp>
      <p:cxnSp>
        <p:nvCxnSpPr>
          <p:cNvPr id="5" name="Connecteur droit 5">
            <a:extLst>
              <a:ext uri="{FF2B5EF4-FFF2-40B4-BE49-F238E27FC236}">
                <a16:creationId xmlns:a16="http://schemas.microsoft.com/office/drawing/2014/main" id="{B58CD029-C53D-677C-14A1-F837EBE1E024}"/>
              </a:ext>
            </a:extLst>
          </p:cNvPr>
          <p:cNvCxnSpPr/>
          <p:nvPr/>
        </p:nvCxnSpPr>
        <p:spPr>
          <a:xfrm>
            <a:off x="8913607" y="3663013"/>
            <a:ext cx="243121" cy="0"/>
          </a:xfrm>
          <a:prstGeom prst="straightConnector1">
            <a:avLst/>
          </a:prstGeom>
          <a:noFill/>
          <a:ln w="12701" cap="flat">
            <a:solidFill>
              <a:srgbClr val="FF5050"/>
            </a:solidFill>
            <a:prstDash val="solid"/>
            <a:miter/>
          </a:ln>
        </p:spPr>
      </p:cxnSp>
      <p:cxnSp>
        <p:nvCxnSpPr>
          <p:cNvPr id="6" name="Straight Connector 7">
            <a:extLst>
              <a:ext uri="{FF2B5EF4-FFF2-40B4-BE49-F238E27FC236}">
                <a16:creationId xmlns:a16="http://schemas.microsoft.com/office/drawing/2014/main" id="{BF07D65E-1B4C-3584-6DA0-77E25E991A93}"/>
              </a:ext>
            </a:extLst>
          </p:cNvPr>
          <p:cNvCxnSpPr/>
          <p:nvPr/>
        </p:nvCxnSpPr>
        <p:spPr>
          <a:xfrm>
            <a:off x="4733665" y="1000719"/>
            <a:ext cx="8898" cy="5521997"/>
          </a:xfrm>
          <a:prstGeom prst="straightConnector1">
            <a:avLst/>
          </a:prstGeom>
          <a:noFill/>
          <a:ln w="9528" cap="flat">
            <a:solidFill>
              <a:srgbClr val="000000"/>
            </a:solidFill>
            <a:prstDash val="solid"/>
            <a:round/>
          </a:ln>
        </p:spPr>
      </p:cxnSp>
      <p:sp>
        <p:nvSpPr>
          <p:cNvPr id="7" name="Rectangle 11">
            <a:extLst>
              <a:ext uri="{FF2B5EF4-FFF2-40B4-BE49-F238E27FC236}">
                <a16:creationId xmlns:a16="http://schemas.microsoft.com/office/drawing/2014/main" id="{47523E02-BC3C-82F6-F73C-FFBC9109A6A8}"/>
              </a:ext>
            </a:extLst>
          </p:cNvPr>
          <p:cNvSpPr/>
          <p:nvPr/>
        </p:nvSpPr>
        <p:spPr>
          <a:xfrm>
            <a:off x="276450" y="3846999"/>
            <a:ext cx="457200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cs typeface="Arial" pitchFamily="34"/>
            </a:endParaRPr>
          </a:p>
        </p:txBody>
      </p:sp>
      <p:sp>
        <p:nvSpPr>
          <p:cNvPr id="8" name="TextBox 4">
            <a:extLst>
              <a:ext uri="{FF2B5EF4-FFF2-40B4-BE49-F238E27FC236}">
                <a16:creationId xmlns:a16="http://schemas.microsoft.com/office/drawing/2014/main" id="{D7285668-7033-D2D8-43AA-E195EFAD7ED9}"/>
              </a:ext>
            </a:extLst>
          </p:cNvPr>
          <p:cNvSpPr txBox="1"/>
          <p:nvPr/>
        </p:nvSpPr>
        <p:spPr>
          <a:xfrm>
            <a:off x="5085280" y="3422050"/>
            <a:ext cx="350440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9" name="Rectangle 15">
            <a:extLst>
              <a:ext uri="{FF2B5EF4-FFF2-40B4-BE49-F238E27FC236}">
                <a16:creationId xmlns:a16="http://schemas.microsoft.com/office/drawing/2014/main" id="{A1D55A3E-9A16-C5EC-6C1B-2BBE618438F7}"/>
              </a:ext>
            </a:extLst>
          </p:cNvPr>
          <p:cNvSpPr/>
          <p:nvPr/>
        </p:nvSpPr>
        <p:spPr>
          <a:xfrm>
            <a:off x="5302395" y="2570405"/>
            <a:ext cx="4267129" cy="10926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Ezt köszönhetem Európának</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606060"/>
                </a:solidFill>
                <a:uFillTx/>
                <a:latin typeface="Calibri"/>
                <a:cs typeface="Arial" pitchFamily="34"/>
                <a:hlinkClick r:id="rId3"/>
              </a:rPr>
              <a:t>what-europe-does-for-me.eu</a:t>
            </a:r>
            <a:endParaRPr lang="en-GB" sz="1800" b="1" i="0" u="none" strike="noStrike" kern="1200" cap="none" spc="0" baseline="0">
              <a:solidFill>
                <a:srgbClr val="60606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606060"/>
              </a:solidFill>
              <a:uFillTx/>
              <a:latin typeface="Calibri"/>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100" b="0" i="0" u="none" strike="noStrike" kern="1200" cap="none" spc="0" baseline="0">
              <a:solidFill>
                <a:srgbClr val="606060"/>
              </a:solidFill>
              <a:uFillTx/>
              <a:latin typeface="Arial" pitchFamily="34"/>
              <a:cs typeface="Arial" pitchFamily="34"/>
            </a:endParaRPr>
          </a:p>
        </p:txBody>
      </p:sp>
      <p:pic>
        <p:nvPicPr>
          <p:cNvPr id="10" name="Picture 20">
            <a:extLst>
              <a:ext uri="{FF2B5EF4-FFF2-40B4-BE49-F238E27FC236}">
                <a16:creationId xmlns:a16="http://schemas.microsoft.com/office/drawing/2014/main" id="{16BB2DFB-05CF-5808-26CA-48B4CC6F1BC6}"/>
              </a:ext>
            </a:extLst>
          </p:cNvPr>
          <p:cNvPicPr>
            <a:picLocks noChangeAspect="1"/>
          </p:cNvPicPr>
          <p:nvPr/>
        </p:nvPicPr>
        <p:blipFill>
          <a:blip r:embed="rId4"/>
          <a:stretch>
            <a:fillRect/>
          </a:stretch>
        </p:blipFill>
        <p:spPr>
          <a:xfrm>
            <a:off x="5381115" y="1265291"/>
            <a:ext cx="1946803" cy="1215063"/>
          </a:xfrm>
          <a:prstGeom prst="rect">
            <a:avLst/>
          </a:prstGeom>
          <a:noFill/>
          <a:ln w="9528" cap="flat">
            <a:solidFill>
              <a:srgbClr val="000000"/>
            </a:solidFill>
            <a:prstDash val="solid"/>
            <a:miter/>
          </a:ln>
        </p:spPr>
      </p:pic>
      <p:pic>
        <p:nvPicPr>
          <p:cNvPr id="11" name="Picture 1">
            <a:extLst>
              <a:ext uri="{FF2B5EF4-FFF2-40B4-BE49-F238E27FC236}">
                <a16:creationId xmlns:a16="http://schemas.microsoft.com/office/drawing/2014/main" id="{D8513434-B58F-151B-8624-CA61B1112859}"/>
              </a:ext>
            </a:extLst>
          </p:cNvPr>
          <p:cNvPicPr>
            <a:picLocks noChangeAspect="1"/>
          </p:cNvPicPr>
          <p:nvPr/>
        </p:nvPicPr>
        <p:blipFill>
          <a:blip r:embed="rId5"/>
          <a:stretch>
            <a:fillRect/>
          </a:stretch>
        </p:blipFill>
        <p:spPr>
          <a:xfrm>
            <a:off x="5342125" y="3580296"/>
            <a:ext cx="1946803" cy="1275752"/>
          </a:xfrm>
          <a:prstGeom prst="rect">
            <a:avLst/>
          </a:prstGeom>
          <a:noFill/>
          <a:ln w="9528" cap="flat">
            <a:solidFill>
              <a:srgbClr val="000000"/>
            </a:solidFill>
            <a:prstDash val="solid"/>
            <a:miter/>
          </a:ln>
        </p:spPr>
      </p:pic>
      <p:sp>
        <p:nvSpPr>
          <p:cNvPr id="12" name="TextBox 3">
            <a:extLst>
              <a:ext uri="{FF2B5EF4-FFF2-40B4-BE49-F238E27FC236}">
                <a16:creationId xmlns:a16="http://schemas.microsoft.com/office/drawing/2014/main" id="{B74FEA99-8FE5-08F1-E64F-F5AFA1073FC1}"/>
              </a:ext>
            </a:extLst>
          </p:cNvPr>
          <p:cNvSpPr txBox="1"/>
          <p:nvPr/>
        </p:nvSpPr>
        <p:spPr>
          <a:xfrm>
            <a:off x="417871" y="944840"/>
            <a:ext cx="2703835"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EUROPA portál</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6"/>
              </a:rPr>
              <a:t>europa.eu</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TextBox 5">
            <a:extLst>
              <a:ext uri="{FF2B5EF4-FFF2-40B4-BE49-F238E27FC236}">
                <a16:creationId xmlns:a16="http://schemas.microsoft.com/office/drawing/2014/main" id="{893AABC9-A29F-E919-02BB-74B3210A96A5}"/>
              </a:ext>
            </a:extLst>
          </p:cNvPr>
          <p:cNvSpPr txBox="1"/>
          <p:nvPr/>
        </p:nvSpPr>
        <p:spPr>
          <a:xfrm>
            <a:off x="5240554" y="4987503"/>
            <a:ext cx="30632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Kiadóhivatal</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hlinkClick r:id="rId7"/>
              </a:rPr>
              <a:t>publications.europa.eu</a:t>
            </a:r>
            <a:endParaRPr lang="en-US" sz="18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TextBox 10">
            <a:extLst>
              <a:ext uri="{FF2B5EF4-FFF2-40B4-BE49-F238E27FC236}">
                <a16:creationId xmlns:a16="http://schemas.microsoft.com/office/drawing/2014/main" id="{D25C1B63-D93E-7879-7152-35F238E9DD5B}"/>
              </a:ext>
            </a:extLst>
          </p:cNvPr>
          <p:cNvSpPr txBox="1"/>
          <p:nvPr/>
        </p:nvSpPr>
        <p:spPr>
          <a:xfrm>
            <a:off x="394115" y="4401016"/>
            <a:ext cx="424934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Tanulósarok hírlevél</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8"/>
              </a:rPr>
              <a:t>ec.europa.eu/newsroom/comm/user-subscriptions/1595/create</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5" name="Picture 16">
            <a:extLst>
              <a:ext uri="{FF2B5EF4-FFF2-40B4-BE49-F238E27FC236}">
                <a16:creationId xmlns:a16="http://schemas.microsoft.com/office/drawing/2014/main" id="{4F08F08F-08D1-9DAF-A10D-7AA39CF2DB90}"/>
              </a:ext>
            </a:extLst>
          </p:cNvPr>
          <p:cNvPicPr>
            <a:picLocks noChangeAspect="1"/>
          </p:cNvPicPr>
          <p:nvPr/>
        </p:nvPicPr>
        <p:blipFill>
          <a:blip r:embed="rId9"/>
          <a:stretch>
            <a:fillRect/>
          </a:stretch>
        </p:blipFill>
        <p:spPr>
          <a:xfrm flipH="1">
            <a:off x="538060" y="1692334"/>
            <a:ext cx="1478511" cy="878070"/>
          </a:xfrm>
          <a:prstGeom prst="rect">
            <a:avLst/>
          </a:prstGeom>
          <a:noFill/>
          <a:ln w="9528" cap="flat">
            <a:solidFill>
              <a:srgbClr val="000000"/>
            </a:solidFill>
            <a:prstDash val="solid"/>
            <a:miter/>
          </a:ln>
        </p:spPr>
      </p:pic>
      <p:sp>
        <p:nvSpPr>
          <p:cNvPr id="16" name="Rectangle 2">
            <a:extLst>
              <a:ext uri="{FF2B5EF4-FFF2-40B4-BE49-F238E27FC236}">
                <a16:creationId xmlns:a16="http://schemas.microsoft.com/office/drawing/2014/main" id="{6604BEF4-C03A-A309-6561-D43EE5E19201}"/>
              </a:ext>
            </a:extLst>
          </p:cNvPr>
          <p:cNvSpPr/>
          <p:nvPr/>
        </p:nvSpPr>
        <p:spPr>
          <a:xfrm>
            <a:off x="431304" y="2768071"/>
            <a:ext cx="3890296"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Tanulósarok</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a:solidFill>
                  <a:srgbClr val="000000"/>
                </a:solidFill>
                <a:uFillTx/>
                <a:latin typeface="Calibri"/>
                <a:hlinkClick r:id="rId10"/>
              </a:rPr>
              <a:t>europa.eu/learning-corner/home_hu</a:t>
            </a:r>
            <a:endParaRPr lang="en-US" sz="1800" b="0" i="0" u="none" strike="noStrike" kern="1200" cap="none" spc="0" baseline="0">
              <a:solidFill>
                <a:srgbClr val="000000"/>
              </a:solidFill>
              <a:uFillTx/>
              <a:latin typeface="Calibri"/>
            </a:endParaRPr>
          </a:p>
        </p:txBody>
      </p:sp>
      <p:pic>
        <p:nvPicPr>
          <p:cNvPr id="17" name="Picture 14">
            <a:extLst>
              <a:ext uri="{FF2B5EF4-FFF2-40B4-BE49-F238E27FC236}">
                <a16:creationId xmlns:a16="http://schemas.microsoft.com/office/drawing/2014/main" id="{7A7F285D-EE46-1D78-6DC7-A806A94FCD91}"/>
              </a:ext>
            </a:extLst>
          </p:cNvPr>
          <p:cNvPicPr>
            <a:picLocks noChangeAspect="1"/>
          </p:cNvPicPr>
          <p:nvPr/>
        </p:nvPicPr>
        <p:blipFill>
          <a:blip r:embed="rId11"/>
          <a:stretch>
            <a:fillRect/>
          </a:stretch>
        </p:blipFill>
        <p:spPr>
          <a:xfrm>
            <a:off x="538060" y="3727716"/>
            <a:ext cx="3635773" cy="1128333"/>
          </a:xfrm>
          <a:prstGeom prst="rect">
            <a:avLst/>
          </a:prstGeom>
          <a:noFill/>
          <a:ln w="9528"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
    <p:bg>
      <p:bgPr>
        <a:blipFill>
          <a:blip r:embed="rId3"/>
          <a:stretch>
            <a:fillRect/>
          </a:stretch>
        </a:blipFill>
        <a:effectLst/>
      </p:bgPr>
    </p:bg>
    <p:spTree>
      <p:nvGrpSpPr>
        <p:cNvPr id="1" name=""/>
        <p:cNvGrpSpPr/>
        <p:nvPr/>
      </p:nvGrpSpPr>
      <p:grpSpPr>
        <a:xfrm>
          <a:off x="0" y="0"/>
          <a:ext cx="0" cy="0"/>
          <a:chOff x="0" y="0"/>
          <a:chExt cx="0" cy="0"/>
        </a:xfrm>
      </p:grpSpPr>
      <p:sp>
        <p:nvSpPr>
          <p:cNvPr id="2" name="Larme 7">
            <a:extLst>
              <a:ext uri="{FF2B5EF4-FFF2-40B4-BE49-F238E27FC236}">
                <a16:creationId xmlns:a16="http://schemas.microsoft.com/office/drawing/2014/main" id="{AF960D81-E4BE-9CE9-9AAA-C9D51F5E0629}"/>
              </a:ext>
            </a:extLst>
          </p:cNvPr>
          <p:cNvSpPr/>
          <p:nvPr/>
        </p:nvSpPr>
        <p:spPr>
          <a:xfrm rot="5400013">
            <a:off x="1820497" y="399227"/>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99308"/>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3">
            <a:extLst>
              <a:ext uri="{FF2B5EF4-FFF2-40B4-BE49-F238E27FC236}">
                <a16:creationId xmlns:a16="http://schemas.microsoft.com/office/drawing/2014/main" id="{E7417D9C-8A88-3328-D600-4987F6402AE7}"/>
              </a:ext>
            </a:extLst>
          </p:cNvPr>
          <p:cNvSpPr txBox="1"/>
          <p:nvPr/>
        </p:nvSpPr>
        <p:spPr>
          <a:xfrm>
            <a:off x="1936781" y="2238844"/>
            <a:ext cx="5352385"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0" u="none" strike="noStrike" kern="1200" cap="none" spc="0" baseline="0">
                <a:solidFill>
                  <a:srgbClr val="FFFFFF"/>
                </a:solidFill>
                <a:uFillTx/>
                <a:latin typeface="Calibri"/>
              </a:rPr>
              <a:t>EURÓPAINAK ÉRZED MAGAD? </a:t>
            </a:r>
            <a:endParaRPr lang="fr-FR" sz="60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F477EE24-16D3-0A97-033B-3A461DCF1D9B}"/>
              </a:ext>
            </a:extLst>
          </p:cNvPr>
          <p:cNvSpPr txBox="1"/>
          <p:nvPr/>
        </p:nvSpPr>
        <p:spPr>
          <a:xfrm>
            <a:off x="8331372" y="669951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5" name="TextBox 1">
            <a:extLst>
              <a:ext uri="{FF2B5EF4-FFF2-40B4-BE49-F238E27FC236}">
                <a16:creationId xmlns:a16="http://schemas.microsoft.com/office/drawing/2014/main" id="{43264977-C373-49D0-BCD6-0F72DAE4621C}"/>
              </a:ext>
            </a:extLst>
          </p:cNvPr>
          <p:cNvSpPr txBox="1"/>
          <p:nvPr/>
        </p:nvSpPr>
        <p:spPr>
          <a:xfrm>
            <a:off x="2760363" y="4177838"/>
            <a:ext cx="370522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1" u="none" strike="noStrike" kern="1200" cap="none" spc="0" baseline="0">
                <a:solidFill>
                  <a:srgbClr val="FFFFFF"/>
                </a:solidFill>
                <a:uFillTx/>
                <a:latin typeface="Calibri"/>
              </a:rPr>
              <a:t>MITŐL ÉRZED MAGAD EURÓPAINAK?</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88">
    <p:bg>
      <p:bgPr>
        <a:solidFill>
          <a:srgbClr val="E2F0D9"/>
        </a:solidFill>
        <a:effectLst/>
      </p:bgPr>
    </p:bg>
    <p:spTree>
      <p:nvGrpSpPr>
        <p:cNvPr id="1" name=""/>
        <p:cNvGrpSpPr/>
        <p:nvPr/>
      </p:nvGrpSpPr>
      <p:grpSpPr>
        <a:xfrm>
          <a:off x="0" y="0"/>
          <a:ext cx="0" cy="0"/>
          <a:chOff x="0" y="0"/>
          <a:chExt cx="0" cy="0"/>
        </a:xfrm>
      </p:grpSpPr>
      <p:sp>
        <p:nvSpPr>
          <p:cNvPr id="2" name="Larme 5">
            <a:extLst>
              <a:ext uri="{FF2B5EF4-FFF2-40B4-BE49-F238E27FC236}">
                <a16:creationId xmlns:a16="http://schemas.microsoft.com/office/drawing/2014/main" id="{EDC9B27B-519D-3529-84B0-AD2E1C01926E}"/>
              </a:ext>
            </a:extLst>
          </p:cNvPr>
          <p:cNvSpPr/>
          <p:nvPr/>
        </p:nvSpPr>
        <p:spPr>
          <a:xfrm rot="5400013">
            <a:off x="151054" y="899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6699"/>
              </a:solidFill>
              <a:uFillTx/>
              <a:latin typeface="Calibri"/>
            </a:endParaRPr>
          </a:p>
        </p:txBody>
      </p:sp>
      <p:sp>
        <p:nvSpPr>
          <p:cNvPr id="3" name="ZoneTexte 7">
            <a:extLst>
              <a:ext uri="{FF2B5EF4-FFF2-40B4-BE49-F238E27FC236}">
                <a16:creationId xmlns:a16="http://schemas.microsoft.com/office/drawing/2014/main" id="{EAAF55F5-9B9D-090B-A038-687DD207F63E}"/>
              </a:ext>
            </a:extLst>
          </p:cNvPr>
          <p:cNvSpPr txBox="1"/>
          <p:nvPr/>
        </p:nvSpPr>
        <p:spPr>
          <a:xfrm>
            <a:off x="756967" y="188073"/>
            <a:ext cx="58810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B050"/>
                </a:solidFill>
                <a:uFillTx/>
                <a:latin typeface="Calibri"/>
              </a:rPr>
              <a:t>KAPCSOLATTARTÁS</a:t>
            </a:r>
            <a:endParaRPr lang="en-GB" sz="2400" b="1" i="0" u="none" strike="noStrike" kern="1200" cap="none" spc="0" baseline="0">
              <a:solidFill>
                <a:srgbClr val="00B050"/>
              </a:solidFill>
              <a:uFillTx/>
              <a:latin typeface="Calibri"/>
            </a:endParaRPr>
          </a:p>
        </p:txBody>
      </p:sp>
      <p:sp>
        <p:nvSpPr>
          <p:cNvPr id="4" name="Rectangle 9">
            <a:extLst>
              <a:ext uri="{FF2B5EF4-FFF2-40B4-BE49-F238E27FC236}">
                <a16:creationId xmlns:a16="http://schemas.microsoft.com/office/drawing/2014/main" id="{A3D5A6DE-1C0E-E386-1B51-29B08D63599D}"/>
              </a:ext>
            </a:extLst>
          </p:cNvPr>
          <p:cNvSpPr/>
          <p:nvPr/>
        </p:nvSpPr>
        <p:spPr>
          <a:xfrm rot="16200004">
            <a:off x="8242763" y="5956763"/>
            <a:ext cx="1556253" cy="24622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50"/>
                </a:solidFill>
                <a:uFillTx/>
                <a:latin typeface="Arial"/>
                <a:ea typeface="Arial"/>
                <a:cs typeface="Arial"/>
              </a:rPr>
              <a:t>KAPCSOLATTARTÁS</a:t>
            </a:r>
          </a:p>
        </p:txBody>
      </p:sp>
      <p:cxnSp>
        <p:nvCxnSpPr>
          <p:cNvPr id="5" name="Straight Connector 14">
            <a:extLst>
              <a:ext uri="{FF2B5EF4-FFF2-40B4-BE49-F238E27FC236}">
                <a16:creationId xmlns:a16="http://schemas.microsoft.com/office/drawing/2014/main" id="{D4B1C19F-8906-145A-03E8-B4F8DB64B9DB}"/>
              </a:ext>
            </a:extLst>
          </p:cNvPr>
          <p:cNvCxnSpPr/>
          <p:nvPr/>
        </p:nvCxnSpPr>
        <p:spPr>
          <a:xfrm>
            <a:off x="8886788" y="5296177"/>
            <a:ext cx="257212" cy="2295"/>
          </a:xfrm>
          <a:prstGeom prst="straightConnector1">
            <a:avLst/>
          </a:prstGeom>
          <a:noFill/>
          <a:ln w="6345" cap="flat">
            <a:solidFill>
              <a:srgbClr val="00B050"/>
            </a:solidFill>
            <a:prstDash val="solid"/>
            <a:miter/>
          </a:ln>
        </p:spPr>
      </p:cxnSp>
      <p:cxnSp>
        <p:nvCxnSpPr>
          <p:cNvPr id="6" name="Straight Connector 11">
            <a:extLst>
              <a:ext uri="{FF2B5EF4-FFF2-40B4-BE49-F238E27FC236}">
                <a16:creationId xmlns:a16="http://schemas.microsoft.com/office/drawing/2014/main" id="{E4C3EBCB-EED5-E11B-C2EF-97FED4CB517D}"/>
              </a:ext>
            </a:extLst>
          </p:cNvPr>
          <p:cNvCxnSpPr/>
          <p:nvPr/>
        </p:nvCxnSpPr>
        <p:spPr>
          <a:xfrm>
            <a:off x="4427981" y="1172224"/>
            <a:ext cx="41953" cy="5242346"/>
          </a:xfrm>
          <a:prstGeom prst="straightConnector1">
            <a:avLst/>
          </a:prstGeom>
          <a:noFill/>
          <a:ln w="9528" cap="flat">
            <a:solidFill>
              <a:srgbClr val="000000"/>
            </a:solidFill>
            <a:prstDash val="solid"/>
            <a:round/>
          </a:ln>
        </p:spPr>
      </p:cxnSp>
      <p:sp>
        <p:nvSpPr>
          <p:cNvPr id="7" name="TextBox 22">
            <a:extLst>
              <a:ext uri="{FF2B5EF4-FFF2-40B4-BE49-F238E27FC236}">
                <a16:creationId xmlns:a16="http://schemas.microsoft.com/office/drawing/2014/main" id="{F36370A2-D3B6-8982-ABBB-C6F080151819}"/>
              </a:ext>
            </a:extLst>
          </p:cNvPr>
          <p:cNvSpPr txBox="1"/>
          <p:nvPr/>
        </p:nvSpPr>
        <p:spPr>
          <a:xfrm>
            <a:off x="145764" y="4162970"/>
            <a:ext cx="3551712" cy="1138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Ingyenes hívószám</a:t>
            </a:r>
            <a:r>
              <a:rPr lang="en-US" sz="1800" b="0" i="0" u="none" strike="noStrike" kern="1200" cap="none" spc="0" baseline="0">
                <a:solidFill>
                  <a:srgbClr val="000000"/>
                </a:solidFill>
                <a:uFillTx/>
                <a:latin typeface="Calibri"/>
                <a:cs typeface="Arial" pitchFamily="34"/>
              </a:rPr>
              <a:t>: </a:t>
            </a:r>
            <a:r>
              <a:rPr lang="en-US" sz="1800" b="1" i="0" u="none" strike="noStrike" kern="1200" cap="none" spc="0" baseline="0">
                <a:solidFill>
                  <a:srgbClr val="000000"/>
                </a:solidFill>
                <a:uFillTx/>
                <a:latin typeface="Calibri"/>
                <a:cs typeface="Arial" pitchFamily="34"/>
              </a:rPr>
              <a:t>00 800 6 7 8 9 10 11</a:t>
            </a:r>
          </a:p>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p:txBody>
      </p:sp>
      <p:sp>
        <p:nvSpPr>
          <p:cNvPr id="8" name="TextBox 2">
            <a:extLst>
              <a:ext uri="{FF2B5EF4-FFF2-40B4-BE49-F238E27FC236}">
                <a16:creationId xmlns:a16="http://schemas.microsoft.com/office/drawing/2014/main" id="{F0B02F2F-5C21-A863-4DAC-C8A2884BCAA4}"/>
              </a:ext>
            </a:extLst>
          </p:cNvPr>
          <p:cNvSpPr txBox="1"/>
          <p:nvPr/>
        </p:nvSpPr>
        <p:spPr>
          <a:xfrm>
            <a:off x="1042635" y="964582"/>
            <a:ext cx="213217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Személyesen:</a:t>
            </a:r>
            <a:endParaRPr lang="en-GB" sz="1800" b="0" i="0" u="none" strike="noStrike" kern="1200" cap="none" spc="0" baseline="0">
              <a:solidFill>
                <a:srgbClr val="000000"/>
              </a:solidFill>
              <a:uFillTx/>
              <a:latin typeface="Calibri"/>
            </a:endParaRPr>
          </a:p>
        </p:txBody>
      </p:sp>
      <p:sp>
        <p:nvSpPr>
          <p:cNvPr id="9" name="TextBox 28">
            <a:extLst>
              <a:ext uri="{FF2B5EF4-FFF2-40B4-BE49-F238E27FC236}">
                <a16:creationId xmlns:a16="http://schemas.microsoft.com/office/drawing/2014/main" id="{40892FB4-7FC2-9DD6-3CF5-F8DD8CB42A40}"/>
              </a:ext>
            </a:extLst>
          </p:cNvPr>
          <p:cNvSpPr txBox="1"/>
          <p:nvPr/>
        </p:nvSpPr>
        <p:spPr>
          <a:xfrm>
            <a:off x="4551590" y="967499"/>
            <a:ext cx="450798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rPr>
              <a:t>A közösségi médiában:</a:t>
            </a:r>
            <a:endParaRPr lang="fr-BE" sz="1800" b="1" i="0" u="none" strike="noStrike" kern="1200" cap="none" spc="0" baseline="0">
              <a:solidFill>
                <a:srgbClr val="000000"/>
              </a:solidFill>
              <a:uFillTx/>
              <a:latin typeface="Calibri"/>
            </a:endParaRPr>
          </a:p>
        </p:txBody>
      </p:sp>
      <p:pic>
        <p:nvPicPr>
          <p:cNvPr id="10" name="Picture 29">
            <a:extLst>
              <a:ext uri="{FF2B5EF4-FFF2-40B4-BE49-F238E27FC236}">
                <a16:creationId xmlns:a16="http://schemas.microsoft.com/office/drawing/2014/main" id="{44172278-9CCF-05B2-2314-2A38B67669AF}"/>
              </a:ext>
            </a:extLst>
          </p:cNvPr>
          <p:cNvPicPr>
            <a:picLocks noChangeAspect="1"/>
          </p:cNvPicPr>
          <p:nvPr/>
        </p:nvPicPr>
        <p:blipFill>
          <a:blip r:embed="rId3"/>
          <a:stretch>
            <a:fillRect/>
          </a:stretch>
        </p:blipFill>
        <p:spPr>
          <a:xfrm>
            <a:off x="5723915" y="1580229"/>
            <a:ext cx="2764542" cy="2728523"/>
          </a:xfrm>
          <a:prstGeom prst="rect">
            <a:avLst/>
          </a:prstGeom>
          <a:solidFill>
            <a:srgbClr val="FFFFFF"/>
          </a:solidFill>
          <a:ln w="9528" cap="flat">
            <a:solidFill>
              <a:srgbClr val="000000"/>
            </a:solidFill>
            <a:prstDash val="solid"/>
            <a:miter/>
          </a:ln>
        </p:spPr>
      </p:pic>
      <p:sp>
        <p:nvSpPr>
          <p:cNvPr id="11" name="TextBox 3">
            <a:extLst>
              <a:ext uri="{FF2B5EF4-FFF2-40B4-BE49-F238E27FC236}">
                <a16:creationId xmlns:a16="http://schemas.microsoft.com/office/drawing/2014/main" id="{A7979ACB-C4D1-EDA6-6DB5-20D9180B8D5B}"/>
              </a:ext>
            </a:extLst>
          </p:cNvPr>
          <p:cNvSpPr txBox="1"/>
          <p:nvPr/>
        </p:nvSpPr>
        <p:spPr>
          <a:xfrm>
            <a:off x="169648" y="3473851"/>
            <a:ext cx="4483467"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a:solidFill>
                  <a:srgbClr val="000000"/>
                </a:solidFill>
                <a:uFillTx/>
                <a:latin typeface="Calibri"/>
                <a:hlinkClick r:id="rId4"/>
              </a:rPr>
              <a:t>europa.eu/european-union/contact_hu</a:t>
            </a:r>
            <a:endParaRPr lang="en-US" sz="1800" b="0"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CD55AC5D-58AE-3B79-1076-925A3F26803E}"/>
              </a:ext>
            </a:extLst>
          </p:cNvPr>
          <p:cNvSpPr txBox="1"/>
          <p:nvPr/>
        </p:nvSpPr>
        <p:spPr>
          <a:xfrm>
            <a:off x="7676762" y="159060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1">
            <a:extLst>
              <a:ext uri="{FF2B5EF4-FFF2-40B4-BE49-F238E27FC236}">
                <a16:creationId xmlns:a16="http://schemas.microsoft.com/office/drawing/2014/main" id="{7993FB91-31A5-DB72-7CEE-17C881C430E1}"/>
              </a:ext>
            </a:extLst>
          </p:cNvPr>
          <p:cNvSpPr/>
          <p:nvPr/>
        </p:nvSpPr>
        <p:spPr>
          <a:xfrm>
            <a:off x="223973" y="1428338"/>
            <a:ext cx="4007074" cy="92333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&gt; Kérdéseid vannak az EU-val kapcsolatban? Fordulj a </a:t>
            </a:r>
            <a:r>
              <a:rPr lang="en-US" sz="1800" b="1" i="0" u="none" strike="noStrike" kern="1200" cap="none" spc="0" baseline="0">
                <a:solidFill>
                  <a:srgbClr val="000000"/>
                </a:solidFill>
                <a:uFillTx/>
                <a:latin typeface="Calibri"/>
                <a:cs typeface="Arial" pitchFamily="34"/>
              </a:rPr>
              <a:t>Europe Direct </a:t>
            </a:r>
            <a:r>
              <a:rPr lang="en-US" sz="1800" b="0" i="0" u="none" strike="noStrike" kern="1200" cap="none" spc="0" baseline="0">
                <a:solidFill>
                  <a:srgbClr val="000000"/>
                </a:solidFill>
                <a:uFillTx/>
                <a:latin typeface="Calibri"/>
                <a:cs typeface="Arial" pitchFamily="34"/>
              </a:rPr>
              <a:t>szolgálathoz:</a:t>
            </a:r>
            <a:endParaRPr lang="de-DE" sz="1800" b="0" i="0" u="none" strike="noStrike" kern="1200" cap="none" spc="0" baseline="0">
              <a:solidFill>
                <a:srgbClr val="000000"/>
              </a:solidFill>
              <a:uFillTx/>
              <a:latin typeface="Calibri"/>
              <a:cs typeface="Arial" pitchFamily="34"/>
            </a:endParaRPr>
          </a:p>
        </p:txBody>
      </p:sp>
      <p:sp>
        <p:nvSpPr>
          <p:cNvPr id="14" name="Rectangle 4">
            <a:extLst>
              <a:ext uri="{FF2B5EF4-FFF2-40B4-BE49-F238E27FC236}">
                <a16:creationId xmlns:a16="http://schemas.microsoft.com/office/drawing/2014/main" id="{FC304144-31F5-794D-28AC-A90066EC6B71}"/>
              </a:ext>
            </a:extLst>
          </p:cNvPr>
          <p:cNvSpPr/>
          <p:nvPr/>
        </p:nvSpPr>
        <p:spPr>
          <a:xfrm>
            <a:off x="169648" y="4805501"/>
            <a:ext cx="4115723"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Calibri"/>
              </a:rPr>
              <a:t>&gt;</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Látogass</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el</a:t>
            </a:r>
            <a:r>
              <a:rPr lang="en-US" sz="1800" b="0" i="0" u="none" strike="noStrike" kern="1200" cap="none" spc="0" baseline="0" dirty="0">
                <a:solidFill>
                  <a:srgbClr val="000000"/>
                </a:solidFill>
                <a:uFillTx/>
                <a:latin typeface="Calibri"/>
              </a:rPr>
              <a:t> a </a:t>
            </a:r>
            <a:r>
              <a:rPr lang="en-US" sz="1800" b="0" i="0" u="none" strike="noStrike" kern="1200" cap="none" spc="0" baseline="0" dirty="0" err="1">
                <a:solidFill>
                  <a:srgbClr val="000000"/>
                </a:solidFill>
                <a:uFillTx/>
                <a:latin typeface="Calibri"/>
              </a:rPr>
              <a:t>hozzád</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legközelebb</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eső</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uniós</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központba</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és</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tedd</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fel</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kérdéseidet</a:t>
            </a:r>
            <a:r>
              <a:rPr lang="en-US" sz="1800" b="0" i="0" u="none" strike="noStrike" kern="1200" cap="none" spc="0" baseline="0" dirty="0">
                <a:solidFill>
                  <a:srgbClr val="000000"/>
                </a:solidFill>
                <a:uFillTx/>
                <a:latin typeface="Calibri"/>
              </a:rPr>
              <a:t> </a:t>
            </a:r>
            <a:r>
              <a:rPr lang="en-US" sz="1800" b="0" i="0" u="none" strike="noStrike" kern="1200" cap="none" spc="0" baseline="0" dirty="0" err="1">
                <a:solidFill>
                  <a:srgbClr val="000000"/>
                </a:solidFill>
                <a:uFillTx/>
                <a:latin typeface="Calibri"/>
              </a:rPr>
              <a:t>munkatársainknak</a:t>
            </a:r>
            <a:r>
              <a:rPr lang="en-US" sz="18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dirty="0">
                <a:solidFill>
                  <a:srgbClr val="000000"/>
                </a:solidFill>
                <a:uFillTx/>
                <a:latin typeface="Calibri"/>
                <a:hlinkClick r:id="rId5"/>
              </a:rPr>
              <a:t>europa.eu/european-union/contact/meet-us_hu</a:t>
            </a:r>
            <a:endParaRPr lang="en-US" sz="1800" b="0" i="0" u="none" strike="noStrike" kern="1200" cap="none" spc="0" baseline="0" dirty="0">
              <a:solidFill>
                <a:srgbClr val="000000"/>
              </a:solidFill>
              <a:uFillTx/>
              <a:latin typeface="Calibri"/>
              <a:hlinkClick r:id="rId5"/>
            </a:endParaRPr>
          </a:p>
        </p:txBody>
      </p:sp>
      <p:sp>
        <p:nvSpPr>
          <p:cNvPr id="15" name="Rectangle 18">
            <a:extLst>
              <a:ext uri="{FF2B5EF4-FFF2-40B4-BE49-F238E27FC236}">
                <a16:creationId xmlns:a16="http://schemas.microsoft.com/office/drawing/2014/main" id="{41BDB8A5-7746-BC8B-F906-03F32EE9FDBB}"/>
              </a:ext>
            </a:extLst>
          </p:cNvPr>
          <p:cNvSpPr/>
          <p:nvPr/>
        </p:nvSpPr>
        <p:spPr>
          <a:xfrm>
            <a:off x="4582991" y="4657587"/>
            <a:ext cx="4572000"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A </a:t>
            </a:r>
            <a:r>
              <a:rPr lang="hu-HU" sz="1800" b="1" i="0" u="none" strike="noStrike" kern="1200" cap="none" spc="0" baseline="0">
                <a:solidFill>
                  <a:srgbClr val="000000"/>
                </a:solidFill>
                <a:uFillTx/>
                <a:latin typeface="Calibri"/>
              </a:rPr>
              <a:t>keresőeszköz</a:t>
            </a:r>
            <a:r>
              <a:rPr lang="hu-HU" sz="1800" b="0" i="0" u="none" strike="noStrike" kern="1200" cap="none" spc="0" baseline="0">
                <a:solidFill>
                  <a:srgbClr val="000000"/>
                </a:solidFill>
                <a:uFillTx/>
                <a:latin typeface="Calibri"/>
              </a:rPr>
              <a:t> segítségével megtalálhatod az EU közösségimédia-fiókjait.</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a:solidFill>
                  <a:srgbClr val="000000"/>
                </a:solidFill>
                <a:uFillTx/>
                <a:latin typeface="Calibri"/>
                <a:hlinkClick r:id="rId6"/>
              </a:rPr>
              <a:t>europa.eu/european-union/contact/social-networks_hu</a:t>
            </a:r>
            <a:endParaRPr lang="en-US" sz="1800" b="0" i="0" u="none" strike="noStrike" kern="1200" cap="none" spc="0" baseline="0">
              <a:solidFill>
                <a:srgbClr val="000000"/>
              </a:solidFill>
              <a:uFillTx/>
              <a:latin typeface="Calibri"/>
            </a:endParaRPr>
          </a:p>
        </p:txBody>
      </p:sp>
      <p:pic>
        <p:nvPicPr>
          <p:cNvPr id="16" name="Picture 3" descr="image002">
            <a:extLst>
              <a:ext uri="{FF2B5EF4-FFF2-40B4-BE49-F238E27FC236}">
                <a16:creationId xmlns:a16="http://schemas.microsoft.com/office/drawing/2014/main" id="{2553C68F-B3B5-1E88-181F-83EC9D588A6C}"/>
              </a:ext>
            </a:extLst>
          </p:cNvPr>
          <p:cNvPicPr>
            <a:picLocks noChangeAspect="1"/>
          </p:cNvPicPr>
          <p:nvPr/>
        </p:nvPicPr>
        <p:blipFill>
          <a:blip r:embed="rId7"/>
          <a:srcRect/>
          <a:stretch>
            <a:fillRect/>
          </a:stretch>
        </p:blipFill>
        <p:spPr>
          <a:xfrm>
            <a:off x="190204" y="2312096"/>
            <a:ext cx="3838578" cy="1314449"/>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6AE9-2D09-2DA6-3050-FB64700377D0}"/>
              </a:ext>
            </a:extLst>
          </p:cNvPr>
          <p:cNvSpPr txBox="1">
            <a:spLocks noGrp="1"/>
          </p:cNvSpPr>
          <p:nvPr>
            <p:ph type="title"/>
          </p:nvPr>
        </p:nvSpPr>
        <p:spPr/>
        <p:txBody>
          <a:bodyPr/>
          <a:lstStyle/>
          <a:p>
            <a:pPr lvl="0"/>
            <a:r>
              <a:rPr lang="en-IE" b="1"/>
              <a:t>Köszönöm!</a:t>
            </a:r>
            <a:endParaRPr lang="en-GB" b="1"/>
          </a:p>
        </p:txBody>
      </p:sp>
      <p:pic>
        <p:nvPicPr>
          <p:cNvPr id="3" name="Picture 5">
            <a:extLst>
              <a:ext uri="{FF2B5EF4-FFF2-40B4-BE49-F238E27FC236}">
                <a16:creationId xmlns:a16="http://schemas.microsoft.com/office/drawing/2014/main" id="{E187DF05-5380-E38F-02CC-A74E81AACE01}"/>
              </a:ext>
            </a:extLst>
          </p:cNvPr>
          <p:cNvPicPr>
            <a:picLocks noChangeAspect="1"/>
          </p:cNvPicPr>
          <p:nvPr/>
        </p:nvPicPr>
        <p:blipFill>
          <a:blip r:embed="rId3"/>
          <a:stretch>
            <a:fillRect/>
          </a:stretch>
        </p:blipFill>
        <p:spPr>
          <a:xfrm>
            <a:off x="6695767" y="1518397"/>
            <a:ext cx="1291507" cy="1291507"/>
          </a:xfrm>
          <a:prstGeom prst="rect">
            <a:avLst/>
          </a:prstGeom>
          <a:noFill/>
          <a:ln cap="flat">
            <a:noFill/>
          </a:ln>
        </p:spPr>
      </p:pic>
      <p:sp>
        <p:nvSpPr>
          <p:cNvPr id="4" name="Content Placeholder 2">
            <a:extLst>
              <a:ext uri="{FF2B5EF4-FFF2-40B4-BE49-F238E27FC236}">
                <a16:creationId xmlns:a16="http://schemas.microsoft.com/office/drawing/2014/main" id="{BDA2C036-13B1-C474-3811-23AAD76E78F8}"/>
              </a:ext>
            </a:extLst>
          </p:cNvPr>
          <p:cNvSpPr txBox="1"/>
          <p:nvPr/>
        </p:nvSpPr>
        <p:spPr>
          <a:xfrm>
            <a:off x="1024886" y="3535399"/>
            <a:ext cx="6978618" cy="1549697"/>
          </a:xfrm>
          <a:prstGeom prst="rect">
            <a:avLst/>
          </a:prstGeom>
          <a:noFill/>
          <a:ln cap="flat">
            <a:noFill/>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350" b="1" i="0" u="none" strike="noStrike" kern="1200" cap="none" spc="0" baseline="0">
              <a:solidFill>
                <a:srgbClr val="4D4D4D"/>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035DC1"/>
                </a:solidFill>
                <a:uFillTx/>
                <a:latin typeface="Arial"/>
                <a:hlinkClick r:id="rId4"/>
              </a:rPr>
              <a:t>europa.eu/learning-corner</a:t>
            </a:r>
            <a:endParaRPr lang="en-GB" sz="1500" b="1" i="0" u="none" strike="noStrike" kern="1200" cap="none" spc="0" baseline="0">
              <a:solidFill>
                <a:srgbClr val="035DC1"/>
              </a:solidFill>
              <a:uFillTx/>
              <a:latin typeface="Arial"/>
              <a:cs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4D4D4D"/>
                </a:solidFill>
                <a:uFillTx/>
                <a:latin typeface="Arial"/>
              </a:rPr>
              <a:t>✉ </a:t>
            </a:r>
            <a:r>
              <a:rPr lang="en-GB" sz="1500" b="1" i="0" u="none" strike="noStrike" kern="1200" cap="none" spc="0" baseline="0">
                <a:solidFill>
                  <a:srgbClr val="035DC1"/>
                </a:solidFill>
                <a:uFillTx/>
                <a:latin typeface="Arial"/>
                <a:hlinkClick r:id="rId5"/>
              </a:rPr>
              <a:t>COMM-A2@ec.europa.eu</a:t>
            </a: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p:txBody>
      </p:sp>
      <p:pic>
        <p:nvPicPr>
          <p:cNvPr id="5" name="Picture 7">
            <a:extLst>
              <a:ext uri="{FF2B5EF4-FFF2-40B4-BE49-F238E27FC236}">
                <a16:creationId xmlns:a16="http://schemas.microsoft.com/office/drawing/2014/main" id="{82896EDF-92DE-DC88-309E-7671B68C2A19}"/>
              </a:ext>
            </a:extLst>
          </p:cNvPr>
          <p:cNvPicPr>
            <a:picLocks noChangeAspect="1"/>
          </p:cNvPicPr>
          <p:nvPr/>
        </p:nvPicPr>
        <p:blipFill>
          <a:blip r:embed="rId6"/>
          <a:stretch>
            <a:fillRect/>
          </a:stretch>
        </p:blipFill>
        <p:spPr>
          <a:xfrm>
            <a:off x="1024886" y="3830128"/>
            <a:ext cx="512109" cy="562401"/>
          </a:xfrm>
          <a:prstGeom prst="rect">
            <a:avLst/>
          </a:prstGeom>
          <a:noFill/>
          <a:ln cap="flat">
            <a:noFill/>
          </a:ln>
        </p:spPr>
      </p:pic>
      <p:sp>
        <p:nvSpPr>
          <p:cNvPr id="6" name="Subtitle 2">
            <a:extLst>
              <a:ext uri="{FF2B5EF4-FFF2-40B4-BE49-F238E27FC236}">
                <a16:creationId xmlns:a16="http://schemas.microsoft.com/office/drawing/2014/main" id="{FC0B2AA0-22F9-30B7-B76D-B672562E89A6}"/>
              </a:ext>
            </a:extLst>
          </p:cNvPr>
          <p:cNvSpPr txBox="1"/>
          <p:nvPr/>
        </p:nvSpPr>
        <p:spPr>
          <a:xfrm>
            <a:off x="665326" y="4607990"/>
            <a:ext cx="6524143" cy="1390134"/>
          </a:xfrm>
          <a:prstGeom prst="rect">
            <a:avLst/>
          </a:prstGeom>
          <a:noFill/>
          <a:ln cap="flat">
            <a:noFill/>
          </a:ln>
        </p:spPr>
        <p:txBody>
          <a:bodyPr vert="horz" wrap="square" lIns="68580" tIns="34290" rIns="68580" bIns="34290" anchor="b"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1" i="0" u="none" strike="noStrike" kern="1200" cap="none" spc="0" baseline="0">
                <a:solidFill>
                  <a:srgbClr val="7F7F7F"/>
                </a:solidFill>
                <a:uFillTx/>
                <a:latin typeface="Arial"/>
              </a:rPr>
              <a:t>	  © Európai Unió, 2022</a:t>
            </a: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hu-HU" sz="788" b="0" i="0" u="none" strike="noStrike" kern="1200" cap="none" spc="0" baseline="0">
                <a:solidFill>
                  <a:srgbClr val="7F7F7F"/>
                </a:solidFill>
                <a:uFillTx/>
                <a:latin typeface="Arial"/>
              </a:rPr>
              <a:t>Ellenkező értelmű megjegyzés hiányában e dokumentum további felhasználása a Creative Commons Nevezd meg! 4.0 nemzetközi (CC BY 4.0) licenc alapján engedélyezett (</a:t>
            </a:r>
            <a:r>
              <a:rPr lang="hu-HU" sz="788" b="0" i="0" u="none" strike="noStrike" kern="1200" cap="none" spc="0" baseline="0">
                <a:solidFill>
                  <a:srgbClr val="7F7F7F"/>
                </a:solidFill>
                <a:uFillTx/>
                <a:latin typeface="Arial"/>
                <a:hlinkClick r:id="rId7"/>
              </a:rPr>
              <a:t>https://creativecommons.org/licenses/by/4.0/deed.hu</a:t>
            </a:r>
            <a:r>
              <a:rPr lang="hu-HU" sz="788" b="0" i="0" u="none" strike="noStrike" kern="1200" cap="none" spc="0" baseline="0">
                <a:solidFill>
                  <a:srgbClr val="7F7F7F"/>
                </a:solidFill>
                <a:uFillTx/>
                <a:latin typeface="Arial"/>
              </a:rPr>
              <a:t>).</a:t>
            </a:r>
            <a:r>
              <a:rPr lang="fr-BE" sz="788" b="0" i="0" u="none" strike="noStrike" kern="1200" cap="none" spc="0" baseline="0">
                <a:solidFill>
                  <a:srgbClr val="7F7F7F"/>
                </a:solidFill>
                <a:uFillTx/>
                <a:latin typeface="Arial"/>
              </a:rPr>
              <a:t> </a:t>
            </a:r>
            <a:r>
              <a:rPr lang="en-US" sz="788" b="0" i="0" u="none" strike="noStrike" kern="1200" cap="none" spc="0" baseline="0">
                <a:solidFill>
                  <a:srgbClr val="7F7F7F"/>
                </a:solidFill>
                <a:uFillTx/>
                <a:latin typeface="Arial"/>
              </a:rPr>
              <a:t>A nem az Európai Unió tulajdonában lévő elemek felhasználása vagy sokszorosítása érdekében közvetlenül a szerzői jog tulajdonosához kell engedélyért fordulni.</a:t>
            </a:r>
          </a:p>
        </p:txBody>
      </p:sp>
      <p:pic>
        <p:nvPicPr>
          <p:cNvPr id="7" name="Picture 9">
            <a:extLst>
              <a:ext uri="{FF2B5EF4-FFF2-40B4-BE49-F238E27FC236}">
                <a16:creationId xmlns:a16="http://schemas.microsoft.com/office/drawing/2014/main" id="{02D1EC84-664C-8623-2313-F970A647FD6A}"/>
              </a:ext>
            </a:extLst>
          </p:cNvPr>
          <p:cNvPicPr>
            <a:picLocks noChangeAspect="1"/>
          </p:cNvPicPr>
          <p:nvPr/>
        </p:nvPicPr>
        <p:blipFill>
          <a:blip r:embed="rId8"/>
          <a:stretch>
            <a:fillRect/>
          </a:stretch>
        </p:blipFill>
        <p:spPr>
          <a:xfrm>
            <a:off x="691002" y="5179518"/>
            <a:ext cx="767620" cy="268577"/>
          </a:xfrm>
          <a:prstGeom prst="rect">
            <a:avLst/>
          </a:prstGeom>
          <a:noFill/>
          <a:ln cap="flat">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141">
    <p:bg>
      <p:bgPr>
        <a:blipFill>
          <a:blip r:embed="rId3"/>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3802C95-8522-BE39-A7E3-636DED2E5111}"/>
              </a:ext>
            </a:extLst>
          </p:cNvPr>
          <p:cNvSpPr txBox="1"/>
          <p:nvPr/>
        </p:nvSpPr>
        <p:spPr>
          <a:xfrm>
            <a:off x="511542" y="-1158105"/>
            <a:ext cx="633356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Calibri"/>
                <a:cs typeface="Calibri"/>
              </a:rPr>
              <a:t>TABLE OF CONTENTS</a:t>
            </a:r>
          </a:p>
        </p:txBody>
      </p:sp>
      <p:sp>
        <p:nvSpPr>
          <p:cNvPr id="3" name="Rectangle 38">
            <a:extLst>
              <a:ext uri="{FF2B5EF4-FFF2-40B4-BE49-F238E27FC236}">
                <a16:creationId xmlns:a16="http://schemas.microsoft.com/office/drawing/2014/main" id="{CA9FF5D6-C16D-4B0B-ACBE-AFDCB9A96AFF}"/>
              </a:ext>
            </a:extLst>
          </p:cNvPr>
          <p:cNvSpPr/>
          <p:nvPr/>
        </p:nvSpPr>
        <p:spPr>
          <a:xfrm>
            <a:off x="6741825" y="2888598"/>
            <a:ext cx="4572000"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0" u="none" strike="noStrike" kern="1200" cap="none" spc="0" baseline="0">
              <a:solidFill>
                <a:srgbClr val="000000"/>
              </a:solidFill>
              <a:uFillTx/>
              <a:latin typeface="Calibri"/>
              <a:ea typeface="Calibri"/>
              <a:cs typeface="Calibri"/>
            </a:endParaRPr>
          </a:p>
        </p:txBody>
      </p:sp>
      <p:sp>
        <p:nvSpPr>
          <p:cNvPr id="4" name="TextBox 39">
            <a:extLst>
              <a:ext uri="{FF2B5EF4-FFF2-40B4-BE49-F238E27FC236}">
                <a16:creationId xmlns:a16="http://schemas.microsoft.com/office/drawing/2014/main" id="{3F9702F8-76F6-FA32-44AB-7D4CD5F7B578}"/>
              </a:ext>
            </a:extLst>
          </p:cNvPr>
          <p:cNvSpPr txBox="1"/>
          <p:nvPr/>
        </p:nvSpPr>
        <p:spPr>
          <a:xfrm>
            <a:off x="0" y="6646773"/>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9">
    <p:bg>
      <p:bgPr>
        <a:blipFill>
          <a:blip r:embed="rId3"/>
          <a:stretch>
            <a:fillRect/>
          </a:stretch>
        </a:blipFill>
        <a:effectLst/>
      </p:bgPr>
    </p:bg>
    <p:spTree>
      <p:nvGrpSpPr>
        <p:cNvPr id="1" name=""/>
        <p:cNvGrpSpPr/>
        <p:nvPr/>
      </p:nvGrpSpPr>
      <p:grpSpPr>
        <a:xfrm>
          <a:off x="0" y="0"/>
          <a:ext cx="0" cy="0"/>
          <a:chOff x="0" y="0"/>
          <a:chExt cx="0" cy="0"/>
        </a:xfrm>
      </p:grpSpPr>
      <p:sp>
        <p:nvSpPr>
          <p:cNvPr id="2" name="Larme 4">
            <a:extLst>
              <a:ext uri="{FF2B5EF4-FFF2-40B4-BE49-F238E27FC236}">
                <a16:creationId xmlns:a16="http://schemas.microsoft.com/office/drawing/2014/main" id="{CF7D4D65-C8E4-C583-99E4-D9E85760B3D5}"/>
              </a:ext>
            </a:extLst>
          </p:cNvPr>
          <p:cNvSpPr/>
          <p:nvPr/>
        </p:nvSpPr>
        <p:spPr>
          <a:xfrm rot="5400013">
            <a:off x="97165" y="63113"/>
            <a:ext cx="493007" cy="4959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0">
            <a:extLst>
              <a:ext uri="{FF2B5EF4-FFF2-40B4-BE49-F238E27FC236}">
                <a16:creationId xmlns:a16="http://schemas.microsoft.com/office/drawing/2014/main" id="{A63F7D0B-92C2-3399-9A1C-482A01154FEC}"/>
              </a:ext>
            </a:extLst>
          </p:cNvPr>
          <p:cNvSpPr txBox="1"/>
          <p:nvPr/>
        </p:nvSpPr>
        <p:spPr>
          <a:xfrm>
            <a:off x="616424" y="80256"/>
            <a:ext cx="2131484"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THE BASICS</a:t>
            </a:r>
          </a:p>
        </p:txBody>
      </p:sp>
      <p:sp>
        <p:nvSpPr>
          <p:cNvPr id="4" name="Rectangle 11">
            <a:extLst>
              <a:ext uri="{FF2B5EF4-FFF2-40B4-BE49-F238E27FC236}">
                <a16:creationId xmlns:a16="http://schemas.microsoft.com/office/drawing/2014/main" id="{74DFD2D7-D5F1-92BD-C62E-E10E9980E727}"/>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5" name="Connecteur droit 12">
            <a:extLst>
              <a:ext uri="{FF2B5EF4-FFF2-40B4-BE49-F238E27FC236}">
                <a16:creationId xmlns:a16="http://schemas.microsoft.com/office/drawing/2014/main" id="{08804C6E-0197-B274-D670-8A1987BD169D}"/>
              </a:ext>
            </a:extLst>
          </p:cNvPr>
          <p:cNvCxnSpPr/>
          <p:nvPr/>
        </p:nvCxnSpPr>
        <p:spPr>
          <a:xfrm>
            <a:off x="8891589" y="5264292"/>
            <a:ext cx="246220" cy="0"/>
          </a:xfrm>
          <a:prstGeom prst="straightConnector1">
            <a:avLst/>
          </a:prstGeom>
          <a:noFill/>
          <a:ln w="12701" cap="flat">
            <a:solidFill>
              <a:srgbClr val="2A4591"/>
            </a:solidFill>
            <a:prstDash val="solid"/>
            <a:miter/>
          </a:ln>
        </p:spPr>
      </p:cxnSp>
      <p:sp>
        <p:nvSpPr>
          <p:cNvPr id="6" name="5-Point Star 2">
            <a:extLst>
              <a:ext uri="{FF2B5EF4-FFF2-40B4-BE49-F238E27FC236}">
                <a16:creationId xmlns:a16="http://schemas.microsoft.com/office/drawing/2014/main" id="{15B2F24E-E84B-7316-0099-901901A1294C}"/>
              </a:ext>
            </a:extLst>
          </p:cNvPr>
          <p:cNvSpPr/>
          <p:nvPr/>
        </p:nvSpPr>
        <p:spPr>
          <a:xfrm>
            <a:off x="6600486" y="627388"/>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22">
            <a:extLst>
              <a:ext uri="{FF2B5EF4-FFF2-40B4-BE49-F238E27FC236}">
                <a16:creationId xmlns:a16="http://schemas.microsoft.com/office/drawing/2014/main" id="{4BCDFD95-AE68-EE8A-1167-9E582735BEDB}"/>
              </a:ext>
            </a:extLst>
          </p:cNvPr>
          <p:cNvSpPr txBox="1"/>
          <p:nvPr/>
        </p:nvSpPr>
        <p:spPr>
          <a:xfrm>
            <a:off x="7055236" y="1584902"/>
            <a:ext cx="155592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447 millió lakos</a:t>
            </a:r>
            <a:endParaRPr lang="fr-BE" sz="1800" b="1" i="0" u="none" strike="noStrike" kern="1200" cap="none" spc="0" baseline="0">
              <a:solidFill>
                <a:srgbClr val="002060"/>
              </a:solidFill>
              <a:uFillTx/>
              <a:latin typeface="Calibri"/>
            </a:endParaRPr>
          </a:p>
        </p:txBody>
      </p:sp>
      <p:sp>
        <p:nvSpPr>
          <p:cNvPr id="8" name="TextBox 9">
            <a:extLst>
              <a:ext uri="{FF2B5EF4-FFF2-40B4-BE49-F238E27FC236}">
                <a16:creationId xmlns:a16="http://schemas.microsoft.com/office/drawing/2014/main" id="{823DAF75-FB17-6875-67F3-FDA117BDC170}"/>
              </a:ext>
            </a:extLst>
          </p:cNvPr>
          <p:cNvSpPr txBox="1"/>
          <p:nvPr/>
        </p:nvSpPr>
        <p:spPr>
          <a:xfrm>
            <a:off x="7549825" y="1308067"/>
            <a:ext cx="127590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a:t>
            </a:r>
          </a:p>
        </p:txBody>
      </p:sp>
      <p:sp>
        <p:nvSpPr>
          <p:cNvPr id="9" name="Flowchart: Connector 5">
            <a:extLst>
              <a:ext uri="{FF2B5EF4-FFF2-40B4-BE49-F238E27FC236}">
                <a16:creationId xmlns:a16="http://schemas.microsoft.com/office/drawing/2014/main" id="{0A78AFEE-4429-63AD-FA9F-32D252F60F94}"/>
              </a:ext>
            </a:extLst>
          </p:cNvPr>
          <p:cNvSpPr/>
          <p:nvPr/>
        </p:nvSpPr>
        <p:spPr>
          <a:xfrm>
            <a:off x="784975" y="1054102"/>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EURÓPA: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a hat kontinens egyike</a:t>
            </a:r>
            <a:endParaRPr lang="fr-BE" sz="1800" b="0" i="0" u="none" strike="noStrike" kern="1200" cap="none" spc="0" baseline="0">
              <a:solidFill>
                <a:srgbClr val="FFFFFF"/>
              </a:solidFill>
              <a:uFillTx/>
              <a:latin typeface="Calibri"/>
            </a:endParaRPr>
          </a:p>
        </p:txBody>
      </p:sp>
      <p:sp>
        <p:nvSpPr>
          <p:cNvPr id="10" name="Flowchart: Connector 23">
            <a:extLst>
              <a:ext uri="{FF2B5EF4-FFF2-40B4-BE49-F238E27FC236}">
                <a16:creationId xmlns:a16="http://schemas.microsoft.com/office/drawing/2014/main" id="{A088B737-EDCC-3D3B-D648-4D74F29928EF}"/>
              </a:ext>
            </a:extLst>
          </p:cNvPr>
          <p:cNvSpPr/>
          <p:nvPr/>
        </p:nvSpPr>
        <p:spPr>
          <a:xfrm>
            <a:off x="784975" y="4334329"/>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EURÓPA: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800" b="1" i="0" u="none" strike="noStrike" kern="1200" cap="none" spc="0" baseline="0">
                <a:solidFill>
                  <a:srgbClr val="002060"/>
                </a:solidFill>
                <a:uFillTx/>
                <a:latin typeface="Calibri"/>
                <a:ea typeface="Calibri"/>
                <a:cs typeface="Calibri"/>
              </a:rPr>
              <a:t>több mint 700 millió lakos</a:t>
            </a:r>
            <a:endParaRPr lang="fr-BE" sz="1800" b="0" i="0" u="none" strike="noStrike" kern="1200" cap="none" spc="0" baseline="0">
              <a:solidFill>
                <a:srgbClr val="002060"/>
              </a:solidFill>
              <a:uFillTx/>
              <a:latin typeface="Calibri"/>
            </a:endParaRPr>
          </a:p>
        </p:txBody>
      </p:sp>
      <p:sp>
        <p:nvSpPr>
          <p:cNvPr id="11" name="Flowchart: Connector 24">
            <a:extLst>
              <a:ext uri="{FF2B5EF4-FFF2-40B4-BE49-F238E27FC236}">
                <a16:creationId xmlns:a16="http://schemas.microsoft.com/office/drawing/2014/main" id="{90A8FF91-B2D8-30F3-0F55-87BC41EB807B}"/>
              </a:ext>
            </a:extLst>
          </p:cNvPr>
          <p:cNvSpPr/>
          <p:nvPr/>
        </p:nvSpPr>
        <p:spPr>
          <a:xfrm>
            <a:off x="3974988" y="3417661"/>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EURÓPA: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 ország</a:t>
            </a:r>
            <a:endParaRPr lang="fr-BE" sz="1800" b="0" i="0" u="none" strike="noStrike" kern="1200" cap="none" spc="0" baseline="0">
              <a:solidFill>
                <a:srgbClr val="002060"/>
              </a:solidFill>
              <a:uFillTx/>
              <a:latin typeface="Calibri"/>
            </a:endParaRPr>
          </a:p>
        </p:txBody>
      </p:sp>
      <p:sp>
        <p:nvSpPr>
          <p:cNvPr id="12" name="5-Point Star 29">
            <a:extLst>
              <a:ext uri="{FF2B5EF4-FFF2-40B4-BE49-F238E27FC236}">
                <a16:creationId xmlns:a16="http://schemas.microsoft.com/office/drawing/2014/main" id="{B5F0B49C-D881-E39F-F8AB-9DF86868B141}"/>
              </a:ext>
            </a:extLst>
          </p:cNvPr>
          <p:cNvSpPr/>
          <p:nvPr/>
        </p:nvSpPr>
        <p:spPr>
          <a:xfrm>
            <a:off x="6483562" y="3797347"/>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7">
            <a:extLst>
              <a:ext uri="{FF2B5EF4-FFF2-40B4-BE49-F238E27FC236}">
                <a16:creationId xmlns:a16="http://schemas.microsoft.com/office/drawing/2014/main" id="{CC5B91BC-F1E8-F9C1-80D8-3AFAE8A4E39E}"/>
              </a:ext>
            </a:extLst>
          </p:cNvPr>
          <p:cNvSpPr txBox="1"/>
          <p:nvPr/>
        </p:nvSpPr>
        <p:spPr>
          <a:xfrm>
            <a:off x="7103927" y="4554160"/>
            <a:ext cx="120550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27 ország</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7ABE2F2-4125-FCFA-43DD-18780116ACED}"/>
              </a:ext>
            </a:extLst>
          </p:cNvPr>
          <p:cNvSpPr/>
          <p:nvPr/>
        </p:nvSpPr>
        <p:spPr>
          <a:xfrm rot="16200004">
            <a:off x="8224045" y="5938036"/>
            <a:ext cx="1593707"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sp>
        <p:nvSpPr>
          <p:cNvPr id="3" name="Larme 8">
            <a:extLst>
              <a:ext uri="{FF2B5EF4-FFF2-40B4-BE49-F238E27FC236}">
                <a16:creationId xmlns:a16="http://schemas.microsoft.com/office/drawing/2014/main" id="{8D2DDE3B-6908-AA6E-A281-96604EB6C0B5}"/>
              </a:ext>
            </a:extLst>
          </p:cNvPr>
          <p:cNvSpPr/>
          <p:nvPr/>
        </p:nvSpPr>
        <p:spPr>
          <a:xfrm rot="5400013">
            <a:off x="230141" y="377350"/>
            <a:ext cx="602607" cy="570887"/>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9">
            <a:extLst>
              <a:ext uri="{FF2B5EF4-FFF2-40B4-BE49-F238E27FC236}">
                <a16:creationId xmlns:a16="http://schemas.microsoft.com/office/drawing/2014/main" id="{00D9AAAB-3CDB-912D-90E4-1B3CF38ECC69}"/>
              </a:ext>
            </a:extLst>
          </p:cNvPr>
          <p:cNvSpPr txBox="1"/>
          <p:nvPr/>
        </p:nvSpPr>
        <p:spPr>
          <a:xfrm>
            <a:off x="902000" y="361489"/>
            <a:ext cx="3990039" cy="584777"/>
          </a:xfrm>
          <a:prstGeom prst="rect">
            <a:avLst/>
          </a:prstGeom>
          <a:solidFill>
            <a:srgbClr val="F0F4FA"/>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AZ EURÓPAI KULTÚRA</a:t>
            </a:r>
          </a:p>
        </p:txBody>
      </p:sp>
      <p:cxnSp>
        <p:nvCxnSpPr>
          <p:cNvPr id="5" name="Connecteur droit 11">
            <a:extLst>
              <a:ext uri="{FF2B5EF4-FFF2-40B4-BE49-F238E27FC236}">
                <a16:creationId xmlns:a16="http://schemas.microsoft.com/office/drawing/2014/main" id="{74850A4D-B57A-6A9E-3E10-E42B40091620}"/>
              </a:ext>
            </a:extLst>
          </p:cNvPr>
          <p:cNvCxnSpPr/>
          <p:nvPr/>
        </p:nvCxnSpPr>
        <p:spPr>
          <a:xfrm>
            <a:off x="8897779" y="5264292"/>
            <a:ext cx="246221" cy="0"/>
          </a:xfrm>
          <a:prstGeom prst="straightConnector1">
            <a:avLst/>
          </a:prstGeom>
          <a:noFill/>
          <a:ln w="12701" cap="flat">
            <a:solidFill>
              <a:srgbClr val="2A4591"/>
            </a:solidFill>
            <a:prstDash val="solid"/>
            <a:miter/>
          </a:ln>
        </p:spPr>
      </p:cxnSp>
      <p:sp>
        <p:nvSpPr>
          <p:cNvPr id="6" name="TextBox 15">
            <a:extLst>
              <a:ext uri="{FF2B5EF4-FFF2-40B4-BE49-F238E27FC236}">
                <a16:creationId xmlns:a16="http://schemas.microsoft.com/office/drawing/2014/main" id="{051D0734-40B7-DFC5-1AF5-7BDAEEDCE069}"/>
              </a:ext>
            </a:extLst>
          </p:cNvPr>
          <p:cNvSpPr txBox="1"/>
          <p:nvPr/>
        </p:nvSpPr>
        <p:spPr>
          <a:xfrm>
            <a:off x="808515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3">
            <a:extLst>
              <a:ext uri="{FF2B5EF4-FFF2-40B4-BE49-F238E27FC236}">
                <a16:creationId xmlns:a16="http://schemas.microsoft.com/office/drawing/2014/main" id="{1448497F-B6EA-7D1F-1BE2-1F9560DCF6F6}"/>
              </a:ext>
            </a:extLst>
          </p:cNvPr>
          <p:cNvSpPr/>
          <p:nvPr/>
        </p:nvSpPr>
        <p:spPr>
          <a:xfrm>
            <a:off x="4025746" y="4502130"/>
            <a:ext cx="4826312" cy="1950716"/>
          </a:xfrm>
          <a:prstGeom prst="rect">
            <a:avLst/>
          </a:prstGeom>
          <a:solidFill>
            <a:srgbClr val="F0F4FA">
              <a:alpha val="90000"/>
            </a:srgbClr>
          </a:solidFill>
          <a:ln w="12701" cap="flat">
            <a:solidFill>
              <a:srgbClr val="DAE3F3"/>
            </a:solidFill>
            <a:prstDash val="solid"/>
            <a:miter/>
          </a:ln>
        </p:spPr>
        <p:txBody>
          <a:bodyPr vert="horz" wrap="square" lIns="91440" tIns="45720" rIns="91440" bIns="45720" anchor="ctr" anchorCtr="0" compatLnSpc="1">
            <a:noAutofit/>
          </a:bodyPr>
          <a:lstStyle/>
          <a:p>
            <a:pPr marL="179999"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hu-HU" sz="2000" b="1" i="0" u="none" strike="noStrike" kern="1200" cap="none" spc="0" baseline="0">
                <a:solidFill>
                  <a:srgbClr val="203864"/>
                </a:solidFill>
                <a:uFillTx/>
                <a:latin typeface="Calibri"/>
              </a:rPr>
              <a:t>Az európai kultúra és sokszínűség forrásai:</a:t>
            </a:r>
            <a:endParaRPr lang="fr-BE" sz="2000" b="1" i="0" u="none" strike="noStrike" kern="1200" cap="none" spc="0" baseline="0">
              <a:solidFill>
                <a:srgbClr val="203864"/>
              </a:solidFill>
              <a:uFillTx/>
              <a:latin typeface="Calibri"/>
            </a:endParaRP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az ókori Görögország és Róma</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a reformáció és a felvilágosodás</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pt-BR" sz="2000" b="1" i="0" u="none" strike="noStrike" kern="1200" cap="none" spc="0" baseline="0">
                <a:solidFill>
                  <a:srgbClr val="203864"/>
                </a:solidFill>
                <a:uFillTx/>
                <a:latin typeface="Calibri"/>
              </a:rPr>
              <a:t>a parlamentarizmus és a szociális jogok</a:t>
            </a:r>
            <a:endParaRPr lang="en-I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01">
    <p:bg>
      <p:bgPr>
        <a:solidFill>
          <a:srgbClr val="F0F4FA"/>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3A6DC0-3EA6-7DAF-5B01-DEACB46A0475}"/>
              </a:ext>
            </a:extLst>
          </p:cNvPr>
          <p:cNvSpPr/>
          <p:nvPr/>
        </p:nvSpPr>
        <p:spPr>
          <a:xfrm>
            <a:off x="531851" y="914619"/>
            <a:ext cx="4200195" cy="3754425"/>
          </a:xfrm>
          <a:prstGeom prst="rect">
            <a:avLst/>
          </a:prstGeom>
          <a:solidFill>
            <a:srgbClr val="8FAADC"/>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F5825F9C-DE04-008C-583C-437B08D5C6AC}"/>
              </a:ext>
            </a:extLst>
          </p:cNvPr>
          <p:cNvSpPr txBox="1"/>
          <p:nvPr/>
        </p:nvSpPr>
        <p:spPr>
          <a:xfrm>
            <a:off x="762170" y="206233"/>
            <a:ext cx="452723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EURÓPAI MŰVÉSZEK</a:t>
            </a:r>
          </a:p>
        </p:txBody>
      </p:sp>
      <p:sp>
        <p:nvSpPr>
          <p:cNvPr id="4" name="ZoneTexte 2">
            <a:extLst>
              <a:ext uri="{FF2B5EF4-FFF2-40B4-BE49-F238E27FC236}">
                <a16:creationId xmlns:a16="http://schemas.microsoft.com/office/drawing/2014/main" id="{53C6397D-AB38-D679-3040-76A33B3F7437}"/>
              </a:ext>
            </a:extLst>
          </p:cNvPr>
          <p:cNvSpPr txBox="1"/>
          <p:nvPr/>
        </p:nvSpPr>
        <p:spPr>
          <a:xfrm>
            <a:off x="726938" y="874660"/>
            <a:ext cx="3965633"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A századok során a zenében, az építészetben és az irodalomban megjelenő új stílusok Európa-szerte hatással voltak a művészekre.</a:t>
            </a:r>
            <a:endParaRPr lang="en-GB" sz="1800" b="0" i="0" u="none" strike="noStrike" kern="1200" cap="none" spc="0" baseline="0">
              <a:solidFill>
                <a:srgbClr val="000000"/>
              </a:solidFill>
              <a:uFillTx/>
              <a:latin typeface="Calibri"/>
            </a:endParaRPr>
          </a:p>
        </p:txBody>
      </p:sp>
      <p:sp>
        <p:nvSpPr>
          <p:cNvPr id="5" name="Larme 10">
            <a:extLst>
              <a:ext uri="{FF2B5EF4-FFF2-40B4-BE49-F238E27FC236}">
                <a16:creationId xmlns:a16="http://schemas.microsoft.com/office/drawing/2014/main" id="{B9E19132-3023-48E8-7CD4-13394A598C5B}"/>
              </a:ext>
            </a:extLst>
          </p:cNvPr>
          <p:cNvSpPr/>
          <p:nvPr/>
        </p:nvSpPr>
        <p:spPr>
          <a:xfrm rot="5400013">
            <a:off x="180781" y="14464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2">
            <a:extLst>
              <a:ext uri="{FF2B5EF4-FFF2-40B4-BE49-F238E27FC236}">
                <a16:creationId xmlns:a16="http://schemas.microsoft.com/office/drawing/2014/main" id="{D602D8D0-2504-399E-BDAE-C20033E31398}"/>
              </a:ext>
            </a:extLst>
          </p:cNvPr>
          <p:cNvSpPr txBox="1"/>
          <p:nvPr/>
        </p:nvSpPr>
        <p:spPr>
          <a:xfrm>
            <a:off x="721891" y="2373453"/>
            <a:ext cx="3385035" cy="369335"/>
          </a:xfrm>
          <a:prstGeom prst="rect">
            <a:avLst/>
          </a:prstGeom>
          <a:solidFill>
            <a:srgbClr val="8FAADC"/>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Például:</a:t>
            </a:r>
          </a:p>
        </p:txBody>
      </p:sp>
      <p:sp>
        <p:nvSpPr>
          <p:cNvPr id="7" name="TextBox 3">
            <a:extLst>
              <a:ext uri="{FF2B5EF4-FFF2-40B4-BE49-F238E27FC236}">
                <a16:creationId xmlns:a16="http://schemas.microsoft.com/office/drawing/2014/main" id="{43B91741-2C8A-BD7B-FDC2-03A5BE162958}"/>
              </a:ext>
            </a:extLst>
          </p:cNvPr>
          <p:cNvSpPr txBox="1"/>
          <p:nvPr/>
        </p:nvSpPr>
        <p:spPr>
          <a:xfrm>
            <a:off x="673071" y="2722223"/>
            <a:ext cx="1833463"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Pablo Picasso</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Ludwig van </a:t>
            </a:r>
            <a:r>
              <a:rPr lang="fr-BE" sz="1800" b="0" i="0" u="none" strike="noStrike" kern="1200" cap="none" spc="0" baseline="0">
                <a:solidFill>
                  <a:srgbClr val="000000"/>
                </a:solidFill>
                <a:uFillTx/>
                <a:latin typeface="Calibri"/>
              </a:rPr>
              <a:t>Beethoven</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Alfons Mucha</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Hilma af Klint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8" name="Picture 4">
            <a:extLst>
              <a:ext uri="{FF2B5EF4-FFF2-40B4-BE49-F238E27FC236}">
                <a16:creationId xmlns:a16="http://schemas.microsoft.com/office/drawing/2014/main" id="{30F72D57-E9EC-76DB-4E2B-08D4D224CA69}"/>
              </a:ext>
            </a:extLst>
          </p:cNvPr>
          <p:cNvPicPr>
            <a:picLocks noChangeAspect="1"/>
          </p:cNvPicPr>
          <p:nvPr/>
        </p:nvPicPr>
        <p:blipFill>
          <a:blip r:embed="rId3"/>
          <a:stretch>
            <a:fillRect/>
          </a:stretch>
        </p:blipFill>
        <p:spPr>
          <a:xfrm>
            <a:off x="7159367" y="932431"/>
            <a:ext cx="1322917" cy="1782549"/>
          </a:xfrm>
          <a:prstGeom prst="rect">
            <a:avLst/>
          </a:prstGeom>
          <a:noFill/>
          <a:ln w="9528" cap="flat">
            <a:solidFill>
              <a:srgbClr val="2F5597"/>
            </a:solidFill>
            <a:prstDash val="solid"/>
            <a:miter/>
          </a:ln>
        </p:spPr>
      </p:pic>
      <p:sp>
        <p:nvSpPr>
          <p:cNvPr id="9" name="TextBox 20">
            <a:extLst>
              <a:ext uri="{FF2B5EF4-FFF2-40B4-BE49-F238E27FC236}">
                <a16:creationId xmlns:a16="http://schemas.microsoft.com/office/drawing/2014/main" id="{09CC23DD-AA85-C8F8-5E8B-4816174F548E}"/>
              </a:ext>
            </a:extLst>
          </p:cNvPr>
          <p:cNvSpPr txBox="1"/>
          <p:nvPr/>
        </p:nvSpPr>
        <p:spPr>
          <a:xfrm>
            <a:off x="2401982" y="2676055"/>
            <a:ext cx="2393451" cy="147733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Stefan Zweig</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Wisława Szymborska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Simone de Beauvoir</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Szabó Magda</a:t>
            </a:r>
            <a:endParaRPr lang="fr-BE" sz="1800" b="0" i="0" u="none" strike="noStrike" kern="1200" cap="none" spc="0" baseline="0">
              <a:solidFill>
                <a:srgbClr val="FFFFFF"/>
              </a:solidFill>
              <a:uFillTx/>
              <a:latin typeface="Calibri"/>
            </a:endParaRPr>
          </a:p>
        </p:txBody>
      </p:sp>
      <p:pic>
        <p:nvPicPr>
          <p:cNvPr id="10" name="Picture 14">
            <a:extLst>
              <a:ext uri="{FF2B5EF4-FFF2-40B4-BE49-F238E27FC236}">
                <a16:creationId xmlns:a16="http://schemas.microsoft.com/office/drawing/2014/main" id="{74DD1C8C-C53B-F36B-01E5-0032F353F507}"/>
              </a:ext>
            </a:extLst>
          </p:cNvPr>
          <p:cNvPicPr>
            <a:picLocks noChangeAspect="1"/>
          </p:cNvPicPr>
          <p:nvPr/>
        </p:nvPicPr>
        <p:blipFill>
          <a:blip r:embed="rId4"/>
          <a:stretch>
            <a:fillRect/>
          </a:stretch>
        </p:blipFill>
        <p:spPr>
          <a:xfrm>
            <a:off x="5061990" y="2846115"/>
            <a:ext cx="1301337" cy="1856259"/>
          </a:xfrm>
          <a:prstGeom prst="rect">
            <a:avLst/>
          </a:prstGeom>
          <a:noFill/>
          <a:ln w="9528" cap="flat">
            <a:solidFill>
              <a:srgbClr val="2F5597"/>
            </a:solidFill>
            <a:prstDash val="solid"/>
            <a:miter/>
          </a:ln>
        </p:spPr>
      </p:pic>
      <p:sp>
        <p:nvSpPr>
          <p:cNvPr id="11" name="TextBox 19">
            <a:extLst>
              <a:ext uri="{FF2B5EF4-FFF2-40B4-BE49-F238E27FC236}">
                <a16:creationId xmlns:a16="http://schemas.microsoft.com/office/drawing/2014/main" id="{8AA2463B-8B3C-0374-4716-3325A71E7FCA}"/>
              </a:ext>
            </a:extLst>
          </p:cNvPr>
          <p:cNvSpPr txBox="1"/>
          <p:nvPr/>
        </p:nvSpPr>
        <p:spPr>
          <a:xfrm>
            <a:off x="7745013" y="2534287"/>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2" name="Picture 5">
            <a:extLst>
              <a:ext uri="{FF2B5EF4-FFF2-40B4-BE49-F238E27FC236}">
                <a16:creationId xmlns:a16="http://schemas.microsoft.com/office/drawing/2014/main" id="{EE780152-5179-6722-1D2A-9C10E22DC100}"/>
              </a:ext>
            </a:extLst>
          </p:cNvPr>
          <p:cNvPicPr>
            <a:picLocks noChangeAspect="1"/>
          </p:cNvPicPr>
          <p:nvPr/>
        </p:nvPicPr>
        <p:blipFill>
          <a:blip r:embed="rId5"/>
          <a:stretch>
            <a:fillRect/>
          </a:stretch>
        </p:blipFill>
        <p:spPr>
          <a:xfrm>
            <a:off x="5059356" y="941758"/>
            <a:ext cx="1280781" cy="1788849"/>
          </a:xfrm>
          <a:prstGeom prst="rect">
            <a:avLst/>
          </a:prstGeom>
          <a:noFill/>
          <a:ln w="9528" cap="flat">
            <a:solidFill>
              <a:srgbClr val="2F5597"/>
            </a:solidFill>
            <a:prstDash val="solid"/>
            <a:miter/>
          </a:ln>
        </p:spPr>
      </p:pic>
      <p:sp>
        <p:nvSpPr>
          <p:cNvPr id="13" name="TextBox 26">
            <a:extLst>
              <a:ext uri="{FF2B5EF4-FFF2-40B4-BE49-F238E27FC236}">
                <a16:creationId xmlns:a16="http://schemas.microsoft.com/office/drawing/2014/main" id="{26A6F810-F8B6-61BA-1698-81583E8D277F}"/>
              </a:ext>
            </a:extLst>
          </p:cNvPr>
          <p:cNvSpPr txBox="1"/>
          <p:nvPr/>
        </p:nvSpPr>
        <p:spPr>
          <a:xfrm>
            <a:off x="5620030" y="2572106"/>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4" name="Picture 2" descr="File:Simone de Beauvoir.jpg">
            <a:extLst>
              <a:ext uri="{FF2B5EF4-FFF2-40B4-BE49-F238E27FC236}">
                <a16:creationId xmlns:a16="http://schemas.microsoft.com/office/drawing/2014/main" id="{096B9A7C-1159-DD4F-0439-58AF1FD75395}"/>
              </a:ext>
            </a:extLst>
          </p:cNvPr>
          <p:cNvPicPr>
            <a:picLocks noChangeAspect="1"/>
          </p:cNvPicPr>
          <p:nvPr/>
        </p:nvPicPr>
        <p:blipFill>
          <a:blip r:embed="rId6"/>
          <a:srcRect/>
          <a:stretch>
            <a:fillRect/>
          </a:stretch>
        </p:blipFill>
        <p:spPr>
          <a:xfrm>
            <a:off x="5065483" y="4881899"/>
            <a:ext cx="1297844" cy="1826166"/>
          </a:xfrm>
          <a:prstGeom prst="rect">
            <a:avLst/>
          </a:prstGeom>
          <a:noFill/>
          <a:ln w="9528" cap="flat">
            <a:solidFill>
              <a:srgbClr val="2F5597"/>
            </a:solidFill>
            <a:prstDash val="solid"/>
            <a:miter/>
          </a:ln>
        </p:spPr>
      </p:pic>
      <p:sp>
        <p:nvSpPr>
          <p:cNvPr id="15" name="TextBox 13">
            <a:extLst>
              <a:ext uri="{FF2B5EF4-FFF2-40B4-BE49-F238E27FC236}">
                <a16:creationId xmlns:a16="http://schemas.microsoft.com/office/drawing/2014/main" id="{134497D7-88E4-99B3-9A01-A22344149702}"/>
              </a:ext>
            </a:extLst>
          </p:cNvPr>
          <p:cNvSpPr txBox="1"/>
          <p:nvPr/>
        </p:nvSpPr>
        <p:spPr>
          <a:xfrm>
            <a:off x="5610154" y="4513167"/>
            <a:ext cx="8999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6" name="Picture 4" descr="File:Hilma af Klint - 1907 - Ten largest.jpg">
            <a:extLst>
              <a:ext uri="{FF2B5EF4-FFF2-40B4-BE49-F238E27FC236}">
                <a16:creationId xmlns:a16="http://schemas.microsoft.com/office/drawing/2014/main" id="{BE467A3E-100C-3F02-B4F7-FCE257A39CD4}"/>
              </a:ext>
            </a:extLst>
          </p:cNvPr>
          <p:cNvPicPr>
            <a:picLocks noChangeAspect="1"/>
          </p:cNvPicPr>
          <p:nvPr/>
        </p:nvPicPr>
        <p:blipFill>
          <a:blip r:embed="rId7"/>
          <a:srcRect/>
          <a:stretch>
            <a:fillRect/>
          </a:stretch>
        </p:blipFill>
        <p:spPr>
          <a:xfrm>
            <a:off x="7166372" y="2854912"/>
            <a:ext cx="1323438" cy="1847462"/>
          </a:xfrm>
          <a:prstGeom prst="rect">
            <a:avLst/>
          </a:prstGeom>
          <a:noFill/>
          <a:ln w="9528" cap="flat">
            <a:solidFill>
              <a:srgbClr val="2F5597"/>
            </a:solidFill>
            <a:prstDash val="solid"/>
            <a:miter/>
          </a:ln>
        </p:spPr>
      </p:pic>
      <p:sp>
        <p:nvSpPr>
          <p:cNvPr id="17" name="TextBox 15">
            <a:extLst>
              <a:ext uri="{FF2B5EF4-FFF2-40B4-BE49-F238E27FC236}">
                <a16:creationId xmlns:a16="http://schemas.microsoft.com/office/drawing/2014/main" id="{ECAE1EF0-BB04-6B54-32F2-2315ACE0D679}"/>
              </a:ext>
            </a:extLst>
          </p:cNvPr>
          <p:cNvSpPr txBox="1"/>
          <p:nvPr/>
        </p:nvSpPr>
        <p:spPr>
          <a:xfrm>
            <a:off x="7777173" y="4548792"/>
            <a:ext cx="112029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8" name="TextBox 18">
            <a:extLst>
              <a:ext uri="{FF2B5EF4-FFF2-40B4-BE49-F238E27FC236}">
                <a16:creationId xmlns:a16="http://schemas.microsoft.com/office/drawing/2014/main" id="{BFA9F448-DCC7-F980-56F6-9CA2AFE6B756}"/>
              </a:ext>
            </a:extLst>
          </p:cNvPr>
          <p:cNvSpPr txBox="1"/>
          <p:nvPr/>
        </p:nvSpPr>
        <p:spPr>
          <a:xfrm>
            <a:off x="5681368" y="6548676"/>
            <a:ext cx="1641091"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9" name="Rectangle 30">
            <a:extLst>
              <a:ext uri="{FF2B5EF4-FFF2-40B4-BE49-F238E27FC236}">
                <a16:creationId xmlns:a16="http://schemas.microsoft.com/office/drawing/2014/main" id="{441DE1D3-A174-E8B9-4A59-BE12F36FCDE4}"/>
              </a:ext>
            </a:extLst>
          </p:cNvPr>
          <p:cNvSpPr/>
          <p:nvPr/>
        </p:nvSpPr>
        <p:spPr>
          <a:xfrm>
            <a:off x="2412635" y="5234427"/>
            <a:ext cx="2078156" cy="1142844"/>
          </a:xfrm>
          <a:prstGeom prst="rect">
            <a:avLst/>
          </a:pr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20" name="Picture 1023">
            <a:extLst>
              <a:ext uri="{FF2B5EF4-FFF2-40B4-BE49-F238E27FC236}">
                <a16:creationId xmlns:a16="http://schemas.microsoft.com/office/drawing/2014/main" id="{AC82FBC1-B1EA-AA8F-E6CA-8FCD19EB6C34}"/>
              </a:ext>
            </a:extLst>
          </p:cNvPr>
          <p:cNvPicPr>
            <a:picLocks noChangeAspect="1"/>
          </p:cNvPicPr>
          <p:nvPr/>
        </p:nvPicPr>
        <p:blipFill>
          <a:blip r:embed="rId8"/>
          <a:stretch>
            <a:fillRect/>
          </a:stretch>
        </p:blipFill>
        <p:spPr>
          <a:xfrm>
            <a:off x="2619417" y="5285030"/>
            <a:ext cx="1636940" cy="981078"/>
          </a:xfrm>
          <a:prstGeom prst="rect">
            <a:avLst/>
          </a:prstGeom>
          <a:noFill/>
          <a:ln cap="flat">
            <a:noFill/>
          </a:ln>
        </p:spPr>
      </p:pic>
      <p:sp>
        <p:nvSpPr>
          <p:cNvPr id="21" name="TextBox 1024">
            <a:extLst>
              <a:ext uri="{FF2B5EF4-FFF2-40B4-BE49-F238E27FC236}">
                <a16:creationId xmlns:a16="http://schemas.microsoft.com/office/drawing/2014/main" id="{CF59524B-ED8D-9CBB-63A9-C95D9BA15284}"/>
              </a:ext>
            </a:extLst>
          </p:cNvPr>
          <p:cNvSpPr txBox="1"/>
          <p:nvPr/>
        </p:nvSpPr>
        <p:spPr>
          <a:xfrm>
            <a:off x="3757425" y="6238777"/>
            <a:ext cx="94325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22" name="Picture 10" descr="File:Stefan Zweig 1900 cropped.jpg">
            <a:extLst>
              <a:ext uri="{FF2B5EF4-FFF2-40B4-BE49-F238E27FC236}">
                <a16:creationId xmlns:a16="http://schemas.microsoft.com/office/drawing/2014/main" id="{E1A5C53A-5259-56E9-4906-2A178153E0CE}"/>
              </a:ext>
            </a:extLst>
          </p:cNvPr>
          <p:cNvPicPr>
            <a:picLocks noChangeAspect="1"/>
          </p:cNvPicPr>
          <p:nvPr/>
        </p:nvPicPr>
        <p:blipFill>
          <a:blip r:embed="rId9"/>
          <a:srcRect/>
          <a:stretch>
            <a:fillRect/>
          </a:stretch>
        </p:blipFill>
        <p:spPr>
          <a:xfrm>
            <a:off x="570100" y="4833792"/>
            <a:ext cx="1369442" cy="1865513"/>
          </a:xfrm>
          <a:prstGeom prst="rect">
            <a:avLst/>
          </a:prstGeom>
          <a:noFill/>
          <a:ln w="9528" cap="flat">
            <a:solidFill>
              <a:srgbClr val="2F5597"/>
            </a:solidFill>
            <a:prstDash val="solid"/>
            <a:miter/>
          </a:ln>
        </p:spPr>
      </p:pic>
      <p:sp>
        <p:nvSpPr>
          <p:cNvPr id="23" name="TextBox 1026">
            <a:extLst>
              <a:ext uri="{FF2B5EF4-FFF2-40B4-BE49-F238E27FC236}">
                <a16:creationId xmlns:a16="http://schemas.microsoft.com/office/drawing/2014/main" id="{B96880F7-A58D-4E47-F085-78788DC189AE}"/>
              </a:ext>
            </a:extLst>
          </p:cNvPr>
          <p:cNvSpPr txBox="1"/>
          <p:nvPr/>
        </p:nvSpPr>
        <p:spPr>
          <a:xfrm>
            <a:off x="1177829" y="6554592"/>
            <a:ext cx="1013557"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24" name="Picture 27" descr="File:SzabóMagda Júlia3.jpg">
            <a:extLst>
              <a:ext uri="{FF2B5EF4-FFF2-40B4-BE49-F238E27FC236}">
                <a16:creationId xmlns:a16="http://schemas.microsoft.com/office/drawing/2014/main" id="{EB73F08B-3C68-F8EB-AD2D-9E7F2FEF8C5B}"/>
              </a:ext>
            </a:extLst>
          </p:cNvPr>
          <p:cNvPicPr>
            <a:picLocks noChangeAspect="1"/>
          </p:cNvPicPr>
          <p:nvPr/>
        </p:nvPicPr>
        <p:blipFill>
          <a:blip r:embed="rId10"/>
          <a:srcRect l="4655" t="2892" b="9832"/>
          <a:stretch>
            <a:fillRect/>
          </a:stretch>
        </p:blipFill>
        <p:spPr>
          <a:xfrm>
            <a:off x="7172462" y="4941115"/>
            <a:ext cx="1339714" cy="1818448"/>
          </a:xfrm>
          <a:prstGeom prst="rect">
            <a:avLst/>
          </a:prstGeom>
          <a:noFill/>
          <a:ln w="9528" cap="flat">
            <a:solidFill>
              <a:srgbClr val="003296"/>
            </a:solidFill>
            <a:prstDash val="solid"/>
            <a:miter/>
          </a:ln>
        </p:spPr>
      </p:pic>
      <p:sp>
        <p:nvSpPr>
          <p:cNvPr id="25" name="TextBox 6">
            <a:extLst>
              <a:ext uri="{FF2B5EF4-FFF2-40B4-BE49-F238E27FC236}">
                <a16:creationId xmlns:a16="http://schemas.microsoft.com/office/drawing/2014/main" id="{EF112ACB-DF51-133D-888B-9082F1845214}"/>
              </a:ext>
            </a:extLst>
          </p:cNvPr>
          <p:cNvSpPr txBox="1"/>
          <p:nvPr/>
        </p:nvSpPr>
        <p:spPr>
          <a:xfrm>
            <a:off x="7790349" y="6606969"/>
            <a:ext cx="131064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6" name="Flowchart: Connector 16">
            <a:extLst>
              <a:ext uri="{FF2B5EF4-FFF2-40B4-BE49-F238E27FC236}">
                <a16:creationId xmlns:a16="http://schemas.microsoft.com/office/drawing/2014/main" id="{6C1DD8FE-071C-FB4A-665E-0948002BFFE2}"/>
              </a:ext>
            </a:extLst>
          </p:cNvPr>
          <p:cNvSpPr/>
          <p:nvPr/>
        </p:nvSpPr>
        <p:spPr>
          <a:xfrm>
            <a:off x="5062255" y="258588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1</a:t>
            </a:r>
          </a:p>
        </p:txBody>
      </p:sp>
      <p:sp>
        <p:nvSpPr>
          <p:cNvPr id="27" name="Flowchart: Connector 43">
            <a:extLst>
              <a:ext uri="{FF2B5EF4-FFF2-40B4-BE49-F238E27FC236}">
                <a16:creationId xmlns:a16="http://schemas.microsoft.com/office/drawing/2014/main" id="{EE96CB8F-B64C-9B67-F60A-5476F58CD543}"/>
              </a:ext>
            </a:extLst>
          </p:cNvPr>
          <p:cNvSpPr/>
          <p:nvPr/>
        </p:nvSpPr>
        <p:spPr>
          <a:xfrm>
            <a:off x="7166847" y="25574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2</a:t>
            </a:r>
          </a:p>
        </p:txBody>
      </p:sp>
      <p:sp>
        <p:nvSpPr>
          <p:cNvPr id="28" name="Flowchart: Connector 44">
            <a:extLst>
              <a:ext uri="{FF2B5EF4-FFF2-40B4-BE49-F238E27FC236}">
                <a16:creationId xmlns:a16="http://schemas.microsoft.com/office/drawing/2014/main" id="{892192CD-2C22-F59D-54A6-DB17FEE113F9}"/>
              </a:ext>
            </a:extLst>
          </p:cNvPr>
          <p:cNvSpPr/>
          <p:nvPr/>
        </p:nvSpPr>
        <p:spPr>
          <a:xfrm>
            <a:off x="5069488" y="4530577"/>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3</a:t>
            </a:r>
          </a:p>
        </p:txBody>
      </p:sp>
      <p:sp>
        <p:nvSpPr>
          <p:cNvPr id="29" name="Flowchart: Connector 45">
            <a:extLst>
              <a:ext uri="{FF2B5EF4-FFF2-40B4-BE49-F238E27FC236}">
                <a16:creationId xmlns:a16="http://schemas.microsoft.com/office/drawing/2014/main" id="{420A4D42-5A15-D3EC-37C1-96C567E3131D}"/>
              </a:ext>
            </a:extLst>
          </p:cNvPr>
          <p:cNvSpPr/>
          <p:nvPr/>
        </p:nvSpPr>
        <p:spPr>
          <a:xfrm>
            <a:off x="7166372" y="4536100"/>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4</a:t>
            </a:r>
          </a:p>
        </p:txBody>
      </p:sp>
      <p:sp>
        <p:nvSpPr>
          <p:cNvPr id="30" name="Flowchart: Connector 46">
            <a:extLst>
              <a:ext uri="{FF2B5EF4-FFF2-40B4-BE49-F238E27FC236}">
                <a16:creationId xmlns:a16="http://schemas.microsoft.com/office/drawing/2014/main" id="{AAB0D75C-9352-D098-779A-9B3A83117050}"/>
              </a:ext>
            </a:extLst>
          </p:cNvPr>
          <p:cNvSpPr/>
          <p:nvPr/>
        </p:nvSpPr>
        <p:spPr>
          <a:xfrm>
            <a:off x="7172462" y="6584228"/>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8</a:t>
            </a:r>
          </a:p>
        </p:txBody>
      </p:sp>
      <p:sp>
        <p:nvSpPr>
          <p:cNvPr id="31" name="Flowchart: Connector 47">
            <a:extLst>
              <a:ext uri="{FF2B5EF4-FFF2-40B4-BE49-F238E27FC236}">
                <a16:creationId xmlns:a16="http://schemas.microsoft.com/office/drawing/2014/main" id="{B53688B3-08C9-5EE7-390D-D854022669A5}"/>
              </a:ext>
            </a:extLst>
          </p:cNvPr>
          <p:cNvSpPr/>
          <p:nvPr/>
        </p:nvSpPr>
        <p:spPr>
          <a:xfrm>
            <a:off x="5072954" y="65486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7</a:t>
            </a:r>
          </a:p>
        </p:txBody>
      </p:sp>
      <p:sp>
        <p:nvSpPr>
          <p:cNvPr id="32" name="Flowchart: Connector 48">
            <a:extLst>
              <a:ext uri="{FF2B5EF4-FFF2-40B4-BE49-F238E27FC236}">
                <a16:creationId xmlns:a16="http://schemas.microsoft.com/office/drawing/2014/main" id="{F82F09DF-8ABF-8227-9E8A-C3EA532DDAD0}"/>
              </a:ext>
            </a:extLst>
          </p:cNvPr>
          <p:cNvSpPr/>
          <p:nvPr/>
        </p:nvSpPr>
        <p:spPr>
          <a:xfrm>
            <a:off x="2433904" y="620984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6</a:t>
            </a:r>
          </a:p>
        </p:txBody>
      </p:sp>
      <p:sp>
        <p:nvSpPr>
          <p:cNvPr id="33" name="Flowchart: Connector 49">
            <a:extLst>
              <a:ext uri="{FF2B5EF4-FFF2-40B4-BE49-F238E27FC236}">
                <a16:creationId xmlns:a16="http://schemas.microsoft.com/office/drawing/2014/main" id="{43B2AE3E-9681-20C6-D818-C485F79B997A}"/>
              </a:ext>
            </a:extLst>
          </p:cNvPr>
          <p:cNvSpPr/>
          <p:nvPr/>
        </p:nvSpPr>
        <p:spPr>
          <a:xfrm>
            <a:off x="570100" y="653266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5</a:t>
            </a:r>
          </a:p>
        </p:txBody>
      </p:sp>
      <p:sp>
        <p:nvSpPr>
          <p:cNvPr id="34" name="Rectangle 36">
            <a:extLst>
              <a:ext uri="{FF2B5EF4-FFF2-40B4-BE49-F238E27FC236}">
                <a16:creationId xmlns:a16="http://schemas.microsoft.com/office/drawing/2014/main" id="{C8AFD74B-5B3E-D87F-E615-09D1F1CE8D1A}"/>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35" name="Connecteur droit 12">
            <a:extLst>
              <a:ext uri="{FF2B5EF4-FFF2-40B4-BE49-F238E27FC236}">
                <a16:creationId xmlns:a16="http://schemas.microsoft.com/office/drawing/2014/main" id="{3BC65DF1-1CF5-B059-2F18-F7FC56BBBF09}"/>
              </a:ext>
            </a:extLst>
          </p:cNvPr>
          <p:cNvCxnSpPr/>
          <p:nvPr/>
        </p:nvCxnSpPr>
        <p:spPr>
          <a:xfrm>
            <a:off x="8891589" y="5264292"/>
            <a:ext cx="246220"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8" grpId="0"/>
      <p:bldP spid="19" grpId="0" animBg="1"/>
      <p:bldP spid="21" grpId="0"/>
      <p:bldP spid="23" grpId="0"/>
      <p:bldP spid="25" grpId="0"/>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2">
    <p:bg>
      <p:bgPr>
        <a:solidFill>
          <a:srgbClr val="F0F4FA"/>
        </a:solidFill>
        <a:effectLst/>
      </p:bgPr>
    </p:bg>
    <p:spTree>
      <p:nvGrpSpPr>
        <p:cNvPr id="1" name=""/>
        <p:cNvGrpSpPr/>
        <p:nvPr/>
      </p:nvGrpSpPr>
      <p:grpSpPr>
        <a:xfrm>
          <a:off x="0" y="0"/>
          <a:ext cx="0" cy="0"/>
          <a:chOff x="0" y="0"/>
          <a:chExt cx="0" cy="0"/>
        </a:xfrm>
      </p:grpSpPr>
      <p:sp>
        <p:nvSpPr>
          <p:cNvPr id="2" name="Larme 8">
            <a:extLst>
              <a:ext uri="{FF2B5EF4-FFF2-40B4-BE49-F238E27FC236}">
                <a16:creationId xmlns:a16="http://schemas.microsoft.com/office/drawing/2014/main" id="{9E4EA66F-F645-FF88-82EC-07872A2B177B}"/>
              </a:ext>
            </a:extLst>
          </p:cNvPr>
          <p:cNvSpPr/>
          <p:nvPr/>
        </p:nvSpPr>
        <p:spPr>
          <a:xfrm rot="5400013">
            <a:off x="110650"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9">
            <a:extLst>
              <a:ext uri="{FF2B5EF4-FFF2-40B4-BE49-F238E27FC236}">
                <a16:creationId xmlns:a16="http://schemas.microsoft.com/office/drawing/2014/main" id="{BFB0BD0A-6BBF-E192-AE6F-BC7AFEB89794}"/>
              </a:ext>
            </a:extLst>
          </p:cNvPr>
          <p:cNvSpPr txBox="1"/>
          <p:nvPr/>
        </p:nvSpPr>
        <p:spPr>
          <a:xfrm>
            <a:off x="762006" y="183181"/>
            <a:ext cx="35974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EURÓPAI ÉRTÉKEK</a:t>
            </a:r>
          </a:p>
        </p:txBody>
      </p:sp>
      <p:sp>
        <p:nvSpPr>
          <p:cNvPr id="4" name="TextBox 17">
            <a:extLst>
              <a:ext uri="{FF2B5EF4-FFF2-40B4-BE49-F238E27FC236}">
                <a16:creationId xmlns:a16="http://schemas.microsoft.com/office/drawing/2014/main" id="{4C4C3E9D-B402-378A-92D3-67FB498B240F}"/>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5" name="Picture 19">
            <a:extLst>
              <a:ext uri="{FF2B5EF4-FFF2-40B4-BE49-F238E27FC236}">
                <a16:creationId xmlns:a16="http://schemas.microsoft.com/office/drawing/2014/main" id="{BFFA281F-C83E-828B-C6B8-316AC6F1933B}"/>
              </a:ext>
            </a:extLst>
          </p:cNvPr>
          <p:cNvPicPr>
            <a:picLocks noChangeAspect="1"/>
          </p:cNvPicPr>
          <p:nvPr/>
        </p:nvPicPr>
        <p:blipFill>
          <a:blip r:embed="rId3"/>
          <a:stretch>
            <a:fillRect/>
          </a:stretch>
        </p:blipFill>
        <p:spPr>
          <a:xfrm>
            <a:off x="6956819" y="1736628"/>
            <a:ext cx="1919499" cy="2587093"/>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6" name="Picture 3">
            <a:extLst>
              <a:ext uri="{FF2B5EF4-FFF2-40B4-BE49-F238E27FC236}">
                <a16:creationId xmlns:a16="http://schemas.microsoft.com/office/drawing/2014/main" id="{942E3B89-592A-9536-94BF-DE97C393E80E}"/>
              </a:ext>
            </a:extLst>
          </p:cNvPr>
          <p:cNvPicPr>
            <a:picLocks noChangeAspect="1"/>
          </p:cNvPicPr>
          <p:nvPr/>
        </p:nvPicPr>
        <p:blipFill>
          <a:blip r:embed="rId4"/>
          <a:stretch>
            <a:fillRect/>
          </a:stretch>
        </p:blipFill>
        <p:spPr>
          <a:xfrm>
            <a:off x="315632" y="1736628"/>
            <a:ext cx="1919499" cy="2560320"/>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7" name="Picture 5">
            <a:extLst>
              <a:ext uri="{FF2B5EF4-FFF2-40B4-BE49-F238E27FC236}">
                <a16:creationId xmlns:a16="http://schemas.microsoft.com/office/drawing/2014/main" id="{95FF6F75-753D-D5B5-5CF3-20857C7CFD1F}"/>
              </a:ext>
            </a:extLst>
          </p:cNvPr>
          <p:cNvPicPr>
            <a:picLocks noChangeAspect="1"/>
          </p:cNvPicPr>
          <p:nvPr/>
        </p:nvPicPr>
        <p:blipFill>
          <a:blip r:embed="rId5"/>
          <a:stretch>
            <a:fillRect/>
          </a:stretch>
        </p:blipFill>
        <p:spPr>
          <a:xfrm>
            <a:off x="2623532" y="4901869"/>
            <a:ext cx="4033747" cy="1693999"/>
          </a:xfrm>
          <a:prstGeom prst="rect">
            <a:avLst/>
          </a:prstGeom>
          <a:noFill/>
          <a:ln w="9528" cap="sq">
            <a:solidFill>
              <a:srgbClr val="000000"/>
            </a:solidFill>
            <a:prstDash val="solid"/>
            <a:miter/>
          </a:ln>
          <a:effectLst>
            <a:outerShdw dist="38096" dir="2700000" algn="tl">
              <a:srgbClr val="000000">
                <a:alpha val="43000"/>
              </a:srgbClr>
            </a:outerShdw>
          </a:effectLst>
        </p:spPr>
      </p:pic>
      <p:sp>
        <p:nvSpPr>
          <p:cNvPr id="8" name="TextBox 9">
            <a:extLst>
              <a:ext uri="{FF2B5EF4-FFF2-40B4-BE49-F238E27FC236}">
                <a16:creationId xmlns:a16="http://schemas.microsoft.com/office/drawing/2014/main" id="{BBF63A00-7DE1-C09B-AF9F-760AC6A77489}"/>
              </a:ext>
            </a:extLst>
          </p:cNvPr>
          <p:cNvSpPr txBox="1"/>
          <p:nvPr/>
        </p:nvSpPr>
        <p:spPr>
          <a:xfrm>
            <a:off x="8102470" y="4139059"/>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9" name="TextBox 10">
            <a:extLst>
              <a:ext uri="{FF2B5EF4-FFF2-40B4-BE49-F238E27FC236}">
                <a16:creationId xmlns:a16="http://schemas.microsoft.com/office/drawing/2014/main" id="{00529E15-A879-609E-2AC6-CBF49B25EEA4}"/>
              </a:ext>
            </a:extLst>
          </p:cNvPr>
          <p:cNvSpPr txBox="1"/>
          <p:nvPr/>
        </p:nvSpPr>
        <p:spPr>
          <a:xfrm>
            <a:off x="1422504" y="41390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0" name="Flowchart: Connector 4">
            <a:extLst>
              <a:ext uri="{FF2B5EF4-FFF2-40B4-BE49-F238E27FC236}">
                <a16:creationId xmlns:a16="http://schemas.microsoft.com/office/drawing/2014/main" id="{5160B6A4-0968-9607-EAE1-F76615E4D200}"/>
              </a:ext>
            </a:extLst>
          </p:cNvPr>
          <p:cNvSpPr/>
          <p:nvPr/>
        </p:nvSpPr>
        <p:spPr>
          <a:xfrm>
            <a:off x="2811606" y="1190018"/>
            <a:ext cx="3657600" cy="35547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FAADC"/>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Emberi méltóság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Szabadság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Demokrácia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Egyenlőség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Jogállamiság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Emberi jogok</a:t>
            </a:r>
          </a:p>
        </p:txBody>
      </p:sp>
      <p:sp>
        <p:nvSpPr>
          <p:cNvPr id="11" name="Rectangle 13">
            <a:extLst>
              <a:ext uri="{FF2B5EF4-FFF2-40B4-BE49-F238E27FC236}">
                <a16:creationId xmlns:a16="http://schemas.microsoft.com/office/drawing/2014/main" id="{A8464944-9AB5-D77C-942E-DF4B5517DFE3}"/>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12" name="Connecteur droit 12">
            <a:extLst>
              <a:ext uri="{FF2B5EF4-FFF2-40B4-BE49-F238E27FC236}">
                <a16:creationId xmlns:a16="http://schemas.microsoft.com/office/drawing/2014/main" id="{2F3AB494-C14F-9DC5-D404-C0A212C74AE9}"/>
              </a:ext>
            </a:extLst>
          </p:cNvPr>
          <p:cNvCxnSpPr/>
          <p:nvPr/>
        </p:nvCxnSpPr>
        <p:spPr>
          <a:xfrm>
            <a:off x="8891589" y="5264292"/>
            <a:ext cx="246220"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A3EA1B-F9CB-4844-9009-8E8D9E298224}">
  <ds:schemaRefs>
    <ds:schemaRef ds:uri="http://schemas.microsoft.com/sharepoint/v3/contenttype/forms"/>
  </ds:schemaRefs>
</ds:datastoreItem>
</file>

<file path=customXml/itemProps2.xml><?xml version="1.0" encoding="utf-8"?>
<ds:datastoreItem xmlns:ds="http://schemas.openxmlformats.org/officeDocument/2006/customXml" ds:itemID="{14D301AD-6ABA-4B41-AC22-DD4E1B620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33554</TotalTime>
  <Words>4505</Words>
  <Application>Microsoft Office PowerPoint</Application>
  <PresentationFormat>On-screen Show (4:3)</PresentationFormat>
  <Paragraphs>600</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HÁBORÚ UTÁN BÉKE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TANULÁS, MUNKA ÉS ÖNKÉNTESSÉG  </vt:lpstr>
      <vt:lpstr>     UTAZÁS  </vt:lpstr>
      <vt:lpstr>      ...ÉS SOKKAL TÖBB  </vt:lpstr>
      <vt:lpstr>      AZ EU PRIORITÁSAI  </vt:lpstr>
      <vt:lpstr>      2022: UNIÓS SZOLIDARITÁS UKRAJNÁVAL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Köszönöm!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dc:description/>
  <cp:lastModifiedBy>ORETANO Manuela (COMM)</cp:lastModifiedBy>
  <cp:revision>1570</cp:revision>
  <cp:lastPrinted>2019-09-03T09:29:06Z</cp:lastPrinted>
  <dcterms:created xsi:type="dcterms:W3CDTF">2018-11-12T13:20:47Z</dcterms:created>
  <dcterms:modified xsi:type="dcterms:W3CDTF">2025-05-02T15:27:44Z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2023-02-06T19:23:13Z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c9accd8b-3171-4967-a90a-545502e4175e</vt:lpwstr>
  </property>
  <property fmtid="{D5CDD505-2E9C-101B-9397-08002B2CF9AE}" pid="8" name="MSIP_Label_6bd9ddd1-4d20-43f6-abfa-fc3c07406f94_ContentBits">
    <vt:lpwstr>0</vt:lpwstr>
  </property>
</Properties>
</file>