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3"/>
    <p:sldMasterId id="2147483698" r:id="rId4"/>
  </p:sldMasterIdLst>
  <p:notesMasterIdLst>
    <p:notesMasterId r:id="rId46"/>
  </p:notesMasterIdLst>
  <p:handoutMasterIdLst>
    <p:handoutMasterId r:id="rId47"/>
  </p:handoutMasterIdLst>
  <p:sldIdLst>
    <p:sldId id="327" r:id="rId5"/>
    <p:sldId id="423" r:id="rId6"/>
    <p:sldId id="347" r:id="rId7"/>
    <p:sldId id="294" r:id="rId8"/>
    <p:sldId id="396" r:id="rId9"/>
    <p:sldId id="354" r:id="rId10"/>
    <p:sldId id="355" r:id="rId11"/>
    <p:sldId id="356" r:id="rId12"/>
    <p:sldId id="357" r:id="rId13"/>
    <p:sldId id="417" r:id="rId14"/>
    <p:sldId id="416" r:id="rId15"/>
    <p:sldId id="348" r:id="rId16"/>
    <p:sldId id="346" r:id="rId17"/>
    <p:sldId id="410" r:id="rId18"/>
    <p:sldId id="398" r:id="rId19"/>
    <p:sldId id="300" r:id="rId20"/>
    <p:sldId id="413" r:id="rId21"/>
    <p:sldId id="314" r:id="rId22"/>
    <p:sldId id="428" r:id="rId23"/>
    <p:sldId id="349" r:id="rId24"/>
    <p:sldId id="425" r:id="rId25"/>
    <p:sldId id="406" r:id="rId26"/>
    <p:sldId id="407" r:id="rId27"/>
    <p:sldId id="408" r:id="rId28"/>
    <p:sldId id="426" r:id="rId29"/>
    <p:sldId id="431" r:id="rId30"/>
    <p:sldId id="334" r:id="rId31"/>
    <p:sldId id="350" r:id="rId32"/>
    <p:sldId id="384" r:id="rId33"/>
    <p:sldId id="390" r:id="rId34"/>
    <p:sldId id="385" r:id="rId35"/>
    <p:sldId id="352" r:id="rId36"/>
    <p:sldId id="339" r:id="rId37"/>
    <p:sldId id="393" r:id="rId38"/>
    <p:sldId id="395" r:id="rId39"/>
    <p:sldId id="394" r:id="rId40"/>
    <p:sldId id="435" r:id="rId41"/>
    <p:sldId id="437" r:id="rId42"/>
    <p:sldId id="342" r:id="rId43"/>
    <p:sldId id="343" r:id="rId44"/>
    <p:sldId id="430" r:id="rId45"/>
  </p:sldIdLst>
  <p:sldSz cx="9144000" cy="6858000" type="screen4x3"/>
  <p:notesSz cx="6669088"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0A27B102-9BD1-D149-8965-C07EE91AD901}">
          <p14:sldIdLst>
            <p14:sldId id="327"/>
          </p14:sldIdLst>
        </p14:section>
        <p14:section name="SOMMARIO" id="{51FA4466-1705-B94D-BF4F-554C4F735700}">
          <p14:sldIdLst>
            <p14:sldId id="423"/>
            <p14:sldId id="347"/>
          </p14:sldIdLst>
        </p14:section>
        <p14:section name="COS'È L'EUROPA?" id="{EC384AE8-3301-F140-B97D-95A80BA374C4}">
          <p14:sldIdLst>
            <p14:sldId id="294"/>
            <p14:sldId id="396"/>
            <p14:sldId id="354"/>
            <p14:sldId id="355"/>
            <p14:sldId id="356"/>
            <p14:sldId id="357"/>
            <p14:sldId id="417"/>
            <p14:sldId id="416"/>
          </p14:sldIdLst>
        </p14:section>
        <p14:section name="IL PROGETTO EUROPEO" id="{BA3F5049-C3DF-E349-90D6-8E6AF1360F92}">
          <p14:sldIdLst>
            <p14:sldId id="348"/>
            <p14:sldId id="346"/>
            <p14:sldId id="410"/>
            <p14:sldId id="398"/>
            <p14:sldId id="300"/>
            <p14:sldId id="413"/>
            <p14:sldId id="314"/>
            <p14:sldId id="428"/>
          </p14:sldIdLst>
        </p14:section>
        <p14:section name="COSA FA L'UE?" id="{5E61B94E-74E9-E84B-ACFB-56066B76546E}">
          <p14:sldIdLst>
            <p14:sldId id="349"/>
            <p14:sldId id="425"/>
            <p14:sldId id="406"/>
            <p14:sldId id="407"/>
            <p14:sldId id="408"/>
            <p14:sldId id="426"/>
            <p14:sldId id="431"/>
            <p14:sldId id="334"/>
          </p14:sldIdLst>
        </p14:section>
        <p14:section name="COME FUNZIONA L'UE?" id="{AB4CD371-728D-8742-BF17-A81C6428FE04}">
          <p14:sldIdLst>
            <p14:sldId id="350"/>
            <p14:sldId id="384"/>
            <p14:sldId id="390"/>
            <p14:sldId id="385"/>
            <p14:sldId id="352"/>
            <p14:sldId id="339"/>
            <p14:sldId id="393"/>
            <p14:sldId id="395"/>
            <p14:sldId id="394"/>
            <p14:sldId id="435"/>
            <p14:sldId id="437"/>
          </p14:sldIdLst>
        </p14:section>
        <p14:section name="PER SAPERNE DI PIÙ SULL'UE" id="{4DEDCB1D-88D9-A345-A677-739D4EF1E4F1}">
          <p14:sldIdLst>
            <p14:sldId id="342"/>
          </p14:sldIdLst>
        </p14:section>
        <p14:section name="CONTATTI" id="{D694022F-AF8F-024C-BDDB-CF290513F7E0}">
          <p14:sldIdLst>
            <p14:sldId id="343"/>
            <p14:sldId id="4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FABRY Anne-Sophie (COMM)" initials="FA( [2]" lastIdx="29" clrIdx="6">
    <p:extLst>
      <p:ext uri="{19B8F6BF-5375-455C-9EA6-DF929625EA0E}">
        <p15:presenceInfo xmlns:p15="http://schemas.microsoft.com/office/powerpoint/2012/main" userId="S-1-5-21-1606980848-2025429265-839522115-257769" providerId="AD"/>
      </p:ext>
    </p:extLst>
  </p:cmAuthor>
  <p:cmAuthor id="1" name="Fridrich, Patricia" initials="FP" lastIdx="1" clrIdx="0"/>
  <p:cmAuthor id="2" name="SOLDATOVA Lucia (COMM)" initials="SL" lastIdx="28" clrIdx="1"/>
  <p:cmAuthor id="3" name="STRASZBURGER Gwenn (COMM)" initials="SG(" lastIdx="148" clrIdx="2"/>
  <p:cmAuthor id="4" name="ANTONELLO Diana (COMM)" initials="AD(" lastIdx="57" clrIdx="3">
    <p:extLst>
      <p:ext uri="{19B8F6BF-5375-455C-9EA6-DF929625EA0E}">
        <p15:presenceInfo xmlns:p15="http://schemas.microsoft.com/office/powerpoint/2012/main" userId="ANTONELLO Diana (COMM)" providerId="None"/>
      </p:ext>
    </p:extLst>
  </p:cmAuthor>
  <p:cmAuthor id="5" name="ANTONELLO Diana (COMM)" initials="AD( [2]" lastIdx="37" clrIdx="4">
    <p:extLst>
      <p:ext uri="{19B8F6BF-5375-455C-9EA6-DF929625EA0E}">
        <p15:presenceInfo xmlns:p15="http://schemas.microsoft.com/office/powerpoint/2012/main" userId="S-1-5-21-1606980848-2025429265-839522115-1367081" providerId="AD"/>
      </p:ext>
    </p:extLst>
  </p:cmAuthor>
  <p:cmAuthor id="6" name="FABRY Anne-Sophie (COMM)" initials="FA(" lastIdx="7" clrIdx="5">
    <p:extLst>
      <p:ext uri="{19B8F6BF-5375-455C-9EA6-DF929625EA0E}">
        <p15:presenceInfo xmlns:p15="http://schemas.microsoft.com/office/powerpoint/2012/main" userId="FABRY Anne-Sophie (COM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8FF"/>
    <a:srgbClr val="003296"/>
    <a:srgbClr val="004A64"/>
    <a:srgbClr val="002E3E"/>
    <a:srgbClr val="5C7AD0"/>
    <a:srgbClr val="DDF6FF"/>
    <a:srgbClr val="FFFAEB"/>
    <a:srgbClr val="FFF9E5"/>
    <a:srgbClr val="F0F4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1140" y="48"/>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ETANO Manuela (COMM)" userId="S::manuela.oretano@ec.europa.eu::c302b6c1-a6cf-48e9-bad6-372049ac2824" providerId="AD" clId="Web-{5212FEBE-43C5-DD07-9E02-7101646736E7}"/>
    <pc:docChg chg="delSld modSld modSection">
      <pc:chgData name="ORETANO Manuela (COMM)" userId="S::manuela.oretano@ec.europa.eu::c302b6c1-a6cf-48e9-bad6-372049ac2824" providerId="AD" clId="Web-{5212FEBE-43C5-DD07-9E02-7101646736E7}" dt="2024-07-15T15:05:11.863" v="4"/>
      <pc:docMkLst>
        <pc:docMk/>
      </pc:docMkLst>
      <pc:sldChg chg="modNotes">
        <pc:chgData name="ORETANO Manuela (COMM)" userId="S::manuela.oretano@ec.europa.eu::c302b6c1-a6cf-48e9-bad6-372049ac2824" providerId="AD" clId="Web-{5212FEBE-43C5-DD07-9E02-7101646736E7}" dt="2024-07-15T15:04:08.736" v="1"/>
        <pc:sldMkLst>
          <pc:docMk/>
          <pc:sldMk cId="1225291961" sldId="408"/>
        </pc:sldMkLst>
      </pc:sldChg>
      <pc:sldChg chg="del">
        <pc:chgData name="ORETANO Manuela (COMM)" userId="S::manuela.oretano@ec.europa.eu::c302b6c1-a6cf-48e9-bad6-372049ac2824" providerId="AD" clId="Web-{5212FEBE-43C5-DD07-9E02-7101646736E7}" dt="2024-07-15T15:04:20.236" v="2"/>
        <pc:sldMkLst>
          <pc:docMk/>
          <pc:sldMk cId="709964528" sldId="409"/>
        </pc:sldMkLst>
      </pc:sldChg>
      <pc:sldChg chg="modNotes">
        <pc:chgData name="ORETANO Manuela (COMM)" userId="S::manuela.oretano@ec.europa.eu::c302b6c1-a6cf-48e9-bad6-372049ac2824" providerId="AD" clId="Web-{5212FEBE-43C5-DD07-9E02-7101646736E7}" dt="2024-07-15T15:05:11.863" v="4"/>
        <pc:sldMkLst>
          <pc:docMk/>
          <pc:sldMk cId="2950166645" sldId="437"/>
        </pc:sldMkLst>
      </pc:sldChg>
    </pc:docChg>
  </pc:docChgLst>
  <pc:docChgLst>
    <pc:chgData name="ORETANO Manuela (COMM)" userId="S::manuela.oretano@ec.europa.eu::c302b6c1-a6cf-48e9-bad6-372049ac2824" providerId="AD" clId="Web-{74C1325E-8510-290C-9FE0-C4A8E2A36115}"/>
    <pc:docChg chg="modSld">
      <pc:chgData name="ORETANO Manuela (COMM)" userId="S::manuela.oretano@ec.europa.eu::c302b6c1-a6cf-48e9-bad6-372049ac2824" providerId="AD" clId="Web-{74C1325E-8510-290C-9FE0-C4A8E2A36115}" dt="2024-07-15T13:12:02.920" v="1"/>
      <pc:docMkLst>
        <pc:docMk/>
      </pc:docMkLst>
      <pc:sldChg chg="modNotes">
        <pc:chgData name="ORETANO Manuela (COMM)" userId="S::manuela.oretano@ec.europa.eu::c302b6c1-a6cf-48e9-bad6-372049ac2824" providerId="AD" clId="Web-{74C1325E-8510-290C-9FE0-C4A8E2A36115}" dt="2024-07-15T13:12:02.920" v="1"/>
        <pc:sldMkLst>
          <pc:docMk/>
          <pc:sldMk cId="2950166645" sldId="437"/>
        </pc:sldMkLst>
      </pc:sldChg>
    </pc:docChg>
  </pc:docChgLst>
  <pc:docChgLst>
    <pc:chgData name="ORETANO Manuela (COMM)" userId="S::manuela.oretano@ec.europa.eu::c302b6c1-a6cf-48e9-bad6-372049ac2824" providerId="AD" clId="Web-{331560FE-10E4-D7DE-1522-25688971356A}"/>
    <pc:docChg chg="modSld">
      <pc:chgData name="ORETANO Manuela (COMM)" userId="S::manuela.oretano@ec.europa.eu::c302b6c1-a6cf-48e9-bad6-372049ac2824" providerId="AD" clId="Web-{331560FE-10E4-D7DE-1522-25688971356A}" dt="2025-01-10T11:57:30.542" v="2"/>
      <pc:docMkLst>
        <pc:docMk/>
      </pc:docMkLst>
      <pc:sldChg chg="modSp">
        <pc:chgData name="ORETANO Manuela (COMM)" userId="S::manuela.oretano@ec.europa.eu::c302b6c1-a6cf-48e9-bad6-372049ac2824" providerId="AD" clId="Web-{331560FE-10E4-D7DE-1522-25688971356A}" dt="2025-01-10T11:57:10.041" v="0"/>
        <pc:sldMkLst>
          <pc:docMk/>
          <pc:sldMk cId="3209097916" sldId="327"/>
        </pc:sldMkLst>
        <pc:picChg chg="mod">
          <ac:chgData name="ORETANO Manuela (COMM)" userId="S::manuela.oretano@ec.europa.eu::c302b6c1-a6cf-48e9-bad6-372049ac2824" providerId="AD" clId="Web-{331560FE-10E4-D7DE-1522-25688971356A}" dt="2025-01-10T11:57:10.041" v="0"/>
          <ac:picMkLst>
            <pc:docMk/>
            <pc:sldMk cId="3209097916" sldId="327"/>
            <ac:picMk id="6" creationId="{00000000-0000-0000-0000-000000000000}"/>
          </ac:picMkLst>
        </pc:picChg>
      </pc:sldChg>
      <pc:sldChg chg="modSp">
        <pc:chgData name="ORETANO Manuela (COMM)" userId="S::manuela.oretano@ec.europa.eu::c302b6c1-a6cf-48e9-bad6-372049ac2824" providerId="AD" clId="Web-{331560FE-10E4-D7DE-1522-25688971356A}" dt="2025-01-10T11:57:30.542" v="2"/>
        <pc:sldMkLst>
          <pc:docMk/>
          <pc:sldMk cId="4151216835" sldId="339"/>
        </pc:sldMkLst>
        <pc:picChg chg="mod">
          <ac:chgData name="ORETANO Manuela (COMM)" userId="S::manuela.oretano@ec.europa.eu::c302b6c1-a6cf-48e9-bad6-372049ac2824" providerId="AD" clId="Web-{331560FE-10E4-D7DE-1522-25688971356A}" dt="2025-01-10T11:57:30.542" v="2"/>
          <ac:picMkLst>
            <pc:docMk/>
            <pc:sldMk cId="4151216835" sldId="339"/>
            <ac:picMk id="4" creationId="{00000000-0000-0000-0000-000000000000}"/>
          </ac:picMkLst>
        </pc:picChg>
      </pc:sldChg>
      <pc:sldChg chg="modSp">
        <pc:chgData name="ORETANO Manuela (COMM)" userId="S::manuela.oretano@ec.europa.eu::c302b6c1-a6cf-48e9-bad6-372049ac2824" providerId="AD" clId="Web-{331560FE-10E4-D7DE-1522-25688971356A}" dt="2025-01-10T11:57:23.042" v="1"/>
        <pc:sldMkLst>
          <pc:docMk/>
          <pc:sldMk cId="1034728412" sldId="352"/>
        </pc:sldMkLst>
        <pc:picChg chg="mod">
          <ac:chgData name="ORETANO Manuela (COMM)" userId="S::manuela.oretano@ec.europa.eu::c302b6c1-a6cf-48e9-bad6-372049ac2824" providerId="AD" clId="Web-{331560FE-10E4-D7DE-1522-25688971356A}" dt="2025-01-10T11:57:23.042" v="1"/>
          <ac:picMkLst>
            <pc:docMk/>
            <pc:sldMk cId="1034728412" sldId="352"/>
            <ac:picMk id="15" creationId="{2F9512DC-1BC8-204B-B55A-31E4CAAF6952}"/>
          </ac:picMkLst>
        </pc:picChg>
      </pc:sldChg>
    </pc:docChg>
  </pc:docChgLst>
  <pc:docChgLst>
    <pc:chgData name="PEKONEN Essi (COMM)" userId="S::essi.pekonen@ec.europa.eu::faa4a04e-b659-4410-aa26-bf3b85a833eb" providerId="AD" clId="Web-{CFDBA9B5-9B94-9E34-1AA2-EB31DD2C9644}"/>
    <pc:docChg chg="delSld modSection">
      <pc:chgData name="PEKONEN Essi (COMM)" userId="S::essi.pekonen@ec.europa.eu::faa4a04e-b659-4410-aa26-bf3b85a833eb" providerId="AD" clId="Web-{CFDBA9B5-9B94-9E34-1AA2-EB31DD2C9644}" dt="2024-07-03T08:33:41.680" v="2"/>
      <pc:docMkLst>
        <pc:docMk/>
      </pc:docMkLst>
      <pc:sldChg chg="del">
        <pc:chgData name="PEKONEN Essi (COMM)" userId="S::essi.pekonen@ec.europa.eu::faa4a04e-b659-4410-aa26-bf3b85a833eb" providerId="AD" clId="Web-{CFDBA9B5-9B94-9E34-1AA2-EB31DD2C9644}" dt="2024-07-03T08:33:39.040" v="1"/>
        <pc:sldMkLst>
          <pc:docMk/>
          <pc:sldMk cId="2298217229" sldId="257"/>
        </pc:sldMkLst>
      </pc:sldChg>
      <pc:sldChg chg="del">
        <pc:chgData name="PEKONEN Essi (COMM)" userId="S::essi.pekonen@ec.europa.eu::faa4a04e-b659-4410-aa26-bf3b85a833eb" providerId="AD" clId="Web-{CFDBA9B5-9B94-9E34-1AA2-EB31DD2C9644}" dt="2024-07-03T08:33:35.102" v="0"/>
        <pc:sldMkLst>
          <pc:docMk/>
          <pc:sldMk cId="3066518217" sldId="432"/>
        </pc:sldMkLst>
      </pc:sldChg>
      <pc:sldChg chg="del">
        <pc:chgData name="PEKONEN Essi (COMM)" userId="S::essi.pekonen@ec.europa.eu::faa4a04e-b659-4410-aa26-bf3b85a833eb" providerId="AD" clId="Web-{CFDBA9B5-9B94-9E34-1AA2-EB31DD2C9644}" dt="2024-07-03T08:33:41.680" v="2"/>
        <pc:sldMkLst>
          <pc:docMk/>
          <pc:sldMk cId="2006266051" sldId="433"/>
        </pc:sldMkLst>
      </pc:sldChg>
    </pc:docChg>
  </pc:docChgLst>
  <pc:docChgLst>
    <pc:chgData name="ORETANO Manuela (COMM)" userId="c302b6c1-a6cf-48e9-bad6-372049ac2824" providerId="ADAL" clId="{B97054E4-FC17-40E6-B175-985EAFA3BFF2}"/>
    <pc:docChg chg="modSld">
      <pc:chgData name="ORETANO Manuela (COMM)" userId="c302b6c1-a6cf-48e9-bad6-372049ac2824" providerId="ADAL" clId="{B97054E4-FC17-40E6-B175-985EAFA3BFF2}" dt="2025-01-31T09:13:05.770" v="0" actId="14826"/>
      <pc:docMkLst>
        <pc:docMk/>
      </pc:docMkLst>
      <pc:sldChg chg="modSp">
        <pc:chgData name="ORETANO Manuela (COMM)" userId="c302b6c1-a6cf-48e9-bad6-372049ac2824" providerId="ADAL" clId="{B97054E4-FC17-40E6-B175-985EAFA3BFF2}" dt="2025-01-31T09:13:05.770" v="0" actId="14826"/>
        <pc:sldMkLst>
          <pc:docMk/>
          <pc:sldMk cId="3562266476" sldId="314"/>
        </pc:sldMkLst>
        <pc:picChg chg="mod">
          <ac:chgData name="ORETANO Manuela (COMM)" userId="c302b6c1-a6cf-48e9-bad6-372049ac2824" providerId="ADAL" clId="{B97054E4-FC17-40E6-B175-985EAFA3BFF2}" dt="2025-01-31T09:13:05.770" v="0" actId="14826"/>
          <ac:picMkLst>
            <pc:docMk/>
            <pc:sldMk cId="3562266476" sldId="314"/>
            <ac:picMk id="3" creationId="{E45C14B4-D790-6B3C-67BD-C28E3BE828D4}"/>
          </ac:picMkLst>
        </pc:picChg>
      </pc:sldChg>
    </pc:docChg>
  </pc:docChgLst>
  <pc:docChgLst>
    <pc:chgData name="ORETANO Manuela (COMM)" userId="S::manuela.oretano@ec.europa.eu::c302b6c1-a6cf-48e9-bad6-372049ac2824" providerId="AD" clId="Web-{C870E096-2D3B-1156-8E89-97A7C58E0E7A}"/>
    <pc:docChg chg="modSld">
      <pc:chgData name="ORETANO Manuela (COMM)" userId="S::manuela.oretano@ec.europa.eu::c302b6c1-a6cf-48e9-bad6-372049ac2824" providerId="AD" clId="Web-{C870E096-2D3B-1156-8E89-97A7C58E0E7A}" dt="2025-05-02T15:28:43.923" v="7"/>
      <pc:docMkLst>
        <pc:docMk/>
      </pc:docMkLst>
      <pc:sldChg chg="modNotes">
        <pc:chgData name="ORETANO Manuela (COMM)" userId="S::manuela.oretano@ec.europa.eu::c302b6c1-a6cf-48e9-bad6-372049ac2824" providerId="AD" clId="Web-{C870E096-2D3B-1156-8E89-97A7C58E0E7A}" dt="2025-05-02T15:28:43.923" v="7"/>
        <pc:sldMkLst>
          <pc:docMk/>
          <pc:sldMk cId="3562266476" sldId="314"/>
        </pc:sldMkLst>
      </pc:sldChg>
    </pc:docChg>
  </pc:docChgLst>
  <pc:docChgLst>
    <pc:chgData name="ORETANO Manuela (COMM)" userId="S::manuela.oretano@ec.europa.eu::c302b6c1-a6cf-48e9-bad6-372049ac2824" providerId="AD" clId="Web-{C46170D1-19E1-457F-81C3-5B9DCF2A0CB8}"/>
    <pc:docChg chg="modSld">
      <pc:chgData name="ORETANO Manuela (COMM)" userId="S::manuela.oretano@ec.europa.eu::c302b6c1-a6cf-48e9-bad6-372049ac2824" providerId="AD" clId="Web-{C46170D1-19E1-457F-81C3-5B9DCF2A0CB8}" dt="2024-07-17T09:17:43.370" v="30"/>
      <pc:docMkLst>
        <pc:docMk/>
      </pc:docMkLst>
      <pc:sldChg chg="modNotes">
        <pc:chgData name="ORETANO Manuela (COMM)" userId="S::manuela.oretano@ec.europa.eu::c302b6c1-a6cf-48e9-bad6-372049ac2824" providerId="AD" clId="Web-{C46170D1-19E1-457F-81C3-5B9DCF2A0CB8}" dt="2024-07-17T09:17:43.370" v="30"/>
        <pc:sldMkLst>
          <pc:docMk/>
          <pc:sldMk cId="1943691739" sldId="431"/>
        </pc:sldMkLst>
      </pc:sldChg>
    </pc:docChg>
  </pc:docChgLst>
  <pc:docChgLst>
    <pc:chgData name="ORETANO Manuela (COMM)" userId="S::manuela.oretano@ec.europa.eu::c302b6c1-a6cf-48e9-bad6-372049ac2824" providerId="AD" clId="Web-{99FB685A-8B2B-8E2A-D30F-DEBF4AFB59FC}"/>
    <pc:docChg chg="modSld">
      <pc:chgData name="ORETANO Manuela (COMM)" userId="S::manuela.oretano@ec.europa.eu::c302b6c1-a6cf-48e9-bad6-372049ac2824" providerId="AD" clId="Web-{99FB685A-8B2B-8E2A-D30F-DEBF4AFB59FC}" dt="2024-07-15T10:49:39.299" v="2"/>
      <pc:docMkLst>
        <pc:docMk/>
      </pc:docMkLst>
      <pc:sldChg chg="modNotes">
        <pc:chgData name="ORETANO Manuela (COMM)" userId="S::manuela.oretano@ec.europa.eu::c302b6c1-a6cf-48e9-bad6-372049ac2824" providerId="AD" clId="Web-{99FB685A-8B2B-8E2A-D30F-DEBF4AFB59FC}" dt="2024-07-15T10:49:39.299" v="2"/>
        <pc:sldMkLst>
          <pc:docMk/>
          <pc:sldMk cId="2950166645" sldId="437"/>
        </pc:sldMkLst>
      </pc:sldChg>
    </pc:docChg>
  </pc:docChgLst>
</pc:chgInfo>
</file>

<file path=ppt/diagrams/_rels/data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 Id="rId4" Type="http://schemas.openxmlformats.org/officeDocument/2006/relationships/image" Target="../media/image84.png"/></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 Id="rId4" Type="http://schemas.openxmlformats.org/officeDocument/2006/relationships/image" Target="../media/image44.jpeg"/></Relationships>
</file>

<file path=ppt/diagrams/_rels/data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eg"/><Relationship Id="rId5" Type="http://schemas.openxmlformats.org/officeDocument/2006/relationships/image" Target="../media/image49.jpeg"/><Relationship Id="rId4" Type="http://schemas.openxmlformats.org/officeDocument/2006/relationships/image" Target="../media/image48.jpeg"/></Relationships>
</file>

<file path=ppt/diagrams/_rels/data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image" Target="../media/image50.jpeg"/><Relationship Id="rId5" Type="http://schemas.openxmlformats.org/officeDocument/2006/relationships/image" Target="../media/image54.jpeg"/><Relationship Id="rId4" Type="http://schemas.openxmlformats.org/officeDocument/2006/relationships/image" Target="../media/image53.jpeg"/></Relationships>
</file>

<file path=ppt/diagrams/_rels/data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 Id="rId4" Type="http://schemas.openxmlformats.org/officeDocument/2006/relationships/image" Target="../media/image58.jpeg"/></Relationships>
</file>

<file path=ppt/diagrams/_rels/drawing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 Id="rId4" Type="http://schemas.openxmlformats.org/officeDocument/2006/relationships/image" Target="../media/image8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 Id="rId4" Type="http://schemas.openxmlformats.org/officeDocument/2006/relationships/image" Target="../media/image44.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eg"/><Relationship Id="rId5" Type="http://schemas.openxmlformats.org/officeDocument/2006/relationships/image" Target="../media/image49.jpeg"/><Relationship Id="rId4" Type="http://schemas.openxmlformats.org/officeDocument/2006/relationships/image" Target="../media/image48.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image" Target="../media/image50.jpeg"/><Relationship Id="rId5" Type="http://schemas.openxmlformats.org/officeDocument/2006/relationships/image" Target="../media/image54.jpeg"/><Relationship Id="rId4" Type="http://schemas.openxmlformats.org/officeDocument/2006/relationships/image" Target="../media/image53.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 Id="rId4" Type="http://schemas.openxmlformats.org/officeDocument/2006/relationships/image" Target="../media/image58.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A8543-2A51-4DD3-BB48-07A407CFCCAE}"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en-US"/>
        </a:p>
      </dgm:t>
    </dgm:pt>
    <dgm:pt modelId="{5252904E-63FF-49E9-9B90-17FD5D70A378}">
      <dgm:prSet phldrT="[Text]"/>
      <dgm:spPr>
        <a:solidFill>
          <a:srgbClr val="005674">
            <a:alpha val="50000"/>
          </a:srgbClr>
        </a:solidFill>
      </dgm:spPr>
      <dgm:t>
        <a:bodyPr/>
        <a:lstStyle/>
        <a:p>
          <a:r>
            <a:rPr lang="en-US" b="1"/>
            <a:t>24 LINGUE UFFICIALI DELL'UE</a:t>
          </a:r>
        </a:p>
      </dgm:t>
    </dgm:pt>
    <dgm:pt modelId="{E741B154-A7F6-4CBA-B60F-F2E3CC52A4DF}" type="parTrans" cxnId="{290B1463-7FDA-4554-B558-2F673542FC39}">
      <dgm:prSet/>
      <dgm:spPr/>
      <dgm:t>
        <a:bodyPr/>
        <a:lstStyle/>
        <a:p>
          <a:endParaRPr lang="en-US"/>
        </a:p>
      </dgm:t>
    </dgm:pt>
    <dgm:pt modelId="{AC7E3459-E89D-4833-BB6A-AB6D86B3D6A8}" type="sibTrans" cxnId="{290B1463-7FDA-4554-B558-2F673542FC39}">
      <dgm:prSet/>
      <dgm:spPr/>
      <dgm:t>
        <a:bodyPr/>
        <a:lstStyle/>
        <a:p>
          <a:endParaRPr lang="en-US"/>
        </a:p>
      </dgm:t>
    </dgm:pt>
    <dgm:pt modelId="{629869C1-1260-444D-AA31-696E17EEDF7E}">
      <dgm:prSet phldrT="[Text]"/>
      <dgm:spPr/>
      <dgm:t>
        <a:bodyPr/>
        <a:lstStyle/>
        <a:p>
          <a:r>
            <a:rPr lang="it-IT" b="1"/>
            <a:t>Lingue slave: </a:t>
          </a:r>
          <a:r>
            <a:rPr lang="it-IT" b="0"/>
            <a:t>bulgaro, ceco, croato, polacco, slovacco e sloveno</a:t>
          </a:r>
          <a:endParaRPr lang="en-US" b="0"/>
        </a:p>
      </dgm:t>
    </dgm:pt>
    <dgm:pt modelId="{25E0E280-853C-493D-9CC4-CFB157DCF58B}" type="parTrans" cxnId="{06423D0F-C633-4A57-B128-2F1F8B67B4EC}">
      <dgm:prSet/>
      <dgm:spPr/>
      <dgm:t>
        <a:bodyPr/>
        <a:lstStyle/>
        <a:p>
          <a:endParaRPr lang="en-US"/>
        </a:p>
      </dgm:t>
    </dgm:pt>
    <dgm:pt modelId="{FFC0FA8A-88D3-499F-8002-8162CAFD5564}" type="sibTrans" cxnId="{06423D0F-C633-4A57-B128-2F1F8B67B4EC}">
      <dgm:prSet/>
      <dgm:spPr/>
      <dgm:t>
        <a:bodyPr/>
        <a:lstStyle/>
        <a:p>
          <a:endParaRPr lang="en-US"/>
        </a:p>
      </dgm:t>
    </dgm:pt>
    <dgm:pt modelId="{F5C09E29-FD16-4B7E-A14F-2CCC52E30343}">
      <dgm:prSet phldrT="[Text]"/>
      <dgm:spPr>
        <a:solidFill>
          <a:schemeClr val="accent2">
            <a:lumMod val="75000"/>
            <a:alpha val="50000"/>
          </a:schemeClr>
        </a:solidFill>
      </dgm:spPr>
      <dgm:t>
        <a:bodyPr/>
        <a:lstStyle/>
        <a:p>
          <a:r>
            <a:rPr lang="it-IT" b="1"/>
            <a:t>Lingue germaniche: </a:t>
          </a:r>
          <a:r>
            <a:rPr lang="it-IT" b="0"/>
            <a:t>danese, tedesco, inglese, neerlandese e svedese</a:t>
          </a:r>
          <a:endParaRPr lang="en-US" b="0"/>
        </a:p>
      </dgm:t>
    </dgm:pt>
    <dgm:pt modelId="{EB8EB8CD-5DD0-477B-85C5-30ACE25D1402}" type="parTrans" cxnId="{D8A64EF1-7383-4156-BBDE-BFEF19C147C0}">
      <dgm:prSet/>
      <dgm:spPr/>
      <dgm:t>
        <a:bodyPr/>
        <a:lstStyle/>
        <a:p>
          <a:endParaRPr lang="en-US"/>
        </a:p>
      </dgm:t>
    </dgm:pt>
    <dgm:pt modelId="{7A79D66E-4933-4979-A670-6D383622AAE6}" type="sibTrans" cxnId="{D8A64EF1-7383-4156-BBDE-BFEF19C147C0}">
      <dgm:prSet/>
      <dgm:spPr/>
      <dgm:t>
        <a:bodyPr/>
        <a:lstStyle/>
        <a:p>
          <a:endParaRPr lang="en-US"/>
        </a:p>
      </dgm:t>
    </dgm:pt>
    <dgm:pt modelId="{572F5CBD-D895-4AAF-842A-0B8465468BD4}">
      <dgm:prSet phldrT="[Text]"/>
      <dgm:spPr/>
      <dgm:t>
        <a:bodyPr/>
        <a:lstStyle/>
        <a:p>
          <a:r>
            <a:rPr lang="it-IT" b="1"/>
            <a:t>Lingue romanze: </a:t>
          </a:r>
          <a:r>
            <a:rPr lang="it-IT" b="0"/>
            <a:t>spagnolo, francese, italiano, portoghese e rumeno</a:t>
          </a:r>
          <a:endParaRPr lang="en-US" b="0"/>
        </a:p>
      </dgm:t>
    </dgm:pt>
    <dgm:pt modelId="{6BEAA7CD-2C2F-40FF-A3F0-BBA2896D9A82}" type="parTrans" cxnId="{1E842B5A-3537-4761-BB29-507C716C3A9F}">
      <dgm:prSet/>
      <dgm:spPr/>
      <dgm:t>
        <a:bodyPr/>
        <a:lstStyle/>
        <a:p>
          <a:endParaRPr lang="en-US"/>
        </a:p>
      </dgm:t>
    </dgm:pt>
    <dgm:pt modelId="{E5C0D13C-F51D-43D7-B7DE-92E5B3E3D7B6}" type="sibTrans" cxnId="{1E842B5A-3537-4761-BB29-507C716C3A9F}">
      <dgm:prSet/>
      <dgm:spPr/>
      <dgm:t>
        <a:bodyPr/>
        <a:lstStyle/>
        <a:p>
          <a:endParaRPr lang="en-US"/>
        </a:p>
      </dgm:t>
    </dgm:pt>
    <dgm:pt modelId="{DBE77370-9D42-4A7B-A3CA-8D1218AFB214}">
      <dgm:prSet phldrT="[Text]"/>
      <dgm:spPr>
        <a:solidFill>
          <a:srgbClr val="FFC000">
            <a:alpha val="50000"/>
          </a:srgbClr>
        </a:solidFill>
      </dgm:spPr>
      <dgm:t>
        <a:bodyPr/>
        <a:lstStyle/>
        <a:p>
          <a:r>
            <a:rPr lang="it-IT" b="1"/>
            <a:t>Altre lingue: </a:t>
          </a:r>
          <a:r>
            <a:rPr lang="it-IT" b="0"/>
            <a:t>estone e finlandese, greco, irlandese, lituano e lettone, ungherese, maltese</a:t>
          </a:r>
          <a:endParaRPr lang="en-US" b="0"/>
        </a:p>
      </dgm:t>
    </dgm:pt>
    <dgm:pt modelId="{429CE523-C5FC-49E6-A450-6B83AC651315}" type="parTrans" cxnId="{95C6C0A3-E2D4-4466-9B49-CCA3C3FC8E90}">
      <dgm:prSet/>
      <dgm:spPr/>
      <dgm:t>
        <a:bodyPr/>
        <a:lstStyle/>
        <a:p>
          <a:endParaRPr lang="en-US"/>
        </a:p>
      </dgm:t>
    </dgm:pt>
    <dgm:pt modelId="{C2DDAA2E-18F3-4716-9F4A-A07C95660494}" type="sibTrans" cxnId="{95C6C0A3-E2D4-4466-9B49-CCA3C3FC8E90}">
      <dgm:prSet/>
      <dgm:spPr/>
      <dgm:t>
        <a:bodyPr/>
        <a:lstStyle/>
        <a:p>
          <a:endParaRPr lang="en-US"/>
        </a:p>
      </dgm:t>
    </dgm:pt>
    <dgm:pt modelId="{A770E368-C418-4D75-8C7D-5F748FC37372}" type="pres">
      <dgm:prSet presAssocID="{546A8543-2A51-4DD3-BB48-07A407CFCCAE}" presName="composite" presStyleCnt="0">
        <dgm:presLayoutVars>
          <dgm:chMax val="1"/>
          <dgm:dir/>
          <dgm:resizeHandles val="exact"/>
        </dgm:presLayoutVars>
      </dgm:prSet>
      <dgm:spPr/>
    </dgm:pt>
    <dgm:pt modelId="{1885BDA1-124B-4DC3-A05D-ACACDF21F510}" type="pres">
      <dgm:prSet presAssocID="{546A8543-2A51-4DD3-BB48-07A407CFCCAE}" presName="radial" presStyleCnt="0">
        <dgm:presLayoutVars>
          <dgm:animLvl val="ctr"/>
        </dgm:presLayoutVars>
      </dgm:prSet>
      <dgm:spPr/>
    </dgm:pt>
    <dgm:pt modelId="{8BEDEE8B-A512-47E2-A3C9-74492F618D4F}" type="pres">
      <dgm:prSet presAssocID="{5252904E-63FF-49E9-9B90-17FD5D70A378}" presName="centerShape" presStyleLbl="vennNode1" presStyleIdx="0" presStyleCnt="5" custScaleX="86259" custScaleY="84920"/>
      <dgm:spPr/>
    </dgm:pt>
    <dgm:pt modelId="{529148A2-7FCD-4369-9EFC-ACFC3C7F6D7A}" type="pres">
      <dgm:prSet presAssocID="{629869C1-1260-444D-AA31-696E17EEDF7E}" presName="node" presStyleLbl="vennNode1" presStyleIdx="1" presStyleCnt="5" custScaleX="130306" custScaleY="122181" custRadScaleRad="89753" custRadScaleInc="-519">
        <dgm:presLayoutVars>
          <dgm:bulletEnabled val="1"/>
        </dgm:presLayoutVars>
      </dgm:prSet>
      <dgm:spPr/>
    </dgm:pt>
    <dgm:pt modelId="{14294006-4B65-442B-A0BD-25F001259F70}" type="pres">
      <dgm:prSet presAssocID="{F5C09E29-FD16-4B7E-A14F-2CCC52E30343}" presName="node" presStyleLbl="vennNode1" presStyleIdx="2" presStyleCnt="5" custScaleX="131175" custScaleY="126686" custRadScaleRad="98546" custRadScaleInc="-946">
        <dgm:presLayoutVars>
          <dgm:bulletEnabled val="1"/>
        </dgm:presLayoutVars>
      </dgm:prSet>
      <dgm:spPr/>
    </dgm:pt>
    <dgm:pt modelId="{E5581C0B-7D92-4AD3-97E0-B4938FE73CA5}" type="pres">
      <dgm:prSet presAssocID="{572F5CBD-D895-4AAF-842A-0B8465468BD4}" presName="node" presStyleLbl="vennNode1" presStyleIdx="3" presStyleCnt="5" custScaleX="134871" custScaleY="131363" custRadScaleRad="83428" custRadScaleInc="1563">
        <dgm:presLayoutVars>
          <dgm:bulletEnabled val="1"/>
        </dgm:presLayoutVars>
      </dgm:prSet>
      <dgm:spPr/>
    </dgm:pt>
    <dgm:pt modelId="{422BC532-F1F3-4869-AE88-2EBED49E2E90}" type="pres">
      <dgm:prSet presAssocID="{DBE77370-9D42-4A7B-A3CA-8D1218AFB214}" presName="node" presStyleLbl="vennNode1" presStyleIdx="4" presStyleCnt="5" custScaleX="134099" custScaleY="131150" custRadScaleRad="96339" custRadScaleInc="0">
        <dgm:presLayoutVars>
          <dgm:bulletEnabled val="1"/>
        </dgm:presLayoutVars>
      </dgm:prSet>
      <dgm:spPr/>
    </dgm:pt>
  </dgm:ptLst>
  <dgm:cxnLst>
    <dgm:cxn modelId="{06423D0F-C633-4A57-B128-2F1F8B67B4EC}" srcId="{5252904E-63FF-49E9-9B90-17FD5D70A378}" destId="{629869C1-1260-444D-AA31-696E17EEDF7E}" srcOrd="0" destOrd="0" parTransId="{25E0E280-853C-493D-9CC4-CFB157DCF58B}" sibTransId="{FFC0FA8A-88D3-499F-8002-8162CAFD5564}"/>
    <dgm:cxn modelId="{8632ED3B-FDB1-42F4-A600-5E6812922112}" type="presOf" srcId="{F5C09E29-FD16-4B7E-A14F-2CCC52E30343}" destId="{14294006-4B65-442B-A0BD-25F001259F70}" srcOrd="0" destOrd="0" presId="urn:microsoft.com/office/officeart/2005/8/layout/radial3"/>
    <dgm:cxn modelId="{290B1463-7FDA-4554-B558-2F673542FC39}" srcId="{546A8543-2A51-4DD3-BB48-07A407CFCCAE}" destId="{5252904E-63FF-49E9-9B90-17FD5D70A378}" srcOrd="0" destOrd="0" parTransId="{E741B154-A7F6-4CBA-B60F-F2E3CC52A4DF}" sibTransId="{AC7E3459-E89D-4833-BB6A-AB6D86B3D6A8}"/>
    <dgm:cxn modelId="{1E842B5A-3537-4761-BB29-507C716C3A9F}" srcId="{5252904E-63FF-49E9-9B90-17FD5D70A378}" destId="{572F5CBD-D895-4AAF-842A-0B8465468BD4}" srcOrd="2" destOrd="0" parTransId="{6BEAA7CD-2C2F-40FF-A3F0-BBA2896D9A82}" sibTransId="{E5C0D13C-F51D-43D7-B7DE-92E5B3E3D7B6}"/>
    <dgm:cxn modelId="{DA7E5580-7A80-4949-A0CB-6E445676EBFC}" type="presOf" srcId="{DBE77370-9D42-4A7B-A3CA-8D1218AFB214}" destId="{422BC532-F1F3-4869-AE88-2EBED49E2E90}" srcOrd="0" destOrd="0" presId="urn:microsoft.com/office/officeart/2005/8/layout/radial3"/>
    <dgm:cxn modelId="{95C6C0A3-E2D4-4466-9B49-CCA3C3FC8E90}" srcId="{5252904E-63FF-49E9-9B90-17FD5D70A378}" destId="{DBE77370-9D42-4A7B-A3CA-8D1218AFB214}" srcOrd="3" destOrd="0" parTransId="{429CE523-C5FC-49E6-A450-6B83AC651315}" sibTransId="{C2DDAA2E-18F3-4716-9F4A-A07C95660494}"/>
    <dgm:cxn modelId="{ABFA7AAB-04F0-4879-8A9D-056CC2A04FDE}" type="presOf" srcId="{572F5CBD-D895-4AAF-842A-0B8465468BD4}" destId="{E5581C0B-7D92-4AD3-97E0-B4938FE73CA5}" srcOrd="0" destOrd="0" presId="urn:microsoft.com/office/officeart/2005/8/layout/radial3"/>
    <dgm:cxn modelId="{D6F929D0-C6C2-4CA5-81BF-B27CF3AB90C5}" type="presOf" srcId="{629869C1-1260-444D-AA31-696E17EEDF7E}" destId="{529148A2-7FCD-4369-9EFC-ACFC3C7F6D7A}" srcOrd="0" destOrd="0" presId="urn:microsoft.com/office/officeart/2005/8/layout/radial3"/>
    <dgm:cxn modelId="{7D6AABDE-7985-40FE-948B-A9F7E77B5F8B}" type="presOf" srcId="{5252904E-63FF-49E9-9B90-17FD5D70A378}" destId="{8BEDEE8B-A512-47E2-A3C9-74492F618D4F}" srcOrd="0" destOrd="0" presId="urn:microsoft.com/office/officeart/2005/8/layout/radial3"/>
    <dgm:cxn modelId="{D8A64EF1-7383-4156-BBDE-BFEF19C147C0}" srcId="{5252904E-63FF-49E9-9B90-17FD5D70A378}" destId="{F5C09E29-FD16-4B7E-A14F-2CCC52E30343}" srcOrd="1" destOrd="0" parTransId="{EB8EB8CD-5DD0-477B-85C5-30ACE25D1402}" sibTransId="{7A79D66E-4933-4979-A670-6D383622AAE6}"/>
    <dgm:cxn modelId="{1D742CF8-D1BF-4C2D-BD65-059CAAF20605}" type="presOf" srcId="{546A8543-2A51-4DD3-BB48-07A407CFCCAE}" destId="{A770E368-C418-4D75-8C7D-5F748FC37372}" srcOrd="0" destOrd="0" presId="urn:microsoft.com/office/officeart/2005/8/layout/radial3"/>
    <dgm:cxn modelId="{E7C5EA66-FB68-4499-9ECC-D05E6154E573}" type="presParOf" srcId="{A770E368-C418-4D75-8C7D-5F748FC37372}" destId="{1885BDA1-124B-4DC3-A05D-ACACDF21F510}" srcOrd="0" destOrd="0" presId="urn:microsoft.com/office/officeart/2005/8/layout/radial3"/>
    <dgm:cxn modelId="{CC8E7EA1-83A0-4736-955F-67ADBE447842}" type="presParOf" srcId="{1885BDA1-124B-4DC3-A05D-ACACDF21F510}" destId="{8BEDEE8B-A512-47E2-A3C9-74492F618D4F}" srcOrd="0" destOrd="0" presId="urn:microsoft.com/office/officeart/2005/8/layout/radial3"/>
    <dgm:cxn modelId="{7D5676D0-6286-44AF-8ECF-D2C6AFF7AF43}" type="presParOf" srcId="{1885BDA1-124B-4DC3-A05D-ACACDF21F510}" destId="{529148A2-7FCD-4369-9EFC-ACFC3C7F6D7A}" srcOrd="1" destOrd="0" presId="urn:microsoft.com/office/officeart/2005/8/layout/radial3"/>
    <dgm:cxn modelId="{13B26301-E6E6-40E1-A6E1-C2EDB0859E12}" type="presParOf" srcId="{1885BDA1-124B-4DC3-A05D-ACACDF21F510}" destId="{14294006-4B65-442B-A0BD-25F001259F70}" srcOrd="2" destOrd="0" presId="urn:microsoft.com/office/officeart/2005/8/layout/radial3"/>
    <dgm:cxn modelId="{1D78EE11-B2A8-4B9B-ADA0-5C3B7164204F}" type="presParOf" srcId="{1885BDA1-124B-4DC3-A05D-ACACDF21F510}" destId="{E5581C0B-7D92-4AD3-97E0-B4938FE73CA5}" srcOrd="3" destOrd="0" presId="urn:microsoft.com/office/officeart/2005/8/layout/radial3"/>
    <dgm:cxn modelId="{949C9112-8C66-43B2-8842-060B25EE1B14}" type="presParOf" srcId="{1885BDA1-124B-4DC3-A05D-ACACDF21F510}" destId="{422BC532-F1F3-4869-AE88-2EBED49E2E9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74D10AB-652A-4FBB-9D63-C31280F8F3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5898A6-3D75-4AFF-97B0-57FAA2C1CC4E}">
      <dgm:prSet custT="1"/>
      <dgm:spPr>
        <a:solidFill>
          <a:srgbClr val="FFC000"/>
        </a:solidFill>
      </dgm:spPr>
      <dgm:t>
        <a:bodyPr/>
        <a:lstStyle/>
        <a:p>
          <a:pPr rtl="0"/>
          <a:r>
            <a:rPr lang="it-IT" sz="1700">
              <a:solidFill>
                <a:schemeClr val="tx1"/>
              </a:solidFill>
            </a:rPr>
            <a:t>Rappresenta i governi dei paesi dell'UE</a:t>
          </a:r>
          <a:endParaRPr lang="en-IE" sz="1700">
            <a:solidFill>
              <a:schemeClr val="tx1"/>
            </a:solidFill>
          </a:endParaRPr>
        </a:p>
      </dgm:t>
    </dgm:pt>
    <dgm:pt modelId="{444B9149-1101-4141-96A7-7A6074093B5B}" type="parTrans" cxnId="{7DA0BE22-75D7-436A-93F9-C11E22BAEA94}">
      <dgm:prSet/>
      <dgm:spPr/>
      <dgm:t>
        <a:bodyPr/>
        <a:lstStyle/>
        <a:p>
          <a:endParaRPr lang="en-US"/>
        </a:p>
      </dgm:t>
    </dgm:pt>
    <dgm:pt modelId="{72C1FA24-6D46-4D8A-AB6C-FD028A5F8A57}" type="sibTrans" cxnId="{7DA0BE22-75D7-436A-93F9-C11E22BAEA94}">
      <dgm:prSet/>
      <dgm:spPr/>
      <dgm:t>
        <a:bodyPr/>
        <a:lstStyle/>
        <a:p>
          <a:endParaRPr lang="en-US"/>
        </a:p>
      </dgm:t>
    </dgm:pt>
    <dgm:pt modelId="{9A81B48D-4189-4637-9B54-03E2DBC31C94}">
      <dgm:prSet custT="1"/>
      <dgm:spPr>
        <a:solidFill>
          <a:srgbClr val="FFC000"/>
        </a:solidFill>
      </dgm:spPr>
      <dgm:t>
        <a:bodyPr/>
        <a:lstStyle/>
        <a:p>
          <a:pPr rtl="0"/>
          <a:r>
            <a:rPr lang="it-IT" sz="1700">
              <a:solidFill>
                <a:schemeClr val="tx1"/>
              </a:solidFill>
            </a:rPr>
            <a:t>Riunisce i ministri dei paesi dell'UE che si incontrano per discutere di questioni inerenti all'UE (agricoltura, affari esteri, giustizia ecc.)</a:t>
          </a:r>
          <a:endParaRPr lang="en-IE" sz="1700">
            <a:solidFill>
              <a:schemeClr val="tx1"/>
            </a:solidFill>
          </a:endParaRPr>
        </a:p>
      </dgm:t>
    </dgm:pt>
    <dgm:pt modelId="{02D2473F-6012-453E-B846-16692B860B03}" type="parTrans" cxnId="{7DC0E24F-C5DA-407F-8342-A5CEE171C567}">
      <dgm:prSet/>
      <dgm:spPr/>
      <dgm:t>
        <a:bodyPr/>
        <a:lstStyle/>
        <a:p>
          <a:endParaRPr lang="en-US"/>
        </a:p>
      </dgm:t>
    </dgm:pt>
    <dgm:pt modelId="{AF422124-B457-4B56-A30A-1C9303052209}" type="sibTrans" cxnId="{7DC0E24F-C5DA-407F-8342-A5CEE171C567}">
      <dgm:prSet/>
      <dgm:spPr/>
      <dgm:t>
        <a:bodyPr/>
        <a:lstStyle/>
        <a:p>
          <a:endParaRPr lang="en-US"/>
        </a:p>
      </dgm:t>
    </dgm:pt>
    <dgm:pt modelId="{344372FE-7FD0-400E-B5B1-D06552431CFB}">
      <dgm:prSet custT="1"/>
      <dgm:spPr>
        <a:solidFill>
          <a:srgbClr val="FFC000"/>
        </a:solidFill>
      </dgm:spPr>
      <dgm:t>
        <a:bodyPr/>
        <a:lstStyle/>
        <a:p>
          <a:pPr rtl="0"/>
          <a:r>
            <a:rPr lang="it-IT" sz="1700">
              <a:solidFill>
                <a:schemeClr val="tx1"/>
              </a:solidFill>
            </a:rPr>
            <a:t>Prende decisioni e approva leggi insieme al Parlamento europeo</a:t>
          </a:r>
          <a:endParaRPr lang="en-IE" sz="1700">
            <a:solidFill>
              <a:schemeClr val="tx1"/>
            </a:solidFill>
          </a:endParaRPr>
        </a:p>
      </dgm:t>
    </dgm:pt>
    <dgm:pt modelId="{F25FBEFF-3E93-481E-AD6A-2ACFB675BE2D}" type="parTrans" cxnId="{42FD6498-2F05-4395-9A9A-BD8FA921657E}">
      <dgm:prSet/>
      <dgm:spPr/>
      <dgm:t>
        <a:bodyPr/>
        <a:lstStyle/>
        <a:p>
          <a:endParaRPr lang="en-US"/>
        </a:p>
      </dgm:t>
    </dgm:pt>
    <dgm:pt modelId="{80010A4F-8070-4FFE-AE69-C37C2185D73F}" type="sibTrans" cxnId="{42FD6498-2F05-4395-9A9A-BD8FA921657E}">
      <dgm:prSet/>
      <dgm:spPr/>
      <dgm:t>
        <a:bodyPr/>
        <a:lstStyle/>
        <a:p>
          <a:endParaRPr lang="en-US"/>
        </a:p>
      </dgm:t>
    </dgm:pt>
    <dgm:pt modelId="{B8DCE87E-4AFE-434D-915D-AD6E13EE68A1}">
      <dgm:prSet custT="1"/>
      <dgm:spPr>
        <a:solidFill>
          <a:srgbClr val="FFC000"/>
        </a:solidFill>
      </dgm:spPr>
      <dgm:t>
        <a:bodyPr/>
        <a:lstStyle/>
        <a:p>
          <a:pPr rtl="0"/>
          <a:r>
            <a:rPr lang="it-IT" sz="1700">
              <a:solidFill>
                <a:schemeClr val="tx1"/>
              </a:solidFill>
            </a:rPr>
            <a:t>È presieduto a turno per sei mesi da un diverso paese dell'UE</a:t>
          </a:r>
          <a:endParaRPr lang="en-IE" sz="1700">
            <a:solidFill>
              <a:schemeClr val="tx1"/>
            </a:solidFill>
          </a:endParaRPr>
        </a:p>
      </dgm:t>
    </dgm:pt>
    <dgm:pt modelId="{5375C13A-8424-4353-9711-4BF6F4868B8C}" type="parTrans" cxnId="{BBF50584-E525-4632-BB03-0645757ECE43}">
      <dgm:prSet/>
      <dgm:spPr/>
      <dgm:t>
        <a:bodyPr/>
        <a:lstStyle/>
        <a:p>
          <a:endParaRPr lang="en-US"/>
        </a:p>
      </dgm:t>
    </dgm:pt>
    <dgm:pt modelId="{C0752C81-FC21-4DF4-95CE-D0E4883CEA72}" type="sibTrans" cxnId="{BBF50584-E525-4632-BB03-0645757ECE43}">
      <dgm:prSet/>
      <dgm:spPr/>
      <dgm:t>
        <a:bodyPr/>
        <a:lstStyle/>
        <a:p>
          <a:endParaRPr lang="en-US"/>
        </a:p>
      </dgm:t>
    </dgm:pt>
    <dgm:pt modelId="{3EF27179-2DBF-4452-A932-6BD125836B57}">
      <dgm:prSet custT="1"/>
      <dgm:spPr>
        <a:solidFill>
          <a:srgbClr val="FFC000"/>
        </a:solidFill>
      </dgm:spPr>
      <dgm:t>
        <a:bodyPr/>
        <a:lstStyle/>
        <a:p>
          <a:pPr rtl="0"/>
          <a:r>
            <a:rPr lang="en-US" sz="1700">
              <a:solidFill>
                <a:schemeClr val="tx1"/>
              </a:solidFill>
            </a:rPr>
            <a:t>Si </a:t>
          </a:r>
          <a:r>
            <a:rPr lang="en-US" sz="1700" err="1">
              <a:solidFill>
                <a:schemeClr val="tx1"/>
              </a:solidFill>
            </a:rPr>
            <a:t>riunisce</a:t>
          </a:r>
          <a:r>
            <a:rPr lang="en-US" sz="1700">
              <a:solidFill>
                <a:schemeClr val="tx1"/>
              </a:solidFill>
            </a:rPr>
            <a:t> a </a:t>
          </a:r>
          <a:r>
            <a:rPr lang="en-US" sz="1700" err="1">
              <a:solidFill>
                <a:schemeClr val="tx1"/>
              </a:solidFill>
            </a:rPr>
            <a:t>Bruxelles</a:t>
          </a:r>
          <a:r>
            <a:rPr lang="en-US" sz="1700">
              <a:solidFill>
                <a:schemeClr val="tx1"/>
              </a:solidFill>
            </a:rPr>
            <a:t> o a </a:t>
          </a:r>
          <a:r>
            <a:rPr lang="en-US" sz="1700" err="1">
              <a:solidFill>
                <a:schemeClr val="tx1"/>
              </a:solidFill>
            </a:rPr>
            <a:t>Lussemburgo</a:t>
          </a:r>
          <a:endParaRPr lang="en-IE" sz="1700">
            <a:solidFill>
              <a:schemeClr val="tx1"/>
            </a:solidFill>
          </a:endParaRPr>
        </a:p>
      </dgm:t>
    </dgm:pt>
    <dgm:pt modelId="{B20309FC-72C9-492D-BEEB-FF679139B334}" type="parTrans" cxnId="{0AF985E5-283D-490F-BFB9-B745E39284FD}">
      <dgm:prSet/>
      <dgm:spPr/>
      <dgm:t>
        <a:bodyPr/>
        <a:lstStyle/>
        <a:p>
          <a:endParaRPr lang="en-US"/>
        </a:p>
      </dgm:t>
    </dgm:pt>
    <dgm:pt modelId="{762377CA-CCB1-47F2-8F62-E4938483D248}" type="sibTrans" cxnId="{0AF985E5-283D-490F-BFB9-B745E39284FD}">
      <dgm:prSet/>
      <dgm:spPr/>
      <dgm:t>
        <a:bodyPr/>
        <a:lstStyle/>
        <a:p>
          <a:endParaRPr lang="en-US"/>
        </a:p>
      </dgm:t>
    </dgm:pt>
    <dgm:pt modelId="{4EE2631B-CB16-4C8B-8AB6-4FB00A8B028F}" type="pres">
      <dgm:prSet presAssocID="{474D10AB-652A-4FBB-9D63-C31280F8F333}" presName="linear" presStyleCnt="0">
        <dgm:presLayoutVars>
          <dgm:animLvl val="lvl"/>
          <dgm:resizeHandles val="exact"/>
        </dgm:presLayoutVars>
      </dgm:prSet>
      <dgm:spPr/>
    </dgm:pt>
    <dgm:pt modelId="{FD453E10-EE28-4A6C-93F1-8D17BDA9655B}" type="pres">
      <dgm:prSet presAssocID="{C65898A6-3D75-4AFF-97B0-57FAA2C1CC4E}" presName="parentText" presStyleLbl="node1" presStyleIdx="0" presStyleCnt="5" custLinFactY="-2484" custLinFactNeighborY="-100000">
        <dgm:presLayoutVars>
          <dgm:chMax val="0"/>
          <dgm:bulletEnabled val="1"/>
        </dgm:presLayoutVars>
      </dgm:prSet>
      <dgm:spPr/>
    </dgm:pt>
    <dgm:pt modelId="{968BCACB-FF21-41A2-BCC5-B7639A161617}" type="pres">
      <dgm:prSet presAssocID="{72C1FA24-6D46-4D8A-AB6C-FD028A5F8A57}" presName="spacer" presStyleCnt="0"/>
      <dgm:spPr/>
    </dgm:pt>
    <dgm:pt modelId="{0573FA43-24D1-4D72-85C2-86103A7FCEF0}" type="pres">
      <dgm:prSet presAssocID="{9A81B48D-4189-4637-9B54-03E2DBC31C94}" presName="parentText" presStyleLbl="node1" presStyleIdx="1" presStyleCnt="5">
        <dgm:presLayoutVars>
          <dgm:chMax val="0"/>
          <dgm:bulletEnabled val="1"/>
        </dgm:presLayoutVars>
      </dgm:prSet>
      <dgm:spPr/>
    </dgm:pt>
    <dgm:pt modelId="{A82885AA-7DA0-4AD6-9DE5-35C099D52507}" type="pres">
      <dgm:prSet presAssocID="{AF422124-B457-4B56-A30A-1C9303052209}" presName="spacer" presStyleCnt="0"/>
      <dgm:spPr/>
    </dgm:pt>
    <dgm:pt modelId="{050DFA99-827A-4EA5-8157-94CD9436E216}" type="pres">
      <dgm:prSet presAssocID="{344372FE-7FD0-400E-B5B1-D06552431CFB}" presName="parentText" presStyleLbl="node1" presStyleIdx="2" presStyleCnt="5">
        <dgm:presLayoutVars>
          <dgm:chMax val="0"/>
          <dgm:bulletEnabled val="1"/>
        </dgm:presLayoutVars>
      </dgm:prSet>
      <dgm:spPr/>
    </dgm:pt>
    <dgm:pt modelId="{22B420C3-DB51-492A-B545-6A2F14C1ED5A}" type="pres">
      <dgm:prSet presAssocID="{80010A4F-8070-4FFE-AE69-C37C2185D73F}" presName="spacer" presStyleCnt="0"/>
      <dgm:spPr/>
    </dgm:pt>
    <dgm:pt modelId="{4F8DE995-AA6F-4DFE-8486-B480892B9757}" type="pres">
      <dgm:prSet presAssocID="{B8DCE87E-4AFE-434D-915D-AD6E13EE68A1}" presName="parentText" presStyleLbl="node1" presStyleIdx="3" presStyleCnt="5">
        <dgm:presLayoutVars>
          <dgm:chMax val="0"/>
          <dgm:bulletEnabled val="1"/>
        </dgm:presLayoutVars>
      </dgm:prSet>
      <dgm:spPr/>
    </dgm:pt>
    <dgm:pt modelId="{C1D03E70-BE97-476C-8E7F-D57CF8E1A485}" type="pres">
      <dgm:prSet presAssocID="{C0752C81-FC21-4DF4-95CE-D0E4883CEA72}" presName="spacer" presStyleCnt="0"/>
      <dgm:spPr/>
    </dgm:pt>
    <dgm:pt modelId="{C7565D90-15C1-4236-9AEC-41345840738B}" type="pres">
      <dgm:prSet presAssocID="{3EF27179-2DBF-4452-A932-6BD125836B57}" presName="parentText" presStyleLbl="node1" presStyleIdx="4" presStyleCnt="5">
        <dgm:presLayoutVars>
          <dgm:chMax val="0"/>
          <dgm:bulletEnabled val="1"/>
        </dgm:presLayoutVars>
      </dgm:prSet>
      <dgm:spPr/>
    </dgm:pt>
  </dgm:ptLst>
  <dgm:cxnLst>
    <dgm:cxn modelId="{A300D500-87CA-4BF2-83C4-C973F86ED928}" type="presOf" srcId="{C65898A6-3D75-4AFF-97B0-57FAA2C1CC4E}" destId="{FD453E10-EE28-4A6C-93F1-8D17BDA9655B}" srcOrd="0" destOrd="0" presId="urn:microsoft.com/office/officeart/2005/8/layout/vList2"/>
    <dgm:cxn modelId="{C155870F-FA1E-44E8-9D7A-76910D1AD6F6}" type="presOf" srcId="{3EF27179-2DBF-4452-A932-6BD125836B57}" destId="{C7565D90-15C1-4236-9AEC-41345840738B}" srcOrd="0" destOrd="0" presId="urn:microsoft.com/office/officeart/2005/8/layout/vList2"/>
    <dgm:cxn modelId="{E40E3819-FAD9-4181-9035-BCA449B1DDDC}" type="presOf" srcId="{344372FE-7FD0-400E-B5B1-D06552431CFB}" destId="{050DFA99-827A-4EA5-8157-94CD9436E216}" srcOrd="0" destOrd="0" presId="urn:microsoft.com/office/officeart/2005/8/layout/vList2"/>
    <dgm:cxn modelId="{7DA0BE22-75D7-436A-93F9-C11E22BAEA94}" srcId="{474D10AB-652A-4FBB-9D63-C31280F8F333}" destId="{C65898A6-3D75-4AFF-97B0-57FAA2C1CC4E}" srcOrd="0" destOrd="0" parTransId="{444B9149-1101-4141-96A7-7A6074093B5B}" sibTransId="{72C1FA24-6D46-4D8A-AB6C-FD028A5F8A57}"/>
    <dgm:cxn modelId="{617FC36B-0C99-4F73-B25D-6643062D46DE}" type="presOf" srcId="{9A81B48D-4189-4637-9B54-03E2DBC31C94}" destId="{0573FA43-24D1-4D72-85C2-86103A7FCEF0}" srcOrd="0" destOrd="0" presId="urn:microsoft.com/office/officeart/2005/8/layout/vList2"/>
    <dgm:cxn modelId="{7DC0E24F-C5DA-407F-8342-A5CEE171C567}" srcId="{474D10AB-652A-4FBB-9D63-C31280F8F333}" destId="{9A81B48D-4189-4637-9B54-03E2DBC31C94}" srcOrd="1" destOrd="0" parTransId="{02D2473F-6012-453E-B846-16692B860B03}" sibTransId="{AF422124-B457-4B56-A30A-1C9303052209}"/>
    <dgm:cxn modelId="{BBF50584-E525-4632-BB03-0645757ECE43}" srcId="{474D10AB-652A-4FBB-9D63-C31280F8F333}" destId="{B8DCE87E-4AFE-434D-915D-AD6E13EE68A1}" srcOrd="3" destOrd="0" parTransId="{5375C13A-8424-4353-9711-4BF6F4868B8C}" sibTransId="{C0752C81-FC21-4DF4-95CE-D0E4883CEA72}"/>
    <dgm:cxn modelId="{C2B4D586-C262-458D-A596-8C0EEFBF1BB8}" type="presOf" srcId="{474D10AB-652A-4FBB-9D63-C31280F8F333}" destId="{4EE2631B-CB16-4C8B-8AB6-4FB00A8B028F}" srcOrd="0" destOrd="0" presId="urn:microsoft.com/office/officeart/2005/8/layout/vList2"/>
    <dgm:cxn modelId="{42FD6498-2F05-4395-9A9A-BD8FA921657E}" srcId="{474D10AB-652A-4FBB-9D63-C31280F8F333}" destId="{344372FE-7FD0-400E-B5B1-D06552431CFB}" srcOrd="2" destOrd="0" parTransId="{F25FBEFF-3E93-481E-AD6A-2ACFB675BE2D}" sibTransId="{80010A4F-8070-4FFE-AE69-C37C2185D73F}"/>
    <dgm:cxn modelId="{A2FCCFBC-1ED9-41DD-B298-F3EAFCC20253}" type="presOf" srcId="{B8DCE87E-4AFE-434D-915D-AD6E13EE68A1}" destId="{4F8DE995-AA6F-4DFE-8486-B480892B9757}" srcOrd="0" destOrd="0" presId="urn:microsoft.com/office/officeart/2005/8/layout/vList2"/>
    <dgm:cxn modelId="{0AF985E5-283D-490F-BFB9-B745E39284FD}" srcId="{474D10AB-652A-4FBB-9D63-C31280F8F333}" destId="{3EF27179-2DBF-4452-A932-6BD125836B57}" srcOrd="4" destOrd="0" parTransId="{B20309FC-72C9-492D-BEEB-FF679139B334}" sibTransId="{762377CA-CCB1-47F2-8F62-E4938483D248}"/>
    <dgm:cxn modelId="{FAE548AC-3538-4769-B28A-C7576C794772}" type="presParOf" srcId="{4EE2631B-CB16-4C8B-8AB6-4FB00A8B028F}" destId="{FD453E10-EE28-4A6C-93F1-8D17BDA9655B}" srcOrd="0" destOrd="0" presId="urn:microsoft.com/office/officeart/2005/8/layout/vList2"/>
    <dgm:cxn modelId="{2C9F26C8-5FFB-4D9C-843F-2F3ECAEE7D6B}" type="presParOf" srcId="{4EE2631B-CB16-4C8B-8AB6-4FB00A8B028F}" destId="{968BCACB-FF21-41A2-BCC5-B7639A161617}" srcOrd="1" destOrd="0" presId="urn:microsoft.com/office/officeart/2005/8/layout/vList2"/>
    <dgm:cxn modelId="{CE983B58-1F85-419C-A931-E380CD0D3C3F}" type="presParOf" srcId="{4EE2631B-CB16-4C8B-8AB6-4FB00A8B028F}" destId="{0573FA43-24D1-4D72-85C2-86103A7FCEF0}" srcOrd="2" destOrd="0" presId="urn:microsoft.com/office/officeart/2005/8/layout/vList2"/>
    <dgm:cxn modelId="{8EF5A835-0385-4D65-83E3-AE37C6BC9A8B}" type="presParOf" srcId="{4EE2631B-CB16-4C8B-8AB6-4FB00A8B028F}" destId="{A82885AA-7DA0-4AD6-9DE5-35C099D52507}" srcOrd="3" destOrd="0" presId="urn:microsoft.com/office/officeart/2005/8/layout/vList2"/>
    <dgm:cxn modelId="{705FA27D-A2F2-4D60-A65D-8EFAAA7FCDD5}" type="presParOf" srcId="{4EE2631B-CB16-4C8B-8AB6-4FB00A8B028F}" destId="{050DFA99-827A-4EA5-8157-94CD9436E216}" srcOrd="4" destOrd="0" presId="urn:microsoft.com/office/officeart/2005/8/layout/vList2"/>
    <dgm:cxn modelId="{088A9F8B-6697-43A4-AC41-357121183516}" type="presParOf" srcId="{4EE2631B-CB16-4C8B-8AB6-4FB00A8B028F}" destId="{22B420C3-DB51-492A-B545-6A2F14C1ED5A}" srcOrd="5" destOrd="0" presId="urn:microsoft.com/office/officeart/2005/8/layout/vList2"/>
    <dgm:cxn modelId="{66755414-64BA-4231-8F47-4F60AF1B1026}" type="presParOf" srcId="{4EE2631B-CB16-4C8B-8AB6-4FB00A8B028F}" destId="{4F8DE995-AA6F-4DFE-8486-B480892B9757}" srcOrd="6" destOrd="0" presId="urn:microsoft.com/office/officeart/2005/8/layout/vList2"/>
    <dgm:cxn modelId="{CB6AB127-39A9-4EE9-9FD2-60AC6B3389B1}" type="presParOf" srcId="{4EE2631B-CB16-4C8B-8AB6-4FB00A8B028F}" destId="{C1D03E70-BE97-476C-8E7F-D57CF8E1A485}" srcOrd="7" destOrd="0" presId="urn:microsoft.com/office/officeart/2005/8/layout/vList2"/>
    <dgm:cxn modelId="{36BDC9BA-73A9-4C4A-8D32-CC69ED9AE64F}" type="presParOf" srcId="{4EE2631B-CB16-4C8B-8AB6-4FB00A8B028F}" destId="{C7565D90-15C1-4236-9AEC-41345840738B}"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FA97B75-6A57-4D33-ABC3-B9B3C28BD9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EB82B8-9475-4AED-AF44-FB5C3F7887F7}">
      <dgm:prSet custT="1"/>
      <dgm:spPr>
        <a:solidFill>
          <a:srgbClr val="FFC000"/>
        </a:solidFill>
      </dgm:spPr>
      <dgm:t>
        <a:bodyPr/>
        <a:lstStyle/>
        <a:p>
          <a:pPr rtl="0"/>
          <a:r>
            <a:rPr lang="it-IT" sz="1700">
              <a:solidFill>
                <a:schemeClr val="tx1"/>
              </a:solidFill>
            </a:rPr>
            <a:t>Rappresenta gli interessi comuni dell'UE</a:t>
          </a:r>
          <a:endParaRPr lang="en-IE" sz="1700">
            <a:solidFill>
              <a:schemeClr val="tx1"/>
            </a:solidFill>
          </a:endParaRPr>
        </a:p>
      </dgm:t>
    </dgm:pt>
    <dgm:pt modelId="{73E6874D-F9F3-4E82-B140-6507E6C0C650}" type="parTrans" cxnId="{C41D3005-2217-4688-9780-E9B8A51967CC}">
      <dgm:prSet/>
      <dgm:spPr/>
      <dgm:t>
        <a:bodyPr/>
        <a:lstStyle/>
        <a:p>
          <a:endParaRPr lang="en-US"/>
        </a:p>
      </dgm:t>
    </dgm:pt>
    <dgm:pt modelId="{74558F61-CE4A-447F-8A5D-8417832E7526}" type="sibTrans" cxnId="{C41D3005-2217-4688-9780-E9B8A51967CC}">
      <dgm:prSet/>
      <dgm:spPr/>
      <dgm:t>
        <a:bodyPr/>
        <a:lstStyle/>
        <a:p>
          <a:endParaRPr lang="en-US"/>
        </a:p>
      </dgm:t>
    </dgm:pt>
    <dgm:pt modelId="{C1EECBD9-E0D8-45C2-8F98-D08BBBAFD5A1}">
      <dgm:prSet custT="1"/>
      <dgm:spPr>
        <a:solidFill>
          <a:srgbClr val="FFC000"/>
        </a:solidFill>
      </dgm:spPr>
      <dgm:t>
        <a:bodyPr/>
        <a:lstStyle/>
        <a:p>
          <a:pPr rtl="0"/>
          <a:r>
            <a:rPr lang="it-IT" sz="1600">
              <a:solidFill>
                <a:schemeClr val="tx1"/>
              </a:solidFill>
            </a:rPr>
            <a:t>È composta da un presidente e da un commissario per ciascun paese dell'UE, ognuno responsabile di un ambito specifico</a:t>
          </a:r>
          <a:endParaRPr lang="en-IE" sz="1600">
            <a:solidFill>
              <a:schemeClr val="tx1"/>
            </a:solidFill>
          </a:endParaRPr>
        </a:p>
      </dgm:t>
    </dgm:pt>
    <dgm:pt modelId="{4CB06FC3-8138-4CCC-99EE-6760A5421340}" type="parTrans" cxnId="{7BD06695-8A7B-4F57-8277-7DA12432977C}">
      <dgm:prSet/>
      <dgm:spPr/>
      <dgm:t>
        <a:bodyPr/>
        <a:lstStyle/>
        <a:p>
          <a:endParaRPr lang="en-US"/>
        </a:p>
      </dgm:t>
    </dgm:pt>
    <dgm:pt modelId="{ED228303-0972-4BF8-9E3D-7847263463DE}" type="sibTrans" cxnId="{7BD06695-8A7B-4F57-8277-7DA12432977C}">
      <dgm:prSet/>
      <dgm:spPr/>
      <dgm:t>
        <a:bodyPr/>
        <a:lstStyle/>
        <a:p>
          <a:endParaRPr lang="en-US"/>
        </a:p>
      </dgm:t>
    </dgm:pt>
    <dgm:pt modelId="{2C42F82F-59D6-4808-9E0F-A240A700DA6B}">
      <dgm:prSet custT="1"/>
      <dgm:spPr>
        <a:solidFill>
          <a:srgbClr val="FFC000"/>
        </a:solidFill>
      </dgm:spPr>
      <dgm:t>
        <a:bodyPr/>
        <a:lstStyle/>
        <a:p>
          <a:pPr rtl="0"/>
          <a:r>
            <a:rPr lang="it-IT" sz="1700">
              <a:solidFill>
                <a:schemeClr val="tx1"/>
              </a:solidFill>
            </a:rPr>
            <a:t>Propone nuove leggi e programmi</a:t>
          </a:r>
          <a:endParaRPr lang="en-IE" sz="1700">
            <a:solidFill>
              <a:schemeClr val="tx1"/>
            </a:solidFill>
          </a:endParaRPr>
        </a:p>
      </dgm:t>
    </dgm:pt>
    <dgm:pt modelId="{69BD4A42-6B9F-4EC2-A901-5AA5A906A92D}" type="parTrans" cxnId="{38EDC957-1FC5-4003-BDEF-D20FE8FF71C7}">
      <dgm:prSet/>
      <dgm:spPr/>
      <dgm:t>
        <a:bodyPr/>
        <a:lstStyle/>
        <a:p>
          <a:endParaRPr lang="en-US"/>
        </a:p>
      </dgm:t>
    </dgm:pt>
    <dgm:pt modelId="{D8E85A51-3B3E-4483-9ADD-056D85BF1031}" type="sibTrans" cxnId="{38EDC957-1FC5-4003-BDEF-D20FE8FF71C7}">
      <dgm:prSet/>
      <dgm:spPr/>
      <dgm:t>
        <a:bodyPr/>
        <a:lstStyle/>
        <a:p>
          <a:endParaRPr lang="en-US"/>
        </a:p>
      </dgm:t>
    </dgm:pt>
    <dgm:pt modelId="{772570FC-73D3-456C-B0DC-D86B5B71086E}">
      <dgm:prSet custT="1"/>
      <dgm:spPr>
        <a:solidFill>
          <a:srgbClr val="FFC000"/>
        </a:solidFill>
      </dgm:spPr>
      <dgm:t>
        <a:bodyPr/>
        <a:lstStyle/>
        <a:p>
          <a:pPr rtl="0"/>
          <a:r>
            <a:rPr lang="it-IT" sz="1700">
              <a:solidFill>
                <a:schemeClr val="tx1"/>
              </a:solidFill>
            </a:rPr>
            <a:t>È eletta dal Parlamento per cinque anni</a:t>
          </a:r>
          <a:endParaRPr lang="en-IE" sz="1700">
            <a:solidFill>
              <a:schemeClr val="tx1"/>
            </a:solidFill>
          </a:endParaRPr>
        </a:p>
      </dgm:t>
    </dgm:pt>
    <dgm:pt modelId="{CE27BA19-5028-4005-871B-2A66CC8463BD}" type="parTrans" cxnId="{E229D1D6-B246-4D15-9950-FECE2A4CD865}">
      <dgm:prSet/>
      <dgm:spPr/>
      <dgm:t>
        <a:bodyPr/>
        <a:lstStyle/>
        <a:p>
          <a:endParaRPr lang="en-US"/>
        </a:p>
      </dgm:t>
    </dgm:pt>
    <dgm:pt modelId="{CE6D9607-312E-48FE-B7EF-A62ECBEEAEF8}" type="sibTrans" cxnId="{E229D1D6-B246-4D15-9950-FECE2A4CD865}">
      <dgm:prSet/>
      <dgm:spPr/>
      <dgm:t>
        <a:bodyPr/>
        <a:lstStyle/>
        <a:p>
          <a:endParaRPr lang="en-US"/>
        </a:p>
      </dgm:t>
    </dgm:pt>
    <dgm:pt modelId="{B8912B1B-6380-4D71-92B6-698FA14E6CF1}">
      <dgm:prSet custT="1"/>
      <dgm:spPr>
        <a:solidFill>
          <a:srgbClr val="FFC000"/>
        </a:solidFill>
      </dgm:spPr>
      <dgm:t>
        <a:bodyPr/>
        <a:lstStyle/>
        <a:p>
          <a:pPr rtl="0"/>
          <a:r>
            <a:rPr lang="it-IT" sz="1700">
              <a:solidFill>
                <a:schemeClr val="tx1"/>
              </a:solidFill>
            </a:rPr>
            <a:t>Gestisce le politiche e il bilancio dell'UE</a:t>
          </a:r>
          <a:endParaRPr lang="en-IE" sz="1700">
            <a:solidFill>
              <a:schemeClr val="tx1"/>
            </a:solidFill>
          </a:endParaRPr>
        </a:p>
      </dgm:t>
    </dgm:pt>
    <dgm:pt modelId="{49DFD30F-A579-4BCE-AE62-577B4DE8765C}" type="parTrans" cxnId="{5AA77FAD-1E53-4CF4-9E64-2352CDA8B9B9}">
      <dgm:prSet/>
      <dgm:spPr/>
      <dgm:t>
        <a:bodyPr/>
        <a:lstStyle/>
        <a:p>
          <a:endParaRPr lang="en-US"/>
        </a:p>
      </dgm:t>
    </dgm:pt>
    <dgm:pt modelId="{A3DAE11E-C8B9-4D1A-8BD0-CEECE1C3BCC6}" type="sibTrans" cxnId="{5AA77FAD-1E53-4CF4-9E64-2352CDA8B9B9}">
      <dgm:prSet/>
      <dgm:spPr/>
      <dgm:t>
        <a:bodyPr/>
        <a:lstStyle/>
        <a:p>
          <a:endParaRPr lang="en-US"/>
        </a:p>
      </dgm:t>
    </dgm:pt>
    <dgm:pt modelId="{EEF750D7-BAFF-4755-B645-2048F6C9B9D6}">
      <dgm:prSet custT="1"/>
      <dgm:spPr>
        <a:solidFill>
          <a:srgbClr val="FFC000"/>
        </a:solidFill>
      </dgm:spPr>
      <dgm:t>
        <a:bodyPr/>
        <a:lstStyle/>
        <a:p>
          <a:pPr rtl="0"/>
          <a:r>
            <a:rPr lang="en-US" sz="1700">
              <a:solidFill>
                <a:schemeClr val="tx1"/>
              </a:solidFill>
            </a:rPr>
            <a:t>È custode dei trattati</a:t>
          </a:r>
          <a:endParaRPr lang="en-IE" sz="1700">
            <a:solidFill>
              <a:schemeClr val="tx1"/>
            </a:solidFill>
          </a:endParaRPr>
        </a:p>
      </dgm:t>
    </dgm:pt>
    <dgm:pt modelId="{1EA079AD-8215-476A-8132-481C8F9E8FFA}" type="parTrans" cxnId="{3175A66E-A96C-4E26-9948-292E8C9C6EA4}">
      <dgm:prSet/>
      <dgm:spPr/>
      <dgm:t>
        <a:bodyPr/>
        <a:lstStyle/>
        <a:p>
          <a:endParaRPr lang="en-US"/>
        </a:p>
      </dgm:t>
    </dgm:pt>
    <dgm:pt modelId="{904D0C7D-0372-4A21-A4B1-090B49ED04DB}" type="sibTrans" cxnId="{3175A66E-A96C-4E26-9948-292E8C9C6EA4}">
      <dgm:prSet/>
      <dgm:spPr/>
      <dgm:t>
        <a:bodyPr/>
        <a:lstStyle/>
        <a:p>
          <a:endParaRPr lang="en-US"/>
        </a:p>
      </dgm:t>
    </dgm:pt>
    <dgm:pt modelId="{2C40F097-DF72-4D59-B5E3-90D2DF227EB2}">
      <dgm:prSet custT="1"/>
      <dgm:spPr>
        <a:solidFill>
          <a:srgbClr val="FFC000"/>
        </a:solidFill>
      </dgm:spPr>
      <dgm:t>
        <a:bodyPr/>
        <a:lstStyle/>
        <a:p>
          <a:pPr rtl="0"/>
          <a:r>
            <a:rPr lang="en-US" sz="1700">
              <a:solidFill>
                <a:schemeClr val="tx1"/>
              </a:solidFill>
            </a:rPr>
            <a:t>Ha </a:t>
          </a:r>
          <a:r>
            <a:rPr lang="en-US" sz="1700" err="1">
              <a:solidFill>
                <a:schemeClr val="tx1"/>
              </a:solidFill>
            </a:rPr>
            <a:t>sede</a:t>
          </a:r>
          <a:r>
            <a:rPr lang="en-US" sz="1700">
              <a:solidFill>
                <a:schemeClr val="tx1"/>
              </a:solidFill>
            </a:rPr>
            <a:t> a </a:t>
          </a:r>
          <a:r>
            <a:rPr lang="en-US" sz="1700" err="1">
              <a:solidFill>
                <a:schemeClr val="tx1"/>
              </a:solidFill>
            </a:rPr>
            <a:t>Bruxelles</a:t>
          </a:r>
          <a:r>
            <a:rPr lang="en-US" sz="1700">
              <a:solidFill>
                <a:schemeClr val="tx1"/>
              </a:solidFill>
            </a:rPr>
            <a:t> e a </a:t>
          </a:r>
          <a:r>
            <a:rPr lang="en-US" sz="1700" err="1">
              <a:solidFill>
                <a:schemeClr val="tx1"/>
              </a:solidFill>
            </a:rPr>
            <a:t>Lussemburgo</a:t>
          </a:r>
          <a:endParaRPr lang="en-IE" sz="1700">
            <a:solidFill>
              <a:schemeClr val="tx1"/>
            </a:solidFill>
          </a:endParaRPr>
        </a:p>
      </dgm:t>
    </dgm:pt>
    <dgm:pt modelId="{3758BB80-540D-45FF-9B8E-86F2080E582B}" type="parTrans" cxnId="{44BEDEEC-EC19-4868-83B0-7E4E656232DC}">
      <dgm:prSet/>
      <dgm:spPr/>
      <dgm:t>
        <a:bodyPr/>
        <a:lstStyle/>
        <a:p>
          <a:endParaRPr lang="en-US"/>
        </a:p>
      </dgm:t>
    </dgm:pt>
    <dgm:pt modelId="{F171CE5F-3DA0-426D-BA0E-8F1CDC221D88}" type="sibTrans" cxnId="{44BEDEEC-EC19-4868-83B0-7E4E656232DC}">
      <dgm:prSet/>
      <dgm:spPr/>
      <dgm:t>
        <a:bodyPr/>
        <a:lstStyle/>
        <a:p>
          <a:endParaRPr lang="en-US"/>
        </a:p>
      </dgm:t>
    </dgm:pt>
    <dgm:pt modelId="{8E7C3E28-BEE1-4CB0-8345-590542A53B4B}" type="pres">
      <dgm:prSet presAssocID="{4FA97B75-6A57-4D33-ABC3-B9B3C28BD963}" presName="linear" presStyleCnt="0">
        <dgm:presLayoutVars>
          <dgm:animLvl val="lvl"/>
          <dgm:resizeHandles val="exact"/>
        </dgm:presLayoutVars>
      </dgm:prSet>
      <dgm:spPr/>
    </dgm:pt>
    <dgm:pt modelId="{40CF2307-406E-4677-8693-5E4A914BB902}" type="pres">
      <dgm:prSet presAssocID="{E0EB82B8-9475-4AED-AF44-FB5C3F7887F7}" presName="parentText" presStyleLbl="node1" presStyleIdx="0" presStyleCnt="7">
        <dgm:presLayoutVars>
          <dgm:chMax val="0"/>
          <dgm:bulletEnabled val="1"/>
        </dgm:presLayoutVars>
      </dgm:prSet>
      <dgm:spPr/>
    </dgm:pt>
    <dgm:pt modelId="{F08BD79C-1BA6-442B-B98D-85DD6561CADB}" type="pres">
      <dgm:prSet presAssocID="{74558F61-CE4A-447F-8A5D-8417832E7526}" presName="spacer" presStyleCnt="0"/>
      <dgm:spPr/>
    </dgm:pt>
    <dgm:pt modelId="{08F48461-68D3-4A76-AAB9-A6AAE6BA7FA1}" type="pres">
      <dgm:prSet presAssocID="{C1EECBD9-E0D8-45C2-8F98-D08BBBAFD5A1}" presName="parentText" presStyleLbl="node1" presStyleIdx="1" presStyleCnt="7">
        <dgm:presLayoutVars>
          <dgm:chMax val="0"/>
          <dgm:bulletEnabled val="1"/>
        </dgm:presLayoutVars>
      </dgm:prSet>
      <dgm:spPr/>
    </dgm:pt>
    <dgm:pt modelId="{30F19053-1996-4E5E-9A0D-FB6C964D8DC4}" type="pres">
      <dgm:prSet presAssocID="{ED228303-0972-4BF8-9E3D-7847263463DE}" presName="spacer" presStyleCnt="0"/>
      <dgm:spPr/>
    </dgm:pt>
    <dgm:pt modelId="{346E50CA-F6B7-41F2-8D8A-4D6332E5C97D}" type="pres">
      <dgm:prSet presAssocID="{2C42F82F-59D6-4808-9E0F-A240A700DA6B}" presName="parentText" presStyleLbl="node1" presStyleIdx="2" presStyleCnt="7">
        <dgm:presLayoutVars>
          <dgm:chMax val="0"/>
          <dgm:bulletEnabled val="1"/>
        </dgm:presLayoutVars>
      </dgm:prSet>
      <dgm:spPr/>
    </dgm:pt>
    <dgm:pt modelId="{9843DDEB-6F86-49BD-87C1-D9D86C48B80B}" type="pres">
      <dgm:prSet presAssocID="{D8E85A51-3B3E-4483-9ADD-056D85BF1031}" presName="spacer" presStyleCnt="0"/>
      <dgm:spPr/>
    </dgm:pt>
    <dgm:pt modelId="{D37E5F20-5237-4726-B7B8-CA56F9306539}" type="pres">
      <dgm:prSet presAssocID="{772570FC-73D3-456C-B0DC-D86B5B71086E}" presName="parentText" presStyleLbl="node1" presStyleIdx="3" presStyleCnt="7">
        <dgm:presLayoutVars>
          <dgm:chMax val="0"/>
          <dgm:bulletEnabled val="1"/>
        </dgm:presLayoutVars>
      </dgm:prSet>
      <dgm:spPr/>
    </dgm:pt>
    <dgm:pt modelId="{ACC6C353-4BAD-46FB-A719-69B950549280}" type="pres">
      <dgm:prSet presAssocID="{CE6D9607-312E-48FE-B7EF-A62ECBEEAEF8}" presName="spacer" presStyleCnt="0"/>
      <dgm:spPr/>
    </dgm:pt>
    <dgm:pt modelId="{5F4BB77E-160B-4FD3-9D8A-5F48DEBD3967}" type="pres">
      <dgm:prSet presAssocID="{B8912B1B-6380-4D71-92B6-698FA14E6CF1}" presName="parentText" presStyleLbl="node1" presStyleIdx="4" presStyleCnt="7">
        <dgm:presLayoutVars>
          <dgm:chMax val="0"/>
          <dgm:bulletEnabled val="1"/>
        </dgm:presLayoutVars>
      </dgm:prSet>
      <dgm:spPr/>
    </dgm:pt>
    <dgm:pt modelId="{DDAD2B69-33C2-47B1-AFFE-441050819C20}" type="pres">
      <dgm:prSet presAssocID="{A3DAE11E-C8B9-4D1A-8BD0-CEECE1C3BCC6}" presName="spacer" presStyleCnt="0"/>
      <dgm:spPr/>
    </dgm:pt>
    <dgm:pt modelId="{EF5BC60A-1813-445C-97E0-C76B6CBACB4C}" type="pres">
      <dgm:prSet presAssocID="{EEF750D7-BAFF-4755-B645-2048F6C9B9D6}" presName="parentText" presStyleLbl="node1" presStyleIdx="5" presStyleCnt="7">
        <dgm:presLayoutVars>
          <dgm:chMax val="0"/>
          <dgm:bulletEnabled val="1"/>
        </dgm:presLayoutVars>
      </dgm:prSet>
      <dgm:spPr/>
    </dgm:pt>
    <dgm:pt modelId="{161340BF-70DB-4471-A7AF-22C485B7D648}" type="pres">
      <dgm:prSet presAssocID="{904D0C7D-0372-4A21-A4B1-090B49ED04DB}" presName="spacer" presStyleCnt="0"/>
      <dgm:spPr/>
    </dgm:pt>
    <dgm:pt modelId="{8BFCEDFB-DD43-4B25-BA9B-809ED4B7C8C6}" type="pres">
      <dgm:prSet presAssocID="{2C40F097-DF72-4D59-B5E3-90D2DF227EB2}" presName="parentText" presStyleLbl="node1" presStyleIdx="6" presStyleCnt="7">
        <dgm:presLayoutVars>
          <dgm:chMax val="0"/>
          <dgm:bulletEnabled val="1"/>
        </dgm:presLayoutVars>
      </dgm:prSet>
      <dgm:spPr/>
    </dgm:pt>
  </dgm:ptLst>
  <dgm:cxnLst>
    <dgm:cxn modelId="{C41D3005-2217-4688-9780-E9B8A51967CC}" srcId="{4FA97B75-6A57-4D33-ABC3-B9B3C28BD963}" destId="{E0EB82B8-9475-4AED-AF44-FB5C3F7887F7}" srcOrd="0" destOrd="0" parTransId="{73E6874D-F9F3-4E82-B140-6507E6C0C650}" sibTransId="{74558F61-CE4A-447F-8A5D-8417832E7526}"/>
    <dgm:cxn modelId="{EFA7632A-8A4B-42C2-BF44-486C0F126021}" type="presOf" srcId="{E0EB82B8-9475-4AED-AF44-FB5C3F7887F7}" destId="{40CF2307-406E-4677-8693-5E4A914BB902}" srcOrd="0" destOrd="0" presId="urn:microsoft.com/office/officeart/2005/8/layout/vList2"/>
    <dgm:cxn modelId="{92967141-126C-4475-93CF-289791780FA3}" type="presOf" srcId="{EEF750D7-BAFF-4755-B645-2048F6C9B9D6}" destId="{EF5BC60A-1813-445C-97E0-C76B6CBACB4C}" srcOrd="0" destOrd="0" presId="urn:microsoft.com/office/officeart/2005/8/layout/vList2"/>
    <dgm:cxn modelId="{3175A66E-A96C-4E26-9948-292E8C9C6EA4}" srcId="{4FA97B75-6A57-4D33-ABC3-B9B3C28BD963}" destId="{EEF750D7-BAFF-4755-B645-2048F6C9B9D6}" srcOrd="5" destOrd="0" parTransId="{1EA079AD-8215-476A-8132-481C8F9E8FFA}" sibTransId="{904D0C7D-0372-4A21-A4B1-090B49ED04DB}"/>
    <dgm:cxn modelId="{42AC4955-4243-4CA2-A7FB-3CF133BDBFA3}" type="presOf" srcId="{2C42F82F-59D6-4808-9E0F-A240A700DA6B}" destId="{346E50CA-F6B7-41F2-8D8A-4D6332E5C97D}" srcOrd="0" destOrd="0" presId="urn:microsoft.com/office/officeart/2005/8/layout/vList2"/>
    <dgm:cxn modelId="{38EDC957-1FC5-4003-BDEF-D20FE8FF71C7}" srcId="{4FA97B75-6A57-4D33-ABC3-B9B3C28BD963}" destId="{2C42F82F-59D6-4808-9E0F-A240A700DA6B}" srcOrd="2" destOrd="0" parTransId="{69BD4A42-6B9F-4EC2-A901-5AA5A906A92D}" sibTransId="{D8E85A51-3B3E-4483-9ADD-056D85BF1031}"/>
    <dgm:cxn modelId="{75AB2387-86C9-4933-8430-53A1C0D64D40}" type="presOf" srcId="{C1EECBD9-E0D8-45C2-8F98-D08BBBAFD5A1}" destId="{08F48461-68D3-4A76-AAB9-A6AAE6BA7FA1}" srcOrd="0" destOrd="0" presId="urn:microsoft.com/office/officeart/2005/8/layout/vList2"/>
    <dgm:cxn modelId="{DEF24290-AE15-4B71-8245-433125829F08}" type="presOf" srcId="{B8912B1B-6380-4D71-92B6-698FA14E6CF1}" destId="{5F4BB77E-160B-4FD3-9D8A-5F48DEBD3967}" srcOrd="0" destOrd="0" presId="urn:microsoft.com/office/officeart/2005/8/layout/vList2"/>
    <dgm:cxn modelId="{7BD06695-8A7B-4F57-8277-7DA12432977C}" srcId="{4FA97B75-6A57-4D33-ABC3-B9B3C28BD963}" destId="{C1EECBD9-E0D8-45C2-8F98-D08BBBAFD5A1}" srcOrd="1" destOrd="0" parTransId="{4CB06FC3-8138-4CCC-99EE-6760A5421340}" sibTransId="{ED228303-0972-4BF8-9E3D-7847263463DE}"/>
    <dgm:cxn modelId="{4BDDB699-81B3-4853-80C4-74185E0D8C07}" type="presOf" srcId="{4FA97B75-6A57-4D33-ABC3-B9B3C28BD963}" destId="{8E7C3E28-BEE1-4CB0-8345-590542A53B4B}" srcOrd="0" destOrd="0" presId="urn:microsoft.com/office/officeart/2005/8/layout/vList2"/>
    <dgm:cxn modelId="{5AA77FAD-1E53-4CF4-9E64-2352CDA8B9B9}" srcId="{4FA97B75-6A57-4D33-ABC3-B9B3C28BD963}" destId="{B8912B1B-6380-4D71-92B6-698FA14E6CF1}" srcOrd="4" destOrd="0" parTransId="{49DFD30F-A579-4BCE-AE62-577B4DE8765C}" sibTransId="{A3DAE11E-C8B9-4D1A-8BD0-CEECE1C3BCC6}"/>
    <dgm:cxn modelId="{C797FECF-C27F-4B82-8DA3-19DF0E3BC8FE}" type="presOf" srcId="{772570FC-73D3-456C-B0DC-D86B5B71086E}" destId="{D37E5F20-5237-4726-B7B8-CA56F9306539}" srcOrd="0" destOrd="0" presId="urn:microsoft.com/office/officeart/2005/8/layout/vList2"/>
    <dgm:cxn modelId="{E229D1D6-B246-4D15-9950-FECE2A4CD865}" srcId="{4FA97B75-6A57-4D33-ABC3-B9B3C28BD963}" destId="{772570FC-73D3-456C-B0DC-D86B5B71086E}" srcOrd="3" destOrd="0" parTransId="{CE27BA19-5028-4005-871B-2A66CC8463BD}" sibTransId="{CE6D9607-312E-48FE-B7EF-A62ECBEEAEF8}"/>
    <dgm:cxn modelId="{44BEDEEC-EC19-4868-83B0-7E4E656232DC}" srcId="{4FA97B75-6A57-4D33-ABC3-B9B3C28BD963}" destId="{2C40F097-DF72-4D59-B5E3-90D2DF227EB2}" srcOrd="6" destOrd="0" parTransId="{3758BB80-540D-45FF-9B8E-86F2080E582B}" sibTransId="{F171CE5F-3DA0-426D-BA0E-8F1CDC221D88}"/>
    <dgm:cxn modelId="{7D23DEED-C807-4B83-AA94-5CC0CFE3B895}" type="presOf" srcId="{2C40F097-DF72-4D59-B5E3-90D2DF227EB2}" destId="{8BFCEDFB-DD43-4B25-BA9B-809ED4B7C8C6}" srcOrd="0" destOrd="0" presId="urn:microsoft.com/office/officeart/2005/8/layout/vList2"/>
    <dgm:cxn modelId="{42957A97-51F7-4C6C-A549-92BAF341410C}" type="presParOf" srcId="{8E7C3E28-BEE1-4CB0-8345-590542A53B4B}" destId="{40CF2307-406E-4677-8693-5E4A914BB902}" srcOrd="0" destOrd="0" presId="urn:microsoft.com/office/officeart/2005/8/layout/vList2"/>
    <dgm:cxn modelId="{91F7373A-D9E0-46ED-94F3-95733C5E79CE}" type="presParOf" srcId="{8E7C3E28-BEE1-4CB0-8345-590542A53B4B}" destId="{F08BD79C-1BA6-442B-B98D-85DD6561CADB}" srcOrd="1" destOrd="0" presId="urn:microsoft.com/office/officeart/2005/8/layout/vList2"/>
    <dgm:cxn modelId="{78744AB6-BD58-4928-9D6C-51E599290AEB}" type="presParOf" srcId="{8E7C3E28-BEE1-4CB0-8345-590542A53B4B}" destId="{08F48461-68D3-4A76-AAB9-A6AAE6BA7FA1}" srcOrd="2" destOrd="0" presId="urn:microsoft.com/office/officeart/2005/8/layout/vList2"/>
    <dgm:cxn modelId="{D71BB5FE-7D8C-4AAF-9B6B-B42E7E9162FD}" type="presParOf" srcId="{8E7C3E28-BEE1-4CB0-8345-590542A53B4B}" destId="{30F19053-1996-4E5E-9A0D-FB6C964D8DC4}" srcOrd="3" destOrd="0" presId="urn:microsoft.com/office/officeart/2005/8/layout/vList2"/>
    <dgm:cxn modelId="{58B10B41-6624-4CD9-8B4B-B738921ABE5C}" type="presParOf" srcId="{8E7C3E28-BEE1-4CB0-8345-590542A53B4B}" destId="{346E50CA-F6B7-41F2-8D8A-4D6332E5C97D}" srcOrd="4" destOrd="0" presId="urn:microsoft.com/office/officeart/2005/8/layout/vList2"/>
    <dgm:cxn modelId="{3883CEE4-0657-4B7C-AB82-C1E2DFBFDEBE}" type="presParOf" srcId="{8E7C3E28-BEE1-4CB0-8345-590542A53B4B}" destId="{9843DDEB-6F86-49BD-87C1-D9D86C48B80B}" srcOrd="5" destOrd="0" presId="urn:microsoft.com/office/officeart/2005/8/layout/vList2"/>
    <dgm:cxn modelId="{EBEC8B62-E3B1-45C9-8569-4B8B58774D16}" type="presParOf" srcId="{8E7C3E28-BEE1-4CB0-8345-590542A53B4B}" destId="{D37E5F20-5237-4726-B7B8-CA56F9306539}" srcOrd="6" destOrd="0" presId="urn:microsoft.com/office/officeart/2005/8/layout/vList2"/>
    <dgm:cxn modelId="{28C1D831-C14F-441F-9848-FC7B81240B01}" type="presParOf" srcId="{8E7C3E28-BEE1-4CB0-8345-590542A53B4B}" destId="{ACC6C353-4BAD-46FB-A719-69B950549280}" srcOrd="7" destOrd="0" presId="urn:microsoft.com/office/officeart/2005/8/layout/vList2"/>
    <dgm:cxn modelId="{635C7F48-1932-42A6-82AB-8900A40219EB}" type="presParOf" srcId="{8E7C3E28-BEE1-4CB0-8345-590542A53B4B}" destId="{5F4BB77E-160B-4FD3-9D8A-5F48DEBD3967}" srcOrd="8" destOrd="0" presId="urn:microsoft.com/office/officeart/2005/8/layout/vList2"/>
    <dgm:cxn modelId="{8E81A5A8-9101-4332-A089-9D5935362AE7}" type="presParOf" srcId="{8E7C3E28-BEE1-4CB0-8345-590542A53B4B}" destId="{DDAD2B69-33C2-47B1-AFFE-441050819C20}" srcOrd="9" destOrd="0" presId="urn:microsoft.com/office/officeart/2005/8/layout/vList2"/>
    <dgm:cxn modelId="{1F9CE45B-7831-486B-85C0-3C6DEC7B96DF}" type="presParOf" srcId="{8E7C3E28-BEE1-4CB0-8345-590542A53B4B}" destId="{EF5BC60A-1813-445C-97E0-C76B6CBACB4C}" srcOrd="10" destOrd="0" presId="urn:microsoft.com/office/officeart/2005/8/layout/vList2"/>
    <dgm:cxn modelId="{4E859EED-32A8-45ED-8483-D7B96C0A2F01}" type="presParOf" srcId="{8E7C3E28-BEE1-4CB0-8345-590542A53B4B}" destId="{161340BF-70DB-4471-A7AF-22C485B7D648}" srcOrd="11" destOrd="0" presId="urn:microsoft.com/office/officeart/2005/8/layout/vList2"/>
    <dgm:cxn modelId="{61CA4869-60CC-454B-A39D-6F39F59B8789}" type="presParOf" srcId="{8E7C3E28-BEE1-4CB0-8345-590542A53B4B}" destId="{8BFCEDFB-DD43-4B25-BA9B-809ED4B7C8C6}" srcOrd="1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C371A80-066E-4843-AF1B-C8AA93CAC5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66C016-8BE2-4B07-9D00-E9E978582DB6}">
      <dgm:prSet custT="1"/>
      <dgm:spPr>
        <a:solidFill>
          <a:srgbClr val="FFC000"/>
        </a:solidFill>
      </dgm:spPr>
      <dgm:t>
        <a:bodyPr/>
        <a:lstStyle/>
        <a:p>
          <a:pPr rtl="0"/>
          <a:r>
            <a:rPr lang="en-US" sz="1700" b="0" err="1">
              <a:solidFill>
                <a:schemeClr val="tx1"/>
              </a:solidFill>
            </a:rPr>
            <a:t>Vigila</a:t>
          </a:r>
          <a:r>
            <a:rPr lang="en-US" sz="1700" b="0">
              <a:solidFill>
                <a:schemeClr val="tx1"/>
              </a:solidFill>
            </a:rPr>
            <a:t> </a:t>
          </a:r>
          <a:r>
            <a:rPr lang="en-US" sz="1700" b="0" err="1">
              <a:solidFill>
                <a:schemeClr val="tx1"/>
              </a:solidFill>
            </a:rPr>
            <a:t>sulle</a:t>
          </a:r>
          <a:r>
            <a:rPr lang="en-US" sz="1700" b="0">
              <a:solidFill>
                <a:schemeClr val="tx1"/>
              </a:solidFill>
            </a:rPr>
            <a:t> </a:t>
          </a:r>
          <a:r>
            <a:rPr lang="en-US" sz="1700" b="0" err="1">
              <a:solidFill>
                <a:schemeClr val="tx1"/>
              </a:solidFill>
            </a:rPr>
            <a:t>leggi</a:t>
          </a:r>
          <a:r>
            <a:rPr lang="en-US" sz="1700" b="0">
              <a:solidFill>
                <a:schemeClr val="tx1"/>
              </a:solidFill>
            </a:rPr>
            <a:t> </a:t>
          </a:r>
          <a:r>
            <a:rPr lang="en-US" sz="1700" b="0" err="1">
              <a:solidFill>
                <a:schemeClr val="tx1"/>
              </a:solidFill>
            </a:rPr>
            <a:t>dell'UE</a:t>
          </a:r>
          <a:endParaRPr lang="en-IE" sz="1700" b="0">
            <a:solidFill>
              <a:schemeClr val="tx1"/>
            </a:solidFill>
          </a:endParaRPr>
        </a:p>
      </dgm:t>
    </dgm:pt>
    <dgm:pt modelId="{CEB153D9-84BF-4FE4-BFD0-0DCEFE279849}" type="parTrans" cxnId="{D00C5DFC-868D-476E-A6CD-DC9B99811799}">
      <dgm:prSet/>
      <dgm:spPr/>
      <dgm:t>
        <a:bodyPr/>
        <a:lstStyle/>
        <a:p>
          <a:endParaRPr lang="en-US"/>
        </a:p>
      </dgm:t>
    </dgm:pt>
    <dgm:pt modelId="{0CA7EC95-3DFA-473E-9905-67BADABC9725}" type="sibTrans" cxnId="{D00C5DFC-868D-476E-A6CD-DC9B99811799}">
      <dgm:prSet/>
      <dgm:spPr/>
      <dgm:t>
        <a:bodyPr/>
        <a:lstStyle/>
        <a:p>
          <a:endParaRPr lang="en-US"/>
        </a:p>
      </dgm:t>
    </dgm:pt>
    <dgm:pt modelId="{5BD8E56F-5C39-4E10-B8E3-516EB86E6DDF}">
      <dgm:prSet custT="1"/>
      <dgm:spPr>
        <a:solidFill>
          <a:srgbClr val="FFC000"/>
        </a:solidFill>
      </dgm:spPr>
      <dgm:t>
        <a:bodyPr/>
        <a:lstStyle/>
        <a:p>
          <a:pPr rtl="0"/>
          <a:r>
            <a:rPr lang="it-IT" sz="1700" b="0">
              <a:solidFill>
                <a:schemeClr val="tx1"/>
              </a:solidFill>
            </a:rPr>
            <a:t>Fa in modo che i paesi dell'UE rispettino le leggi dell'Unione</a:t>
          </a:r>
          <a:endParaRPr lang="en-IE" sz="1700" b="0">
            <a:solidFill>
              <a:schemeClr val="tx1"/>
            </a:solidFill>
          </a:endParaRPr>
        </a:p>
      </dgm:t>
    </dgm:pt>
    <dgm:pt modelId="{280F0626-E7EE-4237-A59A-582748007B35}" type="parTrans" cxnId="{A15B52E4-9F02-4EEE-AB84-F30514E6955F}">
      <dgm:prSet/>
      <dgm:spPr/>
      <dgm:t>
        <a:bodyPr/>
        <a:lstStyle/>
        <a:p>
          <a:endParaRPr lang="en-US"/>
        </a:p>
      </dgm:t>
    </dgm:pt>
    <dgm:pt modelId="{9B1EBC72-491F-4FC5-8BAD-211725590169}" type="sibTrans" cxnId="{A15B52E4-9F02-4EEE-AB84-F30514E6955F}">
      <dgm:prSet/>
      <dgm:spPr/>
      <dgm:t>
        <a:bodyPr/>
        <a:lstStyle/>
        <a:p>
          <a:endParaRPr lang="en-US"/>
        </a:p>
      </dgm:t>
    </dgm:pt>
    <dgm:pt modelId="{5212F4F7-7584-41C8-92C4-28213919EC04}">
      <dgm:prSet custT="1"/>
      <dgm:spPr>
        <a:solidFill>
          <a:srgbClr val="FFC000"/>
        </a:solidFill>
      </dgm:spPr>
      <dgm:t>
        <a:bodyPr/>
        <a:lstStyle/>
        <a:p>
          <a:pPr rtl="0"/>
          <a:r>
            <a:rPr lang="it-IT" sz="1700" b="0">
              <a:solidFill>
                <a:schemeClr val="tx1"/>
              </a:solidFill>
            </a:rPr>
            <a:t>Offre consulenza ai tribunali nazionali su come interpretare tali leggi</a:t>
          </a:r>
          <a:endParaRPr lang="en-IE" sz="1700" b="0">
            <a:solidFill>
              <a:schemeClr val="tx1"/>
            </a:solidFill>
          </a:endParaRPr>
        </a:p>
      </dgm:t>
    </dgm:pt>
    <dgm:pt modelId="{54618C3E-D594-4507-9BB7-B3C646D2F683}" type="parTrans" cxnId="{028EFBE1-826D-4D3A-A81D-734A44355C75}">
      <dgm:prSet/>
      <dgm:spPr/>
      <dgm:t>
        <a:bodyPr/>
        <a:lstStyle/>
        <a:p>
          <a:endParaRPr lang="en-US"/>
        </a:p>
      </dgm:t>
    </dgm:pt>
    <dgm:pt modelId="{049659BF-29D9-4C70-A737-2B6D9B0DCEFC}" type="sibTrans" cxnId="{028EFBE1-826D-4D3A-A81D-734A44355C75}">
      <dgm:prSet/>
      <dgm:spPr/>
      <dgm:t>
        <a:bodyPr/>
        <a:lstStyle/>
        <a:p>
          <a:endParaRPr lang="en-US"/>
        </a:p>
      </dgm:t>
    </dgm:pt>
    <dgm:pt modelId="{49E0804C-1A36-4D6B-82F3-0B1F63B5E682}">
      <dgm:prSet custT="1"/>
      <dgm:spPr>
        <a:solidFill>
          <a:srgbClr val="FFC000"/>
        </a:solidFill>
      </dgm:spPr>
      <dgm:t>
        <a:bodyPr/>
        <a:lstStyle/>
        <a:p>
          <a:pPr rtl="0"/>
          <a:r>
            <a:rPr lang="it-IT" sz="1700" b="0">
              <a:solidFill>
                <a:schemeClr val="tx1"/>
              </a:solidFill>
            </a:rPr>
            <a:t>Sanziona i paesi che non rispettano le leggi dell'UE</a:t>
          </a:r>
          <a:endParaRPr lang="en-IE" sz="1700" b="0">
            <a:solidFill>
              <a:schemeClr val="tx1"/>
            </a:solidFill>
          </a:endParaRPr>
        </a:p>
      </dgm:t>
    </dgm:pt>
    <dgm:pt modelId="{60529F6C-C3F9-428A-B60A-95082C0F7D4F}" type="parTrans" cxnId="{E24BF225-49D0-48AE-8730-E5645933325D}">
      <dgm:prSet/>
      <dgm:spPr/>
      <dgm:t>
        <a:bodyPr/>
        <a:lstStyle/>
        <a:p>
          <a:endParaRPr lang="en-US"/>
        </a:p>
      </dgm:t>
    </dgm:pt>
    <dgm:pt modelId="{7F9E07F5-2C86-4E64-A83B-89BCC4371EC3}" type="sibTrans" cxnId="{E24BF225-49D0-48AE-8730-E5645933325D}">
      <dgm:prSet/>
      <dgm:spPr/>
      <dgm:t>
        <a:bodyPr/>
        <a:lstStyle/>
        <a:p>
          <a:endParaRPr lang="en-US"/>
        </a:p>
      </dgm:t>
    </dgm:pt>
    <dgm:pt modelId="{5DFD3A8D-9EBC-4E59-83DE-D999C03A28F2}">
      <dgm:prSet custT="1"/>
      <dgm:spPr>
        <a:solidFill>
          <a:srgbClr val="FFC000"/>
        </a:solidFill>
      </dgm:spPr>
      <dgm:t>
        <a:bodyPr/>
        <a:lstStyle/>
        <a:p>
          <a:pPr rtl="0"/>
          <a:r>
            <a:rPr lang="it-IT" sz="1700" b="0">
              <a:solidFill>
                <a:schemeClr val="tx1"/>
              </a:solidFill>
            </a:rPr>
            <a:t>Controlla che le leggi rispettino i diritti fondamentali (ad esempio libertà di parola, libertà di stampa)</a:t>
          </a:r>
          <a:endParaRPr lang="en-IE" sz="1700" b="0">
            <a:solidFill>
              <a:schemeClr val="tx1"/>
            </a:solidFill>
          </a:endParaRPr>
        </a:p>
      </dgm:t>
    </dgm:pt>
    <dgm:pt modelId="{80B427B3-3F4A-487F-842A-6D5EA6210E88}" type="parTrans" cxnId="{AA72311D-2FD0-4A7C-AD1B-AD57BDC3F68B}">
      <dgm:prSet/>
      <dgm:spPr/>
      <dgm:t>
        <a:bodyPr/>
        <a:lstStyle/>
        <a:p>
          <a:endParaRPr lang="en-US"/>
        </a:p>
      </dgm:t>
    </dgm:pt>
    <dgm:pt modelId="{CDDDFC15-7877-42E4-B335-F39052B60177}" type="sibTrans" cxnId="{AA72311D-2FD0-4A7C-AD1B-AD57BDC3F68B}">
      <dgm:prSet/>
      <dgm:spPr/>
      <dgm:t>
        <a:bodyPr/>
        <a:lstStyle/>
        <a:p>
          <a:endParaRPr lang="en-US"/>
        </a:p>
      </dgm:t>
    </dgm:pt>
    <dgm:pt modelId="{6CDDDF61-8513-4011-927D-E59177B490B6}">
      <dgm:prSet custT="1"/>
      <dgm:spPr>
        <a:solidFill>
          <a:srgbClr val="FFC000"/>
        </a:solidFill>
      </dgm:spPr>
      <dgm:t>
        <a:bodyPr/>
        <a:lstStyle/>
        <a:p>
          <a:pPr rtl="0"/>
          <a:r>
            <a:rPr lang="it-IT" sz="1700" b="0">
              <a:solidFill>
                <a:schemeClr val="tx1"/>
              </a:solidFill>
            </a:rPr>
            <a:t>È composta da un giudice per ogni paese dell'UE</a:t>
          </a:r>
          <a:endParaRPr lang="en-IE" sz="1700" b="0">
            <a:solidFill>
              <a:schemeClr val="tx1"/>
            </a:solidFill>
          </a:endParaRPr>
        </a:p>
      </dgm:t>
    </dgm:pt>
    <dgm:pt modelId="{77C8B466-453B-4BE8-8DEC-3744D8DEC179}" type="parTrans" cxnId="{926B413D-7E4A-4DB9-9203-BA5ACF085E83}">
      <dgm:prSet/>
      <dgm:spPr/>
      <dgm:t>
        <a:bodyPr/>
        <a:lstStyle/>
        <a:p>
          <a:endParaRPr lang="en-US"/>
        </a:p>
      </dgm:t>
    </dgm:pt>
    <dgm:pt modelId="{3E084E4C-99B7-402A-8108-A1E4DD698853}" type="sibTrans" cxnId="{926B413D-7E4A-4DB9-9203-BA5ACF085E83}">
      <dgm:prSet/>
      <dgm:spPr/>
      <dgm:t>
        <a:bodyPr/>
        <a:lstStyle/>
        <a:p>
          <a:endParaRPr lang="en-US"/>
        </a:p>
      </dgm:t>
    </dgm:pt>
    <dgm:pt modelId="{64DE1F46-588D-44F7-B665-F76C2C2730A9}">
      <dgm:prSet custT="1"/>
      <dgm:spPr>
        <a:solidFill>
          <a:srgbClr val="FFC000"/>
        </a:solidFill>
      </dgm:spPr>
      <dgm:t>
        <a:bodyPr/>
        <a:lstStyle/>
        <a:p>
          <a:pPr rtl="0"/>
          <a:r>
            <a:rPr lang="en-US" sz="1700" b="0">
              <a:solidFill>
                <a:schemeClr val="tx1"/>
              </a:solidFill>
            </a:rPr>
            <a:t>Ha </a:t>
          </a:r>
          <a:r>
            <a:rPr lang="en-US" sz="1700" b="0" err="1">
              <a:solidFill>
                <a:schemeClr val="tx1"/>
              </a:solidFill>
            </a:rPr>
            <a:t>sede</a:t>
          </a:r>
          <a:r>
            <a:rPr lang="en-US" sz="1700" b="0">
              <a:solidFill>
                <a:schemeClr val="tx1"/>
              </a:solidFill>
            </a:rPr>
            <a:t> a </a:t>
          </a:r>
          <a:r>
            <a:rPr lang="en-US" sz="1700" b="0" err="1">
              <a:solidFill>
                <a:schemeClr val="tx1"/>
              </a:solidFill>
            </a:rPr>
            <a:t>Lussemburgo</a:t>
          </a:r>
          <a:endParaRPr lang="en-IE" sz="1700" b="0">
            <a:solidFill>
              <a:schemeClr val="tx1"/>
            </a:solidFill>
          </a:endParaRPr>
        </a:p>
      </dgm:t>
    </dgm:pt>
    <dgm:pt modelId="{746A7439-E37A-48EC-8D83-E9F99E213D96}" type="parTrans" cxnId="{1C4436C7-262A-403C-9115-9B3696070CB2}">
      <dgm:prSet/>
      <dgm:spPr/>
      <dgm:t>
        <a:bodyPr/>
        <a:lstStyle/>
        <a:p>
          <a:endParaRPr lang="en-US"/>
        </a:p>
      </dgm:t>
    </dgm:pt>
    <dgm:pt modelId="{3A8006CB-5C07-4931-B066-25BDF306C105}" type="sibTrans" cxnId="{1C4436C7-262A-403C-9115-9B3696070CB2}">
      <dgm:prSet/>
      <dgm:spPr/>
      <dgm:t>
        <a:bodyPr/>
        <a:lstStyle/>
        <a:p>
          <a:endParaRPr lang="en-US"/>
        </a:p>
      </dgm:t>
    </dgm:pt>
    <dgm:pt modelId="{CB99B53D-8396-43BA-932C-0C49160AE2D1}" type="pres">
      <dgm:prSet presAssocID="{1C371A80-066E-4843-AF1B-C8AA93CAC5C4}" presName="linear" presStyleCnt="0">
        <dgm:presLayoutVars>
          <dgm:animLvl val="lvl"/>
          <dgm:resizeHandles val="exact"/>
        </dgm:presLayoutVars>
      </dgm:prSet>
      <dgm:spPr/>
    </dgm:pt>
    <dgm:pt modelId="{9A4DE28F-17B5-4205-BFFB-0EBCA8C5D8BA}" type="pres">
      <dgm:prSet presAssocID="{9566C016-8BE2-4B07-9D00-E9E978582DB6}" presName="parentText" presStyleLbl="node1" presStyleIdx="0" presStyleCnt="7">
        <dgm:presLayoutVars>
          <dgm:chMax val="0"/>
          <dgm:bulletEnabled val="1"/>
        </dgm:presLayoutVars>
      </dgm:prSet>
      <dgm:spPr/>
    </dgm:pt>
    <dgm:pt modelId="{519713E7-E915-4BDD-B649-79BF6584D5BD}" type="pres">
      <dgm:prSet presAssocID="{0CA7EC95-3DFA-473E-9905-67BADABC9725}" presName="spacer" presStyleCnt="0"/>
      <dgm:spPr/>
    </dgm:pt>
    <dgm:pt modelId="{76251A12-CCF7-4C47-8263-EFA408C3CF50}" type="pres">
      <dgm:prSet presAssocID="{5BD8E56F-5C39-4E10-B8E3-516EB86E6DDF}" presName="parentText" presStyleLbl="node1" presStyleIdx="1" presStyleCnt="7">
        <dgm:presLayoutVars>
          <dgm:chMax val="0"/>
          <dgm:bulletEnabled val="1"/>
        </dgm:presLayoutVars>
      </dgm:prSet>
      <dgm:spPr/>
    </dgm:pt>
    <dgm:pt modelId="{E56EBFA2-CA54-4351-B46E-0F0B49EE3048}" type="pres">
      <dgm:prSet presAssocID="{9B1EBC72-491F-4FC5-8BAD-211725590169}" presName="spacer" presStyleCnt="0"/>
      <dgm:spPr/>
    </dgm:pt>
    <dgm:pt modelId="{CF2A7349-FD6F-4252-85AD-61C5186BA692}" type="pres">
      <dgm:prSet presAssocID="{5212F4F7-7584-41C8-92C4-28213919EC04}" presName="parentText" presStyleLbl="node1" presStyleIdx="2" presStyleCnt="7">
        <dgm:presLayoutVars>
          <dgm:chMax val="0"/>
          <dgm:bulletEnabled val="1"/>
        </dgm:presLayoutVars>
      </dgm:prSet>
      <dgm:spPr/>
    </dgm:pt>
    <dgm:pt modelId="{8770146C-E2B9-4BF7-B6A6-30478ECCACAB}" type="pres">
      <dgm:prSet presAssocID="{049659BF-29D9-4C70-A737-2B6D9B0DCEFC}" presName="spacer" presStyleCnt="0"/>
      <dgm:spPr/>
    </dgm:pt>
    <dgm:pt modelId="{38D475D4-539D-4596-9BBC-8AE7671242F2}" type="pres">
      <dgm:prSet presAssocID="{49E0804C-1A36-4D6B-82F3-0B1F63B5E682}" presName="parentText" presStyleLbl="node1" presStyleIdx="3" presStyleCnt="7">
        <dgm:presLayoutVars>
          <dgm:chMax val="0"/>
          <dgm:bulletEnabled val="1"/>
        </dgm:presLayoutVars>
      </dgm:prSet>
      <dgm:spPr/>
    </dgm:pt>
    <dgm:pt modelId="{2348164D-B661-49BB-B5CE-1A73AFA2EE23}" type="pres">
      <dgm:prSet presAssocID="{7F9E07F5-2C86-4E64-A83B-89BCC4371EC3}" presName="spacer" presStyleCnt="0"/>
      <dgm:spPr/>
    </dgm:pt>
    <dgm:pt modelId="{1A46EE3F-EBAE-49BA-B7F2-D3D3A3B2D42A}" type="pres">
      <dgm:prSet presAssocID="{5DFD3A8D-9EBC-4E59-83DE-D999C03A28F2}" presName="parentText" presStyleLbl="node1" presStyleIdx="4" presStyleCnt="7">
        <dgm:presLayoutVars>
          <dgm:chMax val="0"/>
          <dgm:bulletEnabled val="1"/>
        </dgm:presLayoutVars>
      </dgm:prSet>
      <dgm:spPr/>
    </dgm:pt>
    <dgm:pt modelId="{CB0AF00E-EB87-4DAE-84BE-AC91F987A170}" type="pres">
      <dgm:prSet presAssocID="{CDDDFC15-7877-42E4-B335-F39052B60177}" presName="spacer" presStyleCnt="0"/>
      <dgm:spPr/>
    </dgm:pt>
    <dgm:pt modelId="{5C025595-DB12-4375-8957-7A2E9C9E3075}" type="pres">
      <dgm:prSet presAssocID="{6CDDDF61-8513-4011-927D-E59177B490B6}" presName="parentText" presStyleLbl="node1" presStyleIdx="5" presStyleCnt="7">
        <dgm:presLayoutVars>
          <dgm:chMax val="0"/>
          <dgm:bulletEnabled val="1"/>
        </dgm:presLayoutVars>
      </dgm:prSet>
      <dgm:spPr/>
    </dgm:pt>
    <dgm:pt modelId="{67BF54B1-393F-49D9-AE6D-3EA78064FCDD}" type="pres">
      <dgm:prSet presAssocID="{3E084E4C-99B7-402A-8108-A1E4DD698853}" presName="spacer" presStyleCnt="0"/>
      <dgm:spPr/>
    </dgm:pt>
    <dgm:pt modelId="{E336DEEA-8F31-45DB-B883-3F3802818CA2}" type="pres">
      <dgm:prSet presAssocID="{64DE1F46-588D-44F7-B665-F76C2C2730A9}" presName="parentText" presStyleLbl="node1" presStyleIdx="6" presStyleCnt="7">
        <dgm:presLayoutVars>
          <dgm:chMax val="0"/>
          <dgm:bulletEnabled val="1"/>
        </dgm:presLayoutVars>
      </dgm:prSet>
      <dgm:spPr/>
    </dgm:pt>
  </dgm:ptLst>
  <dgm:cxnLst>
    <dgm:cxn modelId="{5AF88B07-D326-4F72-B41F-780584491841}" type="presOf" srcId="{6CDDDF61-8513-4011-927D-E59177B490B6}" destId="{5C025595-DB12-4375-8957-7A2E9C9E3075}" srcOrd="0" destOrd="0" presId="urn:microsoft.com/office/officeart/2005/8/layout/vList2"/>
    <dgm:cxn modelId="{FB49590B-DEAD-4705-8540-720AB45F5930}" type="presOf" srcId="{49E0804C-1A36-4D6B-82F3-0B1F63B5E682}" destId="{38D475D4-539D-4596-9BBC-8AE7671242F2}" srcOrd="0" destOrd="0" presId="urn:microsoft.com/office/officeart/2005/8/layout/vList2"/>
    <dgm:cxn modelId="{AA72311D-2FD0-4A7C-AD1B-AD57BDC3F68B}" srcId="{1C371A80-066E-4843-AF1B-C8AA93CAC5C4}" destId="{5DFD3A8D-9EBC-4E59-83DE-D999C03A28F2}" srcOrd="4" destOrd="0" parTransId="{80B427B3-3F4A-487F-842A-6D5EA6210E88}" sibTransId="{CDDDFC15-7877-42E4-B335-F39052B60177}"/>
    <dgm:cxn modelId="{E88D7D23-2002-40CF-8AED-5287DB69BFFA}" type="presOf" srcId="{5DFD3A8D-9EBC-4E59-83DE-D999C03A28F2}" destId="{1A46EE3F-EBAE-49BA-B7F2-D3D3A3B2D42A}" srcOrd="0" destOrd="0" presId="urn:microsoft.com/office/officeart/2005/8/layout/vList2"/>
    <dgm:cxn modelId="{E24BF225-49D0-48AE-8730-E5645933325D}" srcId="{1C371A80-066E-4843-AF1B-C8AA93CAC5C4}" destId="{49E0804C-1A36-4D6B-82F3-0B1F63B5E682}" srcOrd="3" destOrd="0" parTransId="{60529F6C-C3F9-428A-B60A-95082C0F7D4F}" sibTransId="{7F9E07F5-2C86-4E64-A83B-89BCC4371EC3}"/>
    <dgm:cxn modelId="{926B413D-7E4A-4DB9-9203-BA5ACF085E83}" srcId="{1C371A80-066E-4843-AF1B-C8AA93CAC5C4}" destId="{6CDDDF61-8513-4011-927D-E59177B490B6}" srcOrd="5" destOrd="0" parTransId="{77C8B466-453B-4BE8-8DEC-3744D8DEC179}" sibTransId="{3E084E4C-99B7-402A-8108-A1E4DD698853}"/>
    <dgm:cxn modelId="{0D38B64F-650B-4CF6-9407-5622865A1754}" type="presOf" srcId="{1C371A80-066E-4843-AF1B-C8AA93CAC5C4}" destId="{CB99B53D-8396-43BA-932C-0C49160AE2D1}" srcOrd="0" destOrd="0" presId="urn:microsoft.com/office/officeart/2005/8/layout/vList2"/>
    <dgm:cxn modelId="{7492A7B5-A239-46D5-B5F7-5F02CEC41F31}" type="presOf" srcId="{5BD8E56F-5C39-4E10-B8E3-516EB86E6DDF}" destId="{76251A12-CCF7-4C47-8263-EFA408C3CF50}" srcOrd="0" destOrd="0" presId="urn:microsoft.com/office/officeart/2005/8/layout/vList2"/>
    <dgm:cxn modelId="{1C4436C7-262A-403C-9115-9B3696070CB2}" srcId="{1C371A80-066E-4843-AF1B-C8AA93CAC5C4}" destId="{64DE1F46-588D-44F7-B665-F76C2C2730A9}" srcOrd="6" destOrd="0" parTransId="{746A7439-E37A-48EC-8D83-E9F99E213D96}" sibTransId="{3A8006CB-5C07-4931-B066-25BDF306C105}"/>
    <dgm:cxn modelId="{9B5CABCC-26EB-44A7-B27E-255DFF2DCC16}" type="presOf" srcId="{64DE1F46-588D-44F7-B665-F76C2C2730A9}" destId="{E336DEEA-8F31-45DB-B883-3F3802818CA2}" srcOrd="0" destOrd="0" presId="urn:microsoft.com/office/officeart/2005/8/layout/vList2"/>
    <dgm:cxn modelId="{D8A1D7CF-8182-4B6C-91CD-FD7901BD4BAC}" type="presOf" srcId="{5212F4F7-7584-41C8-92C4-28213919EC04}" destId="{CF2A7349-FD6F-4252-85AD-61C5186BA692}" srcOrd="0" destOrd="0" presId="urn:microsoft.com/office/officeart/2005/8/layout/vList2"/>
    <dgm:cxn modelId="{028EFBE1-826D-4D3A-A81D-734A44355C75}" srcId="{1C371A80-066E-4843-AF1B-C8AA93CAC5C4}" destId="{5212F4F7-7584-41C8-92C4-28213919EC04}" srcOrd="2" destOrd="0" parTransId="{54618C3E-D594-4507-9BB7-B3C646D2F683}" sibTransId="{049659BF-29D9-4C70-A737-2B6D9B0DCEFC}"/>
    <dgm:cxn modelId="{A15B52E4-9F02-4EEE-AB84-F30514E6955F}" srcId="{1C371A80-066E-4843-AF1B-C8AA93CAC5C4}" destId="{5BD8E56F-5C39-4E10-B8E3-516EB86E6DDF}" srcOrd="1" destOrd="0" parTransId="{280F0626-E7EE-4237-A59A-582748007B35}" sibTransId="{9B1EBC72-491F-4FC5-8BAD-211725590169}"/>
    <dgm:cxn modelId="{6D65B0EC-7E64-4245-BA8F-E846538CB0FE}" type="presOf" srcId="{9566C016-8BE2-4B07-9D00-E9E978582DB6}" destId="{9A4DE28F-17B5-4205-BFFB-0EBCA8C5D8BA}" srcOrd="0" destOrd="0" presId="urn:microsoft.com/office/officeart/2005/8/layout/vList2"/>
    <dgm:cxn modelId="{D00C5DFC-868D-476E-A6CD-DC9B99811799}" srcId="{1C371A80-066E-4843-AF1B-C8AA93CAC5C4}" destId="{9566C016-8BE2-4B07-9D00-E9E978582DB6}" srcOrd="0" destOrd="0" parTransId="{CEB153D9-84BF-4FE4-BFD0-0DCEFE279849}" sibTransId="{0CA7EC95-3DFA-473E-9905-67BADABC9725}"/>
    <dgm:cxn modelId="{1E157489-4122-41EF-A475-D7D7884A4D5E}" type="presParOf" srcId="{CB99B53D-8396-43BA-932C-0C49160AE2D1}" destId="{9A4DE28F-17B5-4205-BFFB-0EBCA8C5D8BA}" srcOrd="0" destOrd="0" presId="urn:microsoft.com/office/officeart/2005/8/layout/vList2"/>
    <dgm:cxn modelId="{49494D8A-FE9D-41A8-B4BD-4AA74B2619A0}" type="presParOf" srcId="{CB99B53D-8396-43BA-932C-0C49160AE2D1}" destId="{519713E7-E915-4BDD-B649-79BF6584D5BD}" srcOrd="1" destOrd="0" presId="urn:microsoft.com/office/officeart/2005/8/layout/vList2"/>
    <dgm:cxn modelId="{C867BE16-49F5-436A-94E9-E251D19795DA}" type="presParOf" srcId="{CB99B53D-8396-43BA-932C-0C49160AE2D1}" destId="{76251A12-CCF7-4C47-8263-EFA408C3CF50}" srcOrd="2" destOrd="0" presId="urn:microsoft.com/office/officeart/2005/8/layout/vList2"/>
    <dgm:cxn modelId="{1D8B0C10-C9FA-4666-B3F4-561A7DD75AC4}" type="presParOf" srcId="{CB99B53D-8396-43BA-932C-0C49160AE2D1}" destId="{E56EBFA2-CA54-4351-B46E-0F0B49EE3048}" srcOrd="3" destOrd="0" presId="urn:microsoft.com/office/officeart/2005/8/layout/vList2"/>
    <dgm:cxn modelId="{A33BC07E-6823-4484-9DC7-FFA51EC861B5}" type="presParOf" srcId="{CB99B53D-8396-43BA-932C-0C49160AE2D1}" destId="{CF2A7349-FD6F-4252-85AD-61C5186BA692}" srcOrd="4" destOrd="0" presId="urn:microsoft.com/office/officeart/2005/8/layout/vList2"/>
    <dgm:cxn modelId="{8C94491E-2FDA-4E24-9919-7695204A3D23}" type="presParOf" srcId="{CB99B53D-8396-43BA-932C-0C49160AE2D1}" destId="{8770146C-E2B9-4BF7-B6A6-30478ECCACAB}" srcOrd="5" destOrd="0" presId="urn:microsoft.com/office/officeart/2005/8/layout/vList2"/>
    <dgm:cxn modelId="{CF84E903-822D-462F-8B1B-5BE59382F0B6}" type="presParOf" srcId="{CB99B53D-8396-43BA-932C-0C49160AE2D1}" destId="{38D475D4-539D-4596-9BBC-8AE7671242F2}" srcOrd="6" destOrd="0" presId="urn:microsoft.com/office/officeart/2005/8/layout/vList2"/>
    <dgm:cxn modelId="{92863345-E413-46CB-8B2A-8685C2ADE10E}" type="presParOf" srcId="{CB99B53D-8396-43BA-932C-0C49160AE2D1}" destId="{2348164D-B661-49BB-B5CE-1A73AFA2EE23}" srcOrd="7" destOrd="0" presId="urn:microsoft.com/office/officeart/2005/8/layout/vList2"/>
    <dgm:cxn modelId="{ED50CC6B-FBCE-4C26-B73C-02D662633B16}" type="presParOf" srcId="{CB99B53D-8396-43BA-932C-0C49160AE2D1}" destId="{1A46EE3F-EBAE-49BA-B7F2-D3D3A3B2D42A}" srcOrd="8" destOrd="0" presId="urn:microsoft.com/office/officeart/2005/8/layout/vList2"/>
    <dgm:cxn modelId="{F56B21EF-86DD-40D0-8E1A-D25C8C8166D5}" type="presParOf" srcId="{CB99B53D-8396-43BA-932C-0C49160AE2D1}" destId="{CB0AF00E-EB87-4DAE-84BE-AC91F987A170}" srcOrd="9" destOrd="0" presId="urn:microsoft.com/office/officeart/2005/8/layout/vList2"/>
    <dgm:cxn modelId="{BFC0EF00-0698-4698-B34F-254C52F5E7DE}" type="presParOf" srcId="{CB99B53D-8396-43BA-932C-0C49160AE2D1}" destId="{5C025595-DB12-4375-8957-7A2E9C9E3075}" srcOrd="10" destOrd="0" presId="urn:microsoft.com/office/officeart/2005/8/layout/vList2"/>
    <dgm:cxn modelId="{3F6442B5-6678-40C1-BBBC-BA3CE6E523BC}" type="presParOf" srcId="{CB99B53D-8396-43BA-932C-0C49160AE2D1}" destId="{67BF54B1-393F-49D9-AE6D-3EA78064FCDD}" srcOrd="11" destOrd="0" presId="urn:microsoft.com/office/officeart/2005/8/layout/vList2"/>
    <dgm:cxn modelId="{E2E7A398-AADB-4A48-B71F-5A8A5BDA8528}" type="presParOf" srcId="{CB99B53D-8396-43BA-932C-0C49160AE2D1}" destId="{E336DEEA-8F31-45DB-B883-3F3802818CA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0950FFC-163E-4EB5-A452-CBBE30A125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A63BF1-B99E-4308-A3DF-09E1B106D39E}">
      <dgm:prSet custT="1"/>
      <dgm:spPr>
        <a:solidFill>
          <a:srgbClr val="FFC000"/>
        </a:solidFill>
      </dgm:spPr>
      <dgm:t>
        <a:bodyPr/>
        <a:lstStyle/>
        <a:p>
          <a:pPr rtl="0"/>
          <a:r>
            <a:rPr lang="it-IT" sz="1800" b="0">
              <a:solidFill>
                <a:schemeClr val="tx1"/>
              </a:solidFill>
            </a:rPr>
            <a:t>Controlla che il bilancio dell'UE sia stato impiegato correttamente</a:t>
          </a:r>
          <a:endParaRPr lang="en-IE" sz="1800" b="0">
            <a:solidFill>
              <a:schemeClr val="tx1"/>
            </a:solidFill>
          </a:endParaRPr>
        </a:p>
      </dgm:t>
    </dgm:pt>
    <dgm:pt modelId="{76973C9F-CB76-46BE-AF50-44571A3035D4}" type="parTrans" cxnId="{681E48C3-FBB7-4197-A785-28C9EAC26B9D}">
      <dgm:prSet/>
      <dgm:spPr/>
      <dgm:t>
        <a:bodyPr/>
        <a:lstStyle/>
        <a:p>
          <a:endParaRPr lang="en-US"/>
        </a:p>
      </dgm:t>
    </dgm:pt>
    <dgm:pt modelId="{55DEA536-4451-4064-B9CD-F80BF0BB6D81}" type="sibTrans" cxnId="{681E48C3-FBB7-4197-A785-28C9EAC26B9D}">
      <dgm:prSet/>
      <dgm:spPr/>
      <dgm:t>
        <a:bodyPr/>
        <a:lstStyle/>
        <a:p>
          <a:endParaRPr lang="en-US"/>
        </a:p>
      </dgm:t>
    </dgm:pt>
    <dgm:pt modelId="{DDE7E5CF-8802-4BF1-B5AF-6CFA6C22E8E1}">
      <dgm:prSet custT="1"/>
      <dgm:spPr>
        <a:solidFill>
          <a:srgbClr val="FFC000"/>
        </a:solidFill>
      </dgm:spPr>
      <dgm:t>
        <a:bodyPr/>
        <a:lstStyle/>
        <a:p>
          <a:pPr rtl="0"/>
          <a:r>
            <a:rPr lang="it-IT" sz="1800" b="0">
              <a:solidFill>
                <a:schemeClr val="tx1"/>
              </a:solidFill>
            </a:rPr>
            <a:t>Segnala frodi, corruzioni o altre attività illegali</a:t>
          </a:r>
          <a:endParaRPr lang="en-IE" sz="1800" b="0">
            <a:solidFill>
              <a:schemeClr val="tx1"/>
            </a:solidFill>
          </a:endParaRPr>
        </a:p>
      </dgm:t>
    </dgm:pt>
    <dgm:pt modelId="{735DFC0E-85E3-4DCD-9933-E15A4CF091D9}" type="parTrans" cxnId="{2384E250-6F93-4E10-AE60-38497E2D33E1}">
      <dgm:prSet/>
      <dgm:spPr/>
      <dgm:t>
        <a:bodyPr/>
        <a:lstStyle/>
        <a:p>
          <a:endParaRPr lang="en-US"/>
        </a:p>
      </dgm:t>
    </dgm:pt>
    <dgm:pt modelId="{85DB7005-B14E-41DE-8801-D8C756E725CD}" type="sibTrans" cxnId="{2384E250-6F93-4E10-AE60-38497E2D33E1}">
      <dgm:prSet/>
      <dgm:spPr/>
      <dgm:t>
        <a:bodyPr/>
        <a:lstStyle/>
        <a:p>
          <a:endParaRPr lang="en-US"/>
        </a:p>
      </dgm:t>
    </dgm:pt>
    <dgm:pt modelId="{37F1273D-BF21-4A4F-91AC-1F82C2749C3F}" type="pres">
      <dgm:prSet presAssocID="{40950FFC-163E-4EB5-A452-CBBE30A125E4}" presName="linear" presStyleCnt="0">
        <dgm:presLayoutVars>
          <dgm:animLvl val="lvl"/>
          <dgm:resizeHandles val="exact"/>
        </dgm:presLayoutVars>
      </dgm:prSet>
      <dgm:spPr/>
    </dgm:pt>
    <dgm:pt modelId="{78416D14-B5FE-487D-89E3-DE5B8EBA96AE}" type="pres">
      <dgm:prSet presAssocID="{A8A63BF1-B99E-4308-A3DF-09E1B106D39E}" presName="parentText" presStyleLbl="node1" presStyleIdx="0" presStyleCnt="2">
        <dgm:presLayoutVars>
          <dgm:chMax val="0"/>
          <dgm:bulletEnabled val="1"/>
        </dgm:presLayoutVars>
      </dgm:prSet>
      <dgm:spPr/>
    </dgm:pt>
    <dgm:pt modelId="{A8D5D898-9631-44F4-808D-101EB8A5BC71}" type="pres">
      <dgm:prSet presAssocID="{55DEA536-4451-4064-B9CD-F80BF0BB6D81}" presName="spacer" presStyleCnt="0"/>
      <dgm:spPr/>
    </dgm:pt>
    <dgm:pt modelId="{9377D582-878E-4013-AA68-6AAB08392164}" type="pres">
      <dgm:prSet presAssocID="{DDE7E5CF-8802-4BF1-B5AF-6CFA6C22E8E1}" presName="parentText" presStyleLbl="node1" presStyleIdx="1" presStyleCnt="2" custLinFactY="17959" custLinFactNeighborY="100000">
        <dgm:presLayoutVars>
          <dgm:chMax val="0"/>
          <dgm:bulletEnabled val="1"/>
        </dgm:presLayoutVars>
      </dgm:prSet>
      <dgm:spPr/>
    </dgm:pt>
  </dgm:ptLst>
  <dgm:cxnLst>
    <dgm:cxn modelId="{4E177C18-0C9A-4051-A2F3-D205C42FA20E}" type="presOf" srcId="{40950FFC-163E-4EB5-A452-CBBE30A125E4}" destId="{37F1273D-BF21-4A4F-91AC-1F82C2749C3F}" srcOrd="0" destOrd="0" presId="urn:microsoft.com/office/officeart/2005/8/layout/vList2"/>
    <dgm:cxn modelId="{FD78FE6C-53D6-45DA-BF35-A2C92811CC14}" type="presOf" srcId="{DDE7E5CF-8802-4BF1-B5AF-6CFA6C22E8E1}" destId="{9377D582-878E-4013-AA68-6AAB08392164}" srcOrd="0" destOrd="0" presId="urn:microsoft.com/office/officeart/2005/8/layout/vList2"/>
    <dgm:cxn modelId="{2384E250-6F93-4E10-AE60-38497E2D33E1}" srcId="{40950FFC-163E-4EB5-A452-CBBE30A125E4}" destId="{DDE7E5CF-8802-4BF1-B5AF-6CFA6C22E8E1}" srcOrd="1" destOrd="0" parTransId="{735DFC0E-85E3-4DCD-9933-E15A4CF091D9}" sibTransId="{85DB7005-B14E-41DE-8801-D8C756E725CD}"/>
    <dgm:cxn modelId="{9ED186AF-B345-4842-8311-D157DF3974F2}" type="presOf" srcId="{A8A63BF1-B99E-4308-A3DF-09E1B106D39E}" destId="{78416D14-B5FE-487D-89E3-DE5B8EBA96AE}" srcOrd="0" destOrd="0" presId="urn:microsoft.com/office/officeart/2005/8/layout/vList2"/>
    <dgm:cxn modelId="{681E48C3-FBB7-4197-A785-28C9EAC26B9D}" srcId="{40950FFC-163E-4EB5-A452-CBBE30A125E4}" destId="{A8A63BF1-B99E-4308-A3DF-09E1B106D39E}" srcOrd="0" destOrd="0" parTransId="{76973C9F-CB76-46BE-AF50-44571A3035D4}" sibTransId="{55DEA536-4451-4064-B9CD-F80BF0BB6D81}"/>
    <dgm:cxn modelId="{C7503EBC-3043-4807-8722-4C33E7B2281A}" type="presParOf" srcId="{37F1273D-BF21-4A4F-91AC-1F82C2749C3F}" destId="{78416D14-B5FE-487D-89E3-DE5B8EBA96AE}" srcOrd="0" destOrd="0" presId="urn:microsoft.com/office/officeart/2005/8/layout/vList2"/>
    <dgm:cxn modelId="{DAEF987B-D438-4623-A44A-F44938FE77C4}" type="presParOf" srcId="{37F1273D-BF21-4A4F-91AC-1F82C2749C3F}" destId="{A8D5D898-9631-44F4-808D-101EB8A5BC71}" srcOrd="1" destOrd="0" presId="urn:microsoft.com/office/officeart/2005/8/layout/vList2"/>
    <dgm:cxn modelId="{203D0517-9976-4954-9062-1ADB60CF99FD}" type="presParOf" srcId="{37F1273D-BF21-4A4F-91AC-1F82C2749C3F}" destId="{9377D582-878E-4013-AA68-6AAB0839216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9C2E4E2-A8C7-4818-86F1-E42748B7DA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950B58-4F0F-4A63-879D-D2DD55D871E4}">
      <dgm:prSet custT="1"/>
      <dgm:spPr>
        <a:solidFill>
          <a:srgbClr val="FFC000"/>
        </a:solidFill>
      </dgm:spPr>
      <dgm:t>
        <a:bodyPr/>
        <a:lstStyle/>
        <a:p>
          <a:pPr rtl="0"/>
          <a:r>
            <a:rPr lang="it-IT" sz="1800" b="0">
              <a:solidFill>
                <a:schemeClr val="tx1"/>
              </a:solidFill>
            </a:rPr>
            <a:t>Fornisce consulenza ai responsabili politici dell'UE su come utilizzare al meglio il bilancio ed il budget</a:t>
          </a:r>
          <a:endParaRPr lang="en-IE" sz="1800" b="0">
            <a:solidFill>
              <a:schemeClr val="tx1"/>
            </a:solidFill>
          </a:endParaRPr>
        </a:p>
      </dgm:t>
    </dgm:pt>
    <dgm:pt modelId="{A94EBA0B-F81B-4CBB-9FA4-8FCA953CA701}" type="parTrans" cxnId="{7C240B24-8DDC-4452-8A24-985AE059AFE7}">
      <dgm:prSet/>
      <dgm:spPr/>
      <dgm:t>
        <a:bodyPr/>
        <a:lstStyle/>
        <a:p>
          <a:endParaRPr lang="en-US"/>
        </a:p>
      </dgm:t>
    </dgm:pt>
    <dgm:pt modelId="{9E7F0EFD-3401-4E73-A676-B7AA8D9A9B42}" type="sibTrans" cxnId="{7C240B24-8DDC-4452-8A24-985AE059AFE7}">
      <dgm:prSet/>
      <dgm:spPr/>
      <dgm:t>
        <a:bodyPr/>
        <a:lstStyle/>
        <a:p>
          <a:endParaRPr lang="en-US"/>
        </a:p>
      </dgm:t>
    </dgm:pt>
    <dgm:pt modelId="{829C8F53-664D-43CA-8CF6-AA8591F2D7EC}">
      <dgm:prSet custT="1"/>
      <dgm:spPr>
        <a:solidFill>
          <a:srgbClr val="FFC000"/>
        </a:solidFill>
      </dgm:spPr>
      <dgm:t>
        <a:bodyPr/>
        <a:lstStyle/>
        <a:p>
          <a:pPr rtl="0"/>
          <a:r>
            <a:rPr lang="it-IT" sz="1800" b="0">
              <a:solidFill>
                <a:schemeClr val="tx1"/>
              </a:solidFill>
            </a:rPr>
            <a:t>È composta da membri nominati dal Consiglio con un mandato di 6 anni</a:t>
          </a:r>
          <a:endParaRPr lang="en-IE" sz="1800" b="0">
            <a:solidFill>
              <a:schemeClr val="tx1"/>
            </a:solidFill>
          </a:endParaRPr>
        </a:p>
      </dgm:t>
    </dgm:pt>
    <dgm:pt modelId="{CE0CC0CE-E211-4B46-BFD4-EB5646B9ABDD}" type="parTrans" cxnId="{A9598146-CA58-47AF-9A07-CF5DA76ED2BC}">
      <dgm:prSet/>
      <dgm:spPr/>
      <dgm:t>
        <a:bodyPr/>
        <a:lstStyle/>
        <a:p>
          <a:endParaRPr lang="en-US"/>
        </a:p>
      </dgm:t>
    </dgm:pt>
    <dgm:pt modelId="{A01162D6-E145-45DB-A4C1-F6ED7CB0C704}" type="sibTrans" cxnId="{A9598146-CA58-47AF-9A07-CF5DA76ED2BC}">
      <dgm:prSet/>
      <dgm:spPr/>
      <dgm:t>
        <a:bodyPr/>
        <a:lstStyle/>
        <a:p>
          <a:endParaRPr lang="en-US"/>
        </a:p>
      </dgm:t>
    </dgm:pt>
    <dgm:pt modelId="{2B658093-C9C9-43D3-AC6F-BDD7B3BBB16B}" type="pres">
      <dgm:prSet presAssocID="{F9C2E4E2-A8C7-4818-86F1-E42748B7DAE2}" presName="linear" presStyleCnt="0">
        <dgm:presLayoutVars>
          <dgm:animLvl val="lvl"/>
          <dgm:resizeHandles val="exact"/>
        </dgm:presLayoutVars>
      </dgm:prSet>
      <dgm:spPr/>
    </dgm:pt>
    <dgm:pt modelId="{8CABF5D0-DF66-4BCE-A0CE-41B8F62A31AB}" type="pres">
      <dgm:prSet presAssocID="{EE950B58-4F0F-4A63-879D-D2DD55D871E4}" presName="parentText" presStyleLbl="node1" presStyleIdx="0" presStyleCnt="2">
        <dgm:presLayoutVars>
          <dgm:chMax val="0"/>
          <dgm:bulletEnabled val="1"/>
        </dgm:presLayoutVars>
      </dgm:prSet>
      <dgm:spPr/>
    </dgm:pt>
    <dgm:pt modelId="{BA0A5631-2B95-4340-8007-AB27B92D9780}" type="pres">
      <dgm:prSet presAssocID="{9E7F0EFD-3401-4E73-A676-B7AA8D9A9B42}" presName="spacer" presStyleCnt="0"/>
      <dgm:spPr/>
    </dgm:pt>
    <dgm:pt modelId="{F0EC1485-D59A-4587-BBA3-A5E170B387A4}" type="pres">
      <dgm:prSet presAssocID="{829C8F53-664D-43CA-8CF6-AA8591F2D7EC}" presName="parentText" presStyleLbl="node1" presStyleIdx="1" presStyleCnt="2">
        <dgm:presLayoutVars>
          <dgm:chMax val="0"/>
          <dgm:bulletEnabled val="1"/>
        </dgm:presLayoutVars>
      </dgm:prSet>
      <dgm:spPr/>
    </dgm:pt>
  </dgm:ptLst>
  <dgm:cxnLst>
    <dgm:cxn modelId="{FC809B16-033C-407E-8A58-5B6DEF262FCE}" type="presOf" srcId="{829C8F53-664D-43CA-8CF6-AA8591F2D7EC}" destId="{F0EC1485-D59A-4587-BBA3-A5E170B387A4}" srcOrd="0" destOrd="0" presId="urn:microsoft.com/office/officeart/2005/8/layout/vList2"/>
    <dgm:cxn modelId="{7C240B24-8DDC-4452-8A24-985AE059AFE7}" srcId="{F9C2E4E2-A8C7-4818-86F1-E42748B7DAE2}" destId="{EE950B58-4F0F-4A63-879D-D2DD55D871E4}" srcOrd="0" destOrd="0" parTransId="{A94EBA0B-F81B-4CBB-9FA4-8FCA953CA701}" sibTransId="{9E7F0EFD-3401-4E73-A676-B7AA8D9A9B42}"/>
    <dgm:cxn modelId="{A9598146-CA58-47AF-9A07-CF5DA76ED2BC}" srcId="{F9C2E4E2-A8C7-4818-86F1-E42748B7DAE2}" destId="{829C8F53-664D-43CA-8CF6-AA8591F2D7EC}" srcOrd="1" destOrd="0" parTransId="{CE0CC0CE-E211-4B46-BFD4-EB5646B9ABDD}" sibTransId="{A01162D6-E145-45DB-A4C1-F6ED7CB0C704}"/>
    <dgm:cxn modelId="{3765E76A-981A-4254-A355-15273EC136FA}" type="presOf" srcId="{EE950B58-4F0F-4A63-879D-D2DD55D871E4}" destId="{8CABF5D0-DF66-4BCE-A0CE-41B8F62A31AB}" srcOrd="0" destOrd="0" presId="urn:microsoft.com/office/officeart/2005/8/layout/vList2"/>
    <dgm:cxn modelId="{81CEC385-F2B0-4F09-9BD4-E3BD50215FC7}" type="presOf" srcId="{F9C2E4E2-A8C7-4818-86F1-E42748B7DAE2}" destId="{2B658093-C9C9-43D3-AC6F-BDD7B3BBB16B}" srcOrd="0" destOrd="0" presId="urn:microsoft.com/office/officeart/2005/8/layout/vList2"/>
    <dgm:cxn modelId="{CFAD6413-BBAF-4D55-8D3F-3A0D8006B27E}" type="presParOf" srcId="{2B658093-C9C9-43D3-AC6F-BDD7B3BBB16B}" destId="{8CABF5D0-DF66-4BCE-A0CE-41B8F62A31AB}" srcOrd="0" destOrd="0" presId="urn:microsoft.com/office/officeart/2005/8/layout/vList2"/>
    <dgm:cxn modelId="{652E62D5-EF9A-4101-A2D8-1E27BB4E3F66}" type="presParOf" srcId="{2B658093-C9C9-43D3-AC6F-BDD7B3BBB16B}" destId="{BA0A5631-2B95-4340-8007-AB27B92D9780}" srcOrd="1" destOrd="0" presId="urn:microsoft.com/office/officeart/2005/8/layout/vList2"/>
    <dgm:cxn modelId="{D07A15C2-D3F7-4F6C-AE31-E01858E2A85A}" type="presParOf" srcId="{2B658093-C9C9-43D3-AC6F-BDD7B3BBB16B}" destId="{F0EC1485-D59A-4587-BBA3-A5E170B387A4}"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A785F1A-303B-4FE1-842E-DD577CE8FC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8858E7-FE31-4F9F-B0BA-D16D320AAAE7}">
      <dgm:prSet custT="1"/>
      <dgm:spPr>
        <a:solidFill>
          <a:srgbClr val="FFC000"/>
        </a:solidFill>
      </dgm:spPr>
      <dgm:t>
        <a:bodyPr/>
        <a:lstStyle/>
        <a:p>
          <a:pPr rtl="0"/>
          <a:r>
            <a:rPr lang="it-IT" sz="1700">
              <a:solidFill>
                <a:schemeClr val="tx1"/>
              </a:solidFill>
            </a:rPr>
            <a:t>Guida la politica economica e monetaria dell'UE</a:t>
          </a:r>
          <a:endParaRPr lang="en-IE" sz="1700">
            <a:solidFill>
              <a:schemeClr val="tx1"/>
            </a:solidFill>
          </a:endParaRPr>
        </a:p>
      </dgm:t>
    </dgm:pt>
    <dgm:pt modelId="{CAB6654C-AB5A-4811-BF77-848890045C3C}" type="parTrans" cxnId="{1C37D5BF-13F1-411F-8BD1-9F6BB43538AB}">
      <dgm:prSet/>
      <dgm:spPr/>
      <dgm:t>
        <a:bodyPr/>
        <a:lstStyle/>
        <a:p>
          <a:endParaRPr lang="en-US"/>
        </a:p>
      </dgm:t>
    </dgm:pt>
    <dgm:pt modelId="{AECCF133-DCD4-41D1-A38B-6C2F46A7B3A8}" type="sibTrans" cxnId="{1C37D5BF-13F1-411F-8BD1-9F6BB43538AB}">
      <dgm:prSet/>
      <dgm:spPr/>
      <dgm:t>
        <a:bodyPr/>
        <a:lstStyle/>
        <a:p>
          <a:endParaRPr lang="en-US"/>
        </a:p>
      </dgm:t>
    </dgm:pt>
    <dgm:pt modelId="{A9964F8A-DB40-45B4-9591-CD62422204C1}">
      <dgm:prSet custT="1"/>
      <dgm:spPr>
        <a:solidFill>
          <a:srgbClr val="FFC000"/>
        </a:solidFill>
      </dgm:spPr>
      <dgm:t>
        <a:bodyPr/>
        <a:lstStyle/>
        <a:p>
          <a:pPr rtl="0"/>
          <a:r>
            <a:rPr lang="it-IT" sz="1700">
              <a:solidFill>
                <a:schemeClr val="tx1"/>
              </a:solidFill>
            </a:rPr>
            <a:t>Gestisce la valuta europea, l'euro</a:t>
          </a:r>
          <a:endParaRPr lang="en-IE" sz="1700">
            <a:solidFill>
              <a:schemeClr val="tx1"/>
            </a:solidFill>
          </a:endParaRPr>
        </a:p>
      </dgm:t>
    </dgm:pt>
    <dgm:pt modelId="{8429C25F-B843-442E-B3CC-480E24E7CAA9}" type="parTrans" cxnId="{1A149919-E6BF-41C6-AAB4-DB2A9A57279F}">
      <dgm:prSet/>
      <dgm:spPr/>
      <dgm:t>
        <a:bodyPr/>
        <a:lstStyle/>
        <a:p>
          <a:endParaRPr lang="en-US"/>
        </a:p>
      </dgm:t>
    </dgm:pt>
    <dgm:pt modelId="{10512D33-FA1D-4746-8AE2-85C5D7F461D7}" type="sibTrans" cxnId="{1A149919-E6BF-41C6-AAB4-DB2A9A57279F}">
      <dgm:prSet/>
      <dgm:spPr/>
      <dgm:t>
        <a:bodyPr/>
        <a:lstStyle/>
        <a:p>
          <a:endParaRPr lang="en-US"/>
        </a:p>
      </dgm:t>
    </dgm:pt>
    <dgm:pt modelId="{02D3C9E0-998F-4667-A716-5F6EE76E0029}">
      <dgm:prSet custT="1"/>
      <dgm:spPr>
        <a:solidFill>
          <a:srgbClr val="FFC000"/>
        </a:solidFill>
      </dgm:spPr>
      <dgm:t>
        <a:bodyPr/>
        <a:lstStyle/>
        <a:p>
          <a:pPr rtl="0"/>
          <a:r>
            <a:rPr lang="it-IT" sz="1700">
              <a:solidFill>
                <a:schemeClr val="tx1"/>
              </a:solidFill>
            </a:rPr>
            <a:t>Si occupa di mantenere stabili l'euro e i prezzi</a:t>
          </a:r>
          <a:endParaRPr lang="en-IE" sz="1700">
            <a:solidFill>
              <a:schemeClr val="tx1"/>
            </a:solidFill>
          </a:endParaRPr>
        </a:p>
      </dgm:t>
    </dgm:pt>
    <dgm:pt modelId="{55072872-CE40-42AD-BA06-AE71E4CD9F95}" type="parTrans" cxnId="{38BFAC56-E469-47A3-A04D-BCA756436CAD}">
      <dgm:prSet/>
      <dgm:spPr/>
      <dgm:t>
        <a:bodyPr/>
        <a:lstStyle/>
        <a:p>
          <a:endParaRPr lang="en-US"/>
        </a:p>
      </dgm:t>
    </dgm:pt>
    <dgm:pt modelId="{3F6D8C45-F642-400A-8F4E-0897294682EA}" type="sibTrans" cxnId="{38BFAC56-E469-47A3-A04D-BCA756436CAD}">
      <dgm:prSet/>
      <dgm:spPr/>
      <dgm:t>
        <a:bodyPr/>
        <a:lstStyle/>
        <a:p>
          <a:endParaRPr lang="en-US"/>
        </a:p>
      </dgm:t>
    </dgm:pt>
    <dgm:pt modelId="{6C63FBD4-82FC-4599-BAF2-50E731EBB741}">
      <dgm:prSet custT="1"/>
      <dgm:spPr>
        <a:solidFill>
          <a:srgbClr val="FFC000"/>
        </a:solidFill>
      </dgm:spPr>
      <dgm:t>
        <a:bodyPr/>
        <a:lstStyle/>
        <a:p>
          <a:pPr rtl="0"/>
          <a:r>
            <a:rPr lang="it-IT" sz="1700">
              <a:solidFill>
                <a:schemeClr val="tx1"/>
              </a:solidFill>
            </a:rPr>
            <a:t>Fissa i tassi di interesse per la zona dell'euro</a:t>
          </a:r>
          <a:endParaRPr lang="en-IE" sz="1700">
            <a:solidFill>
              <a:schemeClr val="tx1"/>
            </a:solidFill>
          </a:endParaRPr>
        </a:p>
      </dgm:t>
    </dgm:pt>
    <dgm:pt modelId="{EC84011B-B052-4A3D-B34C-E097DCD2A5BF}" type="parTrans" cxnId="{6EA44AC4-32B6-4DC3-9CF2-2AB764F372D8}">
      <dgm:prSet/>
      <dgm:spPr/>
      <dgm:t>
        <a:bodyPr/>
        <a:lstStyle/>
        <a:p>
          <a:endParaRPr lang="en-US"/>
        </a:p>
      </dgm:t>
    </dgm:pt>
    <dgm:pt modelId="{D2080DCA-4AE3-4085-8AEF-0EBFBC7F4F6B}" type="sibTrans" cxnId="{6EA44AC4-32B6-4DC3-9CF2-2AB764F372D8}">
      <dgm:prSet/>
      <dgm:spPr/>
      <dgm:t>
        <a:bodyPr/>
        <a:lstStyle/>
        <a:p>
          <a:endParaRPr lang="en-US"/>
        </a:p>
      </dgm:t>
    </dgm:pt>
    <dgm:pt modelId="{E1739D6F-3556-4300-AF03-1DAC28C6928B}">
      <dgm:prSet custT="1"/>
      <dgm:spPr>
        <a:solidFill>
          <a:srgbClr val="FFC000"/>
        </a:solidFill>
      </dgm:spPr>
      <dgm:t>
        <a:bodyPr/>
        <a:lstStyle/>
        <a:p>
          <a:pPr rtl="0"/>
          <a:r>
            <a:rPr lang="it-IT" sz="1700">
              <a:solidFill>
                <a:schemeClr val="tx1"/>
              </a:solidFill>
            </a:rPr>
            <a:t>Collabora con le banche centrali nazionali dei paesi dell'UE</a:t>
          </a:r>
          <a:endParaRPr lang="en-IE" sz="1700">
            <a:solidFill>
              <a:schemeClr val="tx1"/>
            </a:solidFill>
          </a:endParaRPr>
        </a:p>
      </dgm:t>
    </dgm:pt>
    <dgm:pt modelId="{B0812F4F-EB4D-472C-8FB7-293053624A82}" type="parTrans" cxnId="{92BE7418-9A3A-4BA6-B4FC-9286CCBD3419}">
      <dgm:prSet/>
      <dgm:spPr/>
      <dgm:t>
        <a:bodyPr/>
        <a:lstStyle/>
        <a:p>
          <a:endParaRPr lang="en-US"/>
        </a:p>
      </dgm:t>
    </dgm:pt>
    <dgm:pt modelId="{1009306A-E08B-4497-AFCF-CE69A2E74D1E}" type="sibTrans" cxnId="{92BE7418-9A3A-4BA6-B4FC-9286CCBD3419}">
      <dgm:prSet/>
      <dgm:spPr/>
      <dgm:t>
        <a:bodyPr/>
        <a:lstStyle/>
        <a:p>
          <a:endParaRPr lang="en-US"/>
        </a:p>
      </dgm:t>
    </dgm:pt>
    <dgm:pt modelId="{C5189ECD-463B-4454-9654-9893A3308C5D}">
      <dgm:prSet custT="1"/>
      <dgm:spPr>
        <a:solidFill>
          <a:srgbClr val="FFC000"/>
        </a:solidFill>
      </dgm:spPr>
      <dgm:t>
        <a:bodyPr/>
        <a:lstStyle/>
        <a:p>
          <a:pPr rtl="0"/>
          <a:r>
            <a:rPr lang="it-IT" sz="1700">
              <a:solidFill>
                <a:schemeClr val="tx1"/>
              </a:solidFill>
            </a:rPr>
            <a:t>È composta da sei membri nominati dal Consiglio con un mandato di 8 anni che non può essere rinnovato</a:t>
          </a:r>
          <a:endParaRPr lang="en-IE" sz="1700">
            <a:solidFill>
              <a:schemeClr val="tx1"/>
            </a:solidFill>
          </a:endParaRPr>
        </a:p>
      </dgm:t>
    </dgm:pt>
    <dgm:pt modelId="{E914B793-F4E0-4CFF-A7BC-1661990D645E}" type="parTrans" cxnId="{59EAAE92-4AAF-44A8-9DC1-AE2C38E11691}">
      <dgm:prSet/>
      <dgm:spPr/>
      <dgm:t>
        <a:bodyPr/>
        <a:lstStyle/>
        <a:p>
          <a:endParaRPr lang="en-US"/>
        </a:p>
      </dgm:t>
    </dgm:pt>
    <dgm:pt modelId="{0EE83BA6-640A-428C-B858-761C0EED9989}" type="sibTrans" cxnId="{59EAAE92-4AAF-44A8-9DC1-AE2C38E11691}">
      <dgm:prSet/>
      <dgm:spPr/>
      <dgm:t>
        <a:bodyPr/>
        <a:lstStyle/>
        <a:p>
          <a:endParaRPr lang="en-US"/>
        </a:p>
      </dgm:t>
    </dgm:pt>
    <dgm:pt modelId="{3F97F813-90AA-4EB4-86CE-243095AEDAE6}">
      <dgm:prSet custT="1"/>
      <dgm:spPr>
        <a:solidFill>
          <a:srgbClr val="FFC000"/>
        </a:solidFill>
      </dgm:spPr>
      <dgm:t>
        <a:bodyPr/>
        <a:lstStyle/>
        <a:p>
          <a:pPr rtl="0"/>
          <a:r>
            <a:rPr lang="it-IT" sz="1700">
              <a:solidFill>
                <a:schemeClr val="tx1"/>
              </a:solidFill>
            </a:rPr>
            <a:t>Ha sede a Francoforte (Germania)</a:t>
          </a:r>
          <a:endParaRPr lang="en-IE" sz="1700">
            <a:solidFill>
              <a:schemeClr val="tx1"/>
            </a:solidFill>
          </a:endParaRPr>
        </a:p>
      </dgm:t>
    </dgm:pt>
    <dgm:pt modelId="{5B0A4603-DEE4-452A-BEB0-E2938A010BD2}" type="parTrans" cxnId="{271A9C0B-8481-4F4C-BCAB-98FF945D49FE}">
      <dgm:prSet/>
      <dgm:spPr/>
      <dgm:t>
        <a:bodyPr/>
        <a:lstStyle/>
        <a:p>
          <a:endParaRPr lang="en-US"/>
        </a:p>
      </dgm:t>
    </dgm:pt>
    <dgm:pt modelId="{A83CCB43-B467-4ACC-B7D5-F80E3D4D0EBF}" type="sibTrans" cxnId="{271A9C0B-8481-4F4C-BCAB-98FF945D49FE}">
      <dgm:prSet/>
      <dgm:spPr/>
      <dgm:t>
        <a:bodyPr/>
        <a:lstStyle/>
        <a:p>
          <a:endParaRPr lang="en-US"/>
        </a:p>
      </dgm:t>
    </dgm:pt>
    <dgm:pt modelId="{C435D38D-66E7-4903-AC8E-D03833A6D1A3}" type="pres">
      <dgm:prSet presAssocID="{CA785F1A-303B-4FE1-842E-DD577CE8FC94}" presName="linear" presStyleCnt="0">
        <dgm:presLayoutVars>
          <dgm:animLvl val="lvl"/>
          <dgm:resizeHandles val="exact"/>
        </dgm:presLayoutVars>
      </dgm:prSet>
      <dgm:spPr/>
    </dgm:pt>
    <dgm:pt modelId="{3FE16EC3-41E9-4EE9-B399-BA497F9628C9}" type="pres">
      <dgm:prSet presAssocID="{7D8858E7-FE31-4F9F-B0BA-D16D320AAAE7}" presName="parentText" presStyleLbl="node1" presStyleIdx="0" presStyleCnt="7">
        <dgm:presLayoutVars>
          <dgm:chMax val="0"/>
          <dgm:bulletEnabled val="1"/>
        </dgm:presLayoutVars>
      </dgm:prSet>
      <dgm:spPr/>
    </dgm:pt>
    <dgm:pt modelId="{41AE9C1B-006D-445D-A3A3-C0AE2D3D64B6}" type="pres">
      <dgm:prSet presAssocID="{AECCF133-DCD4-41D1-A38B-6C2F46A7B3A8}" presName="spacer" presStyleCnt="0"/>
      <dgm:spPr/>
    </dgm:pt>
    <dgm:pt modelId="{96B08EC4-E184-402A-B8AE-06B1F3D1D569}" type="pres">
      <dgm:prSet presAssocID="{A9964F8A-DB40-45B4-9591-CD62422204C1}" presName="parentText" presStyleLbl="node1" presStyleIdx="1" presStyleCnt="7">
        <dgm:presLayoutVars>
          <dgm:chMax val="0"/>
          <dgm:bulletEnabled val="1"/>
        </dgm:presLayoutVars>
      </dgm:prSet>
      <dgm:spPr/>
    </dgm:pt>
    <dgm:pt modelId="{9E966409-6357-49EB-9C85-902FB5B9ABC3}" type="pres">
      <dgm:prSet presAssocID="{10512D33-FA1D-4746-8AE2-85C5D7F461D7}" presName="spacer" presStyleCnt="0"/>
      <dgm:spPr/>
    </dgm:pt>
    <dgm:pt modelId="{47FE0501-D40E-47EC-9E41-423B2E236FAA}" type="pres">
      <dgm:prSet presAssocID="{02D3C9E0-998F-4667-A716-5F6EE76E0029}" presName="parentText" presStyleLbl="node1" presStyleIdx="2" presStyleCnt="7">
        <dgm:presLayoutVars>
          <dgm:chMax val="0"/>
          <dgm:bulletEnabled val="1"/>
        </dgm:presLayoutVars>
      </dgm:prSet>
      <dgm:spPr/>
    </dgm:pt>
    <dgm:pt modelId="{24BAE707-7917-4028-83C6-0A9991E9EFB6}" type="pres">
      <dgm:prSet presAssocID="{3F6D8C45-F642-400A-8F4E-0897294682EA}" presName="spacer" presStyleCnt="0"/>
      <dgm:spPr/>
    </dgm:pt>
    <dgm:pt modelId="{68522F37-124D-4507-9DE5-1B75C78B6420}" type="pres">
      <dgm:prSet presAssocID="{6C63FBD4-82FC-4599-BAF2-50E731EBB741}" presName="parentText" presStyleLbl="node1" presStyleIdx="3" presStyleCnt="7">
        <dgm:presLayoutVars>
          <dgm:chMax val="0"/>
          <dgm:bulletEnabled val="1"/>
        </dgm:presLayoutVars>
      </dgm:prSet>
      <dgm:spPr/>
    </dgm:pt>
    <dgm:pt modelId="{5DAE1C46-6BD5-409E-8D35-B7EA89EC27C1}" type="pres">
      <dgm:prSet presAssocID="{D2080DCA-4AE3-4085-8AEF-0EBFBC7F4F6B}" presName="spacer" presStyleCnt="0"/>
      <dgm:spPr/>
    </dgm:pt>
    <dgm:pt modelId="{6EE063DE-7F51-4108-9284-6ADD12F54A5A}" type="pres">
      <dgm:prSet presAssocID="{E1739D6F-3556-4300-AF03-1DAC28C6928B}" presName="parentText" presStyleLbl="node1" presStyleIdx="4" presStyleCnt="7">
        <dgm:presLayoutVars>
          <dgm:chMax val="0"/>
          <dgm:bulletEnabled val="1"/>
        </dgm:presLayoutVars>
      </dgm:prSet>
      <dgm:spPr/>
    </dgm:pt>
    <dgm:pt modelId="{DF19E26E-FCA2-436E-BA46-234145BABC46}" type="pres">
      <dgm:prSet presAssocID="{1009306A-E08B-4497-AFCF-CE69A2E74D1E}" presName="spacer" presStyleCnt="0"/>
      <dgm:spPr/>
    </dgm:pt>
    <dgm:pt modelId="{9CF11A85-D206-4F40-B8C3-898189EA253A}" type="pres">
      <dgm:prSet presAssocID="{C5189ECD-463B-4454-9654-9893A3308C5D}" presName="parentText" presStyleLbl="node1" presStyleIdx="5" presStyleCnt="7">
        <dgm:presLayoutVars>
          <dgm:chMax val="0"/>
          <dgm:bulletEnabled val="1"/>
        </dgm:presLayoutVars>
      </dgm:prSet>
      <dgm:spPr/>
    </dgm:pt>
    <dgm:pt modelId="{55B6EB9E-B0EE-4282-BE6A-40F3F9BA6965}" type="pres">
      <dgm:prSet presAssocID="{0EE83BA6-640A-428C-B858-761C0EED9989}" presName="spacer" presStyleCnt="0"/>
      <dgm:spPr/>
    </dgm:pt>
    <dgm:pt modelId="{EB4B9D14-D3E8-449B-95FA-9A5E38DB987B}" type="pres">
      <dgm:prSet presAssocID="{3F97F813-90AA-4EB4-86CE-243095AEDAE6}" presName="parentText" presStyleLbl="node1" presStyleIdx="6" presStyleCnt="7">
        <dgm:presLayoutVars>
          <dgm:chMax val="0"/>
          <dgm:bulletEnabled val="1"/>
        </dgm:presLayoutVars>
      </dgm:prSet>
      <dgm:spPr/>
    </dgm:pt>
  </dgm:ptLst>
  <dgm:cxnLst>
    <dgm:cxn modelId="{271A9C0B-8481-4F4C-BCAB-98FF945D49FE}" srcId="{CA785F1A-303B-4FE1-842E-DD577CE8FC94}" destId="{3F97F813-90AA-4EB4-86CE-243095AEDAE6}" srcOrd="6" destOrd="0" parTransId="{5B0A4603-DEE4-452A-BEB0-E2938A010BD2}" sibTransId="{A83CCB43-B467-4ACC-B7D5-F80E3D4D0EBF}"/>
    <dgm:cxn modelId="{92BE7418-9A3A-4BA6-B4FC-9286CCBD3419}" srcId="{CA785F1A-303B-4FE1-842E-DD577CE8FC94}" destId="{E1739D6F-3556-4300-AF03-1DAC28C6928B}" srcOrd="4" destOrd="0" parTransId="{B0812F4F-EB4D-472C-8FB7-293053624A82}" sibTransId="{1009306A-E08B-4497-AFCF-CE69A2E74D1E}"/>
    <dgm:cxn modelId="{1A149919-E6BF-41C6-AAB4-DB2A9A57279F}" srcId="{CA785F1A-303B-4FE1-842E-DD577CE8FC94}" destId="{A9964F8A-DB40-45B4-9591-CD62422204C1}" srcOrd="1" destOrd="0" parTransId="{8429C25F-B843-442E-B3CC-480E24E7CAA9}" sibTransId="{10512D33-FA1D-4746-8AE2-85C5D7F461D7}"/>
    <dgm:cxn modelId="{C4763B5E-B163-44DC-B268-F1EF8BBBEE0C}" type="presOf" srcId="{C5189ECD-463B-4454-9654-9893A3308C5D}" destId="{9CF11A85-D206-4F40-B8C3-898189EA253A}" srcOrd="0" destOrd="0" presId="urn:microsoft.com/office/officeart/2005/8/layout/vList2"/>
    <dgm:cxn modelId="{DA85B148-BB88-4244-A208-EACB1B9E99FD}" type="presOf" srcId="{A9964F8A-DB40-45B4-9591-CD62422204C1}" destId="{96B08EC4-E184-402A-B8AE-06B1F3D1D569}" srcOrd="0" destOrd="0" presId="urn:microsoft.com/office/officeart/2005/8/layout/vList2"/>
    <dgm:cxn modelId="{AA1BB26A-63AB-4946-A05C-15CC4446A5D6}" type="presOf" srcId="{7D8858E7-FE31-4F9F-B0BA-D16D320AAAE7}" destId="{3FE16EC3-41E9-4EE9-B399-BA497F9628C9}" srcOrd="0" destOrd="0" presId="urn:microsoft.com/office/officeart/2005/8/layout/vList2"/>
    <dgm:cxn modelId="{0048994E-8591-4E86-87A3-2031845EB622}" type="presOf" srcId="{02D3C9E0-998F-4667-A716-5F6EE76E0029}" destId="{47FE0501-D40E-47EC-9E41-423B2E236FAA}" srcOrd="0" destOrd="0" presId="urn:microsoft.com/office/officeart/2005/8/layout/vList2"/>
    <dgm:cxn modelId="{23961A51-020A-460B-A7EA-4444659C7183}" type="presOf" srcId="{3F97F813-90AA-4EB4-86CE-243095AEDAE6}" destId="{EB4B9D14-D3E8-449B-95FA-9A5E38DB987B}" srcOrd="0" destOrd="0" presId="urn:microsoft.com/office/officeart/2005/8/layout/vList2"/>
    <dgm:cxn modelId="{39F38156-FAC7-4DF3-B1AB-B0D7750A59AB}" type="presOf" srcId="{CA785F1A-303B-4FE1-842E-DD577CE8FC94}" destId="{C435D38D-66E7-4903-AC8E-D03833A6D1A3}" srcOrd="0" destOrd="0" presId="urn:microsoft.com/office/officeart/2005/8/layout/vList2"/>
    <dgm:cxn modelId="{38BFAC56-E469-47A3-A04D-BCA756436CAD}" srcId="{CA785F1A-303B-4FE1-842E-DD577CE8FC94}" destId="{02D3C9E0-998F-4667-A716-5F6EE76E0029}" srcOrd="2" destOrd="0" parTransId="{55072872-CE40-42AD-BA06-AE71E4CD9F95}" sibTransId="{3F6D8C45-F642-400A-8F4E-0897294682EA}"/>
    <dgm:cxn modelId="{8267D981-8489-4178-A5FE-6A41484673F5}" type="presOf" srcId="{E1739D6F-3556-4300-AF03-1DAC28C6928B}" destId="{6EE063DE-7F51-4108-9284-6ADD12F54A5A}" srcOrd="0" destOrd="0" presId="urn:microsoft.com/office/officeart/2005/8/layout/vList2"/>
    <dgm:cxn modelId="{59EAAE92-4AAF-44A8-9DC1-AE2C38E11691}" srcId="{CA785F1A-303B-4FE1-842E-DD577CE8FC94}" destId="{C5189ECD-463B-4454-9654-9893A3308C5D}" srcOrd="5" destOrd="0" parTransId="{E914B793-F4E0-4CFF-A7BC-1661990D645E}" sibTransId="{0EE83BA6-640A-428C-B858-761C0EED9989}"/>
    <dgm:cxn modelId="{1C37D5BF-13F1-411F-8BD1-9F6BB43538AB}" srcId="{CA785F1A-303B-4FE1-842E-DD577CE8FC94}" destId="{7D8858E7-FE31-4F9F-B0BA-D16D320AAAE7}" srcOrd="0" destOrd="0" parTransId="{CAB6654C-AB5A-4811-BF77-848890045C3C}" sibTransId="{AECCF133-DCD4-41D1-A38B-6C2F46A7B3A8}"/>
    <dgm:cxn modelId="{6EA44AC4-32B6-4DC3-9CF2-2AB764F372D8}" srcId="{CA785F1A-303B-4FE1-842E-DD577CE8FC94}" destId="{6C63FBD4-82FC-4599-BAF2-50E731EBB741}" srcOrd="3" destOrd="0" parTransId="{EC84011B-B052-4A3D-B34C-E097DCD2A5BF}" sibTransId="{D2080DCA-4AE3-4085-8AEF-0EBFBC7F4F6B}"/>
    <dgm:cxn modelId="{E8C2A0D6-96E1-44CF-BEA6-7F0B616DE10E}" type="presOf" srcId="{6C63FBD4-82FC-4599-BAF2-50E731EBB741}" destId="{68522F37-124D-4507-9DE5-1B75C78B6420}" srcOrd="0" destOrd="0" presId="urn:microsoft.com/office/officeart/2005/8/layout/vList2"/>
    <dgm:cxn modelId="{4C3711FC-548F-4D0D-BA3C-E0F6A516EC55}" type="presParOf" srcId="{C435D38D-66E7-4903-AC8E-D03833A6D1A3}" destId="{3FE16EC3-41E9-4EE9-B399-BA497F9628C9}" srcOrd="0" destOrd="0" presId="urn:microsoft.com/office/officeart/2005/8/layout/vList2"/>
    <dgm:cxn modelId="{8954B1FF-AE84-4CB6-A3AD-BB448769859E}" type="presParOf" srcId="{C435D38D-66E7-4903-AC8E-D03833A6D1A3}" destId="{41AE9C1B-006D-445D-A3A3-C0AE2D3D64B6}" srcOrd="1" destOrd="0" presId="urn:microsoft.com/office/officeart/2005/8/layout/vList2"/>
    <dgm:cxn modelId="{E2430FE0-F6C1-4290-9C0C-37972704FBDA}" type="presParOf" srcId="{C435D38D-66E7-4903-AC8E-D03833A6D1A3}" destId="{96B08EC4-E184-402A-B8AE-06B1F3D1D569}" srcOrd="2" destOrd="0" presId="urn:microsoft.com/office/officeart/2005/8/layout/vList2"/>
    <dgm:cxn modelId="{1D26076F-3AB6-45E1-859C-B82D01A7B81B}" type="presParOf" srcId="{C435D38D-66E7-4903-AC8E-D03833A6D1A3}" destId="{9E966409-6357-49EB-9C85-902FB5B9ABC3}" srcOrd="3" destOrd="0" presId="urn:microsoft.com/office/officeart/2005/8/layout/vList2"/>
    <dgm:cxn modelId="{68FAAD80-4648-4B94-AF6D-EB593CE6B6DB}" type="presParOf" srcId="{C435D38D-66E7-4903-AC8E-D03833A6D1A3}" destId="{47FE0501-D40E-47EC-9E41-423B2E236FAA}" srcOrd="4" destOrd="0" presId="urn:microsoft.com/office/officeart/2005/8/layout/vList2"/>
    <dgm:cxn modelId="{EEDD8EEF-4E78-4682-8E08-B16D27F5EF99}" type="presParOf" srcId="{C435D38D-66E7-4903-AC8E-D03833A6D1A3}" destId="{24BAE707-7917-4028-83C6-0A9991E9EFB6}" srcOrd="5" destOrd="0" presId="urn:microsoft.com/office/officeart/2005/8/layout/vList2"/>
    <dgm:cxn modelId="{54141663-B612-4EC8-A165-45A5A0EF7150}" type="presParOf" srcId="{C435D38D-66E7-4903-AC8E-D03833A6D1A3}" destId="{68522F37-124D-4507-9DE5-1B75C78B6420}" srcOrd="6" destOrd="0" presId="urn:microsoft.com/office/officeart/2005/8/layout/vList2"/>
    <dgm:cxn modelId="{76CA03C9-97FB-4B11-AA8F-A41AEB191E6F}" type="presParOf" srcId="{C435D38D-66E7-4903-AC8E-D03833A6D1A3}" destId="{5DAE1C46-6BD5-409E-8D35-B7EA89EC27C1}" srcOrd="7" destOrd="0" presId="urn:microsoft.com/office/officeart/2005/8/layout/vList2"/>
    <dgm:cxn modelId="{927773B1-29A7-43A1-BB8C-63E1FACA8FA1}" type="presParOf" srcId="{C435D38D-66E7-4903-AC8E-D03833A6D1A3}" destId="{6EE063DE-7F51-4108-9284-6ADD12F54A5A}" srcOrd="8" destOrd="0" presId="urn:microsoft.com/office/officeart/2005/8/layout/vList2"/>
    <dgm:cxn modelId="{DB2A3D2B-28CB-4F66-851D-5832CB29CE0B}" type="presParOf" srcId="{C435D38D-66E7-4903-AC8E-D03833A6D1A3}" destId="{DF19E26E-FCA2-436E-BA46-234145BABC46}" srcOrd="9" destOrd="0" presId="urn:microsoft.com/office/officeart/2005/8/layout/vList2"/>
    <dgm:cxn modelId="{4026AD1F-B3B6-4D76-A1EF-CAD4AE7C9BB1}" type="presParOf" srcId="{C435D38D-66E7-4903-AC8E-D03833A6D1A3}" destId="{9CF11A85-D206-4F40-B8C3-898189EA253A}" srcOrd="10" destOrd="0" presId="urn:microsoft.com/office/officeart/2005/8/layout/vList2"/>
    <dgm:cxn modelId="{6BE7A426-6616-49F4-8728-BA408579A73D}" type="presParOf" srcId="{C435D38D-66E7-4903-AC8E-D03833A6D1A3}" destId="{55B6EB9E-B0EE-4282-BE6A-40F3F9BA6965}" srcOrd="11" destOrd="0" presId="urn:microsoft.com/office/officeart/2005/8/layout/vList2"/>
    <dgm:cxn modelId="{D7B7F64F-F87F-428F-B7D6-21E7B3723028}" type="presParOf" srcId="{C435D38D-66E7-4903-AC8E-D03833A6D1A3}" destId="{EB4B9D14-D3E8-449B-95FA-9A5E38DB987B}"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4_2" csCatId="accent4" phldr="1"/>
      <dgm:spPr/>
      <dgm:t>
        <a:bodyPr/>
        <a:lstStyle/>
        <a:p>
          <a:endParaRPr lang="en-US"/>
        </a:p>
      </dgm:t>
    </dgm:pt>
    <dgm:pt modelId="{5483B900-F507-4D16-AFC0-AFA0AD5B68A9}">
      <dgm:prSet phldrT="[Text]" phldr="0" custT="1"/>
      <dgm:spPr>
        <a:solidFill>
          <a:schemeClr val="accent4">
            <a:lumMod val="60000"/>
            <a:lumOff val="40000"/>
          </a:schemeClr>
        </a:solidFill>
        <a:ln>
          <a:solidFill>
            <a:schemeClr val="tx1"/>
          </a:solidFill>
        </a:ln>
      </dgm:spPr>
      <dgm:t>
        <a:bodyPr/>
        <a:lstStyle/>
        <a:p>
          <a:r>
            <a:rPr lang="en-US" sz="1800" b="0" dirty="0" err="1">
              <a:solidFill>
                <a:srgbClr val="000000"/>
              </a:solidFill>
            </a:rPr>
            <a:t>Iniziativa</a:t>
          </a:r>
          <a:r>
            <a:rPr lang="en-US" sz="1800" b="0" dirty="0">
              <a:solidFill>
                <a:srgbClr val="000000"/>
              </a:solidFill>
            </a:rPr>
            <a:t> </a:t>
          </a:r>
          <a:r>
            <a:rPr lang="en-US" sz="1800" b="0" dirty="0" err="1">
              <a:solidFill>
                <a:srgbClr val="000000"/>
              </a:solidFill>
            </a:rPr>
            <a:t>dei</a:t>
          </a:r>
          <a:r>
            <a:rPr lang="en-US" sz="1800" b="0" dirty="0">
              <a:solidFill>
                <a:srgbClr val="000000"/>
              </a:solidFill>
            </a:rPr>
            <a:t> </a:t>
          </a:r>
          <a:r>
            <a:rPr lang="en-US" sz="1800" b="0" dirty="0" err="1">
              <a:solidFill>
                <a:srgbClr val="000000"/>
              </a:solidFill>
            </a:rPr>
            <a:t>cittadini</a:t>
          </a:r>
          <a:r>
            <a:rPr lang="en-US" sz="1800" b="0" dirty="0">
              <a:solidFill>
                <a:srgbClr val="000000"/>
              </a:solidFill>
            </a:rPr>
            <a:t> </a:t>
          </a:r>
          <a:r>
            <a:rPr lang="en-US" sz="1800" b="0" dirty="0" err="1">
              <a:solidFill>
                <a:srgbClr val="000000"/>
              </a:solidFill>
            </a:rPr>
            <a:t>europei</a:t>
          </a:r>
          <a:endParaRPr lang="en-US" sz="1800" dirty="0"/>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chemeClr val="accent4">
            <a:lumMod val="60000"/>
            <a:lumOff val="40000"/>
          </a:schemeClr>
        </a:solidFill>
        <a:ln>
          <a:solidFill>
            <a:schemeClr val="tx1"/>
          </a:solidFill>
        </a:ln>
      </dgm:spPr>
      <dgm:t>
        <a:bodyPr/>
        <a:lstStyle/>
        <a:p>
          <a:pPr rtl="0"/>
          <a:r>
            <a:rPr lang="en-US" sz="1800" dirty="0" err="1">
              <a:solidFill>
                <a:srgbClr val="000000"/>
              </a:solidFill>
            </a:rPr>
            <a:t>Settimana</a:t>
          </a:r>
          <a:r>
            <a:rPr lang="en-US" sz="1800" dirty="0">
              <a:solidFill>
                <a:srgbClr val="000000"/>
              </a:solidFill>
            </a:rPr>
            <a:t> </a:t>
          </a:r>
          <a:r>
            <a:rPr lang="en-US" sz="1800" dirty="0" err="1">
              <a:solidFill>
                <a:srgbClr val="000000"/>
              </a:solidFill>
            </a:rPr>
            <a:t>europea</a:t>
          </a:r>
          <a:r>
            <a:rPr lang="en-US" sz="1800" dirty="0">
              <a:solidFill>
                <a:srgbClr val="000000"/>
              </a:solidFill>
            </a:rPr>
            <a:t> </a:t>
          </a:r>
          <a:r>
            <a:rPr lang="en-US" sz="1800" dirty="0" err="1">
              <a:solidFill>
                <a:srgbClr val="000000"/>
              </a:solidFill>
            </a:rPr>
            <a:t>della</a:t>
          </a:r>
          <a:r>
            <a:rPr lang="en-US" sz="1800" dirty="0">
              <a:solidFill>
                <a:srgbClr val="000000"/>
              </a:solidFill>
            </a:rPr>
            <a:t> </a:t>
          </a:r>
          <a:r>
            <a:rPr lang="en-US" sz="1800" dirty="0" err="1">
              <a:solidFill>
                <a:srgbClr val="000000"/>
              </a:solidFill>
            </a:rPr>
            <a:t>gioventù</a:t>
          </a:r>
          <a:endParaRPr lang="en-US" sz="1800" dirty="0">
            <a:solidFill>
              <a:srgbClr val="000000"/>
            </a:solidFill>
          </a:endParaRP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phldr="0" custT="1"/>
      <dgm:spPr>
        <a:solidFill>
          <a:schemeClr val="accent4">
            <a:lumMod val="60000"/>
            <a:lumOff val="40000"/>
          </a:schemeClr>
        </a:solidFill>
        <a:ln>
          <a:solidFill>
            <a:schemeClr val="tx1"/>
          </a:solidFill>
        </a:ln>
      </dgm:spPr>
      <dgm:t>
        <a:bodyPr/>
        <a:lstStyle/>
        <a:p>
          <a:r>
            <a:rPr lang="en-IE" sz="1800" noProof="0" dirty="0">
              <a:solidFill>
                <a:srgbClr val="000000"/>
              </a:solidFill>
            </a:rPr>
            <a:t>Evento europeo della gioventù</a:t>
          </a:r>
          <a:endParaRPr lang="en-IE" sz="1800" dirty="0"/>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phldr="0" custT="1"/>
      <dgm:spPr>
        <a:solidFill>
          <a:schemeClr val="accent4">
            <a:lumMod val="60000"/>
            <a:lumOff val="40000"/>
          </a:schemeClr>
        </a:solidFill>
        <a:ln>
          <a:solidFill>
            <a:schemeClr val="tx1"/>
          </a:solidFill>
        </a:ln>
      </dgm:spPr>
      <dgm:t>
        <a:bodyPr/>
        <a:lstStyle/>
        <a:p>
          <a:r>
            <a:rPr lang="en-US" sz="1800" dirty="0">
              <a:solidFill>
                <a:srgbClr val="000000"/>
              </a:solidFill>
            </a:rPr>
            <a:t>La vostra Europa, la vostra opinione!</a:t>
          </a:r>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rotWithShape="1">
          <a:blip xmlns:r="http://schemas.openxmlformats.org/officeDocument/2006/relationships" r:embed="rId1"/>
          <a:srcRect/>
          <a:stretch>
            <a:fillRect l="-12000" r="-12000"/>
          </a:stretch>
        </a:blipFill>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rotWithShape="1">
          <a:blip xmlns:r="http://schemas.openxmlformats.org/officeDocument/2006/relationships" r:embed="rId2"/>
          <a:srcRect/>
          <a:stretch>
            <a:fillRect l="-5000" r="-5000"/>
          </a:stretch>
        </a:blipFill>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rotWithShape="1">
          <a:blip xmlns:r="http://schemas.openxmlformats.org/officeDocument/2006/relationships" r:embed="rId3"/>
          <a:srcRect/>
          <a:stretch>
            <a:fillRect l="-5000" r="-5000"/>
          </a:stretch>
        </a:blipFill>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rotWithShape="1">
          <a:blip xmlns:r="http://schemas.openxmlformats.org/officeDocument/2006/relationships" r:embed="rId4"/>
          <a:srcRect/>
          <a:stretch>
            <a:fillRect t="-11000" b="-11000"/>
          </a:stretch>
        </a:blipFill>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3534B-F753-46E6-AB22-4DD74C74A10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04F95EA1-916C-470D-9740-AB0F64907A0B}">
      <dgm:prSet phldrT="[Text]" custT="1"/>
      <dgm:spPr>
        <a:solidFill>
          <a:srgbClr val="00B0F0"/>
        </a:solidFill>
        <a:ln>
          <a:solidFill>
            <a:schemeClr val="tx1"/>
          </a:solidFill>
        </a:ln>
      </dgm:spPr>
      <dgm:t>
        <a:bodyPr/>
        <a:lstStyle/>
        <a:p>
          <a:r>
            <a:rPr lang="en-US" sz="2400" b="1">
              <a:solidFill>
                <a:schemeClr val="tx1"/>
              </a:solidFill>
            </a:rPr>
            <a:t>1914</a:t>
          </a:r>
        </a:p>
      </dgm:t>
    </dgm:pt>
    <dgm:pt modelId="{B54F9AFF-5AF2-4557-BA3B-BF6099CE37E9}" type="parTrans" cxnId="{1134B8A9-6FD2-42EF-9EDE-F6DD28DBA47E}">
      <dgm:prSet/>
      <dgm:spPr/>
      <dgm:t>
        <a:bodyPr/>
        <a:lstStyle/>
        <a:p>
          <a:endParaRPr lang="en-US"/>
        </a:p>
      </dgm:t>
    </dgm:pt>
    <dgm:pt modelId="{A0D0EB9E-2133-457F-AF84-CB77FAB0884F}" type="sibTrans" cxnId="{1134B8A9-6FD2-42EF-9EDE-F6DD28DBA47E}">
      <dgm:prSet/>
      <dgm:spPr/>
      <dgm:t>
        <a:bodyPr/>
        <a:lstStyle/>
        <a:p>
          <a:endParaRPr lang="en-US"/>
        </a:p>
      </dgm:t>
    </dgm:pt>
    <dgm:pt modelId="{ED45E002-A715-43CA-9906-BEB7F91733D6}">
      <dgm:prSet phldrT="[Text]" custT="1"/>
      <dgm:spPr>
        <a:solidFill>
          <a:srgbClr val="00B0F0"/>
        </a:solidFill>
        <a:ln>
          <a:solidFill>
            <a:schemeClr val="tx1"/>
          </a:solidFill>
        </a:ln>
      </dgm:spPr>
      <dgm:t>
        <a:bodyPr/>
        <a:lstStyle/>
        <a:p>
          <a:r>
            <a:rPr lang="en-US" sz="2400" b="1">
              <a:solidFill>
                <a:schemeClr val="tx1"/>
              </a:solidFill>
            </a:rPr>
            <a:t>1918</a:t>
          </a:r>
        </a:p>
      </dgm:t>
    </dgm:pt>
    <dgm:pt modelId="{B2988112-4D61-48E2-A200-FDE8475ECA8F}" type="parTrans" cxnId="{24E4E4AF-3458-487B-AABD-79A386F9685E}">
      <dgm:prSet/>
      <dgm:spPr/>
      <dgm:t>
        <a:bodyPr/>
        <a:lstStyle/>
        <a:p>
          <a:endParaRPr lang="en-US"/>
        </a:p>
      </dgm:t>
    </dgm:pt>
    <dgm:pt modelId="{B616F2B6-CE0E-481A-BDA5-AD1938C0B75B}" type="sibTrans" cxnId="{24E4E4AF-3458-487B-AABD-79A386F9685E}">
      <dgm:prSet/>
      <dgm:spPr/>
      <dgm:t>
        <a:bodyPr/>
        <a:lstStyle/>
        <a:p>
          <a:endParaRPr lang="en-US"/>
        </a:p>
      </dgm:t>
    </dgm:pt>
    <dgm:pt modelId="{2062EC86-304E-4805-896A-A040C6B0EEFB}">
      <dgm:prSet phldrT="[Text]" custT="1"/>
      <dgm:spPr>
        <a:solidFill>
          <a:srgbClr val="00B0F0"/>
        </a:solidFill>
        <a:ln>
          <a:solidFill>
            <a:schemeClr val="tx1"/>
          </a:solidFill>
        </a:ln>
      </dgm:spPr>
      <dgm:t>
        <a:bodyPr/>
        <a:lstStyle/>
        <a:p>
          <a:r>
            <a:rPr lang="en-US" sz="2400" b="1">
              <a:solidFill>
                <a:schemeClr val="tx1"/>
              </a:solidFill>
            </a:rPr>
            <a:t>1939</a:t>
          </a:r>
        </a:p>
      </dgm:t>
    </dgm:pt>
    <dgm:pt modelId="{A7C4B986-E7D5-47B6-8DC6-F49978AE0277}" type="parTrans" cxnId="{45C58CEF-4BA5-4E16-9151-D6C05BA21216}">
      <dgm:prSet/>
      <dgm:spPr/>
      <dgm:t>
        <a:bodyPr/>
        <a:lstStyle/>
        <a:p>
          <a:endParaRPr lang="en-US"/>
        </a:p>
      </dgm:t>
    </dgm:pt>
    <dgm:pt modelId="{C7F9AC5C-2537-4327-9E9C-2A10249BFCA0}" type="sibTrans" cxnId="{45C58CEF-4BA5-4E16-9151-D6C05BA21216}">
      <dgm:prSet/>
      <dgm:spPr/>
      <dgm:t>
        <a:bodyPr/>
        <a:lstStyle/>
        <a:p>
          <a:endParaRPr lang="en-US"/>
        </a:p>
      </dgm:t>
    </dgm:pt>
    <dgm:pt modelId="{586FE3DA-BA79-4CA3-B39A-B63FCFFAA0F9}">
      <dgm:prSet phldrT="[Text]" custT="1"/>
      <dgm:spPr>
        <a:solidFill>
          <a:srgbClr val="00B0F0"/>
        </a:solidFill>
        <a:ln>
          <a:solidFill>
            <a:schemeClr val="tx1"/>
          </a:solidFill>
        </a:ln>
      </dgm:spPr>
      <dgm:t>
        <a:bodyPr/>
        <a:lstStyle/>
        <a:p>
          <a:r>
            <a:rPr lang="en-US" sz="2400" b="1">
              <a:solidFill>
                <a:schemeClr val="tx1"/>
              </a:solidFill>
            </a:rPr>
            <a:t>1945</a:t>
          </a:r>
        </a:p>
      </dgm:t>
    </dgm:pt>
    <dgm:pt modelId="{D89B398D-BF71-42D4-8E05-925D037D8C8C}" type="parTrans" cxnId="{BA8874EE-24D6-449D-B887-124B36B2CB95}">
      <dgm:prSet/>
      <dgm:spPr/>
      <dgm:t>
        <a:bodyPr/>
        <a:lstStyle/>
        <a:p>
          <a:endParaRPr lang="en-US"/>
        </a:p>
      </dgm:t>
    </dgm:pt>
    <dgm:pt modelId="{53715810-AB68-4120-A0A1-BF20894EAB82}" type="sibTrans" cxnId="{BA8874EE-24D6-449D-B887-124B36B2CB95}">
      <dgm:prSet/>
      <dgm:spPr/>
      <dgm:t>
        <a:bodyPr/>
        <a:lstStyle/>
        <a:p>
          <a:endParaRPr lang="en-US"/>
        </a:p>
      </dgm:t>
    </dgm:pt>
    <dgm:pt modelId="{8966FE07-2D8C-4F5E-B531-4ED076AF5D27}" type="pres">
      <dgm:prSet presAssocID="{A1B3534B-F753-46E6-AB22-4DD74C74A100}" presName="diagram" presStyleCnt="0">
        <dgm:presLayoutVars>
          <dgm:dir/>
        </dgm:presLayoutVars>
      </dgm:prSet>
      <dgm:spPr/>
    </dgm:pt>
    <dgm:pt modelId="{F473A85D-CA76-4E3A-BCAD-ACD51AE56F97}" type="pres">
      <dgm:prSet presAssocID="{04F95EA1-916C-470D-9740-AB0F64907A0B}" presName="composite" presStyleCnt="0"/>
      <dgm:spPr/>
    </dgm:pt>
    <dgm:pt modelId="{D60FE816-3E39-4346-9541-DE9013C0CD7F}" type="pres">
      <dgm:prSet presAssocID="{04F95EA1-916C-470D-9740-AB0F64907A0B}" presName="Image" presStyleLbl="bgShp" presStyleIdx="0" presStyleCnt="4"/>
      <dgm:spPr>
        <a:blipFill rotWithShape="1">
          <a:blip xmlns:r="http://schemas.openxmlformats.org/officeDocument/2006/relationships" r:embed="rId1"/>
          <a:stretch>
            <a:fillRect/>
          </a:stretch>
        </a:blipFill>
      </dgm:spPr>
    </dgm:pt>
    <dgm:pt modelId="{661DA055-562D-474C-89A4-8490B75CEAA8}" type="pres">
      <dgm:prSet presAssocID="{04F95EA1-916C-470D-9740-AB0F64907A0B}" presName="Parent" presStyleLbl="node0" presStyleIdx="0" presStyleCnt="4">
        <dgm:presLayoutVars>
          <dgm:bulletEnabled val="1"/>
        </dgm:presLayoutVars>
      </dgm:prSet>
      <dgm:spPr/>
    </dgm:pt>
    <dgm:pt modelId="{41264CFE-CFDC-4E75-AD2B-108E948158E2}" type="pres">
      <dgm:prSet presAssocID="{A0D0EB9E-2133-457F-AF84-CB77FAB0884F}" presName="sibTrans" presStyleCnt="0"/>
      <dgm:spPr/>
    </dgm:pt>
    <dgm:pt modelId="{E75785FC-FA01-4CCE-9731-5F62EEC62978}" type="pres">
      <dgm:prSet presAssocID="{ED45E002-A715-43CA-9906-BEB7F91733D6}" presName="composite" presStyleCnt="0"/>
      <dgm:spPr/>
    </dgm:pt>
    <dgm:pt modelId="{88BD178F-D8A5-4038-AB32-EB171CB24442}" type="pres">
      <dgm:prSet presAssocID="{ED45E002-A715-43CA-9906-BEB7F91733D6}" presName="Image" presStyleLbl="bgShp" presStyleIdx="1" presStyleCnt="4"/>
      <dgm:spPr>
        <a:blipFill rotWithShape="1">
          <a:blip xmlns:r="http://schemas.openxmlformats.org/officeDocument/2006/relationships" r:embed="rId2"/>
          <a:stretch>
            <a:fillRect/>
          </a:stretch>
        </a:blipFill>
      </dgm:spPr>
    </dgm:pt>
    <dgm:pt modelId="{43E45C0E-9B95-4125-8000-06B30E5FC073}" type="pres">
      <dgm:prSet presAssocID="{ED45E002-A715-43CA-9906-BEB7F91733D6}" presName="Parent" presStyleLbl="node0" presStyleIdx="1" presStyleCnt="4">
        <dgm:presLayoutVars>
          <dgm:bulletEnabled val="1"/>
        </dgm:presLayoutVars>
      </dgm:prSet>
      <dgm:spPr/>
    </dgm:pt>
    <dgm:pt modelId="{68F5AA3E-9235-4465-87DD-787367D0AE7E}" type="pres">
      <dgm:prSet presAssocID="{B616F2B6-CE0E-481A-BDA5-AD1938C0B75B}" presName="sibTrans" presStyleCnt="0"/>
      <dgm:spPr/>
    </dgm:pt>
    <dgm:pt modelId="{7BF6BB17-4188-49D5-85DA-EE0E9910342F}" type="pres">
      <dgm:prSet presAssocID="{2062EC86-304E-4805-896A-A040C6B0EEFB}" presName="composite" presStyleCnt="0"/>
      <dgm:spPr/>
    </dgm:pt>
    <dgm:pt modelId="{3950F79D-9A6C-40C2-BCB4-208FB67CFEF2}" type="pres">
      <dgm:prSet presAssocID="{2062EC86-304E-4805-896A-A040C6B0EEFB}" presName="Image" presStyleLbl="bgShp" presStyleIdx="2" presStyleCnt="4"/>
      <dgm:spPr>
        <a:blipFill rotWithShape="1">
          <a:blip xmlns:r="http://schemas.openxmlformats.org/officeDocument/2006/relationships" r:embed="rId3"/>
          <a:stretch>
            <a:fillRect/>
          </a:stretch>
        </a:blipFill>
      </dgm:spPr>
    </dgm:pt>
    <dgm:pt modelId="{82532F62-78F8-4353-B5D9-71F96297137D}" type="pres">
      <dgm:prSet presAssocID="{2062EC86-304E-4805-896A-A040C6B0EEFB}" presName="Parent" presStyleLbl="node0" presStyleIdx="2" presStyleCnt="4">
        <dgm:presLayoutVars>
          <dgm:bulletEnabled val="1"/>
        </dgm:presLayoutVars>
      </dgm:prSet>
      <dgm:spPr/>
    </dgm:pt>
    <dgm:pt modelId="{5E1BD5DB-BCB6-4F73-BA2C-3A4A9A751668}" type="pres">
      <dgm:prSet presAssocID="{C7F9AC5C-2537-4327-9E9C-2A10249BFCA0}" presName="sibTrans" presStyleCnt="0"/>
      <dgm:spPr/>
    </dgm:pt>
    <dgm:pt modelId="{667D435D-9591-4C76-8267-601280F6DBC0}" type="pres">
      <dgm:prSet presAssocID="{586FE3DA-BA79-4CA3-B39A-B63FCFFAA0F9}" presName="composite" presStyleCnt="0"/>
      <dgm:spPr/>
    </dgm:pt>
    <dgm:pt modelId="{8843B5AF-756E-43EC-B20E-8E43EE9C1DE7}" type="pres">
      <dgm:prSet presAssocID="{586FE3DA-BA79-4CA3-B39A-B63FCFFAA0F9}" presName="Image" presStyleLbl="bgShp" presStyleIdx="3" presStyleCnt="4"/>
      <dgm:spPr>
        <a:blipFill rotWithShape="1">
          <a:blip xmlns:r="http://schemas.openxmlformats.org/officeDocument/2006/relationships" r:embed="rId4"/>
          <a:stretch>
            <a:fillRect/>
          </a:stretch>
        </a:blipFill>
      </dgm:spPr>
    </dgm:pt>
    <dgm:pt modelId="{F0F2D078-F01C-4212-853D-AED86D2D1B66}" type="pres">
      <dgm:prSet presAssocID="{586FE3DA-BA79-4CA3-B39A-B63FCFFAA0F9}" presName="Parent" presStyleLbl="node0" presStyleIdx="3" presStyleCnt="4">
        <dgm:presLayoutVars>
          <dgm:bulletEnabled val="1"/>
        </dgm:presLayoutVars>
      </dgm:prSet>
      <dgm:spPr/>
    </dgm:pt>
  </dgm:ptLst>
  <dgm:cxnLst>
    <dgm:cxn modelId="{F5A09045-621B-4DDE-8625-B143BCB1E235}" type="presOf" srcId="{A1B3534B-F753-46E6-AB22-4DD74C74A100}" destId="{8966FE07-2D8C-4F5E-B531-4ED076AF5D27}" srcOrd="0" destOrd="0" presId="urn:microsoft.com/office/officeart/2008/layout/BendingPictureCaption"/>
    <dgm:cxn modelId="{972B1388-DAD1-4CFE-9729-DAB87BE865FD}" type="presOf" srcId="{2062EC86-304E-4805-896A-A040C6B0EEFB}" destId="{82532F62-78F8-4353-B5D9-71F96297137D}" srcOrd="0" destOrd="0" presId="urn:microsoft.com/office/officeart/2008/layout/BendingPictureCaption"/>
    <dgm:cxn modelId="{1134B8A9-6FD2-42EF-9EDE-F6DD28DBA47E}" srcId="{A1B3534B-F753-46E6-AB22-4DD74C74A100}" destId="{04F95EA1-916C-470D-9740-AB0F64907A0B}" srcOrd="0" destOrd="0" parTransId="{B54F9AFF-5AF2-4557-BA3B-BF6099CE37E9}" sibTransId="{A0D0EB9E-2133-457F-AF84-CB77FAB0884F}"/>
    <dgm:cxn modelId="{24E4E4AF-3458-487B-AABD-79A386F9685E}" srcId="{A1B3534B-F753-46E6-AB22-4DD74C74A100}" destId="{ED45E002-A715-43CA-9906-BEB7F91733D6}" srcOrd="1" destOrd="0" parTransId="{B2988112-4D61-48E2-A200-FDE8475ECA8F}" sibTransId="{B616F2B6-CE0E-481A-BDA5-AD1938C0B75B}"/>
    <dgm:cxn modelId="{303B28DF-D329-4DF2-B1B0-152165846CE0}" type="presOf" srcId="{586FE3DA-BA79-4CA3-B39A-B63FCFFAA0F9}" destId="{F0F2D078-F01C-4212-853D-AED86D2D1B66}" srcOrd="0" destOrd="0" presId="urn:microsoft.com/office/officeart/2008/layout/BendingPictureCaption"/>
    <dgm:cxn modelId="{2F42FAE0-B277-44DE-AE30-A17D6B809871}" type="presOf" srcId="{ED45E002-A715-43CA-9906-BEB7F91733D6}" destId="{43E45C0E-9B95-4125-8000-06B30E5FC073}" srcOrd="0" destOrd="0" presId="urn:microsoft.com/office/officeart/2008/layout/BendingPictureCaption"/>
    <dgm:cxn modelId="{D18363E6-8F97-499B-982F-14303D961060}" type="presOf" srcId="{04F95EA1-916C-470D-9740-AB0F64907A0B}" destId="{661DA055-562D-474C-89A4-8490B75CEAA8}" srcOrd="0" destOrd="0" presId="urn:microsoft.com/office/officeart/2008/layout/BendingPictureCaption"/>
    <dgm:cxn modelId="{BA8874EE-24D6-449D-B887-124B36B2CB95}" srcId="{A1B3534B-F753-46E6-AB22-4DD74C74A100}" destId="{586FE3DA-BA79-4CA3-B39A-B63FCFFAA0F9}" srcOrd="3" destOrd="0" parTransId="{D89B398D-BF71-42D4-8E05-925D037D8C8C}" sibTransId="{53715810-AB68-4120-A0A1-BF20894EAB82}"/>
    <dgm:cxn modelId="{45C58CEF-4BA5-4E16-9151-D6C05BA21216}" srcId="{A1B3534B-F753-46E6-AB22-4DD74C74A100}" destId="{2062EC86-304E-4805-896A-A040C6B0EEFB}" srcOrd="2" destOrd="0" parTransId="{A7C4B986-E7D5-47B6-8DC6-F49978AE0277}" sibTransId="{C7F9AC5C-2537-4327-9E9C-2A10249BFCA0}"/>
    <dgm:cxn modelId="{D87FA33F-46F9-4D74-B235-67B69CCE2BF3}" type="presParOf" srcId="{8966FE07-2D8C-4F5E-B531-4ED076AF5D27}" destId="{F473A85D-CA76-4E3A-BCAD-ACD51AE56F97}" srcOrd="0" destOrd="0" presId="urn:microsoft.com/office/officeart/2008/layout/BendingPictureCaption"/>
    <dgm:cxn modelId="{A9ECAC5A-97F7-403C-9DAE-F7868414B737}" type="presParOf" srcId="{F473A85D-CA76-4E3A-BCAD-ACD51AE56F97}" destId="{D60FE816-3E39-4346-9541-DE9013C0CD7F}" srcOrd="0" destOrd="0" presId="urn:microsoft.com/office/officeart/2008/layout/BendingPictureCaption"/>
    <dgm:cxn modelId="{B0632BC1-B478-49B6-94B0-927ED081772C}" type="presParOf" srcId="{F473A85D-CA76-4E3A-BCAD-ACD51AE56F97}" destId="{661DA055-562D-474C-89A4-8490B75CEAA8}" srcOrd="1" destOrd="0" presId="urn:microsoft.com/office/officeart/2008/layout/BendingPictureCaption"/>
    <dgm:cxn modelId="{11E39378-43C6-45BB-AB60-DBCAFB0CF3D6}" type="presParOf" srcId="{8966FE07-2D8C-4F5E-B531-4ED076AF5D27}" destId="{41264CFE-CFDC-4E75-AD2B-108E948158E2}" srcOrd="1" destOrd="0" presId="urn:microsoft.com/office/officeart/2008/layout/BendingPictureCaption"/>
    <dgm:cxn modelId="{6F2CE0F8-A292-4543-A564-784F88E1F70C}" type="presParOf" srcId="{8966FE07-2D8C-4F5E-B531-4ED076AF5D27}" destId="{E75785FC-FA01-4CCE-9731-5F62EEC62978}" srcOrd="2" destOrd="0" presId="urn:microsoft.com/office/officeart/2008/layout/BendingPictureCaption"/>
    <dgm:cxn modelId="{7BB4768C-EEF5-4D24-A440-B7803EE61553}" type="presParOf" srcId="{E75785FC-FA01-4CCE-9731-5F62EEC62978}" destId="{88BD178F-D8A5-4038-AB32-EB171CB24442}" srcOrd="0" destOrd="0" presId="urn:microsoft.com/office/officeart/2008/layout/BendingPictureCaption"/>
    <dgm:cxn modelId="{B0DDA2BB-99ED-461E-954F-FDE8C6BB2281}" type="presParOf" srcId="{E75785FC-FA01-4CCE-9731-5F62EEC62978}" destId="{43E45C0E-9B95-4125-8000-06B30E5FC073}" srcOrd="1" destOrd="0" presId="urn:microsoft.com/office/officeart/2008/layout/BendingPictureCaption"/>
    <dgm:cxn modelId="{35BDE300-37EB-44BC-8E5C-BF2BF24B9FCB}" type="presParOf" srcId="{8966FE07-2D8C-4F5E-B531-4ED076AF5D27}" destId="{68F5AA3E-9235-4465-87DD-787367D0AE7E}" srcOrd="3" destOrd="0" presId="urn:microsoft.com/office/officeart/2008/layout/BendingPictureCaption"/>
    <dgm:cxn modelId="{A0B9BD18-F421-4167-85D4-31117D4E5BBF}" type="presParOf" srcId="{8966FE07-2D8C-4F5E-B531-4ED076AF5D27}" destId="{7BF6BB17-4188-49D5-85DA-EE0E9910342F}" srcOrd="4" destOrd="0" presId="urn:microsoft.com/office/officeart/2008/layout/BendingPictureCaption"/>
    <dgm:cxn modelId="{4253D3F8-C5EC-4DCF-B237-2D98E2E5CB22}" type="presParOf" srcId="{7BF6BB17-4188-49D5-85DA-EE0E9910342F}" destId="{3950F79D-9A6C-40C2-BCB4-208FB67CFEF2}" srcOrd="0" destOrd="0" presId="urn:microsoft.com/office/officeart/2008/layout/BendingPictureCaption"/>
    <dgm:cxn modelId="{2F0FF8A5-8BBF-4FBB-BD14-6F4BE472A909}" type="presParOf" srcId="{7BF6BB17-4188-49D5-85DA-EE0E9910342F}" destId="{82532F62-78F8-4353-B5D9-71F96297137D}" srcOrd="1" destOrd="0" presId="urn:microsoft.com/office/officeart/2008/layout/BendingPictureCaption"/>
    <dgm:cxn modelId="{923513BB-119B-48F8-BBFE-C920D755D91D}" type="presParOf" srcId="{8966FE07-2D8C-4F5E-B531-4ED076AF5D27}" destId="{5E1BD5DB-BCB6-4F73-BA2C-3A4A9A751668}" srcOrd="5" destOrd="0" presId="urn:microsoft.com/office/officeart/2008/layout/BendingPictureCaption"/>
    <dgm:cxn modelId="{F78A41D3-8CD3-4705-9042-BD015715DBDC}" type="presParOf" srcId="{8966FE07-2D8C-4F5E-B531-4ED076AF5D27}" destId="{667D435D-9591-4C76-8267-601280F6DBC0}" srcOrd="6" destOrd="0" presId="urn:microsoft.com/office/officeart/2008/layout/BendingPictureCaption"/>
    <dgm:cxn modelId="{9AF9ACD2-3EA9-4D08-94B6-3885C8C031DF}" type="presParOf" srcId="{667D435D-9591-4C76-8267-601280F6DBC0}" destId="{8843B5AF-756E-43EC-B20E-8E43EE9C1DE7}" srcOrd="0" destOrd="0" presId="urn:microsoft.com/office/officeart/2008/layout/BendingPictureCaption"/>
    <dgm:cxn modelId="{763F2FED-6882-4A6E-ABFD-0D509D440595}" type="presParOf" srcId="{667D435D-9591-4C76-8267-601280F6DBC0}" destId="{F0F2D078-F01C-4212-853D-AED86D2D1B66}"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it-IT"/>
            <a:t>Garanzia per i giovani</a:t>
          </a:r>
          <a:endParaRPr lang="en-US" b="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AE1E4721-4536-4E53-B78E-F5EBDFE973C6}">
      <dgm:prSet phldrT="[Text]"/>
      <dgm:spPr>
        <a:solidFill>
          <a:srgbClr val="C00000"/>
        </a:solidFill>
      </dgm:spPr>
      <dgm:t>
        <a:bodyPr/>
        <a:lstStyle/>
        <a:p>
          <a:r>
            <a:rPr lang="en-US"/>
            <a:t>EURES</a:t>
          </a:r>
        </a:p>
      </dgm:t>
    </dgm:pt>
    <dgm:pt modelId="{AFD5F15A-E751-41F4-B350-823B4784BD88}" type="parTrans" cxnId="{2429AA98-8FC2-44C8-B507-FFF07C154296}">
      <dgm:prSet/>
      <dgm:spPr/>
      <dgm:t>
        <a:bodyPr/>
        <a:lstStyle/>
        <a:p>
          <a:endParaRPr lang="en-US"/>
        </a:p>
      </dgm:t>
    </dgm:pt>
    <dgm:pt modelId="{D5DAE98A-5702-4807-87A7-136835FB93B4}" type="sibTrans" cxnId="{2429AA98-8FC2-44C8-B507-FFF07C154296}">
      <dgm:prSet/>
      <dgm:spPr/>
      <dgm:t>
        <a:bodyPr/>
        <a:lstStyle/>
        <a:p>
          <a:endParaRPr lang="en-US"/>
        </a:p>
      </dgm:t>
    </dgm:pt>
    <dgm:pt modelId="{1B84C03F-BD1E-4A6C-A3EB-C26B2CDB2812}">
      <dgm:prSet phldrT="[Text]"/>
      <dgm:spPr>
        <a:solidFill>
          <a:srgbClr val="C00000"/>
        </a:solidFill>
      </dgm:spPr>
      <dgm:t>
        <a:bodyPr/>
        <a:lstStyle/>
        <a:p>
          <a:r>
            <a:rPr lang="en-US"/>
            <a:t>ERASMUS+</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it-IT"/>
            <a:t>Corpo europeo di solidarietà</a:t>
          </a:r>
          <a:endParaRPr lang="en-US"/>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custLinFactNeighborX="1863" custLinFactNeighborY="-2877"/>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dgm:spPr>
    </dgm:pt>
    <dgm:pt modelId="{CF204A7B-9FC3-40EF-93B9-97FEB18F3BA9}" type="pres">
      <dgm:prSet presAssocID="{AE1E4721-4536-4E53-B78E-F5EBDFE973C6}" presName="Parent" presStyleLbl="node0" presStyleIdx="1" presStyleCnt="4">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dgm:spPr>
    </dgm:pt>
    <dgm:pt modelId="{77750A1C-A603-4501-A970-577A318CA0F2}" type="pres">
      <dgm:prSet presAssocID="{1B84C03F-BD1E-4A6C-A3EB-C26B2CDB2812}" presName="Parent" presStyleLbl="node0" presStyleIdx="2" presStyleCnt="4">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dgm:spPr>
    </dgm:pt>
    <dgm:pt modelId="{B12E3613-BF4C-4FCB-A5ED-EEA2B050432E}" type="pres">
      <dgm:prSet presAssocID="{3F66B546-3353-4E68-8541-5875D7D5CA93}"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n-IE" b="0">
              <a:solidFill>
                <a:schemeClr val="bg1"/>
              </a:solidFill>
            </a:rPr>
            <a:t>Discover EU</a:t>
          </a:r>
          <a:endParaRPr lang="en-US" b="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dgm:spPr>
        <a:solidFill>
          <a:srgbClr val="C00000"/>
        </a:solidFill>
      </dgm:spPr>
      <dgm:t>
        <a:bodyPr/>
        <a:lstStyle/>
        <a:p>
          <a:r>
            <a:rPr lang="it-IT"/>
            <a:t>Assistenza sanitaria</a:t>
          </a:r>
          <a:endParaRPr lang="en-US"/>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it-IT"/>
            <a:t>Diritti dei passeggeri</a:t>
          </a:r>
          <a:endParaRPr lang="en-US"/>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41FD48AF-82EF-4C3D-8B83-73D2189AF7F5}">
      <dgm:prSet phldrT="[Text]"/>
      <dgm:spPr>
        <a:solidFill>
          <a:srgbClr val="C00000"/>
        </a:solidFill>
      </dgm:spPr>
      <dgm:t>
        <a:bodyPr/>
        <a:lstStyle/>
        <a:p>
          <a:r>
            <a:rPr lang="it-IT"/>
            <a:t>Accesso agli abbonamenti digitali</a:t>
          </a:r>
          <a:endParaRPr lang="en-US" b="0"/>
        </a:p>
      </dgm:t>
    </dgm:pt>
    <dgm:pt modelId="{9B4CE36B-CE16-442A-8727-ACCE4EB8B310}" type="parTrans" cxnId="{A10EDF5C-E319-484F-9B6D-668168CB1643}">
      <dgm:prSet/>
      <dgm:spPr/>
      <dgm:t>
        <a:bodyPr/>
        <a:lstStyle/>
        <a:p>
          <a:endParaRPr lang="en-US"/>
        </a:p>
      </dgm:t>
    </dgm:pt>
    <dgm:pt modelId="{59A4EF1F-042C-4FE0-8FEB-1C416B2320D3}" type="sibTrans" cxnId="{A10EDF5C-E319-484F-9B6D-668168CB1643}">
      <dgm:prSet/>
      <dgm:spPr/>
      <dgm:t>
        <a:bodyPr/>
        <a:lstStyle/>
        <a:p>
          <a:endParaRPr lang="en-US"/>
        </a:p>
      </dgm:t>
    </dgm:pt>
    <dgm:pt modelId="{AE1E4721-4536-4E53-B78E-F5EBDFE973C6}">
      <dgm:prSet phldrT="[Text]"/>
      <dgm:spPr>
        <a:solidFill>
          <a:srgbClr val="C00000"/>
        </a:solidFill>
      </dgm:spPr>
      <dgm:t>
        <a:bodyPr/>
        <a:lstStyle/>
        <a:p>
          <a:r>
            <a:rPr lang="it-IT"/>
            <a:t>Roaming gratuito</a:t>
          </a:r>
          <a:endParaRPr lang="en-US" b="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5" custScaleY="10218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5">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1" presStyleCnt="5">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dgm:spPr>
    </dgm:pt>
    <dgm:pt modelId="{77750A1C-A603-4501-A970-577A318CA0F2}" type="pres">
      <dgm:prSet presAssocID="{1B84C03F-BD1E-4A6C-A3EB-C26B2CDB2812}" presName="Parent" presStyleLbl="node0" presStyleIdx="2" presStyleCnt="5">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dgm:spPr>
    </dgm:pt>
    <dgm:pt modelId="{B12E3613-BF4C-4FCB-A5ED-EEA2B050432E}" type="pres">
      <dgm:prSet presAssocID="{3F66B546-3353-4E68-8541-5875D7D5CA93}" presName="Parent" presStyleLbl="node0" presStyleIdx="3" presStyleCnt="5">
        <dgm:presLayoutVars>
          <dgm:bulletEnabled val="1"/>
        </dgm:presLayoutVars>
      </dgm:prSet>
      <dgm:spPr/>
    </dgm:pt>
    <dgm:pt modelId="{9873AD3A-EC2B-4CD3-B149-3B5EE1979270}" type="pres">
      <dgm:prSet presAssocID="{1D1FCD61-8120-423F-800E-51276E19DF87}" presName="sibTrans" presStyleCnt="0"/>
      <dgm:spPr/>
    </dgm:pt>
    <dgm:pt modelId="{63A7C0DD-8C94-431D-99B1-0150EFD00563}" type="pres">
      <dgm:prSet presAssocID="{41FD48AF-82EF-4C3D-8B83-73D2189AF7F5}" presName="composite" presStyleCnt="0"/>
      <dgm:spPr/>
    </dgm:pt>
    <dgm:pt modelId="{B3E90C2C-69B7-4CB0-9087-59A5D2830EDB}" type="pres">
      <dgm:prSet presAssocID="{41FD48AF-82EF-4C3D-8B83-73D2189AF7F5}"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A1FC47BF-2FF4-4B91-9DD8-BD1B1AC602DB}" type="pres">
      <dgm:prSet presAssocID="{41FD48AF-82EF-4C3D-8B83-73D2189AF7F5}" presName="Parent" presStyleLbl="node0" presStyleIdx="4" presStyleCnt="5">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A10EDF5C-E319-484F-9B6D-668168CB1643}" srcId="{3A04A2F7-FB45-4A17-9103-CCCC924B63C3}" destId="{41FD48AF-82EF-4C3D-8B83-73D2189AF7F5}" srcOrd="4" destOrd="0" parTransId="{9B4CE36B-CE16-442A-8727-ACCE4EB8B310}" sibTransId="{59A4EF1F-042C-4FE0-8FEB-1C416B2320D3}"/>
    <dgm:cxn modelId="{81A91552-C3C3-44BA-9007-0A45F3D96AB2}" type="presOf" srcId="{41FD48AF-82EF-4C3D-8B83-73D2189AF7F5}" destId="{A1FC47BF-2FF4-4B91-9DD8-BD1B1AC602DB}" srcOrd="0" destOrd="0" presId="urn:microsoft.com/office/officeart/2008/layout/BendingPictureCaption"/>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 modelId="{BCCDE3B8-78A6-4836-8B75-16FFA1C69409}" type="presParOf" srcId="{D1130244-D42B-4FBD-A513-9F38156E3AF5}" destId="{9873AD3A-EC2B-4CD3-B149-3B5EE1979270}" srcOrd="7" destOrd="0" presId="urn:microsoft.com/office/officeart/2008/layout/BendingPictureCaption"/>
    <dgm:cxn modelId="{12901013-BBE8-41EA-BFE2-0144CECBF37E}" type="presParOf" srcId="{D1130244-D42B-4FBD-A513-9F38156E3AF5}" destId="{63A7C0DD-8C94-431D-99B1-0150EFD00563}" srcOrd="8" destOrd="0" presId="urn:microsoft.com/office/officeart/2008/layout/BendingPictureCaption"/>
    <dgm:cxn modelId="{C4FDCDC3-357B-4F15-93A8-664698F3753F}" type="presParOf" srcId="{63A7C0DD-8C94-431D-99B1-0150EFD00563}" destId="{B3E90C2C-69B7-4CB0-9087-59A5D2830EDB}" srcOrd="0" destOrd="0" presId="urn:microsoft.com/office/officeart/2008/layout/BendingPictureCaption"/>
    <dgm:cxn modelId="{B5748194-6F27-4A3C-BBCA-E99B63D47133}" type="presParOf" srcId="{63A7C0DD-8C94-431D-99B1-0150EFD00563}" destId="{A1FC47BF-2FF4-4B91-9DD8-BD1B1AC602DB}"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AE1E4721-4536-4E53-B78E-F5EBDFE973C6}">
      <dgm:prSet phldrT="[Text]" custT="1"/>
      <dgm:spPr>
        <a:solidFill>
          <a:srgbClr val="C00000"/>
        </a:solidFill>
      </dgm:spPr>
      <dgm:t>
        <a:bodyPr/>
        <a:lstStyle/>
        <a:p>
          <a:r>
            <a:rPr lang="it-IT" sz="1600"/>
            <a:t>L'UE nel mondo</a:t>
          </a:r>
          <a:endParaRPr lang="en-US" sz="1600" b="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4E007132-DD03-4ECD-AE32-E1871159DBBB}">
      <dgm:prSet phldrT="[Text]" custT="1"/>
      <dgm:spPr>
        <a:solidFill>
          <a:srgbClr val="C00000"/>
        </a:solidFill>
      </dgm:spPr>
      <dgm:t>
        <a:bodyPr/>
        <a:lstStyle/>
        <a:p>
          <a:r>
            <a:rPr lang="it-IT" sz="1600"/>
            <a:t>Partecipazione</a:t>
          </a:r>
          <a:endParaRPr lang="en-US" sz="1600" b="0">
            <a:solidFill>
              <a:schemeClr val="bg1"/>
            </a:solidFill>
          </a:endParaRPr>
        </a:p>
      </dgm:t>
    </dgm:pt>
    <dgm:pt modelId="{1D8C9C3E-9F99-440E-A254-DF9C2846F917}" type="parTrans" cxnId="{5E699531-0A0B-4AF5-90A0-F16DD18F4203}">
      <dgm:prSet/>
      <dgm:spPr/>
      <dgm:t>
        <a:bodyPr/>
        <a:lstStyle/>
        <a:p>
          <a:endParaRPr lang="en-US"/>
        </a:p>
      </dgm:t>
    </dgm:pt>
    <dgm:pt modelId="{4300DD24-3B90-43AA-A5FF-28D2C2969528}" type="sibTrans" cxnId="{5E699531-0A0B-4AF5-90A0-F16DD18F4203}">
      <dgm:prSet/>
      <dgm:spPr/>
      <dgm:t>
        <a:bodyPr/>
        <a:lstStyle/>
        <a:p>
          <a:endParaRPr lang="en-US"/>
        </a:p>
      </dgm:t>
    </dgm:pt>
    <dgm:pt modelId="{23686025-A0F0-4530-B4D0-0F137D5879D5}">
      <dgm:prSet phldrT="[Text]" custT="1"/>
      <dgm:spPr>
        <a:solidFill>
          <a:srgbClr val="C00000"/>
        </a:solidFill>
      </dgm:spPr>
      <dgm:t>
        <a:bodyPr/>
        <a:lstStyle/>
        <a:p>
          <a:r>
            <a:rPr lang="it-IT" sz="1600"/>
            <a:t>Diritti e sicurezza dei consumatori</a:t>
          </a:r>
          <a:endParaRPr lang="en-US" sz="1600" b="0">
            <a:solidFill>
              <a:schemeClr val="bg1"/>
            </a:solidFill>
          </a:endParaRPr>
        </a:p>
      </dgm:t>
    </dgm:pt>
    <dgm:pt modelId="{C240A5E7-1370-41CE-A955-06957978960A}" type="parTrans" cxnId="{104165F4-3573-41A1-A1CF-11542E1DB30A}">
      <dgm:prSet/>
      <dgm:spPr/>
      <dgm:t>
        <a:bodyPr/>
        <a:lstStyle/>
        <a:p>
          <a:endParaRPr lang="en-US"/>
        </a:p>
      </dgm:t>
    </dgm:pt>
    <dgm:pt modelId="{32C4C99C-B11A-4E55-8596-6B21AD9B4C80}" type="sibTrans" cxnId="{104165F4-3573-41A1-A1CF-11542E1DB30A}">
      <dgm:prSet/>
      <dgm:spPr/>
      <dgm:t>
        <a:bodyPr/>
        <a:lstStyle/>
        <a:p>
          <a:endParaRPr lang="en-US"/>
        </a:p>
      </dgm:t>
    </dgm:pt>
    <dgm:pt modelId="{A4E0317E-3D61-4605-B530-EA250725D942}">
      <dgm:prSet phldrT="[Text]" custT="1"/>
      <dgm:spPr>
        <a:solidFill>
          <a:srgbClr val="C00000"/>
        </a:solidFill>
      </dgm:spPr>
      <dgm:t>
        <a:bodyPr/>
        <a:lstStyle/>
        <a:p>
          <a:r>
            <a:rPr lang="it-IT" sz="1600"/>
            <a:t>Progetti finanziati dall'UE</a:t>
          </a:r>
          <a:endParaRPr lang="en-US" sz="1600" b="0"/>
        </a:p>
      </dgm:t>
    </dgm:pt>
    <dgm:pt modelId="{36D5568D-3826-48E6-AA0D-84C2EEE76658}" type="parTrans" cxnId="{0EA80C28-24B8-48E2-9A45-7011BA4DF373}">
      <dgm:prSet/>
      <dgm:spPr/>
      <dgm:t>
        <a:bodyPr/>
        <a:lstStyle/>
        <a:p>
          <a:endParaRPr lang="en-US"/>
        </a:p>
      </dgm:t>
    </dgm:pt>
    <dgm:pt modelId="{724996ED-96DB-4390-B9DC-93CF9C69280E}" type="sibTrans" cxnId="{0EA80C28-24B8-48E2-9A45-7011BA4DF373}">
      <dgm:prSet/>
      <dgm:spPr/>
      <dgm:t>
        <a:bodyPr/>
        <a:lstStyle/>
        <a:p>
          <a:endParaRPr lang="en-US"/>
        </a:p>
      </dgm:t>
    </dgm:pt>
    <dgm:pt modelId="{58E3564A-FD83-47FC-8236-F058E051BE8F}">
      <dgm:prSet phldrT="[Text]" custT="1"/>
      <dgm:spPr>
        <a:solidFill>
          <a:srgbClr val="C00000"/>
        </a:solidFill>
      </dgm:spPr>
      <dgm:t>
        <a:bodyPr/>
        <a:lstStyle/>
        <a:p>
          <a:r>
            <a:rPr lang="it-IT" sz="1600"/>
            <a:t>Tutela dell'ambiente</a:t>
          </a:r>
          <a:endParaRPr lang="en-US" sz="1600" b="0">
            <a:solidFill>
              <a:schemeClr val="bg1"/>
            </a:solidFill>
          </a:endParaRPr>
        </a:p>
      </dgm:t>
    </dgm:pt>
    <dgm:pt modelId="{DA87AB8D-1065-45CC-9BB3-71CD53623885}" type="parTrans" cxnId="{6EC17BDA-C176-4D2D-B1A2-F3A1444FF6E9}">
      <dgm:prSet/>
      <dgm:spPr/>
      <dgm:t>
        <a:bodyPr/>
        <a:lstStyle/>
        <a:p>
          <a:endParaRPr lang="en-US"/>
        </a:p>
      </dgm:t>
    </dgm:pt>
    <dgm:pt modelId="{DFEDB820-B8A5-4938-8891-510A82B006FD}" type="sibTrans" cxnId="{6EC17BDA-C176-4D2D-B1A2-F3A1444FF6E9}">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36CBB6F7-A572-4F6D-93AE-3A86E5175509}" type="pres">
      <dgm:prSet presAssocID="{4E007132-DD03-4ECD-AE32-E1871159DBBB}" presName="composite" presStyleCnt="0"/>
      <dgm:spPr/>
    </dgm:pt>
    <dgm:pt modelId="{85A128FC-0697-46D7-A447-AF0C9179B242}" type="pres">
      <dgm:prSet presAssocID="{4E007132-DD03-4ECD-AE32-E1871159DBBB}" presName="Image"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237A7567-5F7D-43AA-9754-4B177E087488}" type="pres">
      <dgm:prSet presAssocID="{4E007132-DD03-4ECD-AE32-E1871159DBBB}" presName="Parent" presStyleLbl="node0" presStyleIdx="0" presStyleCnt="5">
        <dgm:presLayoutVars>
          <dgm:bulletEnabled val="1"/>
        </dgm:presLayoutVars>
      </dgm:prSet>
      <dgm:spPr/>
    </dgm:pt>
    <dgm:pt modelId="{80E4C41A-0877-427B-A678-A7D21C5A1B48}" type="pres">
      <dgm:prSet presAssocID="{4300DD24-3B90-43AA-A5FF-28D2C2969528}" presName="sibTrans" presStyleCnt="0"/>
      <dgm:spPr/>
    </dgm:pt>
    <dgm:pt modelId="{B812C085-276E-44C7-99CA-C81C71F96918}" type="pres">
      <dgm:prSet presAssocID="{58E3564A-FD83-47FC-8236-F058E051BE8F}" presName="composite" presStyleCnt="0"/>
      <dgm:spPr/>
    </dgm:pt>
    <dgm:pt modelId="{285A63CA-B2EB-4228-8A3E-44161EC84A67}" type="pres">
      <dgm:prSet presAssocID="{58E3564A-FD83-47FC-8236-F058E051BE8F}"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FA534018-8E4E-4CE4-A65D-C9D72FF6B82B}" type="pres">
      <dgm:prSet presAssocID="{58E3564A-FD83-47FC-8236-F058E051BE8F}" presName="Parent" presStyleLbl="node0" presStyleIdx="1" presStyleCnt="5">
        <dgm:presLayoutVars>
          <dgm:bulletEnabled val="1"/>
        </dgm:presLayoutVars>
      </dgm:prSet>
      <dgm:spPr/>
    </dgm:pt>
    <dgm:pt modelId="{EE9F383B-F6F6-4B48-8621-8CC7AAD7F2CD}" type="pres">
      <dgm:prSet presAssocID="{DFEDB820-B8A5-4938-8891-510A82B006FD}" presName="sibTrans" presStyleCnt="0"/>
      <dgm:spPr/>
    </dgm:pt>
    <dgm:pt modelId="{ACF77BFE-E5C3-4495-BE2F-70034FA6505B}" type="pres">
      <dgm:prSet presAssocID="{23686025-A0F0-4530-B4D0-0F137D5879D5}" presName="composite" presStyleCnt="0"/>
      <dgm:spPr/>
    </dgm:pt>
    <dgm:pt modelId="{9DDBB07F-AB40-476E-A6B4-526A927538C8}" type="pres">
      <dgm:prSet presAssocID="{23686025-A0F0-4530-B4D0-0F137D5879D5}" presName="Image" presStyleLbl="bgShp" presStyleIdx="2" presStyleCnt="5"/>
      <dgm:spPr>
        <a:blipFill rotWithShape="1">
          <a:blip xmlns:r="http://schemas.openxmlformats.org/officeDocument/2006/relationships" r:embed="rId3"/>
          <a:stretch>
            <a:fillRect/>
          </a:stretch>
        </a:blipFill>
        <a:ln>
          <a:solidFill>
            <a:schemeClr val="tx1"/>
          </a:solidFill>
        </a:ln>
      </dgm:spPr>
    </dgm:pt>
    <dgm:pt modelId="{FC45899D-AC99-43ED-85A5-68F6F4FA0FA2}" type="pres">
      <dgm:prSet presAssocID="{23686025-A0F0-4530-B4D0-0F137D5879D5}" presName="Parent" presStyleLbl="node0" presStyleIdx="2" presStyleCnt="5">
        <dgm:presLayoutVars>
          <dgm:bulletEnabled val="1"/>
        </dgm:presLayoutVars>
      </dgm:prSet>
      <dgm:spPr/>
    </dgm:pt>
    <dgm:pt modelId="{C7FDC1BB-81F7-4A5B-ADBE-1EEA1BD0C844}" type="pres">
      <dgm:prSet presAssocID="{32C4C99C-B11A-4E55-8596-6B21AD9B4C80}" presName="sibTrans" presStyleCnt="0"/>
      <dgm:spPr/>
    </dgm:pt>
    <dgm:pt modelId="{FBB5FD95-870A-44C9-A85E-3E5C0EEF7A60}" type="pres">
      <dgm:prSet presAssocID="{A4E0317E-3D61-4605-B530-EA250725D942}" presName="composite" presStyleCnt="0"/>
      <dgm:spPr/>
    </dgm:pt>
    <dgm:pt modelId="{1E9E862F-BDF6-4CFA-8C3B-B970A78BAA6D}" type="pres">
      <dgm:prSet presAssocID="{A4E0317E-3D61-4605-B530-EA250725D942}"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B8D3A751-8EC9-4643-9A3E-6C6784E89749}" type="pres">
      <dgm:prSet presAssocID="{A4E0317E-3D61-4605-B530-EA250725D942}" presName="Parent" presStyleLbl="node0" presStyleIdx="3" presStyleCnt="5">
        <dgm:presLayoutVars>
          <dgm:bulletEnabled val="1"/>
        </dgm:presLayoutVars>
      </dgm:prSet>
      <dgm:spPr/>
    </dgm:pt>
    <dgm:pt modelId="{35E94610-C2B4-4F0B-86E0-BF3F8A4766D7}" type="pres">
      <dgm:prSet presAssocID="{724996ED-96DB-4390-B9DC-93CF9C69280E}"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4" presStyleCnt="5">
        <dgm:presLayoutVars>
          <dgm:bulletEnabled val="1"/>
        </dgm:presLayoutVars>
      </dgm:prSet>
      <dgm:spPr/>
    </dgm:pt>
  </dgm:ptLst>
  <dgm:cxnLst>
    <dgm:cxn modelId="{08010604-0792-4628-BF3C-562318639515}" type="presOf" srcId="{A4E0317E-3D61-4605-B530-EA250725D942}" destId="{B8D3A751-8EC9-4643-9A3E-6C6784E89749}" srcOrd="0" destOrd="0" presId="urn:microsoft.com/office/officeart/2008/layout/BendingPictureCaption"/>
    <dgm:cxn modelId="{9C344B0E-3E69-46CC-A560-8B014B20A534}" type="presOf" srcId="{58E3564A-FD83-47FC-8236-F058E051BE8F}" destId="{FA534018-8E4E-4CE4-A65D-C9D72FF6B82B}" srcOrd="0" destOrd="0" presId="urn:microsoft.com/office/officeart/2008/layout/BendingPictureCaption"/>
    <dgm:cxn modelId="{0EA80C28-24B8-48E2-9A45-7011BA4DF373}" srcId="{3A04A2F7-FB45-4A17-9103-CCCC924B63C3}" destId="{A4E0317E-3D61-4605-B530-EA250725D942}" srcOrd="3" destOrd="0" parTransId="{36D5568D-3826-48E6-AA0D-84C2EEE76658}" sibTransId="{724996ED-96DB-4390-B9DC-93CF9C69280E}"/>
    <dgm:cxn modelId="{5E699531-0A0B-4AF5-90A0-F16DD18F4203}" srcId="{3A04A2F7-FB45-4A17-9103-CCCC924B63C3}" destId="{4E007132-DD03-4ECD-AE32-E1871159DBBB}" srcOrd="0" destOrd="0" parTransId="{1D8C9C3E-9F99-440E-A254-DF9C2846F917}" sibTransId="{4300DD24-3B90-43AA-A5FF-28D2C2969528}"/>
    <dgm:cxn modelId="{616F9E69-5ACA-4CDB-BDD1-CD954A428724}" type="presOf" srcId="{23686025-A0F0-4530-B4D0-0F137D5879D5}" destId="{FC45899D-AC99-43ED-85A5-68F6F4FA0FA2}"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999B5B7C-B224-4D6D-9C69-FD23148A6922}" type="presOf" srcId="{4E007132-DD03-4ECD-AE32-E1871159DBBB}" destId="{237A7567-5F7D-43AA-9754-4B177E087488}" srcOrd="0" destOrd="0" presId="urn:microsoft.com/office/officeart/2008/layout/BendingPictureCaption"/>
    <dgm:cxn modelId="{2429AA98-8FC2-44C8-B507-FFF07C154296}" srcId="{3A04A2F7-FB45-4A17-9103-CCCC924B63C3}" destId="{AE1E4721-4536-4E53-B78E-F5EBDFE973C6}" srcOrd="4" destOrd="0" parTransId="{AFD5F15A-E751-41F4-B350-823B4784BD88}" sibTransId="{D5DAE98A-5702-4807-87A7-136835FB93B4}"/>
    <dgm:cxn modelId="{6EC17BDA-C176-4D2D-B1A2-F3A1444FF6E9}" srcId="{3A04A2F7-FB45-4A17-9103-CCCC924B63C3}" destId="{58E3564A-FD83-47FC-8236-F058E051BE8F}" srcOrd="1" destOrd="0" parTransId="{DA87AB8D-1065-45CC-9BB3-71CD53623885}" sibTransId="{DFEDB820-B8A5-4938-8891-510A82B006FD}"/>
    <dgm:cxn modelId="{104165F4-3573-41A1-A1CF-11542E1DB30A}" srcId="{3A04A2F7-FB45-4A17-9103-CCCC924B63C3}" destId="{23686025-A0F0-4530-B4D0-0F137D5879D5}" srcOrd="2" destOrd="0" parTransId="{C240A5E7-1370-41CE-A955-06957978960A}" sibTransId="{32C4C99C-B11A-4E55-8596-6B21AD9B4C80}"/>
    <dgm:cxn modelId="{AAAE37D4-A3EA-4769-B6FD-54436C6CCBFC}" type="presParOf" srcId="{D1130244-D42B-4FBD-A513-9F38156E3AF5}" destId="{36CBB6F7-A572-4F6D-93AE-3A86E5175509}" srcOrd="0" destOrd="0" presId="urn:microsoft.com/office/officeart/2008/layout/BendingPictureCaption"/>
    <dgm:cxn modelId="{3CFD7A88-6CA2-4C55-980F-318A61D0F316}" type="presParOf" srcId="{36CBB6F7-A572-4F6D-93AE-3A86E5175509}" destId="{85A128FC-0697-46D7-A447-AF0C9179B242}" srcOrd="0" destOrd="0" presId="urn:microsoft.com/office/officeart/2008/layout/BendingPictureCaption"/>
    <dgm:cxn modelId="{B3AE0846-99F7-4FA8-A3D9-395D25959CB5}" type="presParOf" srcId="{36CBB6F7-A572-4F6D-93AE-3A86E5175509}" destId="{237A7567-5F7D-43AA-9754-4B177E087488}" srcOrd="1" destOrd="0" presId="urn:microsoft.com/office/officeart/2008/layout/BendingPictureCaption"/>
    <dgm:cxn modelId="{7E074159-C3D0-47C1-86A1-F602FB5001CA}" type="presParOf" srcId="{D1130244-D42B-4FBD-A513-9F38156E3AF5}" destId="{80E4C41A-0877-427B-A678-A7D21C5A1B48}" srcOrd="1" destOrd="0" presId="urn:microsoft.com/office/officeart/2008/layout/BendingPictureCaption"/>
    <dgm:cxn modelId="{53055311-F556-4D0B-8991-D5225D7654FE}" type="presParOf" srcId="{D1130244-D42B-4FBD-A513-9F38156E3AF5}" destId="{B812C085-276E-44C7-99CA-C81C71F96918}" srcOrd="2" destOrd="0" presId="urn:microsoft.com/office/officeart/2008/layout/BendingPictureCaption"/>
    <dgm:cxn modelId="{1C930D3A-8D0A-43A5-8A05-5F7754F5326B}" type="presParOf" srcId="{B812C085-276E-44C7-99CA-C81C71F96918}" destId="{285A63CA-B2EB-4228-8A3E-44161EC84A67}" srcOrd="0" destOrd="0" presId="urn:microsoft.com/office/officeart/2008/layout/BendingPictureCaption"/>
    <dgm:cxn modelId="{943E19F6-E524-431F-A6C1-E6B5460E1A39}" type="presParOf" srcId="{B812C085-276E-44C7-99CA-C81C71F96918}" destId="{FA534018-8E4E-4CE4-A65D-C9D72FF6B82B}" srcOrd="1" destOrd="0" presId="urn:microsoft.com/office/officeart/2008/layout/BendingPictureCaption"/>
    <dgm:cxn modelId="{DF774073-0D7D-42FB-9161-C0E73A9969A8}" type="presParOf" srcId="{D1130244-D42B-4FBD-A513-9F38156E3AF5}" destId="{EE9F383B-F6F6-4B48-8621-8CC7AAD7F2CD}" srcOrd="3" destOrd="0" presId="urn:microsoft.com/office/officeart/2008/layout/BendingPictureCaption"/>
    <dgm:cxn modelId="{196613F7-5728-44B9-B111-862EDC2F50F3}" type="presParOf" srcId="{D1130244-D42B-4FBD-A513-9F38156E3AF5}" destId="{ACF77BFE-E5C3-4495-BE2F-70034FA6505B}" srcOrd="4" destOrd="0" presId="urn:microsoft.com/office/officeart/2008/layout/BendingPictureCaption"/>
    <dgm:cxn modelId="{89985011-BD32-4814-8FCA-59EA91B09417}" type="presParOf" srcId="{ACF77BFE-E5C3-4495-BE2F-70034FA6505B}" destId="{9DDBB07F-AB40-476E-A6B4-526A927538C8}" srcOrd="0" destOrd="0" presId="urn:microsoft.com/office/officeart/2008/layout/BendingPictureCaption"/>
    <dgm:cxn modelId="{DEF55A7F-612C-4B4A-A25F-3F1BA961F040}" type="presParOf" srcId="{ACF77BFE-E5C3-4495-BE2F-70034FA6505B}" destId="{FC45899D-AC99-43ED-85A5-68F6F4FA0FA2}" srcOrd="1" destOrd="0" presId="urn:microsoft.com/office/officeart/2008/layout/BendingPictureCaption"/>
    <dgm:cxn modelId="{CEA40FB8-A8ED-4BBA-9245-38A9762D5F4A}" type="presParOf" srcId="{D1130244-D42B-4FBD-A513-9F38156E3AF5}" destId="{C7FDC1BB-81F7-4A5B-ADBE-1EEA1BD0C844}" srcOrd="5" destOrd="0" presId="urn:microsoft.com/office/officeart/2008/layout/BendingPictureCaption"/>
    <dgm:cxn modelId="{AF217A1D-60CF-4016-8467-25D46565461E}" type="presParOf" srcId="{D1130244-D42B-4FBD-A513-9F38156E3AF5}" destId="{FBB5FD95-870A-44C9-A85E-3E5C0EEF7A60}" srcOrd="6" destOrd="0" presId="urn:microsoft.com/office/officeart/2008/layout/BendingPictureCaption"/>
    <dgm:cxn modelId="{2C55DDB3-E998-427D-8425-2347D17CCC66}" type="presParOf" srcId="{FBB5FD95-870A-44C9-A85E-3E5C0EEF7A60}" destId="{1E9E862F-BDF6-4CFA-8C3B-B970A78BAA6D}" srcOrd="0" destOrd="0" presId="urn:microsoft.com/office/officeart/2008/layout/BendingPictureCaption"/>
    <dgm:cxn modelId="{DE211BFD-EA3A-4BB5-A59B-CDC4AFDB00A3}" type="presParOf" srcId="{FBB5FD95-870A-44C9-A85E-3E5C0EEF7A60}" destId="{B8D3A751-8EC9-4643-9A3E-6C6784E89749}" srcOrd="1" destOrd="0" presId="urn:microsoft.com/office/officeart/2008/layout/BendingPictureCaption"/>
    <dgm:cxn modelId="{2A65354A-F733-4175-A72E-CAE501DEDA01}" type="presParOf" srcId="{D1130244-D42B-4FBD-A513-9F38156E3AF5}" destId="{35E94610-C2B4-4F0B-86E0-BF3F8A4766D7}" srcOrd="7" destOrd="0" presId="urn:microsoft.com/office/officeart/2008/layout/BendingPictureCaption"/>
    <dgm:cxn modelId="{6E556F39-5670-44CF-BB34-4E263AADFE02}" type="presParOf" srcId="{D1130244-D42B-4FBD-A513-9F38156E3AF5}" destId="{B77CCFB2-561C-43EA-A298-A4FA6C078266}" srcOrd="8"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custT="1"/>
      <dgm:spPr>
        <a:solidFill>
          <a:srgbClr val="C00000"/>
        </a:solidFill>
      </dgm:spPr>
      <dgm:t>
        <a:bodyPr/>
        <a:lstStyle/>
        <a:p>
          <a:r>
            <a:rPr lang="en-US" sz="1800" b="0">
              <a:solidFill>
                <a:schemeClr val="bg1"/>
              </a:solidFill>
            </a:rPr>
            <a:t>Green Deal</a:t>
          </a: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rgbClr val="C00000"/>
        </a:solidFill>
      </dgm:spPr>
      <dgm:t>
        <a:bodyPr/>
        <a:lstStyle/>
        <a:p>
          <a:r>
            <a:rPr lang="en-US" sz="1800" err="1"/>
            <a:t>NextGenerationEU</a:t>
          </a:r>
          <a:endParaRPr lang="en-US" sz="180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custT="1"/>
      <dgm:spPr>
        <a:solidFill>
          <a:srgbClr val="C00000"/>
        </a:solidFill>
      </dgm:spPr>
      <dgm:t>
        <a:bodyPr/>
        <a:lstStyle/>
        <a:p>
          <a:r>
            <a:rPr lang="it-IT" sz="1800"/>
            <a:t>Digitalizzazione</a:t>
          </a:r>
          <a:endParaRPr lang="en-US" sz="1800"/>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custT="1"/>
      <dgm:spPr>
        <a:solidFill>
          <a:srgbClr val="C00000"/>
        </a:solidFill>
      </dgm:spPr>
      <dgm:t>
        <a:bodyPr/>
        <a:lstStyle/>
        <a:p>
          <a:r>
            <a:rPr lang="it-IT" sz="1800"/>
            <a:t>Uguaglianza</a:t>
          </a:r>
          <a:endParaRPr lang="en-US" sz="180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68B5C1F-2483-412A-BDE0-8974F6ED10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0DFD22-2CAF-421D-A9A3-D3C2FFB229D4}">
      <dgm:prSet custT="1"/>
      <dgm:spPr>
        <a:solidFill>
          <a:srgbClr val="FFC000"/>
        </a:solidFill>
      </dgm:spPr>
      <dgm:t>
        <a:bodyPr/>
        <a:lstStyle/>
        <a:p>
          <a:pPr rtl="0"/>
          <a:r>
            <a:rPr lang="it-IT" sz="1800" b="0">
              <a:solidFill>
                <a:schemeClr val="tx1"/>
              </a:solidFill>
            </a:rPr>
            <a:t>È la voce dei cittadini europei</a:t>
          </a:r>
          <a:endParaRPr lang="en-IE" sz="1800" b="0">
            <a:solidFill>
              <a:schemeClr val="tx1"/>
            </a:solidFill>
          </a:endParaRPr>
        </a:p>
      </dgm:t>
    </dgm:pt>
    <dgm:pt modelId="{AB05733B-4864-43DA-A173-7DF41A84B0EB}" type="parTrans" cxnId="{7B6161DF-ADE0-4223-9E90-EE2FF187255C}">
      <dgm:prSet/>
      <dgm:spPr/>
      <dgm:t>
        <a:bodyPr/>
        <a:lstStyle/>
        <a:p>
          <a:endParaRPr lang="en-US"/>
        </a:p>
      </dgm:t>
    </dgm:pt>
    <dgm:pt modelId="{7301982C-B647-46A9-92FE-80A99C5AE089}" type="sibTrans" cxnId="{7B6161DF-ADE0-4223-9E90-EE2FF187255C}">
      <dgm:prSet/>
      <dgm:spPr/>
      <dgm:t>
        <a:bodyPr/>
        <a:lstStyle/>
        <a:p>
          <a:endParaRPr lang="en-US"/>
        </a:p>
      </dgm:t>
    </dgm:pt>
    <dgm:pt modelId="{C9EBD0BD-4459-45D5-9A1E-1B6378142E1C}">
      <dgm:prSet custT="1"/>
      <dgm:spPr>
        <a:solidFill>
          <a:srgbClr val="FFC000"/>
        </a:solidFill>
      </dgm:spPr>
      <dgm:t>
        <a:bodyPr/>
        <a:lstStyle/>
        <a:p>
          <a:pPr rtl="0"/>
          <a:r>
            <a:rPr lang="it-IT" sz="1800" b="0">
              <a:solidFill>
                <a:schemeClr val="tx1"/>
              </a:solidFill>
            </a:rPr>
            <a:t>È composto da membri di tutti i paesi dell'UE eletti direttamente dai cittadini ogni cinque anni</a:t>
          </a:r>
          <a:endParaRPr lang="en-IE" sz="1800" b="0">
            <a:solidFill>
              <a:schemeClr val="tx1"/>
            </a:solidFill>
          </a:endParaRPr>
        </a:p>
      </dgm:t>
    </dgm:pt>
    <dgm:pt modelId="{6474E237-3E9E-4F4F-8799-AB5474F10277}" type="parTrans" cxnId="{DA40094E-2790-43FE-B49D-D8F0A736096E}">
      <dgm:prSet/>
      <dgm:spPr/>
      <dgm:t>
        <a:bodyPr/>
        <a:lstStyle/>
        <a:p>
          <a:endParaRPr lang="en-US"/>
        </a:p>
      </dgm:t>
    </dgm:pt>
    <dgm:pt modelId="{AA1827B8-0390-435D-8A64-30B31B5475E9}" type="sibTrans" cxnId="{DA40094E-2790-43FE-B49D-D8F0A736096E}">
      <dgm:prSet/>
      <dgm:spPr/>
      <dgm:t>
        <a:bodyPr/>
        <a:lstStyle/>
        <a:p>
          <a:endParaRPr lang="en-US"/>
        </a:p>
      </dgm:t>
    </dgm:pt>
    <dgm:pt modelId="{DDF773E0-5ED0-4453-8E9E-1FDEB08137C7}">
      <dgm:prSet custT="1"/>
      <dgm:spPr>
        <a:solidFill>
          <a:srgbClr val="FFC000"/>
        </a:solidFill>
      </dgm:spPr>
      <dgm:t>
        <a:bodyPr/>
        <a:lstStyle/>
        <a:p>
          <a:pPr rtl="0"/>
          <a:r>
            <a:rPr lang="it-IT" sz="1800" b="0">
              <a:solidFill>
                <a:schemeClr val="tx1"/>
              </a:solidFill>
            </a:rPr>
            <a:t>Discute le nuove leggi proposte dalla Commissione europea</a:t>
          </a:r>
          <a:endParaRPr lang="en-IE" sz="1800" b="0">
            <a:solidFill>
              <a:schemeClr val="tx1"/>
            </a:solidFill>
          </a:endParaRPr>
        </a:p>
      </dgm:t>
    </dgm:pt>
    <dgm:pt modelId="{4AC9AB2D-FBEE-4F5E-9908-3D0BF9BC3B20}" type="parTrans" cxnId="{8B269019-A93D-492E-BFBD-94FD26B903CB}">
      <dgm:prSet/>
      <dgm:spPr/>
      <dgm:t>
        <a:bodyPr/>
        <a:lstStyle/>
        <a:p>
          <a:endParaRPr lang="en-US"/>
        </a:p>
      </dgm:t>
    </dgm:pt>
    <dgm:pt modelId="{BBF630F5-6950-448B-868B-ADBAF96216B0}" type="sibTrans" cxnId="{8B269019-A93D-492E-BFBD-94FD26B903CB}">
      <dgm:prSet/>
      <dgm:spPr/>
      <dgm:t>
        <a:bodyPr/>
        <a:lstStyle/>
        <a:p>
          <a:endParaRPr lang="en-US"/>
        </a:p>
      </dgm:t>
    </dgm:pt>
    <dgm:pt modelId="{D17BC7BB-AC77-47F1-B850-7B5CE791F236}">
      <dgm:prSet custT="1"/>
      <dgm:spPr>
        <a:solidFill>
          <a:srgbClr val="FFC000"/>
        </a:solidFill>
      </dgm:spPr>
      <dgm:t>
        <a:bodyPr/>
        <a:lstStyle/>
        <a:p>
          <a:pPr rtl="0"/>
          <a:r>
            <a:rPr lang="it-IT" sz="1800" b="0">
              <a:solidFill>
                <a:schemeClr val="tx1"/>
              </a:solidFill>
            </a:rPr>
            <a:t>Modifica (se necessario) e promulga le leggi insieme al Consiglio</a:t>
          </a:r>
          <a:endParaRPr lang="en-IE" sz="1800" b="0">
            <a:solidFill>
              <a:schemeClr val="tx1"/>
            </a:solidFill>
          </a:endParaRPr>
        </a:p>
      </dgm:t>
    </dgm:pt>
    <dgm:pt modelId="{2ED171F2-6983-4C1F-AC0B-BBE1D0AE1204}" type="parTrans" cxnId="{0005090B-FFED-444E-831E-7524FD787455}">
      <dgm:prSet/>
      <dgm:spPr/>
      <dgm:t>
        <a:bodyPr/>
        <a:lstStyle/>
        <a:p>
          <a:endParaRPr lang="en-US"/>
        </a:p>
      </dgm:t>
    </dgm:pt>
    <dgm:pt modelId="{DFD98C43-5D26-4C14-9ECA-9AF2D74AEDC0}" type="sibTrans" cxnId="{0005090B-FFED-444E-831E-7524FD787455}">
      <dgm:prSet/>
      <dgm:spPr/>
      <dgm:t>
        <a:bodyPr/>
        <a:lstStyle/>
        <a:p>
          <a:endParaRPr lang="en-US"/>
        </a:p>
      </dgm:t>
    </dgm:pt>
    <dgm:pt modelId="{E8028DDB-AACF-417E-AC75-DAC05625AF03}">
      <dgm:prSet custT="1"/>
      <dgm:spPr>
        <a:solidFill>
          <a:srgbClr val="FFC000"/>
        </a:solidFill>
      </dgm:spPr>
      <dgm:t>
        <a:bodyPr/>
        <a:lstStyle/>
        <a:p>
          <a:pPr rtl="0"/>
          <a:r>
            <a:rPr lang="it-IT" sz="1800" b="0">
              <a:solidFill>
                <a:schemeClr val="tx1"/>
              </a:solidFill>
            </a:rPr>
            <a:t>Elegge il presidente della Commissione europea</a:t>
          </a:r>
          <a:endParaRPr lang="en-IE" sz="1800" b="0">
            <a:solidFill>
              <a:schemeClr val="tx1"/>
            </a:solidFill>
          </a:endParaRPr>
        </a:p>
      </dgm:t>
    </dgm:pt>
    <dgm:pt modelId="{CB20CB47-9BD2-4E66-83B0-70D3870AC0B2}" type="parTrans" cxnId="{18DA7F4F-74C0-4D1C-A757-4A26AE6E9660}">
      <dgm:prSet/>
      <dgm:spPr/>
      <dgm:t>
        <a:bodyPr/>
        <a:lstStyle/>
        <a:p>
          <a:endParaRPr lang="en-US"/>
        </a:p>
      </dgm:t>
    </dgm:pt>
    <dgm:pt modelId="{8720CC4D-BE4A-4B26-8D90-134D9A36323D}" type="sibTrans" cxnId="{18DA7F4F-74C0-4D1C-A757-4A26AE6E9660}">
      <dgm:prSet/>
      <dgm:spPr/>
      <dgm:t>
        <a:bodyPr/>
        <a:lstStyle/>
        <a:p>
          <a:endParaRPr lang="en-US"/>
        </a:p>
      </dgm:t>
    </dgm:pt>
    <dgm:pt modelId="{C60B4388-5BE2-49DA-AF00-1BB77197FDE2}">
      <dgm:prSet custT="1"/>
      <dgm:spPr>
        <a:solidFill>
          <a:srgbClr val="FFC000"/>
        </a:solidFill>
      </dgm:spPr>
      <dgm:t>
        <a:bodyPr/>
        <a:lstStyle/>
        <a:p>
          <a:pPr rtl="0"/>
          <a:r>
            <a:rPr lang="en-US" sz="1800" b="0">
              <a:solidFill>
                <a:schemeClr val="tx1"/>
              </a:solidFill>
            </a:rPr>
            <a:t>Approva il bilancio dell'UE</a:t>
          </a:r>
          <a:endParaRPr lang="en-IE" sz="1800" b="0">
            <a:solidFill>
              <a:schemeClr val="tx1"/>
            </a:solidFill>
          </a:endParaRPr>
        </a:p>
      </dgm:t>
    </dgm:pt>
    <dgm:pt modelId="{131A31C5-62BD-4FFC-A200-BB4B3088474B}" type="parTrans" cxnId="{AF270CEC-957B-4B46-94C5-A3F3D720DAD0}">
      <dgm:prSet/>
      <dgm:spPr/>
      <dgm:t>
        <a:bodyPr/>
        <a:lstStyle/>
        <a:p>
          <a:endParaRPr lang="en-US"/>
        </a:p>
      </dgm:t>
    </dgm:pt>
    <dgm:pt modelId="{D68D6159-39CF-4128-96FE-7071A4649BD8}" type="sibTrans" cxnId="{AF270CEC-957B-4B46-94C5-A3F3D720DAD0}">
      <dgm:prSet/>
      <dgm:spPr/>
      <dgm:t>
        <a:bodyPr/>
        <a:lstStyle/>
        <a:p>
          <a:endParaRPr lang="en-US"/>
        </a:p>
      </dgm:t>
    </dgm:pt>
    <dgm:pt modelId="{C475C7A0-690D-4A3F-9FE9-07590BB8CECD}">
      <dgm:prSet custT="1"/>
      <dgm:spPr>
        <a:solidFill>
          <a:srgbClr val="FFC000"/>
        </a:solidFill>
      </dgm:spPr>
      <dgm:t>
        <a:bodyPr/>
        <a:lstStyle/>
        <a:p>
          <a:pPr rtl="0"/>
          <a:r>
            <a:rPr lang="it-IT" sz="1800" b="0">
              <a:solidFill>
                <a:schemeClr val="tx1"/>
              </a:solidFill>
            </a:rPr>
            <a:t>Tiene almeno sei sessioni all'anno a Bruxelles (Belgio) e 12 a Strasburgo (Francia)</a:t>
          </a:r>
          <a:endParaRPr lang="en-IE" sz="1900" b="0">
            <a:solidFill>
              <a:schemeClr val="tx1"/>
            </a:solidFill>
          </a:endParaRPr>
        </a:p>
      </dgm:t>
    </dgm:pt>
    <dgm:pt modelId="{926E2EF2-44D2-4A7C-A5F5-5DCA4E13D31A}" type="parTrans" cxnId="{F81E943C-0EAB-4952-8388-DEB0F5B63B44}">
      <dgm:prSet/>
      <dgm:spPr/>
      <dgm:t>
        <a:bodyPr/>
        <a:lstStyle/>
        <a:p>
          <a:endParaRPr lang="en-US"/>
        </a:p>
      </dgm:t>
    </dgm:pt>
    <dgm:pt modelId="{747A0153-A71D-4163-8926-FF8969DF3431}" type="sibTrans" cxnId="{F81E943C-0EAB-4952-8388-DEB0F5B63B44}">
      <dgm:prSet/>
      <dgm:spPr/>
      <dgm:t>
        <a:bodyPr/>
        <a:lstStyle/>
        <a:p>
          <a:endParaRPr lang="en-US"/>
        </a:p>
      </dgm:t>
    </dgm:pt>
    <dgm:pt modelId="{E1790290-581A-4C84-91EA-CAD052E93A59}" type="pres">
      <dgm:prSet presAssocID="{768B5C1F-2483-412A-BDE0-8974F6ED1021}" presName="linear" presStyleCnt="0">
        <dgm:presLayoutVars>
          <dgm:animLvl val="lvl"/>
          <dgm:resizeHandles val="exact"/>
        </dgm:presLayoutVars>
      </dgm:prSet>
      <dgm:spPr/>
    </dgm:pt>
    <dgm:pt modelId="{B9BC91AA-3A86-49A9-B4FD-A76EA5E21331}" type="pres">
      <dgm:prSet presAssocID="{560DFD22-2CAF-421D-A9A3-D3C2FFB229D4}" presName="parentText" presStyleLbl="node1" presStyleIdx="0" presStyleCnt="7">
        <dgm:presLayoutVars>
          <dgm:chMax val="0"/>
          <dgm:bulletEnabled val="1"/>
        </dgm:presLayoutVars>
      </dgm:prSet>
      <dgm:spPr/>
    </dgm:pt>
    <dgm:pt modelId="{6611974D-4F43-4DF2-B93E-4EA5D945A3B1}" type="pres">
      <dgm:prSet presAssocID="{7301982C-B647-46A9-92FE-80A99C5AE089}" presName="spacer" presStyleCnt="0"/>
      <dgm:spPr/>
    </dgm:pt>
    <dgm:pt modelId="{4FE1037A-DEA2-4953-80B1-C4AB23FF5CB3}" type="pres">
      <dgm:prSet presAssocID="{C9EBD0BD-4459-45D5-9A1E-1B6378142E1C}" presName="parentText" presStyleLbl="node1" presStyleIdx="1" presStyleCnt="7">
        <dgm:presLayoutVars>
          <dgm:chMax val="0"/>
          <dgm:bulletEnabled val="1"/>
        </dgm:presLayoutVars>
      </dgm:prSet>
      <dgm:spPr/>
    </dgm:pt>
    <dgm:pt modelId="{B320E652-B53D-4C8D-BD65-4229C8D24313}" type="pres">
      <dgm:prSet presAssocID="{AA1827B8-0390-435D-8A64-30B31B5475E9}" presName="spacer" presStyleCnt="0"/>
      <dgm:spPr/>
    </dgm:pt>
    <dgm:pt modelId="{07C6446F-ECCD-4CA1-8344-080591932ED6}" type="pres">
      <dgm:prSet presAssocID="{DDF773E0-5ED0-4453-8E9E-1FDEB08137C7}" presName="parentText" presStyleLbl="node1" presStyleIdx="2" presStyleCnt="7">
        <dgm:presLayoutVars>
          <dgm:chMax val="0"/>
          <dgm:bulletEnabled val="1"/>
        </dgm:presLayoutVars>
      </dgm:prSet>
      <dgm:spPr/>
    </dgm:pt>
    <dgm:pt modelId="{AA617802-0088-4F0F-969E-30A79C6BF2AD}" type="pres">
      <dgm:prSet presAssocID="{BBF630F5-6950-448B-868B-ADBAF96216B0}" presName="spacer" presStyleCnt="0"/>
      <dgm:spPr/>
    </dgm:pt>
    <dgm:pt modelId="{715891AF-FC43-40E9-9BA1-84AAEC706364}" type="pres">
      <dgm:prSet presAssocID="{D17BC7BB-AC77-47F1-B850-7B5CE791F236}" presName="parentText" presStyleLbl="node1" presStyleIdx="3" presStyleCnt="7">
        <dgm:presLayoutVars>
          <dgm:chMax val="0"/>
          <dgm:bulletEnabled val="1"/>
        </dgm:presLayoutVars>
      </dgm:prSet>
      <dgm:spPr/>
    </dgm:pt>
    <dgm:pt modelId="{8992DAF4-0B26-489D-8837-A11516C75E03}" type="pres">
      <dgm:prSet presAssocID="{DFD98C43-5D26-4C14-9ECA-9AF2D74AEDC0}" presName="spacer" presStyleCnt="0"/>
      <dgm:spPr/>
    </dgm:pt>
    <dgm:pt modelId="{1BA08AB3-DFE7-4294-97EA-0DE79AB5366F}" type="pres">
      <dgm:prSet presAssocID="{E8028DDB-AACF-417E-AC75-DAC05625AF03}" presName="parentText" presStyleLbl="node1" presStyleIdx="4" presStyleCnt="7">
        <dgm:presLayoutVars>
          <dgm:chMax val="0"/>
          <dgm:bulletEnabled val="1"/>
        </dgm:presLayoutVars>
      </dgm:prSet>
      <dgm:spPr/>
    </dgm:pt>
    <dgm:pt modelId="{35EF5703-CD3C-429E-A309-464A2E42D27A}" type="pres">
      <dgm:prSet presAssocID="{8720CC4D-BE4A-4B26-8D90-134D9A36323D}" presName="spacer" presStyleCnt="0"/>
      <dgm:spPr/>
    </dgm:pt>
    <dgm:pt modelId="{C9254F1F-409A-4C00-BAEE-417CE0DBBEC0}" type="pres">
      <dgm:prSet presAssocID="{C60B4388-5BE2-49DA-AF00-1BB77197FDE2}" presName="parentText" presStyleLbl="node1" presStyleIdx="5" presStyleCnt="7">
        <dgm:presLayoutVars>
          <dgm:chMax val="0"/>
          <dgm:bulletEnabled val="1"/>
        </dgm:presLayoutVars>
      </dgm:prSet>
      <dgm:spPr/>
    </dgm:pt>
    <dgm:pt modelId="{B293DEBD-0FC5-428B-85E0-2B004C805257}" type="pres">
      <dgm:prSet presAssocID="{D68D6159-39CF-4128-96FE-7071A4649BD8}" presName="spacer" presStyleCnt="0"/>
      <dgm:spPr/>
    </dgm:pt>
    <dgm:pt modelId="{394A40C5-2767-41BB-851C-AE743E22805B}" type="pres">
      <dgm:prSet presAssocID="{C475C7A0-690D-4A3F-9FE9-07590BB8CECD}" presName="parentText" presStyleLbl="node1" presStyleIdx="6" presStyleCnt="7">
        <dgm:presLayoutVars>
          <dgm:chMax val="0"/>
          <dgm:bulletEnabled val="1"/>
        </dgm:presLayoutVars>
      </dgm:prSet>
      <dgm:spPr/>
    </dgm:pt>
  </dgm:ptLst>
  <dgm:cxnLst>
    <dgm:cxn modelId="{B5FC3207-416F-48EF-909B-25B45DBBA7EB}" type="presOf" srcId="{C475C7A0-690D-4A3F-9FE9-07590BB8CECD}" destId="{394A40C5-2767-41BB-851C-AE743E22805B}" srcOrd="0" destOrd="0" presId="urn:microsoft.com/office/officeart/2005/8/layout/vList2"/>
    <dgm:cxn modelId="{0005090B-FFED-444E-831E-7524FD787455}" srcId="{768B5C1F-2483-412A-BDE0-8974F6ED1021}" destId="{D17BC7BB-AC77-47F1-B850-7B5CE791F236}" srcOrd="3" destOrd="0" parTransId="{2ED171F2-6983-4C1F-AC0B-BBE1D0AE1204}" sibTransId="{DFD98C43-5D26-4C14-9ECA-9AF2D74AEDC0}"/>
    <dgm:cxn modelId="{8B269019-A93D-492E-BFBD-94FD26B903CB}" srcId="{768B5C1F-2483-412A-BDE0-8974F6ED1021}" destId="{DDF773E0-5ED0-4453-8E9E-1FDEB08137C7}" srcOrd="2" destOrd="0" parTransId="{4AC9AB2D-FBEE-4F5E-9908-3D0BF9BC3B20}" sibTransId="{BBF630F5-6950-448B-868B-ADBAF96216B0}"/>
    <dgm:cxn modelId="{DC518925-2C2D-4970-986C-7E290DC1C00B}" type="presOf" srcId="{C9EBD0BD-4459-45D5-9A1E-1B6378142E1C}" destId="{4FE1037A-DEA2-4953-80B1-C4AB23FF5CB3}" srcOrd="0" destOrd="0" presId="urn:microsoft.com/office/officeart/2005/8/layout/vList2"/>
    <dgm:cxn modelId="{F81E943C-0EAB-4952-8388-DEB0F5B63B44}" srcId="{768B5C1F-2483-412A-BDE0-8974F6ED1021}" destId="{C475C7A0-690D-4A3F-9FE9-07590BB8CECD}" srcOrd="6" destOrd="0" parTransId="{926E2EF2-44D2-4A7C-A5F5-5DCA4E13D31A}" sibTransId="{747A0153-A71D-4163-8926-FF8969DF3431}"/>
    <dgm:cxn modelId="{6943C43F-06DA-4E98-B86F-9F22C2CD9972}" type="presOf" srcId="{C60B4388-5BE2-49DA-AF00-1BB77197FDE2}" destId="{C9254F1F-409A-4C00-BAEE-417CE0DBBEC0}" srcOrd="0" destOrd="0" presId="urn:microsoft.com/office/officeart/2005/8/layout/vList2"/>
    <dgm:cxn modelId="{39838342-5056-4D6D-A925-DF9BF36642CF}" type="presOf" srcId="{768B5C1F-2483-412A-BDE0-8974F6ED1021}" destId="{E1790290-581A-4C84-91EA-CAD052E93A59}" srcOrd="0" destOrd="0" presId="urn:microsoft.com/office/officeart/2005/8/layout/vList2"/>
    <dgm:cxn modelId="{95DF3B45-1BBE-49F9-BB94-183195EB21A9}" type="presOf" srcId="{560DFD22-2CAF-421D-A9A3-D3C2FFB229D4}" destId="{B9BC91AA-3A86-49A9-B4FD-A76EA5E21331}" srcOrd="0" destOrd="0" presId="urn:microsoft.com/office/officeart/2005/8/layout/vList2"/>
    <dgm:cxn modelId="{DA40094E-2790-43FE-B49D-D8F0A736096E}" srcId="{768B5C1F-2483-412A-BDE0-8974F6ED1021}" destId="{C9EBD0BD-4459-45D5-9A1E-1B6378142E1C}" srcOrd="1" destOrd="0" parTransId="{6474E237-3E9E-4F4F-8799-AB5474F10277}" sibTransId="{AA1827B8-0390-435D-8A64-30B31B5475E9}"/>
    <dgm:cxn modelId="{18DA7F4F-74C0-4D1C-A757-4A26AE6E9660}" srcId="{768B5C1F-2483-412A-BDE0-8974F6ED1021}" destId="{E8028DDB-AACF-417E-AC75-DAC05625AF03}" srcOrd="4" destOrd="0" parTransId="{CB20CB47-9BD2-4E66-83B0-70D3870AC0B2}" sibTransId="{8720CC4D-BE4A-4B26-8D90-134D9A36323D}"/>
    <dgm:cxn modelId="{B886F195-25BF-4288-A293-311885BE4658}" type="presOf" srcId="{D17BC7BB-AC77-47F1-B850-7B5CE791F236}" destId="{715891AF-FC43-40E9-9BA1-84AAEC706364}" srcOrd="0" destOrd="0" presId="urn:microsoft.com/office/officeart/2005/8/layout/vList2"/>
    <dgm:cxn modelId="{32A417CB-B56A-4B02-81B2-E543F705F6AE}" type="presOf" srcId="{E8028DDB-AACF-417E-AC75-DAC05625AF03}" destId="{1BA08AB3-DFE7-4294-97EA-0DE79AB5366F}" srcOrd="0" destOrd="0" presId="urn:microsoft.com/office/officeart/2005/8/layout/vList2"/>
    <dgm:cxn modelId="{7B6161DF-ADE0-4223-9E90-EE2FF187255C}" srcId="{768B5C1F-2483-412A-BDE0-8974F6ED1021}" destId="{560DFD22-2CAF-421D-A9A3-D3C2FFB229D4}" srcOrd="0" destOrd="0" parTransId="{AB05733B-4864-43DA-A173-7DF41A84B0EB}" sibTransId="{7301982C-B647-46A9-92FE-80A99C5AE089}"/>
    <dgm:cxn modelId="{BFF442E2-AF9E-4B59-96D2-46B1F3070DB9}" type="presOf" srcId="{DDF773E0-5ED0-4453-8E9E-1FDEB08137C7}" destId="{07C6446F-ECCD-4CA1-8344-080591932ED6}" srcOrd="0" destOrd="0" presId="urn:microsoft.com/office/officeart/2005/8/layout/vList2"/>
    <dgm:cxn modelId="{AF270CEC-957B-4B46-94C5-A3F3D720DAD0}" srcId="{768B5C1F-2483-412A-BDE0-8974F6ED1021}" destId="{C60B4388-5BE2-49DA-AF00-1BB77197FDE2}" srcOrd="5" destOrd="0" parTransId="{131A31C5-62BD-4FFC-A200-BB4B3088474B}" sibTransId="{D68D6159-39CF-4128-96FE-7071A4649BD8}"/>
    <dgm:cxn modelId="{52BDA583-713C-4261-B1AD-ACBA6098E4F5}" type="presParOf" srcId="{E1790290-581A-4C84-91EA-CAD052E93A59}" destId="{B9BC91AA-3A86-49A9-B4FD-A76EA5E21331}" srcOrd="0" destOrd="0" presId="urn:microsoft.com/office/officeart/2005/8/layout/vList2"/>
    <dgm:cxn modelId="{B8FF128F-C6FD-4C12-9856-C27EF5F10DDD}" type="presParOf" srcId="{E1790290-581A-4C84-91EA-CAD052E93A59}" destId="{6611974D-4F43-4DF2-B93E-4EA5D945A3B1}" srcOrd="1" destOrd="0" presId="urn:microsoft.com/office/officeart/2005/8/layout/vList2"/>
    <dgm:cxn modelId="{AB4E0FA3-4FE2-4DA4-8BF2-134A0D59B228}" type="presParOf" srcId="{E1790290-581A-4C84-91EA-CAD052E93A59}" destId="{4FE1037A-DEA2-4953-80B1-C4AB23FF5CB3}" srcOrd="2" destOrd="0" presId="urn:microsoft.com/office/officeart/2005/8/layout/vList2"/>
    <dgm:cxn modelId="{54292A75-4C64-4A32-9696-8412A0B00268}" type="presParOf" srcId="{E1790290-581A-4C84-91EA-CAD052E93A59}" destId="{B320E652-B53D-4C8D-BD65-4229C8D24313}" srcOrd="3" destOrd="0" presId="urn:microsoft.com/office/officeart/2005/8/layout/vList2"/>
    <dgm:cxn modelId="{0DE59BE8-5AE2-445F-8DF2-31F01F06838D}" type="presParOf" srcId="{E1790290-581A-4C84-91EA-CAD052E93A59}" destId="{07C6446F-ECCD-4CA1-8344-080591932ED6}" srcOrd="4" destOrd="0" presId="urn:microsoft.com/office/officeart/2005/8/layout/vList2"/>
    <dgm:cxn modelId="{3A3BEDEF-E1C1-4BCD-9AEE-5A537E2E378D}" type="presParOf" srcId="{E1790290-581A-4C84-91EA-CAD052E93A59}" destId="{AA617802-0088-4F0F-969E-30A79C6BF2AD}" srcOrd="5" destOrd="0" presId="urn:microsoft.com/office/officeart/2005/8/layout/vList2"/>
    <dgm:cxn modelId="{71E6698C-78F4-4279-B192-B97BFDE96726}" type="presParOf" srcId="{E1790290-581A-4C84-91EA-CAD052E93A59}" destId="{715891AF-FC43-40E9-9BA1-84AAEC706364}" srcOrd="6" destOrd="0" presId="urn:microsoft.com/office/officeart/2005/8/layout/vList2"/>
    <dgm:cxn modelId="{3B3DE47B-32D8-4798-8477-3756AF3022BF}" type="presParOf" srcId="{E1790290-581A-4C84-91EA-CAD052E93A59}" destId="{8992DAF4-0B26-489D-8837-A11516C75E03}" srcOrd="7" destOrd="0" presId="urn:microsoft.com/office/officeart/2005/8/layout/vList2"/>
    <dgm:cxn modelId="{30FEAE6F-1223-486B-B7CE-E2559B5C72F0}" type="presParOf" srcId="{E1790290-581A-4C84-91EA-CAD052E93A59}" destId="{1BA08AB3-DFE7-4294-97EA-0DE79AB5366F}" srcOrd="8" destOrd="0" presId="urn:microsoft.com/office/officeart/2005/8/layout/vList2"/>
    <dgm:cxn modelId="{CF1BA315-9D25-4B86-9ACB-B5802CBB2AB3}" type="presParOf" srcId="{E1790290-581A-4C84-91EA-CAD052E93A59}" destId="{35EF5703-CD3C-429E-A309-464A2E42D27A}" srcOrd="9" destOrd="0" presId="urn:microsoft.com/office/officeart/2005/8/layout/vList2"/>
    <dgm:cxn modelId="{7D9C72C1-CF66-4374-9CA3-2F1D85CB97BE}" type="presParOf" srcId="{E1790290-581A-4C84-91EA-CAD052E93A59}" destId="{C9254F1F-409A-4C00-BAEE-417CE0DBBEC0}" srcOrd="10" destOrd="0" presId="urn:microsoft.com/office/officeart/2005/8/layout/vList2"/>
    <dgm:cxn modelId="{69723510-E482-40B1-88C6-A7FCE632C766}" type="presParOf" srcId="{E1790290-581A-4C84-91EA-CAD052E93A59}" destId="{B293DEBD-0FC5-428B-85E0-2B004C805257}" srcOrd="11" destOrd="0" presId="urn:microsoft.com/office/officeart/2005/8/layout/vList2"/>
    <dgm:cxn modelId="{CC75A07D-72EB-4E70-AEB4-07100257E3C9}" type="presParOf" srcId="{E1790290-581A-4C84-91EA-CAD052E93A59}" destId="{394A40C5-2767-41BB-851C-AE743E22805B}"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D4F8E1B-6F96-4983-946B-04662C1BA5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22A69B-F796-46AD-9362-F867264B2F3C}">
      <dgm:prSet custT="1"/>
      <dgm:spPr>
        <a:solidFill>
          <a:srgbClr val="FFC000"/>
        </a:solidFill>
      </dgm:spPr>
      <dgm:t>
        <a:bodyPr/>
        <a:lstStyle/>
        <a:p>
          <a:pPr rtl="0"/>
          <a:r>
            <a:rPr lang="it-IT" sz="1800" b="0">
              <a:solidFill>
                <a:schemeClr val="tx1"/>
              </a:solidFill>
            </a:rPr>
            <a:t>Riunisce i capi di Stato o di governo dei paesi dell'UE</a:t>
          </a:r>
          <a:endParaRPr lang="en-IE" sz="1800" b="0">
            <a:solidFill>
              <a:schemeClr val="tx1"/>
            </a:solidFill>
          </a:endParaRPr>
        </a:p>
      </dgm:t>
    </dgm:pt>
    <dgm:pt modelId="{F38CD75F-E218-49E2-9C1B-A3362D82162F}" type="parTrans" cxnId="{A4B678C7-0EF1-4479-AEB7-A7E4B63DBC80}">
      <dgm:prSet/>
      <dgm:spPr/>
      <dgm:t>
        <a:bodyPr/>
        <a:lstStyle/>
        <a:p>
          <a:endParaRPr lang="en-US"/>
        </a:p>
      </dgm:t>
    </dgm:pt>
    <dgm:pt modelId="{D37B67A2-D6B8-461C-92B3-94B2EA1FAA8B}" type="sibTrans" cxnId="{A4B678C7-0EF1-4479-AEB7-A7E4B63DBC80}">
      <dgm:prSet/>
      <dgm:spPr/>
      <dgm:t>
        <a:bodyPr/>
        <a:lstStyle/>
        <a:p>
          <a:endParaRPr lang="en-US"/>
        </a:p>
      </dgm:t>
    </dgm:pt>
    <dgm:pt modelId="{CB6F7021-46E4-4F26-B810-6693236197D1}">
      <dgm:prSet custT="1"/>
      <dgm:spPr>
        <a:solidFill>
          <a:srgbClr val="FFC000"/>
        </a:solidFill>
      </dgm:spPr>
      <dgm:t>
        <a:bodyPr/>
        <a:lstStyle/>
        <a:p>
          <a:pPr rtl="0"/>
          <a:r>
            <a:rPr lang="it-IT" sz="1800" b="0">
              <a:solidFill>
                <a:schemeClr val="tx1"/>
              </a:solidFill>
            </a:rPr>
            <a:t>Fissa le priorità e gli orientamenti programmatici principali dell'UE</a:t>
          </a:r>
          <a:endParaRPr lang="en-IE" sz="1800" b="0">
            <a:solidFill>
              <a:schemeClr val="tx1"/>
            </a:solidFill>
          </a:endParaRPr>
        </a:p>
      </dgm:t>
    </dgm:pt>
    <dgm:pt modelId="{4BC7A46C-0D3D-4BDB-ADBA-3BF631560172}" type="parTrans" cxnId="{3C0C775E-B4D1-46BE-BDED-FBEBF55F80FD}">
      <dgm:prSet/>
      <dgm:spPr/>
      <dgm:t>
        <a:bodyPr/>
        <a:lstStyle/>
        <a:p>
          <a:endParaRPr lang="en-US"/>
        </a:p>
      </dgm:t>
    </dgm:pt>
    <dgm:pt modelId="{0AC9FD57-C83F-41FE-8286-21434F36F37F}" type="sibTrans" cxnId="{3C0C775E-B4D1-46BE-BDED-FBEBF55F80FD}">
      <dgm:prSet/>
      <dgm:spPr/>
      <dgm:t>
        <a:bodyPr/>
        <a:lstStyle/>
        <a:p>
          <a:endParaRPr lang="en-US"/>
        </a:p>
      </dgm:t>
    </dgm:pt>
    <dgm:pt modelId="{E9DA9292-FBA8-4BEE-876F-8057A942B437}" type="pres">
      <dgm:prSet presAssocID="{DD4F8E1B-6F96-4983-946B-04662C1BA590}" presName="linear" presStyleCnt="0">
        <dgm:presLayoutVars>
          <dgm:animLvl val="lvl"/>
          <dgm:resizeHandles val="exact"/>
        </dgm:presLayoutVars>
      </dgm:prSet>
      <dgm:spPr/>
    </dgm:pt>
    <dgm:pt modelId="{3A8B946D-8D4A-4046-9F97-DA58CA546363}" type="pres">
      <dgm:prSet presAssocID="{7E22A69B-F796-46AD-9362-F867264B2F3C}" presName="parentText" presStyleLbl="node1" presStyleIdx="0" presStyleCnt="2">
        <dgm:presLayoutVars>
          <dgm:chMax val="0"/>
          <dgm:bulletEnabled val="1"/>
        </dgm:presLayoutVars>
      </dgm:prSet>
      <dgm:spPr/>
    </dgm:pt>
    <dgm:pt modelId="{F1660586-3F57-4546-8AE4-6CC2FFD910E4}" type="pres">
      <dgm:prSet presAssocID="{D37B67A2-D6B8-461C-92B3-94B2EA1FAA8B}" presName="spacer" presStyleCnt="0"/>
      <dgm:spPr/>
    </dgm:pt>
    <dgm:pt modelId="{39BEFE8A-05BC-4A66-859E-B5960F1EAF2D}" type="pres">
      <dgm:prSet presAssocID="{CB6F7021-46E4-4F26-B810-6693236197D1}" presName="parentText" presStyleLbl="node1" presStyleIdx="1" presStyleCnt="2">
        <dgm:presLayoutVars>
          <dgm:chMax val="0"/>
          <dgm:bulletEnabled val="1"/>
        </dgm:presLayoutVars>
      </dgm:prSet>
      <dgm:spPr/>
    </dgm:pt>
  </dgm:ptLst>
  <dgm:cxnLst>
    <dgm:cxn modelId="{3C0C775E-B4D1-46BE-BDED-FBEBF55F80FD}" srcId="{DD4F8E1B-6F96-4983-946B-04662C1BA590}" destId="{CB6F7021-46E4-4F26-B810-6693236197D1}" srcOrd="1" destOrd="0" parTransId="{4BC7A46C-0D3D-4BDB-ADBA-3BF631560172}" sibTransId="{0AC9FD57-C83F-41FE-8286-21434F36F37F}"/>
    <dgm:cxn modelId="{D9635C8E-B07B-4FDF-B9B3-6B59459C5149}" type="presOf" srcId="{7E22A69B-F796-46AD-9362-F867264B2F3C}" destId="{3A8B946D-8D4A-4046-9F97-DA58CA546363}" srcOrd="0" destOrd="0" presId="urn:microsoft.com/office/officeart/2005/8/layout/vList2"/>
    <dgm:cxn modelId="{68B9A293-5D31-4E21-B2BB-4FA110089B65}" type="presOf" srcId="{CB6F7021-46E4-4F26-B810-6693236197D1}" destId="{39BEFE8A-05BC-4A66-859E-B5960F1EAF2D}" srcOrd="0" destOrd="0" presId="urn:microsoft.com/office/officeart/2005/8/layout/vList2"/>
    <dgm:cxn modelId="{B6408A98-C3F6-4174-82B3-2E0F3DF03467}" type="presOf" srcId="{DD4F8E1B-6F96-4983-946B-04662C1BA590}" destId="{E9DA9292-FBA8-4BEE-876F-8057A942B437}" srcOrd="0" destOrd="0" presId="urn:microsoft.com/office/officeart/2005/8/layout/vList2"/>
    <dgm:cxn modelId="{A4B678C7-0EF1-4479-AEB7-A7E4B63DBC80}" srcId="{DD4F8E1B-6F96-4983-946B-04662C1BA590}" destId="{7E22A69B-F796-46AD-9362-F867264B2F3C}" srcOrd="0" destOrd="0" parTransId="{F38CD75F-E218-49E2-9C1B-A3362D82162F}" sibTransId="{D37B67A2-D6B8-461C-92B3-94B2EA1FAA8B}"/>
    <dgm:cxn modelId="{86C1CE2E-7A8E-4C40-ABBF-3252012DEC92}" type="presParOf" srcId="{E9DA9292-FBA8-4BEE-876F-8057A942B437}" destId="{3A8B946D-8D4A-4046-9F97-DA58CA546363}" srcOrd="0" destOrd="0" presId="urn:microsoft.com/office/officeart/2005/8/layout/vList2"/>
    <dgm:cxn modelId="{56EC8B2D-E499-4507-9A3C-D085F331B2D5}" type="presParOf" srcId="{E9DA9292-FBA8-4BEE-876F-8057A942B437}" destId="{F1660586-3F57-4546-8AE4-6CC2FFD910E4}" srcOrd="1" destOrd="0" presId="urn:microsoft.com/office/officeart/2005/8/layout/vList2"/>
    <dgm:cxn modelId="{3D740DE4-9F7C-44B4-AA36-65F2FD8D8B45}" type="presParOf" srcId="{E9DA9292-FBA8-4BEE-876F-8057A942B437}" destId="{39BEFE8A-05BC-4A66-859E-B5960F1EAF2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FA769DE-5C55-4015-BD89-FCB0F9F334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D68881-3410-4D6A-A4C4-EFD4020AB915}">
      <dgm:prSet custT="1"/>
      <dgm:spPr>
        <a:solidFill>
          <a:srgbClr val="FFC000"/>
        </a:solidFill>
      </dgm:spPr>
      <dgm:t>
        <a:bodyPr/>
        <a:lstStyle/>
        <a:p>
          <a:pPr rtl="0"/>
          <a:r>
            <a:rPr lang="it-IT" sz="1800" b="0">
              <a:solidFill>
                <a:schemeClr val="tx1"/>
              </a:solidFill>
            </a:rPr>
            <a:t>Si riunisce almeno quattro volte all'anno a Bruxelles (Belgio) o a Lussemburgo (Lussemburgo) in occasione dei vertici europei</a:t>
          </a:r>
          <a:endParaRPr lang="en-IE" sz="1800" b="0">
            <a:solidFill>
              <a:schemeClr val="tx1"/>
            </a:solidFill>
          </a:endParaRPr>
        </a:p>
      </dgm:t>
    </dgm:pt>
    <dgm:pt modelId="{7A0A4548-9EBC-45A6-8877-EF6F8D05EE88}" type="parTrans" cxnId="{2F946E57-E98F-4290-8D67-A3484D682D19}">
      <dgm:prSet/>
      <dgm:spPr/>
      <dgm:t>
        <a:bodyPr/>
        <a:lstStyle/>
        <a:p>
          <a:endParaRPr lang="en-US"/>
        </a:p>
      </dgm:t>
    </dgm:pt>
    <dgm:pt modelId="{1EA2B47A-B1E3-42DE-B71F-54E341FD811B}" type="sibTrans" cxnId="{2F946E57-E98F-4290-8D67-A3484D682D19}">
      <dgm:prSet/>
      <dgm:spPr/>
      <dgm:t>
        <a:bodyPr/>
        <a:lstStyle/>
        <a:p>
          <a:endParaRPr lang="en-US"/>
        </a:p>
      </dgm:t>
    </dgm:pt>
    <dgm:pt modelId="{27F2B6D6-9EEF-49CA-B7A8-E1F59690A444}">
      <dgm:prSet custT="1"/>
      <dgm:spPr>
        <a:solidFill>
          <a:srgbClr val="FFC000"/>
        </a:solidFill>
      </dgm:spPr>
      <dgm:t>
        <a:bodyPr/>
        <a:lstStyle/>
        <a:p>
          <a:pPr rtl="0"/>
          <a:r>
            <a:rPr lang="it-IT" sz="1800" b="0">
              <a:solidFill>
                <a:schemeClr val="tx1"/>
              </a:solidFill>
            </a:rPr>
            <a:t>Non adotta le leggi dell'UE</a:t>
          </a:r>
          <a:endParaRPr lang="en-IE" sz="1800" b="0">
            <a:solidFill>
              <a:schemeClr val="tx1"/>
            </a:solidFill>
          </a:endParaRPr>
        </a:p>
      </dgm:t>
    </dgm:pt>
    <dgm:pt modelId="{D5BF4E4F-DEB9-4654-85C0-72E5DFCDDE9A}" type="sibTrans" cxnId="{922C2AAA-8170-435C-B4C9-86726CC09E3C}">
      <dgm:prSet/>
      <dgm:spPr/>
      <dgm:t>
        <a:bodyPr/>
        <a:lstStyle/>
        <a:p>
          <a:endParaRPr lang="en-US"/>
        </a:p>
      </dgm:t>
    </dgm:pt>
    <dgm:pt modelId="{5A5B7EB7-431E-4FE3-B550-E3D62889D6A0}" type="parTrans" cxnId="{922C2AAA-8170-435C-B4C9-86726CC09E3C}">
      <dgm:prSet/>
      <dgm:spPr/>
      <dgm:t>
        <a:bodyPr/>
        <a:lstStyle/>
        <a:p>
          <a:endParaRPr lang="en-US"/>
        </a:p>
      </dgm:t>
    </dgm:pt>
    <dgm:pt modelId="{9BA67AA7-5AF6-4CBF-A748-22B4E4C63DFC}" type="pres">
      <dgm:prSet presAssocID="{DFA769DE-5C55-4015-BD89-FCB0F9F33467}" presName="linear" presStyleCnt="0">
        <dgm:presLayoutVars>
          <dgm:animLvl val="lvl"/>
          <dgm:resizeHandles val="exact"/>
        </dgm:presLayoutVars>
      </dgm:prSet>
      <dgm:spPr/>
    </dgm:pt>
    <dgm:pt modelId="{5287CFCF-5FDB-4B8D-815B-D85F281BB2C0}" type="pres">
      <dgm:prSet presAssocID="{27F2B6D6-9EEF-49CA-B7A8-E1F59690A444}" presName="parentText" presStyleLbl="node1" presStyleIdx="0" presStyleCnt="2" custScaleY="96922" custLinFactY="-1617" custLinFactNeighborY="-100000">
        <dgm:presLayoutVars>
          <dgm:chMax val="0"/>
          <dgm:bulletEnabled val="1"/>
        </dgm:presLayoutVars>
      </dgm:prSet>
      <dgm:spPr/>
    </dgm:pt>
    <dgm:pt modelId="{17A713FC-D7E0-46B6-821C-87C46D35B42F}" type="pres">
      <dgm:prSet presAssocID="{D5BF4E4F-DEB9-4654-85C0-72E5DFCDDE9A}" presName="spacer" presStyleCnt="0"/>
      <dgm:spPr/>
    </dgm:pt>
    <dgm:pt modelId="{65BBAF80-F255-434B-ABEE-1099CF7F1D78}" type="pres">
      <dgm:prSet presAssocID="{74D68881-3410-4D6A-A4C4-EFD4020AB915}" presName="parentText" presStyleLbl="node1" presStyleIdx="1" presStyleCnt="2" custScaleY="102377" custLinFactNeighborY="-3245">
        <dgm:presLayoutVars>
          <dgm:chMax val="0"/>
          <dgm:bulletEnabled val="1"/>
        </dgm:presLayoutVars>
      </dgm:prSet>
      <dgm:spPr/>
    </dgm:pt>
  </dgm:ptLst>
  <dgm:cxnLst>
    <dgm:cxn modelId="{039D1A08-015F-41C6-9976-CB286C8727E3}" type="presOf" srcId="{74D68881-3410-4D6A-A4C4-EFD4020AB915}" destId="{65BBAF80-F255-434B-ABEE-1099CF7F1D78}" srcOrd="0" destOrd="0" presId="urn:microsoft.com/office/officeart/2005/8/layout/vList2"/>
    <dgm:cxn modelId="{9CD17673-E552-4BAE-8DD1-DEBE843A1540}" type="presOf" srcId="{DFA769DE-5C55-4015-BD89-FCB0F9F33467}" destId="{9BA67AA7-5AF6-4CBF-A748-22B4E4C63DFC}" srcOrd="0" destOrd="0" presId="urn:microsoft.com/office/officeart/2005/8/layout/vList2"/>
    <dgm:cxn modelId="{2F946E57-E98F-4290-8D67-A3484D682D19}" srcId="{DFA769DE-5C55-4015-BD89-FCB0F9F33467}" destId="{74D68881-3410-4D6A-A4C4-EFD4020AB915}" srcOrd="1" destOrd="0" parTransId="{7A0A4548-9EBC-45A6-8877-EF6F8D05EE88}" sibTransId="{1EA2B47A-B1E3-42DE-B71F-54E341FD811B}"/>
    <dgm:cxn modelId="{2BF7CE89-02C6-4071-B9BB-0EDE22664B4D}" type="presOf" srcId="{27F2B6D6-9EEF-49CA-B7A8-E1F59690A444}" destId="{5287CFCF-5FDB-4B8D-815B-D85F281BB2C0}" srcOrd="0" destOrd="0" presId="urn:microsoft.com/office/officeart/2005/8/layout/vList2"/>
    <dgm:cxn modelId="{922C2AAA-8170-435C-B4C9-86726CC09E3C}" srcId="{DFA769DE-5C55-4015-BD89-FCB0F9F33467}" destId="{27F2B6D6-9EEF-49CA-B7A8-E1F59690A444}" srcOrd="0" destOrd="0" parTransId="{5A5B7EB7-431E-4FE3-B550-E3D62889D6A0}" sibTransId="{D5BF4E4F-DEB9-4654-85C0-72E5DFCDDE9A}"/>
    <dgm:cxn modelId="{96C88235-20CA-4D9D-890E-529A3DADA63A}" type="presParOf" srcId="{9BA67AA7-5AF6-4CBF-A748-22B4E4C63DFC}" destId="{5287CFCF-5FDB-4B8D-815B-D85F281BB2C0}" srcOrd="0" destOrd="0" presId="urn:microsoft.com/office/officeart/2005/8/layout/vList2"/>
    <dgm:cxn modelId="{12A6050D-0CB8-44EB-90AB-364ACAFB5094}" type="presParOf" srcId="{9BA67AA7-5AF6-4CBF-A748-22B4E4C63DFC}" destId="{17A713FC-D7E0-46B6-821C-87C46D35B42F}" srcOrd="1" destOrd="0" presId="urn:microsoft.com/office/officeart/2005/8/layout/vList2"/>
    <dgm:cxn modelId="{77915769-E3D3-4CD9-A4C1-0E51398471AE}" type="presParOf" srcId="{9BA67AA7-5AF6-4CBF-A748-22B4E4C63DFC}" destId="{65BBAF80-F255-434B-ABEE-1099CF7F1D78}"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EE8B-A512-47E2-A3C9-74492F618D4F}">
      <dsp:nvSpPr>
        <dsp:cNvPr id="0" name=""/>
        <dsp:cNvSpPr/>
      </dsp:nvSpPr>
      <dsp:spPr>
        <a:xfrm>
          <a:off x="3151587" y="1545603"/>
          <a:ext cx="2865104" cy="2820629"/>
        </a:xfrm>
        <a:prstGeom prst="ellipse">
          <a:avLst/>
        </a:prstGeom>
        <a:solidFill>
          <a:srgbClr val="00567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b="1" kern="1200"/>
            <a:t>24 LINGUE UFFICIALI DELL'UE</a:t>
          </a:r>
        </a:p>
      </dsp:txBody>
      <dsp:txXfrm>
        <a:off x="3571172" y="1958675"/>
        <a:ext cx="2025934" cy="1994485"/>
      </dsp:txXfrm>
    </dsp:sp>
    <dsp:sp modelId="{529148A2-7FCD-4369-9EFC-ACFC3C7F6D7A}">
      <dsp:nvSpPr>
        <dsp:cNvPr id="0" name=""/>
        <dsp:cNvSpPr/>
      </dsp:nvSpPr>
      <dsp:spPr>
        <a:xfrm>
          <a:off x="3486279" y="-1"/>
          <a:ext cx="2164065" cy="2029129"/>
        </a:xfrm>
        <a:prstGeom prst="ellipse">
          <a:avLst/>
        </a:prstGeom>
        <a:solidFill>
          <a:schemeClr val="accent4">
            <a:alpha val="50000"/>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it-IT" sz="1500" b="1" kern="1200"/>
            <a:t>Lingue slave: </a:t>
          </a:r>
          <a:r>
            <a:rPr lang="it-IT" sz="1500" b="0" kern="1200"/>
            <a:t>bulgaro, ceco, croato, polacco, slovacco e sloveno</a:t>
          </a:r>
          <a:endParaRPr lang="en-US" sz="1500" b="0" kern="1200"/>
        </a:p>
      </dsp:txBody>
      <dsp:txXfrm>
        <a:off x="3803199" y="297158"/>
        <a:ext cx="1530225" cy="1434811"/>
      </dsp:txXfrm>
    </dsp:sp>
    <dsp:sp modelId="{14294006-4B65-442B-A0BD-25F001259F70}">
      <dsp:nvSpPr>
        <dsp:cNvPr id="0" name=""/>
        <dsp:cNvSpPr/>
      </dsp:nvSpPr>
      <dsp:spPr>
        <a:xfrm>
          <a:off x="5626273" y="1872270"/>
          <a:ext cx="2178497" cy="2103946"/>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it-IT" sz="1500" b="1" kern="1200"/>
            <a:t>Lingue germaniche: </a:t>
          </a:r>
          <a:r>
            <a:rPr lang="it-IT" sz="1500" b="0" kern="1200"/>
            <a:t>danese, tedesco, inglese, neerlandese e svedese</a:t>
          </a:r>
          <a:endParaRPr lang="en-US" sz="1500" b="0" kern="1200"/>
        </a:p>
      </dsp:txBody>
      <dsp:txXfrm>
        <a:off x="5945306" y="2180386"/>
        <a:ext cx="1540431" cy="1487714"/>
      </dsp:txXfrm>
    </dsp:sp>
    <dsp:sp modelId="{E5581C0B-7D92-4AD3-97E0-B4938FE73CA5}">
      <dsp:nvSpPr>
        <dsp:cNvPr id="0" name=""/>
        <dsp:cNvSpPr/>
      </dsp:nvSpPr>
      <dsp:spPr>
        <a:xfrm>
          <a:off x="3419898" y="3669169"/>
          <a:ext cx="2239879" cy="2181620"/>
        </a:xfrm>
        <a:prstGeom prst="ellipse">
          <a:avLst/>
        </a:prstGeom>
        <a:solidFill>
          <a:schemeClr val="accent4">
            <a:alpha val="50000"/>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it-IT" sz="1500" b="1" kern="1200"/>
            <a:t>Lingue romanze: </a:t>
          </a:r>
          <a:r>
            <a:rPr lang="it-IT" sz="1500" b="0" kern="1200"/>
            <a:t>spagnolo, francese, italiano, portoghese e rumeno</a:t>
          </a:r>
          <a:endParaRPr lang="en-US" sz="1500" b="0" kern="1200"/>
        </a:p>
      </dsp:txBody>
      <dsp:txXfrm>
        <a:off x="3747921" y="3988660"/>
        <a:ext cx="1583833" cy="1542638"/>
      </dsp:txXfrm>
    </dsp:sp>
    <dsp:sp modelId="{422BC532-F1F3-4869-AE88-2EBED49E2E90}">
      <dsp:nvSpPr>
        <dsp:cNvPr id="0" name=""/>
        <dsp:cNvSpPr/>
      </dsp:nvSpPr>
      <dsp:spPr>
        <a:xfrm>
          <a:off x="1386731" y="1866876"/>
          <a:ext cx="2227058" cy="2178082"/>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it-IT" sz="1500" b="1" kern="1200"/>
            <a:t>Altre lingue: </a:t>
          </a:r>
          <a:r>
            <a:rPr lang="it-IT" sz="1500" b="0" kern="1200"/>
            <a:t>estone e finlandese, greco, irlandese, lituano e lettone, ungherese, maltese</a:t>
          </a:r>
          <a:endParaRPr lang="en-US" sz="1500" b="0" kern="1200"/>
        </a:p>
      </dsp:txBody>
      <dsp:txXfrm>
        <a:off x="1712876" y="2185849"/>
        <a:ext cx="1574768" cy="15401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3E10-EE28-4A6C-93F1-8D17BDA9655B}">
      <dsp:nvSpPr>
        <dsp:cNvPr id="0" name=""/>
        <dsp:cNvSpPr/>
      </dsp:nvSpPr>
      <dsp:spPr>
        <a:xfrm>
          <a:off x="0" y="0"/>
          <a:ext cx="3897634" cy="109973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Rappresenta i governi dei paesi dell'UE</a:t>
          </a:r>
          <a:endParaRPr lang="en-IE" sz="1700" kern="1200">
            <a:solidFill>
              <a:schemeClr val="tx1"/>
            </a:solidFill>
          </a:endParaRPr>
        </a:p>
      </dsp:txBody>
      <dsp:txXfrm>
        <a:off x="53684" y="53684"/>
        <a:ext cx="3790266" cy="992363"/>
      </dsp:txXfrm>
    </dsp:sp>
    <dsp:sp modelId="{0573FA43-24D1-4D72-85C2-86103A7FCEF0}">
      <dsp:nvSpPr>
        <dsp:cNvPr id="0" name=""/>
        <dsp:cNvSpPr/>
      </dsp:nvSpPr>
      <dsp:spPr>
        <a:xfrm>
          <a:off x="0" y="1115949"/>
          <a:ext cx="3897634" cy="109973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Riunisce i ministri dei paesi dell'UE che si incontrano per discutere di questioni inerenti all'UE (agricoltura, affari esteri, giustizia ecc.)</a:t>
          </a:r>
          <a:endParaRPr lang="en-IE" sz="1700" kern="1200">
            <a:solidFill>
              <a:schemeClr val="tx1"/>
            </a:solidFill>
          </a:endParaRPr>
        </a:p>
      </dsp:txBody>
      <dsp:txXfrm>
        <a:off x="53684" y="1169633"/>
        <a:ext cx="3790266" cy="992363"/>
      </dsp:txXfrm>
    </dsp:sp>
    <dsp:sp modelId="{050DFA99-827A-4EA5-8157-94CD9436E216}">
      <dsp:nvSpPr>
        <dsp:cNvPr id="0" name=""/>
        <dsp:cNvSpPr/>
      </dsp:nvSpPr>
      <dsp:spPr>
        <a:xfrm>
          <a:off x="0" y="2229743"/>
          <a:ext cx="3897634" cy="109973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Prende decisioni e approva leggi insieme al Parlamento europeo</a:t>
          </a:r>
          <a:endParaRPr lang="en-IE" sz="1700" kern="1200">
            <a:solidFill>
              <a:schemeClr val="tx1"/>
            </a:solidFill>
          </a:endParaRPr>
        </a:p>
      </dsp:txBody>
      <dsp:txXfrm>
        <a:off x="53684" y="2283427"/>
        <a:ext cx="3790266" cy="992363"/>
      </dsp:txXfrm>
    </dsp:sp>
    <dsp:sp modelId="{4F8DE995-AA6F-4DFE-8486-B480892B9757}">
      <dsp:nvSpPr>
        <dsp:cNvPr id="0" name=""/>
        <dsp:cNvSpPr/>
      </dsp:nvSpPr>
      <dsp:spPr>
        <a:xfrm>
          <a:off x="0" y="3343537"/>
          <a:ext cx="3897634" cy="109973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È presieduto a turno per sei mesi da un diverso paese dell'UE</a:t>
          </a:r>
          <a:endParaRPr lang="en-IE" sz="1700" kern="1200">
            <a:solidFill>
              <a:schemeClr val="tx1"/>
            </a:solidFill>
          </a:endParaRPr>
        </a:p>
      </dsp:txBody>
      <dsp:txXfrm>
        <a:off x="53684" y="3397221"/>
        <a:ext cx="3790266" cy="992363"/>
      </dsp:txXfrm>
    </dsp:sp>
    <dsp:sp modelId="{C7565D90-15C1-4236-9AEC-41345840738B}">
      <dsp:nvSpPr>
        <dsp:cNvPr id="0" name=""/>
        <dsp:cNvSpPr/>
      </dsp:nvSpPr>
      <dsp:spPr>
        <a:xfrm>
          <a:off x="0" y="4457331"/>
          <a:ext cx="3897634" cy="109973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Si </a:t>
          </a:r>
          <a:r>
            <a:rPr lang="en-US" sz="1700" kern="1200" err="1">
              <a:solidFill>
                <a:schemeClr val="tx1"/>
              </a:solidFill>
            </a:rPr>
            <a:t>riunisce</a:t>
          </a:r>
          <a:r>
            <a:rPr lang="en-US" sz="1700" kern="1200">
              <a:solidFill>
                <a:schemeClr val="tx1"/>
              </a:solidFill>
            </a:rPr>
            <a:t> a </a:t>
          </a:r>
          <a:r>
            <a:rPr lang="en-US" sz="1700" kern="1200" err="1">
              <a:solidFill>
                <a:schemeClr val="tx1"/>
              </a:solidFill>
            </a:rPr>
            <a:t>Bruxelles</a:t>
          </a:r>
          <a:r>
            <a:rPr lang="en-US" sz="1700" kern="1200">
              <a:solidFill>
                <a:schemeClr val="tx1"/>
              </a:solidFill>
            </a:rPr>
            <a:t> o a </a:t>
          </a:r>
          <a:r>
            <a:rPr lang="en-US" sz="1700" kern="1200" err="1">
              <a:solidFill>
                <a:schemeClr val="tx1"/>
              </a:solidFill>
            </a:rPr>
            <a:t>Lussemburgo</a:t>
          </a:r>
          <a:endParaRPr lang="en-IE" sz="1700" kern="1200">
            <a:solidFill>
              <a:schemeClr val="tx1"/>
            </a:solidFill>
          </a:endParaRPr>
        </a:p>
      </dsp:txBody>
      <dsp:txXfrm>
        <a:off x="53684" y="4511015"/>
        <a:ext cx="3790266" cy="99236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F2307-406E-4677-8693-5E4A914BB902}">
      <dsp:nvSpPr>
        <dsp:cNvPr id="0" name=""/>
        <dsp:cNvSpPr/>
      </dsp:nvSpPr>
      <dsp:spPr>
        <a:xfrm>
          <a:off x="0" y="2387"/>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Rappresenta gli interessi comuni dell'UE</a:t>
          </a:r>
          <a:endParaRPr lang="en-IE" sz="1700" kern="1200">
            <a:solidFill>
              <a:schemeClr val="tx1"/>
            </a:solidFill>
          </a:endParaRPr>
        </a:p>
      </dsp:txBody>
      <dsp:txXfrm>
        <a:off x="38239" y="40626"/>
        <a:ext cx="3916402" cy="706855"/>
      </dsp:txXfrm>
    </dsp:sp>
    <dsp:sp modelId="{08F48461-68D3-4A76-AAB9-A6AAE6BA7FA1}">
      <dsp:nvSpPr>
        <dsp:cNvPr id="0" name=""/>
        <dsp:cNvSpPr/>
      </dsp:nvSpPr>
      <dsp:spPr>
        <a:xfrm>
          <a:off x="0" y="799938"/>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it-IT" sz="1600" kern="1200">
              <a:solidFill>
                <a:schemeClr val="tx1"/>
              </a:solidFill>
            </a:rPr>
            <a:t>È composta da un presidente e da un commissario per ciascun paese dell'UE, ognuno responsabile di un ambito specifico</a:t>
          </a:r>
          <a:endParaRPr lang="en-IE" sz="1600" kern="1200">
            <a:solidFill>
              <a:schemeClr val="tx1"/>
            </a:solidFill>
          </a:endParaRPr>
        </a:p>
      </dsp:txBody>
      <dsp:txXfrm>
        <a:off x="38239" y="838177"/>
        <a:ext cx="3916402" cy="706855"/>
      </dsp:txXfrm>
    </dsp:sp>
    <dsp:sp modelId="{346E50CA-F6B7-41F2-8D8A-4D6332E5C97D}">
      <dsp:nvSpPr>
        <dsp:cNvPr id="0" name=""/>
        <dsp:cNvSpPr/>
      </dsp:nvSpPr>
      <dsp:spPr>
        <a:xfrm>
          <a:off x="0" y="1597489"/>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Propone nuove leggi e programmi</a:t>
          </a:r>
          <a:endParaRPr lang="en-IE" sz="1700" kern="1200">
            <a:solidFill>
              <a:schemeClr val="tx1"/>
            </a:solidFill>
          </a:endParaRPr>
        </a:p>
      </dsp:txBody>
      <dsp:txXfrm>
        <a:off x="38239" y="1635728"/>
        <a:ext cx="3916402" cy="706855"/>
      </dsp:txXfrm>
    </dsp:sp>
    <dsp:sp modelId="{D37E5F20-5237-4726-B7B8-CA56F9306539}">
      <dsp:nvSpPr>
        <dsp:cNvPr id="0" name=""/>
        <dsp:cNvSpPr/>
      </dsp:nvSpPr>
      <dsp:spPr>
        <a:xfrm>
          <a:off x="0" y="2395040"/>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È eletta dal Parlamento per cinque anni</a:t>
          </a:r>
          <a:endParaRPr lang="en-IE" sz="1700" kern="1200">
            <a:solidFill>
              <a:schemeClr val="tx1"/>
            </a:solidFill>
          </a:endParaRPr>
        </a:p>
      </dsp:txBody>
      <dsp:txXfrm>
        <a:off x="38239" y="2433279"/>
        <a:ext cx="3916402" cy="706855"/>
      </dsp:txXfrm>
    </dsp:sp>
    <dsp:sp modelId="{5F4BB77E-160B-4FD3-9D8A-5F48DEBD3967}">
      <dsp:nvSpPr>
        <dsp:cNvPr id="0" name=""/>
        <dsp:cNvSpPr/>
      </dsp:nvSpPr>
      <dsp:spPr>
        <a:xfrm>
          <a:off x="0" y="3192591"/>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Gestisce le politiche e il bilancio dell'UE</a:t>
          </a:r>
          <a:endParaRPr lang="en-IE" sz="1700" kern="1200">
            <a:solidFill>
              <a:schemeClr val="tx1"/>
            </a:solidFill>
          </a:endParaRPr>
        </a:p>
      </dsp:txBody>
      <dsp:txXfrm>
        <a:off x="38239" y="3230830"/>
        <a:ext cx="3916402" cy="706855"/>
      </dsp:txXfrm>
    </dsp:sp>
    <dsp:sp modelId="{EF5BC60A-1813-445C-97E0-C76B6CBACB4C}">
      <dsp:nvSpPr>
        <dsp:cNvPr id="0" name=""/>
        <dsp:cNvSpPr/>
      </dsp:nvSpPr>
      <dsp:spPr>
        <a:xfrm>
          <a:off x="0" y="3990141"/>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È custode dei trattati</a:t>
          </a:r>
          <a:endParaRPr lang="en-IE" sz="1700" kern="1200">
            <a:solidFill>
              <a:schemeClr val="tx1"/>
            </a:solidFill>
          </a:endParaRPr>
        </a:p>
      </dsp:txBody>
      <dsp:txXfrm>
        <a:off x="38239" y="4028380"/>
        <a:ext cx="3916402" cy="706855"/>
      </dsp:txXfrm>
    </dsp:sp>
    <dsp:sp modelId="{8BFCEDFB-DD43-4B25-BA9B-809ED4B7C8C6}">
      <dsp:nvSpPr>
        <dsp:cNvPr id="0" name=""/>
        <dsp:cNvSpPr/>
      </dsp:nvSpPr>
      <dsp:spPr>
        <a:xfrm>
          <a:off x="0" y="4787692"/>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Ha </a:t>
          </a:r>
          <a:r>
            <a:rPr lang="en-US" sz="1700" kern="1200" err="1">
              <a:solidFill>
                <a:schemeClr val="tx1"/>
              </a:solidFill>
            </a:rPr>
            <a:t>sede</a:t>
          </a:r>
          <a:r>
            <a:rPr lang="en-US" sz="1700" kern="1200">
              <a:solidFill>
                <a:schemeClr val="tx1"/>
              </a:solidFill>
            </a:rPr>
            <a:t> a </a:t>
          </a:r>
          <a:r>
            <a:rPr lang="en-US" sz="1700" kern="1200" err="1">
              <a:solidFill>
                <a:schemeClr val="tx1"/>
              </a:solidFill>
            </a:rPr>
            <a:t>Bruxelles</a:t>
          </a:r>
          <a:r>
            <a:rPr lang="en-US" sz="1700" kern="1200">
              <a:solidFill>
                <a:schemeClr val="tx1"/>
              </a:solidFill>
            </a:rPr>
            <a:t> e a </a:t>
          </a:r>
          <a:r>
            <a:rPr lang="en-US" sz="1700" kern="1200" err="1">
              <a:solidFill>
                <a:schemeClr val="tx1"/>
              </a:solidFill>
            </a:rPr>
            <a:t>Lussemburgo</a:t>
          </a:r>
          <a:endParaRPr lang="en-IE" sz="1700" kern="1200">
            <a:solidFill>
              <a:schemeClr val="tx1"/>
            </a:solidFill>
          </a:endParaRPr>
        </a:p>
      </dsp:txBody>
      <dsp:txXfrm>
        <a:off x="38239" y="4825931"/>
        <a:ext cx="3916402" cy="70685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E28F-17B5-4205-BFFB-0EBCA8C5D8BA}">
      <dsp:nvSpPr>
        <dsp:cNvPr id="0" name=""/>
        <dsp:cNvSpPr/>
      </dsp:nvSpPr>
      <dsp:spPr>
        <a:xfrm>
          <a:off x="0" y="1153"/>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err="1">
              <a:solidFill>
                <a:schemeClr val="tx1"/>
              </a:solidFill>
            </a:rPr>
            <a:t>Vigila</a:t>
          </a:r>
          <a:r>
            <a:rPr lang="en-US" sz="1700" b="0" kern="1200">
              <a:solidFill>
                <a:schemeClr val="tx1"/>
              </a:solidFill>
            </a:rPr>
            <a:t> </a:t>
          </a:r>
          <a:r>
            <a:rPr lang="en-US" sz="1700" b="0" kern="1200" err="1">
              <a:solidFill>
                <a:schemeClr val="tx1"/>
              </a:solidFill>
            </a:rPr>
            <a:t>sulle</a:t>
          </a:r>
          <a:r>
            <a:rPr lang="en-US" sz="1700" b="0" kern="1200">
              <a:solidFill>
                <a:schemeClr val="tx1"/>
              </a:solidFill>
            </a:rPr>
            <a:t> </a:t>
          </a:r>
          <a:r>
            <a:rPr lang="en-US" sz="1700" b="0" kern="1200" err="1">
              <a:solidFill>
                <a:schemeClr val="tx1"/>
              </a:solidFill>
            </a:rPr>
            <a:t>leggi</a:t>
          </a:r>
          <a:r>
            <a:rPr lang="en-US" sz="1700" b="0" kern="1200">
              <a:solidFill>
                <a:schemeClr val="tx1"/>
              </a:solidFill>
            </a:rPr>
            <a:t> </a:t>
          </a:r>
          <a:r>
            <a:rPr lang="en-US" sz="1700" b="0" kern="1200" err="1">
              <a:solidFill>
                <a:schemeClr val="tx1"/>
              </a:solidFill>
            </a:rPr>
            <a:t>dell'UE</a:t>
          </a:r>
          <a:endParaRPr lang="en-IE" sz="1700" b="0" kern="1200">
            <a:solidFill>
              <a:schemeClr val="tx1"/>
            </a:solidFill>
          </a:endParaRPr>
        </a:p>
      </dsp:txBody>
      <dsp:txXfrm>
        <a:off x="37908" y="39061"/>
        <a:ext cx="4305105" cy="700734"/>
      </dsp:txXfrm>
    </dsp:sp>
    <dsp:sp modelId="{76251A12-CCF7-4C47-8263-EFA408C3CF50}">
      <dsp:nvSpPr>
        <dsp:cNvPr id="0" name=""/>
        <dsp:cNvSpPr/>
      </dsp:nvSpPr>
      <dsp:spPr>
        <a:xfrm>
          <a:off x="0" y="791962"/>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b="0" kern="1200">
              <a:solidFill>
                <a:schemeClr val="tx1"/>
              </a:solidFill>
            </a:rPr>
            <a:t>Fa in modo che i paesi dell'UE rispettino le leggi dell'Unione</a:t>
          </a:r>
          <a:endParaRPr lang="en-IE" sz="1700" b="0" kern="1200">
            <a:solidFill>
              <a:schemeClr val="tx1"/>
            </a:solidFill>
          </a:endParaRPr>
        </a:p>
      </dsp:txBody>
      <dsp:txXfrm>
        <a:off x="37908" y="829870"/>
        <a:ext cx="4305105" cy="700734"/>
      </dsp:txXfrm>
    </dsp:sp>
    <dsp:sp modelId="{CF2A7349-FD6F-4252-85AD-61C5186BA692}">
      <dsp:nvSpPr>
        <dsp:cNvPr id="0" name=""/>
        <dsp:cNvSpPr/>
      </dsp:nvSpPr>
      <dsp:spPr>
        <a:xfrm>
          <a:off x="0" y="1582772"/>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b="0" kern="1200">
              <a:solidFill>
                <a:schemeClr val="tx1"/>
              </a:solidFill>
            </a:rPr>
            <a:t>Offre consulenza ai tribunali nazionali su come interpretare tali leggi</a:t>
          </a:r>
          <a:endParaRPr lang="en-IE" sz="1700" b="0" kern="1200">
            <a:solidFill>
              <a:schemeClr val="tx1"/>
            </a:solidFill>
          </a:endParaRPr>
        </a:p>
      </dsp:txBody>
      <dsp:txXfrm>
        <a:off x="37908" y="1620680"/>
        <a:ext cx="4305105" cy="700734"/>
      </dsp:txXfrm>
    </dsp:sp>
    <dsp:sp modelId="{38D475D4-539D-4596-9BBC-8AE7671242F2}">
      <dsp:nvSpPr>
        <dsp:cNvPr id="0" name=""/>
        <dsp:cNvSpPr/>
      </dsp:nvSpPr>
      <dsp:spPr>
        <a:xfrm>
          <a:off x="0" y="237358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b="0" kern="1200">
              <a:solidFill>
                <a:schemeClr val="tx1"/>
              </a:solidFill>
            </a:rPr>
            <a:t>Sanziona i paesi che non rispettano le leggi dell'UE</a:t>
          </a:r>
          <a:endParaRPr lang="en-IE" sz="1700" b="0" kern="1200">
            <a:solidFill>
              <a:schemeClr val="tx1"/>
            </a:solidFill>
          </a:endParaRPr>
        </a:p>
      </dsp:txBody>
      <dsp:txXfrm>
        <a:off x="37908" y="2411489"/>
        <a:ext cx="4305105" cy="700734"/>
      </dsp:txXfrm>
    </dsp:sp>
    <dsp:sp modelId="{1A46EE3F-EBAE-49BA-B7F2-D3D3A3B2D42A}">
      <dsp:nvSpPr>
        <dsp:cNvPr id="0" name=""/>
        <dsp:cNvSpPr/>
      </dsp:nvSpPr>
      <dsp:spPr>
        <a:xfrm>
          <a:off x="0" y="316439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b="0" kern="1200">
              <a:solidFill>
                <a:schemeClr val="tx1"/>
              </a:solidFill>
            </a:rPr>
            <a:t>Controlla che le leggi rispettino i diritti fondamentali (ad esempio libertà di parola, libertà di stampa)</a:t>
          </a:r>
          <a:endParaRPr lang="en-IE" sz="1700" b="0" kern="1200">
            <a:solidFill>
              <a:schemeClr val="tx1"/>
            </a:solidFill>
          </a:endParaRPr>
        </a:p>
      </dsp:txBody>
      <dsp:txXfrm>
        <a:off x="37908" y="3202299"/>
        <a:ext cx="4305105" cy="700734"/>
      </dsp:txXfrm>
    </dsp:sp>
    <dsp:sp modelId="{5C025595-DB12-4375-8957-7A2E9C9E3075}">
      <dsp:nvSpPr>
        <dsp:cNvPr id="0" name=""/>
        <dsp:cNvSpPr/>
      </dsp:nvSpPr>
      <dsp:spPr>
        <a:xfrm>
          <a:off x="0" y="3955201"/>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b="0" kern="1200">
              <a:solidFill>
                <a:schemeClr val="tx1"/>
              </a:solidFill>
            </a:rPr>
            <a:t>È composta da un giudice per ogni paese dell'UE</a:t>
          </a:r>
          <a:endParaRPr lang="en-IE" sz="1700" b="0" kern="1200">
            <a:solidFill>
              <a:schemeClr val="tx1"/>
            </a:solidFill>
          </a:endParaRPr>
        </a:p>
      </dsp:txBody>
      <dsp:txXfrm>
        <a:off x="37908" y="3993109"/>
        <a:ext cx="4305105" cy="700734"/>
      </dsp:txXfrm>
    </dsp:sp>
    <dsp:sp modelId="{E336DEEA-8F31-45DB-B883-3F3802818CA2}">
      <dsp:nvSpPr>
        <dsp:cNvPr id="0" name=""/>
        <dsp:cNvSpPr/>
      </dsp:nvSpPr>
      <dsp:spPr>
        <a:xfrm>
          <a:off x="0" y="4746010"/>
          <a:ext cx="4380921" cy="7765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Ha </a:t>
          </a:r>
          <a:r>
            <a:rPr lang="en-US" sz="1700" b="0" kern="1200" err="1">
              <a:solidFill>
                <a:schemeClr val="tx1"/>
              </a:solidFill>
            </a:rPr>
            <a:t>sede</a:t>
          </a:r>
          <a:r>
            <a:rPr lang="en-US" sz="1700" b="0" kern="1200">
              <a:solidFill>
                <a:schemeClr val="tx1"/>
              </a:solidFill>
            </a:rPr>
            <a:t> a </a:t>
          </a:r>
          <a:r>
            <a:rPr lang="en-US" sz="1700" b="0" kern="1200" err="1">
              <a:solidFill>
                <a:schemeClr val="tx1"/>
              </a:solidFill>
            </a:rPr>
            <a:t>Lussemburgo</a:t>
          </a:r>
          <a:endParaRPr lang="en-IE" sz="1700" b="0" kern="1200">
            <a:solidFill>
              <a:schemeClr val="tx1"/>
            </a:solidFill>
          </a:endParaRPr>
        </a:p>
      </dsp:txBody>
      <dsp:txXfrm>
        <a:off x="37908" y="4783918"/>
        <a:ext cx="4305105" cy="70073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16D14-B5FE-487D-89E3-DE5B8EBA96AE}">
      <dsp:nvSpPr>
        <dsp:cNvPr id="0" name=""/>
        <dsp:cNvSpPr/>
      </dsp:nvSpPr>
      <dsp:spPr>
        <a:xfrm>
          <a:off x="0" y="7745"/>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a:solidFill>
                <a:schemeClr val="tx1"/>
              </a:solidFill>
            </a:rPr>
            <a:t>Controlla che il bilancio dell'UE sia stato impiegato correttamente</a:t>
          </a:r>
          <a:endParaRPr lang="en-IE" sz="1800" b="0" kern="1200">
            <a:solidFill>
              <a:schemeClr val="tx1"/>
            </a:solidFill>
          </a:endParaRPr>
        </a:p>
      </dsp:txBody>
      <dsp:txXfrm>
        <a:off x="46606" y="54351"/>
        <a:ext cx="4355366" cy="861508"/>
      </dsp:txXfrm>
    </dsp:sp>
    <dsp:sp modelId="{9377D582-878E-4013-AA68-6AAB08392164}">
      <dsp:nvSpPr>
        <dsp:cNvPr id="0" name=""/>
        <dsp:cNvSpPr/>
      </dsp:nvSpPr>
      <dsp:spPr>
        <a:xfrm>
          <a:off x="0" y="1117092"/>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a:solidFill>
                <a:schemeClr val="tx1"/>
              </a:solidFill>
            </a:rPr>
            <a:t>Segnala frodi, corruzioni o altre attività illegali</a:t>
          </a:r>
          <a:endParaRPr lang="en-IE" sz="1800" b="0" kern="1200">
            <a:solidFill>
              <a:schemeClr val="tx1"/>
            </a:solidFill>
          </a:endParaRPr>
        </a:p>
      </dsp:txBody>
      <dsp:txXfrm>
        <a:off x="46606" y="1163698"/>
        <a:ext cx="4355366" cy="86150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BF5D0-DF66-4BCE-A0CE-41B8F62A31AB}">
      <dsp:nvSpPr>
        <dsp:cNvPr id="0" name=""/>
        <dsp:cNvSpPr/>
      </dsp:nvSpPr>
      <dsp:spPr>
        <a:xfrm>
          <a:off x="0" y="7115"/>
          <a:ext cx="4279857" cy="99567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a:solidFill>
                <a:schemeClr val="tx1"/>
              </a:solidFill>
            </a:rPr>
            <a:t>Fornisce consulenza ai responsabili politici dell'UE su come utilizzare al meglio il bilancio ed il budget</a:t>
          </a:r>
          <a:endParaRPr lang="en-IE" sz="1800" b="0" kern="1200">
            <a:solidFill>
              <a:schemeClr val="tx1"/>
            </a:solidFill>
          </a:endParaRPr>
        </a:p>
      </dsp:txBody>
      <dsp:txXfrm>
        <a:off x="48605" y="55720"/>
        <a:ext cx="4182647" cy="898460"/>
      </dsp:txXfrm>
    </dsp:sp>
    <dsp:sp modelId="{F0EC1485-D59A-4587-BBA3-A5E170B387A4}">
      <dsp:nvSpPr>
        <dsp:cNvPr id="0" name=""/>
        <dsp:cNvSpPr/>
      </dsp:nvSpPr>
      <dsp:spPr>
        <a:xfrm>
          <a:off x="0" y="1069026"/>
          <a:ext cx="4279857" cy="99567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a:solidFill>
                <a:schemeClr val="tx1"/>
              </a:solidFill>
            </a:rPr>
            <a:t>È composta da membri nominati dal Consiglio con un mandato di 6 anni</a:t>
          </a:r>
          <a:endParaRPr lang="en-IE" sz="1800" b="0" kern="1200">
            <a:solidFill>
              <a:schemeClr val="tx1"/>
            </a:solidFill>
          </a:endParaRPr>
        </a:p>
      </dsp:txBody>
      <dsp:txXfrm>
        <a:off x="48605" y="1117631"/>
        <a:ext cx="4182647" cy="89846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16EC3-41E9-4EE9-B399-BA497F9628C9}">
      <dsp:nvSpPr>
        <dsp:cNvPr id="0" name=""/>
        <dsp:cNvSpPr/>
      </dsp:nvSpPr>
      <dsp:spPr>
        <a:xfrm>
          <a:off x="0" y="971"/>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Guida la politica economica e monetaria dell'UE</a:t>
          </a:r>
          <a:endParaRPr lang="en-IE" sz="1700" kern="1200">
            <a:solidFill>
              <a:schemeClr val="tx1"/>
            </a:solidFill>
          </a:endParaRPr>
        </a:p>
      </dsp:txBody>
      <dsp:txXfrm>
        <a:off x="37255" y="38226"/>
        <a:ext cx="4037420" cy="688666"/>
      </dsp:txXfrm>
    </dsp:sp>
    <dsp:sp modelId="{96B08EC4-E184-402A-B8AE-06B1F3D1D569}">
      <dsp:nvSpPr>
        <dsp:cNvPr id="0" name=""/>
        <dsp:cNvSpPr/>
      </dsp:nvSpPr>
      <dsp:spPr>
        <a:xfrm>
          <a:off x="0" y="778153"/>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Gestisce la valuta europea, l'euro</a:t>
          </a:r>
          <a:endParaRPr lang="en-IE" sz="1700" kern="1200">
            <a:solidFill>
              <a:schemeClr val="tx1"/>
            </a:solidFill>
          </a:endParaRPr>
        </a:p>
      </dsp:txBody>
      <dsp:txXfrm>
        <a:off x="37255" y="815408"/>
        <a:ext cx="4037420" cy="688666"/>
      </dsp:txXfrm>
    </dsp:sp>
    <dsp:sp modelId="{47FE0501-D40E-47EC-9E41-423B2E236FAA}">
      <dsp:nvSpPr>
        <dsp:cNvPr id="0" name=""/>
        <dsp:cNvSpPr/>
      </dsp:nvSpPr>
      <dsp:spPr>
        <a:xfrm>
          <a:off x="0" y="1555336"/>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Si occupa di mantenere stabili l'euro e i prezzi</a:t>
          </a:r>
          <a:endParaRPr lang="en-IE" sz="1700" kern="1200">
            <a:solidFill>
              <a:schemeClr val="tx1"/>
            </a:solidFill>
          </a:endParaRPr>
        </a:p>
      </dsp:txBody>
      <dsp:txXfrm>
        <a:off x="37255" y="1592591"/>
        <a:ext cx="4037420" cy="688666"/>
      </dsp:txXfrm>
    </dsp:sp>
    <dsp:sp modelId="{68522F37-124D-4507-9DE5-1B75C78B6420}">
      <dsp:nvSpPr>
        <dsp:cNvPr id="0" name=""/>
        <dsp:cNvSpPr/>
      </dsp:nvSpPr>
      <dsp:spPr>
        <a:xfrm>
          <a:off x="0" y="2332519"/>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Fissa i tassi di interesse per la zona dell'euro</a:t>
          </a:r>
          <a:endParaRPr lang="en-IE" sz="1700" kern="1200">
            <a:solidFill>
              <a:schemeClr val="tx1"/>
            </a:solidFill>
          </a:endParaRPr>
        </a:p>
      </dsp:txBody>
      <dsp:txXfrm>
        <a:off x="37255" y="2369774"/>
        <a:ext cx="4037420" cy="688666"/>
      </dsp:txXfrm>
    </dsp:sp>
    <dsp:sp modelId="{6EE063DE-7F51-4108-9284-6ADD12F54A5A}">
      <dsp:nvSpPr>
        <dsp:cNvPr id="0" name=""/>
        <dsp:cNvSpPr/>
      </dsp:nvSpPr>
      <dsp:spPr>
        <a:xfrm>
          <a:off x="0" y="3109701"/>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Collabora con le banche centrali nazionali dei paesi dell'UE</a:t>
          </a:r>
          <a:endParaRPr lang="en-IE" sz="1700" kern="1200">
            <a:solidFill>
              <a:schemeClr val="tx1"/>
            </a:solidFill>
          </a:endParaRPr>
        </a:p>
      </dsp:txBody>
      <dsp:txXfrm>
        <a:off x="37255" y="3146956"/>
        <a:ext cx="4037420" cy="688666"/>
      </dsp:txXfrm>
    </dsp:sp>
    <dsp:sp modelId="{9CF11A85-D206-4F40-B8C3-898189EA253A}">
      <dsp:nvSpPr>
        <dsp:cNvPr id="0" name=""/>
        <dsp:cNvSpPr/>
      </dsp:nvSpPr>
      <dsp:spPr>
        <a:xfrm>
          <a:off x="0" y="3886884"/>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È composta da sei membri nominati dal Consiglio con un mandato di 8 anni che non può essere rinnovato</a:t>
          </a:r>
          <a:endParaRPr lang="en-IE" sz="1700" kern="1200">
            <a:solidFill>
              <a:schemeClr val="tx1"/>
            </a:solidFill>
          </a:endParaRPr>
        </a:p>
      </dsp:txBody>
      <dsp:txXfrm>
        <a:off x="37255" y="3924139"/>
        <a:ext cx="4037420" cy="688666"/>
      </dsp:txXfrm>
    </dsp:sp>
    <dsp:sp modelId="{EB4B9D14-D3E8-449B-95FA-9A5E38DB987B}">
      <dsp:nvSpPr>
        <dsp:cNvPr id="0" name=""/>
        <dsp:cNvSpPr/>
      </dsp:nvSpPr>
      <dsp:spPr>
        <a:xfrm>
          <a:off x="0" y="4664067"/>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Ha sede a Francoforte (Germania)</a:t>
          </a:r>
          <a:endParaRPr lang="en-IE" sz="1700" kern="1200">
            <a:solidFill>
              <a:schemeClr val="tx1"/>
            </a:solidFill>
          </a:endParaRPr>
        </a:p>
      </dsp:txBody>
      <dsp:txXfrm>
        <a:off x="37255" y="4701322"/>
        <a:ext cx="4037420" cy="68866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rotWithShape="1">
          <a:blip xmlns:r="http://schemas.openxmlformats.org/officeDocument/2006/relationships" r:embed="rId1"/>
          <a:srcRect/>
          <a:stretch>
            <a:fillRect l="-12000" r="-12000"/>
          </a:stretch>
        </a:blipFill>
        <a:ln>
          <a:no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b="0" kern="1200" dirty="0" err="1">
              <a:solidFill>
                <a:srgbClr val="000000"/>
              </a:solidFill>
            </a:rPr>
            <a:t>Iniziativa</a:t>
          </a:r>
          <a:r>
            <a:rPr lang="en-US" sz="1800" b="0" kern="1200" dirty="0">
              <a:solidFill>
                <a:srgbClr val="000000"/>
              </a:solidFill>
            </a:rPr>
            <a:t> </a:t>
          </a:r>
          <a:r>
            <a:rPr lang="en-US" sz="1800" b="0" kern="1200" dirty="0" err="1">
              <a:solidFill>
                <a:srgbClr val="000000"/>
              </a:solidFill>
            </a:rPr>
            <a:t>dei</a:t>
          </a:r>
          <a:r>
            <a:rPr lang="en-US" sz="1800" b="0" kern="1200" dirty="0">
              <a:solidFill>
                <a:srgbClr val="000000"/>
              </a:solidFill>
            </a:rPr>
            <a:t> </a:t>
          </a:r>
          <a:r>
            <a:rPr lang="en-US" sz="1800" b="0" kern="1200" dirty="0" err="1">
              <a:solidFill>
                <a:srgbClr val="000000"/>
              </a:solidFill>
            </a:rPr>
            <a:t>cittadini</a:t>
          </a:r>
          <a:r>
            <a:rPr lang="en-US" sz="1800" b="0" kern="1200" dirty="0">
              <a:solidFill>
                <a:srgbClr val="000000"/>
              </a:solidFill>
            </a:rPr>
            <a:t> </a:t>
          </a:r>
          <a:r>
            <a:rPr lang="en-US" sz="1800" b="0" kern="1200" dirty="0" err="1">
              <a:solidFill>
                <a:srgbClr val="000000"/>
              </a:solidFill>
            </a:rPr>
            <a:t>europei</a:t>
          </a:r>
          <a:endParaRPr lang="en-US" sz="1800" kern="1200" dirty="0"/>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rotWithShape="1">
          <a:blip xmlns:r="http://schemas.openxmlformats.org/officeDocument/2006/relationships" r:embed="rId2"/>
          <a:srcRect/>
          <a:stretch>
            <a:fillRect l="-5000" r="-5000"/>
          </a:stretch>
        </a:blipFill>
        <a:ln>
          <a:no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rtl="0">
            <a:lnSpc>
              <a:spcPct val="90000"/>
            </a:lnSpc>
            <a:spcBef>
              <a:spcPct val="0"/>
            </a:spcBef>
            <a:spcAft>
              <a:spcPct val="5000"/>
            </a:spcAft>
            <a:buNone/>
          </a:pPr>
          <a:r>
            <a:rPr lang="en-US" sz="1800" kern="1200" dirty="0" err="1">
              <a:solidFill>
                <a:srgbClr val="000000"/>
              </a:solidFill>
            </a:rPr>
            <a:t>Settimana</a:t>
          </a:r>
          <a:r>
            <a:rPr lang="en-US" sz="1800" kern="1200" dirty="0">
              <a:solidFill>
                <a:srgbClr val="000000"/>
              </a:solidFill>
            </a:rPr>
            <a:t> </a:t>
          </a:r>
          <a:r>
            <a:rPr lang="en-US" sz="1800" kern="1200" dirty="0" err="1">
              <a:solidFill>
                <a:srgbClr val="000000"/>
              </a:solidFill>
            </a:rPr>
            <a:t>europea</a:t>
          </a:r>
          <a:r>
            <a:rPr lang="en-US" sz="1800" kern="1200" dirty="0">
              <a:solidFill>
                <a:srgbClr val="000000"/>
              </a:solidFill>
            </a:rPr>
            <a:t> </a:t>
          </a:r>
          <a:r>
            <a:rPr lang="en-US" sz="1800" kern="1200" dirty="0" err="1">
              <a:solidFill>
                <a:srgbClr val="000000"/>
              </a:solidFill>
            </a:rPr>
            <a:t>della</a:t>
          </a:r>
          <a:r>
            <a:rPr lang="en-US" sz="1800" kern="1200" dirty="0">
              <a:solidFill>
                <a:srgbClr val="000000"/>
              </a:solidFill>
            </a:rPr>
            <a:t> </a:t>
          </a:r>
          <a:r>
            <a:rPr lang="en-US" sz="1800" kern="1200" dirty="0" err="1">
              <a:solidFill>
                <a:srgbClr val="000000"/>
              </a:solidFill>
            </a:rPr>
            <a:t>gioventù</a:t>
          </a:r>
          <a:endParaRPr lang="en-US" sz="1800" kern="1200" dirty="0">
            <a:solidFill>
              <a:srgbClr val="000000"/>
            </a:solidFill>
          </a:endParaRPr>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rotWithShape="1">
          <a:blip xmlns:r="http://schemas.openxmlformats.org/officeDocument/2006/relationships" r:embed="rId3"/>
          <a:srcRect/>
          <a:stretch>
            <a:fillRect l="-5000" r="-5000"/>
          </a:stretch>
        </a:blipFill>
        <a:ln>
          <a:no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IE" sz="1800" kern="1200" noProof="0" dirty="0">
              <a:solidFill>
                <a:srgbClr val="000000"/>
              </a:solidFill>
            </a:rPr>
            <a:t>Evento europeo della gioventù</a:t>
          </a:r>
          <a:endParaRPr lang="en-IE" sz="1800" kern="1200" dirty="0"/>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rotWithShape="1">
          <a:blip xmlns:r="http://schemas.openxmlformats.org/officeDocument/2006/relationships" r:embed="rId4"/>
          <a:srcRect/>
          <a:stretch>
            <a:fillRect t="-11000" b="-11000"/>
          </a:stretch>
        </a:blipFill>
        <a:ln>
          <a:no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a:solidFill>
                <a:srgbClr val="000000"/>
              </a:solidFill>
            </a:rPr>
            <a:t>La vostra Europa, la vostra opinione!</a:t>
          </a:r>
        </a:p>
      </dsp:txBody>
      <dsp:txXfrm>
        <a:off x="4693994" y="4315426"/>
        <a:ext cx="2421946" cy="582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FE816-3E39-4346-9541-DE9013C0CD7F}">
      <dsp:nvSpPr>
        <dsp:cNvPr id="0" name=""/>
        <dsp:cNvSpPr/>
      </dsp:nvSpPr>
      <dsp:spPr>
        <a:xfrm>
          <a:off x="431561" y="19137"/>
          <a:ext cx="2326268" cy="1719103"/>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661DA055-562D-474C-89A4-8490B75CEAA8}">
      <dsp:nvSpPr>
        <dsp:cNvPr id="0" name=""/>
        <dsp:cNvSpPr/>
      </dsp:nvSpPr>
      <dsp:spPr>
        <a:xfrm>
          <a:off x="901765"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a:solidFill>
                <a:schemeClr val="tx1"/>
              </a:solidFill>
            </a:rPr>
            <a:t>1914</a:t>
          </a:r>
        </a:p>
      </dsp:txBody>
      <dsp:txXfrm>
        <a:off x="901765" y="1426535"/>
        <a:ext cx="2004550" cy="481726"/>
      </dsp:txXfrm>
    </dsp:sp>
    <dsp:sp modelId="{88BD178F-D8A5-4038-AB32-EB171CB24442}">
      <dsp:nvSpPr>
        <dsp:cNvPr id="0" name=""/>
        <dsp:cNvSpPr/>
      </dsp:nvSpPr>
      <dsp:spPr>
        <a:xfrm>
          <a:off x="3189684" y="19137"/>
          <a:ext cx="2326268" cy="1719103"/>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43E45C0E-9B95-4125-8000-06B30E5FC073}">
      <dsp:nvSpPr>
        <dsp:cNvPr id="0" name=""/>
        <dsp:cNvSpPr/>
      </dsp:nvSpPr>
      <dsp:spPr>
        <a:xfrm>
          <a:off x="3659887"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a:solidFill>
                <a:schemeClr val="tx1"/>
              </a:solidFill>
            </a:rPr>
            <a:t>1918</a:t>
          </a:r>
        </a:p>
      </dsp:txBody>
      <dsp:txXfrm>
        <a:off x="3659887" y="1426535"/>
        <a:ext cx="2004550" cy="481726"/>
      </dsp:txXfrm>
    </dsp:sp>
    <dsp:sp modelId="{3950F79D-9A6C-40C2-BCB4-208FB67CFEF2}">
      <dsp:nvSpPr>
        <dsp:cNvPr id="0" name=""/>
        <dsp:cNvSpPr/>
      </dsp:nvSpPr>
      <dsp:spPr>
        <a:xfrm>
          <a:off x="431561" y="2155737"/>
          <a:ext cx="2326268" cy="1719103"/>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82532F62-78F8-4353-B5D9-71F96297137D}">
      <dsp:nvSpPr>
        <dsp:cNvPr id="0" name=""/>
        <dsp:cNvSpPr/>
      </dsp:nvSpPr>
      <dsp:spPr>
        <a:xfrm>
          <a:off x="901765"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a:solidFill>
                <a:schemeClr val="tx1"/>
              </a:solidFill>
            </a:rPr>
            <a:t>1939</a:t>
          </a:r>
        </a:p>
      </dsp:txBody>
      <dsp:txXfrm>
        <a:off x="901765" y="3563135"/>
        <a:ext cx="2004550" cy="481726"/>
      </dsp:txXfrm>
    </dsp:sp>
    <dsp:sp modelId="{8843B5AF-756E-43EC-B20E-8E43EE9C1DE7}">
      <dsp:nvSpPr>
        <dsp:cNvPr id="0" name=""/>
        <dsp:cNvSpPr/>
      </dsp:nvSpPr>
      <dsp:spPr>
        <a:xfrm>
          <a:off x="3189684" y="2155737"/>
          <a:ext cx="2326268" cy="1719103"/>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F0F2D078-F01C-4212-853D-AED86D2D1B66}">
      <dsp:nvSpPr>
        <dsp:cNvPr id="0" name=""/>
        <dsp:cNvSpPr/>
      </dsp:nvSpPr>
      <dsp:spPr>
        <a:xfrm>
          <a:off x="3659887"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a:solidFill>
                <a:schemeClr val="tx1"/>
              </a:solidFill>
            </a:rPr>
            <a:t>1945</a:t>
          </a:r>
        </a:p>
      </dsp:txBody>
      <dsp:txXfrm>
        <a:off x="3659887" y="3563135"/>
        <a:ext cx="2004550" cy="481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983116" y="0"/>
          <a:ext cx="2658314" cy="19644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470910"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it-IT" sz="1700" kern="1200"/>
            <a:t>Garanzia per i giovani</a:t>
          </a:r>
          <a:endParaRPr lang="en-US" sz="1700" b="0" kern="1200">
            <a:solidFill>
              <a:schemeClr val="bg1"/>
            </a:solidFill>
          </a:endParaRPr>
        </a:p>
      </dsp:txBody>
      <dsp:txXfrm>
        <a:off x="1470910" y="1649834"/>
        <a:ext cx="2290675" cy="550487"/>
      </dsp:txXfrm>
    </dsp:sp>
    <dsp:sp modelId="{E7843C9F-8C3E-416B-B267-8F089EBBC993}">
      <dsp:nvSpPr>
        <dsp:cNvPr id="0" name=""/>
        <dsp:cNvSpPr/>
      </dsp:nvSpPr>
      <dsp:spPr>
        <a:xfrm>
          <a:off x="4125113" y="41547"/>
          <a:ext cx="2658314" cy="196448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662432"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a:t>EURES</a:t>
          </a:r>
        </a:p>
      </dsp:txBody>
      <dsp:txXfrm>
        <a:off x="4662432" y="1649834"/>
        <a:ext cx="2290675" cy="550487"/>
      </dsp:txXfrm>
    </dsp:sp>
    <dsp:sp modelId="{99B07678-D303-4844-926B-7BEC24326CBC}">
      <dsp:nvSpPr>
        <dsp:cNvPr id="0" name=""/>
        <dsp:cNvSpPr/>
      </dsp:nvSpPr>
      <dsp:spPr>
        <a:xfrm>
          <a:off x="933591" y="2483121"/>
          <a:ext cx="2658314" cy="19644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1470910"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a:t>ERASMUS+</a:t>
          </a:r>
        </a:p>
      </dsp:txBody>
      <dsp:txXfrm>
        <a:off x="1470910" y="4091408"/>
        <a:ext cx="2290675" cy="550487"/>
      </dsp:txXfrm>
    </dsp:sp>
    <dsp:sp modelId="{6A46E911-F4E9-4148-A02B-E55EE38ED28C}">
      <dsp:nvSpPr>
        <dsp:cNvPr id="0" name=""/>
        <dsp:cNvSpPr/>
      </dsp:nvSpPr>
      <dsp:spPr>
        <a:xfrm>
          <a:off x="4125113" y="2483121"/>
          <a:ext cx="2658314" cy="196448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4662432"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it-IT" sz="1700" kern="1200"/>
            <a:t>Corpo europeo di solidarietà</a:t>
          </a:r>
          <a:endParaRPr lang="en-US" sz="1700" kern="1200"/>
        </a:p>
      </dsp:txBody>
      <dsp:txXfrm>
        <a:off x="4662432" y="4091408"/>
        <a:ext cx="2290675" cy="5504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3386" y="572216"/>
          <a:ext cx="2289739" cy="17290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466206" y="197597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IE" sz="1400" b="0" kern="1200">
              <a:solidFill>
                <a:schemeClr val="bg1"/>
              </a:solidFill>
            </a:rPr>
            <a:t>Discover EU</a:t>
          </a:r>
          <a:endParaRPr lang="en-US" sz="1400" b="0" kern="1200">
            <a:solidFill>
              <a:schemeClr val="bg1"/>
            </a:solidFill>
          </a:endParaRPr>
        </a:p>
      </dsp:txBody>
      <dsp:txXfrm>
        <a:off x="466206" y="1975974"/>
        <a:ext cx="1973073" cy="474162"/>
      </dsp:txXfrm>
    </dsp:sp>
    <dsp:sp modelId="{E7843C9F-8C3E-416B-B267-8F089EBBC993}">
      <dsp:nvSpPr>
        <dsp:cNvPr id="0" name=""/>
        <dsp:cNvSpPr/>
      </dsp:nvSpPr>
      <dsp:spPr>
        <a:xfrm>
          <a:off x="2725403" y="581446"/>
          <a:ext cx="2289739" cy="169210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3188223"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it-IT" sz="1400" kern="1200"/>
            <a:t>Roaming gratuito</a:t>
          </a:r>
          <a:endParaRPr lang="en-US" sz="1400" b="0" kern="1200"/>
        </a:p>
      </dsp:txBody>
      <dsp:txXfrm>
        <a:off x="3188223" y="1966744"/>
        <a:ext cx="1973073" cy="474162"/>
      </dsp:txXfrm>
    </dsp:sp>
    <dsp:sp modelId="{99B07678-D303-4844-926B-7BEC24326CBC}">
      <dsp:nvSpPr>
        <dsp:cNvPr id="0" name=""/>
        <dsp:cNvSpPr/>
      </dsp:nvSpPr>
      <dsp:spPr>
        <a:xfrm>
          <a:off x="5447420" y="581446"/>
          <a:ext cx="2289739" cy="169210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5910239"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it-IT" sz="1400" kern="1200"/>
            <a:t>Assistenza sanitaria</a:t>
          </a:r>
          <a:endParaRPr lang="en-US" sz="1400" kern="1200"/>
        </a:p>
      </dsp:txBody>
      <dsp:txXfrm>
        <a:off x="5910239" y="1966744"/>
        <a:ext cx="1973073" cy="474162"/>
      </dsp:txXfrm>
    </dsp:sp>
    <dsp:sp modelId="{6A46E911-F4E9-4148-A02B-E55EE38ED28C}">
      <dsp:nvSpPr>
        <dsp:cNvPr id="0" name=""/>
        <dsp:cNvSpPr/>
      </dsp:nvSpPr>
      <dsp:spPr>
        <a:xfrm>
          <a:off x="1364395" y="2693726"/>
          <a:ext cx="2289739" cy="169210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1827214"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it-IT" sz="1400" kern="1200"/>
            <a:t>Diritti dei passeggeri</a:t>
          </a:r>
          <a:endParaRPr lang="en-US" sz="1400" kern="1200"/>
        </a:p>
      </dsp:txBody>
      <dsp:txXfrm>
        <a:off x="1827214" y="4079024"/>
        <a:ext cx="1973073" cy="474162"/>
      </dsp:txXfrm>
    </dsp:sp>
    <dsp:sp modelId="{B3E90C2C-69B7-4CB0-9087-59A5D2830EDB}">
      <dsp:nvSpPr>
        <dsp:cNvPr id="0" name=""/>
        <dsp:cNvSpPr/>
      </dsp:nvSpPr>
      <dsp:spPr>
        <a:xfrm>
          <a:off x="4086411" y="2693726"/>
          <a:ext cx="2289739" cy="169210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A1FC47BF-2FF4-4B91-9DD8-BD1B1AC602DB}">
      <dsp:nvSpPr>
        <dsp:cNvPr id="0" name=""/>
        <dsp:cNvSpPr/>
      </dsp:nvSpPr>
      <dsp:spPr>
        <a:xfrm>
          <a:off x="4549231"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it-IT" sz="1400" kern="1200"/>
            <a:t>Accesso agli abbonamenti digitali</a:t>
          </a:r>
          <a:endParaRPr lang="en-US" sz="1400" b="0" kern="1200"/>
        </a:p>
      </dsp:txBody>
      <dsp:txXfrm>
        <a:off x="4549231" y="4079024"/>
        <a:ext cx="1973073" cy="474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128FC-0697-46D7-A447-AF0C9179B242}">
      <dsp:nvSpPr>
        <dsp:cNvPr id="0" name=""/>
        <dsp:cNvSpPr/>
      </dsp:nvSpPr>
      <dsp:spPr>
        <a:xfrm>
          <a:off x="3311" y="423789"/>
          <a:ext cx="2278202" cy="16835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237A7567-5F7D-43AA-9754-4B177E087488}">
      <dsp:nvSpPr>
        <dsp:cNvPr id="0" name=""/>
        <dsp:cNvSpPr/>
      </dsp:nvSpPr>
      <dsp:spPr>
        <a:xfrm>
          <a:off x="463799"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it-IT" sz="1600" kern="1200"/>
            <a:t>Partecipazione</a:t>
          </a:r>
          <a:endParaRPr lang="en-US" sz="1600" b="0" kern="1200">
            <a:solidFill>
              <a:schemeClr val="bg1"/>
            </a:solidFill>
          </a:endParaRPr>
        </a:p>
      </dsp:txBody>
      <dsp:txXfrm>
        <a:off x="463799" y="1802107"/>
        <a:ext cx="1963132" cy="471773"/>
      </dsp:txXfrm>
    </dsp:sp>
    <dsp:sp modelId="{285A63CA-B2EB-4228-8A3E-44161EC84A67}">
      <dsp:nvSpPr>
        <dsp:cNvPr id="0" name=""/>
        <dsp:cNvSpPr/>
      </dsp:nvSpPr>
      <dsp:spPr>
        <a:xfrm>
          <a:off x="2731540" y="423789"/>
          <a:ext cx="2278202" cy="16835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A534018-8E4E-4CE4-A65D-C9D72FF6B82B}">
      <dsp:nvSpPr>
        <dsp:cNvPr id="0" name=""/>
        <dsp:cNvSpPr/>
      </dsp:nvSpPr>
      <dsp:spPr>
        <a:xfrm>
          <a:off x="3192027"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it-IT" sz="1600" kern="1200"/>
            <a:t>Tutela dell'ambiente</a:t>
          </a:r>
          <a:endParaRPr lang="en-US" sz="1600" b="0" kern="1200">
            <a:solidFill>
              <a:schemeClr val="bg1"/>
            </a:solidFill>
          </a:endParaRPr>
        </a:p>
      </dsp:txBody>
      <dsp:txXfrm>
        <a:off x="3192027" y="1802107"/>
        <a:ext cx="1963132" cy="471773"/>
      </dsp:txXfrm>
    </dsp:sp>
    <dsp:sp modelId="{9DDBB07F-AB40-476E-A6B4-526A927538C8}">
      <dsp:nvSpPr>
        <dsp:cNvPr id="0" name=""/>
        <dsp:cNvSpPr/>
      </dsp:nvSpPr>
      <dsp:spPr>
        <a:xfrm>
          <a:off x="5459768" y="423789"/>
          <a:ext cx="2278202" cy="1683583"/>
        </a:xfrm>
        <a:prstGeom prst="rect">
          <a:avLst/>
        </a:prstGeom>
        <a:blipFill rotWithShape="1">
          <a:blip xmlns:r="http://schemas.openxmlformats.org/officeDocument/2006/relationships" r:embed="rId3"/>
          <a:stretch>
            <a:fillRect/>
          </a:stretch>
        </a:blipFill>
        <a:ln>
          <a:solidFill>
            <a:schemeClr val="tx1"/>
          </a:solidFill>
        </a:ln>
        <a:effectLst/>
      </dsp:spPr>
      <dsp:style>
        <a:lnRef idx="0">
          <a:scrgbClr r="0" g="0" b="0"/>
        </a:lnRef>
        <a:fillRef idx="1">
          <a:scrgbClr r="0" g="0" b="0"/>
        </a:fillRef>
        <a:effectRef idx="0">
          <a:scrgbClr r="0" g="0" b="0"/>
        </a:effectRef>
        <a:fontRef idx="minor"/>
      </dsp:style>
    </dsp:sp>
    <dsp:sp modelId="{FC45899D-AC99-43ED-85A5-68F6F4FA0FA2}">
      <dsp:nvSpPr>
        <dsp:cNvPr id="0" name=""/>
        <dsp:cNvSpPr/>
      </dsp:nvSpPr>
      <dsp:spPr>
        <a:xfrm>
          <a:off x="5920256"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it-IT" sz="1600" kern="1200"/>
            <a:t>Diritti e sicurezza dei consumatori</a:t>
          </a:r>
          <a:endParaRPr lang="en-US" sz="1600" b="0" kern="1200">
            <a:solidFill>
              <a:schemeClr val="bg1"/>
            </a:solidFill>
          </a:endParaRPr>
        </a:p>
      </dsp:txBody>
      <dsp:txXfrm>
        <a:off x="5920256" y="1802107"/>
        <a:ext cx="1963132" cy="471773"/>
      </dsp:txXfrm>
    </dsp:sp>
    <dsp:sp modelId="{1E9E862F-BDF6-4CFA-8C3B-B970A78BAA6D}">
      <dsp:nvSpPr>
        <dsp:cNvPr id="0" name=""/>
        <dsp:cNvSpPr/>
      </dsp:nvSpPr>
      <dsp:spPr>
        <a:xfrm>
          <a:off x="1367426" y="2516242"/>
          <a:ext cx="2278202" cy="16835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8D3A751-8EC9-4643-9A3E-6C6784E89749}">
      <dsp:nvSpPr>
        <dsp:cNvPr id="0" name=""/>
        <dsp:cNvSpPr/>
      </dsp:nvSpPr>
      <dsp:spPr>
        <a:xfrm>
          <a:off x="1827913"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it-IT" sz="1600" kern="1200"/>
            <a:t>Progetti finanziati dall'UE</a:t>
          </a:r>
          <a:endParaRPr lang="en-US" sz="1600" b="0" kern="1200"/>
        </a:p>
      </dsp:txBody>
      <dsp:txXfrm>
        <a:off x="1827913" y="3894560"/>
        <a:ext cx="1963132" cy="471773"/>
      </dsp:txXfrm>
    </dsp:sp>
    <dsp:sp modelId="{E7843C9F-8C3E-416B-B267-8F089EBBC993}">
      <dsp:nvSpPr>
        <dsp:cNvPr id="0" name=""/>
        <dsp:cNvSpPr/>
      </dsp:nvSpPr>
      <dsp:spPr>
        <a:xfrm>
          <a:off x="4095654" y="2516242"/>
          <a:ext cx="2278202" cy="168358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556141"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it-IT" sz="1600" kern="1200"/>
            <a:t>L'UE nel mondo</a:t>
          </a:r>
          <a:endParaRPr lang="en-US" sz="1600" b="0" kern="1200"/>
        </a:p>
      </dsp:txBody>
      <dsp:txXfrm>
        <a:off x="4556141" y="3894560"/>
        <a:ext cx="1963132" cy="471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b="0" kern="1200">
              <a:solidFill>
                <a:schemeClr val="bg1"/>
              </a:solidFill>
            </a:rPr>
            <a:t>Green Deal</a:t>
          </a: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err="1"/>
            <a:t>NextGenerationEU</a:t>
          </a:r>
          <a:endParaRPr lang="en-US" sz="1800" kern="1200"/>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it-IT" sz="1800" kern="1200"/>
            <a:t>Digitalizzazione</a:t>
          </a:r>
          <a:endParaRPr lang="en-US" sz="1800" kern="1200"/>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it-IT" sz="1800" kern="1200"/>
            <a:t>Uguaglianza</a:t>
          </a:r>
          <a:endParaRPr lang="en-US" sz="1800" kern="1200"/>
        </a:p>
      </dsp:txBody>
      <dsp:txXfrm>
        <a:off x="4693994" y="4315426"/>
        <a:ext cx="2421946" cy="582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C91AA-3A86-49A9-B4FD-A76EA5E21331}">
      <dsp:nvSpPr>
        <dsp:cNvPr id="0" name=""/>
        <dsp:cNvSpPr/>
      </dsp:nvSpPr>
      <dsp:spPr>
        <a:xfrm>
          <a:off x="0" y="271964"/>
          <a:ext cx="4691424" cy="71699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a:solidFill>
                <a:schemeClr val="tx1"/>
              </a:solidFill>
            </a:rPr>
            <a:t>È la voce dei cittadini europei</a:t>
          </a:r>
          <a:endParaRPr lang="en-IE" sz="1800" b="0" kern="1200">
            <a:solidFill>
              <a:schemeClr val="tx1"/>
            </a:solidFill>
          </a:endParaRPr>
        </a:p>
      </dsp:txBody>
      <dsp:txXfrm>
        <a:off x="35001" y="306965"/>
        <a:ext cx="4621422" cy="646988"/>
      </dsp:txXfrm>
    </dsp:sp>
    <dsp:sp modelId="{4FE1037A-DEA2-4953-80B1-C4AB23FF5CB3}">
      <dsp:nvSpPr>
        <dsp:cNvPr id="0" name=""/>
        <dsp:cNvSpPr/>
      </dsp:nvSpPr>
      <dsp:spPr>
        <a:xfrm>
          <a:off x="0" y="1003354"/>
          <a:ext cx="4691424" cy="71699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a:solidFill>
                <a:schemeClr val="tx1"/>
              </a:solidFill>
            </a:rPr>
            <a:t>È composto da membri di tutti i paesi dell'UE eletti direttamente dai cittadini ogni cinque anni</a:t>
          </a:r>
          <a:endParaRPr lang="en-IE" sz="1800" b="0" kern="1200">
            <a:solidFill>
              <a:schemeClr val="tx1"/>
            </a:solidFill>
          </a:endParaRPr>
        </a:p>
      </dsp:txBody>
      <dsp:txXfrm>
        <a:off x="35001" y="1038355"/>
        <a:ext cx="4621422" cy="646988"/>
      </dsp:txXfrm>
    </dsp:sp>
    <dsp:sp modelId="{07C6446F-ECCD-4CA1-8344-080591932ED6}">
      <dsp:nvSpPr>
        <dsp:cNvPr id="0" name=""/>
        <dsp:cNvSpPr/>
      </dsp:nvSpPr>
      <dsp:spPr>
        <a:xfrm>
          <a:off x="0" y="1734745"/>
          <a:ext cx="4691424" cy="71699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a:solidFill>
                <a:schemeClr val="tx1"/>
              </a:solidFill>
            </a:rPr>
            <a:t>Discute le nuove leggi proposte dalla Commissione europea</a:t>
          </a:r>
          <a:endParaRPr lang="en-IE" sz="1800" b="0" kern="1200">
            <a:solidFill>
              <a:schemeClr val="tx1"/>
            </a:solidFill>
          </a:endParaRPr>
        </a:p>
      </dsp:txBody>
      <dsp:txXfrm>
        <a:off x="35001" y="1769746"/>
        <a:ext cx="4621422" cy="646988"/>
      </dsp:txXfrm>
    </dsp:sp>
    <dsp:sp modelId="{715891AF-FC43-40E9-9BA1-84AAEC706364}">
      <dsp:nvSpPr>
        <dsp:cNvPr id="0" name=""/>
        <dsp:cNvSpPr/>
      </dsp:nvSpPr>
      <dsp:spPr>
        <a:xfrm>
          <a:off x="0" y="2466136"/>
          <a:ext cx="4691424" cy="71699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a:solidFill>
                <a:schemeClr val="tx1"/>
              </a:solidFill>
            </a:rPr>
            <a:t>Modifica (se necessario) e promulga le leggi insieme al Consiglio</a:t>
          </a:r>
          <a:endParaRPr lang="en-IE" sz="1800" b="0" kern="1200">
            <a:solidFill>
              <a:schemeClr val="tx1"/>
            </a:solidFill>
          </a:endParaRPr>
        </a:p>
      </dsp:txBody>
      <dsp:txXfrm>
        <a:off x="35001" y="2501137"/>
        <a:ext cx="4621422" cy="646988"/>
      </dsp:txXfrm>
    </dsp:sp>
    <dsp:sp modelId="{1BA08AB3-DFE7-4294-97EA-0DE79AB5366F}">
      <dsp:nvSpPr>
        <dsp:cNvPr id="0" name=""/>
        <dsp:cNvSpPr/>
      </dsp:nvSpPr>
      <dsp:spPr>
        <a:xfrm>
          <a:off x="0" y="3197526"/>
          <a:ext cx="4691424" cy="71699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a:solidFill>
                <a:schemeClr val="tx1"/>
              </a:solidFill>
            </a:rPr>
            <a:t>Elegge il presidente della Commissione europea</a:t>
          </a:r>
          <a:endParaRPr lang="en-IE" sz="1800" b="0" kern="1200">
            <a:solidFill>
              <a:schemeClr val="tx1"/>
            </a:solidFill>
          </a:endParaRPr>
        </a:p>
      </dsp:txBody>
      <dsp:txXfrm>
        <a:off x="35001" y="3232527"/>
        <a:ext cx="4621422" cy="646988"/>
      </dsp:txXfrm>
    </dsp:sp>
    <dsp:sp modelId="{C9254F1F-409A-4C00-BAEE-417CE0DBBEC0}">
      <dsp:nvSpPr>
        <dsp:cNvPr id="0" name=""/>
        <dsp:cNvSpPr/>
      </dsp:nvSpPr>
      <dsp:spPr>
        <a:xfrm>
          <a:off x="0" y="3928917"/>
          <a:ext cx="4691424" cy="71699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Approva il bilancio dell'UE</a:t>
          </a:r>
          <a:endParaRPr lang="en-IE" sz="1800" b="0" kern="1200">
            <a:solidFill>
              <a:schemeClr val="tx1"/>
            </a:solidFill>
          </a:endParaRPr>
        </a:p>
      </dsp:txBody>
      <dsp:txXfrm>
        <a:off x="35001" y="3963918"/>
        <a:ext cx="4621422" cy="646988"/>
      </dsp:txXfrm>
    </dsp:sp>
    <dsp:sp modelId="{394A40C5-2767-41BB-851C-AE743E22805B}">
      <dsp:nvSpPr>
        <dsp:cNvPr id="0" name=""/>
        <dsp:cNvSpPr/>
      </dsp:nvSpPr>
      <dsp:spPr>
        <a:xfrm>
          <a:off x="0" y="4660308"/>
          <a:ext cx="4691424" cy="71699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a:solidFill>
                <a:schemeClr val="tx1"/>
              </a:solidFill>
            </a:rPr>
            <a:t>Tiene almeno sei sessioni all'anno a Bruxelles (Belgio) e 12 a Strasburgo (Francia)</a:t>
          </a:r>
          <a:endParaRPr lang="en-IE" sz="1900" b="0" kern="1200">
            <a:solidFill>
              <a:schemeClr val="tx1"/>
            </a:solidFill>
          </a:endParaRPr>
        </a:p>
      </dsp:txBody>
      <dsp:txXfrm>
        <a:off x="35001" y="4695309"/>
        <a:ext cx="4621422" cy="64698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B946D-8D4A-4046-9F97-DA58CA546363}">
      <dsp:nvSpPr>
        <dsp:cNvPr id="0" name=""/>
        <dsp:cNvSpPr/>
      </dsp:nvSpPr>
      <dsp:spPr>
        <a:xfrm>
          <a:off x="0" y="62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a:solidFill>
                <a:schemeClr val="tx1"/>
              </a:solidFill>
            </a:rPr>
            <a:t>Riunisce i capi di Stato o di governo dei paesi dell'UE</a:t>
          </a:r>
          <a:endParaRPr lang="en-IE" sz="1800" b="0" kern="1200">
            <a:solidFill>
              <a:schemeClr val="tx1"/>
            </a:solidFill>
          </a:endParaRPr>
        </a:p>
      </dsp:txBody>
      <dsp:txXfrm>
        <a:off x="59399" y="121861"/>
        <a:ext cx="4183260" cy="1098002"/>
      </dsp:txXfrm>
    </dsp:sp>
    <dsp:sp modelId="{39BEFE8A-05BC-4A66-859E-B5960F1EAF2D}">
      <dsp:nvSpPr>
        <dsp:cNvPr id="0" name=""/>
        <dsp:cNvSpPr/>
      </dsp:nvSpPr>
      <dsp:spPr>
        <a:xfrm>
          <a:off x="0" y="1466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a:solidFill>
                <a:schemeClr val="tx1"/>
              </a:solidFill>
            </a:rPr>
            <a:t>Fissa le priorità e gli orientamenti programmatici principali dell'UE</a:t>
          </a:r>
          <a:endParaRPr lang="en-IE" sz="1800" b="0" kern="1200">
            <a:solidFill>
              <a:schemeClr val="tx1"/>
            </a:solidFill>
          </a:endParaRPr>
        </a:p>
      </dsp:txBody>
      <dsp:txXfrm>
        <a:off x="59399" y="1525861"/>
        <a:ext cx="4183260" cy="10980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7CFCF-5FDB-4B8D-815B-D85F281BB2C0}">
      <dsp:nvSpPr>
        <dsp:cNvPr id="0" name=""/>
        <dsp:cNvSpPr/>
      </dsp:nvSpPr>
      <dsp:spPr>
        <a:xfrm>
          <a:off x="0" y="0"/>
          <a:ext cx="4085413" cy="12303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a:solidFill>
                <a:schemeClr val="tx1"/>
              </a:solidFill>
            </a:rPr>
            <a:t>Non adotta le leggi dell'UE</a:t>
          </a:r>
          <a:endParaRPr lang="en-IE" sz="1800" b="0" kern="1200">
            <a:solidFill>
              <a:schemeClr val="tx1"/>
            </a:solidFill>
          </a:endParaRPr>
        </a:p>
      </dsp:txBody>
      <dsp:txXfrm>
        <a:off x="60062" y="60062"/>
        <a:ext cx="3965289" cy="1110252"/>
      </dsp:txXfrm>
    </dsp:sp>
    <dsp:sp modelId="{65BBAF80-F255-434B-ABEE-1099CF7F1D78}">
      <dsp:nvSpPr>
        <dsp:cNvPr id="0" name=""/>
        <dsp:cNvSpPr/>
      </dsp:nvSpPr>
      <dsp:spPr>
        <a:xfrm>
          <a:off x="0" y="1421723"/>
          <a:ext cx="4085413" cy="129962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a:solidFill>
                <a:schemeClr val="tx1"/>
              </a:solidFill>
            </a:rPr>
            <a:t>Si riunisce almeno quattro volte all'anno a Bruxelles (Belgio) o a Lussemburgo (Lussemburgo) in occasione dei vertici europei</a:t>
          </a:r>
          <a:endParaRPr lang="en-IE" sz="1800" b="0" kern="1200">
            <a:solidFill>
              <a:schemeClr val="tx1"/>
            </a:solidFill>
          </a:endParaRPr>
        </a:p>
      </dsp:txBody>
      <dsp:txXfrm>
        <a:off x="63442" y="1485165"/>
        <a:ext cx="3958529" cy="1172740"/>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t>02/05/2025</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t>‹#›</a:t>
            </a:fld>
            <a:endParaRPr lang="en-GB"/>
          </a:p>
        </p:txBody>
      </p:sp>
    </p:spTree>
    <p:extLst>
      <p:ext uri="{BB962C8B-B14F-4D97-AF65-F5344CB8AC3E}">
        <p14:creationId xmlns:p14="http://schemas.microsoft.com/office/powerpoint/2010/main"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t>02/05/2025</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t>‹#›</a:t>
            </a:fld>
            <a:endParaRPr lang="fr-FR"/>
          </a:p>
        </p:txBody>
      </p:sp>
    </p:spTree>
    <p:extLst>
      <p:ext uri="{BB962C8B-B14F-4D97-AF65-F5344CB8AC3E}">
        <p14:creationId xmlns:p14="http://schemas.microsoft.com/office/powerpoint/2010/main"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it"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ean-union.europa.eu/priorities-and-actions/actions-topic/human-rights-and-democracy_it" TargetMode="External"/><Relationship Id="rId3" Type="http://schemas.openxmlformats.org/officeDocument/2006/relationships/hyperlink" Target="https://europa.eu/!vC49dj" TargetMode="External"/><Relationship Id="rId7" Type="http://schemas.openxmlformats.org/officeDocument/2006/relationships/hyperlink" Target="https://european-union.europa.eu/priorities-and-actions/actions-topic/development-and-cooperation_it"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uropean-union.europa.eu/priorities-and-actions/actions-topic/trade_it" TargetMode="External"/><Relationship Id="rId5" Type="http://schemas.openxmlformats.org/officeDocument/2006/relationships/hyperlink" Target="https://kohesio.ec.europa.eu/it" TargetMode="External"/><Relationship Id="rId4" Type="http://schemas.openxmlformats.org/officeDocument/2006/relationships/hyperlink" Target="https://cinea.ec.europa.eu/life/life-european-countries_en"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c.europa.eu/info/strategy/priorities-2019-2024/european-green-deal_it"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it"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u-solidarity-ukraine.ec.europa.eu/index_it"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itizens-initiative.europa.eu/_it" TargetMode="External"/><Relationship Id="rId7" Type="http://schemas.openxmlformats.org/officeDocument/2006/relationships/hyperlink" Target="https://www.eesc.europa.eu/it/initiatives/your-europe-your-say"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european-youth-event.europarl.europa.eu/it/" TargetMode="External"/><Relationship Id="rId5" Type="http://schemas.openxmlformats.org/officeDocument/2006/relationships/hyperlink" Target="https://european-youth-event.europarl.europa.eu/it/home" TargetMode="External"/><Relationship Id="rId4" Type="http://schemas.openxmlformats.org/officeDocument/2006/relationships/hyperlink" Target="https://youth.europa.eu/youthweek_it"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98FA88-871F-5C48-9EBC-B5098FA55A7A}" type="slidenum">
              <a:rPr lang="fr-FR" smtClean="0"/>
              <a:t>1</a:t>
            </a:fld>
            <a:endParaRPr lang="fr-FR"/>
          </a:p>
        </p:txBody>
      </p:sp>
    </p:spTree>
    <p:extLst>
      <p:ext uri="{BB962C8B-B14F-4D97-AF65-F5344CB8AC3E}">
        <p14:creationId xmlns:p14="http://schemas.microsoft.com/office/powerpoint/2010/main"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a:solidFill>
                  <a:schemeClr val="tx1"/>
                </a:solidFill>
                <a:effectLst/>
                <a:latin typeface="+mn-lt"/>
                <a:ea typeface="+mn-ea"/>
                <a:cs typeface="+mn-cs"/>
              </a:rPr>
              <a:t>L'Unione europea ha </a:t>
            </a:r>
            <a:r>
              <a:rPr lang="it-IT" sz="1200" b="1" kern="1200">
                <a:solidFill>
                  <a:schemeClr val="tx1"/>
                </a:solidFill>
                <a:effectLst/>
                <a:latin typeface="+mn-lt"/>
                <a:ea typeface="+mn-ea"/>
                <a:cs typeface="+mn-cs"/>
              </a:rPr>
              <a:t>24 lingue ufficiali:</a:t>
            </a:r>
          </a:p>
          <a:p>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bulgaro</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croato</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ceco</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danese</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neerlandese</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inglese</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estone</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finlandese</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francese</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tedesco</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greco</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ungherese</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irlandese</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italiano</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lettone</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lituano</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maltese</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polacco</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portoghese</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rumeno</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slovacco</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sloveno</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spagnolo</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svedese</a:t>
            </a:r>
          </a:p>
          <a:p>
            <a:pPr lvl="0"/>
            <a:endParaRPr lang="en-US" sz="1200" kern="1200">
              <a:solidFill>
                <a:schemeClr val="tx1"/>
              </a:solidFill>
              <a:effectLst/>
              <a:latin typeface="+mn-lt"/>
              <a:ea typeface="+mn-ea"/>
              <a:cs typeface="+mn-cs"/>
            </a:endParaRPr>
          </a:p>
          <a:p>
            <a:r>
              <a:rPr lang="it-IT" sz="1200" b="1" i="1" kern="1200">
                <a:solidFill>
                  <a:schemeClr val="tx1"/>
                </a:solidFill>
                <a:effectLst/>
                <a:latin typeface="+mn-lt"/>
                <a:ea typeface="+mn-ea"/>
                <a:cs typeface="+mn-cs"/>
              </a:rPr>
              <a:t>Parlate altre lingue dell'UE oltre alla vostra lingua materna?</a:t>
            </a:r>
          </a:p>
          <a:p>
            <a:endParaRPr lang="en-US" sz="1200" kern="1200">
              <a:solidFill>
                <a:schemeClr val="tx1"/>
              </a:solidFill>
              <a:effectLst/>
              <a:latin typeface="+mn-lt"/>
              <a:ea typeface="+mn-ea"/>
              <a:cs typeface="+mn-cs"/>
            </a:endParaRPr>
          </a:p>
          <a:p>
            <a:r>
              <a:rPr lang="it-IT" sz="1200" b="1" i="1" kern="1200">
                <a:solidFill>
                  <a:schemeClr val="tx1"/>
                </a:solidFill>
                <a:effectLst/>
                <a:latin typeface="+mn-lt"/>
                <a:ea typeface="+mn-ea"/>
                <a:cs typeface="+mn-cs"/>
              </a:rPr>
              <a:t>Sapete come si dice "grazie" in altre lingue dell'UE?</a:t>
            </a:r>
            <a:endParaRPr lang="en-GB" b="1" i="1" baseline="0"/>
          </a:p>
        </p:txBody>
      </p:sp>
      <p:sp>
        <p:nvSpPr>
          <p:cNvPr id="4" name="Slide Number Placeholder 3"/>
          <p:cNvSpPr>
            <a:spLocks noGrp="1"/>
          </p:cNvSpPr>
          <p:nvPr>
            <p:ph type="sldNum" sz="quarter" idx="10"/>
          </p:nvPr>
        </p:nvSpPr>
        <p:spPr/>
        <p:txBody>
          <a:bodyPr/>
          <a:lstStyle/>
          <a:p>
            <a:fld id="{E798FA88-871F-5C48-9EBC-B5098FA55A7A}" type="slidenum">
              <a:rPr lang="fr-FR" smtClean="0"/>
              <a:t>10</a:t>
            </a:fld>
            <a:endParaRPr lang="fr-FR"/>
          </a:p>
        </p:txBody>
      </p:sp>
    </p:spTree>
    <p:extLst>
      <p:ext uri="{BB962C8B-B14F-4D97-AF65-F5344CB8AC3E}">
        <p14:creationId xmlns:p14="http://schemas.microsoft.com/office/powerpoint/2010/main" val="204982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a:solidFill>
                  <a:schemeClr val="tx1"/>
                </a:solidFill>
                <a:effectLst/>
                <a:latin typeface="+mn-lt"/>
                <a:ea typeface="+mn-ea"/>
                <a:cs typeface="+mn-cs"/>
              </a:rPr>
              <a:t>Nell'Unione europea si parlano </a:t>
            </a:r>
            <a:r>
              <a:rPr lang="it-IT" sz="1200" b="1" kern="1200">
                <a:solidFill>
                  <a:schemeClr val="tx1"/>
                </a:solidFill>
                <a:effectLst/>
                <a:latin typeface="+mn-lt"/>
                <a:ea typeface="+mn-ea"/>
                <a:cs typeface="+mn-cs"/>
              </a:rPr>
              <a:t>24 lingue ufficiali</a:t>
            </a:r>
            <a:r>
              <a:rPr lang="it-IT" sz="1200" kern="1200">
                <a:solidFill>
                  <a:schemeClr val="tx1"/>
                </a:solidFill>
                <a:effectLst/>
                <a:latin typeface="+mn-lt"/>
                <a:ea typeface="+mn-ea"/>
                <a:cs typeface="+mn-cs"/>
              </a:rPr>
              <a:t>, che fanno parte di diverse famiglie linguistiche:</a:t>
            </a:r>
          </a:p>
          <a:p>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a:solidFill>
                  <a:schemeClr val="tx1"/>
                </a:solidFill>
                <a:effectLst/>
                <a:latin typeface="+mn-lt"/>
                <a:ea typeface="+mn-ea"/>
                <a:cs typeface="+mn-cs"/>
              </a:rPr>
              <a:t>Lingue germaniche:</a:t>
            </a:r>
            <a:r>
              <a:rPr lang="it-IT" sz="1200" kern="1200">
                <a:solidFill>
                  <a:schemeClr val="tx1"/>
                </a:solidFill>
                <a:effectLst/>
                <a:latin typeface="+mn-lt"/>
                <a:ea typeface="+mn-ea"/>
                <a:cs typeface="+mn-cs"/>
              </a:rPr>
              <a:t> danese, tedesco, inglese, neerlandese e svedese.</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a:solidFill>
                  <a:schemeClr val="tx1"/>
                </a:solidFill>
                <a:effectLst/>
                <a:latin typeface="+mn-lt"/>
                <a:ea typeface="+mn-ea"/>
                <a:cs typeface="+mn-cs"/>
              </a:rPr>
              <a:t>Lingue romanze:</a:t>
            </a:r>
            <a:r>
              <a:rPr lang="it-IT" sz="1200" kern="1200">
                <a:solidFill>
                  <a:schemeClr val="tx1"/>
                </a:solidFill>
                <a:effectLst/>
                <a:latin typeface="+mn-lt"/>
                <a:ea typeface="+mn-ea"/>
                <a:cs typeface="+mn-cs"/>
              </a:rPr>
              <a:t> spagnolo, francese, italiano, portoghese e rumeno.</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a:solidFill>
                  <a:schemeClr val="tx1"/>
                </a:solidFill>
                <a:effectLst/>
                <a:latin typeface="+mn-lt"/>
                <a:ea typeface="+mn-ea"/>
                <a:cs typeface="+mn-cs"/>
              </a:rPr>
              <a:t>Lingue slave:</a:t>
            </a:r>
            <a:r>
              <a:rPr lang="it-IT" sz="1200" kern="1200">
                <a:solidFill>
                  <a:schemeClr val="tx1"/>
                </a:solidFill>
                <a:effectLst/>
                <a:latin typeface="+mn-lt"/>
                <a:ea typeface="+mn-ea"/>
                <a:cs typeface="+mn-cs"/>
              </a:rPr>
              <a:t> bulgaro, ceco, croato, polacco, slovacco e sloveno.</a:t>
            </a:r>
            <a:endParaRPr lang="en-US" sz="1200" kern="1200">
              <a:solidFill>
                <a:schemeClr val="tx1"/>
              </a:solidFill>
              <a:effectLst/>
              <a:latin typeface="+mn-lt"/>
              <a:ea typeface="+mn-ea"/>
              <a:cs typeface="+mn-cs"/>
            </a:endParaRPr>
          </a:p>
          <a:p>
            <a:endParaRPr lang="it-IT" sz="1200" kern="1200">
              <a:solidFill>
                <a:schemeClr val="tx1"/>
              </a:solidFill>
              <a:effectLst/>
              <a:latin typeface="+mn-lt"/>
              <a:ea typeface="+mn-ea"/>
              <a:cs typeface="+mn-cs"/>
            </a:endParaRPr>
          </a:p>
          <a:p>
            <a:r>
              <a:rPr lang="it-IT" sz="1200" kern="1200">
                <a:solidFill>
                  <a:schemeClr val="tx1"/>
                </a:solidFill>
                <a:effectLst/>
                <a:latin typeface="+mn-lt"/>
                <a:ea typeface="+mn-ea"/>
                <a:cs typeface="+mn-cs"/>
              </a:rPr>
              <a:t>Le lingue dell'UE che non rientrano in nessuna di queste famiglie sono:</a:t>
            </a:r>
          </a:p>
          <a:p>
            <a:pPr marL="0" indent="0">
              <a:buFont typeface="Arial" panose="020B0604020202020204" pitchFamily="34" charset="0"/>
              <a:buNone/>
            </a:pP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estone e finlandese</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greco</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irlandese</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lituano e lettone</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ungherese</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it-IT" sz="1200" kern="1200">
                <a:solidFill>
                  <a:schemeClr val="tx1"/>
                </a:solidFill>
                <a:effectLst/>
                <a:latin typeface="+mn-lt"/>
                <a:ea typeface="+mn-ea"/>
                <a:cs typeface="+mn-cs"/>
              </a:rPr>
              <a:t>maltese</a:t>
            </a:r>
            <a:endParaRPr lang="en-GB"/>
          </a:p>
        </p:txBody>
      </p:sp>
      <p:sp>
        <p:nvSpPr>
          <p:cNvPr id="4" name="Slide Number Placeholder 3"/>
          <p:cNvSpPr>
            <a:spLocks noGrp="1"/>
          </p:cNvSpPr>
          <p:nvPr>
            <p:ph type="sldNum" sz="quarter" idx="10"/>
          </p:nvPr>
        </p:nvSpPr>
        <p:spPr/>
        <p:txBody>
          <a:bodyPr/>
          <a:lstStyle/>
          <a:p>
            <a:fld id="{E798FA88-871F-5C48-9EBC-B5098FA55A7A}" type="slidenum">
              <a:rPr lang="fr-FR" smtClean="0"/>
              <a:t>11</a:t>
            </a:fld>
            <a:endParaRPr lang="fr-FR"/>
          </a:p>
        </p:txBody>
      </p:sp>
    </p:spTree>
    <p:extLst>
      <p:ext uri="{BB962C8B-B14F-4D97-AF65-F5344CB8AC3E}">
        <p14:creationId xmlns:p14="http://schemas.microsoft.com/office/powerpoint/2010/main" val="287769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12</a:t>
            </a:fld>
            <a:endParaRPr lang="fr-FR"/>
          </a:p>
        </p:txBody>
      </p:sp>
    </p:spTree>
    <p:extLst>
      <p:ext uri="{BB962C8B-B14F-4D97-AF65-F5344CB8AC3E}">
        <p14:creationId xmlns:p14="http://schemas.microsoft.com/office/powerpoint/2010/main" val="58391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a:solidFill>
                  <a:schemeClr val="tx1"/>
                </a:solidFill>
                <a:effectLst/>
                <a:latin typeface="+mn-lt"/>
                <a:ea typeface="+mn-ea"/>
                <a:cs typeface="+mn-cs"/>
              </a:rPr>
              <a:t>L'Unione europea è stata fondata per porre fine ai frequenti e violenti conflitti tra paesi vicini, culminati nella Seconda guerra mondiale.</a:t>
            </a:r>
            <a:endParaRPr lang="en-US" sz="1200" kern="1200">
              <a:solidFill>
                <a:schemeClr val="tx1"/>
              </a:solidFill>
              <a:effectLst/>
              <a:latin typeface="+mn-lt"/>
              <a:ea typeface="+mn-ea"/>
              <a:cs typeface="+mn-cs"/>
            </a:endParaRPr>
          </a:p>
          <a:p>
            <a:r>
              <a:rPr lang="it-IT" sz="1200" kern="1200">
                <a:solidFill>
                  <a:schemeClr val="tx1"/>
                </a:solidFill>
                <a:effectLst/>
                <a:latin typeface="+mn-lt"/>
                <a:ea typeface="+mn-ea"/>
                <a:cs typeface="+mn-cs"/>
              </a:rPr>
              <a:t>A partire dal 1950 la Comunità europea del carbone e dell'acciaio cominciò ad unire i paesi europei sul piano economico e politico per garantire una pace duratura.</a:t>
            </a:r>
            <a:endParaRPr lang="en-US" sz="1200" kern="1200">
              <a:solidFill>
                <a:schemeClr val="tx1"/>
              </a:solidFill>
              <a:effectLst/>
              <a:latin typeface="+mn-lt"/>
              <a:ea typeface="+mn-ea"/>
              <a:cs typeface="+mn-cs"/>
            </a:endParaRPr>
          </a:p>
          <a:p>
            <a:r>
              <a:rPr lang="it-IT"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it-IT" sz="1200" kern="1200">
                <a:solidFill>
                  <a:schemeClr val="tx1"/>
                </a:solidFill>
                <a:effectLst/>
                <a:latin typeface="+mn-lt"/>
                <a:ea typeface="+mn-ea"/>
                <a:cs typeface="+mn-cs"/>
              </a:rPr>
              <a:t>I paesi fondatori dell'Unione europea sono:</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it-IT" sz="1200" kern="1200">
                <a:solidFill>
                  <a:schemeClr val="tx1"/>
                </a:solidFill>
                <a:effectLst/>
                <a:latin typeface="+mn-lt"/>
                <a:ea typeface="+mn-ea"/>
                <a:cs typeface="+mn-cs"/>
              </a:rPr>
              <a:t>Belgio</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it-IT" sz="1200" kern="1200">
                <a:solidFill>
                  <a:schemeClr val="tx1"/>
                </a:solidFill>
                <a:effectLst/>
                <a:latin typeface="+mn-lt"/>
                <a:ea typeface="+mn-ea"/>
                <a:cs typeface="+mn-cs"/>
              </a:rPr>
              <a:t>Germania</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it-IT" sz="1200" kern="1200">
                <a:solidFill>
                  <a:schemeClr val="tx1"/>
                </a:solidFill>
                <a:effectLst/>
                <a:latin typeface="+mn-lt"/>
                <a:ea typeface="+mn-ea"/>
                <a:cs typeface="+mn-cs"/>
              </a:rPr>
              <a:t>Francia</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it-IT" sz="1200" kern="1200">
                <a:solidFill>
                  <a:schemeClr val="tx1"/>
                </a:solidFill>
                <a:effectLst/>
                <a:latin typeface="+mn-lt"/>
                <a:ea typeface="+mn-ea"/>
                <a:cs typeface="+mn-cs"/>
              </a:rPr>
              <a:t>Italia</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it-IT" sz="1200" kern="1200">
                <a:solidFill>
                  <a:schemeClr val="tx1"/>
                </a:solidFill>
                <a:effectLst/>
                <a:latin typeface="+mn-lt"/>
                <a:ea typeface="+mn-ea"/>
                <a:cs typeface="+mn-cs"/>
              </a:rPr>
              <a:t>Lussemburgo</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it-IT" sz="1200" kern="1200">
                <a:solidFill>
                  <a:schemeClr val="tx1"/>
                </a:solidFill>
                <a:effectLst/>
                <a:latin typeface="+mn-lt"/>
                <a:ea typeface="+mn-ea"/>
                <a:cs typeface="+mn-cs"/>
              </a:rPr>
              <a:t>Paesi Bassi</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8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a:solidFill>
                  <a:schemeClr val="tx1"/>
                </a:solidFill>
                <a:effectLst/>
                <a:latin typeface="+mn-lt"/>
                <a:ea typeface="+mn-ea"/>
                <a:cs typeface="+mn-cs"/>
              </a:rPr>
              <a:t>Le nazioni europee non hanno sempre convissuto pacificamente. Nel corso dei secoli sono state combattute molte guerre.</a:t>
            </a:r>
          </a:p>
          <a:p>
            <a:endParaRPr lang="en-US" sz="1200" kern="1200">
              <a:solidFill>
                <a:schemeClr val="tx1"/>
              </a:solidFill>
              <a:effectLst/>
              <a:latin typeface="+mn-lt"/>
              <a:ea typeface="+mn-ea"/>
              <a:cs typeface="+mn-cs"/>
            </a:endParaRPr>
          </a:p>
          <a:p>
            <a:r>
              <a:rPr lang="it-IT" sz="1200" kern="1200">
                <a:solidFill>
                  <a:schemeClr val="tx1"/>
                </a:solidFill>
                <a:effectLst/>
                <a:latin typeface="+mn-lt"/>
                <a:ea typeface="+mn-ea"/>
                <a:cs typeface="+mn-cs"/>
              </a:rPr>
              <a:t>Nel XX secolo ci sono state due guerre mondiali:</a:t>
            </a:r>
            <a:endParaRPr lang="en-US" sz="1200" kern="1200">
              <a:solidFill>
                <a:schemeClr val="tx1"/>
              </a:solidFill>
              <a:effectLst/>
              <a:latin typeface="+mn-lt"/>
              <a:ea typeface="+mn-ea"/>
              <a:cs typeface="+mn-cs"/>
            </a:endParaRPr>
          </a:p>
          <a:p>
            <a:pPr marL="171450" indent="-171450">
              <a:buFont typeface="Wingdings" panose="05000000000000000000" pitchFamily="2" charset="2"/>
              <a:buChar char="Ø"/>
            </a:pPr>
            <a:r>
              <a:rPr lang="it-IT" sz="1200" kern="1200">
                <a:solidFill>
                  <a:schemeClr val="tx1"/>
                </a:solidFill>
                <a:effectLst/>
                <a:latin typeface="+mn-lt"/>
                <a:ea typeface="+mn-ea"/>
                <a:cs typeface="+mn-cs"/>
              </a:rPr>
              <a:t>1914-1918 Prima guerra mondiale</a:t>
            </a:r>
            <a:endParaRPr lang="en-US" sz="1200" kern="1200">
              <a:solidFill>
                <a:schemeClr val="tx1"/>
              </a:solidFill>
              <a:effectLst/>
              <a:latin typeface="+mn-lt"/>
              <a:ea typeface="+mn-ea"/>
              <a:cs typeface="+mn-cs"/>
            </a:endParaRPr>
          </a:p>
          <a:p>
            <a:pPr marL="171450" indent="-171450">
              <a:buFont typeface="Wingdings" panose="05000000000000000000" pitchFamily="2" charset="2"/>
              <a:buChar char="Ø"/>
            </a:pPr>
            <a:r>
              <a:rPr lang="it-IT" sz="1200" kern="1200">
                <a:solidFill>
                  <a:schemeClr val="tx1"/>
                </a:solidFill>
                <a:effectLst/>
                <a:latin typeface="+mn-lt"/>
                <a:ea typeface="+mn-ea"/>
                <a:cs typeface="+mn-cs"/>
              </a:rPr>
              <a:t>1939-1945 Seconda guerra mondiale</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14</a:t>
            </a:fld>
            <a:endParaRPr lang="fr-FR"/>
          </a:p>
        </p:txBody>
      </p:sp>
    </p:spTree>
    <p:extLst>
      <p:ext uri="{BB962C8B-B14F-4D97-AF65-F5344CB8AC3E}">
        <p14:creationId xmlns:p14="http://schemas.microsoft.com/office/powerpoint/2010/main" val="13886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a:solidFill>
                  <a:schemeClr val="tx1"/>
                </a:solidFill>
                <a:effectLst/>
                <a:latin typeface="+mn-lt"/>
                <a:ea typeface="+mn-ea"/>
                <a:cs typeface="+mn-cs"/>
              </a:rPr>
              <a:t>Sebbene a volte possano sorgere contrasti tra gli Stati membri, i principi fondamentali alla base dell'UE sono immutati da più di settant'anni. Prevenire i conflitti futuri è uno degli obiettivi che hanno portato all'istituzione dell'Unione europea.</a:t>
            </a:r>
          </a:p>
          <a:p>
            <a:endParaRPr lang="en-US" sz="1200" kern="1200">
              <a:solidFill>
                <a:schemeClr val="tx1"/>
              </a:solidFill>
              <a:effectLst/>
              <a:latin typeface="+mn-lt"/>
              <a:ea typeface="+mn-ea"/>
              <a:cs typeface="+mn-cs"/>
            </a:endParaRPr>
          </a:p>
          <a:p>
            <a:r>
              <a:rPr lang="it-IT" sz="1200" kern="1200">
                <a:solidFill>
                  <a:schemeClr val="tx1"/>
                </a:solidFill>
                <a:effectLst/>
                <a:latin typeface="+mn-lt"/>
                <a:ea typeface="+mn-ea"/>
                <a:cs typeface="+mn-cs"/>
              </a:rPr>
              <a:t>Nel 2012 l'Unione europea è stata insignita del premio Nobel per la pace, come riconoscimento del suo impegno incessante a favore della pace, della democrazia e dei diritti umani in Europa e nel mondo.</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15</a:t>
            </a:fld>
            <a:endParaRPr lang="fr-FR"/>
          </a:p>
        </p:txBody>
      </p:sp>
    </p:spTree>
    <p:extLst>
      <p:ext uri="{BB962C8B-B14F-4D97-AF65-F5344CB8AC3E}">
        <p14:creationId xmlns:p14="http://schemas.microsoft.com/office/powerpoint/2010/main" val="280788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r>
              <a:rPr lang="it-IT" sz="1200" b="1" kern="1200">
                <a:solidFill>
                  <a:schemeClr val="tx1"/>
                </a:solidFill>
                <a:effectLst/>
                <a:latin typeface="+mn-lt"/>
                <a:ea typeface="+mn-ea"/>
                <a:cs typeface="+mn-cs"/>
              </a:rPr>
              <a:t>Fasi principali della formazione dell'Unione europea:</a:t>
            </a:r>
          </a:p>
          <a:p>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Tra il 1945 e il 1950 un piccolo gruppo di politici europei, tra i quali Robert </a:t>
            </a:r>
            <a:r>
              <a:rPr lang="it-IT" sz="1200" kern="1200" err="1">
                <a:solidFill>
                  <a:schemeClr val="tx1"/>
                </a:solidFill>
                <a:effectLst/>
                <a:latin typeface="+mn-lt"/>
                <a:ea typeface="+mn-ea"/>
                <a:cs typeface="+mn-cs"/>
              </a:rPr>
              <a:t>Schuman</a:t>
            </a:r>
            <a:r>
              <a:rPr lang="it-IT" sz="1200" kern="1200">
                <a:solidFill>
                  <a:schemeClr val="tx1"/>
                </a:solidFill>
                <a:effectLst/>
                <a:latin typeface="+mn-lt"/>
                <a:ea typeface="+mn-ea"/>
                <a:cs typeface="+mn-cs"/>
              </a:rPr>
              <a:t>, Simone </a:t>
            </a:r>
            <a:r>
              <a:rPr lang="it-IT" sz="1200" kern="1200" err="1">
                <a:solidFill>
                  <a:schemeClr val="tx1"/>
                </a:solidFill>
                <a:effectLst/>
                <a:latin typeface="+mn-lt"/>
                <a:ea typeface="+mn-ea"/>
                <a:cs typeface="+mn-cs"/>
              </a:rPr>
              <a:t>Veil</a:t>
            </a:r>
            <a:r>
              <a:rPr lang="it-IT" sz="1200" kern="1200">
                <a:solidFill>
                  <a:schemeClr val="tx1"/>
                </a:solidFill>
                <a:effectLst/>
                <a:latin typeface="+mn-lt"/>
                <a:ea typeface="+mn-ea"/>
                <a:cs typeface="+mn-cs"/>
              </a:rPr>
              <a:t>, Jean </a:t>
            </a:r>
            <a:r>
              <a:rPr lang="it-IT" sz="1200" kern="1200" err="1">
                <a:solidFill>
                  <a:schemeClr val="tx1"/>
                </a:solidFill>
                <a:effectLst/>
                <a:latin typeface="+mn-lt"/>
                <a:ea typeface="+mn-ea"/>
                <a:cs typeface="+mn-cs"/>
              </a:rPr>
              <a:t>Monnet</a:t>
            </a:r>
            <a:r>
              <a:rPr lang="it-IT" sz="1200" kern="1200">
                <a:solidFill>
                  <a:schemeClr val="tx1"/>
                </a:solidFill>
                <a:effectLst/>
                <a:latin typeface="+mn-lt"/>
                <a:ea typeface="+mn-ea"/>
                <a:cs typeface="+mn-cs"/>
              </a:rPr>
              <a:t>, Alcide de Gasperi e Konrad </a:t>
            </a:r>
            <a:r>
              <a:rPr lang="it-IT" sz="1200" kern="1200" err="1">
                <a:solidFill>
                  <a:schemeClr val="tx1"/>
                </a:solidFill>
                <a:effectLst/>
                <a:latin typeface="+mn-lt"/>
                <a:ea typeface="+mn-ea"/>
                <a:cs typeface="+mn-cs"/>
              </a:rPr>
              <a:t>Adenauer</a:t>
            </a:r>
            <a:r>
              <a:rPr lang="it-IT" sz="1200" kern="1200">
                <a:solidFill>
                  <a:schemeClr val="tx1"/>
                </a:solidFill>
                <a:effectLst/>
                <a:latin typeface="+mn-lt"/>
                <a:ea typeface="+mn-ea"/>
                <a:cs typeface="+mn-cs"/>
              </a:rPr>
              <a:t>, diede il via al processo di formazione dell'Unione europea in cui oggi viviamo.</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1950 </a:t>
            </a:r>
            <a:r>
              <a:rPr lang="it-IT" sz="1200" b="1" kern="1200">
                <a:solidFill>
                  <a:schemeClr val="tx1"/>
                </a:solidFill>
                <a:effectLst/>
                <a:latin typeface="+mn-lt"/>
                <a:ea typeface="+mn-ea"/>
                <a:cs typeface="+mn-cs"/>
              </a:rPr>
              <a:t>Dichiarazione </a:t>
            </a:r>
            <a:r>
              <a:rPr lang="it-IT" sz="1200" b="1" kern="1200" err="1">
                <a:solidFill>
                  <a:schemeClr val="tx1"/>
                </a:solidFill>
                <a:effectLst/>
                <a:latin typeface="+mn-lt"/>
                <a:ea typeface="+mn-ea"/>
                <a:cs typeface="+mn-cs"/>
              </a:rPr>
              <a:t>Schuman</a:t>
            </a:r>
            <a:r>
              <a:rPr lang="it-IT" sz="1200" kern="1200">
                <a:solidFill>
                  <a:schemeClr val="tx1"/>
                </a:solidFill>
                <a:effectLst/>
                <a:latin typeface="+mn-lt"/>
                <a:ea typeface="+mn-ea"/>
                <a:cs typeface="+mn-cs"/>
              </a:rPr>
              <a:t> – Il 9 maggio Robert </a:t>
            </a:r>
            <a:r>
              <a:rPr lang="it-IT" sz="1200" kern="1200" err="1">
                <a:solidFill>
                  <a:schemeClr val="tx1"/>
                </a:solidFill>
                <a:effectLst/>
                <a:latin typeface="+mn-lt"/>
                <a:ea typeface="+mn-ea"/>
                <a:cs typeface="+mn-cs"/>
              </a:rPr>
              <a:t>Schuman</a:t>
            </a:r>
            <a:r>
              <a:rPr lang="it-IT" sz="1200" kern="1200">
                <a:solidFill>
                  <a:schemeClr val="tx1"/>
                </a:solidFill>
                <a:effectLst/>
                <a:latin typeface="+mn-lt"/>
                <a:ea typeface="+mn-ea"/>
                <a:cs typeface="+mn-cs"/>
              </a:rPr>
              <a:t> (allora ministro degli Esteri francese) propose di amministrare collettivamente la produzione di carbone e acciaio (le materie prime utilizzate per prepararsi alla guerra) affinché nessun paese potesse segretamente armarsi contro gli altri. Una delle sue citazioni più celebri è: "L'Europa non potrà farsi in una sola volta, né sarà costruita tutta insieme; essa sorgerà da realizzazioni concrete, che creino anzitutto una solidarietà di fatto."</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1951 Nascita della </a:t>
            </a:r>
            <a:r>
              <a:rPr lang="it-IT" sz="1200" b="1" kern="1200">
                <a:solidFill>
                  <a:schemeClr val="tx1"/>
                </a:solidFill>
                <a:effectLst/>
                <a:latin typeface="+mn-lt"/>
                <a:ea typeface="+mn-ea"/>
                <a:cs typeface="+mn-cs"/>
              </a:rPr>
              <a:t>Comunità europea del carbone e dell'acciaio</a:t>
            </a:r>
            <a:r>
              <a:rPr lang="it-IT" sz="1200" kern="1200">
                <a:solidFill>
                  <a:schemeClr val="tx1"/>
                </a:solidFill>
                <a:effectLst/>
                <a:latin typeface="+mn-lt"/>
                <a:ea typeface="+mn-ea"/>
                <a:cs typeface="+mn-cs"/>
              </a:rPr>
              <a:t> – Belgio, Francia, Germania, Italia, Lussemburgo e Paesi Bassi decidono di unire le proprie industrie del carbone e dell'acciaio.</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1957 </a:t>
            </a:r>
            <a:r>
              <a:rPr lang="it-IT" sz="1200" b="1" kern="1200">
                <a:solidFill>
                  <a:schemeClr val="tx1"/>
                </a:solidFill>
                <a:effectLst/>
                <a:latin typeface="+mn-lt"/>
                <a:ea typeface="+mn-ea"/>
                <a:cs typeface="+mn-cs"/>
              </a:rPr>
              <a:t>Trattato di Roma</a:t>
            </a:r>
            <a:r>
              <a:rPr lang="it-IT" sz="1200" kern="1200">
                <a:solidFill>
                  <a:schemeClr val="tx1"/>
                </a:solidFill>
                <a:effectLst/>
                <a:latin typeface="+mn-lt"/>
                <a:ea typeface="+mn-ea"/>
                <a:cs typeface="+mn-cs"/>
              </a:rPr>
              <a:t> – I sei paesi fondatori decidono di estendere la loro cooperazione ad altri settori economici e fondano la </a:t>
            </a:r>
            <a:r>
              <a:rPr lang="it-IT" sz="1200" b="1" kern="1200">
                <a:solidFill>
                  <a:schemeClr val="tx1"/>
                </a:solidFill>
                <a:effectLst/>
                <a:latin typeface="+mn-lt"/>
                <a:ea typeface="+mn-ea"/>
                <a:cs typeface="+mn-cs"/>
              </a:rPr>
              <a:t>Comunità economica europea (CEE)</a:t>
            </a:r>
            <a:r>
              <a:rPr lang="it-IT" sz="1200" kern="1200">
                <a:solidFill>
                  <a:schemeClr val="tx1"/>
                </a:solidFill>
                <a:effectLst/>
                <a:latin typeface="+mn-lt"/>
                <a:ea typeface="+mn-ea"/>
                <a:cs typeface="+mn-cs"/>
              </a:rPr>
              <a:t> e la </a:t>
            </a:r>
            <a:r>
              <a:rPr lang="it-IT" sz="1200" b="1" kern="1200">
                <a:solidFill>
                  <a:schemeClr val="tx1"/>
                </a:solidFill>
                <a:effectLst/>
                <a:latin typeface="+mn-lt"/>
                <a:ea typeface="+mn-ea"/>
                <a:cs typeface="+mn-cs"/>
              </a:rPr>
              <a:t>Comunità europea dell'energia atomica (</a:t>
            </a:r>
            <a:r>
              <a:rPr lang="it-IT" sz="1200" b="1" kern="1200" err="1">
                <a:solidFill>
                  <a:schemeClr val="tx1"/>
                </a:solidFill>
                <a:effectLst/>
                <a:latin typeface="+mn-lt"/>
                <a:ea typeface="+mn-ea"/>
                <a:cs typeface="+mn-cs"/>
              </a:rPr>
              <a:t>Euratom</a:t>
            </a:r>
            <a:r>
              <a:rPr lang="it-IT" sz="1200" b="1" kern="1200">
                <a:solidFill>
                  <a:schemeClr val="tx1"/>
                </a:solidFill>
                <a:effectLst/>
                <a:latin typeface="+mn-lt"/>
                <a:ea typeface="+mn-ea"/>
                <a:cs typeface="+mn-cs"/>
              </a:rPr>
              <a:t>)</a:t>
            </a:r>
            <a:r>
              <a:rPr lang="it-IT"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1992 </a:t>
            </a:r>
            <a:r>
              <a:rPr lang="it-IT" sz="1200" b="1" kern="1200">
                <a:solidFill>
                  <a:schemeClr val="tx1"/>
                </a:solidFill>
                <a:effectLst/>
                <a:latin typeface="+mn-lt"/>
                <a:ea typeface="+mn-ea"/>
                <a:cs typeface="+mn-cs"/>
              </a:rPr>
              <a:t>Trattato di Maastricht</a:t>
            </a:r>
            <a:r>
              <a:rPr lang="it-IT" sz="1200" kern="1200">
                <a:solidFill>
                  <a:schemeClr val="tx1"/>
                </a:solidFill>
                <a:effectLst/>
                <a:latin typeface="+mn-lt"/>
                <a:ea typeface="+mn-ea"/>
                <a:cs typeface="+mn-cs"/>
              </a:rPr>
              <a:t> – Nel corso degli anni altri paesi aderiscono alla comunità e il trattato di Maastricht segna l'inizio dell'</a:t>
            </a:r>
            <a:r>
              <a:rPr lang="it-IT" sz="1200" b="1" kern="1200">
                <a:solidFill>
                  <a:schemeClr val="tx1"/>
                </a:solidFill>
                <a:effectLst/>
                <a:latin typeface="+mn-lt"/>
                <a:ea typeface="+mn-ea"/>
                <a:cs typeface="+mn-cs"/>
              </a:rPr>
              <a:t>Unione europea</a:t>
            </a:r>
            <a:r>
              <a:rPr lang="it-IT" sz="1200" kern="1200">
                <a:solidFill>
                  <a:schemeClr val="tx1"/>
                </a:solidFill>
                <a:effectLst/>
                <a:latin typeface="+mn-lt"/>
                <a:ea typeface="+mn-ea"/>
                <a:cs typeface="+mn-cs"/>
              </a:rPr>
              <a:t> come la conosciamo oggi:</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a:solidFill>
                  <a:schemeClr val="tx1"/>
                </a:solidFill>
                <a:effectLst/>
                <a:latin typeface="+mn-lt"/>
                <a:ea typeface="+mn-ea"/>
                <a:cs typeface="+mn-cs"/>
              </a:rPr>
              <a:t>un'unione </a:t>
            </a:r>
            <a:r>
              <a:rPr lang="it-IT" sz="1200" b="1" kern="1200">
                <a:solidFill>
                  <a:schemeClr val="tx1"/>
                </a:solidFill>
                <a:effectLst/>
                <a:latin typeface="+mn-lt"/>
                <a:ea typeface="+mn-ea"/>
                <a:cs typeface="+mn-cs"/>
              </a:rPr>
              <a:t>politica ed economica</a:t>
            </a:r>
            <a:r>
              <a:rPr lang="it-IT"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it-IT" sz="1200" b="1" kern="1200">
                <a:solidFill>
                  <a:schemeClr val="tx1"/>
                </a:solidFill>
                <a:effectLst/>
                <a:latin typeface="+mn-lt"/>
                <a:ea typeface="+mn-ea"/>
                <a:cs typeface="+mn-cs"/>
              </a:rPr>
              <a:t>nessun controllo alle frontiere</a:t>
            </a:r>
            <a:r>
              <a:rPr lang="it-IT" sz="1200" kern="1200">
                <a:solidFill>
                  <a:schemeClr val="tx1"/>
                </a:solidFill>
                <a:effectLst/>
                <a:latin typeface="+mn-lt"/>
                <a:ea typeface="+mn-ea"/>
                <a:cs typeface="+mn-cs"/>
              </a:rPr>
              <a:t> tra i paesi che fanno parte dello spazio Schengen (1995);</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it-IT" sz="1200" b="1" kern="1200">
                <a:solidFill>
                  <a:schemeClr val="tx1"/>
                </a:solidFill>
                <a:effectLst/>
                <a:latin typeface="+mn-lt"/>
                <a:ea typeface="+mn-ea"/>
                <a:cs typeface="+mn-cs"/>
              </a:rPr>
              <a:t>una sola valuta</a:t>
            </a:r>
            <a:r>
              <a:rPr lang="it-IT" sz="1200" kern="1200">
                <a:solidFill>
                  <a:schemeClr val="tx1"/>
                </a:solidFill>
                <a:effectLst/>
                <a:latin typeface="+mn-lt"/>
                <a:ea typeface="+mn-ea"/>
                <a:cs typeface="+mn-cs"/>
              </a:rPr>
              <a:t> per i paesi che hanno adottato l'euro.</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1993 – Il </a:t>
            </a:r>
            <a:r>
              <a:rPr lang="it-IT" sz="1200" b="1" kern="1200">
                <a:solidFill>
                  <a:schemeClr val="tx1"/>
                </a:solidFill>
                <a:effectLst/>
                <a:latin typeface="+mn-lt"/>
                <a:ea typeface="+mn-ea"/>
                <a:cs typeface="+mn-cs"/>
              </a:rPr>
              <a:t>mercato unico</a:t>
            </a:r>
            <a:r>
              <a:rPr lang="it-IT" sz="1200" kern="1200">
                <a:solidFill>
                  <a:schemeClr val="tx1"/>
                </a:solidFill>
                <a:effectLst/>
                <a:latin typeface="+mn-lt"/>
                <a:ea typeface="+mn-ea"/>
                <a:cs typeface="+mn-cs"/>
              </a:rPr>
              <a:t> è istituito per garantire la libera circolazione di merci, servizi, capitali e persone all'interno dell'UE. Eliminando gli ostacoli tecnici, giuridici e burocratici, l'UE consente ai cittadini e alle imprese di commerciare e svolgere attività liberamente in tutto il territorio dell'Unione. </a:t>
            </a:r>
            <a:br>
              <a:rPr lang="it-IT" sz="1200" kern="1200">
                <a:solidFill>
                  <a:schemeClr val="tx1"/>
                </a:solidFill>
                <a:effectLst/>
                <a:latin typeface="+mn-lt"/>
                <a:ea typeface="+mn-ea"/>
                <a:cs typeface="+mn-cs"/>
              </a:rPr>
            </a:br>
            <a:r>
              <a:rPr lang="it-IT" sz="1200" kern="1200">
                <a:solidFill>
                  <a:schemeClr val="tx1"/>
                </a:solidFill>
                <a:effectLst/>
                <a:latin typeface="+mn-lt"/>
                <a:ea typeface="+mn-ea"/>
                <a:cs typeface="+mn-cs"/>
              </a:rPr>
              <a:t>Oltre ai 27 paesi dell'UE, fanno parte del mercato unico europeo anche </a:t>
            </a:r>
            <a:r>
              <a:rPr lang="it-IT" sz="1200" b="1" kern="1200">
                <a:solidFill>
                  <a:schemeClr val="tx1"/>
                </a:solidFill>
                <a:effectLst/>
                <a:latin typeface="+mn-lt"/>
                <a:ea typeface="+mn-ea"/>
                <a:cs typeface="+mn-cs"/>
              </a:rPr>
              <a:t>Islanda</a:t>
            </a:r>
            <a:r>
              <a:rPr lang="it-IT" sz="1200" kern="1200">
                <a:solidFill>
                  <a:schemeClr val="tx1"/>
                </a:solidFill>
                <a:effectLst/>
                <a:latin typeface="+mn-lt"/>
                <a:ea typeface="+mn-ea"/>
                <a:cs typeface="+mn-cs"/>
              </a:rPr>
              <a:t>, </a:t>
            </a:r>
            <a:r>
              <a:rPr lang="it-IT" sz="1200" b="1" kern="1200">
                <a:solidFill>
                  <a:schemeClr val="tx1"/>
                </a:solidFill>
                <a:effectLst/>
                <a:latin typeface="+mn-lt"/>
                <a:ea typeface="+mn-ea"/>
                <a:cs typeface="+mn-cs"/>
              </a:rPr>
              <a:t>Liechtenstein</a:t>
            </a:r>
            <a:r>
              <a:rPr lang="it-IT" sz="1200" kern="1200">
                <a:solidFill>
                  <a:schemeClr val="tx1"/>
                </a:solidFill>
                <a:effectLst/>
                <a:latin typeface="+mn-lt"/>
                <a:ea typeface="+mn-ea"/>
                <a:cs typeface="+mn-cs"/>
              </a:rPr>
              <a:t>, </a:t>
            </a:r>
            <a:r>
              <a:rPr lang="it-IT" sz="1200" b="1" kern="1200">
                <a:solidFill>
                  <a:schemeClr val="tx1"/>
                </a:solidFill>
                <a:effectLst/>
                <a:latin typeface="+mn-lt"/>
                <a:ea typeface="+mn-ea"/>
                <a:cs typeface="+mn-cs"/>
              </a:rPr>
              <a:t>Norvegia</a:t>
            </a:r>
            <a:r>
              <a:rPr lang="it-IT" sz="1200" kern="1200">
                <a:solidFill>
                  <a:schemeClr val="tx1"/>
                </a:solidFill>
                <a:effectLst/>
                <a:latin typeface="+mn-lt"/>
                <a:ea typeface="+mn-ea"/>
                <a:cs typeface="+mn-cs"/>
              </a:rPr>
              <a:t> e </a:t>
            </a:r>
            <a:r>
              <a:rPr lang="it-IT" sz="1200" b="1" kern="1200">
                <a:solidFill>
                  <a:schemeClr val="tx1"/>
                </a:solidFill>
                <a:effectLst/>
                <a:latin typeface="+mn-lt"/>
                <a:ea typeface="+mn-ea"/>
                <a:cs typeface="+mn-cs"/>
              </a:rPr>
              <a:t>Svizzera</a:t>
            </a:r>
            <a:r>
              <a:rPr lang="it-IT"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1995 – L'</a:t>
            </a:r>
            <a:r>
              <a:rPr lang="it-IT" sz="1200" b="1" kern="1200">
                <a:solidFill>
                  <a:schemeClr val="tx1"/>
                </a:solidFill>
                <a:effectLst/>
                <a:latin typeface="+mn-lt"/>
                <a:ea typeface="+mn-ea"/>
                <a:cs typeface="+mn-cs"/>
              </a:rPr>
              <a:t>Accordo di Schengen</a:t>
            </a:r>
            <a:r>
              <a:rPr lang="it-IT" sz="1200" kern="1200">
                <a:solidFill>
                  <a:schemeClr val="tx1"/>
                </a:solidFill>
                <a:effectLst/>
                <a:latin typeface="+mn-lt"/>
                <a:ea typeface="+mn-ea"/>
                <a:cs typeface="+mn-cs"/>
              </a:rPr>
              <a:t> ha abolito tutti i controlli alle frontiere tra i sette paesi che lo hanno firmato.</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2002 – L'</a:t>
            </a:r>
            <a:r>
              <a:rPr lang="it-IT" sz="1200" b="1" kern="1200">
                <a:solidFill>
                  <a:schemeClr val="tx1"/>
                </a:solidFill>
                <a:effectLst/>
                <a:latin typeface="+mn-lt"/>
                <a:ea typeface="+mn-ea"/>
                <a:cs typeface="+mn-cs"/>
              </a:rPr>
              <a:t>Euro</a:t>
            </a:r>
            <a:r>
              <a:rPr lang="it-IT" sz="1200" kern="1200">
                <a:solidFill>
                  <a:schemeClr val="tx1"/>
                </a:solidFill>
                <a:effectLst/>
                <a:latin typeface="+mn-lt"/>
                <a:ea typeface="+mn-ea"/>
                <a:cs typeface="+mn-cs"/>
              </a:rPr>
              <a:t> diventa la valuta legale in 12 paesi dell'UE.</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2004 – Ha luogo il </a:t>
            </a:r>
            <a:r>
              <a:rPr lang="it-IT" sz="1200" b="1" kern="1200">
                <a:solidFill>
                  <a:schemeClr val="tx1"/>
                </a:solidFill>
                <a:effectLst/>
                <a:latin typeface="+mn-lt"/>
                <a:ea typeface="+mn-ea"/>
                <a:cs typeface="+mn-cs"/>
              </a:rPr>
              <a:t>maggiore ampliamento dell'Unione europea</a:t>
            </a:r>
            <a:r>
              <a:rPr lang="it-IT" sz="1200" kern="1200">
                <a:solidFill>
                  <a:schemeClr val="tx1"/>
                </a:solidFill>
                <a:effectLst/>
                <a:latin typeface="+mn-lt"/>
                <a:ea typeface="+mn-ea"/>
                <a:cs typeface="+mn-cs"/>
              </a:rPr>
              <a:t> in termini di territorio, numero di Stati e popolazione. Aderiscono all'UE 10 nuovi paesi: Cipro, </a:t>
            </a:r>
            <a:r>
              <a:rPr lang="it-IT" sz="1200" kern="1200" err="1">
                <a:solidFill>
                  <a:schemeClr val="tx1"/>
                </a:solidFill>
                <a:effectLst/>
                <a:latin typeface="+mn-lt"/>
                <a:ea typeface="+mn-ea"/>
                <a:cs typeface="+mn-cs"/>
              </a:rPr>
              <a:t>Cechia</a:t>
            </a:r>
            <a:r>
              <a:rPr lang="it-IT" sz="1200" kern="1200">
                <a:solidFill>
                  <a:schemeClr val="tx1"/>
                </a:solidFill>
                <a:effectLst/>
                <a:latin typeface="+mn-lt"/>
                <a:ea typeface="+mn-ea"/>
                <a:cs typeface="+mn-cs"/>
              </a:rPr>
              <a:t>, Estonia, Lettonia, Lituania, Malta, Polonia, Slovacchia, Slovenia e Ungheria. Questo allargamento segna la riunificazione dell'Europa, divisa per mezzo secolo dalla cortina di ferro e dalla guerra fredda.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2007 – Il </a:t>
            </a:r>
            <a:r>
              <a:rPr lang="it-IT" sz="1200" b="1" kern="1200">
                <a:solidFill>
                  <a:schemeClr val="tx1"/>
                </a:solidFill>
                <a:effectLst/>
                <a:latin typeface="+mn-lt"/>
                <a:ea typeface="+mn-ea"/>
                <a:cs typeface="+mn-cs"/>
              </a:rPr>
              <a:t>Trattato di Lisbona</a:t>
            </a:r>
            <a:r>
              <a:rPr lang="it-IT" sz="1200" kern="1200">
                <a:solidFill>
                  <a:schemeClr val="tx1"/>
                </a:solidFill>
                <a:effectLst/>
                <a:latin typeface="+mn-lt"/>
                <a:ea typeface="+mn-ea"/>
                <a:cs typeface="+mn-cs"/>
              </a:rPr>
              <a:t> sancisce una nuova struttura che attribuisce all'UE un ruolo più forte nel mondo e dà maggior voce in capitolo ai cittadini e ai governi nazionali.</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2020 – </a:t>
            </a:r>
            <a:r>
              <a:rPr lang="it-IT" sz="1200" kern="1200" err="1">
                <a:solidFill>
                  <a:schemeClr val="tx1"/>
                </a:solidFill>
                <a:effectLst/>
                <a:latin typeface="+mn-lt"/>
                <a:ea typeface="+mn-ea"/>
                <a:cs typeface="+mn-cs"/>
              </a:rPr>
              <a:t>NextGenerationEU</a:t>
            </a:r>
            <a:r>
              <a:rPr lang="it-IT" sz="1200" kern="1200">
                <a:solidFill>
                  <a:schemeClr val="tx1"/>
                </a:solidFill>
                <a:effectLst/>
                <a:latin typeface="+mn-lt"/>
                <a:ea typeface="+mn-ea"/>
                <a:cs typeface="+mn-cs"/>
              </a:rPr>
              <a:t> è un pacchetto di misure per la ripresa economica a sostegno dei paesi dell'UE colpiti dalla pandemia di COVID-19. </a:t>
            </a:r>
            <a:r>
              <a:rPr lang="it-IT" sz="1200" kern="1200" err="1">
                <a:solidFill>
                  <a:schemeClr val="tx1"/>
                </a:solidFill>
                <a:effectLst/>
                <a:latin typeface="+mn-lt"/>
                <a:ea typeface="+mn-ea"/>
                <a:cs typeface="+mn-cs"/>
              </a:rPr>
              <a:t>NextGenerationEU</a:t>
            </a:r>
            <a:r>
              <a:rPr lang="it-IT" sz="1200" kern="1200">
                <a:solidFill>
                  <a:schemeClr val="tx1"/>
                </a:solidFill>
                <a:effectLst/>
                <a:latin typeface="+mn-lt"/>
                <a:ea typeface="+mn-ea"/>
                <a:cs typeface="+mn-cs"/>
              </a:rPr>
              <a:t> punta a rendere l'Europa più forte, a trasformare le economie e le società dell'UE e a progettare un'Europa che funzioni per tutti.</a:t>
            </a:r>
            <a:endParaRPr lang="en-US" sz="1200" kern="120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16</a:t>
            </a:fld>
            <a:endParaRPr lang="fr-FR"/>
          </a:p>
        </p:txBody>
      </p:sp>
    </p:spTree>
    <p:extLst>
      <p:ext uri="{BB962C8B-B14F-4D97-AF65-F5344CB8AC3E}">
        <p14:creationId xmlns:p14="http://schemas.microsoft.com/office/powerpoint/2010/main" val="339954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it-IT" sz="1200" kern="1200">
                <a:solidFill>
                  <a:schemeClr val="tx1"/>
                </a:solidFill>
                <a:effectLst/>
                <a:latin typeface="+mn-lt"/>
                <a:ea typeface="+mn-ea"/>
                <a:cs typeface="+mn-cs"/>
              </a:rPr>
              <a:t>Nel corso degli anni altri paesi hanno aderito al progetto europeo.</a:t>
            </a:r>
            <a:endParaRPr lang="en-GB" noProof="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a:solidFill>
                  <a:schemeClr val="tx1"/>
                </a:solidFill>
                <a:effectLst/>
                <a:latin typeface="+mn-lt"/>
                <a:ea typeface="+mn-ea"/>
                <a:cs typeface="+mn-cs"/>
              </a:rPr>
              <a:t>Lo </a:t>
            </a:r>
            <a:r>
              <a:rPr lang="it-IT" sz="1200" b="1" kern="1200">
                <a:solidFill>
                  <a:schemeClr val="tx1"/>
                </a:solidFill>
                <a:effectLst/>
                <a:latin typeface="+mn-lt"/>
                <a:ea typeface="+mn-ea"/>
                <a:cs typeface="+mn-cs"/>
              </a:rPr>
              <a:t>spazio Schengen</a:t>
            </a:r>
            <a:r>
              <a:rPr lang="it-IT" sz="1200" kern="1200">
                <a:solidFill>
                  <a:schemeClr val="tx1"/>
                </a:solidFill>
                <a:effectLst/>
                <a:latin typeface="+mn-lt"/>
                <a:ea typeface="+mn-ea"/>
                <a:cs typeface="+mn-cs"/>
              </a:rPr>
              <a:t> è stato istituito nel 1995 affinché i paesi dell'UE eliminassero i controlli alle frontiere.</a:t>
            </a:r>
            <a:endParaRPr lang="en-US" sz="1200" kern="1200">
              <a:solidFill>
                <a:schemeClr val="tx1"/>
              </a:solidFill>
              <a:effectLst/>
              <a:latin typeface="+mn-lt"/>
              <a:ea typeface="+mn-ea"/>
              <a:cs typeface="+mn-cs"/>
            </a:endParaRPr>
          </a:p>
          <a:p>
            <a:pPr>
              <a:defRPr/>
            </a:pPr>
            <a:r>
              <a:rPr lang="it-IT" sz="1200" kern="1200" dirty="0">
                <a:solidFill>
                  <a:schemeClr val="tx1"/>
                </a:solidFill>
                <a:effectLst/>
                <a:latin typeface="+mn-lt"/>
                <a:ea typeface="+mn-ea"/>
                <a:cs typeface="+mn-cs"/>
              </a:rPr>
              <a:t>I cittadini dell'UE possono circolare liberamente all'interno di tale spazio. Lo spazio Schengen riunisce 23 paesi dell'UE (Austria, Belgio, </a:t>
            </a:r>
            <a:r>
              <a:rPr lang="it-IT" dirty="0"/>
              <a:t>Bulgaria, Cechia</a:t>
            </a:r>
            <a:r>
              <a:rPr lang="it-IT" sz="1200" kern="1200" dirty="0">
                <a:solidFill>
                  <a:schemeClr val="tx1"/>
                </a:solidFill>
                <a:effectLst/>
                <a:latin typeface="+mn-lt"/>
                <a:ea typeface="+mn-ea"/>
                <a:cs typeface="+mn-cs"/>
              </a:rPr>
              <a:t>, </a:t>
            </a:r>
            <a:r>
              <a:rPr lang="fr-BE" sz="1200" b="0" dirty="0" err="1">
                <a:solidFill>
                  <a:prstClr val="black"/>
                </a:solidFill>
              </a:rPr>
              <a:t>Croazia</a:t>
            </a:r>
            <a:r>
              <a:rPr lang="fr-BE" sz="1200" b="0" dirty="0">
                <a:solidFill>
                  <a:prstClr val="black"/>
                </a:solidFill>
              </a:rPr>
              <a:t>, </a:t>
            </a:r>
            <a:r>
              <a:rPr lang="it-IT" sz="1200" kern="1200">
                <a:solidFill>
                  <a:schemeClr val="tx1"/>
                </a:solidFill>
                <a:effectLst/>
                <a:latin typeface="+mn-lt"/>
                <a:ea typeface="+mn-ea"/>
                <a:cs typeface="+mn-cs"/>
              </a:rPr>
              <a:t>Danimarca, Estonia, Finlandia, Francia, Germania, Grecia, Italia, Lettonia, Lituania, Lussemburgo, Malta, Paesi Bassi, Polonia, Portogallo, </a:t>
            </a:r>
            <a:r>
              <a:rPr lang="it-IT"/>
              <a:t>Romania </a:t>
            </a:r>
            <a:r>
              <a:rPr lang="it-IT" sz="1200" kern="1200">
                <a:solidFill>
                  <a:schemeClr val="tx1"/>
                </a:solidFill>
                <a:effectLst/>
                <a:latin typeface="+mn-lt"/>
                <a:ea typeface="+mn-ea"/>
                <a:cs typeface="+mn-cs"/>
              </a:rPr>
              <a:t>Slovacchia, Slovenia, Spagna, Svezia e Ungheria</a:t>
            </a:r>
            <a:r>
              <a:rPr lang="it-IT"/>
              <a:t>)</a:t>
            </a:r>
            <a:r>
              <a:rPr lang="it-IT" sz="1200" kern="1200">
                <a:solidFill>
                  <a:schemeClr val="tx1"/>
                </a:solidFill>
                <a:effectLst/>
                <a:latin typeface="+mn-lt"/>
                <a:ea typeface="+mn-ea"/>
                <a:cs typeface="+mn-cs"/>
              </a:rPr>
              <a:t> e 4 paesi terzi (Islanda, Liechtenstein, Norvegia e Svizzera).</a:t>
            </a:r>
            <a:endParaRPr lang="it-IT">
              <a:cs typeface="+mn-lt"/>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18</a:t>
            </a:fld>
            <a:endParaRPr lang="fr-FR"/>
          </a:p>
        </p:txBody>
      </p:sp>
    </p:spTree>
    <p:extLst>
      <p:ext uri="{BB962C8B-B14F-4D97-AF65-F5344CB8AC3E}">
        <p14:creationId xmlns:p14="http://schemas.microsoft.com/office/powerpoint/2010/main" val="280498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a:solidFill>
                  <a:schemeClr val="tx1"/>
                </a:solidFill>
                <a:effectLst/>
                <a:latin typeface="+mn-lt"/>
                <a:ea typeface="+mn-ea"/>
                <a:cs typeface="+mn-cs"/>
              </a:rPr>
              <a:t>L'euro, che ha sostituito le vecchie valute nazionali, è attualmente utilizzato da </a:t>
            </a:r>
            <a:r>
              <a:rPr lang="it-IT" sz="1200" b="1" kern="1200">
                <a:solidFill>
                  <a:schemeClr val="tx1"/>
                </a:solidFill>
                <a:effectLst/>
                <a:latin typeface="+mn-lt"/>
                <a:ea typeface="+mn-ea"/>
                <a:cs typeface="+mn-cs"/>
              </a:rPr>
              <a:t>20</a:t>
            </a:r>
            <a:r>
              <a:rPr lang="it-IT" sz="1200" kern="1200">
                <a:solidFill>
                  <a:schemeClr val="tx1"/>
                </a:solidFill>
                <a:effectLst/>
                <a:latin typeface="+mn-lt"/>
                <a:ea typeface="+mn-ea"/>
                <a:cs typeface="+mn-cs"/>
              </a:rPr>
              <a:t> dei 27 paesi dell'UE: Austria, Belgio, Cipro, </a:t>
            </a:r>
            <a:r>
              <a:rPr lang="fr-BE" sz="1200" b="0" err="1">
                <a:solidFill>
                  <a:prstClr val="black"/>
                </a:solidFill>
              </a:rPr>
              <a:t>Croazia</a:t>
            </a:r>
            <a:r>
              <a:rPr lang="fr-BE" sz="1200" b="0">
                <a:solidFill>
                  <a:prstClr val="black"/>
                </a:solidFill>
              </a:rPr>
              <a:t>, </a:t>
            </a:r>
            <a:r>
              <a:rPr lang="it-IT" sz="1200" kern="1200">
                <a:solidFill>
                  <a:schemeClr val="tx1"/>
                </a:solidFill>
                <a:effectLst/>
                <a:latin typeface="+mn-lt"/>
                <a:ea typeface="+mn-ea"/>
                <a:cs typeface="+mn-cs"/>
              </a:rPr>
              <a:t>Estonia, Finlandia, Francia, Germania, Grecia, Irlanda, Italia, Lettonia, Lituania, Lussemburgo, Malta, Paesi Bassi, Portogallo, Slovacchia, Slovenia e Spagna.</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19</a:t>
            </a:fld>
            <a:endParaRPr lang="fr-FR"/>
          </a:p>
        </p:txBody>
      </p:sp>
    </p:spTree>
    <p:extLst>
      <p:ext uri="{BB962C8B-B14F-4D97-AF65-F5344CB8AC3E}">
        <p14:creationId xmlns:p14="http://schemas.microsoft.com/office/powerpoint/2010/main" val="383881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2</a:t>
            </a:fld>
            <a:endParaRPr lang="fr-FR"/>
          </a:p>
        </p:txBody>
      </p:sp>
    </p:spTree>
    <p:extLst>
      <p:ext uri="{BB962C8B-B14F-4D97-AF65-F5344CB8AC3E}">
        <p14:creationId xmlns:p14="http://schemas.microsoft.com/office/powerpoint/2010/main" val="2961374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it-IT" sz="1200" kern="1200">
                <a:solidFill>
                  <a:schemeClr val="tx1"/>
                </a:solidFill>
                <a:effectLst/>
                <a:latin typeface="+mn-lt"/>
                <a:ea typeface="+mn-ea"/>
                <a:cs typeface="+mn-cs"/>
              </a:rPr>
              <a:t>Il </a:t>
            </a:r>
            <a:r>
              <a:rPr lang="it-IT" sz="1200" b="1" kern="1200">
                <a:solidFill>
                  <a:schemeClr val="tx1"/>
                </a:solidFill>
                <a:effectLst/>
                <a:latin typeface="+mn-lt"/>
                <a:ea typeface="+mn-ea"/>
                <a:cs typeface="+mn-cs"/>
              </a:rPr>
              <a:t>sistema di garanzia per i giovani</a:t>
            </a:r>
            <a:r>
              <a:rPr lang="it-IT" sz="1200" kern="1200">
                <a:solidFill>
                  <a:schemeClr val="tx1"/>
                </a:solidFill>
                <a:effectLst/>
                <a:latin typeface="+mn-lt"/>
                <a:ea typeface="+mn-ea"/>
                <a:cs typeface="+mn-cs"/>
              </a:rPr>
              <a:t> è stato ideato per aiutare i giovani a proseguire gli studi o ad avere più possibilità di trovare un lavoro, in quanto offre percorsi di formazione incentrati sulle competenze di cui hanno bisogno i datori di lavoro.</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Il </a:t>
            </a:r>
            <a:r>
              <a:rPr lang="it-IT" sz="1200" b="1" kern="1200">
                <a:solidFill>
                  <a:schemeClr val="tx1"/>
                </a:solidFill>
                <a:effectLst/>
                <a:latin typeface="+mn-lt"/>
                <a:ea typeface="+mn-ea"/>
                <a:cs typeface="+mn-cs"/>
              </a:rPr>
              <a:t>sito web per l'impiego EURES</a:t>
            </a:r>
            <a:r>
              <a:rPr lang="it-IT" sz="1200" kern="1200">
                <a:solidFill>
                  <a:schemeClr val="tx1"/>
                </a:solidFill>
                <a:effectLst/>
                <a:latin typeface="+mn-lt"/>
                <a:ea typeface="+mn-ea"/>
                <a:cs typeface="+mn-cs"/>
              </a:rPr>
              <a:t> aiuta i giovani a cercare un lavoro, un tirocinio o un apprendistato in un altro Stato membro dell'UE. I datori di lavoro lo utilizzano anche per individuare candidati in altri paesi dell'UE.</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Il </a:t>
            </a:r>
            <a:r>
              <a:rPr lang="it-IT" sz="1200" b="1" kern="1200">
                <a:solidFill>
                  <a:schemeClr val="tx1"/>
                </a:solidFill>
                <a:effectLst/>
                <a:latin typeface="+mn-lt"/>
                <a:ea typeface="+mn-ea"/>
                <a:cs typeface="+mn-cs"/>
              </a:rPr>
              <a:t>programma Erasmus+</a:t>
            </a:r>
            <a:r>
              <a:rPr lang="it-IT" sz="1200" kern="1200">
                <a:solidFill>
                  <a:schemeClr val="tx1"/>
                </a:solidFill>
                <a:effectLst/>
                <a:latin typeface="+mn-lt"/>
                <a:ea typeface="+mn-ea"/>
                <a:cs typeface="+mn-cs"/>
              </a:rPr>
              <a:t> è aperto sia agli adolescenti che agli adulti dei paesi dell'UE e non, e consente di studiare, seguire un corso di formazione o partecipare a uno scambio tra giovani in uno dei 33 paesi aderenti in Europa e nel mondo.</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Il programma relativo al </a:t>
            </a:r>
            <a:r>
              <a:rPr lang="it-IT" sz="1200" b="1" kern="1200">
                <a:solidFill>
                  <a:schemeClr val="tx1"/>
                </a:solidFill>
                <a:effectLst/>
                <a:latin typeface="+mn-lt"/>
                <a:ea typeface="+mn-ea"/>
                <a:cs typeface="+mn-cs"/>
              </a:rPr>
              <a:t>Corpo europeo di solidarietà</a:t>
            </a:r>
            <a:r>
              <a:rPr lang="it-IT" sz="1200" kern="1200">
                <a:solidFill>
                  <a:schemeClr val="tx1"/>
                </a:solidFill>
                <a:effectLst/>
                <a:latin typeface="+mn-lt"/>
                <a:ea typeface="+mn-ea"/>
                <a:cs typeface="+mn-cs"/>
              </a:rPr>
              <a:t> permette ai giovani adulti di fare volontariato all'estero (o nel proprio paese) per una causa in cui credono: questa esperienza arricchente consente loro di sviluppare le proprie capacità e competenze.</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Per ulteriori informazioni: </a:t>
            </a:r>
            <a:r>
              <a:rPr lang="it-IT" sz="1200" u="sng" kern="1200">
                <a:solidFill>
                  <a:schemeClr val="tx1"/>
                </a:solidFill>
                <a:effectLst/>
                <a:latin typeface="+mn-lt"/>
                <a:ea typeface="+mn-ea"/>
                <a:cs typeface="+mn-cs"/>
                <a:hlinkClick r:id="rId3"/>
              </a:rPr>
              <a:t>Lavorare e studiare (europa.eu)</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22</a:t>
            </a:fld>
            <a:endParaRPr lang="fr-FR"/>
          </a:p>
        </p:txBody>
      </p:sp>
    </p:spTree>
    <p:extLst>
      <p:ext uri="{BB962C8B-B14F-4D97-AF65-F5344CB8AC3E}">
        <p14:creationId xmlns:p14="http://schemas.microsoft.com/office/powerpoint/2010/main" val="277613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it-IT" sz="1200" b="1" kern="1200" err="1">
                <a:solidFill>
                  <a:schemeClr val="tx1"/>
                </a:solidFill>
                <a:effectLst/>
                <a:latin typeface="+mn-lt"/>
                <a:ea typeface="+mn-ea"/>
                <a:cs typeface="+mn-cs"/>
              </a:rPr>
              <a:t>DiscoverEU</a:t>
            </a:r>
            <a:r>
              <a:rPr lang="it-IT" sz="1200" kern="1200">
                <a:solidFill>
                  <a:schemeClr val="tx1"/>
                </a:solidFill>
                <a:effectLst/>
                <a:latin typeface="+mn-lt"/>
                <a:ea typeface="+mn-ea"/>
                <a:cs typeface="+mn-cs"/>
              </a:rPr>
              <a:t> è un'iniziativa dell'Unione europea che offre ai giovani di 18 anni l'opportunità di scoprire l'Europa viaggiando.</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Quando siete all'estero potete </a:t>
            </a:r>
            <a:r>
              <a:rPr lang="it-IT" sz="1200" b="1" kern="1200">
                <a:solidFill>
                  <a:schemeClr val="tx1"/>
                </a:solidFill>
                <a:effectLst/>
                <a:latin typeface="+mn-lt"/>
                <a:ea typeface="+mn-ea"/>
                <a:cs typeface="+mn-cs"/>
              </a:rPr>
              <a:t>utilizzare il cellulare proprio come se foste nel vostro paese</a:t>
            </a:r>
            <a:r>
              <a:rPr lang="it-IT" sz="1200" kern="1200">
                <a:solidFill>
                  <a:schemeClr val="tx1"/>
                </a:solidFill>
                <a:effectLst/>
                <a:latin typeface="+mn-lt"/>
                <a:ea typeface="+mn-ea"/>
                <a:cs typeface="+mn-cs"/>
              </a:rPr>
              <a:t> senza pagare alcun costo aggiuntivo.</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In caso di annullamento del vostro viaggio in aereo, autobus, treno o nave sarete rimborsati, perché siete tutelati da tutta una serie di </a:t>
            </a:r>
            <a:r>
              <a:rPr lang="it-IT" sz="1200" b="1" kern="1200">
                <a:solidFill>
                  <a:schemeClr val="tx1"/>
                </a:solidFill>
                <a:effectLst/>
                <a:latin typeface="+mn-lt"/>
                <a:ea typeface="+mn-ea"/>
                <a:cs typeface="+mn-cs"/>
              </a:rPr>
              <a:t>diritti dei passeggeri</a:t>
            </a:r>
            <a:r>
              <a:rPr lang="it-IT"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In caso di emergenza potete ottenere assistenza sanitaria in qualsiasi paese dell'UE grazie alla </a:t>
            </a:r>
            <a:r>
              <a:rPr lang="it-IT" sz="1200" b="1" kern="1200">
                <a:solidFill>
                  <a:schemeClr val="tx1"/>
                </a:solidFill>
                <a:effectLst/>
                <a:latin typeface="+mn-lt"/>
                <a:ea typeface="+mn-ea"/>
                <a:cs typeface="+mn-cs"/>
              </a:rPr>
              <a:t>tessera europea di assicurazione malattia</a:t>
            </a:r>
            <a:r>
              <a:rPr lang="it-IT"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Potete continuare a guardare le vostre serie preferite perché avete </a:t>
            </a:r>
            <a:r>
              <a:rPr lang="it-IT" sz="1200" b="1" kern="1200">
                <a:solidFill>
                  <a:schemeClr val="tx1"/>
                </a:solidFill>
                <a:effectLst/>
                <a:latin typeface="+mn-lt"/>
                <a:ea typeface="+mn-ea"/>
                <a:cs typeface="+mn-cs"/>
              </a:rPr>
              <a:t>accesso ai vostri abbonamenti digitali in tutta l'UE</a:t>
            </a:r>
            <a:r>
              <a:rPr lang="it-IT"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23</a:t>
            </a:fld>
            <a:endParaRPr lang="fr-FR"/>
          </a:p>
        </p:txBody>
      </p:sp>
    </p:spTree>
    <p:extLst>
      <p:ext uri="{BB962C8B-B14F-4D97-AF65-F5344CB8AC3E}">
        <p14:creationId xmlns:p14="http://schemas.microsoft.com/office/powerpoint/2010/main" val="267677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it-IT" sz="1200" b="1" kern="1200" dirty="0">
                <a:solidFill>
                  <a:schemeClr val="tx1"/>
                </a:solidFill>
                <a:effectLst/>
                <a:latin typeface="+mn-lt"/>
                <a:ea typeface="+mn-ea"/>
                <a:cs typeface="+mn-cs"/>
              </a:rPr>
              <a:t>Partecipazione: </a:t>
            </a:r>
            <a:r>
              <a:rPr lang="it-IT" sz="1200" kern="1200" dirty="0">
                <a:solidFill>
                  <a:schemeClr val="tx1"/>
                </a:solidFill>
                <a:effectLst/>
                <a:latin typeface="+mn-lt"/>
                <a:ea typeface="+mn-ea"/>
                <a:cs typeface="+mn-cs"/>
              </a:rPr>
              <a:t>potete contribuire a plasmare l'Europa, ad esempio:</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votando </a:t>
            </a:r>
            <a:r>
              <a:rPr lang="it-IT" sz="1800" dirty="0">
                <a:effectLst/>
                <a:latin typeface="Calibri"/>
                <a:ea typeface="Calibri"/>
                <a:cs typeface="Calibri"/>
              </a:rPr>
              <a:t>alle elezioni del Parlamento europeo. Si può votare a 18 anni nella maggior parte dei paesi dell'UE, a 17 anni in Grecia e a 16 anni in Austria e a Malta. In Belgio e in Germania l'età per votare alle elezioni europee è stata recentemente abbassata a 16 anni;</a:t>
            </a: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avviando o sostenendo </a:t>
            </a:r>
            <a:r>
              <a:rPr lang="it-IT" sz="1200" b="1" kern="1200" dirty="0">
                <a:solidFill>
                  <a:schemeClr val="tx1"/>
                </a:solidFill>
                <a:effectLst/>
                <a:latin typeface="+mn-lt"/>
                <a:ea typeface="+mn-ea"/>
                <a:cs typeface="+mn-cs"/>
              </a:rPr>
              <a:t>un'iniziativa dei cittadini europei</a:t>
            </a:r>
            <a:r>
              <a:rPr lang="it-IT" sz="1200" kern="1200" dirty="0">
                <a:solidFill>
                  <a:schemeClr val="tx1"/>
                </a:solidFill>
                <a:effectLst/>
                <a:latin typeface="+mn-lt"/>
                <a:ea typeface="+mn-ea"/>
                <a:cs typeface="+mn-cs"/>
              </a:rPr>
              <a:t> che inviti l'UE a elaborare proposte legislative su temi specifici di sua competenza;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partecipando ai </a:t>
            </a:r>
            <a:r>
              <a:rPr lang="it-IT" sz="1200" b="1" kern="1200" dirty="0">
                <a:solidFill>
                  <a:schemeClr val="tx1"/>
                </a:solidFill>
                <a:effectLst/>
                <a:latin typeface="+mn-lt"/>
                <a:ea typeface="+mn-ea"/>
                <a:cs typeface="+mn-cs"/>
              </a:rPr>
              <a:t>dialoghi con i cittadini</a:t>
            </a:r>
            <a:r>
              <a:rPr lang="it-IT" sz="1200" kern="1200" dirty="0">
                <a:solidFill>
                  <a:schemeClr val="tx1"/>
                </a:solidFill>
                <a:effectLst/>
                <a:latin typeface="+mn-lt"/>
                <a:ea typeface="+mn-ea"/>
                <a:cs typeface="+mn-cs"/>
              </a:rPr>
              <a:t> che hanno luogo in tutta l'UE, durante i quali è possibile discutere di questioni relative all'Europa con i rappresentanti dell'UE;</a:t>
            </a:r>
            <a:endParaRPr lang="en-US" sz="1200" kern="1200" dirty="0">
              <a:solidFill>
                <a:schemeClr val="tx1"/>
              </a:solidFill>
              <a:effectLst/>
              <a:latin typeface="+mn-lt"/>
              <a:ea typeface="+mn-ea"/>
              <a:cs typeface="+mn-cs"/>
            </a:endParaRPr>
          </a:p>
          <a:p>
            <a:pPr marL="457200" lvl="1" indent="0">
              <a:buFont typeface="Wingdings" panose="05000000000000000000" pitchFamily="2" charset="2"/>
              <a:buNone/>
            </a:pP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dirty="0">
                <a:solidFill>
                  <a:schemeClr val="tx1"/>
                </a:solidFill>
                <a:effectLst/>
                <a:latin typeface="+mn-lt"/>
                <a:ea typeface="+mn-ea"/>
                <a:cs typeface="+mn-cs"/>
              </a:rPr>
              <a:t>Tutela dell'ambiente:</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la lotta al cambiamento climatico è una priorità assoluta per l'UE. Tutti gli Stati membri si sono impegnati entro il 2030 a ridurre drasticamente le emissioni di gas a effetto serra e il consumo di energia e a produrre una maggiore quantità di energia da fonti rinnovabili (ad esempio energia eolica, solare o idroelettrica);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b="1" kern="1200" dirty="0">
                <a:solidFill>
                  <a:schemeClr val="tx1"/>
                </a:solidFill>
                <a:effectLst/>
                <a:latin typeface="+mn-lt"/>
                <a:ea typeface="+mn-ea"/>
                <a:cs typeface="+mn-cs"/>
              </a:rPr>
              <a:t>Natura 2000</a:t>
            </a:r>
            <a:r>
              <a:rPr lang="it-IT" sz="1200" kern="1200" dirty="0">
                <a:solidFill>
                  <a:schemeClr val="tx1"/>
                </a:solidFill>
                <a:effectLst/>
                <a:latin typeface="+mn-lt"/>
                <a:ea typeface="+mn-ea"/>
                <a:cs typeface="+mn-cs"/>
              </a:rPr>
              <a:t> è una rete di zone protette nel mondo. Protegge circa 2 000 specie di piante e animali e 230 tipi di habitat in tutta l'UE. Per maggiori informazioni: </a:t>
            </a:r>
            <a:r>
              <a:rPr lang="it-IT" sz="1200" u="sng" kern="1200" dirty="0">
                <a:solidFill>
                  <a:schemeClr val="tx1"/>
                </a:solidFill>
                <a:effectLst/>
                <a:latin typeface="+mn-lt"/>
                <a:ea typeface="+mn-ea"/>
                <a:cs typeface="+mn-cs"/>
                <a:hlinkClick r:id="rId3"/>
              </a:rPr>
              <a:t>https://europa.eu/!vC49dj</a:t>
            </a:r>
            <a:r>
              <a:rPr lang="it-IT"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il programma </a:t>
            </a:r>
            <a:r>
              <a:rPr lang="it-IT" sz="1200" b="1" kern="1200" dirty="0">
                <a:solidFill>
                  <a:schemeClr val="tx1"/>
                </a:solidFill>
                <a:effectLst/>
                <a:latin typeface="+mn-lt"/>
                <a:ea typeface="+mn-ea"/>
                <a:cs typeface="+mn-cs"/>
              </a:rPr>
              <a:t>LIFE dell'UE</a:t>
            </a:r>
            <a:r>
              <a:rPr lang="it-IT" sz="1200" kern="1200" dirty="0">
                <a:solidFill>
                  <a:schemeClr val="tx1"/>
                </a:solidFill>
                <a:effectLst/>
                <a:latin typeface="+mn-lt"/>
                <a:ea typeface="+mn-ea"/>
                <a:cs typeface="+mn-cs"/>
              </a:rPr>
              <a:t> finanzia progetti destinati a proteggere l'ambiente e a combattere il cambiamento climatico. Per vedere i progetti realizzati nel vostro paese: </a:t>
            </a:r>
            <a:r>
              <a:rPr lang="it-IT" sz="1200" u="sng" kern="1200" dirty="0">
                <a:solidFill>
                  <a:schemeClr val="tx1"/>
                </a:solidFill>
                <a:effectLst/>
                <a:latin typeface="+mn-lt"/>
                <a:ea typeface="+mn-ea"/>
                <a:cs typeface="+mn-cs"/>
                <a:hlinkClick r:id="rId4"/>
              </a:rPr>
              <a:t>https://cinea.ec.europa.eu/life/life-european-countries_en</a:t>
            </a:r>
            <a:r>
              <a:rPr lang="it-IT" sz="1200" kern="1200" dirty="0">
                <a:solidFill>
                  <a:schemeClr val="tx1"/>
                </a:solidFill>
                <a:effectLst/>
                <a:latin typeface="+mn-lt"/>
                <a:ea typeface="+mn-ea"/>
                <a:cs typeface="+mn-cs"/>
              </a:rPr>
              <a:t>.</a:t>
            </a:r>
            <a:endParaRPr lang="it-IT" sz="1200" kern="1200" dirty="0">
              <a:solidFill>
                <a:schemeClr val="tx1"/>
              </a:solidFill>
              <a:effectLst/>
              <a:latin typeface="+mn-lt"/>
              <a:ea typeface="Calibri"/>
              <a:cs typeface="Calibri"/>
            </a:endParaRPr>
          </a:p>
          <a:p>
            <a:pPr marL="457200" lvl="1" indent="0">
              <a:buFont typeface="Wingdings" panose="05000000000000000000" pitchFamily="2" charset="2"/>
              <a:buNone/>
            </a:pP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dirty="0">
                <a:solidFill>
                  <a:schemeClr val="tx1"/>
                </a:solidFill>
                <a:effectLst/>
                <a:latin typeface="+mn-lt"/>
                <a:ea typeface="+mn-ea"/>
                <a:cs typeface="+mn-cs"/>
              </a:rPr>
              <a:t>Diritti e sicurezza dei consumatori</a:t>
            </a:r>
            <a:r>
              <a:rPr lang="it-IT" sz="1200" kern="1200" dirty="0">
                <a:solidFill>
                  <a:schemeClr val="tx1"/>
                </a:solidFill>
                <a:effectLst/>
                <a:latin typeface="+mn-lt"/>
                <a:ea typeface="+mn-ea"/>
                <a:cs typeface="+mn-cs"/>
              </a:rPr>
              <a:t>: prodotti come alimenti, giocattoli e cosmetici possono essere venduti nell'UE solo se soddisfano rigorosi </a:t>
            </a:r>
            <a:r>
              <a:rPr lang="it-IT" sz="1200" b="1" kern="1200" dirty="0">
                <a:solidFill>
                  <a:schemeClr val="tx1"/>
                </a:solidFill>
                <a:effectLst/>
                <a:latin typeface="+mn-lt"/>
                <a:ea typeface="+mn-ea"/>
                <a:cs typeface="+mn-cs"/>
              </a:rPr>
              <a:t>requisiti di sicurezza</a:t>
            </a:r>
            <a:r>
              <a:rPr lang="it-IT" sz="1200" kern="1200" dirty="0">
                <a:solidFill>
                  <a:schemeClr val="tx1"/>
                </a:solidFill>
                <a:effectLst/>
                <a:latin typeface="+mn-lt"/>
                <a:ea typeface="+mn-ea"/>
                <a:cs typeface="+mn-cs"/>
              </a:rPr>
              <a:t>. La legislazione dell'UE vi dà anche diritto a una </a:t>
            </a:r>
            <a:r>
              <a:rPr lang="it-IT" sz="1200" b="1" kern="1200" dirty="0">
                <a:solidFill>
                  <a:schemeClr val="tx1"/>
                </a:solidFill>
                <a:effectLst/>
                <a:latin typeface="+mn-lt"/>
                <a:ea typeface="+mn-ea"/>
                <a:cs typeface="+mn-cs"/>
              </a:rPr>
              <a:t>garanzia minima di 2 anni</a:t>
            </a:r>
            <a:r>
              <a:rPr lang="it-IT" sz="1200" kern="1200" dirty="0">
                <a:solidFill>
                  <a:schemeClr val="tx1"/>
                </a:solidFill>
                <a:effectLst/>
                <a:latin typeface="+mn-lt"/>
                <a:ea typeface="+mn-ea"/>
                <a:cs typeface="+mn-cs"/>
              </a:rPr>
              <a:t> quando acquistate beni di consumo e vi consente di restituire i beni acquistati </a:t>
            </a:r>
            <a:r>
              <a:rPr lang="it-IT" sz="1200" b="1" kern="1200" dirty="0">
                <a:solidFill>
                  <a:schemeClr val="tx1"/>
                </a:solidFill>
                <a:effectLst/>
                <a:latin typeface="+mn-lt"/>
                <a:ea typeface="+mn-ea"/>
                <a:cs typeface="+mn-cs"/>
              </a:rPr>
              <a:t>entro 14 giorni</a:t>
            </a:r>
            <a:r>
              <a:rPr lang="it-IT" sz="1200" kern="1200" dirty="0">
                <a:solidFill>
                  <a:schemeClr val="tx1"/>
                </a:solidFill>
                <a:effectLst/>
                <a:latin typeface="+mn-lt"/>
                <a:ea typeface="+mn-ea"/>
                <a:cs typeface="+mn-cs"/>
              </a:rPr>
              <a:t> se cambiate idea.</a:t>
            </a:r>
            <a:r>
              <a:rPr lang="it-IT" sz="1200" kern="1200" baseline="0" dirty="0">
                <a:solidFill>
                  <a:schemeClr val="tx1"/>
                </a:solidFill>
                <a:effectLst/>
                <a:latin typeface="+mn-lt"/>
                <a:ea typeface="+mn-ea"/>
                <a:cs typeface="+mn-cs"/>
              </a:rPr>
              <a:t> </a:t>
            </a:r>
            <a:r>
              <a:rPr lang="it-IT" sz="1200" kern="1200" dirty="0">
                <a:solidFill>
                  <a:schemeClr val="tx1"/>
                </a:solidFill>
                <a:effectLst/>
                <a:latin typeface="+mn-lt"/>
                <a:ea typeface="+mn-ea"/>
                <a:cs typeface="+mn-cs"/>
              </a:rPr>
              <a:t>Inoltre, grazie al </a:t>
            </a:r>
            <a:r>
              <a:rPr lang="it-IT" sz="1200" b="1" kern="1200" dirty="0">
                <a:solidFill>
                  <a:schemeClr val="tx1"/>
                </a:solidFill>
                <a:effectLst/>
                <a:latin typeface="+mn-lt"/>
                <a:ea typeface="+mn-ea"/>
                <a:cs typeface="+mn-cs"/>
              </a:rPr>
              <a:t>regolamento generale dell'UE sulla protezione dei dati</a:t>
            </a:r>
            <a:r>
              <a:rPr lang="it-IT" sz="1200" kern="1200" dirty="0">
                <a:solidFill>
                  <a:schemeClr val="tx1"/>
                </a:solidFill>
                <a:effectLst/>
                <a:latin typeface="+mn-lt"/>
                <a:ea typeface="+mn-ea"/>
                <a:cs typeface="+mn-cs"/>
              </a:rPr>
              <a:t>, la vita privata dei consumatori è costantemente tutelata. L'UE si adopera anche per </a:t>
            </a:r>
            <a:r>
              <a:rPr lang="it-IT" sz="1200" b="1" kern="1200" dirty="0">
                <a:solidFill>
                  <a:schemeClr val="tx1"/>
                </a:solidFill>
                <a:effectLst/>
                <a:latin typeface="+mn-lt"/>
                <a:ea typeface="+mn-ea"/>
                <a:cs typeface="+mn-cs"/>
              </a:rPr>
              <a:t>fermare</a:t>
            </a:r>
            <a:r>
              <a:rPr lang="it-IT" sz="1200" kern="1200" dirty="0">
                <a:solidFill>
                  <a:schemeClr val="tx1"/>
                </a:solidFill>
                <a:effectLst/>
                <a:latin typeface="+mn-lt"/>
                <a:ea typeface="+mn-ea"/>
                <a:cs typeface="+mn-cs"/>
              </a:rPr>
              <a:t> la diffusione della </a:t>
            </a:r>
            <a:r>
              <a:rPr lang="it-IT" sz="1200" b="1" kern="1200" dirty="0">
                <a:solidFill>
                  <a:schemeClr val="tx1"/>
                </a:solidFill>
                <a:effectLst/>
                <a:latin typeface="+mn-lt"/>
                <a:ea typeface="+mn-ea"/>
                <a:cs typeface="+mn-cs"/>
              </a:rPr>
              <a:t>disinformazione</a:t>
            </a:r>
            <a:r>
              <a:rPr lang="it-IT" sz="1200" kern="1200" dirty="0">
                <a:solidFill>
                  <a:schemeClr val="tx1"/>
                </a:solidFill>
                <a:effectLst/>
                <a:latin typeface="+mn-lt"/>
                <a:ea typeface="+mn-ea"/>
                <a:cs typeface="+mn-cs"/>
              </a:rPr>
              <a:t>.</a:t>
            </a:r>
            <a:endParaRPr lang="it-IT" sz="1200" kern="1200" dirty="0">
              <a:solidFill>
                <a:schemeClr val="tx1"/>
              </a:solidFill>
              <a:effectLst/>
              <a:latin typeface="+mn-lt"/>
              <a:ea typeface="Calibri"/>
              <a:cs typeface="Calibri"/>
            </a:endParaRPr>
          </a:p>
          <a:p>
            <a:pPr marL="171450" lvl="0" indent="-171450">
              <a:buFont typeface="Arial" panose="020B0604020202020204" pitchFamily="34" charset="0"/>
              <a:buChar char="•"/>
            </a:pP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dirty="0">
                <a:solidFill>
                  <a:schemeClr val="tx1"/>
                </a:solidFill>
                <a:effectLst/>
                <a:latin typeface="+mn-lt"/>
                <a:ea typeface="+mn-ea"/>
                <a:cs typeface="+mn-cs"/>
              </a:rPr>
              <a:t>Progetti finanziati dall'UE</a:t>
            </a:r>
            <a:r>
              <a:rPr lang="it-IT" sz="1200" kern="1200" dirty="0">
                <a:solidFill>
                  <a:schemeClr val="tx1"/>
                </a:solidFill>
                <a:effectLst/>
                <a:latin typeface="+mn-lt"/>
                <a:ea typeface="+mn-ea"/>
                <a:cs typeface="+mn-cs"/>
              </a:rPr>
              <a:t>: l'Unione europea contribuisce a migliorare la vita dei cittadini:</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sostenendo la creazione di nuovi posti di lavoro</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costruendo nuove infrastrutture</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finanziando la ricerca scientifica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modernizzando servizi pubblici come scuole e ospedali.</a:t>
            </a:r>
            <a:endParaRPr lang="it-IT" sz="1200" kern="1200" dirty="0">
              <a:solidFill>
                <a:schemeClr val="tx1"/>
              </a:solidFill>
              <a:effectLst/>
              <a:latin typeface="+mn-lt"/>
              <a:ea typeface="Calibri"/>
              <a:cs typeface="Calibri"/>
            </a:endParaRPr>
          </a:p>
          <a:p>
            <a:r>
              <a:rPr lang="it-IT" sz="1200" kern="1200" dirty="0">
                <a:solidFill>
                  <a:schemeClr val="tx1"/>
                </a:solidFill>
                <a:effectLst/>
                <a:latin typeface="+mn-lt"/>
                <a:ea typeface="+mn-ea"/>
                <a:cs typeface="+mn-cs"/>
              </a:rPr>
              <a:t>Per ulteriori informazioni: </a:t>
            </a:r>
            <a:r>
              <a:rPr lang="it-IT" dirty="0">
                <a:hlinkClick r:id="rId5"/>
              </a:rPr>
              <a:t>Kohesio: scopri i progetti dell'UE nella tua regione (</a:t>
            </a:r>
            <a:r>
              <a:rPr lang="it-IT" kern="1200" dirty="0">
                <a:effectLst/>
                <a:hlinkClick r:id="rId5"/>
              </a:rPr>
              <a:t>europa.eu</a:t>
            </a:r>
            <a:r>
              <a:rPr lang="it-IT" dirty="0">
                <a:hlinkClick r:id="rId5"/>
              </a:rPr>
              <a:t>)</a:t>
            </a:r>
            <a:endParaRPr lang="en-US" sz="1200" u="none" kern="1200">
              <a:solidFill>
                <a:schemeClr val="tx1"/>
              </a:solidFill>
              <a:effectLst/>
              <a:latin typeface="+mn-lt"/>
              <a:ea typeface="+mn-ea"/>
              <a:cs typeface="+mn-cs"/>
            </a:endParaRPr>
          </a:p>
          <a:p>
            <a:endParaRPr lang="it-IT" sz="1200" b="1"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dirty="0">
                <a:solidFill>
                  <a:schemeClr val="tx1"/>
                </a:solidFill>
                <a:effectLst/>
                <a:latin typeface="+mn-lt"/>
                <a:ea typeface="+mn-ea"/>
                <a:cs typeface="+mn-cs"/>
              </a:rPr>
              <a:t>L'UE nel mondo</a:t>
            </a:r>
            <a:r>
              <a:rPr lang="it-IT"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l'UE ha concluso con numerosi paesi di tutto il mondo </a:t>
            </a:r>
            <a:r>
              <a:rPr lang="it-IT" sz="1200" b="1" kern="1200" dirty="0">
                <a:solidFill>
                  <a:schemeClr val="tx1"/>
                </a:solidFill>
                <a:effectLst/>
                <a:latin typeface="+mn-lt"/>
                <a:ea typeface="+mn-ea"/>
                <a:cs typeface="+mn-cs"/>
              </a:rPr>
              <a:t>accordi commerciali</a:t>
            </a:r>
            <a:r>
              <a:rPr lang="it-IT" sz="1200" kern="1200" dirty="0">
                <a:solidFill>
                  <a:schemeClr val="tx1"/>
                </a:solidFill>
                <a:effectLst/>
                <a:latin typeface="+mn-lt"/>
                <a:ea typeface="+mn-ea"/>
                <a:cs typeface="+mn-cs"/>
              </a:rPr>
              <a:t> che facilitano gli scambi. Per ulteriori informazioni: </a:t>
            </a:r>
            <a:r>
              <a:rPr lang="it-IT" sz="1200" u="sng" kern="1200" dirty="0">
                <a:solidFill>
                  <a:schemeClr val="tx1"/>
                </a:solidFill>
                <a:effectLst/>
                <a:latin typeface="+mn-lt"/>
                <a:ea typeface="+mn-ea"/>
                <a:cs typeface="+mn-cs"/>
                <a:hlinkClick r:id="rId6"/>
              </a:rPr>
              <a:t>https://european-union.europa.eu/priorities-and-actions/actions-topic/trade_it</a:t>
            </a:r>
            <a:r>
              <a:rPr lang="it-IT"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l'UE porta anche avanti </a:t>
            </a:r>
            <a:r>
              <a:rPr lang="it-IT" sz="1200" b="1" kern="1200" dirty="0">
                <a:solidFill>
                  <a:schemeClr val="tx1"/>
                </a:solidFill>
                <a:effectLst/>
                <a:latin typeface="+mn-lt"/>
                <a:ea typeface="+mn-ea"/>
                <a:cs typeface="+mn-cs"/>
              </a:rPr>
              <a:t>progetti umanitari</a:t>
            </a:r>
            <a:r>
              <a:rPr lang="it-IT" sz="1200" kern="1200" dirty="0">
                <a:solidFill>
                  <a:schemeClr val="tx1"/>
                </a:solidFill>
                <a:effectLst/>
                <a:latin typeface="+mn-lt"/>
                <a:ea typeface="+mn-ea"/>
                <a:cs typeface="+mn-cs"/>
              </a:rPr>
              <a:t>, per fornire alle persone vulnerabili cibo, alloggio, assistenza medica e istruzione, </a:t>
            </a:r>
            <a:r>
              <a:rPr lang="it-IT" sz="1200" u="sng" kern="1200" dirty="0">
                <a:solidFill>
                  <a:schemeClr val="tx1"/>
                </a:solidFill>
                <a:effectLst/>
                <a:latin typeface="+mn-lt"/>
                <a:ea typeface="+mn-ea"/>
                <a:cs typeface="+mn-cs"/>
                <a:hlinkClick r:id="rId7"/>
              </a:rPr>
              <a:t>https://europa.eu/!rV69JX</a:t>
            </a:r>
            <a:r>
              <a:rPr lang="it-IT"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in caso di catastrofi l'UE può fornire aiuti e assistenza attraverso un sistema di risposta coordinata chiamato </a:t>
            </a:r>
            <a:r>
              <a:rPr lang="it-IT" sz="1200" b="1" kern="1200" dirty="0">
                <a:solidFill>
                  <a:schemeClr val="tx1"/>
                </a:solidFill>
                <a:effectLst/>
                <a:latin typeface="+mn-lt"/>
                <a:ea typeface="+mn-ea"/>
                <a:cs typeface="+mn-cs"/>
              </a:rPr>
              <a:t>meccanismo di protezione civile</a:t>
            </a:r>
            <a:r>
              <a:rPr lang="it-IT" sz="1200" kern="1200" dirty="0">
                <a:solidFill>
                  <a:schemeClr val="tx1"/>
                </a:solidFill>
                <a:effectLst/>
                <a:latin typeface="+mn-lt"/>
                <a:ea typeface="+mn-ea"/>
                <a:cs typeface="+mn-cs"/>
              </a:rPr>
              <a:t>, </a:t>
            </a:r>
            <a:r>
              <a:rPr lang="it-IT" sz="1200" u="sng" kern="1200" dirty="0">
                <a:solidFill>
                  <a:schemeClr val="tx1"/>
                </a:solidFill>
                <a:effectLst/>
                <a:latin typeface="+mn-lt"/>
                <a:ea typeface="+mn-ea"/>
                <a:cs typeface="+mn-cs"/>
                <a:hlinkClick r:id="rId8"/>
              </a:rPr>
              <a:t>https://europa.eu/!Pw88qb</a:t>
            </a:r>
            <a:r>
              <a:rPr lang="it-IT"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24</a:t>
            </a:fld>
            <a:endParaRPr lang="fr-FR"/>
          </a:p>
        </p:txBody>
      </p:sp>
    </p:spTree>
    <p:extLst>
      <p:ext uri="{BB962C8B-B14F-4D97-AF65-F5344CB8AC3E}">
        <p14:creationId xmlns:p14="http://schemas.microsoft.com/office/powerpoint/2010/main" val="355210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it-IT" sz="1200" kern="1200">
                <a:solidFill>
                  <a:schemeClr val="tx1"/>
                </a:solidFill>
                <a:effectLst/>
                <a:latin typeface="+mn-lt"/>
                <a:ea typeface="+mn-ea"/>
                <a:cs typeface="+mn-cs"/>
              </a:rPr>
              <a:t>Con il </a:t>
            </a:r>
            <a:r>
              <a:rPr lang="it-IT" sz="1200" b="1" kern="1200">
                <a:solidFill>
                  <a:schemeClr val="tx1"/>
                </a:solidFill>
                <a:effectLst/>
                <a:latin typeface="+mn-lt"/>
                <a:ea typeface="+mn-ea"/>
                <a:cs typeface="+mn-cs"/>
              </a:rPr>
              <a:t>Green Deal europeo</a:t>
            </a:r>
            <a:r>
              <a:rPr lang="it-IT" sz="1200" kern="1200">
                <a:solidFill>
                  <a:schemeClr val="tx1"/>
                </a:solidFill>
                <a:effectLst/>
                <a:latin typeface="+mn-lt"/>
                <a:ea typeface="+mn-ea"/>
                <a:cs typeface="+mn-cs"/>
              </a:rPr>
              <a:t> l'UE punta a ridurre le sue emissioni e a diventare il primo continente a impatto climatico zero entro il 2050. Per saperne di più sul Green Deal: </a:t>
            </a:r>
            <a:r>
              <a:rPr lang="it-IT" sz="1200" u="sng" kern="1200">
                <a:solidFill>
                  <a:schemeClr val="tx1"/>
                </a:solidFill>
                <a:effectLst/>
                <a:latin typeface="+mn-lt"/>
                <a:ea typeface="+mn-ea"/>
                <a:cs typeface="+mn-cs"/>
                <a:hlinkClick r:id="rId3"/>
              </a:rPr>
              <a:t>https://ec.europa.eu/info/strategy/priorities-2019-2024/european-green-deal_it</a:t>
            </a:r>
            <a:r>
              <a:rPr lang="it-IT" sz="1200" kern="1200">
                <a:solidFill>
                  <a:schemeClr val="tx1"/>
                </a:solidFill>
                <a:effectLst/>
                <a:latin typeface="+mn-lt"/>
                <a:ea typeface="+mn-ea"/>
                <a:cs typeface="+mn-cs"/>
              </a:rPr>
              <a:t>.</a:t>
            </a:r>
          </a:p>
          <a:p>
            <a:pPr marL="0" lvl="0" indent="0">
              <a:buFont typeface="Arial" panose="020B0604020202020204" pitchFamily="34" charset="0"/>
              <a:buNone/>
            </a:pP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err="1">
                <a:solidFill>
                  <a:schemeClr val="tx1"/>
                </a:solidFill>
                <a:effectLst/>
                <a:latin typeface="+mn-lt"/>
                <a:ea typeface="+mn-ea"/>
                <a:cs typeface="+mn-cs"/>
              </a:rPr>
              <a:t>NextGenerationEU</a:t>
            </a:r>
            <a:r>
              <a:rPr lang="it-IT" sz="1200" kern="1200">
                <a:solidFill>
                  <a:schemeClr val="tx1"/>
                </a:solidFill>
                <a:effectLst/>
                <a:latin typeface="+mn-lt"/>
                <a:ea typeface="+mn-ea"/>
                <a:cs typeface="+mn-cs"/>
              </a:rPr>
              <a:t> è una campagna avente l'obiettivo di:</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a:solidFill>
                  <a:schemeClr val="tx1"/>
                </a:solidFill>
                <a:effectLst/>
                <a:latin typeface="+mn-lt"/>
                <a:ea typeface="+mn-ea"/>
                <a:cs typeface="+mn-cs"/>
              </a:rPr>
              <a:t>spiegare ai cittadini cosa sta facendo l'UE per rilanciare l'economia dopo la crisi causata dalla pandemia di COVID-19;</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a:solidFill>
                  <a:schemeClr val="tx1"/>
                </a:solidFill>
                <a:effectLst/>
                <a:latin typeface="+mn-lt"/>
                <a:ea typeface="+mn-ea"/>
                <a:cs typeface="+mn-cs"/>
              </a:rPr>
              <a:t>costruire un futuro più resiliente per l'UE;</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a:solidFill>
                  <a:schemeClr val="tx1"/>
                </a:solidFill>
                <a:effectLst/>
                <a:latin typeface="+mn-lt"/>
                <a:ea typeface="+mn-ea"/>
                <a:cs typeface="+mn-cs"/>
              </a:rPr>
              <a:t>rendere l'UE maggiormente sicura, verde, sana, digitale e paritaria.</a:t>
            </a:r>
          </a:p>
          <a:p>
            <a:pPr marL="457200" lvl="1" indent="0">
              <a:buFont typeface="Wingdings" panose="05000000000000000000" pitchFamily="2" charset="2"/>
              <a:buNone/>
            </a:pP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a:solidFill>
                  <a:schemeClr val="tx1"/>
                </a:solidFill>
                <a:effectLst/>
                <a:latin typeface="+mn-lt"/>
                <a:ea typeface="+mn-ea"/>
                <a:cs typeface="+mn-cs"/>
              </a:rPr>
              <a:t>Digitalizzazione</a:t>
            </a:r>
            <a:r>
              <a:rPr lang="it-IT" sz="1200" kern="1200">
                <a:solidFill>
                  <a:schemeClr val="tx1"/>
                </a:solidFill>
                <a:effectLst/>
                <a:latin typeface="+mn-lt"/>
                <a:ea typeface="+mn-ea"/>
                <a:cs typeface="+mn-cs"/>
              </a:rPr>
              <a:t>: l'UE si sta muovendo per fornire l'accesso a internet a tutte le persone che vivono all'interno dei suoi confini (</a:t>
            </a:r>
            <a:r>
              <a:rPr lang="it-IT" sz="1200" b="1" kern="1200">
                <a:solidFill>
                  <a:schemeClr val="tx1"/>
                </a:solidFill>
                <a:effectLst/>
                <a:latin typeface="+mn-lt"/>
                <a:ea typeface="+mn-ea"/>
                <a:cs typeface="+mn-cs"/>
              </a:rPr>
              <a:t>iniziativa Wifi4EU</a:t>
            </a:r>
            <a:r>
              <a:rPr lang="it-IT" sz="1200" kern="1200">
                <a:solidFill>
                  <a:schemeClr val="tx1"/>
                </a:solidFill>
                <a:effectLst/>
                <a:latin typeface="+mn-lt"/>
                <a:ea typeface="+mn-ea"/>
                <a:cs typeface="+mn-cs"/>
              </a:rPr>
              <a:t>), garantendo nel contempo la sicurezza dei bambini e dei giovani adulti nell'utilizzo di internet o delle tecnologie mobili (</a:t>
            </a:r>
            <a:r>
              <a:rPr lang="it-IT" sz="1200" b="1" kern="1200">
                <a:solidFill>
                  <a:schemeClr val="tx1"/>
                </a:solidFill>
                <a:effectLst/>
                <a:latin typeface="+mn-lt"/>
                <a:ea typeface="+mn-ea"/>
                <a:cs typeface="+mn-cs"/>
              </a:rPr>
              <a:t>Internet migliore per i ragazzi</a:t>
            </a:r>
            <a:r>
              <a:rPr lang="it-IT" sz="1200" kern="1200">
                <a:solidFill>
                  <a:schemeClr val="tx1"/>
                </a:solidFill>
                <a:effectLst/>
                <a:latin typeface="+mn-lt"/>
                <a:ea typeface="+mn-ea"/>
                <a:cs typeface="+mn-cs"/>
              </a:rPr>
              <a:t>).</a:t>
            </a:r>
          </a:p>
          <a:p>
            <a:pPr marL="171450" lvl="0" indent="-171450">
              <a:buFont typeface="Arial" panose="020B0604020202020204" pitchFamily="34" charset="0"/>
              <a:buChar char="•"/>
            </a:pP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a:solidFill>
                  <a:schemeClr val="tx1"/>
                </a:solidFill>
                <a:effectLst/>
                <a:latin typeface="+mn-lt"/>
                <a:ea typeface="+mn-ea"/>
                <a:cs typeface="+mn-cs"/>
              </a:rPr>
              <a:t>Uguaglianza</a:t>
            </a:r>
            <a:r>
              <a:rPr lang="it-IT" sz="1200" kern="1200">
                <a:solidFill>
                  <a:schemeClr val="tx1"/>
                </a:solidFill>
                <a:effectLst/>
                <a:latin typeface="+mn-lt"/>
                <a:ea typeface="+mn-ea"/>
                <a:cs typeface="+mn-cs"/>
              </a:rPr>
              <a:t>: l'UE è impegnata a conseguire un'</a:t>
            </a:r>
            <a:r>
              <a:rPr lang="it-IT" sz="1200" b="1" kern="1200">
                <a:solidFill>
                  <a:schemeClr val="tx1"/>
                </a:solidFill>
                <a:effectLst/>
                <a:latin typeface="+mn-lt"/>
                <a:ea typeface="+mn-ea"/>
                <a:cs typeface="+mn-cs"/>
              </a:rPr>
              <a:t>Unione dell'uguaglianza</a:t>
            </a:r>
            <a:r>
              <a:rPr lang="it-IT" sz="1200" kern="1200">
                <a:solidFill>
                  <a:schemeClr val="tx1"/>
                </a:solidFill>
                <a:effectLst/>
                <a:latin typeface="+mn-lt"/>
                <a:ea typeface="+mn-ea"/>
                <a:cs typeface="+mn-cs"/>
              </a:rPr>
              <a:t>, ossia a creare le condizioni perché chiunque possa vivere, realizzarsi e farsi strada a prescindere dalle differenze di sesso, razza o origine etnica, religione o convinzioni personali, disabilità, età o orientamento sessuale. Per raggiungere questo obiettivo l'UE sta mettendo in atto meccanismi, politiche e azioni contro la discriminazione strutturale e gli stereotipi spesso presenti nelle nostre società.</a:t>
            </a:r>
          </a:p>
          <a:p>
            <a:pPr marL="171450" lvl="0" indent="-171450">
              <a:buFont typeface="Arial" panose="020B0604020202020204" pitchFamily="34" charset="0"/>
              <a:buChar char="•"/>
            </a:pP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Per ulteriori informazioni: </a:t>
            </a:r>
            <a:r>
              <a:rPr lang="it-IT" sz="1200" u="sng" kern="1200">
                <a:solidFill>
                  <a:schemeClr val="tx1"/>
                </a:solidFill>
                <a:effectLst/>
                <a:latin typeface="+mn-lt"/>
                <a:ea typeface="+mn-ea"/>
                <a:cs typeface="+mn-cs"/>
                <a:hlinkClick r:id="rId4"/>
              </a:rPr>
              <a:t>Le priorità della Commissione europea | Commissione europea (europa.eu)</a:t>
            </a:r>
            <a:r>
              <a:rPr lang="it-IT"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25</a:t>
            </a:fld>
            <a:endParaRPr lang="fr-FR"/>
          </a:p>
        </p:txBody>
      </p:sp>
    </p:spTree>
    <p:extLst>
      <p:ext uri="{BB962C8B-B14F-4D97-AF65-F5344CB8AC3E}">
        <p14:creationId xmlns:p14="http://schemas.microsoft.com/office/powerpoint/2010/main" val="1131796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it-IT" sz="1200" b="0" i="0" kern="1200">
                <a:solidFill>
                  <a:schemeClr val="tx1"/>
                </a:solidFill>
                <a:effectLst/>
                <a:latin typeface="+mn-lt"/>
                <a:ea typeface="+mn-ea"/>
                <a:cs typeface="+mn-cs"/>
              </a:rPr>
              <a:t>Il 24 febbraio 2022 l'Europa è stata raggiunta dalle notizie sconvolgenti dell'aggressione militare della Russia nei confronti dell'Ucraina. Si tratta di un attacco non solo contro l'Ucraina, ma anche contro i valori che difendiamo nell'Unione europea. Le atrocità in corso ai nostri confini ci ricordano la ragione stessa alla base della creazione dell'UE, un'Unione fondata sulla pace, sulla democrazia e sullo stato di diritto. L'UE ha risposto con unità, forza e rapidità a questa crisi, così come ha fatto di fronte alle numerose sfide dello scorso anno.</a:t>
            </a:r>
            <a:r>
              <a:rPr lang="it-IT"/>
              <a:t> </a:t>
            </a:r>
            <a:r>
              <a:rPr lang="it-IT" dirty="0">
                <a:hlinkClick r:id="rId3"/>
              </a:rPr>
              <a:t>Solidarietà dell'UE con l'Ucraina - Commissione europea (europa.eu)</a:t>
            </a:r>
            <a:endParaRPr lang="it-IT"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1666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a:solidFill>
                  <a:schemeClr val="tx1"/>
                </a:solidFill>
                <a:effectLst/>
                <a:latin typeface="+mn-lt"/>
                <a:ea typeface="+mn-ea"/>
                <a:cs typeface="+mn-cs"/>
              </a:rPr>
              <a:t>Esempi di temi:</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diritti umani (ad es. i diritti LGBTIQ)</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ambiente (ad es. il cambiamento climatico)</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occupazione (ad es. come ottenere un'offerta di lavoro dopo gli studi)</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giovani (ad es. opportunità per i giovani)</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inclusione sociale (ad es. parità di genere)</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istruzione (ad es. come studiare in un altro paese o come pagarsi l'istruzione superiore dopo aver terminato la scuola secondaria)</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it-IT" sz="1200" kern="1200">
                <a:solidFill>
                  <a:schemeClr val="tx1"/>
                </a:solidFill>
                <a:effectLst/>
                <a:latin typeface="+mn-lt"/>
                <a:ea typeface="+mn-ea"/>
                <a:cs typeface="+mn-cs"/>
              </a:rPr>
              <a:t>salute.</a:t>
            </a:r>
            <a:endParaRPr lang="en-I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98FA88-871F-5C48-9EBC-B5098FA55A7A}" type="slidenum">
              <a:rPr lang="fr-FR" smtClean="0"/>
              <a:t>27</a:t>
            </a:fld>
            <a:endParaRPr lang="fr-FR"/>
          </a:p>
        </p:txBody>
      </p:sp>
    </p:spTree>
    <p:extLst>
      <p:ext uri="{BB962C8B-B14F-4D97-AF65-F5344CB8AC3E}">
        <p14:creationId xmlns:p14="http://schemas.microsoft.com/office/powerpoint/2010/main" val="1564452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28</a:t>
            </a:fld>
            <a:endParaRPr lang="fr-FR"/>
          </a:p>
        </p:txBody>
      </p:sp>
    </p:spTree>
    <p:extLst>
      <p:ext uri="{BB962C8B-B14F-4D97-AF65-F5344CB8AC3E}">
        <p14:creationId xmlns:p14="http://schemas.microsoft.com/office/powerpoint/2010/main" val="1122840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a:solidFill>
                  <a:schemeClr val="tx1"/>
                </a:solidFill>
                <a:effectLst/>
                <a:latin typeface="+mn-lt"/>
                <a:ea typeface="+mn-ea"/>
                <a:cs typeface="+mn-cs"/>
              </a:rPr>
              <a:t>Il sito web ufficiale del Parlamento europeo è consultabile all'indirizzo europarl.europa.eu.</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29</a:t>
            </a:fld>
            <a:endParaRPr lang="fr-FR"/>
          </a:p>
        </p:txBody>
      </p:sp>
    </p:spTree>
    <p:extLst>
      <p:ext uri="{BB962C8B-B14F-4D97-AF65-F5344CB8AC3E}">
        <p14:creationId xmlns:p14="http://schemas.microsoft.com/office/powerpoint/2010/main" val="1859069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a:solidFill>
                  <a:schemeClr val="tx1"/>
                </a:solidFill>
                <a:effectLst/>
                <a:latin typeface="+mn-lt"/>
                <a:ea typeface="+mn-ea"/>
                <a:cs typeface="+mn-cs"/>
              </a:rPr>
              <a:t>Il sito web ufficiale del Consiglio dell'UE è consultabile all'indirizzo consilium.europa.eu.</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30</a:t>
            </a:fld>
            <a:endParaRPr lang="fr-FR"/>
          </a:p>
        </p:txBody>
      </p:sp>
    </p:spTree>
    <p:extLst>
      <p:ext uri="{BB962C8B-B14F-4D97-AF65-F5344CB8AC3E}">
        <p14:creationId xmlns:p14="http://schemas.microsoft.com/office/powerpoint/2010/main" val="3044620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a:solidFill>
                  <a:schemeClr val="tx1"/>
                </a:solidFill>
                <a:effectLst/>
                <a:latin typeface="+mn-lt"/>
                <a:ea typeface="+mn-ea"/>
                <a:cs typeface="+mn-cs"/>
              </a:rPr>
              <a:t>Il sito web ufficiale del Consiglio dell'UE è consultabile all'indirizzo consilium.europa.eu.</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31</a:t>
            </a:fld>
            <a:endParaRPr lang="fr-FR"/>
          </a:p>
        </p:txBody>
      </p:sp>
    </p:spTree>
    <p:extLst>
      <p:ext uri="{BB962C8B-B14F-4D97-AF65-F5344CB8AC3E}">
        <p14:creationId xmlns:p14="http://schemas.microsoft.com/office/powerpoint/2010/main" val="2670243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98FA88-871F-5C48-9EBC-B5098FA55A7A}" type="slidenum">
              <a:rPr lang="fr-FR" smtClean="0"/>
              <a:t>3</a:t>
            </a:fld>
            <a:endParaRPr lang="fr-FR"/>
          </a:p>
        </p:txBody>
      </p:sp>
    </p:spTree>
    <p:extLst>
      <p:ext uri="{BB962C8B-B14F-4D97-AF65-F5344CB8AC3E}">
        <p14:creationId xmlns:p14="http://schemas.microsoft.com/office/powerpoint/2010/main" val="3679121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a:solidFill>
                  <a:schemeClr val="tx1"/>
                </a:solidFill>
                <a:effectLst/>
                <a:latin typeface="+mn-lt"/>
                <a:ea typeface="+mn-ea"/>
                <a:cs typeface="+mn-cs"/>
              </a:rPr>
              <a:t>Il sito web ufficiale della Commissione europea è consultabile all'indirizzo ec.europa.eu.</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21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33</a:t>
            </a:fld>
            <a:endParaRPr lang="fr-FR"/>
          </a:p>
        </p:txBody>
      </p:sp>
    </p:spTree>
    <p:extLst>
      <p:ext uri="{BB962C8B-B14F-4D97-AF65-F5344CB8AC3E}">
        <p14:creationId xmlns:p14="http://schemas.microsoft.com/office/powerpoint/2010/main" val="1544136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a:solidFill>
                  <a:schemeClr val="tx1"/>
                </a:solidFill>
                <a:effectLst/>
                <a:latin typeface="+mn-lt"/>
                <a:ea typeface="+mn-ea"/>
                <a:cs typeface="+mn-cs"/>
              </a:rPr>
              <a:t>Il sito web ufficiale della Corte di giustizia dell'Unione europea è consultabile all'indirizzo curia.europa.eu.</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34</a:t>
            </a:fld>
            <a:endParaRPr lang="fr-FR"/>
          </a:p>
        </p:txBody>
      </p:sp>
    </p:spTree>
    <p:extLst>
      <p:ext uri="{BB962C8B-B14F-4D97-AF65-F5344CB8AC3E}">
        <p14:creationId xmlns:p14="http://schemas.microsoft.com/office/powerpoint/2010/main" val="1635120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a:solidFill>
                  <a:schemeClr val="tx1"/>
                </a:solidFill>
                <a:effectLst/>
                <a:latin typeface="+mn-lt"/>
                <a:ea typeface="+mn-ea"/>
                <a:cs typeface="+mn-cs"/>
              </a:rPr>
              <a:t>Il sito web ufficiale della Corte dei conti è consultabile all'indirizzo eca.europa.eu.</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733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a:solidFill>
                  <a:schemeClr val="tx1"/>
                </a:solidFill>
                <a:effectLst/>
                <a:latin typeface="+mn-lt"/>
                <a:ea typeface="+mn-ea"/>
                <a:cs typeface="+mn-cs"/>
              </a:rPr>
              <a:t>Il sito web ufficiale della Banca centrale europea è consultabile all'indirizzo www.ecb.europa.eu.</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36</a:t>
            </a:fld>
            <a:endParaRPr lang="fr-FR"/>
          </a:p>
        </p:txBody>
      </p:sp>
    </p:spTree>
    <p:extLst>
      <p:ext uri="{BB962C8B-B14F-4D97-AF65-F5344CB8AC3E}">
        <p14:creationId xmlns:p14="http://schemas.microsoft.com/office/powerpoint/2010/main" val="2700881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732FC-255F-ED01-ECB0-857EF78CA36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81A90C7-A0B1-6F41-D1C6-0750082D54F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FD3A816-54D2-3129-23BE-A54257664C0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AD2C1CF6-A443-A675-1F44-9FE34BD95A02}"/>
              </a:ext>
            </a:extLst>
          </p:cNvPr>
          <p:cNvSpPr>
            <a:spLocks noGrp="1"/>
          </p:cNvSpPr>
          <p:nvPr>
            <p:ph type="sldNum" sz="quarter" idx="5"/>
          </p:nvPr>
        </p:nvSpPr>
        <p:spPr/>
        <p:txBody>
          <a:bodyPr/>
          <a:lstStyle/>
          <a:p>
            <a:fld id="{E798FA88-871F-5C48-9EBC-B5098FA55A7A}" type="slidenum">
              <a:rPr lang="fr-FR" smtClean="0"/>
              <a:t>37</a:t>
            </a:fld>
            <a:endParaRPr lang="fr-FR"/>
          </a:p>
        </p:txBody>
      </p:sp>
    </p:spTree>
    <p:extLst>
      <p:ext uri="{BB962C8B-B14F-4D97-AF65-F5344CB8AC3E}">
        <p14:creationId xmlns:p14="http://schemas.microsoft.com/office/powerpoint/2010/main" val="1502821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4F75D-795E-3104-B4F9-724E5FA317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E95A8B-48DF-3C76-B673-FAF704B20F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1F8E0-C68B-ED81-686D-CBFDBCC3413D}"/>
              </a:ext>
            </a:extLst>
          </p:cNvPr>
          <p:cNvSpPr>
            <a:spLocks noGrp="1"/>
          </p:cNvSpPr>
          <p:nvPr>
            <p:ph type="body" idx="1"/>
          </p:nvPr>
        </p:nvSpPr>
        <p:spPr/>
        <p:txBody>
          <a:bodyPr/>
          <a:lstStyle/>
          <a:p>
            <a:pPr>
              <a:defRPr/>
            </a:pPr>
            <a:r>
              <a:rPr lang="en-GB" b="1" dirty="0" err="1"/>
              <a:t>L'iniziativa</a:t>
            </a:r>
            <a:r>
              <a:rPr lang="en-GB" b="1" dirty="0"/>
              <a:t> </a:t>
            </a:r>
            <a:r>
              <a:rPr lang="en-GB" b="1" dirty="0" err="1"/>
              <a:t>dei</a:t>
            </a:r>
            <a:r>
              <a:rPr lang="en-GB" b="1" dirty="0"/>
              <a:t> </a:t>
            </a:r>
            <a:r>
              <a:rPr lang="en-GB" b="1" dirty="0" err="1"/>
              <a:t>cittadini</a:t>
            </a:r>
            <a:r>
              <a:rPr lang="en-GB" b="1" dirty="0"/>
              <a:t> </a:t>
            </a:r>
            <a:r>
              <a:rPr lang="en-GB" b="1" dirty="0" err="1"/>
              <a:t>europei</a:t>
            </a:r>
            <a:r>
              <a:rPr lang="en-GB" b="1" dirty="0"/>
              <a:t> </a:t>
            </a:r>
            <a:r>
              <a:rPr lang="en-GB" dirty="0"/>
              <a:t>è uno </a:t>
            </a:r>
            <a:r>
              <a:rPr lang="en-GB" dirty="0" err="1"/>
              <a:t>strumento</a:t>
            </a:r>
            <a:r>
              <a:rPr lang="en-GB" dirty="0"/>
              <a:t> </a:t>
            </a:r>
            <a:r>
              <a:rPr lang="en-GB" dirty="0" err="1"/>
              <a:t>unico</a:t>
            </a:r>
            <a:r>
              <a:rPr lang="en-GB" dirty="0"/>
              <a:t> per </a:t>
            </a:r>
            <a:r>
              <a:rPr lang="en-GB" dirty="0" err="1"/>
              <a:t>contribuire</a:t>
            </a:r>
            <a:r>
              <a:rPr lang="en-GB" dirty="0"/>
              <a:t> a </a:t>
            </a:r>
            <a:r>
              <a:rPr lang="en-GB" dirty="0" err="1"/>
              <a:t>plasmare</a:t>
            </a:r>
            <a:r>
              <a:rPr lang="en-GB" dirty="0"/>
              <a:t> </a:t>
            </a:r>
            <a:r>
              <a:rPr lang="en-GB" dirty="0" err="1"/>
              <a:t>l'UE</a:t>
            </a:r>
            <a:r>
              <a:rPr lang="en-GB" dirty="0"/>
              <a:t>, </a:t>
            </a:r>
            <a:r>
              <a:rPr lang="en-GB" dirty="0" err="1"/>
              <a:t>chiedendo</a:t>
            </a:r>
            <a:r>
              <a:rPr lang="en-GB" dirty="0"/>
              <a:t> </a:t>
            </a:r>
            <a:r>
              <a:rPr lang="en-GB" dirty="0" err="1"/>
              <a:t>alla</a:t>
            </a:r>
            <a:r>
              <a:rPr lang="en-GB" dirty="0"/>
              <a:t> </a:t>
            </a:r>
            <a:r>
              <a:rPr lang="en-GB" dirty="0" err="1"/>
              <a:t>Commissione</a:t>
            </a:r>
            <a:r>
              <a:rPr lang="en-GB" dirty="0"/>
              <a:t> </a:t>
            </a:r>
            <a:r>
              <a:rPr lang="en-GB" dirty="0" err="1"/>
              <a:t>europea</a:t>
            </a:r>
            <a:r>
              <a:rPr lang="en-GB" dirty="0"/>
              <a:t> di </a:t>
            </a:r>
            <a:r>
              <a:rPr lang="en-GB" dirty="0" err="1"/>
              <a:t>proporre</a:t>
            </a:r>
            <a:r>
              <a:rPr lang="en-GB" dirty="0"/>
              <a:t> </a:t>
            </a:r>
            <a:r>
              <a:rPr lang="en-GB" dirty="0" err="1"/>
              <a:t>nuovi</a:t>
            </a:r>
            <a:r>
              <a:rPr lang="en-GB" dirty="0"/>
              <a:t> </a:t>
            </a:r>
            <a:r>
              <a:rPr lang="en-GB" dirty="0" err="1"/>
              <a:t>atti</a:t>
            </a:r>
            <a:r>
              <a:rPr lang="en-GB" dirty="0"/>
              <a:t> </a:t>
            </a:r>
            <a:r>
              <a:rPr lang="en-GB" dirty="0" err="1"/>
              <a:t>legislativi</a:t>
            </a:r>
            <a:r>
              <a:rPr lang="en-GB" dirty="0"/>
              <a:t>. Quando </a:t>
            </a:r>
            <a:r>
              <a:rPr lang="en-GB" dirty="0" err="1"/>
              <a:t>un'iniziativa</a:t>
            </a:r>
            <a:r>
              <a:rPr lang="en-GB" dirty="0"/>
              <a:t> </a:t>
            </a:r>
            <a:r>
              <a:rPr lang="en-GB" dirty="0" err="1"/>
              <a:t>raccoglie</a:t>
            </a:r>
            <a:r>
              <a:rPr lang="en-GB" dirty="0"/>
              <a:t> un </a:t>
            </a:r>
            <a:r>
              <a:rPr lang="en-GB" dirty="0" err="1"/>
              <a:t>milione</a:t>
            </a:r>
            <a:r>
              <a:rPr lang="en-GB" dirty="0"/>
              <a:t> di </a:t>
            </a:r>
            <a:r>
              <a:rPr lang="en-GB" dirty="0" err="1"/>
              <a:t>firme</a:t>
            </a:r>
            <a:r>
              <a:rPr lang="en-GB" dirty="0"/>
              <a:t> la </a:t>
            </a:r>
            <a:r>
              <a:rPr lang="en-GB" dirty="0" err="1"/>
              <a:t>Commissione</a:t>
            </a:r>
            <a:r>
              <a:rPr lang="en-GB" dirty="0"/>
              <a:t> decide quale azione </a:t>
            </a:r>
            <a:r>
              <a:rPr lang="en-GB" dirty="0" err="1"/>
              <a:t>intraprendere</a:t>
            </a:r>
            <a:r>
              <a:rPr lang="en-GB" dirty="0"/>
              <a:t>. </a:t>
            </a:r>
            <a:r>
              <a:rPr lang="en-GB" dirty="0">
                <a:hlinkClick r:id="rId3"/>
              </a:rPr>
              <a:t>https://citizens-initiative.europa</a:t>
            </a:r>
            <a:r>
              <a:rPr lang="en-GB" u="none" kern="1200" noProof="0" dirty="0">
                <a:effectLst/>
                <a:hlinkClick r:id="rId3"/>
              </a:rPr>
              <a:t>.</a:t>
            </a:r>
            <a:r>
              <a:rPr lang="en-GB" dirty="0">
                <a:hlinkClick r:id="rId3"/>
              </a:rPr>
              <a:t>eu/_it</a:t>
            </a:r>
            <a:r>
              <a:rPr lang="en-GB" dirty="0"/>
              <a:t> </a:t>
            </a:r>
            <a:endParaRPr lang="en-GB" dirty="0">
              <a:ea typeface="Calibri"/>
              <a:cs typeface="Calibri"/>
            </a:endParaRPr>
          </a:p>
          <a:p>
            <a:pPr>
              <a:defRPr/>
            </a:pPr>
            <a:endParaRPr lang="en-GB" dirty="0"/>
          </a:p>
          <a:p>
            <a:pPr>
              <a:defRPr/>
            </a:pPr>
            <a:r>
              <a:rPr lang="en-GB" dirty="0"/>
              <a:t>Benvenuti </a:t>
            </a:r>
            <a:r>
              <a:rPr lang="en-GB" err="1"/>
              <a:t>alla</a:t>
            </a:r>
            <a:r>
              <a:rPr lang="en-GB" dirty="0"/>
              <a:t> </a:t>
            </a:r>
            <a:r>
              <a:rPr lang="en-GB" b="1" err="1"/>
              <a:t>Settimana</a:t>
            </a:r>
            <a:r>
              <a:rPr lang="en-GB" b="1" dirty="0"/>
              <a:t> </a:t>
            </a:r>
            <a:r>
              <a:rPr lang="en-GB" b="1" err="1"/>
              <a:t>europea</a:t>
            </a:r>
            <a:r>
              <a:rPr lang="en-GB" b="1" dirty="0"/>
              <a:t> </a:t>
            </a:r>
            <a:r>
              <a:rPr lang="en-GB" b="1" err="1"/>
              <a:t>dei</a:t>
            </a:r>
            <a:r>
              <a:rPr lang="en-GB" b="1" dirty="0"/>
              <a:t> </a:t>
            </a:r>
            <a:r>
              <a:rPr lang="en-GB" b="1" err="1"/>
              <a:t>giovani</a:t>
            </a:r>
            <a:r>
              <a:rPr lang="en-GB" b="1" dirty="0"/>
              <a:t> 2024</a:t>
            </a:r>
            <a:r>
              <a:rPr lang="en-GB" dirty="0"/>
              <a:t>, un </a:t>
            </a:r>
            <a:r>
              <a:rPr lang="en-GB" err="1"/>
              <a:t>evento</a:t>
            </a:r>
            <a:r>
              <a:rPr lang="en-GB" dirty="0"/>
              <a:t> </a:t>
            </a:r>
            <a:r>
              <a:rPr lang="en-GB" err="1"/>
              <a:t>organizzato</a:t>
            </a:r>
            <a:r>
              <a:rPr lang="en-GB" dirty="0"/>
              <a:t> </a:t>
            </a:r>
            <a:r>
              <a:rPr lang="en-GB" err="1"/>
              <a:t>ogni</a:t>
            </a:r>
            <a:r>
              <a:rPr lang="en-GB" dirty="0"/>
              <a:t> due anni </a:t>
            </a:r>
            <a:r>
              <a:rPr lang="en-GB" err="1"/>
              <a:t>dalla</a:t>
            </a:r>
            <a:r>
              <a:rPr lang="en-GB" dirty="0"/>
              <a:t> </a:t>
            </a:r>
            <a:r>
              <a:rPr lang="en-GB" err="1"/>
              <a:t>Commissione</a:t>
            </a:r>
            <a:r>
              <a:rPr lang="en-GB" dirty="0"/>
              <a:t> </a:t>
            </a:r>
            <a:r>
              <a:rPr lang="en-GB" err="1"/>
              <a:t>europea</a:t>
            </a:r>
            <a:r>
              <a:rPr lang="en-GB" dirty="0"/>
              <a:t> per </a:t>
            </a:r>
            <a:r>
              <a:rPr lang="en-GB" err="1"/>
              <a:t>celebrare</a:t>
            </a:r>
            <a:r>
              <a:rPr lang="en-GB" dirty="0"/>
              <a:t> e </a:t>
            </a:r>
            <a:r>
              <a:rPr lang="en-GB" err="1"/>
              <a:t>promuovere</a:t>
            </a:r>
            <a:r>
              <a:rPr lang="en-GB" dirty="0"/>
              <a:t> </a:t>
            </a:r>
            <a:r>
              <a:rPr lang="en-GB" err="1"/>
              <a:t>l'impegno</a:t>
            </a:r>
            <a:r>
              <a:rPr lang="en-GB" dirty="0"/>
              <a:t>, la </a:t>
            </a:r>
            <a:r>
              <a:rPr lang="en-GB" err="1"/>
              <a:t>partecipazione</a:t>
            </a:r>
            <a:r>
              <a:rPr lang="en-GB" dirty="0"/>
              <a:t> e la </a:t>
            </a:r>
            <a:r>
              <a:rPr lang="en-GB" err="1"/>
              <a:t>cittadinanza</a:t>
            </a:r>
            <a:r>
              <a:rPr lang="en-GB" dirty="0"/>
              <a:t> </a:t>
            </a:r>
            <a:r>
              <a:rPr lang="en-GB" err="1"/>
              <a:t>attiva</a:t>
            </a:r>
            <a:r>
              <a:rPr lang="en-GB" dirty="0"/>
              <a:t> </a:t>
            </a:r>
            <a:r>
              <a:rPr lang="en-GB" err="1"/>
              <a:t>dei</a:t>
            </a:r>
            <a:r>
              <a:rPr lang="en-GB" dirty="0"/>
              <a:t> </a:t>
            </a:r>
            <a:r>
              <a:rPr lang="en-GB" err="1"/>
              <a:t>giovani</a:t>
            </a:r>
            <a:r>
              <a:rPr lang="en-GB" dirty="0"/>
              <a:t> in </a:t>
            </a:r>
            <a:r>
              <a:rPr lang="en-GB" err="1"/>
              <a:t>tutta</a:t>
            </a:r>
            <a:r>
              <a:rPr lang="en-GB" dirty="0"/>
              <a:t> Europa e non solo. </a:t>
            </a:r>
            <a:r>
              <a:rPr lang="en-GB" dirty="0">
                <a:hlinkClick r:id="rId4"/>
              </a:rPr>
              <a:t>https://youth.europa.eu/youthweek_it</a:t>
            </a:r>
            <a:r>
              <a:rPr lang="en-GB" dirty="0"/>
              <a:t> </a:t>
            </a:r>
            <a:endParaRPr lang="en-GB" dirty="0">
              <a:ea typeface="Calibri"/>
              <a:cs typeface="Calibri"/>
            </a:endParaRPr>
          </a:p>
          <a:p>
            <a:pPr>
              <a:defRPr/>
            </a:pPr>
            <a:endParaRPr lang="en-GB" b="1" dirty="0"/>
          </a:p>
          <a:p>
            <a:pPr>
              <a:defRPr/>
            </a:pPr>
            <a:r>
              <a:rPr lang="en-GB" b="1" dirty="0"/>
              <a:t>L’EYE (“</a:t>
            </a:r>
            <a:r>
              <a:rPr lang="en-GB" b="1" dirty="0" err="1"/>
              <a:t>Evento</a:t>
            </a:r>
            <a:r>
              <a:rPr lang="en-GB" b="1" dirty="0"/>
              <a:t> </a:t>
            </a:r>
            <a:r>
              <a:rPr lang="en-GB" b="1" dirty="0" err="1"/>
              <a:t>europeo</a:t>
            </a:r>
            <a:r>
              <a:rPr lang="en-GB" b="1" dirty="0"/>
              <a:t> </a:t>
            </a:r>
            <a:r>
              <a:rPr lang="en-GB" b="1" dirty="0" err="1"/>
              <a:t>della</a:t>
            </a:r>
            <a:r>
              <a:rPr lang="en-GB" b="1" dirty="0"/>
              <a:t> </a:t>
            </a:r>
            <a:r>
              <a:rPr lang="en-GB" b="1" dirty="0" err="1"/>
              <a:t>gioventù</a:t>
            </a:r>
            <a:r>
              <a:rPr lang="en-GB" b="1" dirty="0"/>
              <a:t>”) </a:t>
            </a:r>
            <a:r>
              <a:rPr lang="en-GB" dirty="0" err="1"/>
              <a:t>riunisce</a:t>
            </a:r>
            <a:r>
              <a:rPr lang="en-GB" dirty="0"/>
              <a:t> al </a:t>
            </a:r>
            <a:r>
              <a:rPr lang="en-GB" dirty="0" err="1"/>
              <a:t>Parlamento</a:t>
            </a:r>
            <a:r>
              <a:rPr lang="en-GB" dirty="0"/>
              <a:t> </a:t>
            </a:r>
            <a:r>
              <a:rPr lang="en-GB" dirty="0" err="1"/>
              <a:t>europeo</a:t>
            </a:r>
            <a:r>
              <a:rPr lang="en-GB" dirty="0"/>
              <a:t> di </a:t>
            </a:r>
            <a:r>
              <a:rPr lang="en-GB" dirty="0" err="1"/>
              <a:t>Strasburgo</a:t>
            </a:r>
            <a:r>
              <a:rPr lang="en-GB" dirty="0"/>
              <a:t> e online </a:t>
            </a:r>
            <a:r>
              <a:rPr lang="en-GB" dirty="0" err="1"/>
              <a:t>migliaia</a:t>
            </a:r>
            <a:r>
              <a:rPr lang="en-GB" dirty="0"/>
              <a:t> di </a:t>
            </a:r>
            <a:r>
              <a:rPr lang="en-GB" dirty="0" err="1"/>
              <a:t>giovani</a:t>
            </a:r>
            <a:r>
              <a:rPr lang="en-GB" dirty="0"/>
              <a:t> </a:t>
            </a:r>
            <a:r>
              <a:rPr lang="en-GB" dirty="0" err="1"/>
              <a:t>provenienti</a:t>
            </a:r>
            <a:r>
              <a:rPr lang="en-GB" dirty="0"/>
              <a:t> da </a:t>
            </a:r>
            <a:r>
              <a:rPr lang="en-GB" dirty="0" err="1"/>
              <a:t>tutta</a:t>
            </a:r>
            <a:r>
              <a:rPr lang="en-GB" dirty="0"/>
              <a:t> </a:t>
            </a:r>
            <a:r>
              <a:rPr lang="en-GB" dirty="0" err="1"/>
              <a:t>l’Unione</a:t>
            </a:r>
            <a:r>
              <a:rPr lang="en-GB" dirty="0"/>
              <a:t> </a:t>
            </a:r>
            <a:r>
              <a:rPr lang="en-GB" dirty="0" err="1"/>
              <a:t>europea</a:t>
            </a:r>
            <a:r>
              <a:rPr lang="en-GB" dirty="0"/>
              <a:t> e dal </a:t>
            </a:r>
            <a:r>
              <a:rPr lang="en-GB" dirty="0" err="1"/>
              <a:t>mondo</a:t>
            </a:r>
            <a:r>
              <a:rPr lang="en-GB" dirty="0"/>
              <a:t>, per </a:t>
            </a:r>
            <a:r>
              <a:rPr lang="en-GB" dirty="0" err="1"/>
              <a:t>condividere</a:t>
            </a:r>
            <a:r>
              <a:rPr lang="en-GB" dirty="0"/>
              <a:t> e dare forma alle loro idee </a:t>
            </a:r>
            <a:r>
              <a:rPr lang="en-GB" dirty="0" err="1"/>
              <a:t>sul</a:t>
            </a:r>
            <a:r>
              <a:rPr lang="en-GB" dirty="0"/>
              <a:t> </a:t>
            </a:r>
            <a:r>
              <a:rPr lang="en-GB" dirty="0" err="1"/>
              <a:t>futuro</a:t>
            </a:r>
            <a:r>
              <a:rPr lang="en-GB" dirty="0"/>
              <a:t> </a:t>
            </a:r>
            <a:r>
              <a:rPr lang="en-GB" dirty="0" err="1"/>
              <a:t>dell’Europa</a:t>
            </a:r>
            <a:r>
              <a:rPr lang="en-GB" dirty="0"/>
              <a:t>. </a:t>
            </a:r>
            <a:r>
              <a:rPr lang="en-GB" dirty="0">
                <a:hlinkClick r:id="rId5"/>
              </a:rPr>
              <a:t>European Youth Event | European Youth Event | Parlamento europeo (europa.eu)</a:t>
            </a:r>
            <a:endParaRPr lang="en-GB" i="1" dirty="0">
              <a:ea typeface="Calibri"/>
              <a:cs typeface="Calibri"/>
              <a:hlinkClick r:id="rId6"/>
            </a:endParaRPr>
          </a:p>
          <a:p>
            <a:pPr>
              <a:defRPr/>
            </a:pPr>
            <a:endParaRPr lang="en-GB" b="1" dirty="0"/>
          </a:p>
          <a:p>
            <a:pPr>
              <a:defRPr/>
            </a:pPr>
            <a:r>
              <a:rPr lang="en-GB" b="1" dirty="0"/>
              <a:t>Your Europe, Your Say! (YEYS)</a:t>
            </a:r>
            <a:r>
              <a:rPr lang="en-GB" dirty="0"/>
              <a:t> è </a:t>
            </a:r>
            <a:r>
              <a:rPr lang="en-GB" dirty="0" err="1"/>
              <a:t>l'evento</a:t>
            </a:r>
            <a:r>
              <a:rPr lang="en-GB" dirty="0"/>
              <a:t> </a:t>
            </a:r>
            <a:r>
              <a:rPr lang="en-GB" dirty="0" err="1"/>
              <a:t>annuale</a:t>
            </a:r>
            <a:r>
              <a:rPr lang="en-GB" dirty="0"/>
              <a:t> del CESE </a:t>
            </a:r>
            <a:r>
              <a:rPr lang="en-GB" dirty="0" err="1"/>
              <a:t>dedicato</a:t>
            </a:r>
            <a:r>
              <a:rPr lang="en-GB" dirty="0"/>
              <a:t> ai </a:t>
            </a:r>
            <a:r>
              <a:rPr lang="en-GB" dirty="0" err="1"/>
              <a:t>giovani</a:t>
            </a:r>
            <a:r>
              <a:rPr lang="en-GB" dirty="0"/>
              <a:t>, </a:t>
            </a:r>
            <a:r>
              <a:rPr lang="en-GB" dirty="0" err="1"/>
              <a:t>creato</a:t>
            </a:r>
            <a:r>
              <a:rPr lang="en-GB" dirty="0"/>
              <a:t> </a:t>
            </a:r>
            <a:r>
              <a:rPr lang="en-GB" dirty="0" err="1"/>
              <a:t>nel</a:t>
            </a:r>
            <a:r>
              <a:rPr lang="en-GB" dirty="0"/>
              <a:t> 2010 con </a:t>
            </a:r>
            <a:r>
              <a:rPr lang="en-GB" dirty="0" err="1"/>
              <a:t>l'obiettivo</a:t>
            </a:r>
            <a:r>
              <a:rPr lang="en-GB" dirty="0"/>
              <a:t> di </a:t>
            </a:r>
            <a:r>
              <a:rPr lang="en-GB" dirty="0" err="1"/>
              <a:t>avvicinare</a:t>
            </a:r>
            <a:r>
              <a:rPr lang="en-GB" dirty="0"/>
              <a:t> </a:t>
            </a:r>
            <a:r>
              <a:rPr lang="en-GB" dirty="0" err="1"/>
              <a:t>i</a:t>
            </a:r>
            <a:r>
              <a:rPr lang="en-GB" dirty="0"/>
              <a:t> </a:t>
            </a:r>
            <a:r>
              <a:rPr lang="en-GB" dirty="0" err="1"/>
              <a:t>giovani</a:t>
            </a:r>
            <a:r>
              <a:rPr lang="en-GB" dirty="0"/>
              <a:t> </a:t>
            </a:r>
            <a:r>
              <a:rPr lang="en-GB" dirty="0" err="1"/>
              <a:t>all'Unione</a:t>
            </a:r>
            <a:r>
              <a:rPr lang="en-GB" dirty="0"/>
              <a:t> </a:t>
            </a:r>
            <a:r>
              <a:rPr lang="en-GB" dirty="0" err="1"/>
              <a:t>europea</a:t>
            </a:r>
            <a:r>
              <a:rPr lang="en-GB" dirty="0"/>
              <a:t>. </a:t>
            </a:r>
            <a:r>
              <a:rPr lang="en-GB" dirty="0" err="1"/>
              <a:t>Ogni</a:t>
            </a:r>
            <a:r>
              <a:rPr lang="en-GB" dirty="0"/>
              <a:t> anno, </a:t>
            </a:r>
            <a:r>
              <a:rPr lang="en-GB" dirty="0" err="1"/>
              <a:t>studenti</a:t>
            </a:r>
            <a:r>
              <a:rPr lang="en-GB" dirty="0"/>
              <a:t> </a:t>
            </a:r>
            <a:r>
              <a:rPr lang="en-GB" dirty="0" err="1"/>
              <a:t>dai</a:t>
            </a:r>
            <a:r>
              <a:rPr lang="en-GB" dirty="0"/>
              <a:t> 16 ai 18 anni </a:t>
            </a:r>
            <a:r>
              <a:rPr lang="en-GB" dirty="0" err="1"/>
              <a:t>provenienti</a:t>
            </a:r>
            <a:r>
              <a:rPr lang="en-GB" dirty="0"/>
              <a:t> da tutti </a:t>
            </a:r>
            <a:r>
              <a:rPr lang="en-GB" dirty="0" err="1"/>
              <a:t>gli</a:t>
            </a:r>
            <a:r>
              <a:rPr lang="en-GB" dirty="0"/>
              <a:t> Stati </a:t>
            </a:r>
            <a:r>
              <a:rPr lang="en-GB" dirty="0" err="1"/>
              <a:t>membri</a:t>
            </a:r>
            <a:r>
              <a:rPr lang="en-GB" dirty="0"/>
              <a:t> </a:t>
            </a:r>
            <a:r>
              <a:rPr lang="en-GB" dirty="0" err="1"/>
              <a:t>dell'UE</a:t>
            </a:r>
            <a:r>
              <a:rPr lang="en-GB" dirty="0"/>
              <a:t> e </a:t>
            </a:r>
            <a:r>
              <a:rPr lang="en-GB" dirty="0" err="1"/>
              <a:t>dai</a:t>
            </a:r>
            <a:r>
              <a:rPr lang="en-GB" dirty="0"/>
              <a:t> </a:t>
            </a:r>
            <a:r>
              <a:rPr lang="en-GB" dirty="0" err="1"/>
              <a:t>paesi</a:t>
            </a:r>
            <a:r>
              <a:rPr lang="en-GB" dirty="0"/>
              <a:t> </a:t>
            </a:r>
            <a:r>
              <a:rPr lang="en-GB" dirty="0" err="1"/>
              <a:t>candidati</a:t>
            </a:r>
            <a:r>
              <a:rPr lang="en-GB" dirty="0"/>
              <a:t> </a:t>
            </a:r>
            <a:r>
              <a:rPr lang="en-GB" dirty="0" err="1"/>
              <a:t>sono</a:t>
            </a:r>
            <a:r>
              <a:rPr lang="en-GB" dirty="0"/>
              <a:t> </a:t>
            </a:r>
            <a:r>
              <a:rPr lang="en-GB" dirty="0" err="1"/>
              <a:t>invitati</a:t>
            </a:r>
            <a:r>
              <a:rPr lang="en-GB" dirty="0"/>
              <a:t> a </a:t>
            </a:r>
            <a:r>
              <a:rPr lang="en-GB" dirty="0" err="1"/>
              <a:t>Bruxelles</a:t>
            </a:r>
            <a:r>
              <a:rPr lang="en-GB" dirty="0"/>
              <a:t> per due </a:t>
            </a:r>
            <a:r>
              <a:rPr lang="en-GB" dirty="0" err="1"/>
              <a:t>giorni</a:t>
            </a:r>
            <a:r>
              <a:rPr lang="en-GB" dirty="0"/>
              <a:t> al fine di </a:t>
            </a:r>
            <a:r>
              <a:rPr lang="en-GB" dirty="0" err="1"/>
              <a:t>lavorare</a:t>
            </a:r>
            <a:r>
              <a:rPr lang="en-GB" dirty="0"/>
              <a:t> </a:t>
            </a:r>
            <a:r>
              <a:rPr lang="en-GB" dirty="0" err="1"/>
              <a:t>insieme</a:t>
            </a:r>
            <a:r>
              <a:rPr lang="en-GB" dirty="0"/>
              <a:t> per </a:t>
            </a:r>
            <a:r>
              <a:rPr lang="en-GB" dirty="0" err="1"/>
              <a:t>elaborare</a:t>
            </a:r>
            <a:r>
              <a:rPr lang="en-GB" dirty="0"/>
              <a:t> </a:t>
            </a:r>
            <a:r>
              <a:rPr lang="en-GB" dirty="0" err="1"/>
              <a:t>risoluzioni</a:t>
            </a:r>
            <a:r>
              <a:rPr lang="en-GB" dirty="0"/>
              <a:t> </a:t>
            </a:r>
            <a:r>
              <a:rPr lang="en-GB" dirty="0" err="1"/>
              <a:t>che</a:t>
            </a:r>
            <a:r>
              <a:rPr lang="en-GB" dirty="0"/>
              <a:t> </a:t>
            </a:r>
            <a:r>
              <a:rPr lang="en-GB" dirty="0" err="1"/>
              <a:t>vengono</a:t>
            </a:r>
            <a:r>
              <a:rPr lang="en-GB" dirty="0"/>
              <a:t> poi </a:t>
            </a:r>
            <a:r>
              <a:rPr lang="en-GB" dirty="0" err="1"/>
              <a:t>trasmesse</a:t>
            </a:r>
            <a:r>
              <a:rPr lang="en-GB" dirty="0"/>
              <a:t> alle </a:t>
            </a:r>
            <a:r>
              <a:rPr lang="en-GB" dirty="0" err="1"/>
              <a:t>istituzioni</a:t>
            </a:r>
            <a:r>
              <a:rPr lang="en-GB" dirty="0"/>
              <a:t> </a:t>
            </a:r>
            <a:r>
              <a:rPr lang="en-GB" dirty="0" err="1"/>
              <a:t>dell'UE</a:t>
            </a:r>
            <a:r>
              <a:rPr lang="en-GB" dirty="0"/>
              <a:t>. </a:t>
            </a:r>
            <a:r>
              <a:rPr lang="en-GB" dirty="0" err="1"/>
              <a:t>Queste</a:t>
            </a:r>
            <a:r>
              <a:rPr lang="en-GB" dirty="0"/>
              <a:t> </a:t>
            </a:r>
            <a:r>
              <a:rPr lang="en-GB" dirty="0" err="1"/>
              <a:t>risoluzioni</a:t>
            </a:r>
            <a:r>
              <a:rPr lang="en-GB" dirty="0"/>
              <a:t> </a:t>
            </a:r>
            <a:r>
              <a:rPr lang="en-GB" dirty="0" err="1"/>
              <a:t>contengono</a:t>
            </a:r>
            <a:r>
              <a:rPr lang="en-GB" dirty="0"/>
              <a:t> le idee, </a:t>
            </a:r>
            <a:r>
              <a:rPr lang="en-GB" dirty="0" err="1"/>
              <a:t>proposte</a:t>
            </a:r>
            <a:r>
              <a:rPr lang="en-GB" dirty="0"/>
              <a:t> e </a:t>
            </a:r>
            <a:r>
              <a:rPr lang="en-GB" dirty="0" err="1"/>
              <a:t>auspici</a:t>
            </a:r>
            <a:r>
              <a:rPr lang="en-GB" dirty="0"/>
              <a:t> </a:t>
            </a:r>
            <a:r>
              <a:rPr lang="en-GB" dirty="0" err="1"/>
              <a:t>dei</a:t>
            </a:r>
            <a:r>
              <a:rPr lang="en-GB" dirty="0"/>
              <a:t> </a:t>
            </a:r>
            <a:r>
              <a:rPr lang="en-GB" dirty="0" err="1"/>
              <a:t>giovani</a:t>
            </a:r>
            <a:r>
              <a:rPr lang="en-GB" dirty="0"/>
              <a:t> </a:t>
            </a:r>
            <a:r>
              <a:rPr lang="en-GB" dirty="0" err="1"/>
              <a:t>partecipanti</a:t>
            </a:r>
            <a:r>
              <a:rPr lang="en-GB" dirty="0"/>
              <a:t> per il proprio </a:t>
            </a:r>
            <a:r>
              <a:rPr lang="en-GB" dirty="0" err="1"/>
              <a:t>futuro</a:t>
            </a:r>
            <a:r>
              <a:rPr lang="en-GB" dirty="0"/>
              <a:t> di </a:t>
            </a:r>
            <a:r>
              <a:rPr lang="en-GB" dirty="0" err="1"/>
              <a:t>cittadini</a:t>
            </a:r>
            <a:r>
              <a:rPr lang="en-GB" dirty="0"/>
              <a:t> </a:t>
            </a:r>
            <a:r>
              <a:rPr lang="en-GB" dirty="0" err="1"/>
              <a:t>europei</a:t>
            </a:r>
            <a:r>
              <a:rPr lang="en-GB" dirty="0"/>
              <a:t>. </a:t>
            </a:r>
            <a:r>
              <a:rPr lang="en-GB" dirty="0">
                <a:hlinkClick r:id="rId7"/>
              </a:rPr>
              <a:t>https://www.eesc.europa</a:t>
            </a:r>
            <a:r>
              <a:rPr lang="en-GB" u="none" kern="1200" noProof="0" dirty="0">
                <a:effectLst/>
                <a:hlinkClick r:id="rId7"/>
              </a:rPr>
              <a:t>.</a:t>
            </a:r>
            <a:r>
              <a:rPr lang="en-GB" dirty="0">
                <a:hlinkClick r:id="rId7"/>
              </a:rPr>
              <a:t>eu/it/initiatives/your-europe-your-say</a:t>
            </a:r>
            <a:endParaRPr lang="en-GB" dirty="0"/>
          </a:p>
          <a:p>
            <a:pPr>
              <a:buFont typeface="Arial" panose="020B0604020202020204" pitchFamily="34" charset="0"/>
              <a:defRPr/>
            </a:pPr>
            <a:endParaRPr lang="en-GB" dirty="0"/>
          </a:p>
          <a:p>
            <a:pPr>
              <a:defRPr/>
            </a:pPr>
            <a:r>
              <a:rPr lang="en-GB" dirty="0"/>
              <a:t> </a:t>
            </a:r>
            <a:endParaRPr lang="en-GB" dirty="0">
              <a:ea typeface="Calibri"/>
              <a:cs typeface="Calibri"/>
            </a:endParaRPr>
          </a:p>
        </p:txBody>
      </p:sp>
      <p:sp>
        <p:nvSpPr>
          <p:cNvPr id="4" name="Slide Number Placeholder 3">
            <a:extLst>
              <a:ext uri="{FF2B5EF4-FFF2-40B4-BE49-F238E27FC236}">
                <a16:creationId xmlns:a16="http://schemas.microsoft.com/office/drawing/2014/main" id="{7A1029A6-E976-6B07-A2E3-9621064C6440}"/>
              </a:ext>
            </a:extLst>
          </p:cNvPr>
          <p:cNvSpPr>
            <a:spLocks noGrp="1"/>
          </p:cNvSpPr>
          <p:nvPr>
            <p:ph type="sldNum" sz="quarter" idx="10"/>
          </p:nvPr>
        </p:nvSpPr>
        <p:spPr/>
        <p:txBody>
          <a:bodyPr/>
          <a:lstStyle/>
          <a:p>
            <a:fld id="{E798FA88-871F-5C48-9EBC-B5098FA55A7A}" type="slidenum">
              <a:rPr lang="fr-FR" smtClean="0"/>
              <a:t>38</a:t>
            </a:fld>
            <a:endParaRPr lang="fr-FR"/>
          </a:p>
        </p:txBody>
      </p:sp>
    </p:spTree>
    <p:extLst>
      <p:ext uri="{BB962C8B-B14F-4D97-AF65-F5344CB8AC3E}">
        <p14:creationId xmlns:p14="http://schemas.microsoft.com/office/powerpoint/2010/main" val="1876224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39</a:t>
            </a:fld>
            <a:endParaRPr lang="fr-FR"/>
          </a:p>
        </p:txBody>
      </p:sp>
    </p:spTree>
    <p:extLst>
      <p:ext uri="{BB962C8B-B14F-4D97-AF65-F5344CB8AC3E}">
        <p14:creationId xmlns:p14="http://schemas.microsoft.com/office/powerpoint/2010/main" val="40020343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40</a:t>
            </a:fld>
            <a:endParaRPr lang="fr-FR"/>
          </a:p>
        </p:txBody>
      </p:sp>
    </p:spTree>
    <p:extLst>
      <p:ext uri="{BB962C8B-B14F-4D97-AF65-F5344CB8AC3E}">
        <p14:creationId xmlns:p14="http://schemas.microsoft.com/office/powerpoint/2010/main" val="41568850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99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98FA88-871F-5C48-9EBC-B5098FA55A7A}" type="slidenum">
              <a:rPr lang="fr-FR" smtClean="0"/>
              <a:t>4</a:t>
            </a:fld>
            <a:endParaRPr lang="fr-FR"/>
          </a:p>
        </p:txBody>
      </p:sp>
    </p:spTree>
    <p:extLst>
      <p:ext uri="{BB962C8B-B14F-4D97-AF65-F5344CB8AC3E}">
        <p14:creationId xmlns:p14="http://schemas.microsoft.com/office/powerpoint/2010/main" val="426194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a:solidFill>
                  <a:schemeClr val="tx1"/>
                </a:solidFill>
                <a:effectLst/>
                <a:latin typeface="+mn-lt"/>
                <a:ea typeface="+mn-ea"/>
                <a:cs typeface="+mn-cs"/>
              </a:rPr>
              <a:t>Liberale da Verona, "Ratto d'Europa", 1470 </a:t>
            </a:r>
            <a:r>
              <a:rPr lang="it-IT" sz="1200" kern="1200" err="1">
                <a:solidFill>
                  <a:schemeClr val="tx1"/>
                </a:solidFill>
                <a:effectLst/>
                <a:latin typeface="+mn-lt"/>
                <a:ea typeface="+mn-ea"/>
                <a:cs typeface="+mn-cs"/>
              </a:rPr>
              <a:t>ca</a:t>
            </a:r>
            <a:r>
              <a:rPr lang="it-IT" sz="1200" kern="1200">
                <a:solidFill>
                  <a:schemeClr val="tx1"/>
                </a:solidFill>
                <a:effectLst/>
                <a:latin typeface="+mn-lt"/>
                <a:ea typeface="+mn-ea"/>
                <a:cs typeface="+mn-cs"/>
              </a:rPr>
              <a:t>., olio su tavola di pioppo, </a:t>
            </a:r>
            <a:r>
              <a:rPr lang="it-IT" sz="1200" kern="1200" err="1">
                <a:solidFill>
                  <a:schemeClr val="tx1"/>
                </a:solidFill>
                <a:effectLst/>
                <a:latin typeface="+mn-lt"/>
                <a:ea typeface="+mn-ea"/>
                <a:cs typeface="+mn-cs"/>
              </a:rPr>
              <a:t>Louvres</a:t>
            </a:r>
            <a:r>
              <a:rPr lang="it-IT"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r>
              <a:rPr lang="it-IT" sz="1200" kern="1200">
                <a:solidFill>
                  <a:schemeClr val="tx1"/>
                </a:solidFill>
                <a:effectLst/>
                <a:latin typeface="+mn-lt"/>
                <a:ea typeface="+mn-ea"/>
                <a:cs typeface="+mn-cs"/>
              </a:rPr>
              <a:t>Il dipinto raffigura il rapimento di Europa, una principessa vergine fenicia, da parte di Zeus, trasformatosi in toro bianco per portarla via da Creta. Secondo una delle teorie sulle origini del nome "Europa", il continente avrebbe preso il nome da quella principessa.</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5</a:t>
            </a:fld>
            <a:endParaRPr lang="fr-FR"/>
          </a:p>
        </p:txBody>
      </p:sp>
    </p:spTree>
    <p:extLst>
      <p:ext uri="{BB962C8B-B14F-4D97-AF65-F5344CB8AC3E}">
        <p14:creationId xmlns:p14="http://schemas.microsoft.com/office/powerpoint/2010/main" val="323900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it-IT" sz="1200" b="1" kern="1200">
                <a:solidFill>
                  <a:schemeClr val="tx1"/>
                </a:solidFill>
                <a:effectLst/>
                <a:latin typeface="+mn-lt"/>
                <a:ea typeface="+mn-ea"/>
                <a:cs typeface="+mn-cs"/>
              </a:rPr>
              <a:t>Cos'è l'Europa?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È uno dei sei continenti</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Comprende 44 paesi</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Ha una popolazione di oltre 700 milioni di persone</a:t>
            </a:r>
          </a:p>
          <a:p>
            <a:pPr marL="0" lvl="0" indent="0">
              <a:buFont typeface="Arial" panose="020B0604020202020204" pitchFamily="34" charset="0"/>
              <a:buNone/>
            </a:pPr>
            <a:endParaRPr lang="en-US" sz="1200" kern="1200">
              <a:solidFill>
                <a:schemeClr val="tx1"/>
              </a:solidFill>
              <a:effectLst/>
              <a:latin typeface="+mn-lt"/>
              <a:ea typeface="+mn-ea"/>
              <a:cs typeface="+mn-cs"/>
            </a:endParaRPr>
          </a:p>
          <a:p>
            <a:r>
              <a:rPr lang="it-IT" sz="1200" b="1" kern="1200">
                <a:solidFill>
                  <a:schemeClr val="tx1"/>
                </a:solidFill>
                <a:effectLst/>
                <a:latin typeface="+mn-lt"/>
                <a:ea typeface="+mn-ea"/>
                <a:cs typeface="+mn-cs"/>
              </a:rPr>
              <a:t>Cos'è l'Unione europea?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L'Unione europea è un'unione economica e politica, unica nel suo genere, tra 27 paesi europei chiamati Stati membri, che hanno deciso di unire le forze per costruire insieme un futuro migliore.</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Ha una popolazione di circa </a:t>
            </a:r>
            <a:r>
              <a:rPr lang="it-IT" sz="1200" b="1" kern="1200">
                <a:solidFill>
                  <a:schemeClr val="tx1"/>
                </a:solidFill>
                <a:effectLst/>
                <a:latin typeface="+mn-lt"/>
                <a:ea typeface="+mn-ea"/>
                <a:cs typeface="+mn-cs"/>
              </a:rPr>
              <a:t>447 milioni di persone</a:t>
            </a:r>
            <a:r>
              <a:rPr lang="it-IT"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it-IT" sz="1200" kern="1200">
                <a:solidFill>
                  <a:schemeClr val="tx1"/>
                </a:solidFill>
                <a:effectLst/>
                <a:latin typeface="+mn-lt"/>
                <a:ea typeface="+mn-ea"/>
                <a:cs typeface="+mn-cs"/>
              </a:rPr>
              <a:t>L'Unione europea fa sì che i suoi cittadini possano vivere, lavorare e viaggiare più facilmente in tutti i paesi membri.</a:t>
            </a:r>
            <a:endParaRPr lang="en-US" sz="1100" noProof="0"/>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6</a:t>
            </a:fld>
            <a:endParaRPr lang="fr-FR"/>
          </a:p>
        </p:txBody>
      </p:sp>
    </p:spTree>
    <p:extLst>
      <p:ext uri="{BB962C8B-B14F-4D97-AF65-F5344CB8AC3E}">
        <p14:creationId xmlns:p14="http://schemas.microsoft.com/office/powerpoint/2010/main" val="10646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a:solidFill>
                  <a:schemeClr val="tx1"/>
                </a:solidFill>
                <a:effectLst/>
                <a:latin typeface="+mn-lt"/>
                <a:ea typeface="+mn-ea"/>
                <a:cs typeface="+mn-cs"/>
              </a:rPr>
              <a:t>Tra le tappe fondamentali della creazione dell'Europa moderna troviamo:</a:t>
            </a:r>
          </a:p>
          <a:p>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a:solidFill>
                  <a:schemeClr val="tx1"/>
                </a:solidFill>
                <a:effectLst/>
                <a:latin typeface="+mn-lt"/>
                <a:ea typeface="+mn-ea"/>
                <a:cs typeface="+mn-cs"/>
              </a:rPr>
              <a:t>L'antica Roma e l'antica Grecia</a:t>
            </a:r>
            <a:r>
              <a:rPr lang="it-IT" sz="1200" kern="1200">
                <a:solidFill>
                  <a:schemeClr val="tx1"/>
                </a:solidFill>
                <a:effectLst/>
                <a:latin typeface="+mn-lt"/>
                <a:ea typeface="+mn-ea"/>
                <a:cs typeface="+mn-cs"/>
              </a:rPr>
              <a:t>, che hanno contribuito alla nascita della democrazia, del governo e della cultura in Europa.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a:solidFill>
                  <a:schemeClr val="tx1"/>
                </a:solidFill>
                <a:effectLst/>
                <a:latin typeface="+mn-lt"/>
                <a:ea typeface="+mn-ea"/>
                <a:cs typeface="+mn-cs"/>
              </a:rPr>
              <a:t>La Riforma protestante</a:t>
            </a:r>
            <a:r>
              <a:rPr lang="it-IT" sz="1200" kern="1200">
                <a:solidFill>
                  <a:schemeClr val="tx1"/>
                </a:solidFill>
                <a:effectLst/>
                <a:latin typeface="+mn-lt"/>
                <a:ea typeface="+mn-ea"/>
                <a:cs typeface="+mn-cs"/>
              </a:rPr>
              <a:t>, che nel XVI e XVII secolo ha cambiato l'atteggiamento dell'Europa nei confronti della religione.</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a:solidFill>
                  <a:schemeClr val="tx1"/>
                </a:solidFill>
                <a:effectLst/>
                <a:latin typeface="+mn-lt"/>
                <a:ea typeface="+mn-ea"/>
                <a:cs typeface="+mn-cs"/>
              </a:rPr>
              <a:t>L'illuminismo</a:t>
            </a:r>
            <a:r>
              <a:rPr lang="it-IT" sz="1200" kern="1200">
                <a:solidFill>
                  <a:schemeClr val="tx1"/>
                </a:solidFill>
                <a:effectLst/>
                <a:latin typeface="+mn-lt"/>
                <a:ea typeface="+mn-ea"/>
                <a:cs typeface="+mn-cs"/>
              </a:rPr>
              <a:t>, un movimento intellettuale, politico e ideologico del XVIII secolo che sottolineava l'importanza della logica e della ragione e che ha fissato le regole di base della scienza e della politica moderne.</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a:solidFill>
                  <a:schemeClr val="tx1"/>
                </a:solidFill>
                <a:effectLst/>
                <a:latin typeface="+mn-lt"/>
                <a:ea typeface="+mn-ea"/>
                <a:cs typeface="+mn-cs"/>
              </a:rPr>
              <a:t>L'invenzione del parlamentarismo</a:t>
            </a:r>
            <a:r>
              <a:rPr lang="it-IT" sz="1200" kern="1200">
                <a:solidFill>
                  <a:schemeClr val="tx1"/>
                </a:solidFill>
                <a:effectLst/>
                <a:latin typeface="+mn-lt"/>
                <a:ea typeface="+mn-ea"/>
                <a:cs typeface="+mn-cs"/>
              </a:rPr>
              <a:t>, che attualmente costituisce il fondamento del governo europeo moderno.</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it-IT" sz="1200" b="1" kern="1200">
                <a:solidFill>
                  <a:schemeClr val="tx1"/>
                </a:solidFill>
                <a:effectLst/>
                <a:latin typeface="+mn-lt"/>
                <a:ea typeface="+mn-ea"/>
                <a:cs typeface="+mn-cs"/>
              </a:rPr>
              <a:t>Lo sviluppo dei diritti sociali</a:t>
            </a:r>
            <a:r>
              <a:rPr lang="it-IT" sz="1200" kern="1200">
                <a:solidFill>
                  <a:schemeClr val="tx1"/>
                </a:solidFill>
                <a:effectLst/>
                <a:latin typeface="+mn-lt"/>
                <a:ea typeface="+mn-ea"/>
                <a:cs typeface="+mn-cs"/>
              </a:rPr>
              <a:t> nel corso del XIX e XX secolo, che oggi tutelano la vita e il lavoro dei cittadini europei.</a:t>
            </a:r>
            <a:endParaRPr lang="en-IE"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7</a:t>
            </a:fld>
            <a:endParaRPr lang="fr-FR"/>
          </a:p>
        </p:txBody>
      </p:sp>
    </p:spTree>
    <p:extLst>
      <p:ext uri="{BB962C8B-B14F-4D97-AF65-F5344CB8AC3E}">
        <p14:creationId xmlns:p14="http://schemas.microsoft.com/office/powerpoint/2010/main" val="254760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228600" lvl="0" indent="-228600">
              <a:buFont typeface="+mj-lt"/>
              <a:buAutoNum type="arabicPeriod"/>
            </a:pPr>
            <a:r>
              <a:rPr lang="it-IT" sz="1200" b="1" kern="1200">
                <a:solidFill>
                  <a:schemeClr val="tx1"/>
                </a:solidFill>
                <a:effectLst/>
                <a:latin typeface="+mn-lt"/>
                <a:ea typeface="+mn-ea"/>
                <a:cs typeface="+mn-cs"/>
              </a:rPr>
              <a:t>Pablo Picasso</a:t>
            </a:r>
            <a:r>
              <a:rPr lang="it-IT" sz="1200" kern="1200">
                <a:solidFill>
                  <a:schemeClr val="tx1"/>
                </a:solidFill>
                <a:effectLst/>
                <a:latin typeface="+mn-lt"/>
                <a:ea typeface="+mn-ea"/>
                <a:cs typeface="+mn-cs"/>
              </a:rPr>
              <a:t>: artista spagnolo noto per aver fondato, assieme a Georges Braque, il movimento cubista. Probabilmente conoscerete due sue opere famose, "Guernica" e "</a:t>
            </a:r>
            <a:r>
              <a:rPr lang="it-IT" sz="1200" kern="1200" err="1">
                <a:solidFill>
                  <a:schemeClr val="tx1"/>
                </a:solidFill>
                <a:effectLst/>
                <a:latin typeface="+mn-lt"/>
                <a:ea typeface="+mn-ea"/>
                <a:cs typeface="+mn-cs"/>
              </a:rPr>
              <a:t>Les</a:t>
            </a:r>
            <a:r>
              <a:rPr lang="it-IT" sz="1200" kern="1200">
                <a:solidFill>
                  <a:schemeClr val="tx1"/>
                </a:solidFill>
                <a:effectLst/>
                <a:latin typeface="+mn-lt"/>
                <a:ea typeface="+mn-ea"/>
                <a:cs typeface="+mn-cs"/>
              </a:rPr>
              <a:t> </a:t>
            </a:r>
            <a:r>
              <a:rPr lang="it-IT" sz="1200" kern="1200" err="1">
                <a:solidFill>
                  <a:schemeClr val="tx1"/>
                </a:solidFill>
                <a:effectLst/>
                <a:latin typeface="+mn-lt"/>
                <a:ea typeface="+mn-ea"/>
                <a:cs typeface="+mn-cs"/>
              </a:rPr>
              <a:t>Demoiselles</a:t>
            </a:r>
            <a:r>
              <a:rPr lang="it-IT" sz="1200" kern="1200">
                <a:solidFill>
                  <a:schemeClr val="tx1"/>
                </a:solidFill>
                <a:effectLst/>
                <a:latin typeface="+mn-lt"/>
                <a:ea typeface="+mn-ea"/>
                <a:cs typeface="+mn-cs"/>
              </a:rPr>
              <a:t> d'Avignon".</a:t>
            </a:r>
            <a:endParaRPr lang="en-US" sz="1200" kern="1200">
              <a:solidFill>
                <a:schemeClr val="tx1"/>
              </a:solidFill>
              <a:effectLst/>
              <a:latin typeface="+mn-lt"/>
              <a:ea typeface="+mn-ea"/>
              <a:cs typeface="+mn-cs"/>
            </a:endParaRPr>
          </a:p>
          <a:p>
            <a:pPr marL="228600" lvl="0" indent="-228600">
              <a:buFont typeface="+mj-lt"/>
              <a:buAutoNum type="arabicPeriod"/>
            </a:pPr>
            <a:r>
              <a:rPr lang="it-IT" sz="1200" b="1" kern="1200">
                <a:solidFill>
                  <a:schemeClr val="tx1"/>
                </a:solidFill>
                <a:effectLst/>
                <a:latin typeface="+mn-lt"/>
                <a:ea typeface="+mn-ea"/>
                <a:cs typeface="+mn-cs"/>
              </a:rPr>
              <a:t>Ludwig van Beethoven</a:t>
            </a:r>
            <a:r>
              <a:rPr lang="it-IT" sz="1200" kern="1200">
                <a:solidFill>
                  <a:schemeClr val="tx1"/>
                </a:solidFill>
                <a:effectLst/>
                <a:latin typeface="+mn-lt"/>
                <a:ea typeface="+mn-ea"/>
                <a:cs typeface="+mn-cs"/>
              </a:rPr>
              <a:t>: compositore tedesco e pianista noto per le sue sinfonie. Beethoven è stato una figura fondamentale nella transizione dal periodo classico a quello romantico della musica occidentale. Ha composto l'"Inno alla gioia", che successivamente è diventato l'inno europeo.</a:t>
            </a:r>
            <a:endParaRPr lang="en-US" sz="1200" kern="1200">
              <a:solidFill>
                <a:schemeClr val="tx1"/>
              </a:solidFill>
              <a:effectLst/>
              <a:latin typeface="+mn-lt"/>
              <a:ea typeface="+mn-ea"/>
              <a:cs typeface="+mn-cs"/>
            </a:endParaRPr>
          </a:p>
          <a:p>
            <a:pPr marL="228600" lvl="0" indent="-228600">
              <a:buFont typeface="+mj-lt"/>
              <a:buAutoNum type="arabicPeriod"/>
            </a:pPr>
            <a:r>
              <a:rPr lang="it-IT" sz="1200" b="1" kern="1200">
                <a:solidFill>
                  <a:schemeClr val="tx1"/>
                </a:solidFill>
                <a:effectLst/>
                <a:latin typeface="+mn-lt"/>
                <a:ea typeface="+mn-ea"/>
                <a:cs typeface="+mn-cs"/>
              </a:rPr>
              <a:t>Alfons </a:t>
            </a:r>
            <a:r>
              <a:rPr lang="it-IT" sz="1200" b="1" kern="1200" err="1">
                <a:solidFill>
                  <a:schemeClr val="tx1"/>
                </a:solidFill>
                <a:effectLst/>
                <a:latin typeface="+mn-lt"/>
                <a:ea typeface="+mn-ea"/>
                <a:cs typeface="+mn-cs"/>
              </a:rPr>
              <a:t>Mucha</a:t>
            </a:r>
            <a:r>
              <a:rPr lang="it-IT" sz="1200" kern="1200">
                <a:solidFill>
                  <a:schemeClr val="tx1"/>
                </a:solidFill>
                <a:effectLst/>
                <a:latin typeface="+mn-lt"/>
                <a:ea typeface="+mn-ea"/>
                <a:cs typeface="+mn-cs"/>
              </a:rPr>
              <a:t>: pittore e illustratore ceco, è stato un esponente del movimento dell'Art </a:t>
            </a:r>
            <a:r>
              <a:rPr lang="it-IT" sz="1200" kern="1200" err="1">
                <a:solidFill>
                  <a:schemeClr val="tx1"/>
                </a:solidFill>
                <a:effectLst/>
                <a:latin typeface="+mn-lt"/>
                <a:ea typeface="+mn-ea"/>
                <a:cs typeface="+mn-cs"/>
              </a:rPr>
              <a:t>Nouveau</a:t>
            </a:r>
            <a:r>
              <a:rPr lang="it-IT" sz="1200" kern="1200">
                <a:solidFill>
                  <a:schemeClr val="tx1"/>
                </a:solidFill>
                <a:effectLst/>
                <a:latin typeface="+mn-lt"/>
                <a:ea typeface="+mn-ea"/>
                <a:cs typeface="+mn-cs"/>
              </a:rPr>
              <a:t>. Tra i suoi dipinti più famosi ricordiamo "Frutta" (1897) e "Epopea slava" (1910–1928), che illustra la storia di tutti i popoli slavi.</a:t>
            </a:r>
            <a:endParaRPr lang="en-US" sz="1200" kern="1200">
              <a:solidFill>
                <a:schemeClr val="tx1"/>
              </a:solidFill>
              <a:effectLst/>
              <a:latin typeface="+mn-lt"/>
              <a:ea typeface="+mn-ea"/>
              <a:cs typeface="+mn-cs"/>
            </a:endParaRPr>
          </a:p>
          <a:p>
            <a:pPr marL="228600" lvl="0" indent="-228600">
              <a:buFont typeface="+mj-lt"/>
              <a:buAutoNum type="arabicPeriod"/>
            </a:pPr>
            <a:r>
              <a:rPr lang="it-IT" sz="1200" kern="1200">
                <a:solidFill>
                  <a:schemeClr val="tx1"/>
                </a:solidFill>
                <a:effectLst/>
                <a:latin typeface="+mn-lt"/>
                <a:ea typeface="+mn-ea"/>
                <a:cs typeface="+mn-cs"/>
              </a:rPr>
              <a:t>.</a:t>
            </a:r>
            <a:r>
              <a:rPr lang="it-IT" sz="1200" b="1" kern="1200" err="1">
                <a:solidFill>
                  <a:schemeClr val="tx1"/>
                </a:solidFill>
                <a:effectLst/>
                <a:latin typeface="+mn-lt"/>
                <a:ea typeface="+mn-ea"/>
                <a:cs typeface="+mn-cs"/>
              </a:rPr>
              <a:t>Hilma</a:t>
            </a:r>
            <a:r>
              <a:rPr lang="it-IT" sz="1200" b="1" kern="1200">
                <a:solidFill>
                  <a:schemeClr val="tx1"/>
                </a:solidFill>
                <a:effectLst/>
                <a:latin typeface="+mn-lt"/>
                <a:ea typeface="+mn-ea"/>
                <a:cs typeface="+mn-cs"/>
              </a:rPr>
              <a:t> </a:t>
            </a:r>
            <a:r>
              <a:rPr lang="it-IT" sz="1200" b="1" kern="1200" err="1">
                <a:solidFill>
                  <a:schemeClr val="tx1"/>
                </a:solidFill>
                <a:effectLst/>
                <a:latin typeface="+mn-lt"/>
                <a:ea typeface="+mn-ea"/>
                <a:cs typeface="+mn-cs"/>
              </a:rPr>
              <a:t>af</a:t>
            </a:r>
            <a:r>
              <a:rPr lang="it-IT" sz="1200" b="1" kern="1200">
                <a:solidFill>
                  <a:schemeClr val="tx1"/>
                </a:solidFill>
                <a:effectLst/>
                <a:latin typeface="+mn-lt"/>
                <a:ea typeface="+mn-ea"/>
                <a:cs typeface="+mn-cs"/>
              </a:rPr>
              <a:t> </a:t>
            </a:r>
            <a:r>
              <a:rPr lang="it-IT" sz="1200" b="1" kern="1200" err="1">
                <a:solidFill>
                  <a:schemeClr val="tx1"/>
                </a:solidFill>
                <a:effectLst/>
                <a:latin typeface="+mn-lt"/>
                <a:ea typeface="+mn-ea"/>
                <a:cs typeface="+mn-cs"/>
              </a:rPr>
              <a:t>Klint</a:t>
            </a:r>
            <a:r>
              <a:rPr lang="it-IT" sz="1200" kern="1200">
                <a:solidFill>
                  <a:schemeClr val="tx1"/>
                </a:solidFill>
                <a:effectLst/>
                <a:latin typeface="+mn-lt"/>
                <a:ea typeface="+mn-ea"/>
                <a:cs typeface="+mn-cs"/>
              </a:rPr>
              <a:t> è stata una pittrice svedese. I suoi dipinti astratti, in cui esplorava campi quali la spiritualità, i cicli della vita, la forma della spirale, la geometria e la teoria cromatica, sono considerati tra le prime opere astratte note nella storia dell'arte occidentale.</a:t>
            </a:r>
            <a:endParaRPr lang="en-US" sz="1200" kern="1200">
              <a:solidFill>
                <a:schemeClr val="tx1"/>
              </a:solidFill>
              <a:effectLst/>
              <a:latin typeface="+mn-lt"/>
              <a:ea typeface="+mn-ea"/>
              <a:cs typeface="+mn-cs"/>
            </a:endParaRPr>
          </a:p>
          <a:p>
            <a:pPr marL="228600" lvl="0" indent="-228600">
              <a:buFont typeface="+mj-lt"/>
              <a:buAutoNum type="arabicPeriod"/>
            </a:pPr>
            <a:r>
              <a:rPr lang="it-IT" sz="1200" b="1" kern="1200">
                <a:solidFill>
                  <a:schemeClr val="tx1"/>
                </a:solidFill>
                <a:effectLst/>
                <a:latin typeface="+mn-lt"/>
                <a:ea typeface="+mn-ea"/>
                <a:cs typeface="+mn-cs"/>
              </a:rPr>
              <a:t>Stefan </a:t>
            </a:r>
            <a:r>
              <a:rPr lang="it-IT" sz="1200" b="1" kern="1200" err="1">
                <a:solidFill>
                  <a:schemeClr val="tx1"/>
                </a:solidFill>
                <a:effectLst/>
                <a:latin typeface="+mn-lt"/>
                <a:ea typeface="+mn-ea"/>
                <a:cs typeface="+mn-cs"/>
              </a:rPr>
              <a:t>Zweig</a:t>
            </a:r>
            <a:r>
              <a:rPr lang="it-IT" sz="1200" kern="1200">
                <a:solidFill>
                  <a:schemeClr val="tx1"/>
                </a:solidFill>
                <a:effectLst/>
                <a:latin typeface="+mn-lt"/>
                <a:ea typeface="+mn-ea"/>
                <a:cs typeface="+mn-cs"/>
              </a:rPr>
              <a:t>: scrittore, drammaturgo, giornalista e biografo austriaco. Forse conoscerete una delle sue principali opere, "Novella degli scacchi" (1941), un thriller psicologico brillante e creativo, o altri suoi racconti.</a:t>
            </a:r>
            <a:endParaRPr lang="en-US" sz="1200" kern="1200">
              <a:solidFill>
                <a:schemeClr val="tx1"/>
              </a:solidFill>
              <a:effectLst/>
              <a:latin typeface="+mn-lt"/>
              <a:ea typeface="+mn-ea"/>
              <a:cs typeface="+mn-cs"/>
            </a:endParaRPr>
          </a:p>
          <a:p>
            <a:pPr marL="228600" lvl="0" indent="-228600">
              <a:buFont typeface="+mj-lt"/>
              <a:buAutoNum type="arabicPeriod"/>
            </a:pPr>
            <a:r>
              <a:rPr lang="it-IT" sz="1200" b="1" kern="1200" err="1">
                <a:solidFill>
                  <a:schemeClr val="tx1"/>
                </a:solidFill>
                <a:effectLst/>
                <a:latin typeface="+mn-lt"/>
                <a:ea typeface="+mn-ea"/>
                <a:cs typeface="+mn-cs"/>
              </a:rPr>
              <a:t>Wisława</a:t>
            </a:r>
            <a:r>
              <a:rPr lang="it-IT" sz="1200" b="1" kern="1200">
                <a:solidFill>
                  <a:schemeClr val="tx1"/>
                </a:solidFill>
                <a:effectLst/>
                <a:latin typeface="+mn-lt"/>
                <a:ea typeface="+mn-ea"/>
                <a:cs typeface="+mn-cs"/>
              </a:rPr>
              <a:t> </a:t>
            </a:r>
            <a:r>
              <a:rPr lang="it-IT" sz="1200" b="1" kern="1200" err="1">
                <a:solidFill>
                  <a:schemeClr val="tx1"/>
                </a:solidFill>
                <a:effectLst/>
                <a:latin typeface="+mn-lt"/>
                <a:ea typeface="+mn-ea"/>
                <a:cs typeface="+mn-cs"/>
              </a:rPr>
              <a:t>Szymborska</a:t>
            </a:r>
            <a:r>
              <a:rPr lang="it-IT" sz="1200" kern="1200">
                <a:solidFill>
                  <a:schemeClr val="tx1"/>
                </a:solidFill>
                <a:effectLst/>
                <a:latin typeface="+mn-lt"/>
                <a:ea typeface="+mn-ea"/>
                <a:cs typeface="+mn-cs"/>
              </a:rPr>
              <a:t>: poetessa, saggista e traduttrice polacca, premio Nobel per la letteratura nel 1996. Una delle sue raccolte più famose è "Vista con granello di sabbia".</a:t>
            </a:r>
            <a:endParaRPr lang="en-US" sz="1200" kern="1200">
              <a:solidFill>
                <a:schemeClr val="tx1"/>
              </a:solidFill>
              <a:effectLst/>
              <a:latin typeface="+mn-lt"/>
              <a:ea typeface="+mn-ea"/>
              <a:cs typeface="+mn-cs"/>
            </a:endParaRPr>
          </a:p>
          <a:p>
            <a:pPr marL="228600" lvl="0" indent="-228600">
              <a:buFont typeface="+mj-lt"/>
              <a:buAutoNum type="arabicPeriod"/>
            </a:pPr>
            <a:r>
              <a:rPr lang="it-IT" sz="1200" b="1" kern="1200">
                <a:solidFill>
                  <a:schemeClr val="tx1"/>
                </a:solidFill>
                <a:effectLst/>
                <a:latin typeface="+mn-lt"/>
                <a:ea typeface="+mn-ea"/>
                <a:cs typeface="+mn-cs"/>
              </a:rPr>
              <a:t>Simone de </a:t>
            </a:r>
            <a:r>
              <a:rPr lang="it-IT" sz="1200" b="1" kern="1200" err="1">
                <a:solidFill>
                  <a:schemeClr val="tx1"/>
                </a:solidFill>
                <a:effectLst/>
                <a:latin typeface="+mn-lt"/>
                <a:ea typeface="+mn-ea"/>
                <a:cs typeface="+mn-cs"/>
              </a:rPr>
              <a:t>Beauvoir</a:t>
            </a:r>
            <a:r>
              <a:rPr lang="it-IT" sz="1200" kern="1200">
                <a:solidFill>
                  <a:schemeClr val="tx1"/>
                </a:solidFill>
                <a:effectLst/>
                <a:latin typeface="+mn-lt"/>
                <a:ea typeface="+mn-ea"/>
                <a:cs typeface="+mn-cs"/>
              </a:rPr>
              <a:t> è stata una scrittrice, filosofa e saggista francese. Una delle sue opere più famose è il racconto autobiografico "Memorie d'una ragazza perbene" (1958), in cui racconta la sua infanzia e adolescenza.</a:t>
            </a:r>
            <a:endParaRPr lang="en-US" sz="1200" kern="1200">
              <a:solidFill>
                <a:schemeClr val="tx1"/>
              </a:solidFill>
              <a:effectLst/>
              <a:latin typeface="+mn-lt"/>
              <a:ea typeface="+mn-ea"/>
              <a:cs typeface="+mn-cs"/>
            </a:endParaRPr>
          </a:p>
          <a:p>
            <a:pPr marL="228600" lvl="0" indent="-228600">
              <a:buFont typeface="+mj-lt"/>
              <a:buAutoNum type="arabicPeriod"/>
            </a:pPr>
            <a:r>
              <a:rPr lang="it-IT" sz="1200" b="1" kern="1200">
                <a:solidFill>
                  <a:schemeClr val="tx1"/>
                </a:solidFill>
                <a:effectLst/>
                <a:latin typeface="+mn-lt"/>
                <a:ea typeface="+mn-ea"/>
                <a:cs typeface="+mn-cs"/>
              </a:rPr>
              <a:t>Magda </a:t>
            </a:r>
            <a:r>
              <a:rPr lang="it-IT" sz="1200" b="1" kern="1200" err="1">
                <a:solidFill>
                  <a:schemeClr val="tx1"/>
                </a:solidFill>
                <a:effectLst/>
                <a:latin typeface="+mn-lt"/>
                <a:ea typeface="+mn-ea"/>
                <a:cs typeface="+mn-cs"/>
              </a:rPr>
              <a:t>Szabó</a:t>
            </a:r>
            <a:r>
              <a:rPr lang="it-IT" sz="1200" kern="1200">
                <a:solidFill>
                  <a:schemeClr val="tx1"/>
                </a:solidFill>
                <a:effectLst/>
                <a:latin typeface="+mn-lt"/>
                <a:ea typeface="+mn-ea"/>
                <a:cs typeface="+mn-cs"/>
              </a:rPr>
              <a:t> è stata una scrittrice ungherese autrice di drammi, saggi, studi, memorie, poesie e racconti per bambini. Il suo romanzo "</a:t>
            </a:r>
            <a:r>
              <a:rPr lang="it-IT" sz="1200" kern="1200" err="1">
                <a:solidFill>
                  <a:schemeClr val="tx1"/>
                </a:solidFill>
                <a:effectLst/>
                <a:latin typeface="+mn-lt"/>
                <a:ea typeface="+mn-ea"/>
                <a:cs typeface="+mn-cs"/>
              </a:rPr>
              <a:t>Az</a:t>
            </a:r>
            <a:r>
              <a:rPr lang="it-IT" sz="1200" kern="1200">
                <a:solidFill>
                  <a:schemeClr val="tx1"/>
                </a:solidFill>
                <a:effectLst/>
                <a:latin typeface="+mn-lt"/>
                <a:ea typeface="+mn-ea"/>
                <a:cs typeface="+mn-cs"/>
              </a:rPr>
              <a:t> </a:t>
            </a:r>
            <a:r>
              <a:rPr lang="it-IT" sz="1200" kern="1200" err="1">
                <a:solidFill>
                  <a:schemeClr val="tx1"/>
                </a:solidFill>
                <a:effectLst/>
                <a:latin typeface="+mn-lt"/>
                <a:ea typeface="+mn-ea"/>
                <a:cs typeface="+mn-cs"/>
              </a:rPr>
              <a:t>ajtó</a:t>
            </a:r>
            <a:r>
              <a:rPr lang="it-IT" sz="1200" kern="1200">
                <a:solidFill>
                  <a:schemeClr val="tx1"/>
                </a:solidFill>
                <a:effectLst/>
                <a:latin typeface="+mn-lt"/>
                <a:ea typeface="+mn-ea"/>
                <a:cs typeface="+mn-cs"/>
              </a:rPr>
              <a:t>" ("La porta") è stato pubblicato nel 1987 ed è diventato una delle sue opere più celebri a livello mondiale.</a:t>
            </a:r>
          </a:p>
          <a:p>
            <a:pPr lvl="0"/>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it-IT" sz="1200" b="1" i="1" kern="1200">
                <a:solidFill>
                  <a:schemeClr val="tx1"/>
                </a:solidFill>
                <a:effectLst/>
                <a:latin typeface="+mn-lt"/>
                <a:ea typeface="+mn-ea"/>
                <a:cs typeface="+mn-cs"/>
              </a:rPr>
              <a:t>Quali altri artisti europei conoscete?</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8</a:t>
            </a:fld>
            <a:endParaRPr lang="fr-FR"/>
          </a:p>
        </p:txBody>
      </p:sp>
    </p:spTree>
    <p:extLst>
      <p:ext uri="{BB962C8B-B14F-4D97-AF65-F5344CB8AC3E}">
        <p14:creationId xmlns:p14="http://schemas.microsoft.com/office/powerpoint/2010/main" val="2899160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a:solidFill>
                  <a:schemeClr val="tx1"/>
                </a:solidFill>
                <a:effectLst/>
                <a:latin typeface="+mn-lt"/>
                <a:ea typeface="+mn-ea"/>
                <a:cs typeface="+mn-cs"/>
              </a:rPr>
              <a:t>Ogni paese dell'UE ha la sua cultura, la sua lingua (o le sue lingue) e le sue tradizioni, ma condivide con gli altri gli stessi valori comuni, che deve rispettare se vuole far parte dell'Unione europea: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Dignità umana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Libertà</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Democrazia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Uguaglianza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Stato di diritto</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a:solidFill>
                  <a:schemeClr val="tx1"/>
                </a:solidFill>
                <a:effectLst/>
                <a:latin typeface="+mn-lt"/>
                <a:ea typeface="+mn-ea"/>
                <a:cs typeface="+mn-cs"/>
              </a:rPr>
              <a:t>Diritti umani</a:t>
            </a:r>
          </a:p>
          <a:p>
            <a:pPr lvl="0"/>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it-IT" sz="1200" b="1" i="1" kern="1200">
                <a:solidFill>
                  <a:schemeClr val="tx1"/>
                </a:solidFill>
                <a:effectLst/>
                <a:latin typeface="+mn-lt"/>
                <a:ea typeface="+mn-ea"/>
                <a:cs typeface="+mn-cs"/>
              </a:rPr>
              <a:t>Qual è il valore europeo più importante per voi, e perché?</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9</a:t>
            </a:fld>
            <a:endParaRPr lang="fr-FR"/>
          </a:p>
        </p:txBody>
      </p:sp>
    </p:spTree>
    <p:extLst>
      <p:ext uri="{BB962C8B-B14F-4D97-AF65-F5344CB8AC3E}">
        <p14:creationId xmlns:p14="http://schemas.microsoft.com/office/powerpoint/2010/main" val="424296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r-B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79977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20981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2129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3"/>
            <a:ext cx="9144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4418049"/>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557903"/>
            <a:ext cx="3780235" cy="528998"/>
          </a:xfrm>
        </p:spPr>
        <p:txBody>
          <a:bodyPr>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649555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9"/>
            <a:ext cx="9144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4"/>
            <a:ext cx="9144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872647"/>
          </a:xfrm>
        </p:spPr>
        <p:txBody>
          <a:bodyPr anchor="t">
            <a:norm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3067468"/>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783535"/>
            <a:ext cx="3780235" cy="528998"/>
          </a:xfrm>
        </p:spPr>
        <p:txBody>
          <a:bodyPr anchor="b" anchorCtr="0">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3285183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9144000" cy="6059194"/>
          </a:xfrm>
          <a:prstGeom prst="rect">
            <a:avLst/>
          </a:prstGeom>
        </p:spPr>
      </p:pic>
      <p:sp>
        <p:nvSpPr>
          <p:cNvPr id="14" name="Rectangle 13"/>
          <p:cNvSpPr/>
          <p:nvPr userDrawn="1"/>
        </p:nvSpPr>
        <p:spPr>
          <a:xfrm>
            <a:off x="3967" y="1078174"/>
            <a:ext cx="9148010"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2" name="Subtitle 2"/>
          <p:cNvSpPr>
            <a:spLocks noGrp="1"/>
          </p:cNvSpPr>
          <p:nvPr>
            <p:ph type="subTitle" idx="1"/>
          </p:nvPr>
        </p:nvSpPr>
        <p:spPr>
          <a:xfrm>
            <a:off x="803513" y="4418049"/>
            <a:ext cx="7548918" cy="897754"/>
          </a:xfrm>
        </p:spPr>
        <p:txBody>
          <a:bodyPr wrap="none">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16" name="Text Placeholder 18"/>
          <p:cNvSpPr>
            <a:spLocks noGrp="1"/>
          </p:cNvSpPr>
          <p:nvPr>
            <p:ph type="body" sz="quarter" idx="13"/>
          </p:nvPr>
        </p:nvSpPr>
        <p:spPr>
          <a:xfrm>
            <a:off x="4572000" y="5557903"/>
            <a:ext cx="3780235" cy="528998"/>
          </a:xfrm>
        </p:spPr>
        <p:txBody>
          <a:bodyPr wrap="none">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291456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2" name="Title 1"/>
          <p:cNvSpPr>
            <a:spLocks noGrp="1"/>
          </p:cNvSpPr>
          <p:nvPr>
            <p:ph type="ctrTitle"/>
          </p:nvPr>
        </p:nvSpPr>
        <p:spPr>
          <a:xfrm>
            <a:off x="802642" y="1122363"/>
            <a:ext cx="8007029" cy="2387600"/>
          </a:xfrm>
        </p:spPr>
        <p:txBody>
          <a:bodyPr anchor="b">
            <a:noAutofit/>
          </a:bodyPr>
          <a:lstStyle>
            <a:lvl1pPr algn="l">
              <a:defRPr sz="45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802642" y="3602038"/>
            <a:ext cx="8007029" cy="1655762"/>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62865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0786" y="6045258"/>
            <a:ext cx="1288884" cy="451153"/>
          </a:xfrm>
          <a:prstGeom prst="rect">
            <a:avLst/>
          </a:prstGeom>
        </p:spPr>
      </p:pic>
    </p:spTree>
    <p:extLst>
      <p:ext uri="{BB962C8B-B14F-4D97-AF65-F5344CB8AC3E}">
        <p14:creationId xmlns:p14="http://schemas.microsoft.com/office/powerpoint/2010/main" val="409330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5389" y="6045865"/>
            <a:ext cx="1287150" cy="450546"/>
          </a:xfrm>
          <a:prstGeom prst="rect">
            <a:avLst/>
          </a:prstGeom>
        </p:spPr>
      </p:pic>
      <p:sp>
        <p:nvSpPr>
          <p:cNvPr id="11" name="Title 1"/>
          <p:cNvSpPr>
            <a:spLocks noGrp="1"/>
          </p:cNvSpPr>
          <p:nvPr>
            <p:ph type="ctrTitle"/>
          </p:nvPr>
        </p:nvSpPr>
        <p:spPr>
          <a:xfrm>
            <a:off x="807760" y="1122363"/>
            <a:ext cx="7617223" cy="2387600"/>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02642" y="3602038"/>
            <a:ext cx="7617223" cy="1655762"/>
          </a:xfrm>
        </p:spPr>
        <p:txBody>
          <a:bodyPr>
            <a:no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1006142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3363151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23876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8179274" cy="3881904"/>
          </a:xfrm>
        </p:spPr>
        <p:txBody>
          <a:bodyPr>
            <a:noAutofit/>
          </a:bodyPr>
          <a:lstStyle>
            <a:lvl1pPr>
              <a:lnSpc>
                <a:spcPct val="100000"/>
              </a:lnSpc>
              <a:spcBef>
                <a:spcPts val="0"/>
              </a:spcBef>
              <a:spcAft>
                <a:spcPts val="1350"/>
              </a:spcAft>
              <a:defRPr/>
            </a:lvl1pPr>
            <a:lvl2pPr>
              <a:lnSpc>
                <a:spcPct val="100000"/>
              </a:lnSpc>
              <a:spcAft>
                <a:spcPts val="1350"/>
              </a:spcAft>
              <a:defRPr/>
            </a:lvl2pPr>
            <a:lvl3pPr>
              <a:lnSpc>
                <a:spcPct val="100000"/>
              </a:lnSpc>
              <a:spcAft>
                <a:spcPts val="1350"/>
              </a:spcAft>
              <a:defRPr/>
            </a:lvl3pPr>
            <a:lvl4pPr>
              <a:lnSpc>
                <a:spcPct val="100000"/>
              </a:lnSpc>
              <a:spcAft>
                <a:spcPts val="1350"/>
              </a:spcAft>
              <a:defRPr/>
            </a:lvl4pPr>
            <a:lvl5pPr>
              <a:lnSpc>
                <a:spcPct val="100000"/>
              </a:lnSpc>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8896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896312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1pPr>
              <a:spcAft>
                <a:spcPts val="1350"/>
              </a:spcAft>
              <a:defRPr/>
            </a:lvl1pPr>
            <a:lvl2pPr>
              <a:spcAft>
                <a:spcPts val="1350"/>
              </a:spcAft>
              <a:defRPr/>
            </a:lvl2pPr>
            <a:lvl3pPr>
              <a:spcAft>
                <a:spcPts val="1350"/>
              </a:spcAft>
              <a:defRPr/>
            </a:lvl3pPr>
            <a:lvl4pPr>
              <a:spcAft>
                <a:spcPts val="1350"/>
              </a:spcAft>
              <a:defRPr/>
            </a:lvl4pPr>
            <a:lvl5pPr>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64717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8889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3453735"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6278821"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05994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a:noFill/>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6"/>
            <a:ext cx="3887391"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10632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701769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4726" y="-59635"/>
            <a:ext cx="4616726"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2410536" y="1992574"/>
            <a:ext cx="641274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4586" y="743803"/>
            <a:ext cx="408692" cy="544923"/>
          </a:xfrm>
          <a:prstGeom prst="rect">
            <a:avLst/>
          </a:prstGeom>
        </p:spPr>
      </p:pic>
      <p:sp>
        <p:nvSpPr>
          <p:cNvPr id="3" name="Content Placeholder 2"/>
          <p:cNvSpPr>
            <a:spLocks noGrp="1"/>
          </p:cNvSpPr>
          <p:nvPr>
            <p:ph idx="1"/>
          </p:nvPr>
        </p:nvSpPr>
        <p:spPr>
          <a:xfrm>
            <a:off x="2653748" y="1992573"/>
            <a:ext cx="616953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38442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792" y="1825626"/>
            <a:ext cx="369513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5112792" y="482861"/>
            <a:ext cx="350195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34787" y="-46383"/>
            <a:ext cx="4606787"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909942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728042" y="2284668"/>
            <a:ext cx="2356247"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5926089" y="2284669"/>
            <a:ext cx="2356247"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3327065" y="2284668"/>
            <a:ext cx="2356247"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905080" y="403868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5" name="Text Placeholder 12"/>
          <p:cNvSpPr>
            <a:spLocks noGrp="1"/>
          </p:cNvSpPr>
          <p:nvPr>
            <p:ph type="body" sz="quarter" idx="17"/>
          </p:nvPr>
        </p:nvSpPr>
        <p:spPr>
          <a:xfrm>
            <a:off x="3504104" y="404194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6" name="Text Placeholder 12"/>
          <p:cNvSpPr>
            <a:spLocks noGrp="1"/>
          </p:cNvSpPr>
          <p:nvPr>
            <p:ph type="body" sz="quarter" idx="18"/>
          </p:nvPr>
        </p:nvSpPr>
        <p:spPr>
          <a:xfrm>
            <a:off x="6103127" y="4037438"/>
            <a:ext cx="2002169" cy="1524235"/>
          </a:xfrm>
          <a:solidFill>
            <a:schemeClr val="bg1"/>
          </a:solidFill>
        </p:spPr>
        <p:txBody>
          <a:bodyPr tIns="90000"/>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630383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2785402" y="2159957"/>
            <a:ext cx="1846193"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2785402" y="3968881"/>
            <a:ext cx="1846193"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743411" y="2159957"/>
            <a:ext cx="1846195"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6701420" y="3968880"/>
            <a:ext cx="1890000" cy="1638158"/>
          </a:xfrm>
          <a:noFill/>
        </p:spPr>
        <p:txBody>
          <a:bodyPr tIns="90000"/>
          <a:lstStyle>
            <a:lvl1pPr marL="0" indent="0" algn="l">
              <a:buNone/>
              <a:defRPr sz="1500"/>
            </a:lvl1pPr>
          </a:lstStyle>
          <a:p>
            <a:pPr lvl="0"/>
            <a:r>
              <a:rPr lang="en-US"/>
              <a:t>Edit Master text styles</a:t>
            </a:r>
          </a:p>
        </p:txBody>
      </p:sp>
      <p:sp>
        <p:nvSpPr>
          <p:cNvPr id="16" name="Text Placeholder 12"/>
          <p:cNvSpPr>
            <a:spLocks noGrp="1"/>
          </p:cNvSpPr>
          <p:nvPr>
            <p:ph type="body" sz="quarter" idx="18"/>
          </p:nvPr>
        </p:nvSpPr>
        <p:spPr>
          <a:xfrm>
            <a:off x="775213" y="2159958"/>
            <a:ext cx="1890000" cy="1638159"/>
          </a:xfrm>
          <a:noFill/>
        </p:spPr>
        <p:txBody>
          <a:bodyPr tIns="90000"/>
          <a:lstStyle>
            <a:lvl1pPr marL="0" indent="0" algn="r">
              <a:buNone/>
              <a:defRPr sz="1500"/>
            </a:lvl1pPr>
          </a:lstStyle>
          <a:p>
            <a:pPr lvl="0"/>
            <a:r>
              <a:rPr lang="en-US"/>
              <a:t>Edit Master text styles</a:t>
            </a:r>
          </a:p>
        </p:txBody>
      </p:sp>
      <p:sp>
        <p:nvSpPr>
          <p:cNvPr id="14" name="Picture Placeholder 2"/>
          <p:cNvSpPr>
            <a:spLocks noGrp="1"/>
          </p:cNvSpPr>
          <p:nvPr>
            <p:ph type="pic" sz="quarter" idx="19"/>
          </p:nvPr>
        </p:nvSpPr>
        <p:spPr>
          <a:xfrm>
            <a:off x="4743412" y="3968880"/>
            <a:ext cx="1846193"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775213" y="3968881"/>
            <a:ext cx="1890000" cy="1638158"/>
          </a:xfrm>
          <a:noFill/>
        </p:spPr>
        <p:txBody>
          <a:bodyPr tIns="90000"/>
          <a:lstStyle>
            <a:lvl1pPr marL="0" indent="0" algn="r">
              <a:buNone/>
              <a:defRPr sz="1500"/>
            </a:lvl1pPr>
          </a:lstStyle>
          <a:p>
            <a:pPr lvl="0"/>
            <a:r>
              <a:rPr lang="en-US"/>
              <a:t>Edit Master text styles</a:t>
            </a:r>
          </a:p>
        </p:txBody>
      </p:sp>
      <p:sp>
        <p:nvSpPr>
          <p:cNvPr id="18" name="Text Placeholder 12"/>
          <p:cNvSpPr>
            <a:spLocks noGrp="1"/>
          </p:cNvSpPr>
          <p:nvPr>
            <p:ph type="body" sz="quarter" idx="21"/>
          </p:nvPr>
        </p:nvSpPr>
        <p:spPr>
          <a:xfrm>
            <a:off x="6724742" y="2159957"/>
            <a:ext cx="1890000" cy="1638159"/>
          </a:xfrm>
          <a:noFill/>
        </p:spPr>
        <p:txBody>
          <a:bodyPr tIns="90000"/>
          <a:lstStyle>
            <a:lvl1pPr marL="0" indent="0" algn="l">
              <a:buNone/>
              <a:defRPr sz="1500"/>
            </a:lvl1pPr>
          </a:lstStyle>
          <a:p>
            <a:pPr lvl="0"/>
            <a:r>
              <a:rPr lang="en-US"/>
              <a:t>Edit Master text styles</a:t>
            </a:r>
          </a:p>
        </p:txBody>
      </p:sp>
    </p:spTree>
    <p:extLst>
      <p:ext uri="{BB962C8B-B14F-4D97-AF65-F5344CB8AC3E}">
        <p14:creationId xmlns:p14="http://schemas.microsoft.com/office/powerpoint/2010/main" val="3152398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9144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628650" y="2646644"/>
            <a:ext cx="78867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628650" y="3630614"/>
            <a:ext cx="78867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578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r-B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500784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1918990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icture Collage">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7108965" y="1913417"/>
            <a:ext cx="1406386" cy="2434309"/>
          </a:xfrm>
          <a:solidFill>
            <a:schemeClr val="bg2"/>
          </a:solidFill>
          <a:ln w="28575">
            <a:solidFill>
              <a:schemeClr val="bg1"/>
            </a:solidFill>
          </a:ln>
        </p:spPr>
        <p:txBody>
          <a:bodyPr/>
          <a:lstStyle/>
          <a:p>
            <a:r>
              <a:rPr lang="en-US"/>
              <a:t>Click icon to add picture</a:t>
            </a:r>
            <a:endParaRPr lang="en-GB"/>
          </a:p>
        </p:txBody>
      </p:sp>
      <p:sp>
        <p:nvSpPr>
          <p:cNvPr id="9" name="Picture Placeholder 5"/>
          <p:cNvSpPr>
            <a:spLocks noGrp="1"/>
          </p:cNvSpPr>
          <p:nvPr>
            <p:ph type="pic" sz="quarter" idx="14"/>
          </p:nvPr>
        </p:nvSpPr>
        <p:spPr>
          <a:xfrm>
            <a:off x="5288551" y="2898477"/>
            <a:ext cx="1730463" cy="2307284"/>
          </a:xfrm>
          <a:solidFill>
            <a:schemeClr val="bg2"/>
          </a:solidFill>
          <a:ln w="28575">
            <a:solidFill>
              <a:schemeClr val="bg1"/>
            </a:solidFill>
          </a:ln>
        </p:spPr>
        <p:txBody>
          <a:bodyPr/>
          <a:lstStyle/>
          <a:p>
            <a:r>
              <a:rPr lang="en-US"/>
              <a:t>Click icon to add picture</a:t>
            </a:r>
            <a:endParaRPr lang="en-GB"/>
          </a:p>
        </p:txBody>
      </p:sp>
      <p:sp>
        <p:nvSpPr>
          <p:cNvPr id="8" name="Picture Placeholder 5"/>
          <p:cNvSpPr>
            <a:spLocks noGrp="1"/>
          </p:cNvSpPr>
          <p:nvPr>
            <p:ph type="pic" sz="quarter" idx="13"/>
          </p:nvPr>
        </p:nvSpPr>
        <p:spPr>
          <a:xfrm>
            <a:off x="3061485" y="1913416"/>
            <a:ext cx="2389134" cy="2184030"/>
          </a:xfrm>
          <a:solidFill>
            <a:schemeClr val="bg2"/>
          </a:solidFill>
          <a:ln w="28575">
            <a:solidFill>
              <a:schemeClr val="bg1"/>
            </a:solidFill>
          </a:ln>
        </p:spPr>
        <p:txBody>
          <a:bodyPr/>
          <a:lstStyle/>
          <a:p>
            <a:r>
              <a:rPr lang="en-US"/>
              <a:t>Click icon to add picture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cxnSp>
        <p:nvCxnSpPr>
          <p:cNvPr id="4" name="Straight Connector 3"/>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703660" y="1748078"/>
            <a:ext cx="1982390" cy="1868487"/>
          </a:xfrm>
          <a:solidFill>
            <a:schemeClr val="bg2"/>
          </a:solidFill>
          <a:ln w="28575">
            <a:solidFill>
              <a:schemeClr val="bg1"/>
            </a:solidFill>
          </a:ln>
        </p:spPr>
        <p:txBody>
          <a:bodyPr/>
          <a:lstStyle/>
          <a:p>
            <a:r>
              <a:rPr lang="en-US"/>
              <a:t>Click icon to add picture</a:t>
            </a:r>
            <a:endParaRPr lang="en-GB"/>
          </a:p>
        </p:txBody>
      </p:sp>
      <p:sp>
        <p:nvSpPr>
          <p:cNvPr id="7" name="Picture Placeholder 5"/>
          <p:cNvSpPr>
            <a:spLocks noGrp="1"/>
          </p:cNvSpPr>
          <p:nvPr>
            <p:ph type="pic" sz="quarter" idx="12"/>
          </p:nvPr>
        </p:nvSpPr>
        <p:spPr>
          <a:xfrm>
            <a:off x="2130189" y="2860831"/>
            <a:ext cx="1215323" cy="2184030"/>
          </a:xfrm>
          <a:solidFill>
            <a:schemeClr val="bg2"/>
          </a:solidFill>
          <a:ln w="28575">
            <a:solidFill>
              <a:schemeClr val="bg1"/>
            </a:solidFill>
          </a:ln>
        </p:spPr>
        <p:txBody>
          <a:bodyPr/>
          <a:lstStyle/>
          <a:p>
            <a:r>
              <a:rPr lang="en-US"/>
              <a:t>Click icon to add picture</a:t>
            </a:r>
            <a:endParaRPr lang="en-GB"/>
          </a:p>
        </p:txBody>
      </p:sp>
      <p:sp>
        <p:nvSpPr>
          <p:cNvPr id="12" name="Picture Placeholder 11"/>
          <p:cNvSpPr>
            <a:spLocks noGrp="1"/>
          </p:cNvSpPr>
          <p:nvPr>
            <p:ph type="pic" sz="quarter" idx="16"/>
          </p:nvPr>
        </p:nvSpPr>
        <p:spPr>
          <a:xfrm>
            <a:off x="3689323" y="3790927"/>
            <a:ext cx="1490663" cy="1987550"/>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3" name="Picture Placeholder 11"/>
          <p:cNvSpPr>
            <a:spLocks noGrp="1"/>
          </p:cNvSpPr>
          <p:nvPr>
            <p:ph type="pic" sz="quarter" idx="17"/>
          </p:nvPr>
        </p:nvSpPr>
        <p:spPr>
          <a:xfrm>
            <a:off x="703660" y="3908959"/>
            <a:ext cx="1313615" cy="1751486"/>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4"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13197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52431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C9FA8FDF-3DAB-064F-ACC4-ED7A67D18D26}" type="datetimeFigureOut">
              <a:rPr lang="fr-FR" smtClean="0"/>
              <a:t>02/05/2025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8477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C9FA8FDF-3DAB-064F-ACC4-ED7A67D18D26}" type="datetimeFigureOut">
              <a:rPr lang="fr-FR" smtClean="0"/>
              <a:t>02/05/2025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30894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A8FDF-3DAB-064F-ACC4-ED7A67D18D26}" type="datetimeFigureOut">
              <a:rPr lang="fr-FR" smtClean="0"/>
              <a:t>02/05/2025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1304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64460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90827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t>02/05/2025</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t>‹#›</a:t>
            </a:fld>
            <a:endParaRPr lang="fr-FR"/>
          </a:p>
        </p:txBody>
      </p:sp>
    </p:spTree>
    <p:extLst>
      <p:ext uri="{BB962C8B-B14F-4D97-AF65-F5344CB8AC3E}">
        <p14:creationId xmlns:p14="http://schemas.microsoft.com/office/powerpoint/2010/main" val="3247368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628650" y="6131287"/>
            <a:ext cx="2057400" cy="365125"/>
          </a:xfrm>
          <a:prstGeom prst="rect">
            <a:avLst/>
          </a:prstGeom>
        </p:spPr>
        <p:txBody>
          <a:bodyPr vert="horz" lIns="91440" tIns="45720" rIns="91440" bIns="45720" rtlCol="0" anchor="ctr">
            <a:noAutofit/>
          </a:bodyPr>
          <a:lstStyle>
            <a:lvl1pPr algn="l">
              <a:defRPr sz="9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525389" y="6045989"/>
            <a:ext cx="1286800" cy="450423"/>
          </a:xfrm>
          <a:prstGeom prst="rect">
            <a:avLst/>
          </a:prstGeom>
        </p:spPr>
      </p:pic>
    </p:spTree>
    <p:extLst>
      <p:ext uri="{BB962C8B-B14F-4D97-AF65-F5344CB8AC3E}">
        <p14:creationId xmlns:p14="http://schemas.microsoft.com/office/powerpoint/2010/main" val="38419827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hf sldNum="0" hdr="0" ftr="0" dt="0"/>
  <p:txStyles>
    <p:titleStyle>
      <a:lvl1pPr algn="l" defTabSz="6858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0"/>
        </a:spcBef>
        <a:spcAft>
          <a:spcPts val="1350"/>
        </a:spcAft>
        <a:buClr>
          <a:schemeClr val="tx2"/>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62.jpeg"/><Relationship Id="rId7" Type="http://schemas.openxmlformats.org/officeDocument/2006/relationships/diagramQuickStyle" Target="../diagrams/quickStyle7.xml"/><Relationship Id="rId12" Type="http://schemas.openxmlformats.org/officeDocument/2006/relationships/hyperlink" Target="https://creativecommons.org/licenses/by-sa/4.0/deed.en"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Layout" Target="../diagrams/layout7.xml"/><Relationship Id="rId11" Type="http://schemas.openxmlformats.org/officeDocument/2006/relationships/hyperlink" Target="https://en.wikipedia.org/wiki/en:Creative_Commons" TargetMode="External"/><Relationship Id="rId5" Type="http://schemas.openxmlformats.org/officeDocument/2006/relationships/diagramData" Target="../diagrams/data7.xml"/><Relationship Id="rId10" Type="http://schemas.openxmlformats.org/officeDocument/2006/relationships/image" Target="../media/image64.jpeg"/><Relationship Id="rId4" Type="http://schemas.openxmlformats.org/officeDocument/2006/relationships/image" Target="../media/image63.png"/><Relationship Id="rId9" Type="http://schemas.microsoft.com/office/2007/relationships/diagramDrawing" Target="../diagrams/drawing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diagramDrawing" Target="../diagrams/drawing8.xml"/><Relationship Id="rId13" Type="http://schemas.openxmlformats.org/officeDocument/2006/relationships/diagramColors" Target="../diagrams/colors9.xml"/><Relationship Id="rId3" Type="http://schemas.openxmlformats.org/officeDocument/2006/relationships/image" Target="../media/image65.jpeg"/><Relationship Id="rId7" Type="http://schemas.openxmlformats.org/officeDocument/2006/relationships/diagramColors" Target="../diagrams/colors8.xml"/><Relationship Id="rId12" Type="http://schemas.openxmlformats.org/officeDocument/2006/relationships/diagramQuickStyle" Target="../diagrams/quickStyle9.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8.xml"/><Relationship Id="rId11" Type="http://schemas.openxmlformats.org/officeDocument/2006/relationships/diagramLayout" Target="../diagrams/layout9.xml"/><Relationship Id="rId5" Type="http://schemas.openxmlformats.org/officeDocument/2006/relationships/diagramLayout" Target="../diagrams/layout8.xml"/><Relationship Id="rId10" Type="http://schemas.openxmlformats.org/officeDocument/2006/relationships/diagramData" Target="../diagrams/data9.xml"/><Relationship Id="rId4" Type="http://schemas.openxmlformats.org/officeDocument/2006/relationships/diagramData" Target="../diagrams/data8.xml"/><Relationship Id="rId9" Type="http://schemas.openxmlformats.org/officeDocument/2006/relationships/image" Target="../media/image66.png"/><Relationship Id="rId14" Type="http://schemas.microsoft.com/office/2007/relationships/diagramDrawing" Target="../diagrams/drawing9.xml"/></Relationships>
</file>

<file path=ppt/slides/_rels/slide31.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image" Target="../media/image67.jpeg"/><Relationship Id="rId7" Type="http://schemas.openxmlformats.org/officeDocument/2006/relationships/diagramLayout" Target="../diagrams/layout10.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Data" Target="../diagrams/data10.xml"/><Relationship Id="rId5" Type="http://schemas.openxmlformats.org/officeDocument/2006/relationships/image" Target="../media/image69.png"/><Relationship Id="rId10" Type="http://schemas.microsoft.com/office/2007/relationships/diagramDrawing" Target="../diagrams/drawing10.xml"/><Relationship Id="rId4" Type="http://schemas.openxmlformats.org/officeDocument/2006/relationships/image" Target="../media/image68.jpeg"/><Relationship Id="rId9" Type="http://schemas.openxmlformats.org/officeDocument/2006/relationships/diagramColors" Target="../diagrams/colors10.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8.jpeg"/><Relationship Id="rId7" Type="http://schemas.openxmlformats.org/officeDocument/2006/relationships/diagramLayout" Target="../diagrams/layout1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Data" Target="../diagrams/data11.xml"/><Relationship Id="rId5" Type="http://schemas.openxmlformats.org/officeDocument/2006/relationships/image" Target="../media/image71.jpeg"/><Relationship Id="rId10" Type="http://schemas.microsoft.com/office/2007/relationships/diagramDrawing" Target="../diagrams/drawing11.xml"/><Relationship Id="rId4" Type="http://schemas.openxmlformats.org/officeDocument/2006/relationships/image" Target="../media/image70.jpeg"/><Relationship Id="rId9" Type="http://schemas.openxmlformats.org/officeDocument/2006/relationships/diagramColors" Target="../diagrams/colors11.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10" Type="http://schemas.openxmlformats.org/officeDocument/2006/relationships/image" Target="../media/image74.jpeg"/><Relationship Id="rId4" Type="http://schemas.openxmlformats.org/officeDocument/2006/relationships/diagramLayout" Target="../diagrams/layout12.xml"/><Relationship Id="rId9" Type="http://schemas.openxmlformats.org/officeDocument/2006/relationships/image" Target="../media/image73.png"/></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14.xml"/><Relationship Id="rId13" Type="http://schemas.openxmlformats.org/officeDocument/2006/relationships/image" Target="../media/image75.png"/><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5" Type="http://schemas.openxmlformats.org/officeDocument/2006/relationships/image" Target="../media/image77.jpeg"/><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 Id="rId14" Type="http://schemas.openxmlformats.org/officeDocument/2006/relationships/image" Target="../media/image76.jpeg"/></Relationships>
</file>

<file path=ppt/slides/_rels/slide36.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78.jpeg"/><Relationship Id="rId7" Type="http://schemas.openxmlformats.org/officeDocument/2006/relationships/diagramColors" Target="../diagrams/colors1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10" Type="http://schemas.openxmlformats.org/officeDocument/2006/relationships/image" Target="../media/image80.jpeg"/><Relationship Id="rId4" Type="http://schemas.openxmlformats.org/officeDocument/2006/relationships/diagramData" Target="../diagrams/data15.xml"/><Relationship Id="rId9" Type="http://schemas.openxmlformats.org/officeDocument/2006/relationships/image" Target="../media/image79.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9.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europa.eu/" TargetMode="External"/><Relationship Id="rId11" Type="http://schemas.openxmlformats.org/officeDocument/2006/relationships/image" Target="../media/image88.jpeg"/><Relationship Id="rId5" Type="http://schemas.openxmlformats.org/officeDocument/2006/relationships/image" Target="../media/image86.jpeg"/><Relationship Id="rId10" Type="http://schemas.openxmlformats.org/officeDocument/2006/relationships/hyperlink" Target="https://europa.eu/learning-corner/home_it" TargetMode="External"/><Relationship Id="rId4" Type="http://schemas.openxmlformats.org/officeDocument/2006/relationships/image" Target="../media/image85.png"/><Relationship Id="rId9"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9.png"/><Relationship Id="rId7" Type="http://schemas.openxmlformats.org/officeDocument/2006/relationships/hyperlink" Target="https://europa.eu/european-union/contact/social-networks_it"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s://europa.eu/european-union/contact/meet-us_it" TargetMode="External"/><Relationship Id="rId5" Type="http://schemas.openxmlformats.org/officeDocument/2006/relationships/hyperlink" Target="https://europa.eu/european-union/contact_it" TargetMode="External"/><Relationship Id="rId4" Type="http://schemas.openxmlformats.org/officeDocument/2006/relationships/hyperlink" Target="https://europa.eu/european-union/contact_en"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91.png"/><Relationship Id="rId7"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hyperlink" Target="mailto:COMM-A2@ec.europa.eu" TargetMode="External"/><Relationship Id="rId5" Type="http://schemas.openxmlformats.org/officeDocument/2006/relationships/hyperlink" Target="https://europa.eu/learning-corner/home_en" TargetMode="External"/><Relationship Id="rId4" Type="http://schemas.openxmlformats.org/officeDocument/2006/relationships/hyperlink" Target="NULL" TargetMode="External"/><Relationship Id="rId9"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rot="21415103">
            <a:off x="1760100" y="1497039"/>
            <a:ext cx="3503193" cy="3068872"/>
          </a:xfrm>
          <a:prstGeom prst="foldedCorner">
            <a:avLst/>
          </a:prstGeom>
          <a:solidFill>
            <a:srgbClr val="FF0000">
              <a:alpha val="91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TextBox 2"/>
          <p:cNvSpPr txBox="1"/>
          <p:nvPr/>
        </p:nvSpPr>
        <p:spPr>
          <a:xfrm>
            <a:off x="1951194" y="2246645"/>
            <a:ext cx="2975882" cy="1569660"/>
          </a:xfrm>
          <a:prstGeom prst="rect">
            <a:avLst/>
          </a:prstGeom>
          <a:noFill/>
          <a:scene3d>
            <a:camera prst="isometricOffAxis1Right"/>
            <a:lightRig rig="threePt" dir="t"/>
          </a:scene3d>
        </p:spPr>
        <p:txBody>
          <a:bodyPr wrap="square" rtlCol="0">
            <a:spAutoFit/>
          </a:bodyPr>
          <a:lstStyle/>
          <a:p>
            <a:pPr algn="ctr"/>
            <a:r>
              <a:rPr lang="fr-BE" sz="4800" b="1">
                <a:solidFill>
                  <a:schemeClr val="bg1"/>
                </a:solidFill>
              </a:rPr>
              <a:t>L'UE IN SINTESI</a:t>
            </a:r>
          </a:p>
        </p:txBody>
      </p:sp>
      <p:cxnSp>
        <p:nvCxnSpPr>
          <p:cNvPr id="8" name="Straight Connector 7"/>
          <p:cNvCxnSpPr/>
          <p:nvPr/>
        </p:nvCxnSpPr>
        <p:spPr>
          <a:xfrm>
            <a:off x="1878631" y="1920752"/>
            <a:ext cx="145126"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pic>
        <p:nvPicPr>
          <p:cNvPr id="6" name="Picture 5" descr="A blue flag with yellow stars and a blue flag with black lines&#10;&#10;Description automatically generated"/>
          <p:cNvPicPr>
            <a:picLocks noChangeAspect="1"/>
          </p:cNvPicPr>
          <p:nvPr/>
        </p:nvPicPr>
        <p:blipFill>
          <a:blip r:embed="rId4"/>
          <a:stretch>
            <a:fillRect/>
          </a:stretch>
        </p:blipFill>
        <p:spPr>
          <a:xfrm>
            <a:off x="170910" y="6343501"/>
            <a:ext cx="852900" cy="517490"/>
          </a:xfrm>
          <a:prstGeom prst="rect">
            <a:avLst/>
          </a:prstGeom>
        </p:spPr>
      </p:pic>
    </p:spTree>
    <p:extLst>
      <p:ext uri="{BB962C8B-B14F-4D97-AF65-F5344CB8AC3E}">
        <p14:creationId xmlns:p14="http://schemas.microsoft.com/office/powerpoint/2010/main" val="320909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2" name="Rectangle 11"/>
          <p:cNvSpPr/>
          <p:nvPr/>
        </p:nvSpPr>
        <p:spPr>
          <a:xfrm rot="16200000">
            <a:off x="8330637" y="6044636"/>
            <a:ext cx="1380506" cy="246221"/>
          </a:xfrm>
          <a:prstGeom prst="rect">
            <a:avLst/>
          </a:prstGeom>
        </p:spPr>
        <p:txBody>
          <a:bodyPr wrap="none">
            <a:spAutoFit/>
          </a:bodyPr>
          <a:lstStyle/>
          <a:p>
            <a:r>
              <a:rPr lang="fr-FR" sz="1000" b="1">
                <a:solidFill>
                  <a:srgbClr val="2A4591"/>
                </a:solidFill>
                <a:latin typeface="Arial" charset="0"/>
                <a:ea typeface="Arial" charset="0"/>
                <a:cs typeface="Arial" charset="0"/>
              </a:rPr>
              <a:t>COS'È L'EUROPA?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a:solidFill>
                <a:schemeClr val="accent1">
                  <a:lumMod val="50000"/>
                </a:schemeClr>
              </a:solidFill>
            </a:endParaRPr>
          </a:p>
          <a:p>
            <a:endParaRPr lang="en-IE"/>
          </a:p>
        </p:txBody>
      </p:sp>
      <p:sp>
        <p:nvSpPr>
          <p:cNvPr id="5" name="TextBox 4"/>
          <p:cNvSpPr txBox="1"/>
          <p:nvPr/>
        </p:nvSpPr>
        <p:spPr>
          <a:xfrm>
            <a:off x="1178335" y="1767840"/>
            <a:ext cx="6822665" cy="400110"/>
          </a:xfrm>
          <a:prstGeom prst="rect">
            <a:avLst/>
          </a:prstGeom>
          <a:noFill/>
        </p:spPr>
        <p:txBody>
          <a:bodyPr wrap="square" rtlCol="0">
            <a:spAutoFit/>
          </a:bodyPr>
          <a:lstStyle/>
          <a:p>
            <a:endParaRPr lang="en-IE" sz="2000"/>
          </a:p>
        </p:txBody>
      </p:sp>
      <p:pic>
        <p:nvPicPr>
          <p:cNvPr id="7" name="Picture 6" descr="A group of multicolored text on a black background&#10;&#10;Description automatically generated"/>
          <p:cNvPicPr>
            <a:picLocks noChangeAspect="1"/>
          </p:cNvPicPr>
          <p:nvPr/>
        </p:nvPicPr>
        <p:blipFill>
          <a:blip r:embed="rId3"/>
          <a:stretch>
            <a:fillRect/>
          </a:stretch>
        </p:blipFill>
        <p:spPr>
          <a:xfrm>
            <a:off x="1754888" y="885765"/>
            <a:ext cx="5669558" cy="5669558"/>
          </a:xfrm>
          <a:prstGeom prst="rect">
            <a:avLst/>
          </a:prstGeom>
          <a:ln w="3175" cap="sq">
            <a:solidFill>
              <a:srgbClr val="003296"/>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868680" y="304800"/>
            <a:ext cx="6659880" cy="584775"/>
          </a:xfrm>
          <a:prstGeom prst="rect">
            <a:avLst/>
          </a:prstGeom>
          <a:noFill/>
        </p:spPr>
        <p:txBody>
          <a:bodyPr wrap="square" rtlCol="0">
            <a:spAutoFit/>
          </a:bodyPr>
          <a:lstStyle/>
          <a:p>
            <a:r>
              <a:rPr lang="it-IT" sz="3200" b="1">
                <a:solidFill>
                  <a:srgbClr val="003296"/>
                </a:solidFill>
              </a:rPr>
              <a:t>LE 24 LINGUE UFFICIALI DELL'UE</a:t>
            </a:r>
            <a:endParaRPr lang="en-IE" sz="3200" b="1">
              <a:solidFill>
                <a:srgbClr val="003296"/>
              </a:solidFill>
            </a:endParaRPr>
          </a:p>
        </p:txBody>
      </p:sp>
      <p:sp>
        <p:nvSpPr>
          <p:cNvPr id="8" name="Larme 8"/>
          <p:cNvSpPr/>
          <p:nvPr/>
        </p:nvSpPr>
        <p:spPr>
          <a:xfrm rot="5400000">
            <a:off x="217381" y="123972"/>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71008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graphicFrame>
        <p:nvGraphicFramePr>
          <p:cNvPr id="14" name="Diagram 13"/>
          <p:cNvGraphicFramePr/>
          <p:nvPr>
            <p:extLst>
              <p:ext uri="{D42A27DB-BD31-4B8C-83A1-F6EECF244321}">
                <p14:modId xmlns:p14="http://schemas.microsoft.com/office/powerpoint/2010/main" val="837638299"/>
              </p:ext>
            </p:extLst>
          </p:nvPr>
        </p:nvGraphicFramePr>
        <p:xfrm>
          <a:off x="1" y="869919"/>
          <a:ext cx="9143999" cy="5988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77508"/>
            <a:ext cx="5791197" cy="584775"/>
          </a:xfrm>
          <a:prstGeom prst="rect">
            <a:avLst/>
          </a:prstGeom>
          <a:noFill/>
        </p:spPr>
        <p:txBody>
          <a:bodyPr wrap="square" rtlCol="0">
            <a:spAutoFit/>
          </a:bodyPr>
          <a:lstStyle/>
          <a:p>
            <a:r>
              <a:rPr lang="fr-FR" sz="3200" b="1">
                <a:solidFill>
                  <a:srgbClr val="2A4591"/>
                </a:solidFill>
                <a:latin typeface="Calibri" charset="0"/>
                <a:ea typeface="Calibri" charset="0"/>
                <a:cs typeface="Calibri" charset="0"/>
              </a:rPr>
              <a:t>FAMIGLIE LINGUISTICHE DELL'UE</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a:solidFill>
                  <a:srgbClr val="2A4591"/>
                </a:solidFill>
                <a:latin typeface="Arial" charset="0"/>
                <a:ea typeface="Arial" charset="0"/>
                <a:cs typeface="Arial" charset="0"/>
              </a:rPr>
              <a:t>COS'È L'EUROPA?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a:solidFill>
                <a:schemeClr val="accent1">
                  <a:lumMod val="50000"/>
                </a:schemeClr>
              </a:solidFill>
            </a:endParaRPr>
          </a:p>
          <a:p>
            <a:endParaRPr lang="en-IE"/>
          </a:p>
        </p:txBody>
      </p:sp>
    </p:spTree>
    <p:extLst>
      <p:ext uri="{BB962C8B-B14F-4D97-AF65-F5344CB8AC3E}">
        <p14:creationId xmlns:p14="http://schemas.microsoft.com/office/powerpoint/2010/main" val="164892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solidFill>
                <a:srgbClr val="0082B0"/>
              </a:solidFill>
            </a:endParaRPr>
          </a:p>
        </p:txBody>
      </p:sp>
      <p:sp>
        <p:nvSpPr>
          <p:cNvPr id="5" name="Larme 4"/>
          <p:cNvSpPr/>
          <p:nvPr/>
        </p:nvSpPr>
        <p:spPr>
          <a:xfrm rot="5400000">
            <a:off x="1062576" y="2181998"/>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692655" y="2019636"/>
            <a:ext cx="6545179" cy="1107996"/>
          </a:xfrm>
          <a:prstGeom prst="rect">
            <a:avLst/>
          </a:prstGeom>
          <a:noFill/>
        </p:spPr>
        <p:txBody>
          <a:bodyPr wrap="square" rtlCol="0">
            <a:spAutoFit/>
          </a:bodyPr>
          <a:lstStyle/>
          <a:p>
            <a:pPr algn="ctr"/>
            <a:endParaRPr lang="fr-FR" b="1">
              <a:solidFill>
                <a:schemeClr val="bg1"/>
              </a:solidFill>
            </a:endParaRPr>
          </a:p>
          <a:p>
            <a:pPr algn="ctr"/>
            <a:r>
              <a:rPr lang="fr-FR" sz="4800" b="1">
                <a:solidFill>
                  <a:schemeClr val="bg1"/>
                </a:solidFill>
              </a:rPr>
              <a:t>IL PROGETTO EUROPEO</a:t>
            </a:r>
            <a:endParaRPr lang="fr-FR" sz="4800">
              <a:solidFill>
                <a:schemeClr val="bg1"/>
              </a:solidFill>
            </a:endParaRPr>
          </a:p>
        </p:txBody>
      </p:sp>
      <p:pic>
        <p:nvPicPr>
          <p:cNvPr id="8" name="Image 7">
            <a:extLst>
              <a:ext uri="{FF2B5EF4-FFF2-40B4-BE49-F238E27FC236}">
                <a16:creationId xmlns:a16="http://schemas.microsoft.com/office/drawing/2014/main" id="{D2C76B6E-A0BE-0D49-8BC6-D9B639110F90}"/>
              </a:ext>
            </a:extLst>
          </p:cNvPr>
          <p:cNvPicPr>
            <a:picLocks noChangeAspect="1"/>
          </p:cNvPicPr>
          <p:nvPr/>
        </p:nvPicPr>
        <p:blipFill>
          <a:blip r:embed="rId3"/>
          <a:stretch>
            <a:fillRect/>
          </a:stretch>
        </p:blipFill>
        <p:spPr>
          <a:xfrm>
            <a:off x="5524500" y="3550903"/>
            <a:ext cx="2713334" cy="669524"/>
          </a:xfrm>
          <a:prstGeom prst="rect">
            <a:avLst/>
          </a:prstGeom>
        </p:spPr>
      </p:pic>
    </p:spTree>
    <p:extLst>
      <p:ext uri="{BB962C8B-B14F-4D97-AF65-F5344CB8AC3E}">
        <p14:creationId xmlns:p14="http://schemas.microsoft.com/office/powerpoint/2010/main" val="236523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6124FCEB-F0B2-E645-86BE-42FBDAEC4954}"/>
              </a:ext>
            </a:extLst>
          </p:cNvPr>
          <p:cNvSpPr/>
          <p:nvPr/>
        </p:nvSpPr>
        <p:spPr>
          <a:xfrm rot="5400000">
            <a:off x="1779572" y="619875"/>
            <a:ext cx="5584852" cy="5618251"/>
          </a:xfrm>
          <a:prstGeom prst="teardrop">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329857" y="1720840"/>
            <a:ext cx="4484282" cy="3416320"/>
          </a:xfrm>
          <a:prstGeom prst="rect">
            <a:avLst/>
          </a:prstGeom>
          <a:noFill/>
        </p:spPr>
        <p:txBody>
          <a:bodyPr wrap="square" rtlCol="0">
            <a:spAutoFit/>
          </a:bodyPr>
          <a:lstStyle/>
          <a:p>
            <a:pPr lvl="0" algn="ctr">
              <a:defRPr/>
            </a:pPr>
            <a:r>
              <a:rPr lang="it-IT" sz="5400" b="1">
                <a:solidFill>
                  <a:prstClr val="white"/>
                </a:solidFill>
              </a:rPr>
              <a:t>QUALI PAESI HANNO FONDATO L'UE E PERCHÉ?</a:t>
            </a:r>
            <a:endParaRPr kumimoji="0" lang="fr-FR" sz="5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a:ln>
                  <a:noFill/>
                </a:ln>
                <a:solidFill>
                  <a:prstClr val="white"/>
                </a:solidFill>
                <a:effectLst/>
                <a:uLnTx/>
                <a:uFillTx/>
                <a:latin typeface="Calibri" panose="020F0502020204030204"/>
                <a:ea typeface="+mn-ea"/>
                <a:cs typeface="+mn-cs"/>
              </a:rPr>
              <a:t>EUROPEAN UNION</a:t>
            </a:r>
          </a:p>
        </p:txBody>
      </p:sp>
    </p:spTree>
    <p:extLst>
      <p:ext uri="{BB962C8B-B14F-4D97-AF65-F5344CB8AC3E}">
        <p14:creationId xmlns:p14="http://schemas.microsoft.com/office/powerpoint/2010/main" val="30375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1763"/>
            <a:ext cx="5577840" cy="792162"/>
          </a:xfrm>
        </p:spPr>
        <p:txBody>
          <a:bodyPr>
            <a:noAutofit/>
          </a:bodyPr>
          <a:lstStyle/>
          <a:p>
            <a:r>
              <a:rPr lang="en-IE" sz="3200" b="1">
                <a:solidFill>
                  <a:schemeClr val="accent5">
                    <a:lumMod val="50000"/>
                  </a:schemeClr>
                </a:solidFill>
              </a:rPr>
              <a:t>       </a:t>
            </a:r>
            <a:r>
              <a:rPr lang="en-IE" sz="3200" b="1">
                <a:solidFill>
                  <a:srgbClr val="00B0F0"/>
                </a:solidFill>
                <a:latin typeface="+mn-lt"/>
              </a:rPr>
              <a:t>DALLA GUERRA ALLA PACE</a:t>
            </a:r>
          </a:p>
        </p:txBody>
      </p:sp>
      <p:sp>
        <p:nvSpPr>
          <p:cNvPr id="18" name="Larme 12"/>
          <p:cNvSpPr/>
          <p:nvPr/>
        </p:nvSpPr>
        <p:spPr>
          <a:xfrm rot="5400000">
            <a:off x="87274" y="130447"/>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900160" y="5015791"/>
            <a:ext cx="243840" cy="1842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FR" sz="1000" b="1">
                <a:solidFill>
                  <a:srgbClr val="00B0F0"/>
                </a:solidFill>
                <a:latin typeface="Arial" charset="0"/>
                <a:ea typeface="Arial" charset="0"/>
                <a:cs typeface="Arial" charset="0"/>
              </a:rPr>
              <a:t>IL PROGETTO EUROPEO</a:t>
            </a:r>
          </a:p>
        </p:txBody>
      </p:sp>
      <p:cxnSp>
        <p:nvCxnSpPr>
          <p:cNvPr id="8" name="Connecteur droit 12"/>
          <p:cNvCxnSpPr/>
          <p:nvPr/>
        </p:nvCxnSpPr>
        <p:spPr>
          <a:xfrm>
            <a:off x="8897780" y="501579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p:cNvGraphicFramePr/>
          <p:nvPr>
            <p:extLst>
              <p:ext uri="{D42A27DB-BD31-4B8C-83A1-F6EECF244321}">
                <p14:modId xmlns:p14="http://schemas.microsoft.com/office/powerpoint/2010/main" val="411595217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1932431" y="1396999"/>
            <a:ext cx="1041400" cy="461665"/>
          </a:xfrm>
          <a:prstGeom prst="rect">
            <a:avLst/>
          </a:prstGeom>
          <a:noFill/>
        </p:spPr>
        <p:txBody>
          <a:bodyPr wrap="square" rtlCol="0">
            <a:spAutoFit/>
          </a:bodyPr>
          <a:lstStyle/>
          <a:p>
            <a:r>
              <a:rPr lang="fr-BE" sz="600" i="1"/>
              <a:t>© </a:t>
            </a:r>
            <a:r>
              <a:rPr lang="fr-BE" sz="600"/>
              <a:t>PUBLIC DOMAIN</a:t>
            </a:r>
            <a:endParaRPr lang="en-IE" sz="600"/>
          </a:p>
          <a:p>
            <a:endParaRPr lang="en-IE"/>
          </a:p>
        </p:txBody>
      </p:sp>
      <p:sp>
        <p:nvSpPr>
          <p:cNvPr id="14" name="TextBox 13"/>
          <p:cNvSpPr txBox="1"/>
          <p:nvPr/>
        </p:nvSpPr>
        <p:spPr>
          <a:xfrm>
            <a:off x="4667786" y="1397000"/>
            <a:ext cx="1258259"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endParaRPr lang="en-IE" sz="600">
              <a:solidFill>
                <a:schemeClr val="bg1"/>
              </a:solidFill>
            </a:endParaRPr>
          </a:p>
          <a:p>
            <a:endParaRPr lang="en-IE"/>
          </a:p>
        </p:txBody>
      </p:sp>
      <p:sp>
        <p:nvSpPr>
          <p:cNvPr id="19" name="TextBox 18"/>
          <p:cNvSpPr txBox="1"/>
          <p:nvPr/>
        </p:nvSpPr>
        <p:spPr>
          <a:xfrm>
            <a:off x="1932430" y="3557199"/>
            <a:ext cx="1041400" cy="461665"/>
          </a:xfrm>
          <a:prstGeom prst="rect">
            <a:avLst/>
          </a:prstGeom>
          <a:noFill/>
        </p:spPr>
        <p:txBody>
          <a:bodyPr wrap="square" rtlCol="0">
            <a:spAutoFit/>
          </a:bodyPr>
          <a:lstStyle/>
          <a:p>
            <a:r>
              <a:rPr lang="fr-BE" sz="600" i="1"/>
              <a:t>© </a:t>
            </a:r>
            <a:r>
              <a:rPr lang="fr-BE" sz="600"/>
              <a:t>PUBLIC DOMAIN</a:t>
            </a:r>
            <a:endParaRPr lang="en-IE" sz="600"/>
          </a:p>
          <a:p>
            <a:endParaRPr lang="en-IE"/>
          </a:p>
        </p:txBody>
      </p:sp>
      <p:sp>
        <p:nvSpPr>
          <p:cNvPr id="21" name="TextBox 20"/>
          <p:cNvSpPr txBox="1"/>
          <p:nvPr/>
        </p:nvSpPr>
        <p:spPr>
          <a:xfrm>
            <a:off x="4667786" y="3557200"/>
            <a:ext cx="1041400" cy="461665"/>
          </a:xfrm>
          <a:prstGeom prst="rect">
            <a:avLst/>
          </a:prstGeom>
          <a:noFill/>
        </p:spPr>
        <p:txBody>
          <a:bodyPr wrap="square" rtlCol="0">
            <a:spAutoFit/>
          </a:bodyPr>
          <a:lstStyle/>
          <a:p>
            <a:r>
              <a:rPr lang="fr-BE" sz="600" i="1"/>
              <a:t>© </a:t>
            </a:r>
            <a:r>
              <a:rPr lang="fr-BE" sz="600"/>
              <a:t>PUBLIC DOMAIN</a:t>
            </a:r>
            <a:endParaRPr lang="en-IE" sz="600"/>
          </a:p>
          <a:p>
            <a:endParaRPr lang="en-IE"/>
          </a:p>
        </p:txBody>
      </p:sp>
    </p:spTree>
    <p:extLst>
      <p:ext uri="{BB962C8B-B14F-4D97-AF65-F5344CB8AC3E}">
        <p14:creationId xmlns:p14="http://schemas.microsoft.com/office/powerpoint/2010/main" val="261741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0" y="0"/>
            <a:ext cx="5364480" cy="789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a:solidFill>
                  <a:schemeClr val="accent1"/>
                </a:solidFill>
                <a:latin typeface="Calibri" charset="0"/>
                <a:ea typeface="Calibri" charset="0"/>
                <a:cs typeface="Calibri" charset="0"/>
              </a:rPr>
              <a:t>      </a:t>
            </a:r>
            <a:r>
              <a:rPr lang="fr-FR" sz="3200" b="1">
                <a:solidFill>
                  <a:srgbClr val="00B0F0"/>
                </a:solidFill>
                <a:latin typeface="Calibri" charset="0"/>
                <a:ea typeface="Calibri" charset="0"/>
                <a:cs typeface="Calibri" charset="0"/>
              </a:rPr>
              <a:t> DALLA GUERRA ALLA PACE</a:t>
            </a:r>
            <a:endParaRPr lang="fr-FR" sz="3200">
              <a:solidFill>
                <a:srgbClr val="00B0F0"/>
              </a:solidFill>
              <a:latin typeface="Calibri" charset="0"/>
              <a:ea typeface="Calibri" charset="0"/>
              <a:cs typeface="Calibri" charset="0"/>
            </a:endParaRPr>
          </a:p>
        </p:txBody>
      </p:sp>
      <p:sp>
        <p:nvSpPr>
          <p:cNvPr id="5" name="Flowchart: Connector 4"/>
          <p:cNvSpPr/>
          <p:nvPr/>
        </p:nvSpPr>
        <p:spPr>
          <a:xfrm>
            <a:off x="6019801" y="0"/>
            <a:ext cx="3124200" cy="3059138"/>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a:solidFill>
                  <a:srgbClr val="00B0F0"/>
                </a:solidFill>
              </a:rPr>
              <a:t>La pace è uno degli obiettivi che hanno portato all'istituzione dell'Unione europea</a:t>
            </a:r>
          </a:p>
          <a:p>
            <a:pPr algn="ctr"/>
            <a:endParaRPr lang="en-US" b="1">
              <a:solidFill>
                <a:srgbClr val="00B0F0"/>
              </a:solidFill>
            </a:endParaRPr>
          </a:p>
          <a:p>
            <a:pPr algn="ctr"/>
            <a:r>
              <a:rPr lang="it-IT" b="1">
                <a:solidFill>
                  <a:srgbClr val="00B0F0"/>
                </a:solidFill>
              </a:rPr>
              <a:t>L'UE ha ricevuto il premio Nobel per la pace nel 2012</a:t>
            </a:r>
            <a:endParaRPr lang="en-US" b="1">
              <a:solidFill>
                <a:srgbClr val="00B0F0"/>
              </a:solidFill>
            </a:endParaRPr>
          </a:p>
        </p:txBody>
      </p:sp>
      <p:sp>
        <p:nvSpPr>
          <p:cNvPr id="1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289279" y="-37"/>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7" name="Rectangle 6"/>
          <p:cNvSpPr/>
          <p:nvPr/>
        </p:nvSpPr>
        <p:spPr>
          <a:xfrm>
            <a:off x="8864618" y="4958568"/>
            <a:ext cx="279382" cy="18994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p:cNvSpPr txBox="1"/>
          <p:nvPr/>
        </p:nvSpPr>
        <p:spPr>
          <a:xfrm>
            <a:off x="8864618" y="4430265"/>
            <a:ext cx="461665" cy="2431435"/>
          </a:xfrm>
          <a:prstGeom prst="rect">
            <a:avLst/>
          </a:prstGeom>
          <a:noFill/>
        </p:spPr>
        <p:txBody>
          <a:bodyPr vert="vert270" wrap="square" rtlCol="0">
            <a:spAutoFit/>
          </a:bodyPr>
          <a:lstStyle/>
          <a:p>
            <a:r>
              <a:rPr lang="fr-FR" sz="1000" b="1">
                <a:solidFill>
                  <a:srgbClr val="00B0F0"/>
                </a:solidFill>
                <a:latin typeface="Arial" charset="0"/>
                <a:ea typeface="Arial" charset="0"/>
                <a:cs typeface="Arial" charset="0"/>
              </a:rPr>
              <a:t>IL PROGETTO EUROPEO</a:t>
            </a:r>
          </a:p>
          <a:p>
            <a:endParaRPr lang="en-IE" sz="800"/>
          </a:p>
        </p:txBody>
      </p:sp>
      <p:cxnSp>
        <p:nvCxnSpPr>
          <p:cNvPr id="14" name="Straight Connector 13"/>
          <p:cNvCxnSpPr/>
          <p:nvPr/>
        </p:nvCxnSpPr>
        <p:spPr>
          <a:xfrm>
            <a:off x="8864618" y="4958568"/>
            <a:ext cx="27938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2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12" name="Rectangle 11"/>
          <p:cNvSpPr/>
          <p:nvPr/>
        </p:nvSpPr>
        <p:spPr>
          <a:xfrm rot="16200000">
            <a:off x="8157512" y="5813766"/>
            <a:ext cx="1726755" cy="246221"/>
          </a:xfrm>
          <a:prstGeom prst="rect">
            <a:avLst/>
          </a:prstGeom>
        </p:spPr>
        <p:txBody>
          <a:bodyPr wrap="none">
            <a:spAutoFit/>
          </a:bodyPr>
          <a:lstStyle/>
          <a:p>
            <a:r>
              <a:rPr lang="fr-FR" sz="1000" b="1">
                <a:solidFill>
                  <a:srgbClr val="00B0F0"/>
                </a:solidFill>
                <a:latin typeface="Arial" charset="0"/>
                <a:ea typeface="Arial" charset="0"/>
                <a:cs typeface="Arial" charset="0"/>
              </a:rPr>
              <a:t>IL PROGETTO EUROPEO</a:t>
            </a:r>
          </a:p>
        </p:txBody>
      </p:sp>
      <p:cxnSp>
        <p:nvCxnSpPr>
          <p:cNvPr id="13" name="Connecteur droit 12"/>
          <p:cNvCxnSpPr/>
          <p:nvPr/>
        </p:nvCxnSpPr>
        <p:spPr>
          <a:xfrm>
            <a:off x="8897779" y="501579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Chevron 4"/>
          <p:cNvSpPr/>
          <p:nvPr/>
        </p:nvSpPr>
        <p:spPr>
          <a:xfrm>
            <a:off x="2335077" y="3210426"/>
            <a:ext cx="1174296" cy="408457"/>
          </a:xfrm>
          <a:prstGeom prst="chevron">
            <a:avLst/>
          </a:prstGeom>
          <a:solidFill>
            <a:srgbClr val="005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1678561" y="3210426"/>
            <a:ext cx="992120" cy="408457"/>
          </a:xfrm>
          <a:prstGeom prst="chevron">
            <a:avLst/>
          </a:prstGeom>
          <a:solidFill>
            <a:srgbClr val="004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9" name="TextBox 8"/>
          <p:cNvSpPr txBox="1"/>
          <p:nvPr/>
        </p:nvSpPr>
        <p:spPr>
          <a:xfrm>
            <a:off x="1817464" y="887258"/>
            <a:ext cx="665528" cy="369332"/>
          </a:xfrm>
          <a:prstGeom prst="rect">
            <a:avLst/>
          </a:prstGeom>
          <a:noFill/>
        </p:spPr>
        <p:txBody>
          <a:bodyPr wrap="square" rtlCol="0">
            <a:spAutoFit/>
          </a:bodyPr>
          <a:lstStyle/>
          <a:p>
            <a:r>
              <a:rPr lang="fr-BE" b="1">
                <a:solidFill>
                  <a:schemeClr val="accent5">
                    <a:lumMod val="75000"/>
                  </a:schemeClr>
                </a:solidFill>
              </a:rPr>
              <a:t>1951</a:t>
            </a:r>
          </a:p>
        </p:txBody>
      </p:sp>
      <p:sp>
        <p:nvSpPr>
          <p:cNvPr id="18" name="TextBox 17"/>
          <p:cNvSpPr txBox="1"/>
          <p:nvPr/>
        </p:nvSpPr>
        <p:spPr>
          <a:xfrm>
            <a:off x="1178952" y="1121737"/>
            <a:ext cx="1942551" cy="923330"/>
          </a:xfrm>
          <a:prstGeom prst="rect">
            <a:avLst/>
          </a:prstGeom>
          <a:noFill/>
        </p:spPr>
        <p:txBody>
          <a:bodyPr wrap="square" rtlCol="0">
            <a:spAutoFit/>
          </a:bodyPr>
          <a:lstStyle/>
          <a:p>
            <a:pPr algn="ctr"/>
            <a:r>
              <a:rPr lang="it-IT"/>
              <a:t>Comunità europea del carbone e dell'acciaio</a:t>
            </a:r>
            <a:endParaRPr lang="fr-BE"/>
          </a:p>
        </p:txBody>
      </p:sp>
      <p:sp>
        <p:nvSpPr>
          <p:cNvPr id="23" name="TextBox 22"/>
          <p:cNvSpPr txBox="1"/>
          <p:nvPr/>
        </p:nvSpPr>
        <p:spPr>
          <a:xfrm>
            <a:off x="988933" y="4038732"/>
            <a:ext cx="739195" cy="369332"/>
          </a:xfrm>
          <a:prstGeom prst="rect">
            <a:avLst/>
          </a:prstGeom>
          <a:noFill/>
        </p:spPr>
        <p:txBody>
          <a:bodyPr wrap="square" rtlCol="0">
            <a:spAutoFit/>
          </a:bodyPr>
          <a:lstStyle/>
          <a:p>
            <a:r>
              <a:rPr lang="fr-BE" b="1">
                <a:solidFill>
                  <a:schemeClr val="accent5">
                    <a:lumMod val="75000"/>
                  </a:schemeClr>
                </a:solidFill>
              </a:rPr>
              <a:t>1950</a:t>
            </a:r>
            <a:endParaRPr lang="fr-BE">
              <a:solidFill>
                <a:schemeClr val="accent5">
                  <a:lumMod val="75000"/>
                </a:schemeClr>
              </a:solidFill>
            </a:endParaRPr>
          </a:p>
        </p:txBody>
      </p:sp>
      <p:sp>
        <p:nvSpPr>
          <p:cNvPr id="24" name="TextBox 23"/>
          <p:cNvSpPr txBox="1"/>
          <p:nvPr/>
        </p:nvSpPr>
        <p:spPr>
          <a:xfrm>
            <a:off x="592018" y="4307358"/>
            <a:ext cx="1533024" cy="646331"/>
          </a:xfrm>
          <a:prstGeom prst="rect">
            <a:avLst/>
          </a:prstGeom>
          <a:noFill/>
        </p:spPr>
        <p:txBody>
          <a:bodyPr wrap="square" rtlCol="0">
            <a:spAutoFit/>
          </a:bodyPr>
          <a:lstStyle/>
          <a:p>
            <a:pPr algn="ctr"/>
            <a:r>
              <a:rPr lang="fr-BE" err="1"/>
              <a:t>Dichiarazione</a:t>
            </a:r>
            <a:r>
              <a:rPr lang="fr-BE"/>
              <a:t> Schuman</a:t>
            </a:r>
          </a:p>
        </p:txBody>
      </p:sp>
      <p:sp>
        <p:nvSpPr>
          <p:cNvPr id="15" name="Rectangle 14"/>
          <p:cNvSpPr/>
          <p:nvPr/>
        </p:nvSpPr>
        <p:spPr>
          <a:xfrm>
            <a:off x="7739323" y="3696528"/>
            <a:ext cx="1404677" cy="1148316"/>
          </a:xfrm>
          <a:prstGeom prst="rect">
            <a:avLst/>
          </a:prstGeom>
          <a:solidFill>
            <a:srgbClr val="F7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Chevron 20"/>
          <p:cNvSpPr/>
          <p:nvPr/>
        </p:nvSpPr>
        <p:spPr>
          <a:xfrm>
            <a:off x="3087017" y="3212601"/>
            <a:ext cx="988259" cy="406282"/>
          </a:xfrm>
          <a:prstGeom prst="chevron">
            <a:avLst/>
          </a:prstGeom>
          <a:solidFill>
            <a:srgbClr val="007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632835" y="3210427"/>
            <a:ext cx="1024723" cy="408456"/>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00B0F0"/>
              </a:solidFill>
            </a:endParaRPr>
          </a:p>
        </p:txBody>
      </p:sp>
      <p:sp>
        <p:nvSpPr>
          <p:cNvPr id="26" name="Chevron 25"/>
          <p:cNvSpPr/>
          <p:nvPr/>
        </p:nvSpPr>
        <p:spPr>
          <a:xfrm>
            <a:off x="3802744" y="3212601"/>
            <a:ext cx="1032476" cy="406282"/>
          </a:xfrm>
          <a:prstGeom prst="chevr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458458" y="3210427"/>
            <a:ext cx="958893" cy="408456"/>
          </a:xfrm>
          <a:prstGeom prst="chevron">
            <a:avLst/>
          </a:prstGeom>
          <a:solidFill>
            <a:srgbClr val="15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213775" y="3212573"/>
            <a:ext cx="908288" cy="406310"/>
          </a:xfrm>
          <a:prstGeom prst="chevron">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7589237" y="3212601"/>
            <a:ext cx="935986" cy="405215"/>
          </a:xfrm>
          <a:prstGeom prst="chevron">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6906684" y="3210425"/>
            <a:ext cx="904126" cy="408457"/>
          </a:xfrm>
          <a:prstGeom prst="chevron">
            <a:avLst/>
          </a:prstGeom>
          <a:solidFill>
            <a:srgbClr val="AF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TextBox 16"/>
          <p:cNvSpPr txBox="1"/>
          <p:nvPr/>
        </p:nvSpPr>
        <p:spPr>
          <a:xfrm>
            <a:off x="2023223" y="4755838"/>
            <a:ext cx="1520441" cy="646331"/>
          </a:xfrm>
          <a:prstGeom prst="rect">
            <a:avLst/>
          </a:prstGeom>
          <a:noFill/>
        </p:spPr>
        <p:txBody>
          <a:bodyPr wrap="square" rtlCol="0">
            <a:spAutoFit/>
          </a:bodyPr>
          <a:lstStyle/>
          <a:p>
            <a:pPr algn="ctr"/>
            <a:r>
              <a:rPr lang="fr-BE" err="1"/>
              <a:t>Trattato</a:t>
            </a:r>
            <a:r>
              <a:rPr lang="fr-BE"/>
              <a:t> di Roma</a:t>
            </a:r>
          </a:p>
        </p:txBody>
      </p:sp>
      <p:sp>
        <p:nvSpPr>
          <p:cNvPr id="34" name="TextBox 33"/>
          <p:cNvSpPr txBox="1"/>
          <p:nvPr/>
        </p:nvSpPr>
        <p:spPr>
          <a:xfrm>
            <a:off x="1879195" y="4470868"/>
            <a:ext cx="1747671" cy="369332"/>
          </a:xfrm>
          <a:prstGeom prst="rect">
            <a:avLst/>
          </a:prstGeom>
          <a:noFill/>
        </p:spPr>
        <p:txBody>
          <a:bodyPr wrap="square" rtlCol="0">
            <a:spAutoFit/>
          </a:bodyPr>
          <a:lstStyle/>
          <a:p>
            <a:pPr algn="ctr"/>
            <a:r>
              <a:rPr lang="fr-BE" b="1">
                <a:solidFill>
                  <a:schemeClr val="accent1">
                    <a:lumMod val="50000"/>
                  </a:schemeClr>
                </a:solidFill>
              </a:rPr>
              <a:t>1957</a:t>
            </a:r>
          </a:p>
        </p:txBody>
      </p:sp>
      <p:sp>
        <p:nvSpPr>
          <p:cNvPr id="53" name="TextBox 52"/>
          <p:cNvSpPr txBox="1"/>
          <p:nvPr/>
        </p:nvSpPr>
        <p:spPr>
          <a:xfrm>
            <a:off x="3103850" y="1899297"/>
            <a:ext cx="764649" cy="369332"/>
          </a:xfrm>
          <a:prstGeom prst="rect">
            <a:avLst/>
          </a:prstGeom>
          <a:noFill/>
        </p:spPr>
        <p:txBody>
          <a:bodyPr wrap="square" rtlCol="0">
            <a:spAutoFit/>
          </a:bodyPr>
          <a:lstStyle/>
          <a:p>
            <a:r>
              <a:rPr lang="fr-BE" b="1">
                <a:solidFill>
                  <a:schemeClr val="accent1">
                    <a:lumMod val="50000"/>
                  </a:schemeClr>
                </a:solidFill>
              </a:rPr>
              <a:t>1992</a:t>
            </a:r>
          </a:p>
        </p:txBody>
      </p:sp>
      <p:sp>
        <p:nvSpPr>
          <p:cNvPr id="54" name="TextBox 53"/>
          <p:cNvSpPr txBox="1"/>
          <p:nvPr/>
        </p:nvSpPr>
        <p:spPr>
          <a:xfrm>
            <a:off x="2705146" y="2191145"/>
            <a:ext cx="1548044" cy="646331"/>
          </a:xfrm>
          <a:prstGeom prst="rect">
            <a:avLst/>
          </a:prstGeom>
          <a:noFill/>
        </p:spPr>
        <p:txBody>
          <a:bodyPr wrap="square" rtlCol="0">
            <a:spAutoFit/>
          </a:bodyPr>
          <a:lstStyle/>
          <a:p>
            <a:pPr algn="ctr"/>
            <a:r>
              <a:rPr lang="fr-BE" err="1"/>
              <a:t>Trattato</a:t>
            </a:r>
            <a:r>
              <a:rPr lang="fr-BE"/>
              <a:t> di Maastricht</a:t>
            </a:r>
          </a:p>
        </p:txBody>
      </p:sp>
      <p:sp>
        <p:nvSpPr>
          <p:cNvPr id="59" name="TextBox 58"/>
          <p:cNvSpPr txBox="1"/>
          <p:nvPr/>
        </p:nvSpPr>
        <p:spPr>
          <a:xfrm>
            <a:off x="3715287" y="4038732"/>
            <a:ext cx="1218541" cy="923330"/>
          </a:xfrm>
          <a:prstGeom prst="rect">
            <a:avLst/>
          </a:prstGeom>
          <a:noFill/>
        </p:spPr>
        <p:txBody>
          <a:bodyPr wrap="square" rtlCol="0">
            <a:spAutoFit/>
          </a:bodyPr>
          <a:lstStyle/>
          <a:p>
            <a:pPr algn="ctr"/>
            <a:r>
              <a:rPr lang="fr-BE" b="1">
                <a:solidFill>
                  <a:schemeClr val="accent1">
                    <a:lumMod val="50000"/>
                  </a:schemeClr>
                </a:solidFill>
              </a:rPr>
              <a:t>1993</a:t>
            </a:r>
          </a:p>
          <a:p>
            <a:pPr algn="ctr"/>
            <a:r>
              <a:rPr lang="fr-BE"/>
              <a:t>Mercato </a:t>
            </a:r>
            <a:r>
              <a:rPr lang="fr-BE" err="1"/>
              <a:t>unico</a:t>
            </a:r>
            <a:endParaRPr lang="fr-BE"/>
          </a:p>
        </p:txBody>
      </p:sp>
      <p:sp>
        <p:nvSpPr>
          <p:cNvPr id="79" name="TextBox 78"/>
          <p:cNvSpPr txBox="1"/>
          <p:nvPr/>
        </p:nvSpPr>
        <p:spPr>
          <a:xfrm>
            <a:off x="4427616" y="1025309"/>
            <a:ext cx="1424822" cy="923330"/>
          </a:xfrm>
          <a:prstGeom prst="rect">
            <a:avLst/>
          </a:prstGeom>
          <a:noFill/>
        </p:spPr>
        <p:txBody>
          <a:bodyPr wrap="square" rtlCol="0">
            <a:spAutoFit/>
          </a:bodyPr>
          <a:lstStyle/>
          <a:p>
            <a:pPr algn="ctr"/>
            <a:r>
              <a:rPr lang="fr-BE" b="1">
                <a:solidFill>
                  <a:schemeClr val="accent1">
                    <a:lumMod val="50000"/>
                  </a:schemeClr>
                </a:solidFill>
              </a:rPr>
              <a:t>1995</a:t>
            </a:r>
          </a:p>
          <a:p>
            <a:pPr algn="ctr"/>
            <a:r>
              <a:rPr lang="fr-BE"/>
              <a:t>Accordo di Schengen</a:t>
            </a:r>
            <a:endParaRPr lang="fr-BE" sz="2000">
              <a:solidFill>
                <a:schemeClr val="accent1">
                  <a:lumMod val="50000"/>
                </a:schemeClr>
              </a:solidFill>
            </a:endParaRPr>
          </a:p>
        </p:txBody>
      </p:sp>
      <p:sp>
        <p:nvSpPr>
          <p:cNvPr id="86" name="TextBox 85"/>
          <p:cNvSpPr txBox="1"/>
          <p:nvPr/>
        </p:nvSpPr>
        <p:spPr>
          <a:xfrm>
            <a:off x="6140118" y="1839867"/>
            <a:ext cx="666258" cy="369332"/>
          </a:xfrm>
          <a:prstGeom prst="rect">
            <a:avLst/>
          </a:prstGeom>
          <a:noFill/>
        </p:spPr>
        <p:txBody>
          <a:bodyPr wrap="square" rtlCol="0">
            <a:spAutoFit/>
          </a:bodyPr>
          <a:lstStyle/>
          <a:p>
            <a:r>
              <a:rPr lang="fr-BE" b="1">
                <a:solidFill>
                  <a:schemeClr val="accent1">
                    <a:lumMod val="50000"/>
                  </a:schemeClr>
                </a:solidFill>
              </a:rPr>
              <a:t>2004</a:t>
            </a:r>
            <a:endParaRPr lang="fr-BE">
              <a:solidFill>
                <a:schemeClr val="accent1">
                  <a:lumMod val="50000"/>
                </a:schemeClr>
              </a:solidFill>
            </a:endParaRPr>
          </a:p>
        </p:txBody>
      </p:sp>
      <p:sp>
        <p:nvSpPr>
          <p:cNvPr id="3" name="Rectangle 2"/>
          <p:cNvSpPr/>
          <p:nvPr/>
        </p:nvSpPr>
        <p:spPr>
          <a:xfrm>
            <a:off x="0" y="18973"/>
            <a:ext cx="8163722" cy="754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b="1">
                <a:solidFill>
                  <a:srgbClr val="0082B0"/>
                </a:solidFill>
              </a:rPr>
              <a:t>       </a:t>
            </a:r>
            <a:r>
              <a:rPr lang="fr-BE" sz="3200" b="1">
                <a:solidFill>
                  <a:srgbClr val="00B0F0"/>
                </a:solidFill>
              </a:rPr>
              <a:t>LA FORMAZIONE DELL'UNIONE EUROPEA</a:t>
            </a:r>
          </a:p>
        </p:txBody>
      </p:sp>
      <p:sp>
        <p:nvSpPr>
          <p:cNvPr id="58" name="Larme 12"/>
          <p:cNvSpPr/>
          <p:nvPr/>
        </p:nvSpPr>
        <p:spPr>
          <a:xfrm rot="5400000">
            <a:off x="21677" y="71060"/>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TextBox 3"/>
          <p:cNvSpPr txBox="1"/>
          <p:nvPr/>
        </p:nvSpPr>
        <p:spPr>
          <a:xfrm>
            <a:off x="5351783" y="4755838"/>
            <a:ext cx="1047077" cy="369332"/>
          </a:xfrm>
          <a:prstGeom prst="rect">
            <a:avLst/>
          </a:prstGeom>
          <a:noFill/>
        </p:spPr>
        <p:txBody>
          <a:bodyPr wrap="square" rtlCol="0">
            <a:spAutoFit/>
          </a:bodyPr>
          <a:lstStyle/>
          <a:p>
            <a:pPr algn="ctr"/>
            <a:r>
              <a:rPr lang="it-IT"/>
              <a:t>Euro</a:t>
            </a:r>
            <a:endParaRPr lang="fr-BE"/>
          </a:p>
        </p:txBody>
      </p:sp>
      <p:sp>
        <p:nvSpPr>
          <p:cNvPr id="8" name="TextBox 7"/>
          <p:cNvSpPr txBox="1"/>
          <p:nvPr/>
        </p:nvSpPr>
        <p:spPr>
          <a:xfrm>
            <a:off x="5719233" y="2100915"/>
            <a:ext cx="1516269" cy="646331"/>
          </a:xfrm>
          <a:prstGeom prst="rect">
            <a:avLst/>
          </a:prstGeom>
          <a:noFill/>
        </p:spPr>
        <p:txBody>
          <a:bodyPr wrap="square" rtlCol="0">
            <a:spAutoFit/>
          </a:bodyPr>
          <a:lstStyle/>
          <a:p>
            <a:pPr algn="ctr"/>
            <a:r>
              <a:rPr lang="fr-BE" err="1"/>
              <a:t>Allargamento</a:t>
            </a:r>
            <a:r>
              <a:rPr lang="fr-BE"/>
              <a:t> a est</a:t>
            </a:r>
          </a:p>
        </p:txBody>
      </p:sp>
      <p:cxnSp>
        <p:nvCxnSpPr>
          <p:cNvPr id="16" name="Straight Connector 15"/>
          <p:cNvCxnSpPr/>
          <p:nvPr/>
        </p:nvCxnSpPr>
        <p:spPr>
          <a:xfrm>
            <a:off x="705391" y="28021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a:stCxn id="18" idx="2"/>
          </p:cNvCxnSpPr>
          <p:nvPr/>
        </p:nvCxnSpPr>
        <p:spPr>
          <a:xfrm>
            <a:off x="2150228" y="2045067"/>
            <a:ext cx="0" cy="1087715"/>
          </a:xfrm>
          <a:prstGeom prst="line">
            <a:avLst/>
          </a:prstGeom>
        </p:spPr>
        <p:style>
          <a:lnRef idx="1">
            <a:schemeClr val="dk1"/>
          </a:lnRef>
          <a:fillRef idx="0">
            <a:schemeClr val="dk1"/>
          </a:fillRef>
          <a:effectRef idx="0">
            <a:schemeClr val="dk1"/>
          </a:effectRef>
          <a:fontRef idx="minor">
            <a:schemeClr val="tx1"/>
          </a:fontRef>
        </p:style>
      </p:cxnSp>
      <p:sp>
        <p:nvSpPr>
          <p:cNvPr id="52" name="Rectangle 51"/>
          <p:cNvSpPr/>
          <p:nvPr/>
        </p:nvSpPr>
        <p:spPr>
          <a:xfrm>
            <a:off x="5407664" y="4461796"/>
            <a:ext cx="941495" cy="369332"/>
          </a:xfrm>
          <a:prstGeom prst="rect">
            <a:avLst/>
          </a:prstGeom>
        </p:spPr>
        <p:txBody>
          <a:bodyPr wrap="square">
            <a:spAutoFit/>
          </a:bodyPr>
          <a:lstStyle/>
          <a:p>
            <a:pPr algn="ctr"/>
            <a:r>
              <a:rPr lang="fr-BE" b="1">
                <a:solidFill>
                  <a:schemeClr val="accent1">
                    <a:lumMod val="50000"/>
                  </a:schemeClr>
                </a:solidFill>
              </a:rPr>
              <a:t>2002</a:t>
            </a:r>
          </a:p>
        </p:txBody>
      </p:sp>
      <p:sp>
        <p:nvSpPr>
          <p:cNvPr id="90" name="TextBox 89"/>
          <p:cNvSpPr txBox="1"/>
          <p:nvPr/>
        </p:nvSpPr>
        <p:spPr>
          <a:xfrm>
            <a:off x="6725296" y="3979450"/>
            <a:ext cx="1266901" cy="923330"/>
          </a:xfrm>
          <a:prstGeom prst="rect">
            <a:avLst/>
          </a:prstGeom>
          <a:noFill/>
        </p:spPr>
        <p:txBody>
          <a:bodyPr wrap="square" rtlCol="0">
            <a:spAutoFit/>
          </a:bodyPr>
          <a:lstStyle/>
          <a:p>
            <a:pPr algn="ctr"/>
            <a:r>
              <a:rPr lang="en-IE" b="1">
                <a:solidFill>
                  <a:schemeClr val="accent1">
                    <a:lumMod val="50000"/>
                  </a:schemeClr>
                </a:solidFill>
              </a:rPr>
              <a:t>2007</a:t>
            </a:r>
          </a:p>
          <a:p>
            <a:pPr algn="ctr"/>
            <a:r>
              <a:rPr lang="en-IE" err="1"/>
              <a:t>Trattato</a:t>
            </a:r>
            <a:r>
              <a:rPr lang="en-IE"/>
              <a:t> di </a:t>
            </a:r>
            <a:r>
              <a:rPr lang="en-IE" err="1"/>
              <a:t>Lisbona</a:t>
            </a:r>
            <a:endParaRPr lang="en-IE"/>
          </a:p>
        </p:txBody>
      </p:sp>
      <p:cxnSp>
        <p:nvCxnSpPr>
          <p:cNvPr id="103" name="Straight Connector 102"/>
          <p:cNvCxnSpPr/>
          <p:nvPr/>
        </p:nvCxnSpPr>
        <p:spPr>
          <a:xfrm>
            <a:off x="1358531" y="36856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5145196" y="2042440"/>
            <a:ext cx="0" cy="1137119"/>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5875322" y="3685933"/>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8057229" y="2042440"/>
            <a:ext cx="0" cy="1090342"/>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7191797" y="1056086"/>
            <a:ext cx="1730863" cy="1200329"/>
          </a:xfrm>
          <a:prstGeom prst="rect">
            <a:avLst/>
          </a:prstGeom>
          <a:noFill/>
        </p:spPr>
        <p:txBody>
          <a:bodyPr wrap="square" rtlCol="0">
            <a:spAutoFit/>
          </a:bodyPr>
          <a:lstStyle/>
          <a:p>
            <a:pPr algn="ctr"/>
            <a:r>
              <a:rPr lang="en-IE" b="1">
                <a:solidFill>
                  <a:schemeClr val="accent1">
                    <a:lumMod val="50000"/>
                  </a:schemeClr>
                </a:solidFill>
              </a:rPr>
              <a:t>2020</a:t>
            </a:r>
          </a:p>
          <a:p>
            <a:pPr algn="ctr"/>
            <a:r>
              <a:rPr lang="en-IE" err="1"/>
              <a:t>NextGenerationEU</a:t>
            </a:r>
            <a:endParaRPr lang="en-IE"/>
          </a:p>
          <a:p>
            <a:pPr algn="ctr"/>
            <a:endParaRPr lang="en-IE"/>
          </a:p>
        </p:txBody>
      </p:sp>
      <p:sp>
        <p:nvSpPr>
          <p:cNvPr id="49" name="Chevron 48"/>
          <p:cNvSpPr/>
          <p:nvPr/>
        </p:nvSpPr>
        <p:spPr>
          <a:xfrm>
            <a:off x="273564" y="3212601"/>
            <a:ext cx="948891" cy="405215"/>
          </a:xfrm>
          <a:prstGeom prst="chevr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1" name="Chevron 50"/>
          <p:cNvSpPr/>
          <p:nvPr/>
        </p:nvSpPr>
        <p:spPr>
          <a:xfrm>
            <a:off x="1008782" y="3210426"/>
            <a:ext cx="945860" cy="408457"/>
          </a:xfrm>
          <a:prstGeom prst="chevron">
            <a:avLst/>
          </a:prstGeom>
          <a:solidFill>
            <a:srgbClr val="00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 name="TextBox 10"/>
          <p:cNvSpPr txBox="1"/>
          <p:nvPr/>
        </p:nvSpPr>
        <p:spPr>
          <a:xfrm>
            <a:off x="-76074" y="1299865"/>
            <a:ext cx="1605924" cy="1477328"/>
          </a:xfrm>
          <a:prstGeom prst="rect">
            <a:avLst/>
          </a:prstGeom>
          <a:noFill/>
        </p:spPr>
        <p:txBody>
          <a:bodyPr wrap="square" rtlCol="0">
            <a:spAutoFit/>
          </a:bodyPr>
          <a:lstStyle/>
          <a:p>
            <a:pPr algn="ctr"/>
            <a:r>
              <a:rPr lang="en-IE" b="1">
                <a:solidFill>
                  <a:schemeClr val="accent5">
                    <a:lumMod val="75000"/>
                  </a:schemeClr>
                </a:solidFill>
              </a:rPr>
              <a:t>1945</a:t>
            </a:r>
          </a:p>
          <a:p>
            <a:pPr algn="ctr"/>
            <a:r>
              <a:rPr lang="it-IT"/>
              <a:t>Fine della Seconda guerra mondiale</a:t>
            </a:r>
            <a:endParaRPr lang="en-IE"/>
          </a:p>
        </p:txBody>
      </p:sp>
      <p:cxnSp>
        <p:nvCxnSpPr>
          <p:cNvPr id="55" name="Straight Connector 54"/>
          <p:cNvCxnSpPr/>
          <p:nvPr/>
        </p:nvCxnSpPr>
        <p:spPr>
          <a:xfrm>
            <a:off x="2755447" y="3685694"/>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84016" y="2859425"/>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4293453" y="3749000"/>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6483228" y="2777193"/>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7358747" y="3661780"/>
            <a:ext cx="0" cy="27335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7719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04761F-8A94-0E4B-8476-A73D91B8A152}"/>
              </a:ext>
            </a:extLst>
          </p:cNvPr>
          <p:cNvSpPr/>
          <p:nvPr/>
        </p:nvSpPr>
        <p:spPr>
          <a:xfrm rot="16200000">
            <a:off x="8178777" y="5813766"/>
            <a:ext cx="1726755" cy="246221"/>
          </a:xfrm>
          <a:prstGeom prst="rect">
            <a:avLst/>
          </a:prstGeom>
        </p:spPr>
        <p:txBody>
          <a:bodyPr wrap="none">
            <a:spAutoFit/>
          </a:bodyPr>
          <a:lstStyle/>
          <a:p>
            <a:pPr lvl="0">
              <a:defRPr/>
            </a:pPr>
            <a:r>
              <a:rPr lang="fr-FR" sz="1000" b="1">
                <a:solidFill>
                  <a:srgbClr val="00B0F0"/>
                </a:solidFill>
                <a:latin typeface="Arial" charset="0"/>
                <a:ea typeface="Arial" charset="0"/>
                <a:cs typeface="Arial" charset="0"/>
              </a:rPr>
              <a:t>IL PROGETTO EUROPEO</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43982" y="1635496"/>
            <a:ext cx="3286611" cy="8418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295140" y="1631654"/>
            <a:ext cx="2245502" cy="738664"/>
          </a:xfrm>
          <a:prstGeom prst="rect">
            <a:avLst/>
          </a:prstGeom>
          <a:solidFill>
            <a:schemeClr val="accent1">
              <a:lumMod val="75000"/>
            </a:schemeClr>
          </a:solidFill>
        </p:spPr>
        <p:txBody>
          <a:bodyPr wrap="square" rtlCol="0">
            <a:spAutoFit/>
          </a:bodyPr>
          <a:lstStyle/>
          <a:p>
            <a:pPr lvl="0">
              <a:defRPr/>
            </a:pPr>
            <a:r>
              <a:rPr lang="it-IT" sz="1400" b="1">
                <a:solidFill>
                  <a:prstClr val="white"/>
                </a:solidFill>
              </a:rPr>
              <a:t>Belgio, Germania, Francia, Italia, Lussemburgo, Paesi Bassi</a:t>
            </a:r>
            <a:endParaRPr kumimoji="0" lang="en-GB"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343982" y="2344450"/>
            <a:ext cx="3286611" cy="751805"/>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299718" y="2338604"/>
            <a:ext cx="2174963" cy="738664"/>
          </a:xfrm>
          <a:prstGeom prst="rect">
            <a:avLst/>
          </a:prstGeom>
          <a:noFill/>
        </p:spPr>
        <p:txBody>
          <a:bodyPr wrap="square" rtlCol="0">
            <a:spAutoFit/>
          </a:bodyPr>
          <a:lstStyle/>
          <a:p>
            <a:pPr lvl="0">
              <a:defRPr/>
            </a:pPr>
            <a:r>
              <a:rPr lang="it-IT" sz="1400" b="1">
                <a:solidFill>
                  <a:prstClr val="black"/>
                </a:solidFill>
              </a:rPr>
              <a:t>Danimarca, Irlanda, Regno Unito (il Regno Unito ha lasciato l'UE nel 2020)</a:t>
            </a:r>
            <a:endParaRPr kumimoji="0" lang="fr-BE" sz="1400" b="1" i="0" u="none" strike="noStrike" kern="1200" cap="none" spc="0" normalizeH="0" baseline="0" noProof="0">
              <a:ln>
                <a:noFill/>
              </a:ln>
              <a:solidFill>
                <a:prstClr val="black"/>
              </a:solidFill>
              <a:effectLst/>
              <a:uLnTx/>
              <a:uFillTx/>
            </a:endParaRPr>
          </a:p>
        </p:txBody>
      </p:sp>
      <p:sp>
        <p:nvSpPr>
          <p:cNvPr id="16" name="Rectangle 15"/>
          <p:cNvSpPr/>
          <p:nvPr/>
        </p:nvSpPr>
        <p:spPr>
          <a:xfrm>
            <a:off x="343982" y="3096255"/>
            <a:ext cx="3286612" cy="362075"/>
          </a:xfrm>
          <a:prstGeom prst="rect">
            <a:avLst/>
          </a:prstGeom>
          <a:solidFill>
            <a:srgbClr val="B97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295140" y="3067421"/>
            <a:ext cx="1509823" cy="307777"/>
          </a:xfrm>
          <a:prstGeom prst="rect">
            <a:avLst/>
          </a:prstGeom>
          <a:noFill/>
        </p:spPr>
        <p:txBody>
          <a:bodyPr wrap="square" rtlCol="0">
            <a:spAutoFit/>
          </a:bodyPr>
          <a:lstStyle/>
          <a:p>
            <a:pPr lvl="0">
              <a:defRPr/>
            </a:pPr>
            <a:r>
              <a:rPr lang="fr-BE" sz="1400" b="1" err="1">
                <a:solidFill>
                  <a:prstClr val="black"/>
                </a:solidFill>
              </a:rPr>
              <a:t>Grecia</a:t>
            </a:r>
            <a:endParaRPr kumimoji="0" lang="fr-BE"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p:cNvSpPr/>
          <p:nvPr/>
        </p:nvSpPr>
        <p:spPr>
          <a:xfrm>
            <a:off x="343982" y="3417346"/>
            <a:ext cx="3286611" cy="405798"/>
          </a:xfrm>
          <a:prstGeom prst="rect">
            <a:avLst/>
          </a:prstGeom>
          <a:solidFill>
            <a:srgbClr val="FF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299719" y="3471372"/>
            <a:ext cx="1853879" cy="307777"/>
          </a:xfrm>
          <a:prstGeom prst="rect">
            <a:avLst/>
          </a:prstGeom>
          <a:noFill/>
        </p:spPr>
        <p:txBody>
          <a:bodyPr wrap="square" rtlCol="0">
            <a:spAutoFit/>
          </a:bodyPr>
          <a:lstStyle/>
          <a:p>
            <a:pPr lvl="0">
              <a:defRPr/>
            </a:pPr>
            <a:r>
              <a:rPr lang="fr-BE" sz="1400" b="1" err="1">
                <a:solidFill>
                  <a:prstClr val="black"/>
                </a:solidFill>
              </a:rPr>
              <a:t>Spagna</a:t>
            </a:r>
            <a:r>
              <a:rPr lang="fr-BE" sz="1400" b="1">
                <a:solidFill>
                  <a:prstClr val="black"/>
                </a:solidFill>
              </a:rPr>
              <a:t> e </a:t>
            </a:r>
            <a:r>
              <a:rPr lang="fr-BE" sz="1400" b="1" err="1">
                <a:solidFill>
                  <a:prstClr val="black"/>
                </a:solidFill>
              </a:rPr>
              <a:t>Portogallo</a:t>
            </a:r>
            <a:endParaRPr kumimoji="0" lang="fr-BE"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ectangle 21"/>
          <p:cNvSpPr/>
          <p:nvPr/>
        </p:nvSpPr>
        <p:spPr>
          <a:xfrm>
            <a:off x="344230" y="3823144"/>
            <a:ext cx="3286611" cy="421032"/>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295140" y="3887723"/>
            <a:ext cx="2179542" cy="307777"/>
          </a:xfrm>
          <a:prstGeom prst="rect">
            <a:avLst/>
          </a:prstGeom>
          <a:noFill/>
        </p:spPr>
        <p:txBody>
          <a:bodyPr wrap="square" rtlCol="0">
            <a:spAutoFit/>
          </a:bodyPr>
          <a:lstStyle/>
          <a:p>
            <a:pPr lvl="0">
              <a:defRPr/>
            </a:pPr>
            <a:r>
              <a:rPr lang="fr-BE" sz="1400" b="1" err="1">
                <a:solidFill>
                  <a:prstClr val="black"/>
                </a:solidFill>
              </a:rPr>
              <a:t>Austria</a:t>
            </a:r>
            <a:r>
              <a:rPr lang="fr-BE" sz="1400" b="1">
                <a:solidFill>
                  <a:prstClr val="black"/>
                </a:solidFill>
              </a:rPr>
              <a:t>, </a:t>
            </a:r>
            <a:r>
              <a:rPr lang="fr-BE" sz="1400" b="1" err="1">
                <a:solidFill>
                  <a:prstClr val="black"/>
                </a:solidFill>
              </a:rPr>
              <a:t>Finlandia</a:t>
            </a:r>
            <a:r>
              <a:rPr lang="fr-BE" sz="1400" b="1">
                <a:solidFill>
                  <a:prstClr val="black"/>
                </a:solidFill>
              </a:rPr>
              <a:t>, </a:t>
            </a:r>
            <a:r>
              <a:rPr lang="fr-BE" sz="1400" b="1" err="1">
                <a:solidFill>
                  <a:prstClr val="black"/>
                </a:solidFill>
              </a:rPr>
              <a:t>Svezia</a:t>
            </a:r>
            <a:endParaRPr kumimoji="0" lang="fr-BE"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24"/>
          <p:cNvSpPr/>
          <p:nvPr/>
        </p:nvSpPr>
        <p:spPr>
          <a:xfrm>
            <a:off x="340757" y="4232094"/>
            <a:ext cx="3289836" cy="975825"/>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1293335" y="4279939"/>
            <a:ext cx="2321156" cy="954107"/>
          </a:xfrm>
          <a:prstGeom prst="rect">
            <a:avLst/>
          </a:prstGeom>
          <a:noFill/>
        </p:spPr>
        <p:txBody>
          <a:bodyPr wrap="square" rtlCol="0">
            <a:spAutoFit/>
          </a:bodyPr>
          <a:lstStyle/>
          <a:p>
            <a:pPr lvl="0">
              <a:defRPr/>
            </a:pPr>
            <a:r>
              <a:rPr lang="it-IT" sz="1400" b="1" err="1">
                <a:solidFill>
                  <a:prstClr val="black"/>
                </a:solidFill>
              </a:rPr>
              <a:t>Cechia</a:t>
            </a:r>
            <a:r>
              <a:rPr lang="it-IT" sz="1400" b="1">
                <a:solidFill>
                  <a:prstClr val="black"/>
                </a:solidFill>
              </a:rPr>
              <a:t>, Estonia, Cipro, Lettonia, Lituania, Ungheria, Malta, Polonia, Slovenia, Slovacchia</a:t>
            </a:r>
            <a:endParaRPr kumimoji="0" lang="en-GB"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Rectangle 27"/>
          <p:cNvSpPr/>
          <p:nvPr/>
        </p:nvSpPr>
        <p:spPr>
          <a:xfrm>
            <a:off x="343982" y="5207920"/>
            <a:ext cx="3286612" cy="44924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1293335" y="5285602"/>
            <a:ext cx="186026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a:ln>
                  <a:noFill/>
                </a:ln>
                <a:solidFill>
                  <a:prstClr val="black"/>
                </a:solidFill>
                <a:effectLst/>
                <a:uLnTx/>
                <a:uFillTx/>
                <a:latin typeface="Calibri" panose="020F0502020204030204"/>
                <a:ea typeface="+mn-ea"/>
                <a:cs typeface="+mn-cs"/>
              </a:rPr>
              <a:t>Bulgaria, Romania</a:t>
            </a:r>
          </a:p>
        </p:txBody>
      </p:sp>
      <p:sp>
        <p:nvSpPr>
          <p:cNvPr id="31" name="Rectangle 30"/>
          <p:cNvSpPr/>
          <p:nvPr/>
        </p:nvSpPr>
        <p:spPr>
          <a:xfrm>
            <a:off x="343982" y="5657168"/>
            <a:ext cx="3286611" cy="44838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295140" y="5730382"/>
            <a:ext cx="1498756" cy="307777"/>
          </a:xfrm>
          <a:prstGeom prst="rect">
            <a:avLst/>
          </a:prstGeom>
          <a:noFill/>
        </p:spPr>
        <p:txBody>
          <a:bodyPr wrap="square" rtlCol="0">
            <a:spAutoFit/>
          </a:bodyPr>
          <a:lstStyle/>
          <a:p>
            <a:pPr lvl="0">
              <a:defRPr/>
            </a:pPr>
            <a:r>
              <a:rPr lang="fr-BE" sz="1400" b="1" err="1">
                <a:solidFill>
                  <a:prstClr val="black"/>
                </a:solidFill>
              </a:rPr>
              <a:t>Croazia</a:t>
            </a:r>
            <a:endParaRPr kumimoji="0" lang="fr-BE"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4C91D50-7DC7-8845-A242-EAE1AD1ED3F8}"/>
              </a:ext>
            </a:extLst>
          </p:cNvPr>
          <p:cNvSpPr txBox="1"/>
          <p:nvPr/>
        </p:nvSpPr>
        <p:spPr>
          <a:xfrm>
            <a:off x="4652788" y="3135843"/>
            <a:ext cx="1083734" cy="246221"/>
          </a:xfrm>
          <a:prstGeom prst="rect">
            <a:avLst/>
          </a:prstGeom>
          <a:noFill/>
        </p:spPr>
        <p:txBody>
          <a:bodyPr wrap="square" rtlCol="0">
            <a:spAutoFit/>
          </a:bodyPr>
          <a:lstStyle/>
          <a:p>
            <a:pPr lvl="0">
              <a:defRPr/>
            </a:pPr>
            <a:r>
              <a:rPr lang="it-IT" sz="1000" b="1">
                <a:solidFill>
                  <a:prstClr val="black"/>
                </a:solidFill>
              </a:rPr>
              <a:t>Regno Unito</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F88FA81-D377-B240-8C05-DF9B3C292C1C}"/>
              </a:ext>
            </a:extLst>
          </p:cNvPr>
          <p:cNvSpPr txBox="1"/>
          <p:nvPr/>
        </p:nvSpPr>
        <p:spPr>
          <a:xfrm>
            <a:off x="4209333" y="2911648"/>
            <a:ext cx="634963" cy="246221"/>
          </a:xfrm>
          <a:prstGeom prst="rect">
            <a:avLst/>
          </a:prstGeom>
          <a:noFill/>
        </p:spPr>
        <p:txBody>
          <a:bodyPr wrap="square" rtlCol="0">
            <a:spAutoFit/>
          </a:bodyPr>
          <a:lstStyle/>
          <a:p>
            <a:pPr lvl="0">
              <a:defRPr/>
            </a:pPr>
            <a:r>
              <a:rPr lang="it-IT" sz="1000" b="1">
                <a:solidFill>
                  <a:prstClr val="black"/>
                </a:solidFill>
              </a:rPr>
              <a:t>Irlanda</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B53261-23E0-0942-A84F-BF9C5D267D3B}"/>
              </a:ext>
            </a:extLst>
          </p:cNvPr>
          <p:cNvSpPr txBox="1"/>
          <p:nvPr/>
        </p:nvSpPr>
        <p:spPr>
          <a:xfrm>
            <a:off x="5660718" y="3562979"/>
            <a:ext cx="705642" cy="246221"/>
          </a:xfrm>
          <a:prstGeom prst="rect">
            <a:avLst/>
          </a:prstGeom>
          <a:noFill/>
        </p:spPr>
        <p:txBody>
          <a:bodyPr wrap="none" rtlCol="0">
            <a:spAutoFit/>
          </a:bodyPr>
          <a:lstStyle/>
          <a:p>
            <a:pPr lvl="0">
              <a:defRPr/>
            </a:pPr>
            <a:r>
              <a:rPr lang="it-IT" sz="1000" b="1">
                <a:solidFill>
                  <a:prstClr val="white"/>
                </a:solidFill>
              </a:rPr>
              <a:t>Germania</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AB29B2D-3351-4748-9E3D-A68B9E9D3F8D}"/>
              </a:ext>
            </a:extLst>
          </p:cNvPr>
          <p:cNvSpPr txBox="1"/>
          <p:nvPr/>
        </p:nvSpPr>
        <p:spPr>
          <a:xfrm>
            <a:off x="4953766" y="3997955"/>
            <a:ext cx="567784" cy="246221"/>
          </a:xfrm>
          <a:prstGeom prst="rect">
            <a:avLst/>
          </a:prstGeom>
          <a:noFill/>
        </p:spPr>
        <p:txBody>
          <a:bodyPr wrap="none" rtlCol="0">
            <a:spAutoFit/>
          </a:bodyPr>
          <a:lstStyle/>
          <a:p>
            <a:pPr lvl="0">
              <a:defRPr/>
            </a:pPr>
            <a:r>
              <a:rPr lang="it-IT" sz="1000" b="1">
                <a:solidFill>
                  <a:prstClr val="white"/>
                </a:solidFill>
              </a:rPr>
              <a:t>Francia</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24EC0FF-8056-9445-9254-72D8E8867249}"/>
              </a:ext>
            </a:extLst>
          </p:cNvPr>
          <p:cNvSpPr txBox="1"/>
          <p:nvPr/>
        </p:nvSpPr>
        <p:spPr>
          <a:xfrm>
            <a:off x="5157513" y="3525101"/>
            <a:ext cx="514885" cy="246221"/>
          </a:xfrm>
          <a:prstGeom prst="rect">
            <a:avLst/>
          </a:prstGeom>
          <a:noFill/>
        </p:spPr>
        <p:txBody>
          <a:bodyPr wrap="none" rtlCol="0">
            <a:spAutoFit/>
          </a:bodyPr>
          <a:lstStyle/>
          <a:p>
            <a:pPr lvl="0">
              <a:defRPr/>
            </a:pPr>
            <a:r>
              <a:rPr lang="it-IT" sz="1000" b="1">
                <a:solidFill>
                  <a:prstClr val="white"/>
                </a:solidFill>
              </a:rPr>
              <a:t>Belgio</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3D06523-CA42-BE44-9AB2-AC55A137836A}"/>
              </a:ext>
            </a:extLst>
          </p:cNvPr>
          <p:cNvSpPr txBox="1"/>
          <p:nvPr/>
        </p:nvSpPr>
        <p:spPr>
          <a:xfrm>
            <a:off x="5440944" y="3338623"/>
            <a:ext cx="761747" cy="246221"/>
          </a:xfrm>
          <a:prstGeom prst="rect">
            <a:avLst/>
          </a:prstGeom>
          <a:noFill/>
        </p:spPr>
        <p:txBody>
          <a:bodyPr wrap="none" rtlCol="0">
            <a:spAutoFit/>
          </a:bodyPr>
          <a:lstStyle/>
          <a:p>
            <a:pPr>
              <a:defRPr/>
            </a:pPr>
            <a:r>
              <a:rPr lang="it-IT" sz="1000" b="1">
                <a:solidFill>
                  <a:prstClr val="white"/>
                </a:solidFill>
              </a:rPr>
              <a:t>Paesi Bassi</a:t>
            </a:r>
            <a:endParaRPr lang="en-GB" sz="1000" b="1">
              <a:solidFill>
                <a:prstClr val="white"/>
              </a:solidFill>
            </a:endParaRPr>
          </a:p>
        </p:txBody>
      </p:sp>
      <p:sp>
        <p:nvSpPr>
          <p:cNvPr id="38" name="TextBox 37">
            <a:extLst>
              <a:ext uri="{FF2B5EF4-FFF2-40B4-BE49-F238E27FC236}">
                <a16:creationId xmlns:a16="http://schemas.microsoft.com/office/drawing/2014/main" id="{D2D56875-B97F-0D46-8587-69ABEE0BAE27}"/>
              </a:ext>
            </a:extLst>
          </p:cNvPr>
          <p:cNvSpPr txBox="1"/>
          <p:nvPr/>
        </p:nvSpPr>
        <p:spPr>
          <a:xfrm>
            <a:off x="5107907" y="3734659"/>
            <a:ext cx="891591" cy="246221"/>
          </a:xfrm>
          <a:prstGeom prst="rect">
            <a:avLst/>
          </a:prstGeom>
          <a:noFill/>
        </p:spPr>
        <p:txBody>
          <a:bodyPr wrap="none" rtlCol="0">
            <a:spAutoFit/>
          </a:bodyPr>
          <a:lstStyle/>
          <a:p>
            <a:pPr lvl="0">
              <a:defRPr/>
            </a:pPr>
            <a:r>
              <a:rPr lang="it-IT" sz="1000" b="1">
                <a:solidFill>
                  <a:prstClr val="white"/>
                </a:solidFill>
              </a:rPr>
              <a:t>Lussemburgo</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ED9FD2D-EF10-5C46-BB0E-745C2303C53E}"/>
              </a:ext>
            </a:extLst>
          </p:cNvPr>
          <p:cNvSpPr txBox="1"/>
          <p:nvPr/>
        </p:nvSpPr>
        <p:spPr>
          <a:xfrm>
            <a:off x="5861092" y="4647317"/>
            <a:ext cx="452368" cy="246221"/>
          </a:xfrm>
          <a:prstGeom prst="rect">
            <a:avLst/>
          </a:prstGeom>
          <a:noFill/>
        </p:spPr>
        <p:txBody>
          <a:bodyPr wrap="none" rtlCol="0">
            <a:spAutoFit/>
          </a:bodyPr>
          <a:lstStyle/>
          <a:p>
            <a:pPr lvl="0">
              <a:defRPr/>
            </a:pPr>
            <a:r>
              <a:rPr lang="it-IT" sz="1000" b="1">
                <a:solidFill>
                  <a:prstClr val="white"/>
                </a:solidFill>
              </a:rPr>
              <a:t>Italia</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F84907-4AE7-A440-AE5F-2230E0EAC182}"/>
              </a:ext>
            </a:extLst>
          </p:cNvPr>
          <p:cNvSpPr/>
          <p:nvPr/>
        </p:nvSpPr>
        <p:spPr>
          <a:xfrm>
            <a:off x="4209333" y="4794907"/>
            <a:ext cx="569387" cy="246221"/>
          </a:xfrm>
          <a:prstGeom prst="rect">
            <a:avLst/>
          </a:prstGeom>
        </p:spPr>
        <p:txBody>
          <a:bodyPr wrap="none">
            <a:spAutoFit/>
          </a:bodyPr>
          <a:lstStyle/>
          <a:p>
            <a:pPr lvl="0">
              <a:defRPr/>
            </a:pPr>
            <a:r>
              <a:rPr lang="fr-BE" sz="1000" b="1" err="1">
                <a:solidFill>
                  <a:prstClr val="black"/>
                </a:solidFill>
              </a:rPr>
              <a:t>Spagna</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AAEA3C3-E3F3-4244-A40D-C53AFB1F79D0}"/>
              </a:ext>
            </a:extLst>
          </p:cNvPr>
          <p:cNvSpPr/>
          <p:nvPr/>
        </p:nvSpPr>
        <p:spPr>
          <a:xfrm>
            <a:off x="3721251" y="4636640"/>
            <a:ext cx="737702" cy="246221"/>
          </a:xfrm>
          <a:prstGeom prst="rect">
            <a:avLst/>
          </a:prstGeom>
        </p:spPr>
        <p:txBody>
          <a:bodyPr wrap="none">
            <a:spAutoFit/>
          </a:bodyPr>
          <a:lstStyle/>
          <a:p>
            <a:pPr lvl="0">
              <a:defRPr/>
            </a:pPr>
            <a:r>
              <a:rPr lang="fr-BE" sz="1000" b="1" err="1">
                <a:solidFill>
                  <a:prstClr val="black"/>
                </a:solidFill>
              </a:rPr>
              <a:t>Portogallo</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66AB6C-D960-7741-94FF-A455F9BC782A}"/>
              </a:ext>
            </a:extLst>
          </p:cNvPr>
          <p:cNvSpPr/>
          <p:nvPr/>
        </p:nvSpPr>
        <p:spPr>
          <a:xfrm>
            <a:off x="6225759" y="4361264"/>
            <a:ext cx="574196" cy="246221"/>
          </a:xfrm>
          <a:prstGeom prst="rect">
            <a:avLst/>
          </a:prstGeom>
        </p:spPr>
        <p:txBody>
          <a:bodyPr wrap="none">
            <a:spAutoFit/>
          </a:bodyPr>
          <a:lstStyle/>
          <a:p>
            <a:pPr lvl="0">
              <a:defRPr/>
            </a:pPr>
            <a:r>
              <a:rPr lang="fr-BE" sz="1000" b="1" err="1">
                <a:solidFill>
                  <a:prstClr val="black"/>
                </a:solidFill>
              </a:rPr>
              <a:t>Croazia</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FCE7A43-0EDC-FE4E-B175-272665A49EB3}"/>
              </a:ext>
            </a:extLst>
          </p:cNvPr>
          <p:cNvSpPr/>
          <p:nvPr/>
        </p:nvSpPr>
        <p:spPr>
          <a:xfrm>
            <a:off x="6793543" y="5162492"/>
            <a:ext cx="522900" cy="246221"/>
          </a:xfrm>
          <a:prstGeom prst="rect">
            <a:avLst/>
          </a:prstGeom>
        </p:spPr>
        <p:txBody>
          <a:bodyPr wrap="none">
            <a:spAutoFit/>
          </a:bodyPr>
          <a:lstStyle/>
          <a:p>
            <a:pPr lvl="0">
              <a:defRPr/>
            </a:pPr>
            <a:r>
              <a:rPr lang="fr-BE" sz="1000" b="1" err="1">
                <a:solidFill>
                  <a:prstClr val="black"/>
                </a:solidFill>
              </a:rPr>
              <a:t>Grecia</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1BB6AD1-DE5E-8B4D-9384-D4DBA2EFF306}"/>
              </a:ext>
            </a:extLst>
          </p:cNvPr>
          <p:cNvSpPr/>
          <p:nvPr/>
        </p:nvSpPr>
        <p:spPr>
          <a:xfrm>
            <a:off x="7071824" y="4671796"/>
            <a:ext cx="62068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Bulgaria</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978AAF8-B9C7-E94E-BF1F-8E0B18F2DAD4}"/>
              </a:ext>
            </a:extLst>
          </p:cNvPr>
          <p:cNvSpPr/>
          <p:nvPr/>
        </p:nvSpPr>
        <p:spPr>
          <a:xfrm>
            <a:off x="6989582" y="4247533"/>
            <a:ext cx="65594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Romania</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3B2D003-957A-444E-8692-B761F0402118}"/>
              </a:ext>
            </a:extLst>
          </p:cNvPr>
          <p:cNvSpPr/>
          <p:nvPr/>
        </p:nvSpPr>
        <p:spPr>
          <a:xfrm>
            <a:off x="6029418" y="4251281"/>
            <a:ext cx="63511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Slovenia</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6C295AF7-93A7-8A45-BFE7-8DD380533AB0}"/>
              </a:ext>
            </a:extLst>
          </p:cNvPr>
          <p:cNvSpPr/>
          <p:nvPr/>
        </p:nvSpPr>
        <p:spPr>
          <a:xfrm>
            <a:off x="6450857" y="4102530"/>
            <a:ext cx="670376" cy="246221"/>
          </a:xfrm>
          <a:prstGeom prst="rect">
            <a:avLst/>
          </a:prstGeom>
        </p:spPr>
        <p:txBody>
          <a:bodyPr wrap="none">
            <a:spAutoFit/>
          </a:bodyPr>
          <a:lstStyle/>
          <a:p>
            <a:pPr lvl="0">
              <a:defRPr/>
            </a:pPr>
            <a:r>
              <a:rPr lang="it-IT" sz="1000" b="1">
                <a:solidFill>
                  <a:prstClr val="black"/>
                </a:solidFill>
              </a:rPr>
              <a:t>Ungheria</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9BA2E72-7248-254C-B460-EFB488EDA3F7}"/>
              </a:ext>
            </a:extLst>
          </p:cNvPr>
          <p:cNvSpPr/>
          <p:nvPr/>
        </p:nvSpPr>
        <p:spPr>
          <a:xfrm>
            <a:off x="6471471" y="3890538"/>
            <a:ext cx="739305" cy="246221"/>
          </a:xfrm>
          <a:prstGeom prst="rect">
            <a:avLst/>
          </a:prstGeom>
        </p:spPr>
        <p:txBody>
          <a:bodyPr wrap="none">
            <a:spAutoFit/>
          </a:bodyPr>
          <a:lstStyle/>
          <a:p>
            <a:pPr lvl="0">
              <a:defRPr/>
            </a:pPr>
            <a:r>
              <a:rPr lang="it-IT" sz="1000" b="1">
                <a:solidFill>
                  <a:prstClr val="black"/>
                </a:solidFill>
              </a:rPr>
              <a:t>Slovacchia</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3D38D58-3411-BF4B-A206-0B6337C742EA}"/>
              </a:ext>
            </a:extLst>
          </p:cNvPr>
          <p:cNvSpPr/>
          <p:nvPr/>
        </p:nvSpPr>
        <p:spPr>
          <a:xfrm>
            <a:off x="6450857" y="3429848"/>
            <a:ext cx="587020" cy="246221"/>
          </a:xfrm>
          <a:prstGeom prst="rect">
            <a:avLst/>
          </a:prstGeom>
        </p:spPr>
        <p:txBody>
          <a:bodyPr wrap="none">
            <a:spAutoFit/>
          </a:bodyPr>
          <a:lstStyle/>
          <a:p>
            <a:pPr lvl="0">
              <a:defRPr/>
            </a:pPr>
            <a:r>
              <a:rPr lang="it-IT" sz="1000" b="1">
                <a:solidFill>
                  <a:prstClr val="black"/>
                </a:solidFill>
              </a:rPr>
              <a:t>Polonia</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D60B5F3-D354-6543-998E-39A64F9EFA64}"/>
              </a:ext>
            </a:extLst>
          </p:cNvPr>
          <p:cNvSpPr/>
          <p:nvPr/>
        </p:nvSpPr>
        <p:spPr>
          <a:xfrm>
            <a:off x="6118810" y="3703545"/>
            <a:ext cx="532518" cy="246221"/>
          </a:xfrm>
          <a:prstGeom prst="rect">
            <a:avLst/>
          </a:prstGeom>
        </p:spPr>
        <p:txBody>
          <a:bodyPr wrap="none">
            <a:spAutoFit/>
          </a:bodyPr>
          <a:lstStyle/>
          <a:p>
            <a:pPr lvl="0">
              <a:defRPr/>
            </a:pPr>
            <a:r>
              <a:rPr lang="it-IT" sz="1000" b="1" err="1">
                <a:solidFill>
                  <a:prstClr val="black"/>
                </a:solidFill>
              </a:rPr>
              <a:t>Cechia</a:t>
            </a:r>
            <a:endParaRPr lang="en-GB" sz="1000" b="1">
              <a:solidFill>
                <a:prstClr val="black"/>
              </a:solidFill>
            </a:endParaRPr>
          </a:p>
        </p:txBody>
      </p:sp>
      <p:sp>
        <p:nvSpPr>
          <p:cNvPr id="50" name="Rectangle 49">
            <a:extLst>
              <a:ext uri="{FF2B5EF4-FFF2-40B4-BE49-F238E27FC236}">
                <a16:creationId xmlns:a16="http://schemas.microsoft.com/office/drawing/2014/main" id="{C79E3BD7-8869-674A-BC91-7808926CA798}"/>
              </a:ext>
            </a:extLst>
          </p:cNvPr>
          <p:cNvSpPr/>
          <p:nvPr/>
        </p:nvSpPr>
        <p:spPr>
          <a:xfrm>
            <a:off x="6150812" y="2397363"/>
            <a:ext cx="516488" cy="246221"/>
          </a:xfrm>
          <a:prstGeom prst="rect">
            <a:avLst/>
          </a:prstGeom>
        </p:spPr>
        <p:txBody>
          <a:bodyPr wrap="none">
            <a:spAutoFit/>
          </a:bodyPr>
          <a:lstStyle/>
          <a:p>
            <a:pPr lvl="0">
              <a:defRPr/>
            </a:pPr>
            <a:r>
              <a:rPr lang="fr-BE" sz="1000" b="1" err="1">
                <a:solidFill>
                  <a:prstClr val="black"/>
                </a:solidFill>
              </a:rPr>
              <a:t>Svezia</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144B6949-2685-2F43-9D04-7EF7680CB494}"/>
              </a:ext>
            </a:extLst>
          </p:cNvPr>
          <p:cNvSpPr/>
          <p:nvPr/>
        </p:nvSpPr>
        <p:spPr>
          <a:xfrm>
            <a:off x="6805060" y="2014488"/>
            <a:ext cx="671979" cy="246221"/>
          </a:xfrm>
          <a:prstGeom prst="rect">
            <a:avLst/>
          </a:prstGeom>
        </p:spPr>
        <p:txBody>
          <a:bodyPr wrap="none">
            <a:spAutoFit/>
          </a:bodyPr>
          <a:lstStyle/>
          <a:p>
            <a:pPr lvl="0">
              <a:defRPr/>
            </a:pPr>
            <a:r>
              <a:rPr lang="fr-BE" sz="1000" b="1" err="1">
                <a:solidFill>
                  <a:prstClr val="black"/>
                </a:solidFill>
              </a:rPr>
              <a:t>Finlandia</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ABC140CB-B48B-1C4F-971E-024687CCCF52}"/>
              </a:ext>
            </a:extLst>
          </p:cNvPr>
          <p:cNvSpPr/>
          <p:nvPr/>
        </p:nvSpPr>
        <p:spPr>
          <a:xfrm>
            <a:off x="6878212" y="2520473"/>
            <a:ext cx="57579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Estonia</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A10FFE75-900A-9547-9B5E-495A3820B75D}"/>
              </a:ext>
            </a:extLst>
          </p:cNvPr>
          <p:cNvSpPr/>
          <p:nvPr/>
        </p:nvSpPr>
        <p:spPr>
          <a:xfrm>
            <a:off x="6910021" y="2766694"/>
            <a:ext cx="625492" cy="246221"/>
          </a:xfrm>
          <a:prstGeom prst="rect">
            <a:avLst/>
          </a:prstGeom>
        </p:spPr>
        <p:txBody>
          <a:bodyPr wrap="none">
            <a:spAutoFit/>
          </a:bodyPr>
          <a:lstStyle/>
          <a:p>
            <a:pPr lvl="0">
              <a:defRPr/>
            </a:pPr>
            <a:r>
              <a:rPr lang="it-IT" sz="1000" b="1">
                <a:solidFill>
                  <a:prstClr val="black"/>
                </a:solidFill>
              </a:rPr>
              <a:t>Lettonia</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F7D1D41-25E2-244A-9B83-5F76E8E97437}"/>
              </a:ext>
            </a:extLst>
          </p:cNvPr>
          <p:cNvSpPr/>
          <p:nvPr/>
        </p:nvSpPr>
        <p:spPr>
          <a:xfrm>
            <a:off x="6747539" y="2975579"/>
            <a:ext cx="611065" cy="246221"/>
          </a:xfrm>
          <a:prstGeom prst="rect">
            <a:avLst/>
          </a:prstGeom>
        </p:spPr>
        <p:txBody>
          <a:bodyPr wrap="none">
            <a:spAutoFit/>
          </a:bodyPr>
          <a:lstStyle/>
          <a:p>
            <a:pPr lvl="0">
              <a:defRPr/>
            </a:pPr>
            <a:r>
              <a:rPr lang="it-IT" sz="1000" b="1">
                <a:solidFill>
                  <a:prstClr val="black"/>
                </a:solidFill>
              </a:rPr>
              <a:t>Lituania</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9B7A5158-2C2C-1D4B-AB25-3172D3B78FFB}"/>
              </a:ext>
            </a:extLst>
          </p:cNvPr>
          <p:cNvSpPr/>
          <p:nvPr/>
        </p:nvSpPr>
        <p:spPr>
          <a:xfrm>
            <a:off x="6012670" y="5731655"/>
            <a:ext cx="49885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Malta</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4AB9EC1-0E10-6642-B3AB-E2A2CAEFB487}"/>
              </a:ext>
            </a:extLst>
          </p:cNvPr>
          <p:cNvSpPr/>
          <p:nvPr/>
        </p:nvSpPr>
        <p:spPr>
          <a:xfrm>
            <a:off x="8014021" y="5731655"/>
            <a:ext cx="466794" cy="246221"/>
          </a:xfrm>
          <a:prstGeom prst="rect">
            <a:avLst/>
          </a:prstGeom>
        </p:spPr>
        <p:txBody>
          <a:bodyPr wrap="none">
            <a:spAutoFit/>
          </a:bodyPr>
          <a:lstStyle/>
          <a:p>
            <a:pPr lvl="0">
              <a:defRPr/>
            </a:pPr>
            <a:r>
              <a:rPr lang="it-IT" sz="1000" b="1">
                <a:solidFill>
                  <a:prstClr val="black"/>
                </a:solidFill>
              </a:rPr>
              <a:t>Cipro</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BF1B536-5DFC-FB45-BD72-58AA38652A4B}"/>
              </a:ext>
            </a:extLst>
          </p:cNvPr>
          <p:cNvSpPr/>
          <p:nvPr/>
        </p:nvSpPr>
        <p:spPr>
          <a:xfrm>
            <a:off x="5627456" y="2852505"/>
            <a:ext cx="755335" cy="246221"/>
          </a:xfrm>
          <a:prstGeom prst="rect">
            <a:avLst/>
          </a:prstGeom>
        </p:spPr>
        <p:txBody>
          <a:bodyPr wrap="none">
            <a:spAutoFit/>
          </a:bodyPr>
          <a:lstStyle/>
          <a:p>
            <a:pPr lvl="0">
              <a:defRPr/>
            </a:pPr>
            <a:r>
              <a:rPr lang="it-IT" sz="1000" b="1">
                <a:solidFill>
                  <a:prstClr val="black"/>
                </a:solidFill>
              </a:rPr>
              <a:t>Danimarca</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7926475-0764-8846-8542-1C8EF916CD87}"/>
              </a:ext>
            </a:extLst>
          </p:cNvPr>
          <p:cNvSpPr/>
          <p:nvPr/>
        </p:nvSpPr>
        <p:spPr>
          <a:xfrm>
            <a:off x="6012670" y="4091189"/>
            <a:ext cx="5661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mn-cs"/>
              </a:rPr>
              <a:t>Austria</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p:cNvSpPr/>
          <p:nvPr/>
        </p:nvSpPr>
        <p:spPr>
          <a:xfrm>
            <a:off x="-4392" y="1868"/>
            <a:ext cx="2381832" cy="804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3200" b="1">
                <a:solidFill>
                  <a:srgbClr val="00B0F0"/>
                </a:solidFill>
              </a:rPr>
              <a:t>      PAESI UE</a:t>
            </a:r>
          </a:p>
        </p:txBody>
      </p:sp>
      <p:sp>
        <p:nvSpPr>
          <p:cNvPr id="59"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60" name="TextBox 59"/>
          <p:cNvSpPr txBox="1"/>
          <p:nvPr/>
        </p:nvSpPr>
        <p:spPr>
          <a:xfrm>
            <a:off x="340757" y="1831680"/>
            <a:ext cx="995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white"/>
                </a:solidFill>
                <a:effectLst/>
                <a:uLnTx/>
                <a:uFillTx/>
                <a:latin typeface="Calibri" panose="020F0502020204030204"/>
                <a:ea typeface="+mn-ea"/>
                <a:cs typeface="+mn-cs"/>
              </a:rPr>
              <a:t>1951</a:t>
            </a:r>
          </a:p>
        </p:txBody>
      </p:sp>
      <p:sp>
        <p:nvSpPr>
          <p:cNvPr id="61" name="TextBox 60"/>
          <p:cNvSpPr txBox="1"/>
          <p:nvPr/>
        </p:nvSpPr>
        <p:spPr>
          <a:xfrm>
            <a:off x="331668" y="250250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1973</a:t>
            </a:r>
          </a:p>
        </p:txBody>
      </p:sp>
      <p:sp>
        <p:nvSpPr>
          <p:cNvPr id="62" name="TextBox 61"/>
          <p:cNvSpPr txBox="1"/>
          <p:nvPr/>
        </p:nvSpPr>
        <p:spPr>
          <a:xfrm>
            <a:off x="341795" y="305081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1981</a:t>
            </a:r>
          </a:p>
        </p:txBody>
      </p:sp>
      <p:sp>
        <p:nvSpPr>
          <p:cNvPr id="63" name="TextBox 62"/>
          <p:cNvSpPr txBox="1"/>
          <p:nvPr/>
        </p:nvSpPr>
        <p:spPr>
          <a:xfrm>
            <a:off x="341047" y="3436815"/>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1986</a:t>
            </a:r>
          </a:p>
        </p:txBody>
      </p:sp>
      <p:sp>
        <p:nvSpPr>
          <p:cNvPr id="64" name="TextBox 63"/>
          <p:cNvSpPr txBox="1"/>
          <p:nvPr/>
        </p:nvSpPr>
        <p:spPr>
          <a:xfrm>
            <a:off x="331668" y="3844650"/>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1995</a:t>
            </a:r>
          </a:p>
        </p:txBody>
      </p:sp>
      <p:sp>
        <p:nvSpPr>
          <p:cNvPr id="65" name="TextBox 64"/>
          <p:cNvSpPr txBox="1"/>
          <p:nvPr/>
        </p:nvSpPr>
        <p:spPr>
          <a:xfrm>
            <a:off x="343982" y="4525700"/>
            <a:ext cx="1091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2004</a:t>
            </a:r>
          </a:p>
        </p:txBody>
      </p:sp>
      <p:sp>
        <p:nvSpPr>
          <p:cNvPr id="66" name="TextBox 65"/>
          <p:cNvSpPr txBox="1"/>
          <p:nvPr/>
        </p:nvSpPr>
        <p:spPr>
          <a:xfrm>
            <a:off x="347021" y="5236792"/>
            <a:ext cx="736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2007</a:t>
            </a:r>
          </a:p>
        </p:txBody>
      </p:sp>
      <p:sp>
        <p:nvSpPr>
          <p:cNvPr id="67" name="TextBox 66"/>
          <p:cNvSpPr txBox="1"/>
          <p:nvPr/>
        </p:nvSpPr>
        <p:spPr>
          <a:xfrm>
            <a:off x="331949" y="5681305"/>
            <a:ext cx="784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a:ln>
                  <a:noFill/>
                </a:ln>
                <a:solidFill>
                  <a:prstClr val="black"/>
                </a:solidFill>
                <a:effectLst/>
                <a:uLnTx/>
                <a:uFillTx/>
                <a:latin typeface="Calibri" panose="020F0502020204030204"/>
                <a:ea typeface="+mn-ea"/>
                <a:cs typeface="+mn-cs"/>
              </a:rPr>
              <a:t>2013</a:t>
            </a:r>
          </a:p>
        </p:txBody>
      </p:sp>
    </p:spTree>
    <p:extLst>
      <p:ext uri="{BB962C8B-B14F-4D97-AF65-F5344CB8AC3E}">
        <p14:creationId xmlns:p14="http://schemas.microsoft.com/office/powerpoint/2010/main" val="1987641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04761F-8A94-0E4B-8476-A73D91B8A152}"/>
              </a:ext>
            </a:extLst>
          </p:cNvPr>
          <p:cNvSpPr/>
          <p:nvPr/>
        </p:nvSpPr>
        <p:spPr>
          <a:xfrm rot="16200000">
            <a:off x="8178777" y="5813766"/>
            <a:ext cx="1726755" cy="246221"/>
          </a:xfrm>
          <a:prstGeom prst="rect">
            <a:avLst/>
          </a:prstGeom>
        </p:spPr>
        <p:txBody>
          <a:bodyPr wrap="none">
            <a:spAutoFit/>
          </a:bodyPr>
          <a:lstStyle/>
          <a:p>
            <a:r>
              <a:rPr lang="fr-FR" sz="1000" b="1">
                <a:solidFill>
                  <a:srgbClr val="00B0F0"/>
                </a:solidFill>
                <a:latin typeface="Arial" charset="0"/>
                <a:ea typeface="Arial" charset="0"/>
                <a:cs typeface="Arial" charset="0"/>
              </a:rPr>
              <a:t>IL PROGETTO EUROPEO</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8509" y="-1218"/>
            <a:ext cx="3960784"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a:solidFill>
                  <a:srgbClr val="00B0F0"/>
                </a:solidFill>
              </a:rPr>
              <a:t>      SPAZIO SCHENGEN</a:t>
            </a:r>
          </a:p>
        </p:txBody>
      </p:sp>
      <p:sp>
        <p:nvSpPr>
          <p:cNvPr id="4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pic>
        <p:nvPicPr>
          <p:cNvPr id="3" name="Picture 2">
            <a:extLst>
              <a:ext uri="{FF2B5EF4-FFF2-40B4-BE49-F238E27FC236}">
                <a16:creationId xmlns:a16="http://schemas.microsoft.com/office/drawing/2014/main" id="{E45C14B4-D790-6B3C-67BD-C28E3BE828D4}"/>
              </a:ext>
            </a:extLst>
          </p:cNvPr>
          <p:cNvPicPr>
            <a:picLocks noChangeAspect="1"/>
          </p:cNvPicPr>
          <p:nvPr/>
        </p:nvPicPr>
        <p:blipFill>
          <a:blip r:embed="rId3"/>
          <a:srcRect l="32" r="32"/>
          <a:stretch/>
        </p:blipFill>
        <p:spPr>
          <a:xfrm>
            <a:off x="892134" y="938885"/>
            <a:ext cx="5904906" cy="5335460"/>
          </a:xfrm>
          <a:prstGeom prst="rect">
            <a:avLst/>
          </a:prstGeom>
        </p:spPr>
      </p:pic>
      <p:sp>
        <p:nvSpPr>
          <p:cNvPr id="2" name="Flowchart: Connector 1"/>
          <p:cNvSpPr/>
          <p:nvPr/>
        </p:nvSpPr>
        <p:spPr>
          <a:xfrm>
            <a:off x="6055487" y="2238868"/>
            <a:ext cx="2863557" cy="2735494"/>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a:solidFill>
                  <a:schemeClr val="bg1"/>
                </a:solidFill>
              </a:rPr>
              <a:t>Sapevate che è possibile viaggiare liberamente tra i 27 paesi dello spazio Schengen senza dover mostrare il passaporto?</a:t>
            </a:r>
            <a:endParaRPr lang="en-GB" b="1">
              <a:solidFill>
                <a:schemeClr val="bg1"/>
              </a:solidFill>
            </a:endParaRPr>
          </a:p>
        </p:txBody>
      </p:sp>
    </p:spTree>
    <p:extLst>
      <p:ext uri="{BB962C8B-B14F-4D97-AF65-F5344CB8AC3E}">
        <p14:creationId xmlns:p14="http://schemas.microsoft.com/office/powerpoint/2010/main" val="3562266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E87248-6718-7953-7A00-5E7F51884984}"/>
              </a:ext>
            </a:extLst>
          </p:cNvPr>
          <p:cNvSpPr/>
          <p:nvPr/>
        </p:nvSpPr>
        <p:spPr>
          <a:xfrm>
            <a:off x="1295400" y="1198880"/>
            <a:ext cx="6623474" cy="4969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descr="Map&#10;&#10;Description automatically generated">
            <a:extLst>
              <a:ext uri="{FF2B5EF4-FFF2-40B4-BE49-F238E27FC236}">
                <a16:creationId xmlns:a16="http://schemas.microsoft.com/office/drawing/2014/main" id="{CF93EFE5-3268-67C0-C7EB-F1D0909C9E7C}"/>
              </a:ext>
            </a:extLst>
          </p:cNvPr>
          <p:cNvPicPr>
            <a:picLocks noChangeAspect="1"/>
          </p:cNvPicPr>
          <p:nvPr/>
        </p:nvPicPr>
        <p:blipFill rotWithShape="1">
          <a:blip r:embed="rId3"/>
          <a:srcRect l="22981" t="15416" r="4374"/>
          <a:stretch/>
        </p:blipFill>
        <p:spPr>
          <a:xfrm>
            <a:off x="1295576" y="1198882"/>
            <a:ext cx="6642671" cy="4969320"/>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0784" y="4550525"/>
            <a:ext cx="913808" cy="898436"/>
          </a:xfrm>
          <a:prstGeom prst="rect">
            <a:avLst/>
          </a:prstGeom>
        </p:spPr>
      </p:pic>
      <p:sp>
        <p:nvSpPr>
          <p:cNvPr id="17" name="Rectangle 16">
            <a:extLst>
              <a:ext uri="{FF2B5EF4-FFF2-40B4-BE49-F238E27FC236}">
                <a16:creationId xmlns:a16="http://schemas.microsoft.com/office/drawing/2014/main" id="{C104761F-8A94-0E4B-8476-A73D91B8A152}"/>
              </a:ext>
            </a:extLst>
          </p:cNvPr>
          <p:cNvSpPr/>
          <p:nvPr/>
        </p:nvSpPr>
        <p:spPr>
          <a:xfrm rot="16200000">
            <a:off x="8178777" y="5813766"/>
            <a:ext cx="1726755" cy="246221"/>
          </a:xfrm>
          <a:prstGeom prst="rect">
            <a:avLst/>
          </a:prstGeom>
        </p:spPr>
        <p:txBody>
          <a:bodyPr wrap="none">
            <a:spAutoFit/>
          </a:bodyPr>
          <a:lstStyle/>
          <a:p>
            <a:r>
              <a:rPr lang="fr-FR" sz="1000" b="1">
                <a:solidFill>
                  <a:srgbClr val="00B0F0"/>
                </a:solidFill>
                <a:latin typeface="Arial" charset="0"/>
                <a:ea typeface="Arial" charset="0"/>
                <a:cs typeface="Arial" charset="0"/>
              </a:rPr>
              <a:t>IL PROGETTO EUROPEO</a:t>
            </a:r>
          </a:p>
        </p:txBody>
      </p:sp>
      <p:sp>
        <p:nvSpPr>
          <p:cNvPr id="143" name="Rectangle 142">
            <a:extLst>
              <a:ext uri="{FF2B5EF4-FFF2-40B4-BE49-F238E27FC236}">
                <a16:creationId xmlns:a16="http://schemas.microsoft.com/office/drawing/2014/main" id="{7CBA8065-995C-B140-930A-BB060328E2DF}"/>
              </a:ext>
            </a:extLst>
          </p:cNvPr>
          <p:cNvSpPr/>
          <p:nvPr/>
        </p:nvSpPr>
        <p:spPr>
          <a:xfrm>
            <a:off x="897750" y="2366975"/>
            <a:ext cx="184731" cy="246221"/>
          </a:xfrm>
          <a:prstGeom prst="rect">
            <a:avLst/>
          </a:prstGeom>
        </p:spPr>
        <p:txBody>
          <a:bodyPr wrap="none">
            <a:spAutoFit/>
          </a:bodyPr>
          <a:lstStyle/>
          <a:p>
            <a:endParaRPr lang="en-GB" sz="1000"/>
          </a:p>
        </p:txBody>
      </p:sp>
      <p:sp>
        <p:nvSpPr>
          <p:cNvPr id="39" name="TextBox 38">
            <a:extLst>
              <a:ext uri="{FF2B5EF4-FFF2-40B4-BE49-F238E27FC236}">
                <a16:creationId xmlns:a16="http://schemas.microsoft.com/office/drawing/2014/main" id="{731A0997-57C4-E045-96CF-E5BA10AD43D3}"/>
              </a:ext>
            </a:extLst>
          </p:cNvPr>
          <p:cNvSpPr txBox="1"/>
          <p:nvPr/>
        </p:nvSpPr>
        <p:spPr>
          <a:xfrm>
            <a:off x="4480561" y="6168200"/>
            <a:ext cx="3429000" cy="307777"/>
          </a:xfrm>
          <a:prstGeom prst="rect">
            <a:avLst/>
          </a:prstGeom>
          <a:solidFill>
            <a:srgbClr val="FFC000"/>
          </a:solidFill>
        </p:spPr>
        <p:txBody>
          <a:bodyPr wrap="square" rtlCol="0">
            <a:spAutoFit/>
          </a:bodyPr>
          <a:lstStyle/>
          <a:p>
            <a:r>
              <a:rPr lang="it-IT" sz="1400" b="1"/>
              <a:t>Paesi dell'UE che non hanno adottato l'euro</a:t>
            </a:r>
          </a:p>
        </p:txBody>
      </p:sp>
      <p:sp>
        <p:nvSpPr>
          <p:cNvPr id="40" name="TextBox 39">
            <a:extLst>
              <a:ext uri="{FF2B5EF4-FFF2-40B4-BE49-F238E27FC236}">
                <a16:creationId xmlns:a16="http://schemas.microsoft.com/office/drawing/2014/main" id="{2510B4BB-D05A-8743-B906-AD2B7E937A3B}"/>
              </a:ext>
            </a:extLst>
          </p:cNvPr>
          <p:cNvSpPr txBox="1"/>
          <p:nvPr/>
        </p:nvSpPr>
        <p:spPr>
          <a:xfrm>
            <a:off x="1295401" y="6168201"/>
            <a:ext cx="3185160" cy="307777"/>
          </a:xfrm>
          <a:prstGeom prst="rect">
            <a:avLst/>
          </a:prstGeom>
          <a:solidFill>
            <a:srgbClr val="00B0F0"/>
          </a:solidFill>
        </p:spPr>
        <p:txBody>
          <a:bodyPr wrap="square" rtlCol="0">
            <a:spAutoFit/>
          </a:bodyPr>
          <a:lstStyle/>
          <a:p>
            <a:r>
              <a:rPr lang="it-IT" sz="1400" b="1"/>
              <a:t>Paesi dell'UE che hanno adottato l'euro</a:t>
            </a:r>
            <a:endParaRPr lang="en-US" sz="1400" b="1">
              <a:solidFill>
                <a:schemeClr val="bg1"/>
              </a:solidFill>
            </a:endParaRPr>
          </a:p>
        </p:txBody>
      </p:sp>
      <p:sp>
        <p:nvSpPr>
          <p:cNvPr id="2" name="Rectangle 1"/>
          <p:cNvSpPr/>
          <p:nvPr/>
        </p:nvSpPr>
        <p:spPr>
          <a:xfrm>
            <a:off x="15342" y="1295"/>
            <a:ext cx="2907951"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a:solidFill>
                  <a:srgbClr val="00B0F0"/>
                </a:solidFill>
              </a:rPr>
              <a:t>      ZONA EURO</a:t>
            </a:r>
          </a:p>
        </p:txBody>
      </p:sp>
      <p:sp>
        <p:nvSpPr>
          <p:cNvPr id="42"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cxnSp>
        <p:nvCxnSpPr>
          <p:cNvPr id="154" name="Connecteur droit 10">
            <a:extLst>
              <a:ext uri="{FF2B5EF4-FFF2-40B4-BE49-F238E27FC236}">
                <a16:creationId xmlns:a16="http://schemas.microsoft.com/office/drawing/2014/main" id="{5210E45B-69ED-2949-8AA6-29C7C026AFBA}"/>
              </a:ext>
            </a:extLst>
          </p:cNvPr>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Flowchart: Connector 5"/>
          <p:cNvSpPr/>
          <p:nvPr/>
        </p:nvSpPr>
        <p:spPr>
          <a:xfrm>
            <a:off x="6198302" y="288809"/>
            <a:ext cx="2701545" cy="2585894"/>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it-IT" sz="2000" b="1">
                <a:solidFill>
                  <a:schemeClr val="tx1"/>
                </a:solidFill>
              </a:rPr>
              <a:t>Attualmente l'euro è la valuta ufficiale di 20 paesi dell'UE</a:t>
            </a:r>
            <a:endParaRPr lang="en-GB" sz="2000" b="1">
              <a:solidFill>
                <a:schemeClr val="tx1"/>
              </a:solidFill>
            </a:endParaRPr>
          </a:p>
        </p:txBody>
      </p:sp>
    </p:spTree>
    <p:extLst>
      <p:ext uri="{BB962C8B-B14F-4D97-AF65-F5344CB8AC3E}">
        <p14:creationId xmlns:p14="http://schemas.microsoft.com/office/powerpoint/2010/main" val="151727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9240" cy="6858000"/>
          </a:xfrm>
          <a:prstGeom prst="rect">
            <a:avLst/>
          </a:prstGeom>
        </p:spPr>
      </p:pic>
      <p:sp>
        <p:nvSpPr>
          <p:cNvPr id="3" name="Rectangle 2"/>
          <p:cNvSpPr/>
          <p:nvPr/>
        </p:nvSpPr>
        <p:spPr>
          <a:xfrm>
            <a:off x="99054" y="281185"/>
            <a:ext cx="4325698" cy="57478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b="1"/>
          </a:p>
        </p:txBody>
      </p:sp>
      <p:sp>
        <p:nvSpPr>
          <p:cNvPr id="4" name="TextBox 3"/>
          <p:cNvSpPr txBox="1"/>
          <p:nvPr/>
        </p:nvSpPr>
        <p:spPr>
          <a:xfrm>
            <a:off x="518160" y="441960"/>
            <a:ext cx="3017520" cy="461665"/>
          </a:xfrm>
          <a:prstGeom prst="rect">
            <a:avLst/>
          </a:prstGeom>
          <a:noFill/>
        </p:spPr>
        <p:txBody>
          <a:bodyPr wrap="square" rtlCol="0">
            <a:spAutoFit/>
          </a:bodyPr>
          <a:lstStyle/>
          <a:p>
            <a:r>
              <a:rPr lang="en-IE" sz="2400" b="1"/>
              <a:t>SOMMARIO</a:t>
            </a:r>
          </a:p>
        </p:txBody>
      </p:sp>
      <p:pic>
        <p:nvPicPr>
          <p:cNvPr id="5" name="Content Placeholder 7"/>
          <p:cNvPicPr>
            <a:picLocks noChangeAspect="1"/>
          </p:cNvPicPr>
          <p:nvPr/>
        </p:nvPicPr>
        <p:blipFill>
          <a:blip r:embed="rId4"/>
          <a:stretch>
            <a:fillRect/>
          </a:stretch>
        </p:blipFill>
        <p:spPr>
          <a:xfrm>
            <a:off x="276579" y="1209546"/>
            <a:ext cx="396274" cy="396274"/>
          </a:xfrm>
          <a:prstGeom prst="rect">
            <a:avLst/>
          </a:prstGeom>
        </p:spPr>
      </p:pic>
      <p:sp>
        <p:nvSpPr>
          <p:cNvPr id="6" name="Larme 17"/>
          <p:cNvSpPr/>
          <p:nvPr/>
        </p:nvSpPr>
        <p:spPr>
          <a:xfrm rot="5400000">
            <a:off x="276579" y="2090741"/>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arme 17"/>
          <p:cNvSpPr/>
          <p:nvPr/>
        </p:nvSpPr>
        <p:spPr>
          <a:xfrm rot="5400000">
            <a:off x="279057" y="2939404"/>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arme 17"/>
          <p:cNvSpPr/>
          <p:nvPr/>
        </p:nvSpPr>
        <p:spPr>
          <a:xfrm rot="5400000">
            <a:off x="244343" y="3707339"/>
            <a:ext cx="397052" cy="397052"/>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Larme 17"/>
          <p:cNvSpPr/>
          <p:nvPr/>
        </p:nvSpPr>
        <p:spPr>
          <a:xfrm rot="5400000">
            <a:off x="244343" y="4544050"/>
            <a:ext cx="397052" cy="397052"/>
          </a:xfrm>
          <a:prstGeom prst="teardrop">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Larme 17"/>
          <p:cNvSpPr/>
          <p:nvPr/>
        </p:nvSpPr>
        <p:spPr>
          <a:xfrm rot="5400000">
            <a:off x="226822" y="5402653"/>
            <a:ext cx="397052" cy="397052"/>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718370" y="1270133"/>
            <a:ext cx="2407886" cy="400110"/>
          </a:xfrm>
          <a:prstGeom prst="rect">
            <a:avLst/>
          </a:prstGeom>
          <a:noFill/>
        </p:spPr>
        <p:txBody>
          <a:bodyPr wrap="square" rtlCol="0">
            <a:spAutoFit/>
          </a:bodyPr>
          <a:lstStyle/>
          <a:p>
            <a:r>
              <a:rPr lang="fr-FR" sz="2000" b="1">
                <a:latin typeface="Calibri" charset="0"/>
                <a:ea typeface="Calibri" charset="0"/>
                <a:cs typeface="Calibri" charset="0"/>
              </a:rPr>
              <a:t>COS'È L'EUROPA?</a:t>
            </a:r>
          </a:p>
        </p:txBody>
      </p:sp>
      <p:sp>
        <p:nvSpPr>
          <p:cNvPr id="12" name="TextBox 11"/>
          <p:cNvSpPr txBox="1"/>
          <p:nvPr/>
        </p:nvSpPr>
        <p:spPr>
          <a:xfrm>
            <a:off x="746116" y="2132351"/>
            <a:ext cx="2865086" cy="400110"/>
          </a:xfrm>
          <a:prstGeom prst="rect">
            <a:avLst/>
          </a:prstGeom>
          <a:noFill/>
        </p:spPr>
        <p:txBody>
          <a:bodyPr wrap="square" rtlCol="0">
            <a:spAutoFit/>
          </a:bodyPr>
          <a:lstStyle/>
          <a:p>
            <a:r>
              <a:rPr lang="fr-FR" sz="2000" b="1">
                <a:latin typeface="Calibri" charset="0"/>
                <a:ea typeface="Calibri" charset="0"/>
                <a:cs typeface="Calibri" charset="0"/>
              </a:rPr>
              <a:t>IL PROGETTO EUROPEO</a:t>
            </a:r>
            <a:endParaRPr lang="en-IE"/>
          </a:p>
        </p:txBody>
      </p:sp>
      <p:sp>
        <p:nvSpPr>
          <p:cNvPr id="13" name="TextBox 12"/>
          <p:cNvSpPr txBox="1"/>
          <p:nvPr/>
        </p:nvSpPr>
        <p:spPr>
          <a:xfrm>
            <a:off x="771991" y="2985542"/>
            <a:ext cx="2865086" cy="400110"/>
          </a:xfrm>
          <a:prstGeom prst="rect">
            <a:avLst/>
          </a:prstGeom>
          <a:noFill/>
        </p:spPr>
        <p:txBody>
          <a:bodyPr wrap="square" rtlCol="0">
            <a:spAutoFit/>
          </a:bodyPr>
          <a:lstStyle/>
          <a:p>
            <a:r>
              <a:rPr lang="en-IE" sz="2000" b="1"/>
              <a:t>COSA FA L'UE?</a:t>
            </a:r>
          </a:p>
        </p:txBody>
      </p:sp>
      <p:sp>
        <p:nvSpPr>
          <p:cNvPr id="14" name="TextBox 13"/>
          <p:cNvSpPr txBox="1"/>
          <p:nvPr/>
        </p:nvSpPr>
        <p:spPr>
          <a:xfrm>
            <a:off x="746116" y="3753059"/>
            <a:ext cx="3229696" cy="400110"/>
          </a:xfrm>
          <a:prstGeom prst="rect">
            <a:avLst/>
          </a:prstGeom>
          <a:noFill/>
        </p:spPr>
        <p:txBody>
          <a:bodyPr wrap="square" rtlCol="0">
            <a:spAutoFit/>
          </a:bodyPr>
          <a:lstStyle/>
          <a:p>
            <a:r>
              <a:rPr lang="en-IE" sz="2000" b="1"/>
              <a:t>COME FUNZIONA L'UE?</a:t>
            </a:r>
          </a:p>
        </p:txBody>
      </p:sp>
      <p:sp>
        <p:nvSpPr>
          <p:cNvPr id="15" name="TextBox 14"/>
          <p:cNvSpPr txBox="1"/>
          <p:nvPr/>
        </p:nvSpPr>
        <p:spPr>
          <a:xfrm>
            <a:off x="746116" y="4617816"/>
            <a:ext cx="3031575" cy="400110"/>
          </a:xfrm>
          <a:prstGeom prst="rect">
            <a:avLst/>
          </a:prstGeom>
          <a:noFill/>
        </p:spPr>
        <p:txBody>
          <a:bodyPr wrap="square" rtlCol="0">
            <a:spAutoFit/>
          </a:bodyPr>
          <a:lstStyle/>
          <a:p>
            <a:r>
              <a:rPr lang="en-IE" sz="2000" b="1"/>
              <a:t>PER SAPERNE DI PIÙ</a:t>
            </a:r>
          </a:p>
        </p:txBody>
      </p:sp>
      <p:sp>
        <p:nvSpPr>
          <p:cNvPr id="16" name="TextBox 15"/>
          <p:cNvSpPr txBox="1"/>
          <p:nvPr/>
        </p:nvSpPr>
        <p:spPr>
          <a:xfrm>
            <a:off x="990600" y="5577840"/>
            <a:ext cx="2698275" cy="381000"/>
          </a:xfrm>
          <a:prstGeom prst="rect">
            <a:avLst/>
          </a:prstGeom>
          <a:noFill/>
        </p:spPr>
        <p:txBody>
          <a:bodyPr wrap="square" rtlCol="0">
            <a:spAutoFit/>
          </a:bodyPr>
          <a:lstStyle/>
          <a:p>
            <a:endParaRPr lang="en-IE"/>
          </a:p>
        </p:txBody>
      </p:sp>
      <p:sp>
        <p:nvSpPr>
          <p:cNvPr id="17" name="TextBox 16"/>
          <p:cNvSpPr txBox="1"/>
          <p:nvPr/>
        </p:nvSpPr>
        <p:spPr>
          <a:xfrm>
            <a:off x="746116" y="5449567"/>
            <a:ext cx="2698275" cy="400110"/>
          </a:xfrm>
          <a:prstGeom prst="rect">
            <a:avLst/>
          </a:prstGeom>
          <a:noFill/>
        </p:spPr>
        <p:txBody>
          <a:bodyPr wrap="square" rtlCol="0">
            <a:spAutoFit/>
          </a:bodyPr>
          <a:lstStyle/>
          <a:p>
            <a:r>
              <a:rPr lang="en-IE" sz="2000" b="1"/>
              <a:t>CONTATTI</a:t>
            </a:r>
          </a:p>
        </p:txBody>
      </p:sp>
      <p:sp>
        <p:nvSpPr>
          <p:cNvPr id="18" name="TextBox 17"/>
          <p:cNvSpPr txBox="1"/>
          <p:nvPr/>
        </p:nvSpPr>
        <p:spPr>
          <a:xfrm>
            <a:off x="8366760" y="0"/>
            <a:ext cx="1082040" cy="184666"/>
          </a:xfrm>
          <a:prstGeom prst="rect">
            <a:avLst/>
          </a:prstGeom>
          <a:noFill/>
        </p:spPr>
        <p:txBody>
          <a:bodyPr wrap="square" rtlCol="0">
            <a:spAutoFit/>
          </a:bodyPr>
          <a:lstStyle/>
          <a:p>
            <a:pPr lvl="0">
              <a:defRPr/>
            </a:pPr>
            <a:r>
              <a:rPr lang="fr-BE" sz="600" i="1">
                <a:solidFill>
                  <a:schemeClr val="bg1"/>
                </a:solidFill>
              </a:rPr>
              <a:t>© </a:t>
            </a:r>
            <a:r>
              <a:rPr lang="fr-BE" sz="600">
                <a:solidFill>
                  <a:schemeClr val="bg1"/>
                </a:solidFill>
              </a:rPr>
              <a:t>EUROPEAN UNION</a:t>
            </a:r>
          </a:p>
        </p:txBody>
      </p:sp>
    </p:spTree>
    <p:extLst>
      <p:ext uri="{BB962C8B-B14F-4D97-AF65-F5344CB8AC3E}">
        <p14:creationId xmlns:p14="http://schemas.microsoft.com/office/powerpoint/2010/main" val="275165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
        <p:nvSpPr>
          <p:cNvPr id="5" name="Larme 4"/>
          <p:cNvSpPr/>
          <p:nvPr/>
        </p:nvSpPr>
        <p:spPr>
          <a:xfrm rot="5400000">
            <a:off x="964745" y="2376267"/>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0" y="2483109"/>
            <a:ext cx="7665720" cy="830997"/>
          </a:xfrm>
          <a:prstGeom prst="rect">
            <a:avLst/>
          </a:prstGeom>
          <a:noFill/>
        </p:spPr>
        <p:txBody>
          <a:bodyPr wrap="square" rtlCol="0">
            <a:spAutoFit/>
          </a:bodyPr>
          <a:lstStyle/>
          <a:p>
            <a:pPr algn="ctr"/>
            <a:r>
              <a:rPr lang="fr-FR" sz="4800" b="1">
                <a:solidFill>
                  <a:schemeClr val="bg1"/>
                </a:solidFill>
              </a:rPr>
              <a:t>COSA FA L'UE?</a:t>
            </a:r>
            <a:endParaRPr lang="fr-FR" sz="4800">
              <a:solidFill>
                <a:schemeClr val="bg1"/>
              </a:solidFill>
            </a:endParaRPr>
          </a:p>
        </p:txBody>
      </p:sp>
      <p:pic>
        <p:nvPicPr>
          <p:cNvPr id="8" name="Image 7">
            <a:extLst>
              <a:ext uri="{FF2B5EF4-FFF2-40B4-BE49-F238E27FC236}">
                <a16:creationId xmlns:a16="http://schemas.microsoft.com/office/drawing/2014/main" id="{9DF52AEC-E118-AF4E-AEFF-C2EBE1F07108}"/>
              </a:ext>
            </a:extLst>
          </p:cNvPr>
          <p:cNvPicPr>
            <a:picLocks noChangeAspect="1"/>
          </p:cNvPicPr>
          <p:nvPr/>
        </p:nvPicPr>
        <p:blipFill>
          <a:blip r:embed="rId2"/>
          <a:stretch>
            <a:fillRect/>
          </a:stretch>
        </p:blipFill>
        <p:spPr>
          <a:xfrm>
            <a:off x="5626100" y="3836406"/>
            <a:ext cx="2783032" cy="667928"/>
          </a:xfrm>
          <a:prstGeom prst="rect">
            <a:avLst/>
          </a:prstGeom>
        </p:spPr>
      </p:pic>
    </p:spTree>
    <p:extLst>
      <p:ext uri="{BB962C8B-B14F-4D97-AF65-F5344CB8AC3E}">
        <p14:creationId xmlns:p14="http://schemas.microsoft.com/office/powerpoint/2010/main" val="4153590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ardrop 2"/>
          <p:cNvSpPr/>
          <p:nvPr/>
        </p:nvSpPr>
        <p:spPr>
          <a:xfrm rot="5400000">
            <a:off x="138111" y="4764"/>
            <a:ext cx="5153028" cy="5429250"/>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p:cNvSpPr txBox="1"/>
          <p:nvPr/>
        </p:nvSpPr>
        <p:spPr>
          <a:xfrm>
            <a:off x="595312" y="1008171"/>
            <a:ext cx="4238625" cy="3939540"/>
          </a:xfrm>
          <a:prstGeom prst="rect">
            <a:avLst/>
          </a:prstGeom>
          <a:noFill/>
        </p:spPr>
        <p:txBody>
          <a:bodyPr wrap="square" rtlCol="0">
            <a:spAutoFit/>
          </a:bodyPr>
          <a:lstStyle/>
          <a:p>
            <a:pPr algn="ctr"/>
            <a:r>
              <a:rPr lang="it-IT" sz="5000" b="1">
                <a:solidFill>
                  <a:schemeClr val="bg1"/>
                </a:solidFill>
              </a:rPr>
              <a:t>COSA PENSATE CHE FACCIA L'UNIONE EUROPEA PER VOI?</a:t>
            </a:r>
            <a:endParaRPr lang="en-IE" sz="4800"/>
          </a:p>
        </p:txBody>
      </p:sp>
      <p:sp>
        <p:nvSpPr>
          <p:cNvPr id="5" name="TextBox 4"/>
          <p:cNvSpPr txBox="1"/>
          <p:nvPr/>
        </p:nvSpPr>
        <p:spPr>
          <a:xfrm>
            <a:off x="8351520" y="-9525"/>
            <a:ext cx="1341120" cy="184666"/>
          </a:xfrm>
          <a:prstGeom prst="rect">
            <a:avLst/>
          </a:prstGeom>
          <a:noFill/>
        </p:spPr>
        <p:txBody>
          <a:bodyPr wrap="square" rtlCol="0">
            <a:spAutoFit/>
          </a:bodyPr>
          <a:lstStyle/>
          <a:p>
            <a:pPr lvl="0">
              <a:defRPr/>
            </a:pPr>
            <a:r>
              <a:rPr lang="fr-BE" sz="600" i="1">
                <a:solidFill>
                  <a:schemeClr val="bg1"/>
                </a:solidFill>
              </a:rPr>
              <a:t>© </a:t>
            </a:r>
            <a:r>
              <a:rPr lang="fr-BE" sz="600">
                <a:solidFill>
                  <a:schemeClr val="bg1"/>
                </a:solidFill>
              </a:rPr>
              <a:t>EUROPEAN UNION</a:t>
            </a:r>
          </a:p>
        </p:txBody>
      </p:sp>
    </p:spTree>
    <p:extLst>
      <p:ext uri="{BB962C8B-B14F-4D97-AF65-F5344CB8AC3E}">
        <p14:creationId xmlns:p14="http://schemas.microsoft.com/office/powerpoint/2010/main" val="13795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8195" y="464565"/>
            <a:ext cx="8345805" cy="995427"/>
          </a:xfrm>
        </p:spPr>
        <p:txBody>
          <a:bodyPr>
            <a:normAutofit fontScale="90000"/>
          </a:bodyPr>
          <a:lstStyle/>
          <a:p>
            <a:r>
              <a:rPr lang="fr-FR" sz="3600" b="1">
                <a:solidFill>
                  <a:srgbClr val="C00000"/>
                </a:solidFill>
                <a:latin typeface="TrebuchetMS-Bold" charset="0"/>
              </a:rPr>
              <a:t>     </a:t>
            </a:r>
            <a:br>
              <a:rPr lang="fr-FR" sz="3600" b="1">
                <a:solidFill>
                  <a:srgbClr val="C00000"/>
                </a:solidFill>
                <a:latin typeface="TrebuchetMS-Bold" charset="0"/>
              </a:rPr>
            </a:br>
            <a:r>
              <a:rPr lang="fr-FR" sz="3600" b="1">
                <a:solidFill>
                  <a:srgbClr val="C00000"/>
                </a:solidFill>
                <a:latin typeface="+mn-lt"/>
              </a:rPr>
              <a:t>STUDIO, LAVORO E VOLONTARIATO</a:t>
            </a:r>
            <a:br>
              <a:rPr lang="fr-FR" sz="3600" b="1">
                <a:solidFill>
                  <a:srgbClr val="C00000"/>
                </a:solidFill>
                <a:latin typeface="TrebuchetMS-Bold" charset="0"/>
              </a:rPr>
            </a:br>
            <a:br>
              <a:rPr lang="fr-FR" sz="3600" b="1">
                <a:solidFill>
                  <a:srgbClr val="C00000"/>
                </a:solidFill>
                <a:latin typeface="TrebuchetMS-Bold" charset="0"/>
              </a:rPr>
            </a:br>
            <a:endParaRPr lang="en-IE"/>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2756129"/>
              </p:ext>
            </p:extLst>
          </p:nvPr>
        </p:nvGraphicFramePr>
        <p:xfrm>
          <a:off x="628650" y="1493520"/>
          <a:ext cx="7886700" cy="4683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205428" y="307789"/>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473439" y="1476494"/>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p:cNvSpPr/>
          <p:nvPr/>
        </p:nvSpPr>
        <p:spPr>
          <a:xfrm>
            <a:off x="6617017" y="1522214"/>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0" name="Rectangle 9"/>
          <p:cNvSpPr/>
          <p:nvPr/>
        </p:nvSpPr>
        <p:spPr>
          <a:xfrm>
            <a:off x="6617017" y="3941921"/>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1" name="Rectangle 10"/>
          <p:cNvSpPr/>
          <p:nvPr/>
        </p:nvSpPr>
        <p:spPr>
          <a:xfrm>
            <a:off x="3459480" y="3941921"/>
            <a:ext cx="868680" cy="184666"/>
          </a:xfrm>
          <a:prstGeom prst="rect">
            <a:avLst/>
          </a:prstGeom>
        </p:spPr>
        <p:txBody>
          <a:bodyPr wrap="square">
            <a:spAutoFit/>
          </a:bodyPr>
          <a:lstStyle/>
          <a:p>
            <a:pPr lvl="0">
              <a:defRPr/>
            </a:pPr>
            <a:r>
              <a:rPr lang="fr-BE" sz="600" i="1">
                <a:solidFill>
                  <a:schemeClr val="bg1"/>
                </a:solidFill>
              </a:rPr>
              <a:t>© </a:t>
            </a:r>
            <a:r>
              <a:rPr lang="fr-BE" sz="600">
                <a:solidFill>
                  <a:schemeClr val="bg1"/>
                </a:solidFill>
              </a:rPr>
              <a:t>EUROPEAN UNION</a:t>
            </a:r>
          </a:p>
        </p:txBody>
      </p:sp>
      <p:sp>
        <p:nvSpPr>
          <p:cNvPr id="12" name="TextBox 11"/>
          <p:cNvSpPr txBox="1"/>
          <p:nvPr/>
        </p:nvSpPr>
        <p:spPr>
          <a:xfrm>
            <a:off x="8839200" y="5120640"/>
            <a:ext cx="338554" cy="1737360"/>
          </a:xfrm>
          <a:prstGeom prst="rect">
            <a:avLst/>
          </a:prstGeom>
          <a:noFill/>
        </p:spPr>
        <p:txBody>
          <a:bodyPr vert="vert270" wrap="square" rtlCol="0">
            <a:spAutoFit/>
          </a:bodyPr>
          <a:lstStyle/>
          <a:p>
            <a:r>
              <a:rPr lang="en-IE" sz="1000" b="1">
                <a:solidFill>
                  <a:srgbClr val="C00000"/>
                </a:solidFill>
                <a:latin typeface="Arial" panose="020B0604020202020204" pitchFamily="34" charset="0"/>
                <a:cs typeface="Arial" panose="020B0604020202020204" pitchFamily="34" charset="0"/>
              </a:rPr>
              <a:t>COSA FA L'UE?</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562024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2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427989"/>
            <a:ext cx="8176260" cy="858267"/>
          </a:xfrm>
        </p:spPr>
        <p:txBody>
          <a:bodyPr>
            <a:normAutofit fontScale="90000"/>
          </a:bodyPr>
          <a:lstStyle/>
          <a:p>
            <a:r>
              <a:rPr lang="fr-FR" sz="3600" b="1">
                <a:solidFill>
                  <a:srgbClr val="C00000"/>
                </a:solidFill>
                <a:latin typeface="TrebuchetMS-Bold" charset="0"/>
              </a:rPr>
              <a:t>    </a:t>
            </a:r>
            <a:br>
              <a:rPr lang="fr-FR" sz="3600" b="1">
                <a:solidFill>
                  <a:srgbClr val="C00000"/>
                </a:solidFill>
                <a:latin typeface="TrebuchetMS-Bold" charset="0"/>
              </a:rPr>
            </a:br>
            <a:r>
              <a:rPr lang="fr-FR" sz="3600" b="1">
                <a:solidFill>
                  <a:srgbClr val="C00000"/>
                </a:solidFill>
                <a:latin typeface="+mn-lt"/>
              </a:rPr>
              <a:t>VIAGGI</a:t>
            </a:r>
            <a:br>
              <a:rPr lang="fr-FR" sz="3600" b="1">
                <a:solidFill>
                  <a:srgbClr val="C00000"/>
                </a:solidFill>
                <a:latin typeface="TrebuchetMS-Bold" charset="0"/>
              </a:rPr>
            </a:br>
            <a:br>
              <a:rPr lang="fr-FR" sz="3600" b="1">
                <a:solidFill>
                  <a:srgbClr val="C00000"/>
                </a:solidFill>
                <a:latin typeface="TrebuchetMS-Bold" charset="0"/>
              </a:rPr>
            </a:br>
            <a:endParaRPr lang="en-IE"/>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94147934"/>
              </p:ext>
            </p:extLst>
          </p:nvPr>
        </p:nvGraphicFramePr>
        <p:xfrm>
          <a:off x="628650" y="1051560"/>
          <a:ext cx="7886700" cy="5125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2925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28650" y="1614547"/>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p:cNvSpPr/>
          <p:nvPr/>
        </p:nvSpPr>
        <p:spPr>
          <a:xfrm>
            <a:off x="3347068" y="1614547"/>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9" name="Rectangle 8"/>
          <p:cNvSpPr/>
          <p:nvPr/>
        </p:nvSpPr>
        <p:spPr>
          <a:xfrm>
            <a:off x="1950720" y="3747254"/>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0" name="Rectangle 9"/>
          <p:cNvSpPr/>
          <p:nvPr/>
        </p:nvSpPr>
        <p:spPr>
          <a:xfrm>
            <a:off x="4695184" y="3714988"/>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1" name="Rectangle 10"/>
          <p:cNvSpPr/>
          <p:nvPr/>
        </p:nvSpPr>
        <p:spPr>
          <a:xfrm>
            <a:off x="6065486" y="1614547"/>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4" name="TextBox 13"/>
          <p:cNvSpPr txBox="1"/>
          <p:nvPr/>
        </p:nvSpPr>
        <p:spPr>
          <a:xfrm>
            <a:off x="8839200" y="5120640"/>
            <a:ext cx="338554" cy="1737360"/>
          </a:xfrm>
          <a:prstGeom prst="rect">
            <a:avLst/>
          </a:prstGeom>
          <a:noFill/>
        </p:spPr>
        <p:txBody>
          <a:bodyPr vert="vert270" wrap="square" rtlCol="0">
            <a:spAutoFit/>
          </a:bodyPr>
          <a:lstStyle/>
          <a:p>
            <a:r>
              <a:rPr lang="en-IE" sz="1000" b="1">
                <a:solidFill>
                  <a:srgbClr val="C00000"/>
                </a:solidFill>
                <a:latin typeface="Arial" panose="020B0604020202020204" pitchFamily="34" charset="0"/>
                <a:cs typeface="Arial" panose="020B0604020202020204" pitchFamily="34" charset="0"/>
              </a:rPr>
              <a:t>COSA FA L'UE?</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7779" y="562024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35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0185" y="232029"/>
            <a:ext cx="8176260" cy="1460499"/>
          </a:xfrm>
        </p:spPr>
        <p:txBody>
          <a:bodyPr>
            <a:normAutofit fontScale="90000"/>
          </a:bodyPr>
          <a:lstStyle/>
          <a:p>
            <a:r>
              <a:rPr lang="fr-FR" sz="3600" b="1">
                <a:solidFill>
                  <a:srgbClr val="C00000"/>
                </a:solidFill>
                <a:latin typeface="+mn-lt"/>
              </a:rPr>
              <a:t>     </a:t>
            </a:r>
            <a:br>
              <a:rPr lang="fr-FR" sz="3600" b="1">
                <a:solidFill>
                  <a:srgbClr val="C00000"/>
                </a:solidFill>
                <a:latin typeface="+mn-lt"/>
              </a:rPr>
            </a:br>
            <a:r>
              <a:rPr lang="fr-FR" sz="3600" b="1">
                <a:solidFill>
                  <a:srgbClr val="C00000"/>
                </a:solidFill>
                <a:latin typeface="+mn-lt"/>
              </a:rPr>
              <a:t>…E MOLTO DI PIÙ</a:t>
            </a:r>
            <a:br>
              <a:rPr lang="fr-FR" sz="3600" b="1">
                <a:solidFill>
                  <a:srgbClr val="C00000"/>
                </a:solidFill>
                <a:latin typeface="+mn-lt"/>
              </a:rPr>
            </a:br>
            <a:br>
              <a:rPr lang="fr-FR" sz="3600" b="1">
                <a:solidFill>
                  <a:srgbClr val="C00000"/>
                </a:solidFill>
                <a:latin typeface="+mn-lt"/>
              </a:rPr>
            </a:br>
            <a:endParaRPr lang="en-IE">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19528223"/>
              </p:ext>
            </p:extLst>
          </p:nvPr>
        </p:nvGraphicFramePr>
        <p:xfrm>
          <a:off x="628650" y="1386840"/>
          <a:ext cx="7886700" cy="4790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38848" y="30779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93079" y="1770022"/>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7" name="Rectangle 6"/>
          <p:cNvSpPr/>
          <p:nvPr/>
        </p:nvSpPr>
        <p:spPr>
          <a:xfrm>
            <a:off x="7523816" y="1770040"/>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p:cNvSpPr/>
          <p:nvPr/>
        </p:nvSpPr>
        <p:spPr>
          <a:xfrm>
            <a:off x="1912620" y="3905078"/>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9" name="Rectangle 8"/>
          <p:cNvSpPr/>
          <p:nvPr/>
        </p:nvSpPr>
        <p:spPr>
          <a:xfrm>
            <a:off x="4667298" y="3905078"/>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2" name="Rectangle 11"/>
          <p:cNvSpPr/>
          <p:nvPr/>
        </p:nvSpPr>
        <p:spPr>
          <a:xfrm>
            <a:off x="4783434" y="1770040"/>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3" name="TextBox 12"/>
          <p:cNvSpPr txBox="1"/>
          <p:nvPr/>
        </p:nvSpPr>
        <p:spPr>
          <a:xfrm>
            <a:off x="8839200" y="5120640"/>
            <a:ext cx="338554" cy="1737360"/>
          </a:xfrm>
          <a:prstGeom prst="rect">
            <a:avLst/>
          </a:prstGeom>
          <a:noFill/>
        </p:spPr>
        <p:txBody>
          <a:bodyPr vert="vert270" wrap="square" rtlCol="0">
            <a:spAutoFit/>
          </a:bodyPr>
          <a:lstStyle/>
          <a:p>
            <a:r>
              <a:rPr lang="en-IE" sz="1000" b="1">
                <a:solidFill>
                  <a:srgbClr val="C00000"/>
                </a:solidFill>
                <a:latin typeface="Arial" panose="020B0604020202020204" pitchFamily="34" charset="0"/>
                <a:cs typeface="Arial" panose="020B0604020202020204" pitchFamily="34" charset="0"/>
              </a:rPr>
              <a:t>COSA FA L'UE?</a:t>
            </a:r>
          </a:p>
        </p:txBody>
      </p:sp>
      <p:cxnSp>
        <p:nvCxnSpPr>
          <p:cNvPr id="14" name="Connecteur droit 10">
            <a:extLst>
              <a:ext uri="{FF2B5EF4-FFF2-40B4-BE49-F238E27FC236}">
                <a16:creationId xmlns:a16="http://schemas.microsoft.com/office/drawing/2014/main" id="{5210E45B-69ED-2949-8AA6-29C7C026AFBA}"/>
              </a:ext>
            </a:extLst>
          </p:cNvPr>
          <p:cNvCxnSpPr/>
          <p:nvPr/>
        </p:nvCxnSpPr>
        <p:spPr>
          <a:xfrm>
            <a:off x="8897779" y="562024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29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79059"/>
            <a:ext cx="8176260" cy="1460499"/>
          </a:xfrm>
        </p:spPr>
        <p:txBody>
          <a:bodyPr>
            <a:normAutofit fontScale="90000"/>
          </a:bodyPr>
          <a:lstStyle/>
          <a:p>
            <a:r>
              <a:rPr lang="fr-FR" sz="3600" b="1">
                <a:solidFill>
                  <a:srgbClr val="C00000"/>
                </a:solidFill>
                <a:latin typeface="TrebuchetMS-Bold" charset="0"/>
              </a:rPr>
              <a:t>     </a:t>
            </a:r>
            <a:br>
              <a:rPr lang="fr-FR" sz="3600" b="1">
                <a:solidFill>
                  <a:srgbClr val="C00000"/>
                </a:solidFill>
                <a:latin typeface="TrebuchetMS-Bold" charset="0"/>
              </a:rPr>
            </a:br>
            <a:r>
              <a:rPr lang="fr-FR" sz="3600" b="1">
                <a:solidFill>
                  <a:srgbClr val="C00000"/>
                </a:solidFill>
                <a:latin typeface="+mn-lt"/>
              </a:rPr>
              <a:t>PRIORITÀ DELL'UE</a:t>
            </a:r>
            <a:br>
              <a:rPr lang="fr-FR" sz="3600" b="1">
                <a:solidFill>
                  <a:srgbClr val="C00000"/>
                </a:solidFill>
                <a:latin typeface="TrebuchetMS-Bold" charset="0"/>
              </a:rPr>
            </a:br>
            <a:br>
              <a:rPr lang="fr-FR" sz="3600" b="1">
                <a:solidFill>
                  <a:srgbClr val="C00000"/>
                </a:solidFill>
                <a:latin typeface="TrebuchetMS-Bold" charset="0"/>
              </a:rPr>
            </a:br>
            <a:endParaRPr lang="en-IE"/>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32300068"/>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360420" y="1290042"/>
            <a:ext cx="854721" cy="184666"/>
          </a:xfrm>
          <a:prstGeom prst="rect">
            <a:avLst/>
          </a:prstGeom>
        </p:spPr>
        <p:txBody>
          <a:bodyPr wrap="square">
            <a:spAutoFit/>
          </a:bodyPr>
          <a:lstStyle/>
          <a:p>
            <a:pPr lvl="0">
              <a:defRPr/>
            </a:pPr>
            <a:r>
              <a:rPr lang="fr-BE" sz="600" i="1"/>
              <a:t>© </a:t>
            </a:r>
            <a:r>
              <a:rPr lang="fr-BE" sz="600"/>
              <a:t>EUROPEAN UNION</a:t>
            </a:r>
          </a:p>
        </p:txBody>
      </p:sp>
      <p:sp>
        <p:nvSpPr>
          <p:cNvPr id="7" name="Rectangle 6"/>
          <p:cNvSpPr/>
          <p:nvPr/>
        </p:nvSpPr>
        <p:spPr>
          <a:xfrm>
            <a:off x="6781800" y="1274802"/>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p:cNvSpPr/>
          <p:nvPr/>
        </p:nvSpPr>
        <p:spPr>
          <a:xfrm>
            <a:off x="3360420" y="3829771"/>
            <a:ext cx="854721" cy="184666"/>
          </a:xfrm>
          <a:prstGeom prst="rect">
            <a:avLst/>
          </a:prstGeom>
        </p:spPr>
        <p:txBody>
          <a:bodyPr wrap="square">
            <a:spAutoFit/>
          </a:bodyPr>
          <a:lstStyle/>
          <a:p>
            <a:pPr lvl="0">
              <a:defRPr/>
            </a:pPr>
            <a:r>
              <a:rPr lang="fr-BE" sz="600" i="1"/>
              <a:t>© </a:t>
            </a:r>
            <a:r>
              <a:rPr lang="fr-BE" sz="600"/>
              <a:t>EUROPEAN UNION</a:t>
            </a:r>
          </a:p>
        </p:txBody>
      </p:sp>
      <p:sp>
        <p:nvSpPr>
          <p:cNvPr id="3" name="TextBox 2"/>
          <p:cNvSpPr txBox="1"/>
          <p:nvPr/>
        </p:nvSpPr>
        <p:spPr>
          <a:xfrm>
            <a:off x="6781800" y="3829771"/>
            <a:ext cx="1052201"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sp>
        <p:nvSpPr>
          <p:cNvPr id="11" name="TextBox 10"/>
          <p:cNvSpPr txBox="1"/>
          <p:nvPr/>
        </p:nvSpPr>
        <p:spPr>
          <a:xfrm>
            <a:off x="8839200" y="5120640"/>
            <a:ext cx="338554" cy="1737360"/>
          </a:xfrm>
          <a:prstGeom prst="rect">
            <a:avLst/>
          </a:prstGeom>
          <a:noFill/>
        </p:spPr>
        <p:txBody>
          <a:bodyPr vert="vert270" wrap="square" rtlCol="0">
            <a:spAutoFit/>
          </a:bodyPr>
          <a:lstStyle/>
          <a:p>
            <a:r>
              <a:rPr lang="en-IE" sz="1000" b="1">
                <a:solidFill>
                  <a:srgbClr val="C00000"/>
                </a:solidFill>
                <a:latin typeface="Arial" panose="020B0604020202020204" pitchFamily="34" charset="0"/>
                <a:cs typeface="Arial" panose="020B0604020202020204" pitchFamily="34" charset="0"/>
              </a:rPr>
              <a:t>COSA FA L'UE?</a:t>
            </a:r>
          </a:p>
        </p:txBody>
      </p:sp>
      <p:cxnSp>
        <p:nvCxnSpPr>
          <p:cNvPr id="12" name="Connecteur droit 10">
            <a:extLst>
              <a:ext uri="{FF2B5EF4-FFF2-40B4-BE49-F238E27FC236}">
                <a16:creationId xmlns:a16="http://schemas.microsoft.com/office/drawing/2014/main" id="{5210E45B-69ED-2949-8AA6-29C7C026AFBA}"/>
              </a:ext>
            </a:extLst>
          </p:cNvPr>
          <p:cNvCxnSpPr/>
          <p:nvPr/>
        </p:nvCxnSpPr>
        <p:spPr>
          <a:xfrm>
            <a:off x="8897779" y="562024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54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48579"/>
            <a:ext cx="8176260" cy="1460499"/>
          </a:xfrm>
        </p:spPr>
        <p:txBody>
          <a:bodyPr>
            <a:normAutofit fontScale="90000"/>
          </a:bodyPr>
          <a:lstStyle/>
          <a:p>
            <a:r>
              <a:rPr lang="fr-FR" sz="3600" b="1">
                <a:solidFill>
                  <a:srgbClr val="C00000"/>
                </a:solidFill>
                <a:latin typeface="TrebuchetMS-Bold" charset="0"/>
              </a:rPr>
              <a:t>     </a:t>
            </a:r>
            <a:br>
              <a:rPr lang="fr-FR" sz="3600" b="1">
                <a:solidFill>
                  <a:srgbClr val="C00000"/>
                </a:solidFill>
                <a:latin typeface="TrebuchetMS-Bold" charset="0"/>
              </a:rPr>
            </a:br>
            <a:r>
              <a:rPr lang="en-US" sz="3600" b="1">
                <a:solidFill>
                  <a:srgbClr val="C00000"/>
                </a:solidFill>
                <a:latin typeface="+mn-lt"/>
              </a:rPr>
              <a:t>2022: SOLIDARIETÀ DELL'UE CON L'UCRAINA</a:t>
            </a:r>
            <a:br>
              <a:rPr lang="fr-FR" sz="3600" b="1">
                <a:solidFill>
                  <a:srgbClr val="C00000"/>
                </a:solidFill>
                <a:latin typeface="TrebuchetMS-Bold" charset="0"/>
              </a:rPr>
            </a:br>
            <a:br>
              <a:rPr lang="fr-FR" sz="3600" b="1">
                <a:solidFill>
                  <a:srgbClr val="C00000"/>
                </a:solidFill>
                <a:latin typeface="TrebuchetMS-Bold" charset="0"/>
              </a:rPr>
            </a:br>
            <a:endParaRPr lang="en-IE"/>
          </a:p>
        </p:txBody>
      </p:sp>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23" y="1203428"/>
            <a:ext cx="6530015" cy="4353343"/>
          </a:xfrm>
          <a:prstGeom prst="rect">
            <a:avLst/>
          </a:prstGeom>
        </p:spPr>
      </p:pic>
      <p:sp>
        <p:nvSpPr>
          <p:cNvPr id="13" name="Rectangle 12"/>
          <p:cNvSpPr/>
          <p:nvPr/>
        </p:nvSpPr>
        <p:spPr>
          <a:xfrm>
            <a:off x="4675286" y="5753242"/>
            <a:ext cx="276959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a:ln>
                  <a:noFill/>
                </a:ln>
                <a:solidFill>
                  <a:prstClr val="black"/>
                </a:solidFill>
                <a:effectLst/>
                <a:uLnTx/>
                <a:uFillTx/>
                <a:latin typeface="Calibri" panose="020F0502020204030204"/>
                <a:ea typeface="+mn-ea"/>
                <a:cs typeface="+mn-cs"/>
                <a:hlinkClick r:id="rId4"/>
              </a:rPr>
              <a:t>#</a:t>
            </a:r>
            <a:r>
              <a:rPr kumimoji="0" lang="fr-BE" sz="2400" b="0" i="0" u="none" strike="noStrike" kern="1200" cap="none" spc="0" normalizeH="0" baseline="0" noProof="0" err="1">
                <a:ln>
                  <a:noFill/>
                </a:ln>
                <a:solidFill>
                  <a:prstClr val="black"/>
                </a:solidFill>
                <a:effectLst/>
                <a:uLnTx/>
                <a:uFillTx/>
                <a:latin typeface="Calibri" panose="020F0502020204030204"/>
                <a:ea typeface="+mn-ea"/>
                <a:cs typeface="+mn-cs"/>
                <a:hlinkClick r:id="rId4"/>
              </a:rPr>
              <a:t>StandWithUkraine</a:t>
            </a:r>
            <a:endParaRPr kumimoji="0" lang="fr-BE"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8839200" y="5120640"/>
            <a:ext cx="338554" cy="1737360"/>
          </a:xfrm>
          <a:prstGeom prst="rect">
            <a:avLst/>
          </a:prstGeom>
          <a:noFill/>
        </p:spPr>
        <p:txBody>
          <a:bodyPr vert="vert270" wrap="square" rtlCol="0">
            <a:spAutoFit/>
          </a:bodyPr>
          <a:lstStyle/>
          <a:p>
            <a:r>
              <a:rPr lang="en-IE" sz="1000" b="1">
                <a:solidFill>
                  <a:srgbClr val="C00000"/>
                </a:solidFill>
                <a:latin typeface="Arial" panose="020B0604020202020204" pitchFamily="34" charset="0"/>
                <a:cs typeface="Arial" panose="020B0604020202020204" pitchFamily="34" charset="0"/>
              </a:rPr>
              <a:t>COSA FA L'UE?</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62024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36917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Larme 13">
            <a:extLst>
              <a:ext uri="{FF2B5EF4-FFF2-40B4-BE49-F238E27FC236}">
                <a16:creationId xmlns:a16="http://schemas.microsoft.com/office/drawing/2014/main" id="{AD0DC730-8AAF-5049-857F-2973D1AA3D68}"/>
              </a:ext>
            </a:extLst>
          </p:cNvPr>
          <p:cNvSpPr/>
          <p:nvPr/>
        </p:nvSpPr>
        <p:spPr>
          <a:xfrm rot="10800000">
            <a:off x="5571487" y="1516552"/>
            <a:ext cx="3220467" cy="3239727"/>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805316" y="1826615"/>
            <a:ext cx="2714568" cy="2677656"/>
          </a:xfrm>
          <a:prstGeom prst="rect">
            <a:avLst/>
          </a:prstGeom>
          <a:noFill/>
        </p:spPr>
        <p:txBody>
          <a:bodyPr wrap="square" rtlCol="0">
            <a:spAutoFit/>
          </a:bodyPr>
          <a:lstStyle/>
          <a:p>
            <a:pPr algn="ctr"/>
            <a:r>
              <a:rPr lang="it-IT" sz="2800" b="1">
                <a:solidFill>
                  <a:schemeClr val="bg1"/>
                </a:solidFill>
              </a:rPr>
              <a:t>Secondo voi quali temi dovrebbero essere prioritari per le istituzioni europee?</a:t>
            </a:r>
            <a:endParaRPr lang="en-IE" sz="2800">
              <a:solidFill>
                <a:schemeClr val="bg1"/>
              </a:solidFill>
            </a:endParaRPr>
          </a:p>
        </p:txBody>
      </p:sp>
      <p:sp>
        <p:nvSpPr>
          <p:cNvPr id="5" name="TextBox 4"/>
          <p:cNvSpPr txBox="1"/>
          <p:nvPr/>
        </p:nvSpPr>
        <p:spPr>
          <a:xfrm>
            <a:off x="8331376" y="6656308"/>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Tree>
    <p:extLst>
      <p:ext uri="{BB962C8B-B14F-4D97-AF65-F5344CB8AC3E}">
        <p14:creationId xmlns:p14="http://schemas.microsoft.com/office/powerpoint/2010/main" val="3778023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
        <p:nvSpPr>
          <p:cNvPr id="5" name="Larme 4"/>
          <p:cNvSpPr/>
          <p:nvPr/>
        </p:nvSpPr>
        <p:spPr>
          <a:xfrm rot="5400000">
            <a:off x="678995" y="2713949"/>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857250" y="2834463"/>
            <a:ext cx="7429500" cy="830997"/>
          </a:xfrm>
          <a:prstGeom prst="rect">
            <a:avLst/>
          </a:prstGeom>
          <a:noFill/>
        </p:spPr>
        <p:txBody>
          <a:bodyPr wrap="square" rtlCol="0">
            <a:spAutoFit/>
          </a:bodyPr>
          <a:lstStyle/>
          <a:p>
            <a:pPr algn="ctr"/>
            <a:r>
              <a:rPr lang="fr-FR" sz="4800" b="1">
                <a:solidFill>
                  <a:schemeClr val="bg1"/>
                </a:solidFill>
              </a:rPr>
              <a:t>COME FUNZIONA L'UE?</a:t>
            </a:r>
            <a:endParaRPr lang="fr-FR" sz="4800">
              <a:solidFill>
                <a:schemeClr val="bg1"/>
              </a:solidFill>
            </a:endParaRPr>
          </a:p>
        </p:txBody>
      </p:sp>
      <p:pic>
        <p:nvPicPr>
          <p:cNvPr id="7" name="Image 7">
            <a:extLst>
              <a:ext uri="{FF2B5EF4-FFF2-40B4-BE49-F238E27FC236}">
                <a16:creationId xmlns:a16="http://schemas.microsoft.com/office/drawing/2014/main" id="{F140AC2B-0C8F-6246-9B35-B7EE277E33AD}"/>
              </a:ext>
            </a:extLst>
          </p:cNvPr>
          <p:cNvPicPr>
            <a:picLocks noChangeAspect="1"/>
          </p:cNvPicPr>
          <p:nvPr/>
        </p:nvPicPr>
        <p:blipFill>
          <a:blip r:embed="rId3"/>
          <a:stretch>
            <a:fillRect/>
          </a:stretch>
        </p:blipFill>
        <p:spPr>
          <a:xfrm>
            <a:off x="5626100" y="4143736"/>
            <a:ext cx="2159000" cy="588818"/>
          </a:xfrm>
          <a:prstGeom prst="rect">
            <a:avLst/>
          </a:prstGeom>
        </p:spPr>
      </p:pic>
    </p:spTree>
    <p:extLst>
      <p:ext uri="{BB962C8B-B14F-4D97-AF65-F5344CB8AC3E}">
        <p14:creationId xmlns:p14="http://schemas.microsoft.com/office/powerpoint/2010/main" val="3773405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DFAC99BB-35AD-444D-9ADD-3B9D0C2A9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7392" y="1030361"/>
            <a:ext cx="3845675" cy="2584691"/>
          </a:xfrm>
          <a:prstGeom prst="rect">
            <a:avLst/>
          </a:prstGeom>
          <a:ln w="28575">
            <a:noFill/>
          </a:ln>
        </p:spPr>
      </p:pic>
      <p:sp>
        <p:nvSpPr>
          <p:cNvPr id="5" name="Rectangle 4">
            <a:extLst>
              <a:ext uri="{FF2B5EF4-FFF2-40B4-BE49-F238E27FC236}">
                <a16:creationId xmlns:a16="http://schemas.microsoft.com/office/drawing/2014/main" id="{9F767187-E403-0B40-A2D2-C9728056FC69}"/>
              </a:ext>
            </a:extLst>
          </p:cNvPr>
          <p:cNvSpPr/>
          <p:nvPr/>
        </p:nvSpPr>
        <p:spPr>
          <a:xfrm rot="16200000">
            <a:off x="8186367" y="5900366"/>
            <a:ext cx="1669047" cy="246221"/>
          </a:xfrm>
          <a:prstGeom prst="rect">
            <a:avLst/>
          </a:prstGeom>
        </p:spPr>
        <p:txBody>
          <a:bodyPr wrap="none">
            <a:spAutoFit/>
          </a:bodyPr>
          <a:lstStyle/>
          <a:p>
            <a:r>
              <a:rPr lang="fr-FR" sz="1000" b="1">
                <a:solidFill>
                  <a:srgbClr val="FFA00E"/>
                </a:solidFill>
                <a:latin typeface="Arial" charset="0"/>
                <a:ea typeface="Arial" charset="0"/>
                <a:cs typeface="Arial" charset="0"/>
              </a:rPr>
              <a:t>COME FUNZIONA L'UE?</a:t>
            </a:r>
          </a:p>
        </p:txBody>
      </p:sp>
      <p:cxnSp>
        <p:nvCxnSpPr>
          <p:cNvPr id="6" name="Connecteur droit 5">
            <a:extLst>
              <a:ext uri="{FF2B5EF4-FFF2-40B4-BE49-F238E27FC236}">
                <a16:creationId xmlns:a16="http://schemas.microsoft.com/office/drawing/2014/main" id="{BE4C977B-1CA3-6649-A2C0-89BD82B35944}"/>
              </a:ext>
            </a:extLst>
          </p:cNvPr>
          <p:cNvCxnSpPr/>
          <p:nvPr/>
        </p:nvCxnSpPr>
        <p:spPr>
          <a:xfrm>
            <a:off x="8906897" y="5143865"/>
            <a:ext cx="244681"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3" name="Larme 2">
            <a:extLst>
              <a:ext uri="{FF2B5EF4-FFF2-40B4-BE49-F238E27FC236}">
                <a16:creationId xmlns:a16="http://schemas.microsoft.com/office/drawing/2014/main" id="{4B34312F-3F94-5B47-9095-EB2D6F2B4493}"/>
              </a:ext>
            </a:extLst>
          </p:cNvPr>
          <p:cNvSpPr/>
          <p:nvPr/>
        </p:nvSpPr>
        <p:spPr>
          <a:xfrm rot="5400000">
            <a:off x="34046" y="9231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914F53-D197-E048-BFDC-A60702ECF6BB}"/>
              </a:ext>
            </a:extLst>
          </p:cNvPr>
          <p:cNvSpPr txBox="1"/>
          <p:nvPr/>
        </p:nvSpPr>
        <p:spPr>
          <a:xfrm>
            <a:off x="615383" y="157713"/>
            <a:ext cx="5270412" cy="584775"/>
          </a:xfrm>
          <a:prstGeom prst="rect">
            <a:avLst/>
          </a:prstGeom>
          <a:noFill/>
        </p:spPr>
        <p:txBody>
          <a:bodyPr wrap="square" rtlCol="0">
            <a:spAutoFit/>
          </a:bodyPr>
          <a:lstStyle/>
          <a:p>
            <a:r>
              <a:rPr lang="fr-FR" sz="3200" b="1">
                <a:solidFill>
                  <a:srgbClr val="FFC000"/>
                </a:solidFill>
              </a:rPr>
              <a:t>IL PARLAMENTO EUROPEO</a:t>
            </a:r>
          </a:p>
        </p:txBody>
      </p:sp>
      <p:pic>
        <p:nvPicPr>
          <p:cNvPr id="13" name="Image 12">
            <a:extLst>
              <a:ext uri="{FF2B5EF4-FFF2-40B4-BE49-F238E27FC236}">
                <a16:creationId xmlns:a16="http://schemas.microsoft.com/office/drawing/2014/main"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85795" y="194590"/>
            <a:ext cx="966710" cy="527296"/>
          </a:xfrm>
          <a:prstGeom prst="rect">
            <a:avLst/>
          </a:prstGeom>
        </p:spPr>
      </p:pic>
      <p:graphicFrame>
        <p:nvGraphicFramePr>
          <p:cNvPr id="4" name="Diagram 3"/>
          <p:cNvGraphicFramePr/>
          <p:nvPr>
            <p:extLst>
              <p:ext uri="{D42A27DB-BD31-4B8C-83A1-F6EECF244321}">
                <p14:modId xmlns:p14="http://schemas.microsoft.com/office/powerpoint/2010/main" val="910023263"/>
              </p:ext>
            </p:extLst>
          </p:nvPr>
        </p:nvGraphicFramePr>
        <p:xfrm>
          <a:off x="173696" y="974815"/>
          <a:ext cx="4691424" cy="5649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69833" y="4085146"/>
            <a:ext cx="3832350" cy="2538932"/>
          </a:xfrm>
          <a:prstGeom prst="rect">
            <a:avLst/>
          </a:prstGeom>
        </p:spPr>
      </p:pic>
      <p:sp>
        <p:nvSpPr>
          <p:cNvPr id="14" name="Rectangle 13"/>
          <p:cNvSpPr/>
          <p:nvPr/>
        </p:nvSpPr>
        <p:spPr>
          <a:xfrm>
            <a:off x="6602664" y="6439412"/>
            <a:ext cx="4572000" cy="184666"/>
          </a:xfrm>
          <a:prstGeom prst="rect">
            <a:avLst/>
          </a:prstGeom>
        </p:spPr>
        <p:txBody>
          <a:bodyPr>
            <a:spAutoFit/>
          </a:bodyPr>
          <a:lstStyle/>
          <a:p>
            <a:r>
              <a:rPr lang="en-US" sz="600">
                <a:solidFill>
                  <a:schemeClr val="bg1"/>
                </a:solidFill>
                <a:latin typeface="Arial" panose="020B0604020202020204" pitchFamily="34" charset="0"/>
                <a:hlinkClick r:id="rId11" tooltip="w:en:Creative Commons"/>
              </a:rPr>
              <a:t>© Creative Commons</a:t>
            </a:r>
            <a:r>
              <a:rPr lang="en-US" sz="600">
                <a:solidFill>
                  <a:schemeClr val="bg1"/>
                </a:solidFill>
                <a:latin typeface="Arial" panose="020B0604020202020204" pitchFamily="34" charset="0"/>
              </a:rPr>
              <a:t> </a:t>
            </a:r>
            <a:r>
              <a:rPr lang="en-US" sz="600">
                <a:solidFill>
                  <a:schemeClr val="bg1"/>
                </a:solidFill>
                <a:latin typeface="Arial" panose="020B0604020202020204" pitchFamily="34" charset="0"/>
                <a:hlinkClick r:id="rId12"/>
              </a:rPr>
              <a:t>Attribution-Share Alike 4.0 International</a:t>
            </a:r>
            <a:endParaRPr lang="fr-BE" sz="600">
              <a:solidFill>
                <a:schemeClr val="bg1"/>
              </a:solidFill>
            </a:endParaRPr>
          </a:p>
        </p:txBody>
      </p:sp>
      <p:sp>
        <p:nvSpPr>
          <p:cNvPr id="15" name="TextBox 14"/>
          <p:cNvSpPr txBox="1"/>
          <p:nvPr/>
        </p:nvSpPr>
        <p:spPr>
          <a:xfrm>
            <a:off x="7980443" y="3439912"/>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Tree>
    <p:extLst>
      <p:ext uri="{BB962C8B-B14F-4D97-AF65-F5344CB8AC3E}">
        <p14:creationId xmlns:p14="http://schemas.microsoft.com/office/powerpoint/2010/main" val="3631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9BC91AA-3A86-49A9-B4FD-A76EA5E213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FE1037A-DEA2-4953-80B1-C4AB23FF5C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7C6446F-ECCD-4CA1-8344-080591932ED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15891AF-FC43-40E9-9BA1-84AAEC706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BA08AB3-DFE7-4294-97EA-0DE79AB536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C9254F1F-409A-4C00-BAEE-417CE0DBBEC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394A40C5-2767-41BB-851C-AE743E2280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ZoneTexte 2"/>
          <p:cNvSpPr txBox="1"/>
          <p:nvPr/>
        </p:nvSpPr>
        <p:spPr>
          <a:xfrm>
            <a:off x="2060355" y="2387044"/>
            <a:ext cx="6282105" cy="830997"/>
          </a:xfrm>
          <a:prstGeom prst="rect">
            <a:avLst/>
          </a:prstGeom>
          <a:noFill/>
        </p:spPr>
        <p:txBody>
          <a:bodyPr wrap="square" rtlCol="0">
            <a:spAutoFit/>
          </a:bodyPr>
          <a:lstStyle/>
          <a:p>
            <a:r>
              <a:rPr lang="fr-FR" sz="4800" b="1">
                <a:solidFill>
                  <a:schemeClr val="bg1"/>
                </a:solidFill>
                <a:latin typeface="Calibri" charset="0"/>
                <a:ea typeface="Calibri" charset="0"/>
                <a:cs typeface="Calibri" charset="0"/>
              </a:rPr>
              <a:t>COS'È L'EUROPA?</a:t>
            </a:r>
          </a:p>
        </p:txBody>
      </p:sp>
      <p:sp>
        <p:nvSpPr>
          <p:cNvPr id="9" name="Larme 8">
            <a:extLst>
              <a:ext uri="{FF2B5EF4-FFF2-40B4-BE49-F238E27FC236}">
                <a16:creationId xmlns:a16="http://schemas.microsoft.com/office/drawing/2014/main" id="{DAFC9FC8-F968-7245-B316-505F95ED1AB5}"/>
              </a:ext>
            </a:extLst>
          </p:cNvPr>
          <p:cNvSpPr/>
          <p:nvPr/>
        </p:nvSpPr>
        <p:spPr>
          <a:xfrm rot="5400000">
            <a:off x="1273866"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a:extLst>
              <a:ext uri="{FF2B5EF4-FFF2-40B4-BE49-F238E27FC236}">
                <a16:creationId xmlns:a16="http://schemas.microsoft.com/office/drawing/2014/main" id="{282D5C39-9294-6C46-AE0A-A54FE734FF77}"/>
              </a:ext>
            </a:extLst>
          </p:cNvPr>
          <p:cNvPicPr>
            <a:picLocks noChangeAspect="1"/>
          </p:cNvPicPr>
          <p:nvPr/>
        </p:nvPicPr>
        <p:blipFill>
          <a:blip r:embed="rId3"/>
          <a:stretch>
            <a:fillRect/>
          </a:stretch>
        </p:blipFill>
        <p:spPr>
          <a:xfrm>
            <a:off x="5539472" y="3631130"/>
            <a:ext cx="2159000" cy="596566"/>
          </a:xfrm>
          <a:prstGeom prst="rect">
            <a:avLst/>
          </a:prstGeom>
        </p:spPr>
      </p:pic>
    </p:spTree>
    <p:extLst>
      <p:ext uri="{BB962C8B-B14F-4D97-AF65-F5344CB8AC3E}">
        <p14:creationId xmlns:p14="http://schemas.microsoft.com/office/powerpoint/2010/main" val="186835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a16="http://schemas.microsoft.com/office/drawing/2014/main" id="{95B997C6-E17C-D341-9C7A-3E5D4F7A93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50119"/>
            <a:ext cx="9144000" cy="2707881"/>
          </a:xfrm>
          <a:prstGeom prst="rect">
            <a:avLst/>
          </a:prstGeom>
        </p:spPr>
      </p:pic>
      <p:sp>
        <p:nvSpPr>
          <p:cNvPr id="2" name="ZoneTexte 1">
            <a:extLst>
              <a:ext uri="{FF2B5EF4-FFF2-40B4-BE49-F238E27FC236}">
                <a16:creationId xmlns:a16="http://schemas.microsoft.com/office/drawing/2014/main" id="{A78758D5-162C-F049-9442-B4BEA24275D4}"/>
              </a:ext>
            </a:extLst>
          </p:cNvPr>
          <p:cNvSpPr txBox="1"/>
          <p:nvPr/>
        </p:nvSpPr>
        <p:spPr>
          <a:xfrm>
            <a:off x="737163" y="212346"/>
            <a:ext cx="4796612" cy="584775"/>
          </a:xfrm>
          <a:prstGeom prst="rect">
            <a:avLst/>
          </a:prstGeom>
          <a:noFill/>
        </p:spPr>
        <p:txBody>
          <a:bodyPr wrap="square" rtlCol="0">
            <a:spAutoFit/>
          </a:bodyPr>
          <a:lstStyle/>
          <a:p>
            <a:pPr algn="ctr"/>
            <a:r>
              <a:rPr lang="fr-FR" sz="3200" b="1">
                <a:solidFill>
                  <a:srgbClr val="FFC000"/>
                </a:solidFill>
                <a:latin typeface="Calibri" panose="020F0502020204030204" pitchFamily="34" charset="0"/>
                <a:cs typeface="Calibri" panose="020F0502020204030204" pitchFamily="34" charset="0"/>
              </a:rPr>
              <a:t>IL CONSIGLIO EUROPEO</a:t>
            </a:r>
          </a:p>
        </p:txBody>
      </p:sp>
      <p:sp>
        <p:nvSpPr>
          <p:cNvPr id="5" name="Rectangle 4">
            <a:extLst>
              <a:ext uri="{FF2B5EF4-FFF2-40B4-BE49-F238E27FC236}">
                <a16:creationId xmlns:a16="http://schemas.microsoft.com/office/drawing/2014/main" id="{F1082F26-6DEA-F442-86E1-554855279581}"/>
              </a:ext>
            </a:extLst>
          </p:cNvPr>
          <p:cNvSpPr/>
          <p:nvPr/>
        </p:nvSpPr>
        <p:spPr>
          <a:xfrm rot="16200000">
            <a:off x="8186367" y="5900366"/>
            <a:ext cx="1669047" cy="246221"/>
          </a:xfrm>
          <a:prstGeom prst="rect">
            <a:avLst/>
          </a:prstGeom>
          <a:solidFill>
            <a:schemeClr val="bg1"/>
          </a:solidFill>
        </p:spPr>
        <p:txBody>
          <a:bodyPr wrap="none">
            <a:spAutoFit/>
          </a:bodyPr>
          <a:lstStyle/>
          <a:p>
            <a:r>
              <a:rPr lang="fr-FR" sz="1000" b="1">
                <a:solidFill>
                  <a:srgbClr val="FFA00E"/>
                </a:solidFill>
                <a:latin typeface="Arial" charset="0"/>
                <a:ea typeface="Arial" charset="0"/>
                <a:cs typeface="Arial" charset="0"/>
              </a:rPr>
              <a:t>COME FUNZIONA L'UE?</a:t>
            </a:r>
          </a:p>
        </p:txBody>
      </p:sp>
      <p:cxnSp>
        <p:nvCxnSpPr>
          <p:cNvPr id="6" name="Connecteur droit 5">
            <a:extLst>
              <a:ext uri="{FF2B5EF4-FFF2-40B4-BE49-F238E27FC236}">
                <a16:creationId xmlns:a16="http://schemas.microsoft.com/office/drawing/2014/main" id="{85B41424-B9B4-9A40-9E87-7416D71A063E}"/>
              </a:ext>
            </a:extLst>
          </p:cNvPr>
          <p:cNvCxnSpPr/>
          <p:nvPr/>
        </p:nvCxnSpPr>
        <p:spPr>
          <a:xfrm flipV="1">
            <a:off x="8897780" y="5182735"/>
            <a:ext cx="246221" cy="1"/>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583256478"/>
              </p:ext>
            </p:extLst>
          </p:nvPr>
        </p:nvGraphicFramePr>
        <p:xfrm>
          <a:off x="267361" y="1083325"/>
          <a:ext cx="4302058" cy="2745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21"/>
          <p:cNvSpPr txBox="1"/>
          <p:nvPr/>
        </p:nvSpPr>
        <p:spPr>
          <a:xfrm>
            <a:off x="5459594" y="2097928"/>
            <a:ext cx="3657600" cy="646331"/>
          </a:xfrm>
          <a:prstGeom prst="rect">
            <a:avLst/>
          </a:prstGeom>
          <a:noFill/>
        </p:spPr>
        <p:txBody>
          <a:bodyPr wrap="square" rtlCol="0">
            <a:spAutoFit/>
          </a:bodyPr>
          <a:lstStyle/>
          <a:p>
            <a:endParaRPr lang="en-GB">
              <a:latin typeface="Calibri" panose="020F0502020204030204" pitchFamily="34" charset="0"/>
              <a:cs typeface="Calibri" panose="020F0502020204030204" pitchFamily="34" charset="0"/>
            </a:endParaRPr>
          </a:p>
          <a:p>
            <a:endParaRPr lang="fr-BE"/>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86990" y="137521"/>
            <a:ext cx="737680" cy="627942"/>
          </a:xfrm>
          <a:prstGeom prst="rect">
            <a:avLst/>
          </a:prstGeom>
        </p:spPr>
      </p:pic>
      <p:graphicFrame>
        <p:nvGraphicFramePr>
          <p:cNvPr id="9" name="Diagram 8"/>
          <p:cNvGraphicFramePr/>
          <p:nvPr>
            <p:extLst>
              <p:ext uri="{D42A27DB-BD31-4B8C-83A1-F6EECF244321}">
                <p14:modId xmlns:p14="http://schemas.microsoft.com/office/powerpoint/2010/main" val="2898282610"/>
              </p:ext>
            </p:extLst>
          </p:nvPr>
        </p:nvGraphicFramePr>
        <p:xfrm>
          <a:off x="4800600" y="1125812"/>
          <a:ext cx="4085413" cy="27457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Box 13"/>
          <p:cNvSpPr txBox="1"/>
          <p:nvPr/>
        </p:nvSpPr>
        <p:spPr>
          <a:xfrm>
            <a:off x="8085156" y="6692205"/>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16" name="Larme 2">
            <a:extLst>
              <a:ext uri="{FF2B5EF4-FFF2-40B4-BE49-F238E27FC236}">
                <a16:creationId xmlns:a16="http://schemas.microsoft.com/office/drawing/2014/main" id="{4B34312F-3F94-5B47-9095-EB2D6F2B4493}"/>
              </a:ext>
            </a:extLst>
          </p:cNvPr>
          <p:cNvSpPr/>
          <p:nvPr/>
        </p:nvSpPr>
        <p:spPr>
          <a:xfrm rot="5400000">
            <a:off x="447361" y="129473"/>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79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A8B946D-8D4A-4046-9F97-DA58CA54636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39BEFE8A-05BC-4A66-859E-B5960F1EAF2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5287CFCF-5FDB-4B8D-815B-D85F281BB2C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65BBAF80-F255-434B-ABEE-1099CF7F1D7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extBox 1"/>
          <p:cNvSpPr txBox="1"/>
          <p:nvPr/>
        </p:nvSpPr>
        <p:spPr>
          <a:xfrm>
            <a:off x="77552" y="169279"/>
            <a:ext cx="5161956" cy="584775"/>
          </a:xfrm>
          <a:prstGeom prst="rect">
            <a:avLst/>
          </a:prstGeom>
          <a:noFill/>
        </p:spPr>
        <p:txBody>
          <a:bodyPr wrap="square" rtlCol="0">
            <a:spAutoFit/>
          </a:bodyPr>
          <a:lstStyle/>
          <a:p>
            <a:pPr algn="ctr"/>
            <a:r>
              <a:rPr lang="fr-FR" sz="3200" b="1">
                <a:solidFill>
                  <a:srgbClr val="FFC000"/>
                </a:solidFill>
                <a:latin typeface="Calibri" panose="020F0502020204030204" pitchFamily="34" charset="0"/>
                <a:cs typeface="Calibri" panose="020F0502020204030204" pitchFamily="34" charset="0"/>
              </a:rPr>
              <a:t>IL CONSIGLIO DELL'UE</a:t>
            </a:r>
            <a:endParaRPr lang="fr-BE">
              <a:solidFill>
                <a:srgbClr val="FFC000"/>
              </a:solidFill>
            </a:endParaRPr>
          </a:p>
        </p:txBody>
      </p:sp>
      <p:sp>
        <p:nvSpPr>
          <p:cNvPr id="3" name="Larme 2">
            <a:extLst>
              <a:ext uri="{FF2B5EF4-FFF2-40B4-BE49-F238E27FC236}">
                <a16:creationId xmlns:a16="http://schemas.microsoft.com/office/drawing/2014/main" id="{4D506B4A-849D-AB44-9812-215FB3FD6759}"/>
              </a:ext>
            </a:extLst>
          </p:cNvPr>
          <p:cNvSpPr/>
          <p:nvPr/>
        </p:nvSpPr>
        <p:spPr>
          <a:xfrm rot="5400000">
            <a:off x="80656" y="52903"/>
            <a:ext cx="620883" cy="627091"/>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805" y="917781"/>
            <a:ext cx="3929483" cy="229785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6805" y="3468436"/>
            <a:ext cx="3929483" cy="3145015"/>
          </a:xfrm>
          <a:prstGeom prst="rect">
            <a:avLst/>
          </a:prstGeom>
        </p:spPr>
      </p:pic>
      <p:sp>
        <p:nvSpPr>
          <p:cNvPr id="12" name="TextBox 11"/>
          <p:cNvSpPr txBox="1"/>
          <p:nvPr/>
        </p:nvSpPr>
        <p:spPr>
          <a:xfrm>
            <a:off x="7793664" y="3046043"/>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13" name="TextBox 12"/>
          <p:cNvSpPr txBox="1"/>
          <p:nvPr/>
        </p:nvSpPr>
        <p:spPr>
          <a:xfrm>
            <a:off x="7793664" y="6421623"/>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pic>
        <p:nvPicPr>
          <p:cNvPr id="14" name="Picture 13"/>
          <p:cNvPicPr/>
          <p:nvPr/>
        </p:nvPicPr>
        <p:blipFill>
          <a:blip r:embed="rId5"/>
          <a:stretch>
            <a:fillRect/>
          </a:stretch>
        </p:blipFill>
        <p:spPr>
          <a:xfrm>
            <a:off x="5190309" y="194105"/>
            <a:ext cx="824411" cy="482785"/>
          </a:xfrm>
          <a:prstGeom prst="rect">
            <a:avLst/>
          </a:prstGeom>
        </p:spPr>
      </p:pic>
      <p:graphicFrame>
        <p:nvGraphicFramePr>
          <p:cNvPr id="5" name="Diagram 4"/>
          <p:cNvGraphicFramePr/>
          <p:nvPr>
            <p:extLst>
              <p:ext uri="{D42A27DB-BD31-4B8C-83A1-F6EECF244321}">
                <p14:modId xmlns:p14="http://schemas.microsoft.com/office/powerpoint/2010/main" val="254322736"/>
              </p:ext>
            </p:extLst>
          </p:nvPr>
        </p:nvGraphicFramePr>
        <p:xfrm>
          <a:off x="487680" y="917781"/>
          <a:ext cx="3897634" cy="55592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6" name="Rectangle 15">
            <a:extLst>
              <a:ext uri="{FF2B5EF4-FFF2-40B4-BE49-F238E27FC236}">
                <a16:creationId xmlns:a16="http://schemas.microsoft.com/office/drawing/2014/main" id="{9F767187-E403-0B40-A2D2-C9728056FC69}"/>
              </a:ext>
            </a:extLst>
          </p:cNvPr>
          <p:cNvSpPr/>
          <p:nvPr/>
        </p:nvSpPr>
        <p:spPr>
          <a:xfrm rot="16200000">
            <a:off x="8186367" y="5900366"/>
            <a:ext cx="1669047" cy="246221"/>
          </a:xfrm>
          <a:prstGeom prst="rect">
            <a:avLst/>
          </a:prstGeom>
        </p:spPr>
        <p:txBody>
          <a:bodyPr wrap="none">
            <a:spAutoFit/>
          </a:bodyPr>
          <a:lstStyle/>
          <a:p>
            <a:r>
              <a:rPr lang="fr-FR" sz="1000" b="1">
                <a:solidFill>
                  <a:srgbClr val="FFA00E"/>
                </a:solidFill>
                <a:latin typeface="Arial" charset="0"/>
                <a:ea typeface="Arial" charset="0"/>
                <a:cs typeface="Arial" charset="0"/>
              </a:rPr>
              <a:t>COME FUNZIONA L'UE?</a:t>
            </a:r>
          </a:p>
        </p:txBody>
      </p:sp>
      <p:cxnSp>
        <p:nvCxnSpPr>
          <p:cNvPr id="18" name="Connecteur droit 5">
            <a:extLst>
              <a:ext uri="{FF2B5EF4-FFF2-40B4-BE49-F238E27FC236}">
                <a16:creationId xmlns:a16="http://schemas.microsoft.com/office/drawing/2014/main" id="{BE4C977B-1CA3-6649-A2C0-89BD82B35944}"/>
              </a:ext>
            </a:extLst>
          </p:cNvPr>
          <p:cNvCxnSpPr/>
          <p:nvPr/>
        </p:nvCxnSpPr>
        <p:spPr>
          <a:xfrm>
            <a:off x="8906897" y="5143865"/>
            <a:ext cx="244681"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12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D453E10-EE28-4A6C-93F1-8D17BDA9655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573FA43-24D1-4D72-85C2-86103A7FCE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50DFA99-827A-4EA5-8157-94CD9436E2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F8DE995-AA6F-4DFE-8486-B480892B97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7565D90-15C1-4236-9AEC-41345840738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5" name="ZoneTexte 4"/>
          <p:cNvSpPr txBox="1"/>
          <p:nvPr/>
        </p:nvSpPr>
        <p:spPr>
          <a:xfrm>
            <a:off x="632941" y="160944"/>
            <a:ext cx="6590819" cy="584775"/>
          </a:xfrm>
          <a:prstGeom prst="rect">
            <a:avLst/>
          </a:prstGeom>
          <a:noFill/>
        </p:spPr>
        <p:txBody>
          <a:bodyPr wrap="square" rtlCol="0">
            <a:spAutoFit/>
          </a:bodyPr>
          <a:lstStyle/>
          <a:p>
            <a:pPr lvl="0">
              <a:defRPr/>
            </a:pPr>
            <a:r>
              <a:rPr lang="fr-FR" sz="3200" b="1">
                <a:solidFill>
                  <a:srgbClr val="FFC000"/>
                </a:solidFill>
              </a:rPr>
              <a:t>LA COMMISSIONE EUROPEA</a:t>
            </a:r>
            <a:endParaRPr kumimoji="0" lang="fr-FR" sz="32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6" name="Larme 5">
            <a:extLst>
              <a:ext uri="{FF2B5EF4-FFF2-40B4-BE49-F238E27FC236}">
                <a16:creationId xmlns:a16="http://schemas.microsoft.com/office/drawing/2014/main" id="{B1A02FCE-8309-6548-8758-7EC6D4FA6C66}"/>
              </a:ext>
            </a:extLst>
          </p:cNvPr>
          <p:cNvSpPr/>
          <p:nvPr/>
        </p:nvSpPr>
        <p:spPr>
          <a:xfrm rot="5551977">
            <a:off x="39081" y="39534"/>
            <a:ext cx="579604" cy="583070"/>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0" descr="A blue flag with yellow stars and a blue flag with black lines&#10;&#10;Description automatically generated">
            <a:extLst>
              <a:ext uri="{FF2B5EF4-FFF2-40B4-BE49-F238E27FC236}">
                <a16:creationId xmlns:a16="http://schemas.microsoft.com/office/drawing/2014/main" id="{2F9512DC-1BC8-204B-B55A-31E4CAAF6952}"/>
              </a:ext>
            </a:extLst>
          </p:cNvPr>
          <p:cNvPicPr>
            <a:picLocks noChangeAspect="1"/>
          </p:cNvPicPr>
          <p:nvPr/>
        </p:nvPicPr>
        <p:blipFill>
          <a:blip r:embed="rId3"/>
          <a:stretch>
            <a:fillRect/>
          </a:stretch>
        </p:blipFill>
        <p:spPr>
          <a:xfrm>
            <a:off x="6191452" y="205005"/>
            <a:ext cx="573277" cy="347830"/>
          </a:xfrm>
          <a:prstGeom prst="rect">
            <a:avLst/>
          </a:prstGeom>
        </p:spPr>
      </p:pic>
      <p:sp>
        <p:nvSpPr>
          <p:cNvPr id="14" name="TextBox 13"/>
          <p:cNvSpPr txBox="1"/>
          <p:nvPr/>
        </p:nvSpPr>
        <p:spPr>
          <a:xfrm>
            <a:off x="3784199" y="6686216"/>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a:ln>
                  <a:noFill/>
                </a:ln>
                <a:solidFill>
                  <a:prstClr val="white"/>
                </a:solidFill>
                <a:effectLst/>
                <a:uLnTx/>
                <a:uFillTx/>
                <a:latin typeface="Calibri" panose="020F0502020204030204"/>
                <a:ea typeface="+mn-ea"/>
                <a:cs typeface="+mn-cs"/>
              </a:rPr>
              <a:t>EUROPEAN UNION</a:t>
            </a:r>
          </a:p>
        </p:txBody>
      </p:sp>
      <p:pic>
        <p:nvPicPr>
          <p:cNvPr id="2050" name="Picture 2" descr="https://ec.europa.eu/avservices/avs/files/video6/repository/prod/photo/store/store2/0/P052360-1179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934" y="3860993"/>
            <a:ext cx="4043186" cy="2733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oup photo with, from left to right:in the 1st row: Ursula von der Leyen, President of t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934" y="1021080"/>
            <a:ext cx="4043186" cy="25132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333765479"/>
              </p:ext>
            </p:extLst>
          </p:nvPr>
        </p:nvGraphicFramePr>
        <p:xfrm>
          <a:off x="335280" y="1021080"/>
          <a:ext cx="3992880" cy="5573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p:cNvSpPr txBox="1"/>
          <p:nvPr/>
        </p:nvSpPr>
        <p:spPr>
          <a:xfrm>
            <a:off x="7696200" y="6409828"/>
            <a:ext cx="883920"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11" name="TextBox 10"/>
          <p:cNvSpPr txBox="1"/>
          <p:nvPr/>
        </p:nvSpPr>
        <p:spPr>
          <a:xfrm>
            <a:off x="7696200" y="3359720"/>
            <a:ext cx="883920"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13" name="Rectangle 12">
            <a:extLst>
              <a:ext uri="{FF2B5EF4-FFF2-40B4-BE49-F238E27FC236}">
                <a16:creationId xmlns:a16="http://schemas.microsoft.com/office/drawing/2014/main" id="{9F767187-E403-0B40-A2D2-C9728056FC69}"/>
              </a:ext>
            </a:extLst>
          </p:cNvPr>
          <p:cNvSpPr/>
          <p:nvPr/>
        </p:nvSpPr>
        <p:spPr>
          <a:xfrm rot="16200000">
            <a:off x="8186367" y="5900366"/>
            <a:ext cx="1669047" cy="246221"/>
          </a:xfrm>
          <a:prstGeom prst="rect">
            <a:avLst/>
          </a:prstGeom>
        </p:spPr>
        <p:txBody>
          <a:bodyPr wrap="none">
            <a:spAutoFit/>
          </a:bodyPr>
          <a:lstStyle/>
          <a:p>
            <a:r>
              <a:rPr lang="fr-FR" sz="1000" b="1">
                <a:solidFill>
                  <a:srgbClr val="FFA00E"/>
                </a:solidFill>
                <a:latin typeface="Arial" charset="0"/>
                <a:ea typeface="Arial" charset="0"/>
                <a:cs typeface="Arial" charset="0"/>
              </a:rPr>
              <a:t>COME FUNZIONA L'UE?</a:t>
            </a:r>
          </a:p>
        </p:txBody>
      </p:sp>
      <p:cxnSp>
        <p:nvCxnSpPr>
          <p:cNvPr id="17" name="Connecteur droit 5">
            <a:extLst>
              <a:ext uri="{FF2B5EF4-FFF2-40B4-BE49-F238E27FC236}">
                <a16:creationId xmlns:a16="http://schemas.microsoft.com/office/drawing/2014/main" id="{BE4C977B-1CA3-6649-A2C0-89BD82B35944}"/>
              </a:ext>
            </a:extLst>
          </p:cNvPr>
          <p:cNvCxnSpPr/>
          <p:nvPr/>
        </p:nvCxnSpPr>
        <p:spPr>
          <a:xfrm>
            <a:off x="8906897" y="5143865"/>
            <a:ext cx="244681"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7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40CF2307-406E-4677-8693-5E4A914BB90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08F48461-68D3-4A76-AAB9-A6AAE6BA7F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346E50CA-F6B7-41F2-8D8A-4D6332E5C9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D37E5F20-5237-4726-B7B8-CA56F930653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5F4BB77E-160B-4FD3-9D8A-5F48DEBD396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EF5BC60A-1813-445C-97E0-C76B6CBACB4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8BFCEDFB-DD43-4B25-BA9B-809ED4B7C8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12" name="Rectangle 11"/>
          <p:cNvSpPr/>
          <p:nvPr/>
        </p:nvSpPr>
        <p:spPr>
          <a:xfrm>
            <a:off x="267248" y="1047580"/>
            <a:ext cx="8515011"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tangle 47"/>
          <p:cNvSpPr/>
          <p:nvPr/>
        </p:nvSpPr>
        <p:spPr>
          <a:xfrm>
            <a:off x="530418" y="3361231"/>
            <a:ext cx="8046133" cy="177359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ardrop 4"/>
          <p:cNvSpPr/>
          <p:nvPr/>
        </p:nvSpPr>
        <p:spPr>
          <a:xfrm rot="5400000">
            <a:off x="134754" y="120317"/>
            <a:ext cx="678582" cy="707456"/>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27773" y="228561"/>
            <a:ext cx="6899174" cy="584775"/>
          </a:xfrm>
          <a:prstGeom prst="rect">
            <a:avLst/>
          </a:prstGeom>
          <a:noFill/>
        </p:spPr>
        <p:txBody>
          <a:bodyPr wrap="square" rtlCol="0">
            <a:spAutoFit/>
          </a:bodyPr>
          <a:lstStyle/>
          <a:p>
            <a:r>
              <a:rPr lang="it-IT" sz="3200" b="1">
                <a:solidFill>
                  <a:srgbClr val="FFC000"/>
                </a:solidFill>
              </a:rPr>
              <a:t>LEGGI DELL'UE: I COMPITI DI CIASCUNO</a:t>
            </a:r>
            <a:endParaRPr lang="fr-BE" sz="3200" b="1">
              <a:solidFill>
                <a:srgbClr val="FFC000"/>
              </a:solidFill>
            </a:endParaRPr>
          </a:p>
        </p:txBody>
      </p:sp>
      <p:cxnSp>
        <p:nvCxnSpPr>
          <p:cNvPr id="28" name="Straight Arrow Connector 27"/>
          <p:cNvCxnSpPr/>
          <p:nvPr/>
        </p:nvCxnSpPr>
        <p:spPr>
          <a:xfrm>
            <a:off x="5508623" y="2110964"/>
            <a:ext cx="1691515" cy="122289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 idx="1"/>
          </p:cNvCxnSpPr>
          <p:nvPr/>
        </p:nvCxnSpPr>
        <p:spPr>
          <a:xfrm flipH="1">
            <a:off x="1756988" y="2065409"/>
            <a:ext cx="1797612" cy="1308295"/>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blue flag with yellow stars and a blue flag with black lines&#10;&#10;Description automatically generated"/>
          <p:cNvPicPr>
            <a:picLocks noChangeAspect="1"/>
          </p:cNvPicPr>
          <p:nvPr/>
        </p:nvPicPr>
        <p:blipFill>
          <a:blip r:embed="rId3"/>
          <a:stretch>
            <a:fillRect/>
          </a:stretch>
        </p:blipFill>
        <p:spPr>
          <a:xfrm>
            <a:off x="3756075" y="787978"/>
            <a:ext cx="1448562" cy="878903"/>
          </a:xfrm>
          <a:prstGeom prst="rect">
            <a:avLst/>
          </a:prstGeom>
        </p:spPr>
      </p:pic>
      <p:sp>
        <p:nvSpPr>
          <p:cNvPr id="27" name="TextBox 26"/>
          <p:cNvSpPr txBox="1"/>
          <p:nvPr/>
        </p:nvSpPr>
        <p:spPr>
          <a:xfrm>
            <a:off x="3658251" y="1563508"/>
            <a:ext cx="2289742" cy="307777"/>
          </a:xfrm>
          <a:prstGeom prst="rect">
            <a:avLst/>
          </a:prstGeom>
          <a:noFill/>
        </p:spPr>
        <p:txBody>
          <a:bodyPr wrap="square" rtlCol="0">
            <a:spAutoFit/>
          </a:bodyPr>
          <a:lstStyle/>
          <a:p>
            <a:r>
              <a:rPr lang="fr-BE" sz="1400" err="1"/>
              <a:t>Commissione</a:t>
            </a:r>
            <a:r>
              <a:rPr lang="fr-BE" sz="1400"/>
              <a:t> </a:t>
            </a:r>
            <a:r>
              <a:rPr lang="fr-BE" sz="1400" err="1"/>
              <a:t>europea</a:t>
            </a:r>
            <a:r>
              <a:rPr lang="fr-BE" sz="1400"/>
              <a:t> </a:t>
            </a:r>
          </a:p>
        </p:txBody>
      </p:sp>
      <p:sp>
        <p:nvSpPr>
          <p:cNvPr id="9" name="TextBox 8"/>
          <p:cNvSpPr txBox="1"/>
          <p:nvPr/>
        </p:nvSpPr>
        <p:spPr>
          <a:xfrm>
            <a:off x="812930" y="4419758"/>
            <a:ext cx="2192917" cy="307777"/>
          </a:xfrm>
          <a:prstGeom prst="rect">
            <a:avLst/>
          </a:prstGeom>
          <a:noFill/>
        </p:spPr>
        <p:txBody>
          <a:bodyPr wrap="square" rtlCol="0">
            <a:spAutoFit/>
          </a:bodyPr>
          <a:lstStyle/>
          <a:p>
            <a:r>
              <a:rPr lang="fr-BE" sz="1400" err="1"/>
              <a:t>Parlamento</a:t>
            </a:r>
            <a:r>
              <a:rPr lang="fr-BE" sz="1400"/>
              <a:t> </a:t>
            </a:r>
            <a:r>
              <a:rPr lang="fr-BE" sz="1400" err="1"/>
              <a:t>europeo</a:t>
            </a:r>
            <a:endParaRPr lang="fr-BE" sz="1400"/>
          </a:p>
        </p:txBody>
      </p:sp>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3329" y="3437410"/>
            <a:ext cx="1053618" cy="896881"/>
          </a:xfrm>
          <a:prstGeom prst="rect">
            <a:avLst/>
          </a:prstGeom>
        </p:spPr>
      </p:pic>
      <p:sp>
        <p:nvSpPr>
          <p:cNvPr id="10" name="TextBox 9"/>
          <p:cNvSpPr txBox="1"/>
          <p:nvPr/>
        </p:nvSpPr>
        <p:spPr>
          <a:xfrm>
            <a:off x="6012393" y="4414646"/>
            <a:ext cx="2441014" cy="307777"/>
          </a:xfrm>
          <a:prstGeom prst="rect">
            <a:avLst/>
          </a:prstGeom>
          <a:noFill/>
        </p:spPr>
        <p:txBody>
          <a:bodyPr wrap="square" rtlCol="0">
            <a:spAutoFit/>
          </a:bodyPr>
          <a:lstStyle/>
          <a:p>
            <a:r>
              <a:rPr lang="fr-BE" sz="1400" err="1"/>
              <a:t>Consiglio</a:t>
            </a:r>
            <a:r>
              <a:rPr lang="fr-BE" sz="1400"/>
              <a:t> </a:t>
            </a:r>
            <a:r>
              <a:rPr lang="fr-BE" sz="1400" err="1"/>
              <a:t>dell'Unione</a:t>
            </a:r>
            <a:r>
              <a:rPr lang="fr-BE" sz="1400"/>
              <a:t> </a:t>
            </a:r>
            <a:r>
              <a:rPr lang="fr-BE" sz="1400" err="1"/>
              <a:t>europea</a:t>
            </a:r>
            <a:endParaRPr lang="fr-BE" sz="1400"/>
          </a:p>
        </p:txBody>
      </p:sp>
      <p:sp>
        <p:nvSpPr>
          <p:cNvPr id="13" name="Rectangle 12"/>
          <p:cNvSpPr/>
          <p:nvPr/>
        </p:nvSpPr>
        <p:spPr>
          <a:xfrm>
            <a:off x="3554600" y="1855490"/>
            <a:ext cx="1940309" cy="4198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err="1"/>
              <a:t>Propone</a:t>
            </a:r>
            <a:r>
              <a:rPr lang="en-IE" sz="1400"/>
              <a:t> </a:t>
            </a:r>
            <a:r>
              <a:rPr lang="en-IE" sz="1400" err="1"/>
              <a:t>una</a:t>
            </a:r>
            <a:r>
              <a:rPr lang="en-IE" sz="1400"/>
              <a:t> </a:t>
            </a:r>
            <a:r>
              <a:rPr lang="en-IE" sz="1400" err="1"/>
              <a:t>legge</a:t>
            </a:r>
            <a:endParaRPr lang="en-IE" sz="1400"/>
          </a:p>
        </p:txBody>
      </p:sp>
      <p:cxnSp>
        <p:nvCxnSpPr>
          <p:cNvPr id="40" name="Straight Arrow Connector 39"/>
          <p:cNvCxnSpPr/>
          <p:nvPr/>
        </p:nvCxnSpPr>
        <p:spPr>
          <a:xfrm>
            <a:off x="4516236" y="5159348"/>
            <a:ext cx="8517" cy="83312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408501" y="5992469"/>
            <a:ext cx="2232505" cy="4756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a:t>NUOVA LEGGE UE</a:t>
            </a:r>
          </a:p>
        </p:txBody>
      </p:sp>
      <p:pic>
        <p:nvPicPr>
          <p:cNvPr id="49" name="Image 12">
            <a:extLst>
              <a:ext uri="{FF2B5EF4-FFF2-40B4-BE49-F238E27FC236}">
                <a16:creationId xmlns:a16="http://schemas.microsoft.com/office/drawing/2014/main" id="{3FCDDF3A-A576-2344-B985-FF82AC5CED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216" y="3463531"/>
            <a:ext cx="1644283" cy="896881"/>
          </a:xfrm>
          <a:prstGeom prst="rect">
            <a:avLst/>
          </a:prstGeom>
        </p:spPr>
      </p:pic>
      <p:sp>
        <p:nvSpPr>
          <p:cNvPr id="51" name="Rectangle 50"/>
          <p:cNvSpPr/>
          <p:nvPr/>
        </p:nvSpPr>
        <p:spPr>
          <a:xfrm>
            <a:off x="3077729" y="3519205"/>
            <a:ext cx="2951513" cy="5567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a:t>Adotta, modifica o respinge la proposta di legge</a:t>
            </a:r>
            <a:endParaRPr lang="en-IE" sz="1400"/>
          </a:p>
        </p:txBody>
      </p:sp>
      <p:sp>
        <p:nvSpPr>
          <p:cNvPr id="53" name="Rectangle 52"/>
          <p:cNvSpPr/>
          <p:nvPr/>
        </p:nvSpPr>
        <p:spPr>
          <a:xfrm>
            <a:off x="3575958" y="4727535"/>
            <a:ext cx="1955052" cy="299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a:t>Se </a:t>
            </a:r>
            <a:r>
              <a:rPr lang="en-IE" sz="1400" err="1"/>
              <a:t>c'è</a:t>
            </a:r>
            <a:r>
              <a:rPr lang="en-IE" sz="1400"/>
              <a:t> un </a:t>
            </a:r>
            <a:r>
              <a:rPr lang="en-IE" sz="1400" err="1"/>
              <a:t>accordo</a:t>
            </a:r>
            <a:endParaRPr lang="en-IE" sz="1400"/>
          </a:p>
        </p:txBody>
      </p:sp>
      <p:sp>
        <p:nvSpPr>
          <p:cNvPr id="54" name="Left-Right Arrow 53"/>
          <p:cNvSpPr/>
          <p:nvPr/>
        </p:nvSpPr>
        <p:spPr>
          <a:xfrm>
            <a:off x="3087886" y="4289609"/>
            <a:ext cx="2622244" cy="197119"/>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Rectangle 21">
            <a:extLst>
              <a:ext uri="{FF2B5EF4-FFF2-40B4-BE49-F238E27FC236}">
                <a16:creationId xmlns:a16="http://schemas.microsoft.com/office/drawing/2014/main" id="{9F767187-E403-0B40-A2D2-C9728056FC69}"/>
              </a:ext>
            </a:extLst>
          </p:cNvPr>
          <p:cNvSpPr/>
          <p:nvPr/>
        </p:nvSpPr>
        <p:spPr>
          <a:xfrm rot="16200000">
            <a:off x="8186367" y="5900366"/>
            <a:ext cx="1669047" cy="246221"/>
          </a:xfrm>
          <a:prstGeom prst="rect">
            <a:avLst/>
          </a:prstGeom>
        </p:spPr>
        <p:txBody>
          <a:bodyPr wrap="none">
            <a:spAutoFit/>
          </a:bodyPr>
          <a:lstStyle/>
          <a:p>
            <a:r>
              <a:rPr lang="fr-FR" sz="1000" b="1">
                <a:solidFill>
                  <a:srgbClr val="FFA00E"/>
                </a:solidFill>
                <a:latin typeface="Arial" charset="0"/>
                <a:ea typeface="Arial" charset="0"/>
                <a:cs typeface="Arial" charset="0"/>
              </a:rPr>
              <a:t>COME FUNZIONA L'UE?</a:t>
            </a:r>
          </a:p>
        </p:txBody>
      </p:sp>
      <p:cxnSp>
        <p:nvCxnSpPr>
          <p:cNvPr id="30" name="Connecteur droit 5">
            <a:extLst>
              <a:ext uri="{FF2B5EF4-FFF2-40B4-BE49-F238E27FC236}">
                <a16:creationId xmlns:a16="http://schemas.microsoft.com/office/drawing/2014/main" id="{BE4C977B-1CA3-6649-A2C0-89BD82B35944}"/>
              </a:ext>
            </a:extLst>
          </p:cNvPr>
          <p:cNvCxnSpPr/>
          <p:nvPr/>
        </p:nvCxnSpPr>
        <p:spPr>
          <a:xfrm>
            <a:off x="8906897" y="5143865"/>
            <a:ext cx="244681"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216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7A23DA-BD4E-2F45-80E8-467DF2B3DFEA}"/>
              </a:ext>
            </a:extLst>
          </p:cNvPr>
          <p:cNvSpPr/>
          <p:nvPr/>
        </p:nvSpPr>
        <p:spPr>
          <a:xfrm>
            <a:off x="778220" y="277953"/>
            <a:ext cx="8248214" cy="523220"/>
          </a:xfrm>
          <a:prstGeom prst="rect">
            <a:avLst/>
          </a:prstGeom>
        </p:spPr>
        <p:txBody>
          <a:bodyPr wrap="square">
            <a:spAutoFit/>
          </a:bodyPr>
          <a:lstStyle/>
          <a:p>
            <a:r>
              <a:rPr lang="it-IT" sz="2800" b="1">
                <a:solidFill>
                  <a:srgbClr val="FFC000"/>
                </a:solidFill>
                <a:latin typeface="Calibri" panose="020F0502020204030204" pitchFamily="34" charset="0"/>
                <a:cs typeface="Calibri" panose="020F0502020204030204" pitchFamily="34" charset="0"/>
              </a:rPr>
              <a:t>LA CORTE DI GIUSTIZIA DELL'UNIONE EUROPEA</a:t>
            </a:r>
            <a:endParaRPr lang="fr-FR" sz="2800" b="1">
              <a:solidFill>
                <a:srgbClr val="FFC000"/>
              </a:solidFill>
              <a:latin typeface="Calibri" panose="020F0502020204030204" pitchFamily="34" charset="0"/>
              <a:cs typeface="Calibri" panose="020F0502020204030204" pitchFamily="34" charset="0"/>
            </a:endParaRPr>
          </a:p>
        </p:txBody>
      </p:sp>
      <p:graphicFrame>
        <p:nvGraphicFramePr>
          <p:cNvPr id="5" name="Diagram 4"/>
          <p:cNvGraphicFramePr/>
          <p:nvPr>
            <p:extLst>
              <p:ext uri="{D42A27DB-BD31-4B8C-83A1-F6EECF244321}">
                <p14:modId xmlns:p14="http://schemas.microsoft.com/office/powerpoint/2010/main" val="2412604507"/>
              </p:ext>
            </p:extLst>
          </p:nvPr>
        </p:nvGraphicFramePr>
        <p:xfrm>
          <a:off x="199325" y="1005597"/>
          <a:ext cx="4380921" cy="5523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arme 2">
            <a:extLst>
              <a:ext uri="{FF2B5EF4-FFF2-40B4-BE49-F238E27FC236}">
                <a16:creationId xmlns:a16="http://schemas.microsoft.com/office/drawing/2014/main" id="{E458E2E9-B172-6F4E-BA57-9B57DE0FD588}"/>
              </a:ext>
            </a:extLst>
          </p:cNvPr>
          <p:cNvSpPr/>
          <p:nvPr/>
        </p:nvSpPr>
        <p:spPr>
          <a:xfrm rot="5591629">
            <a:off x="181191" y="15027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78272" y="92964"/>
            <a:ext cx="612836" cy="746894"/>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16098" y="993448"/>
            <a:ext cx="3875010" cy="2163876"/>
          </a:xfrm>
          <a:prstGeom prst="rect">
            <a:avLst/>
          </a:prstGeom>
        </p:spPr>
      </p:pic>
      <p:sp>
        <p:nvSpPr>
          <p:cNvPr id="18" name="TextBox 17"/>
          <p:cNvSpPr txBox="1"/>
          <p:nvPr/>
        </p:nvSpPr>
        <p:spPr>
          <a:xfrm>
            <a:off x="7803206" y="2972658"/>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pic>
        <p:nvPicPr>
          <p:cNvPr id="4098" name="Picture 2" descr="The information panel of the Court of Justice of the European Union, at the entrance of the buil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98" y="4008120"/>
            <a:ext cx="3875010" cy="2417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3206" y="6241104"/>
            <a:ext cx="1188785"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13" name="Rectangle 12">
            <a:extLst>
              <a:ext uri="{FF2B5EF4-FFF2-40B4-BE49-F238E27FC236}">
                <a16:creationId xmlns:a16="http://schemas.microsoft.com/office/drawing/2014/main" id="{9F767187-E403-0B40-A2D2-C9728056FC69}"/>
              </a:ext>
            </a:extLst>
          </p:cNvPr>
          <p:cNvSpPr/>
          <p:nvPr/>
        </p:nvSpPr>
        <p:spPr>
          <a:xfrm rot="16200000">
            <a:off x="8186367" y="5900366"/>
            <a:ext cx="1669047" cy="246221"/>
          </a:xfrm>
          <a:prstGeom prst="rect">
            <a:avLst/>
          </a:prstGeom>
        </p:spPr>
        <p:txBody>
          <a:bodyPr wrap="none">
            <a:spAutoFit/>
          </a:bodyPr>
          <a:lstStyle/>
          <a:p>
            <a:r>
              <a:rPr lang="fr-FR" sz="1000" b="1">
                <a:solidFill>
                  <a:srgbClr val="FFA00E"/>
                </a:solidFill>
                <a:latin typeface="Arial" charset="0"/>
                <a:ea typeface="Arial" charset="0"/>
                <a:cs typeface="Arial" charset="0"/>
              </a:rPr>
              <a:t>COME FUNZIONA L'UE?</a:t>
            </a:r>
          </a:p>
        </p:txBody>
      </p:sp>
      <p:cxnSp>
        <p:nvCxnSpPr>
          <p:cNvPr id="17" name="Connecteur droit 5">
            <a:extLst>
              <a:ext uri="{FF2B5EF4-FFF2-40B4-BE49-F238E27FC236}">
                <a16:creationId xmlns:a16="http://schemas.microsoft.com/office/drawing/2014/main" id="{BE4C977B-1CA3-6649-A2C0-89BD82B35944}"/>
              </a:ext>
            </a:extLst>
          </p:cNvPr>
          <p:cNvCxnSpPr/>
          <p:nvPr/>
        </p:nvCxnSpPr>
        <p:spPr>
          <a:xfrm>
            <a:off x="8906897" y="5143865"/>
            <a:ext cx="244681"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2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A4DE28F-17B5-4205-BFFB-0EBCA8C5D8B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76251A12-CCF7-4C47-8263-EFA408C3CF5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CF2A7349-FD6F-4252-85AD-61C5186BA69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8D475D4-539D-4596-9BBC-8AE7671242F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A46EE3F-EBAE-49BA-B7F2-D3D3A3B2D42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C025595-DB12-4375-8957-7A2E9C9E307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E336DEEA-8F31-45DB-B883-3F3802818C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5" name="ZoneTexte 4"/>
          <p:cNvSpPr txBox="1"/>
          <p:nvPr/>
        </p:nvSpPr>
        <p:spPr>
          <a:xfrm>
            <a:off x="615094" y="223922"/>
            <a:ext cx="6816095" cy="584775"/>
          </a:xfrm>
          <a:prstGeom prst="rect">
            <a:avLst/>
          </a:prstGeom>
          <a:noFill/>
        </p:spPr>
        <p:txBody>
          <a:bodyPr wrap="square" rtlCol="0">
            <a:spAutoFit/>
          </a:bodyPr>
          <a:lstStyle/>
          <a:p>
            <a:r>
              <a:rPr lang="it-IT" sz="3200" b="1">
                <a:solidFill>
                  <a:srgbClr val="FFC000"/>
                </a:solidFill>
                <a:latin typeface="Calibri" panose="020F0502020204030204" pitchFamily="34" charset="0"/>
                <a:cs typeface="Calibri" panose="020F0502020204030204" pitchFamily="34" charset="0"/>
              </a:rPr>
              <a:t>LA CORTE DEI CONTI EUROPEA</a:t>
            </a:r>
            <a:endParaRPr lang="fr-BE" sz="3200">
              <a:solidFill>
                <a:srgbClr val="FFC000"/>
              </a:solidFill>
            </a:endParaRPr>
          </a:p>
        </p:txBody>
      </p:sp>
      <p:sp>
        <p:nvSpPr>
          <p:cNvPr id="6" name="Larme 5">
            <a:extLst>
              <a:ext uri="{FF2B5EF4-FFF2-40B4-BE49-F238E27FC236}">
                <a16:creationId xmlns:a16="http://schemas.microsoft.com/office/drawing/2014/main" id="{B1A02FCE-8309-6548-8758-7EC6D4FA6C66}"/>
              </a:ext>
            </a:extLst>
          </p:cNvPr>
          <p:cNvSpPr/>
          <p:nvPr/>
        </p:nvSpPr>
        <p:spPr>
          <a:xfrm rot="5551977">
            <a:off x="21234" y="107581"/>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 8"/>
          <p:cNvGraphicFramePr/>
          <p:nvPr>
            <p:extLst>
              <p:ext uri="{D42A27DB-BD31-4B8C-83A1-F6EECF244321}">
                <p14:modId xmlns:p14="http://schemas.microsoft.com/office/powerpoint/2010/main" val="1785257158"/>
              </p:ext>
            </p:extLst>
          </p:nvPr>
        </p:nvGraphicFramePr>
        <p:xfrm>
          <a:off x="121920" y="1447800"/>
          <a:ext cx="4448578" cy="2071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1127096365"/>
              </p:ext>
            </p:extLst>
          </p:nvPr>
        </p:nvGraphicFramePr>
        <p:xfrm>
          <a:off x="4617922" y="1447800"/>
          <a:ext cx="4279857" cy="20718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p:cNvSpPr txBox="1"/>
          <p:nvPr/>
        </p:nvSpPr>
        <p:spPr>
          <a:xfrm>
            <a:off x="4254229" y="6580715"/>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a:ln>
                  <a:noFill/>
                </a:ln>
                <a:solidFill>
                  <a:prstClr val="white"/>
                </a:solidFill>
                <a:effectLst/>
                <a:uLnTx/>
                <a:uFillTx/>
                <a:latin typeface="Calibri" panose="020F0502020204030204"/>
                <a:ea typeface="+mn-ea"/>
                <a:cs typeface="+mn-cs"/>
              </a:rPr>
              <a:t>EUROPEAN UNION</a:t>
            </a:r>
          </a:p>
        </p:txBody>
      </p:sp>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377225" y="150549"/>
            <a:ext cx="662080" cy="633501"/>
          </a:xfrm>
          <a:prstGeom prst="rect">
            <a:avLst/>
          </a:prstGeom>
        </p:spPr>
      </p:pic>
      <p:pic>
        <p:nvPicPr>
          <p:cNvPr id="3074" name="Picture 2" descr="The information panel of the European Court of Auditors, at the entrance of the buil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9792" y="3943026"/>
            <a:ext cx="4279859" cy="28223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39307" y="6581001"/>
            <a:ext cx="858474" cy="276999"/>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sz="600"/>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382" y="3943026"/>
            <a:ext cx="4281653" cy="2822355"/>
          </a:xfrm>
          <a:prstGeom prst="rect">
            <a:avLst/>
          </a:prstGeom>
        </p:spPr>
      </p:pic>
      <p:sp>
        <p:nvSpPr>
          <p:cNvPr id="10" name="TextBox 9"/>
          <p:cNvSpPr txBox="1"/>
          <p:nvPr/>
        </p:nvSpPr>
        <p:spPr>
          <a:xfrm>
            <a:off x="136691" y="6612374"/>
            <a:ext cx="4084320" cy="184666"/>
          </a:xfrm>
          <a:prstGeom prst="rect">
            <a:avLst/>
          </a:prstGeom>
          <a:noFill/>
        </p:spPr>
        <p:txBody>
          <a:bodyPr wrap="square" rtlCol="0">
            <a:spAutoFit/>
          </a:bodyPr>
          <a:lstStyle/>
          <a:p>
            <a:r>
              <a:rPr lang="en-IE" sz="600"/>
              <a:t>@TRANSPARENCY INTERNATIONAL</a:t>
            </a:r>
          </a:p>
        </p:txBody>
      </p:sp>
      <p:sp>
        <p:nvSpPr>
          <p:cNvPr id="15" name="Rectangle 14">
            <a:extLst>
              <a:ext uri="{FF2B5EF4-FFF2-40B4-BE49-F238E27FC236}">
                <a16:creationId xmlns:a16="http://schemas.microsoft.com/office/drawing/2014/main" id="{9F767187-E403-0B40-A2D2-C9728056FC69}"/>
              </a:ext>
            </a:extLst>
          </p:cNvPr>
          <p:cNvSpPr/>
          <p:nvPr/>
        </p:nvSpPr>
        <p:spPr>
          <a:xfrm rot="16200000">
            <a:off x="8186367" y="5900366"/>
            <a:ext cx="1669047" cy="246221"/>
          </a:xfrm>
          <a:prstGeom prst="rect">
            <a:avLst/>
          </a:prstGeom>
        </p:spPr>
        <p:txBody>
          <a:bodyPr wrap="none">
            <a:spAutoFit/>
          </a:bodyPr>
          <a:lstStyle/>
          <a:p>
            <a:r>
              <a:rPr lang="fr-FR" sz="1000" b="1">
                <a:solidFill>
                  <a:srgbClr val="FFA00E"/>
                </a:solidFill>
                <a:latin typeface="Arial" charset="0"/>
                <a:ea typeface="Arial" charset="0"/>
                <a:cs typeface="Arial" charset="0"/>
              </a:rPr>
              <a:t>COME FUNZIONA L'UE?</a:t>
            </a:r>
          </a:p>
        </p:txBody>
      </p:sp>
      <p:cxnSp>
        <p:nvCxnSpPr>
          <p:cNvPr id="18" name="Connecteur droit 5">
            <a:extLst>
              <a:ext uri="{FF2B5EF4-FFF2-40B4-BE49-F238E27FC236}">
                <a16:creationId xmlns:a16="http://schemas.microsoft.com/office/drawing/2014/main" id="{BE4C977B-1CA3-6649-A2C0-89BD82B35944}"/>
              </a:ext>
            </a:extLst>
          </p:cNvPr>
          <p:cNvCxnSpPr/>
          <p:nvPr/>
        </p:nvCxnSpPr>
        <p:spPr>
          <a:xfrm>
            <a:off x="8906897" y="5143865"/>
            <a:ext cx="244681"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9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8416D14-B5FE-487D-89E3-DE5B8EBA96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9377D582-878E-4013-AA68-6AAB083921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8CABF5D0-DF66-4BCE-A0CE-41B8F62A31A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F0EC1485-D59A-4587-BBA3-A5E170B387A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Graphic spid="11"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3" name="Larme 2">
            <a:extLst>
              <a:ext uri="{FF2B5EF4-FFF2-40B4-BE49-F238E27FC236}">
                <a16:creationId xmlns:a16="http://schemas.microsoft.com/office/drawing/2014/main" id="{C9BFB1AC-7847-824E-A3EE-D34A24E1B8A3}"/>
              </a:ext>
            </a:extLst>
          </p:cNvPr>
          <p:cNvSpPr/>
          <p:nvPr/>
        </p:nvSpPr>
        <p:spPr>
          <a:xfrm rot="5400000">
            <a:off x="62904" y="110018"/>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6CC2D52E-8FF7-4744-84FB-05C84BCE3E66}"/>
              </a:ext>
            </a:extLst>
          </p:cNvPr>
          <p:cNvSpPr txBox="1"/>
          <p:nvPr/>
        </p:nvSpPr>
        <p:spPr>
          <a:xfrm>
            <a:off x="644241" y="213791"/>
            <a:ext cx="6097290" cy="584775"/>
          </a:xfrm>
          <a:prstGeom prst="rect">
            <a:avLst/>
          </a:prstGeom>
          <a:noFill/>
        </p:spPr>
        <p:txBody>
          <a:bodyPr wrap="square" rtlCol="0">
            <a:spAutoFit/>
          </a:bodyPr>
          <a:lstStyle/>
          <a:p>
            <a:r>
              <a:rPr lang="en-GB" sz="3200" b="1">
                <a:solidFill>
                  <a:srgbClr val="FFC000"/>
                </a:solidFill>
                <a:latin typeface="Calibri" panose="020F0502020204030204" pitchFamily="34" charset="0"/>
                <a:cs typeface="Calibri" panose="020F0502020204030204" pitchFamily="34" charset="0"/>
              </a:rPr>
              <a:t>LA BANCA CENTRALE EUROPEA</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559" y="111751"/>
            <a:ext cx="807943" cy="719949"/>
          </a:xfrm>
          <a:prstGeom prst="rect">
            <a:avLst/>
          </a:prstGeom>
        </p:spPr>
      </p:pic>
      <p:graphicFrame>
        <p:nvGraphicFramePr>
          <p:cNvPr id="36" name="Diagram 35"/>
          <p:cNvGraphicFramePr/>
          <p:nvPr>
            <p:extLst>
              <p:ext uri="{D42A27DB-BD31-4B8C-83A1-F6EECF244321}">
                <p14:modId xmlns:p14="http://schemas.microsoft.com/office/powerpoint/2010/main" val="1096540570"/>
              </p:ext>
            </p:extLst>
          </p:nvPr>
        </p:nvGraphicFramePr>
        <p:xfrm>
          <a:off x="304801" y="1206501"/>
          <a:ext cx="4111930" cy="542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3773" y="1313631"/>
            <a:ext cx="3946966" cy="2518853"/>
          </a:xfrm>
          <a:prstGeom prst="rect">
            <a:avLst/>
          </a:prstGeom>
        </p:spPr>
      </p:pic>
      <p:sp>
        <p:nvSpPr>
          <p:cNvPr id="38" name="TextBox 37"/>
          <p:cNvSpPr txBox="1"/>
          <p:nvPr/>
        </p:nvSpPr>
        <p:spPr>
          <a:xfrm>
            <a:off x="7818115" y="3627208"/>
            <a:ext cx="1036320"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pic>
        <p:nvPicPr>
          <p:cNvPr id="5122" name="Picture 2" descr="https://ec.europa.eu/avservices/avs/files/video6/repository/prod/photo/store/14/P00849400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771" y="4084757"/>
            <a:ext cx="3946966" cy="254995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818115" y="6450191"/>
            <a:ext cx="1330777"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sp>
        <p:nvSpPr>
          <p:cNvPr id="12" name="Rectangle 11">
            <a:extLst>
              <a:ext uri="{FF2B5EF4-FFF2-40B4-BE49-F238E27FC236}">
                <a16:creationId xmlns:a16="http://schemas.microsoft.com/office/drawing/2014/main" id="{9F767187-E403-0B40-A2D2-C9728056FC69}"/>
              </a:ext>
            </a:extLst>
          </p:cNvPr>
          <p:cNvSpPr/>
          <p:nvPr/>
        </p:nvSpPr>
        <p:spPr>
          <a:xfrm rot="16200000">
            <a:off x="8186367" y="5900366"/>
            <a:ext cx="1669047" cy="246221"/>
          </a:xfrm>
          <a:prstGeom prst="rect">
            <a:avLst/>
          </a:prstGeom>
        </p:spPr>
        <p:txBody>
          <a:bodyPr wrap="none">
            <a:spAutoFit/>
          </a:bodyPr>
          <a:lstStyle/>
          <a:p>
            <a:r>
              <a:rPr lang="fr-FR" sz="1000" b="1">
                <a:solidFill>
                  <a:srgbClr val="FFA00E"/>
                </a:solidFill>
                <a:latin typeface="Arial" charset="0"/>
                <a:ea typeface="Arial" charset="0"/>
                <a:cs typeface="Arial" charset="0"/>
              </a:rPr>
              <a:t>COME FUNZIONA L'UE?</a:t>
            </a:r>
          </a:p>
        </p:txBody>
      </p:sp>
      <p:cxnSp>
        <p:nvCxnSpPr>
          <p:cNvPr id="14" name="Connecteur droit 5">
            <a:extLst>
              <a:ext uri="{FF2B5EF4-FFF2-40B4-BE49-F238E27FC236}">
                <a16:creationId xmlns:a16="http://schemas.microsoft.com/office/drawing/2014/main" id="{BE4C977B-1CA3-6649-A2C0-89BD82B35944}"/>
              </a:ext>
            </a:extLst>
          </p:cNvPr>
          <p:cNvCxnSpPr/>
          <p:nvPr/>
        </p:nvCxnSpPr>
        <p:spPr>
          <a:xfrm>
            <a:off x="8906897" y="5143865"/>
            <a:ext cx="244681"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4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graphicEl>
                                              <a:dgm id="{3FE16EC3-41E9-4EE9-B399-BA497F9628C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graphicEl>
                                              <a:dgm id="{96B08EC4-E184-402A-B8AE-06B1F3D1D5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graphicEl>
                                              <a:dgm id="{47FE0501-D40E-47EC-9E41-423B2E236F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graphicEl>
                                              <a:dgm id="{68522F37-124D-4507-9DE5-1B75C78B64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graphicEl>
                                              <a:dgm id="{6EE063DE-7F51-4108-9284-6ADD12F54A5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graphicEl>
                                              <a:dgm id="{9CF11A85-D206-4F40-B8C3-898189EA253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graphicEl>
                                              <a:dgm id="{EB4B9D14-D3E8-449B-95FA-9A5E38DB98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a:extLst>
            <a:ext uri="{FF2B5EF4-FFF2-40B4-BE49-F238E27FC236}">
              <a16:creationId xmlns:a16="http://schemas.microsoft.com/office/drawing/2014/main" id="{2C6D65C8-0976-FDF2-D276-E02623E6C16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EFA2720-EC7A-D6E1-4D01-D4F755B97675}"/>
              </a:ext>
            </a:extLst>
          </p:cNvPr>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
        <p:nvSpPr>
          <p:cNvPr id="5" name="Larme 4">
            <a:extLst>
              <a:ext uri="{FF2B5EF4-FFF2-40B4-BE49-F238E27FC236}">
                <a16:creationId xmlns:a16="http://schemas.microsoft.com/office/drawing/2014/main" id="{73D38442-B7B4-338D-3065-FD02FD077252}"/>
              </a:ext>
            </a:extLst>
          </p:cNvPr>
          <p:cNvSpPr/>
          <p:nvPr/>
        </p:nvSpPr>
        <p:spPr>
          <a:xfrm rot="5400000">
            <a:off x="1300454" y="2651663"/>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6" name="ZoneTexte 5">
            <a:extLst>
              <a:ext uri="{FF2B5EF4-FFF2-40B4-BE49-F238E27FC236}">
                <a16:creationId xmlns:a16="http://schemas.microsoft.com/office/drawing/2014/main" id="{F107FC38-AE95-ECCA-2470-8A71EC0D5A7A}"/>
              </a:ext>
            </a:extLst>
          </p:cNvPr>
          <p:cNvSpPr txBox="1"/>
          <p:nvPr/>
        </p:nvSpPr>
        <p:spPr>
          <a:xfrm>
            <a:off x="2432758" y="2421242"/>
            <a:ext cx="5337847" cy="3046988"/>
          </a:xfrm>
          <a:prstGeom prst="rect">
            <a:avLst/>
          </a:prstGeom>
          <a:noFill/>
        </p:spPr>
        <p:txBody>
          <a:bodyPr wrap="square" lIns="91440" tIns="45720" rIns="91440" bIns="45720" rtlCol="0" anchor="t">
            <a:spAutoFit/>
          </a:bodyPr>
          <a:lstStyle/>
          <a:p>
            <a:r>
              <a:rPr lang="en-IE" sz="4800" b="1" err="1">
                <a:solidFill>
                  <a:schemeClr val="bg1"/>
                </a:solidFill>
              </a:rPr>
              <a:t>Costruire</a:t>
            </a:r>
            <a:r>
              <a:rPr lang="en-IE" sz="4800" b="1">
                <a:solidFill>
                  <a:schemeClr val="bg1"/>
                </a:solidFill>
              </a:rPr>
              <a:t> </a:t>
            </a:r>
            <a:r>
              <a:rPr lang="en-IE" sz="4800" b="1" err="1">
                <a:solidFill>
                  <a:schemeClr val="bg1"/>
                </a:solidFill>
              </a:rPr>
              <a:t>l’Europa</a:t>
            </a:r>
            <a:r>
              <a:rPr lang="en-IE" sz="4800" b="1">
                <a:solidFill>
                  <a:schemeClr val="bg1"/>
                </a:solidFill>
              </a:rPr>
              <a:t> </a:t>
            </a:r>
            <a:r>
              <a:rPr lang="en-IE" sz="4800" b="1" err="1">
                <a:solidFill>
                  <a:schemeClr val="bg1"/>
                </a:solidFill>
              </a:rPr>
              <a:t>che</a:t>
            </a:r>
            <a:r>
              <a:rPr lang="en-IE" sz="4800" b="1">
                <a:solidFill>
                  <a:schemeClr val="bg1"/>
                </a:solidFill>
              </a:rPr>
              <a:t> </a:t>
            </a:r>
            <a:r>
              <a:rPr lang="en-IE" sz="4800" b="1" err="1">
                <a:solidFill>
                  <a:schemeClr val="bg1"/>
                </a:solidFill>
              </a:rPr>
              <a:t>vuoi</a:t>
            </a:r>
            <a:r>
              <a:rPr lang="en-IE" sz="4800" b="1">
                <a:solidFill>
                  <a:schemeClr val="bg1"/>
                </a:solidFill>
              </a:rPr>
              <a:t> è </a:t>
            </a:r>
            <a:r>
              <a:rPr lang="en-IE" sz="4800" b="1" err="1">
                <a:solidFill>
                  <a:schemeClr val="bg1"/>
                </a:solidFill>
              </a:rPr>
              <a:t>possibile</a:t>
            </a:r>
            <a:r>
              <a:rPr lang="en-IE" sz="4800" b="1">
                <a:solidFill>
                  <a:schemeClr val="bg1"/>
                </a:solidFill>
              </a:rPr>
              <a:t> con il TUO </a:t>
            </a:r>
            <a:r>
              <a:rPr lang="en-IE" sz="4800" b="1" err="1">
                <a:solidFill>
                  <a:schemeClr val="bg1"/>
                </a:solidFill>
              </a:rPr>
              <a:t>aiuto</a:t>
            </a:r>
            <a:r>
              <a:rPr lang="en-IE" sz="4800" b="1">
                <a:solidFill>
                  <a:schemeClr val="bg1"/>
                </a:solidFill>
              </a:rPr>
              <a:t>!</a:t>
            </a:r>
          </a:p>
          <a:p>
            <a:endParaRPr lang="en-IE" sz="4800" b="1" dirty="0">
              <a:solidFill>
                <a:schemeClr val="bg1"/>
              </a:solidFill>
              <a:ea typeface="Calibri"/>
              <a:cs typeface="Calibri"/>
            </a:endParaRPr>
          </a:p>
        </p:txBody>
      </p:sp>
    </p:spTree>
    <p:extLst>
      <p:ext uri="{BB962C8B-B14F-4D97-AF65-F5344CB8AC3E}">
        <p14:creationId xmlns:p14="http://schemas.microsoft.com/office/powerpoint/2010/main" val="1366900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7BC97-A11C-85DD-968F-450A22937B26}"/>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E6D7ECF-AD4B-DC6E-36E6-9EC1A2559C1E}"/>
              </a:ext>
            </a:extLst>
          </p:cNvPr>
          <p:cNvGraphicFramePr>
            <a:graphicFrameLocks noGrp="1"/>
          </p:cNvGraphicFramePr>
          <p:nvPr>
            <p:ph idx="1"/>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55CD4693-E6FD-44D5-E230-1722712425FA}"/>
              </a:ext>
            </a:extLst>
          </p:cNvPr>
          <p:cNvSpPr/>
          <p:nvPr/>
        </p:nvSpPr>
        <p:spPr>
          <a:xfrm>
            <a:off x="3360420" y="1290042"/>
            <a:ext cx="854721" cy="184666"/>
          </a:xfrm>
          <a:prstGeom prst="rect">
            <a:avLst/>
          </a:prstGeom>
        </p:spPr>
        <p:txBody>
          <a:bodyPr wrap="square">
            <a:spAutoFit/>
          </a:bodyPr>
          <a:lstStyle/>
          <a:p>
            <a:pPr lvl="0">
              <a:defRPr/>
            </a:pPr>
            <a:r>
              <a:rPr lang="fr-BE" sz="600" i="1"/>
              <a:t>© </a:t>
            </a:r>
            <a:r>
              <a:rPr lang="fr-BE" sz="600"/>
              <a:t>EUROPEAN UNION</a:t>
            </a:r>
          </a:p>
        </p:txBody>
      </p:sp>
      <p:sp>
        <p:nvSpPr>
          <p:cNvPr id="7" name="Rectangle 6">
            <a:extLst>
              <a:ext uri="{FF2B5EF4-FFF2-40B4-BE49-F238E27FC236}">
                <a16:creationId xmlns:a16="http://schemas.microsoft.com/office/drawing/2014/main" id="{134495FB-3235-3B52-AE68-382B9105EEF3}"/>
              </a:ext>
            </a:extLst>
          </p:cNvPr>
          <p:cNvSpPr/>
          <p:nvPr/>
        </p:nvSpPr>
        <p:spPr>
          <a:xfrm>
            <a:off x="6781800" y="1274802"/>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a:extLst>
              <a:ext uri="{FF2B5EF4-FFF2-40B4-BE49-F238E27FC236}">
                <a16:creationId xmlns:a16="http://schemas.microsoft.com/office/drawing/2014/main" id="{9FCA7B4C-01F7-72C1-C5D3-136DBC9689EC}"/>
              </a:ext>
            </a:extLst>
          </p:cNvPr>
          <p:cNvSpPr/>
          <p:nvPr/>
        </p:nvSpPr>
        <p:spPr>
          <a:xfrm>
            <a:off x="3360420" y="3829771"/>
            <a:ext cx="854721" cy="184666"/>
          </a:xfrm>
          <a:prstGeom prst="rect">
            <a:avLst/>
          </a:prstGeom>
        </p:spPr>
        <p:txBody>
          <a:bodyPr wrap="square">
            <a:spAutoFit/>
          </a:bodyPr>
          <a:lstStyle/>
          <a:p>
            <a:pPr lvl="0">
              <a:defRPr/>
            </a:pPr>
            <a:r>
              <a:rPr lang="fr-BE" sz="600" i="1"/>
              <a:t>© </a:t>
            </a:r>
            <a:r>
              <a:rPr lang="fr-BE" sz="600"/>
              <a:t>EUROPEAN UNION</a:t>
            </a:r>
          </a:p>
        </p:txBody>
      </p:sp>
      <p:sp>
        <p:nvSpPr>
          <p:cNvPr id="9" name="TextBox 8">
            <a:extLst>
              <a:ext uri="{FF2B5EF4-FFF2-40B4-BE49-F238E27FC236}">
                <a16:creationId xmlns:a16="http://schemas.microsoft.com/office/drawing/2014/main" id="{4C1B00CE-CE7E-8D66-D94A-79E1D28E7582}"/>
              </a:ext>
            </a:extLst>
          </p:cNvPr>
          <p:cNvSpPr txBox="1"/>
          <p:nvPr/>
        </p:nvSpPr>
        <p:spPr>
          <a:xfrm>
            <a:off x="8839200" y="4792337"/>
            <a:ext cx="338554" cy="2065663"/>
          </a:xfrm>
          <a:prstGeom prst="rect">
            <a:avLst/>
          </a:prstGeom>
          <a:noFill/>
        </p:spPr>
        <p:txBody>
          <a:bodyPr vert="vert270" wrap="square" rtlCol="0">
            <a:spAutoFit/>
          </a:bodyPr>
          <a:lstStyle/>
          <a:p>
            <a:r>
              <a:rPr lang="en-IE" sz="1000" b="1">
                <a:solidFill>
                  <a:srgbClr val="FFC000"/>
                </a:solidFill>
                <a:latin typeface="Arial" panose="020B0604020202020204" pitchFamily="34" charset="0"/>
                <a:cs typeface="Arial" panose="020B0604020202020204" pitchFamily="34" charset="0"/>
              </a:rPr>
              <a:t>HOW YOU CAN SHAPE EUROPE</a:t>
            </a:r>
          </a:p>
        </p:txBody>
      </p:sp>
      <p:cxnSp>
        <p:nvCxnSpPr>
          <p:cNvPr id="10" name="Connecteur droit 10">
            <a:extLst>
              <a:ext uri="{FF2B5EF4-FFF2-40B4-BE49-F238E27FC236}">
                <a16:creationId xmlns:a16="http://schemas.microsoft.com/office/drawing/2014/main" id="{10FB8842-C123-B9CE-D211-12A3021F5E3A}"/>
              </a:ext>
            </a:extLst>
          </p:cNvPr>
          <p:cNvCxnSpPr/>
          <p:nvPr/>
        </p:nvCxnSpPr>
        <p:spPr>
          <a:xfrm>
            <a:off x="8897779" y="4792337"/>
            <a:ext cx="246221"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2E54047-89FE-0CD6-E005-7ED18189B8E7}"/>
              </a:ext>
            </a:extLst>
          </p:cNvPr>
          <p:cNvSpPr txBox="1"/>
          <p:nvPr/>
        </p:nvSpPr>
        <p:spPr>
          <a:xfrm>
            <a:off x="6781800" y="3829771"/>
            <a:ext cx="1052201"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sp>
        <p:nvSpPr>
          <p:cNvPr id="832" name="ZoneTexte 1">
            <a:extLst>
              <a:ext uri="{FF2B5EF4-FFF2-40B4-BE49-F238E27FC236}">
                <a16:creationId xmlns:a16="http://schemas.microsoft.com/office/drawing/2014/main" id="{EAB918C0-49F4-4D3A-BED6-12B81054F2F1}"/>
              </a:ext>
            </a:extLst>
          </p:cNvPr>
          <p:cNvSpPr txBox="1"/>
          <p:nvPr/>
        </p:nvSpPr>
        <p:spPr>
          <a:xfrm>
            <a:off x="967899" y="197833"/>
            <a:ext cx="7705454" cy="1077218"/>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IE" sz="3200" b="1" dirty="0" err="1">
                <a:solidFill>
                  <a:srgbClr val="FFC000"/>
                </a:solidFill>
                <a:cs typeface="Calibri"/>
              </a:rPr>
              <a:t>Costruire</a:t>
            </a:r>
            <a:r>
              <a:rPr lang="en-IE" sz="3200" b="1" dirty="0">
                <a:solidFill>
                  <a:srgbClr val="FFC000"/>
                </a:solidFill>
                <a:cs typeface="Calibri"/>
              </a:rPr>
              <a:t> </a:t>
            </a:r>
            <a:r>
              <a:rPr lang="en-IE" sz="3200" b="1" dirty="0" err="1">
                <a:solidFill>
                  <a:srgbClr val="FFC000"/>
                </a:solidFill>
                <a:cs typeface="Calibri"/>
              </a:rPr>
              <a:t>l’Europa</a:t>
            </a:r>
            <a:r>
              <a:rPr lang="en-IE" sz="3200" b="1" dirty="0">
                <a:solidFill>
                  <a:srgbClr val="FFC000"/>
                </a:solidFill>
                <a:cs typeface="Calibri"/>
              </a:rPr>
              <a:t> </a:t>
            </a:r>
            <a:r>
              <a:rPr lang="en-IE" sz="3200" b="1" dirty="0" err="1">
                <a:solidFill>
                  <a:srgbClr val="FFC000"/>
                </a:solidFill>
                <a:cs typeface="Calibri"/>
              </a:rPr>
              <a:t>che</a:t>
            </a:r>
            <a:r>
              <a:rPr lang="en-IE" sz="3200" b="1" dirty="0">
                <a:solidFill>
                  <a:srgbClr val="FFC000"/>
                </a:solidFill>
                <a:cs typeface="Calibri"/>
              </a:rPr>
              <a:t> </a:t>
            </a:r>
            <a:r>
              <a:rPr lang="en-IE" sz="3200" b="1" dirty="0" err="1">
                <a:solidFill>
                  <a:srgbClr val="FFC000"/>
                </a:solidFill>
                <a:cs typeface="Calibri"/>
              </a:rPr>
              <a:t>vuoi</a:t>
            </a:r>
            <a:r>
              <a:rPr lang="en-IE" sz="3200" b="1" dirty="0">
                <a:solidFill>
                  <a:srgbClr val="FFC000"/>
                </a:solidFill>
                <a:cs typeface="Calibri"/>
              </a:rPr>
              <a:t> è </a:t>
            </a:r>
            <a:r>
              <a:rPr lang="en-IE" sz="3200" b="1" dirty="0" err="1">
                <a:solidFill>
                  <a:srgbClr val="FFC000"/>
                </a:solidFill>
                <a:cs typeface="Calibri"/>
              </a:rPr>
              <a:t>possibile</a:t>
            </a:r>
            <a:r>
              <a:rPr lang="en-IE" sz="3200" b="1" dirty="0">
                <a:solidFill>
                  <a:srgbClr val="FFC000"/>
                </a:solidFill>
                <a:cs typeface="Calibri"/>
              </a:rPr>
              <a:t> con il TUO </a:t>
            </a:r>
            <a:r>
              <a:rPr lang="en-IE" sz="3200" b="1" dirty="0" err="1">
                <a:solidFill>
                  <a:srgbClr val="FFC000"/>
                </a:solidFill>
                <a:cs typeface="Calibri"/>
              </a:rPr>
              <a:t>aiuto</a:t>
            </a:r>
            <a:r>
              <a:rPr lang="en-IE" sz="3200" b="1" dirty="0">
                <a:solidFill>
                  <a:srgbClr val="FFC000"/>
                </a:solidFill>
                <a:cs typeface="Calibri"/>
              </a:rPr>
              <a:t>!</a:t>
            </a:r>
            <a:endParaRPr lang="en-US" dirty="0"/>
          </a:p>
        </p:txBody>
      </p:sp>
      <p:sp>
        <p:nvSpPr>
          <p:cNvPr id="833" name="Larme 6">
            <a:extLst>
              <a:ext uri="{FF2B5EF4-FFF2-40B4-BE49-F238E27FC236}">
                <a16:creationId xmlns:a16="http://schemas.microsoft.com/office/drawing/2014/main" id="{C6FA5732-686E-7742-9EC1-DB83AFC7D1DC}"/>
              </a:ext>
            </a:extLst>
          </p:cNvPr>
          <p:cNvSpPr/>
          <p:nvPr/>
        </p:nvSpPr>
        <p:spPr>
          <a:xfrm rot="5400000">
            <a:off x="336989" y="198554"/>
            <a:ext cx="583321" cy="594275"/>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solidFill>
                <a:srgbClr val="FFC000"/>
              </a:solidFill>
              <a:highlight>
                <a:srgbClr val="E65657"/>
              </a:highlight>
            </a:endParaRPr>
          </a:p>
        </p:txBody>
      </p:sp>
    </p:spTree>
    <p:extLst>
      <p:ext uri="{BB962C8B-B14F-4D97-AF65-F5344CB8AC3E}">
        <p14:creationId xmlns:p14="http://schemas.microsoft.com/office/powerpoint/2010/main" val="2950166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3F3"/>
        </a:solid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C6FA5732-686E-7742-9EC1-DB83AFC7D1DC}"/>
              </a:ext>
            </a:extLst>
          </p:cNvPr>
          <p:cNvSpPr/>
          <p:nvPr/>
        </p:nvSpPr>
        <p:spPr>
          <a:xfrm rot="5400000">
            <a:off x="121365" y="74544"/>
            <a:ext cx="527292" cy="583070"/>
          </a:xfrm>
          <a:prstGeom prst="teardrop">
            <a:avLst/>
          </a:prstGeom>
          <a:solidFill>
            <a:srgbClr val="E65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E65657"/>
              </a:highlight>
            </a:endParaRPr>
          </a:p>
        </p:txBody>
      </p:sp>
      <p:sp>
        <p:nvSpPr>
          <p:cNvPr id="9" name="ZoneTexte 1">
            <a:extLst>
              <a:ext uri="{FF2B5EF4-FFF2-40B4-BE49-F238E27FC236}">
                <a16:creationId xmlns:a16="http://schemas.microsoft.com/office/drawing/2014/main" id="{EAB918C0-49F4-4D3A-BED6-12B81054F2F1}"/>
              </a:ext>
            </a:extLst>
          </p:cNvPr>
          <p:cNvSpPr txBox="1"/>
          <p:nvPr/>
        </p:nvSpPr>
        <p:spPr>
          <a:xfrm>
            <a:off x="678558" y="158365"/>
            <a:ext cx="7705454" cy="584775"/>
          </a:xfrm>
          <a:prstGeom prst="rect">
            <a:avLst/>
          </a:prstGeom>
          <a:noFill/>
        </p:spPr>
        <p:txBody>
          <a:bodyPr wrap="square" rtlCol="0">
            <a:spAutoFit/>
          </a:bodyPr>
          <a:lstStyle/>
          <a:p>
            <a:r>
              <a:rPr lang="it-IT" sz="3200" b="1">
                <a:solidFill>
                  <a:srgbClr val="E65657"/>
                </a:solidFill>
                <a:latin typeface="Calibri" panose="020F0502020204030204" pitchFamily="34" charset="0"/>
                <a:cs typeface="Calibri" panose="020F0502020204030204" pitchFamily="34" charset="0"/>
              </a:rPr>
              <a:t>PER SAPERNE DI PIÙ SULL'UE</a:t>
            </a:r>
            <a:endParaRPr lang="fr-FR" sz="3200" b="1">
              <a:solidFill>
                <a:srgbClr val="E65657"/>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50166F73-D52D-1E4F-945D-52B1697C7F31}"/>
              </a:ext>
            </a:extLst>
          </p:cNvPr>
          <p:cNvSpPr/>
          <p:nvPr/>
        </p:nvSpPr>
        <p:spPr>
          <a:xfrm rot="16200000">
            <a:off x="7915804" y="5617079"/>
            <a:ext cx="2235621" cy="246221"/>
          </a:xfrm>
          <a:prstGeom prst="rect">
            <a:avLst/>
          </a:prstGeom>
          <a:solidFill>
            <a:schemeClr val="bg1"/>
          </a:solidFill>
        </p:spPr>
        <p:txBody>
          <a:bodyPr wrap="square">
            <a:spAutoFit/>
          </a:bodyPr>
          <a:lstStyle/>
          <a:p>
            <a:r>
              <a:rPr lang="it-IT" sz="1000" b="1">
                <a:solidFill>
                  <a:srgbClr val="FF5050"/>
                </a:solidFill>
                <a:latin typeface="Arial" charset="0"/>
                <a:ea typeface="Arial" charset="0"/>
                <a:cs typeface="Arial" charset="0"/>
              </a:rPr>
              <a:t>PER SAPERNE DI PIÙ SULL'UE</a:t>
            </a:r>
          </a:p>
        </p:txBody>
      </p:sp>
      <p:cxnSp>
        <p:nvCxnSpPr>
          <p:cNvPr id="14" name="Connecteur droit 5">
            <a:extLst>
              <a:ext uri="{FF2B5EF4-FFF2-40B4-BE49-F238E27FC236}">
                <a16:creationId xmlns:a16="http://schemas.microsoft.com/office/drawing/2014/main" id="{58F0EA43-BB39-9D4E-A1AD-DBFF432FAB62}"/>
              </a:ext>
            </a:extLst>
          </p:cNvPr>
          <p:cNvCxnSpPr/>
          <p:nvPr/>
        </p:nvCxnSpPr>
        <p:spPr>
          <a:xfrm>
            <a:off x="8910504" y="4622379"/>
            <a:ext cx="243117" cy="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4733669" y="1000721"/>
            <a:ext cx="8892" cy="552199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276447" y="3846997"/>
            <a:ext cx="4572000" cy="646331"/>
          </a:xfrm>
          <a:prstGeom prst="rect">
            <a:avLst/>
          </a:prstGeom>
        </p:spPr>
        <p:txBody>
          <a:bodyPr>
            <a:spAutoFit/>
          </a:bodyPr>
          <a:lstStyle/>
          <a:p>
            <a:endParaRPr lang="en-US" b="0">
              <a:solidFill>
                <a:schemeClr val="tx1"/>
              </a:solidFill>
              <a:cs typeface="Arial" panose="020B0604020202020204" pitchFamily="34" charset="0"/>
            </a:endParaRPr>
          </a:p>
          <a:p>
            <a:endParaRPr lang="de-DE" b="0">
              <a:solidFill>
                <a:schemeClr val="tx1"/>
              </a:solidFill>
              <a:cs typeface="Arial" panose="020B0604020202020204" pitchFamily="34" charset="0"/>
            </a:endParaRPr>
          </a:p>
        </p:txBody>
      </p:sp>
      <p:sp>
        <p:nvSpPr>
          <p:cNvPr id="5" name="TextBox 4"/>
          <p:cNvSpPr txBox="1"/>
          <p:nvPr/>
        </p:nvSpPr>
        <p:spPr>
          <a:xfrm>
            <a:off x="5085275" y="3422051"/>
            <a:ext cx="4072179" cy="1200329"/>
          </a:xfrm>
          <a:prstGeom prst="rect">
            <a:avLst/>
          </a:prstGeom>
          <a:noFill/>
        </p:spPr>
        <p:txBody>
          <a:bodyPr wrap="square" rtlCol="0">
            <a:spAutoFit/>
          </a:bodyPr>
          <a:lstStyle/>
          <a:p>
            <a:endParaRPr lang="en-GB" b="1"/>
          </a:p>
          <a:p>
            <a:endParaRPr lang="en-GB" b="1"/>
          </a:p>
          <a:p>
            <a:endParaRPr lang="en-GB" b="1"/>
          </a:p>
          <a:p>
            <a:endParaRPr lang="en-GB" b="1"/>
          </a:p>
        </p:txBody>
      </p:sp>
      <p:sp>
        <p:nvSpPr>
          <p:cNvPr id="16" name="Rectangle 15"/>
          <p:cNvSpPr/>
          <p:nvPr/>
        </p:nvSpPr>
        <p:spPr>
          <a:xfrm>
            <a:off x="5302395" y="2570403"/>
            <a:ext cx="4267131" cy="1092607"/>
          </a:xfrm>
          <a:prstGeom prst="rect">
            <a:avLst/>
          </a:prstGeom>
        </p:spPr>
        <p:txBody>
          <a:bodyPr wrap="square">
            <a:spAutoFit/>
          </a:bodyPr>
          <a:lstStyle/>
          <a:p>
            <a:r>
              <a:rPr lang="it-IT" b="1"/>
              <a:t>Cosa fa per me l'Europa</a:t>
            </a:r>
          </a:p>
          <a:p>
            <a:r>
              <a:rPr lang="en-GB" b="1">
                <a:solidFill>
                  <a:srgbClr val="808080">
                    <a:lumMod val="75000"/>
                  </a:srgbClr>
                </a:solidFill>
                <a:cs typeface="Arial" panose="020B0604020202020204" pitchFamily="34" charset="0"/>
                <a:hlinkClick r:id="rId3"/>
              </a:rPr>
              <a:t>what-europe-does-for-me.eu</a:t>
            </a:r>
            <a:endParaRPr lang="en-GB" b="1">
              <a:solidFill>
                <a:srgbClr val="808080">
                  <a:lumMod val="75000"/>
                </a:srgbClr>
              </a:solidFill>
              <a:cs typeface="Arial" panose="020B0604020202020204" pitchFamily="34" charset="0"/>
            </a:endParaRPr>
          </a:p>
          <a:p>
            <a:pPr lvl="0"/>
            <a:endParaRPr lang="en-GB" b="1">
              <a:solidFill>
                <a:srgbClr val="808080">
                  <a:lumMod val="75000"/>
                </a:srgbClr>
              </a:solidFill>
              <a:cs typeface="Arial" panose="020B0604020202020204" pitchFamily="34" charset="0"/>
            </a:endParaRPr>
          </a:p>
          <a:p>
            <a:pPr lvl="0" algn="ctr"/>
            <a:endParaRPr lang="fr-BE" sz="1100" b="0">
              <a:solidFill>
                <a:srgbClr val="808080">
                  <a:lumMod val="75000"/>
                </a:srgb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a:off x="5381117" y="1265293"/>
            <a:ext cx="1946801" cy="1215068"/>
          </a:xfrm>
          <a:prstGeom prst="rect">
            <a:avLst/>
          </a:prstGeom>
          <a:ln>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125" y="3580296"/>
            <a:ext cx="1946801" cy="1275750"/>
          </a:xfrm>
          <a:prstGeom prst="rect">
            <a:avLst/>
          </a:prstGeom>
          <a:ln>
            <a:solidFill>
              <a:schemeClr val="tx1"/>
            </a:solidFill>
          </a:ln>
        </p:spPr>
      </p:pic>
      <p:sp>
        <p:nvSpPr>
          <p:cNvPr id="4" name="TextBox 3"/>
          <p:cNvSpPr txBox="1"/>
          <p:nvPr/>
        </p:nvSpPr>
        <p:spPr>
          <a:xfrm>
            <a:off x="336509" y="1017039"/>
            <a:ext cx="2703837" cy="1754326"/>
          </a:xfrm>
          <a:prstGeom prst="rect">
            <a:avLst/>
          </a:prstGeom>
          <a:noFill/>
        </p:spPr>
        <p:txBody>
          <a:bodyPr wrap="square" rtlCol="0">
            <a:spAutoFit/>
          </a:bodyPr>
          <a:lstStyle/>
          <a:p>
            <a:r>
              <a:rPr lang="en-GB" b="1" err="1"/>
              <a:t>Sito</a:t>
            </a:r>
            <a:r>
              <a:rPr lang="en-GB" b="1"/>
              <a:t> web EUROPA  </a:t>
            </a:r>
          </a:p>
          <a:p>
            <a:r>
              <a:rPr lang="en-GB" b="1">
                <a:hlinkClick r:id="rId6"/>
              </a:rPr>
              <a:t>europa.eu</a:t>
            </a:r>
            <a:endParaRPr lang="en-GB"/>
          </a:p>
          <a:p>
            <a:endParaRPr lang="en-IE"/>
          </a:p>
          <a:p>
            <a:endParaRPr lang="en-IE"/>
          </a:p>
          <a:p>
            <a:endParaRPr lang="en-IE"/>
          </a:p>
          <a:p>
            <a:endParaRPr lang="en-IE"/>
          </a:p>
        </p:txBody>
      </p:sp>
      <p:sp>
        <p:nvSpPr>
          <p:cNvPr id="6" name="TextBox 5"/>
          <p:cNvSpPr txBox="1"/>
          <p:nvPr/>
        </p:nvSpPr>
        <p:spPr>
          <a:xfrm>
            <a:off x="5240550" y="4987500"/>
            <a:ext cx="3063240" cy="923330"/>
          </a:xfrm>
          <a:prstGeom prst="rect">
            <a:avLst/>
          </a:prstGeom>
          <a:noFill/>
        </p:spPr>
        <p:txBody>
          <a:bodyPr wrap="square" rtlCol="0">
            <a:spAutoFit/>
          </a:bodyPr>
          <a:lstStyle/>
          <a:p>
            <a:r>
              <a:rPr lang="en-US" b="1" err="1">
                <a:cs typeface="Arial" panose="020B0604020202020204" pitchFamily="34" charset="0"/>
              </a:rPr>
              <a:t>Ufficio</a:t>
            </a:r>
            <a:r>
              <a:rPr lang="en-US" b="1">
                <a:cs typeface="Arial" panose="020B0604020202020204" pitchFamily="34" charset="0"/>
              </a:rPr>
              <a:t> </a:t>
            </a:r>
            <a:r>
              <a:rPr lang="en-US" b="1" err="1">
                <a:cs typeface="Arial" panose="020B0604020202020204" pitchFamily="34" charset="0"/>
              </a:rPr>
              <a:t>delle</a:t>
            </a:r>
            <a:r>
              <a:rPr lang="en-US" b="1">
                <a:cs typeface="Arial" panose="020B0604020202020204" pitchFamily="34" charset="0"/>
              </a:rPr>
              <a:t> </a:t>
            </a:r>
            <a:r>
              <a:rPr lang="en-US" b="1" err="1">
                <a:cs typeface="Arial" panose="020B0604020202020204" pitchFamily="34" charset="0"/>
              </a:rPr>
              <a:t>pubblicazioni</a:t>
            </a:r>
            <a:endParaRPr lang="en-US" b="1">
              <a:cs typeface="Arial" panose="020B0604020202020204" pitchFamily="34" charset="0"/>
            </a:endParaRPr>
          </a:p>
          <a:p>
            <a:r>
              <a:rPr lang="en-US" b="1">
                <a:cs typeface="Arial" panose="020B0604020202020204" pitchFamily="34" charset="0"/>
                <a:hlinkClick r:id="rId7"/>
              </a:rPr>
              <a:t>publications.europa.eu</a:t>
            </a:r>
            <a:endParaRPr lang="en-US" b="1">
              <a:cs typeface="Arial" panose="020B0604020202020204" pitchFamily="34" charset="0"/>
            </a:endParaRPr>
          </a:p>
          <a:p>
            <a:endParaRPr lang="en-IE"/>
          </a:p>
        </p:txBody>
      </p:sp>
      <p:sp>
        <p:nvSpPr>
          <p:cNvPr id="11" name="TextBox 10"/>
          <p:cNvSpPr txBox="1"/>
          <p:nvPr/>
        </p:nvSpPr>
        <p:spPr>
          <a:xfrm>
            <a:off x="335745" y="4386254"/>
            <a:ext cx="4249345" cy="2031325"/>
          </a:xfrm>
          <a:prstGeom prst="rect">
            <a:avLst/>
          </a:prstGeom>
          <a:noFill/>
        </p:spPr>
        <p:txBody>
          <a:bodyPr wrap="square" rtlCol="0">
            <a:spAutoFit/>
          </a:bodyPr>
          <a:lstStyle/>
          <a:p>
            <a:endParaRPr lang="en-GB" b="1">
              <a:hlinkClick r:id="rId8"/>
            </a:endParaRPr>
          </a:p>
          <a:p>
            <a:endParaRPr lang="en-GB" b="1"/>
          </a:p>
          <a:p>
            <a:endParaRPr lang="en-GB" b="1"/>
          </a:p>
          <a:p>
            <a:r>
              <a:rPr lang="en-GB" b="1"/>
              <a:t>Newsletter del Learning Corner</a:t>
            </a:r>
          </a:p>
          <a:p>
            <a:r>
              <a:rPr lang="en-GB" b="1">
                <a:hlinkClick r:id="rId8"/>
              </a:rPr>
              <a:t>ec.europa.eu/newsroom/</a:t>
            </a:r>
            <a:r>
              <a:rPr lang="en-GB" b="1" err="1">
                <a:hlinkClick r:id="rId8"/>
              </a:rPr>
              <a:t>comm</a:t>
            </a:r>
            <a:r>
              <a:rPr lang="en-GB" b="1">
                <a:hlinkClick r:id="rId8"/>
              </a:rPr>
              <a:t>/user-subscriptions/1595/create</a:t>
            </a:r>
            <a:endParaRPr lang="en-GB" b="1"/>
          </a:p>
          <a:p>
            <a:endParaRPr lang="en-GB" b="1"/>
          </a:p>
        </p:txBody>
      </p:sp>
      <p:pic>
        <p:nvPicPr>
          <p:cNvPr id="17" name="Picture 16"/>
          <p:cNvPicPr>
            <a:picLocks noChangeAspect="1"/>
          </p:cNvPicPr>
          <p:nvPr/>
        </p:nvPicPr>
        <p:blipFill>
          <a:blip r:embed="rId9"/>
          <a:stretch>
            <a:fillRect/>
          </a:stretch>
        </p:blipFill>
        <p:spPr>
          <a:xfrm flipH="1">
            <a:off x="462352" y="1795784"/>
            <a:ext cx="1478515" cy="878069"/>
          </a:xfrm>
          <a:prstGeom prst="rect">
            <a:avLst/>
          </a:prstGeom>
          <a:ln>
            <a:solidFill>
              <a:schemeClr val="tx1"/>
            </a:solidFill>
          </a:ln>
        </p:spPr>
      </p:pic>
      <p:sp>
        <p:nvSpPr>
          <p:cNvPr id="3" name="Rectangle 2"/>
          <p:cNvSpPr/>
          <p:nvPr/>
        </p:nvSpPr>
        <p:spPr>
          <a:xfrm>
            <a:off x="335745" y="2984574"/>
            <a:ext cx="5258297" cy="646331"/>
          </a:xfrm>
          <a:prstGeom prst="rect">
            <a:avLst/>
          </a:prstGeom>
        </p:spPr>
        <p:txBody>
          <a:bodyPr wrap="square">
            <a:spAutoFit/>
          </a:bodyPr>
          <a:lstStyle/>
          <a:p>
            <a:r>
              <a:rPr lang="en-GB" b="1"/>
              <a:t>Learning Corner</a:t>
            </a:r>
          </a:p>
          <a:p>
            <a:r>
              <a:rPr lang="en-GB" b="1">
                <a:hlinkClick r:id="rId10"/>
              </a:rPr>
              <a:t>europa.eu/learning-corner/</a:t>
            </a:r>
            <a:r>
              <a:rPr lang="en-GB" b="1" err="1">
                <a:hlinkClick r:id="rId10"/>
              </a:rPr>
              <a:t>home_it</a:t>
            </a:r>
            <a:endParaRPr lang="en-GB" b="1"/>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2352" y="3904253"/>
            <a:ext cx="3635772" cy="1128332"/>
          </a:xfrm>
          <a:prstGeom prst="rect">
            <a:avLst/>
          </a:prstGeom>
          <a:ln>
            <a:solidFill>
              <a:schemeClr val="tx1"/>
            </a:solidFill>
          </a:ln>
        </p:spPr>
      </p:pic>
    </p:spTree>
    <p:extLst>
      <p:ext uri="{BB962C8B-B14F-4D97-AF65-F5344CB8AC3E}">
        <p14:creationId xmlns:p14="http://schemas.microsoft.com/office/powerpoint/2010/main" val="3644421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Larme 7">
            <a:extLst>
              <a:ext uri="{FF2B5EF4-FFF2-40B4-BE49-F238E27FC236}">
                <a16:creationId xmlns:a16="http://schemas.microsoft.com/office/drawing/2014/main" id="{81AED97D-DEA3-E84C-97E1-786826077602}"/>
              </a:ext>
            </a:extLst>
          </p:cNvPr>
          <p:cNvSpPr/>
          <p:nvPr/>
        </p:nvSpPr>
        <p:spPr>
          <a:xfrm rot="5400000">
            <a:off x="1820550" y="399218"/>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2328578" y="2397030"/>
            <a:ext cx="4568796" cy="1938992"/>
          </a:xfrm>
          <a:prstGeom prst="rect">
            <a:avLst/>
          </a:prstGeom>
          <a:noFill/>
        </p:spPr>
        <p:txBody>
          <a:bodyPr wrap="square" rtlCol="0">
            <a:spAutoFit/>
          </a:bodyPr>
          <a:lstStyle/>
          <a:p>
            <a:pPr algn="ctr"/>
            <a:r>
              <a:rPr lang="fr-FR" sz="6000" b="1">
                <a:solidFill>
                  <a:schemeClr val="bg1"/>
                </a:solidFill>
              </a:rPr>
              <a:t>VI SENTITE EUROPEI?</a:t>
            </a:r>
            <a:endParaRPr lang="fr-FR" sz="6000">
              <a:solidFill>
                <a:schemeClr val="bg1"/>
              </a:solidFill>
            </a:endParaRPr>
          </a:p>
        </p:txBody>
      </p:sp>
      <p:sp>
        <p:nvSpPr>
          <p:cNvPr id="4" name="TextBox 3"/>
          <p:cNvSpPr txBox="1"/>
          <p:nvPr/>
        </p:nvSpPr>
        <p:spPr>
          <a:xfrm>
            <a:off x="8331376" y="6699519"/>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2" name="TextBox 1"/>
          <p:cNvSpPr txBox="1"/>
          <p:nvPr/>
        </p:nvSpPr>
        <p:spPr>
          <a:xfrm>
            <a:off x="2912763" y="4336022"/>
            <a:ext cx="3705225" cy="369332"/>
          </a:xfrm>
          <a:prstGeom prst="rect">
            <a:avLst/>
          </a:prstGeom>
          <a:noFill/>
        </p:spPr>
        <p:txBody>
          <a:bodyPr wrap="square" rtlCol="0">
            <a:spAutoFit/>
          </a:bodyPr>
          <a:lstStyle/>
          <a:p>
            <a:r>
              <a:rPr lang="it-IT" i="1">
                <a:solidFill>
                  <a:schemeClr val="bg1"/>
                </a:solidFill>
              </a:rPr>
              <a:t>CHE COSA VI FA SENTIRE EUROPEI?</a:t>
            </a:r>
            <a:endParaRPr lang="fr-BE" i="1">
              <a:solidFill>
                <a:schemeClr val="bg1"/>
              </a:solidFill>
            </a:endParaRPr>
          </a:p>
        </p:txBody>
      </p:sp>
    </p:spTree>
    <p:extLst>
      <p:ext uri="{BB962C8B-B14F-4D97-AF65-F5344CB8AC3E}">
        <p14:creationId xmlns:p14="http://schemas.microsoft.com/office/powerpoint/2010/main" val="39143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id="{2DC42145-ACE2-3647-AD6B-30BEBDB4C0C3}"/>
              </a:ext>
            </a:extLst>
          </p:cNvPr>
          <p:cNvSpPr/>
          <p:nvPr/>
        </p:nvSpPr>
        <p:spPr>
          <a:xfrm rot="5400000">
            <a:off x="151099" y="89960"/>
            <a:ext cx="579604" cy="583070"/>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699"/>
              </a:solidFill>
            </a:endParaRPr>
          </a:p>
        </p:txBody>
      </p:sp>
      <p:sp>
        <p:nvSpPr>
          <p:cNvPr id="8" name="ZoneTexte 7">
            <a:extLst>
              <a:ext uri="{FF2B5EF4-FFF2-40B4-BE49-F238E27FC236}">
                <a16:creationId xmlns:a16="http://schemas.microsoft.com/office/drawing/2014/main" id="{126002B3-B936-C741-A10E-CC89ECC5D8D8}"/>
              </a:ext>
            </a:extLst>
          </p:cNvPr>
          <p:cNvSpPr txBox="1"/>
          <p:nvPr/>
        </p:nvSpPr>
        <p:spPr>
          <a:xfrm>
            <a:off x="756964" y="188074"/>
            <a:ext cx="5881015" cy="584775"/>
          </a:xfrm>
          <a:prstGeom prst="rect">
            <a:avLst/>
          </a:prstGeom>
          <a:noFill/>
        </p:spPr>
        <p:txBody>
          <a:bodyPr wrap="square" rtlCol="0">
            <a:spAutoFit/>
          </a:bodyPr>
          <a:lstStyle/>
          <a:p>
            <a:r>
              <a:rPr lang="fr-BE" sz="3200" b="1">
                <a:solidFill>
                  <a:srgbClr val="00B050"/>
                </a:solidFill>
              </a:rPr>
              <a:t>CONTATTI</a:t>
            </a:r>
            <a:endParaRPr lang="en-GB" sz="2400" b="1">
              <a:solidFill>
                <a:srgbClr val="00B050"/>
              </a:solidFill>
            </a:endParaRPr>
          </a:p>
        </p:txBody>
      </p:sp>
      <p:sp>
        <p:nvSpPr>
          <p:cNvPr id="10" name="Rectangle 9">
            <a:extLst>
              <a:ext uri="{FF2B5EF4-FFF2-40B4-BE49-F238E27FC236}">
                <a16:creationId xmlns:a16="http://schemas.microsoft.com/office/drawing/2014/main" id="{F8E77FC2-87A8-7948-B793-4C3FFC76A593}"/>
              </a:ext>
            </a:extLst>
          </p:cNvPr>
          <p:cNvSpPr/>
          <p:nvPr/>
        </p:nvSpPr>
        <p:spPr>
          <a:xfrm rot="16200000">
            <a:off x="8520850" y="6234847"/>
            <a:ext cx="1000081" cy="246223"/>
          </a:xfrm>
          <a:prstGeom prst="rect">
            <a:avLst/>
          </a:prstGeom>
          <a:solidFill>
            <a:schemeClr val="bg1"/>
          </a:solidFill>
          <a:ln>
            <a:solidFill>
              <a:schemeClr val="bg1"/>
            </a:solidFill>
          </a:ln>
        </p:spPr>
        <p:txBody>
          <a:bodyPr wrap="square">
            <a:spAutoFit/>
          </a:bodyPr>
          <a:lstStyle/>
          <a:p>
            <a:r>
              <a:rPr lang="fr-FR" sz="1000" b="1">
                <a:solidFill>
                  <a:srgbClr val="00B050"/>
                </a:solidFill>
                <a:latin typeface="Arial" charset="0"/>
                <a:ea typeface="Arial" charset="0"/>
                <a:cs typeface="Arial" charset="0"/>
              </a:rPr>
              <a:t>CONTATTI</a:t>
            </a:r>
          </a:p>
        </p:txBody>
      </p:sp>
      <p:cxnSp>
        <p:nvCxnSpPr>
          <p:cNvPr id="15" name="Straight Connector 14"/>
          <p:cNvCxnSpPr/>
          <p:nvPr/>
        </p:nvCxnSpPr>
        <p:spPr>
          <a:xfrm>
            <a:off x="8886786" y="5853927"/>
            <a:ext cx="257216" cy="229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427984" y="1172224"/>
            <a:ext cx="41955" cy="524234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145761" y="4236112"/>
            <a:ext cx="3551710" cy="892552"/>
          </a:xfrm>
          <a:prstGeom prst="rect">
            <a:avLst/>
          </a:prstGeom>
          <a:noFill/>
        </p:spPr>
        <p:txBody>
          <a:bodyPr wrap="square" rtlCol="0">
            <a:spAutoFit/>
          </a:bodyPr>
          <a:lstStyle/>
          <a:p>
            <a:r>
              <a:rPr lang="en-US" err="1">
                <a:cs typeface="Arial" panose="020B0604020202020204" pitchFamily="34" charset="0"/>
              </a:rPr>
              <a:t>Numero</a:t>
            </a:r>
            <a:r>
              <a:rPr lang="en-US">
                <a:cs typeface="Arial" panose="020B0604020202020204" pitchFamily="34" charset="0"/>
              </a:rPr>
              <a:t> </a:t>
            </a:r>
            <a:r>
              <a:rPr lang="en-US" err="1">
                <a:cs typeface="Arial" panose="020B0604020202020204" pitchFamily="34" charset="0"/>
              </a:rPr>
              <a:t>verde</a:t>
            </a:r>
            <a:r>
              <a:rPr lang="en-US">
                <a:cs typeface="Arial" panose="020B0604020202020204" pitchFamily="34" charset="0"/>
              </a:rPr>
              <a:t>:</a:t>
            </a:r>
            <a:r>
              <a:rPr lang="en-US" b="0">
                <a:solidFill>
                  <a:schemeClr val="tx1"/>
                </a:solidFill>
                <a:cs typeface="Arial" panose="020B0604020202020204" pitchFamily="34" charset="0"/>
              </a:rPr>
              <a:t> </a:t>
            </a:r>
            <a:r>
              <a:rPr lang="en-US" b="1">
                <a:solidFill>
                  <a:schemeClr val="tx1"/>
                </a:solidFill>
                <a:cs typeface="Arial" panose="020B0604020202020204" pitchFamily="34" charset="0"/>
              </a:rPr>
              <a:t>00 800 6 7 8 9 10 11</a:t>
            </a:r>
          </a:p>
          <a:p>
            <a:pPr>
              <a:buFont typeface="Arial"/>
              <a:buChar char="•"/>
            </a:pPr>
            <a:endParaRPr lang="en-US" sz="1600" b="1">
              <a:cs typeface="Arial" panose="020B0604020202020204" pitchFamily="34" charset="0"/>
            </a:endParaRPr>
          </a:p>
          <a:p>
            <a:endParaRPr lang="en-US" sz="1600" b="1">
              <a:solidFill>
                <a:schemeClr val="tx1"/>
              </a:solidFill>
              <a:cs typeface="Arial" panose="020B0604020202020204" pitchFamily="34" charset="0"/>
            </a:endParaRPr>
          </a:p>
        </p:txBody>
      </p:sp>
      <p:sp>
        <p:nvSpPr>
          <p:cNvPr id="3" name="TextBox 2"/>
          <p:cNvSpPr txBox="1"/>
          <p:nvPr/>
        </p:nvSpPr>
        <p:spPr>
          <a:xfrm>
            <a:off x="1043403" y="964578"/>
            <a:ext cx="2132178" cy="461665"/>
          </a:xfrm>
          <a:prstGeom prst="rect">
            <a:avLst/>
          </a:prstGeom>
          <a:noFill/>
        </p:spPr>
        <p:txBody>
          <a:bodyPr wrap="square" rtlCol="0">
            <a:spAutoFit/>
          </a:bodyPr>
          <a:lstStyle/>
          <a:p>
            <a:pPr algn="ctr"/>
            <a:r>
              <a:rPr lang="en-GB" sz="2400"/>
              <a:t>Di persona</a:t>
            </a:r>
            <a:endParaRPr lang="en-GB"/>
          </a:p>
        </p:txBody>
      </p:sp>
      <p:sp>
        <p:nvSpPr>
          <p:cNvPr id="29" name="TextBox 28"/>
          <p:cNvSpPr txBox="1"/>
          <p:nvPr/>
        </p:nvSpPr>
        <p:spPr>
          <a:xfrm>
            <a:off x="4547355" y="967498"/>
            <a:ext cx="4507982" cy="461665"/>
          </a:xfrm>
          <a:prstGeom prst="rect">
            <a:avLst/>
          </a:prstGeom>
          <a:noFill/>
        </p:spPr>
        <p:txBody>
          <a:bodyPr wrap="square" rtlCol="0">
            <a:spAutoFit/>
          </a:bodyPr>
          <a:lstStyle/>
          <a:p>
            <a:pPr algn="ctr"/>
            <a:r>
              <a:rPr lang="fr-BE" sz="2400"/>
              <a:t>Sui social media</a:t>
            </a:r>
            <a:endParaRPr lang="fr-BE" b="1"/>
          </a:p>
        </p:txBody>
      </p: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3911" y="1580233"/>
            <a:ext cx="2764541" cy="2728525"/>
          </a:xfrm>
          <a:prstGeom prst="rect">
            <a:avLst/>
          </a:prstGeom>
          <a:solidFill>
            <a:schemeClr val="bg1"/>
          </a:solidFill>
          <a:ln>
            <a:solidFill>
              <a:schemeClr val="tx1"/>
            </a:solidFill>
          </a:ln>
          <a:effectLst/>
        </p:spPr>
      </p:pic>
      <p:sp>
        <p:nvSpPr>
          <p:cNvPr id="4" name="TextBox 3"/>
          <p:cNvSpPr txBox="1"/>
          <p:nvPr/>
        </p:nvSpPr>
        <p:spPr>
          <a:xfrm>
            <a:off x="169649" y="3473850"/>
            <a:ext cx="4483464" cy="646331"/>
          </a:xfrm>
          <a:prstGeom prst="rect">
            <a:avLst/>
          </a:prstGeom>
          <a:noFill/>
        </p:spPr>
        <p:txBody>
          <a:bodyPr wrap="square" rtlCol="0">
            <a:spAutoFit/>
          </a:bodyPr>
          <a:lstStyle/>
          <a:p>
            <a:endParaRPr lang="en-GB">
              <a:solidFill>
                <a:schemeClr val="bg1"/>
              </a:solidFill>
              <a:hlinkClick r:id="rId4"/>
            </a:endParaRPr>
          </a:p>
          <a:p>
            <a:r>
              <a:rPr lang="it-IT" b="1" u="sng">
                <a:hlinkClick r:id="rId5"/>
              </a:rPr>
              <a:t>europa.eu/</a:t>
            </a:r>
            <a:r>
              <a:rPr lang="it-IT" b="1" u="sng" err="1">
                <a:hlinkClick r:id="rId5"/>
              </a:rPr>
              <a:t>european</a:t>
            </a:r>
            <a:r>
              <a:rPr lang="it-IT" b="1" u="sng">
                <a:hlinkClick r:id="rId5"/>
              </a:rPr>
              <a:t>-union/</a:t>
            </a:r>
            <a:r>
              <a:rPr lang="it-IT" b="1" u="sng" err="1">
                <a:hlinkClick r:id="rId5"/>
              </a:rPr>
              <a:t>contact_it</a:t>
            </a:r>
            <a:endParaRPr lang="en-US"/>
          </a:p>
        </p:txBody>
      </p:sp>
      <p:sp>
        <p:nvSpPr>
          <p:cNvPr id="16" name="TextBox 15"/>
          <p:cNvSpPr txBox="1"/>
          <p:nvPr/>
        </p:nvSpPr>
        <p:spPr>
          <a:xfrm>
            <a:off x="7676759" y="1590607"/>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2" name="Rectangle 1"/>
          <p:cNvSpPr/>
          <p:nvPr/>
        </p:nvSpPr>
        <p:spPr>
          <a:xfrm>
            <a:off x="223975" y="1428335"/>
            <a:ext cx="4007073" cy="646331"/>
          </a:xfrm>
          <a:prstGeom prst="rect">
            <a:avLst/>
          </a:prstGeom>
        </p:spPr>
        <p:txBody>
          <a:bodyPr wrap="square">
            <a:spAutoFit/>
          </a:bodyPr>
          <a:lstStyle/>
          <a:p>
            <a:r>
              <a:rPr lang="en-US">
                <a:cs typeface="Arial" panose="020B0604020202020204" pitchFamily="34" charset="0"/>
              </a:rPr>
              <a:t>&gt; </a:t>
            </a:r>
            <a:r>
              <a:rPr lang="it-IT"/>
              <a:t>Domande sull'UE? </a:t>
            </a:r>
            <a:r>
              <a:rPr lang="it-IT" b="1"/>
              <a:t>Europe Direct</a:t>
            </a:r>
            <a:r>
              <a:rPr lang="it-IT"/>
              <a:t> può aiutarvi.</a:t>
            </a:r>
            <a:endParaRPr lang="en-US"/>
          </a:p>
        </p:txBody>
      </p:sp>
      <p:sp>
        <p:nvSpPr>
          <p:cNvPr id="5" name="Rectangle 4"/>
          <p:cNvSpPr/>
          <p:nvPr/>
        </p:nvSpPr>
        <p:spPr>
          <a:xfrm>
            <a:off x="169649" y="4691020"/>
            <a:ext cx="4115727" cy="1477328"/>
          </a:xfrm>
          <a:prstGeom prst="rect">
            <a:avLst/>
          </a:prstGeom>
        </p:spPr>
        <p:txBody>
          <a:bodyPr wrap="square">
            <a:spAutoFit/>
          </a:bodyPr>
          <a:lstStyle/>
          <a:p>
            <a:r>
              <a:rPr lang="en-US" b="1"/>
              <a:t>&gt;</a:t>
            </a:r>
            <a:r>
              <a:rPr lang="en-US"/>
              <a:t> </a:t>
            </a:r>
            <a:r>
              <a:rPr lang="it-IT"/>
              <a:t>Cercate uno sportello dell'UE vicino a voi per incontrarci, fare domande e discutere dell'UE.</a:t>
            </a:r>
          </a:p>
          <a:p>
            <a:r>
              <a:rPr lang="en-IE" b="1" u="sng">
                <a:hlinkClick r:id="rId6"/>
              </a:rPr>
              <a:t>europa.eu/</a:t>
            </a:r>
            <a:r>
              <a:rPr lang="en-IE" b="1" u="sng" err="1">
                <a:hlinkClick r:id="rId6"/>
              </a:rPr>
              <a:t>european</a:t>
            </a:r>
            <a:r>
              <a:rPr lang="en-IE" b="1" u="sng">
                <a:hlinkClick r:id="rId6"/>
              </a:rPr>
              <a:t>-union/contact/meet-</a:t>
            </a:r>
            <a:r>
              <a:rPr lang="en-IE" b="1" u="sng" err="1">
                <a:hlinkClick r:id="rId6"/>
              </a:rPr>
              <a:t>us_it</a:t>
            </a:r>
            <a:endParaRPr lang="en-US"/>
          </a:p>
        </p:txBody>
      </p:sp>
      <p:sp>
        <p:nvSpPr>
          <p:cNvPr id="19" name="Rectangle 18"/>
          <p:cNvSpPr/>
          <p:nvPr/>
        </p:nvSpPr>
        <p:spPr>
          <a:xfrm>
            <a:off x="4582994" y="4657590"/>
            <a:ext cx="4314784" cy="1477328"/>
          </a:xfrm>
          <a:prstGeom prst="rect">
            <a:avLst/>
          </a:prstGeom>
        </p:spPr>
        <p:txBody>
          <a:bodyPr wrap="square">
            <a:spAutoFit/>
          </a:bodyPr>
          <a:lstStyle/>
          <a:p>
            <a:r>
              <a:rPr lang="it-IT"/>
              <a:t>Usate lo </a:t>
            </a:r>
            <a:r>
              <a:rPr lang="it-IT" b="1"/>
              <a:t>strumento di ricerca</a:t>
            </a:r>
            <a:r>
              <a:rPr lang="it-IT"/>
              <a:t> per trovare account dell'UE sui social media.</a:t>
            </a:r>
            <a:endParaRPr lang="en-US"/>
          </a:p>
          <a:p>
            <a:endParaRPr lang="en-US"/>
          </a:p>
          <a:p>
            <a:r>
              <a:rPr lang="en-IE" b="1" u="sng">
                <a:hlinkClick r:id="rId7"/>
              </a:rPr>
              <a:t>europa.eu/</a:t>
            </a:r>
            <a:r>
              <a:rPr lang="en-IE" b="1" u="sng" err="1">
                <a:hlinkClick r:id="rId7"/>
              </a:rPr>
              <a:t>european</a:t>
            </a:r>
            <a:r>
              <a:rPr lang="en-IE" b="1" u="sng">
                <a:hlinkClick r:id="rId7"/>
              </a:rPr>
              <a:t>-union/contact/social-</a:t>
            </a:r>
            <a:r>
              <a:rPr lang="en-IE" b="1" u="sng" err="1">
                <a:hlinkClick r:id="rId7"/>
              </a:rPr>
              <a:t>networks_it</a:t>
            </a:r>
            <a:endParaRPr lang="en-US"/>
          </a:p>
        </p:txBody>
      </p:sp>
      <p:pic>
        <p:nvPicPr>
          <p:cNvPr id="17" name="Picture 3" descr="image0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205" y="2312094"/>
            <a:ext cx="38385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533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b="1"/>
              <a:t>Grazie!</a:t>
            </a:r>
            <a:endParaRPr lang="en-GB" b="1"/>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68" y="1518397"/>
            <a:ext cx="1291511" cy="1291511"/>
          </a:xfrm>
          <a:prstGeom prst="rect">
            <a:avLst/>
          </a:prstGeom>
        </p:spPr>
      </p:pic>
      <p:sp>
        <p:nvSpPr>
          <p:cNvPr id="7" name="Content Placeholder 2"/>
          <p:cNvSpPr txBox="1">
            <a:spLocks/>
          </p:cNvSpPr>
          <p:nvPr/>
        </p:nvSpPr>
        <p:spPr>
          <a:xfrm>
            <a:off x="1024891" y="3535400"/>
            <a:ext cx="6978621" cy="1549694"/>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endParaRPr lang="en-GB" sz="1350" b="1">
              <a:solidFill>
                <a:srgbClr val="4D4D4D"/>
              </a:solidFill>
              <a:latin typeface="Arial"/>
            </a:endParaRPr>
          </a:p>
          <a:p>
            <a:pPr defTabSz="685800">
              <a:spcAft>
                <a:spcPts val="1350"/>
              </a:spcAft>
              <a:buClr>
                <a:srgbClr val="034EA2"/>
              </a:buClr>
            </a:pPr>
            <a:endParaRPr lang="en-GB" sz="1500" b="1">
              <a:solidFill>
                <a:srgbClr val="035DC1"/>
              </a:solidFill>
              <a:latin typeface="Arial"/>
              <a:hlinkClick r:id="rId4" invalidUrl="http:///"/>
            </a:endParaRPr>
          </a:p>
          <a:p>
            <a:pPr defTabSz="685800">
              <a:spcAft>
                <a:spcPts val="1350"/>
              </a:spcAft>
              <a:buClr>
                <a:srgbClr val="034EA2"/>
              </a:buClr>
            </a:pPr>
            <a:r>
              <a:rPr lang="en-GB" sz="1500" b="1">
                <a:solidFill>
                  <a:srgbClr val="035DC1"/>
                </a:solidFill>
                <a:latin typeface="Arial"/>
                <a:hlinkClick r:id="rId5"/>
              </a:rPr>
              <a:t>europa.eu/learning-corner</a:t>
            </a:r>
            <a:endParaRPr lang="en-GB" sz="1500" b="1">
              <a:solidFill>
                <a:srgbClr val="035DC1"/>
              </a:solidFill>
              <a:latin typeface="Arial"/>
              <a:cs typeface="Arial"/>
            </a:endParaRPr>
          </a:p>
          <a:p>
            <a:pPr defTabSz="685800">
              <a:spcAft>
                <a:spcPts val="1350"/>
              </a:spcAft>
              <a:buClr>
                <a:srgbClr val="034EA2"/>
              </a:buClr>
            </a:pPr>
            <a:r>
              <a:rPr lang="en-GB" sz="1500" b="1">
                <a:solidFill>
                  <a:srgbClr val="4D4D4D"/>
                </a:solidFill>
              </a:rPr>
              <a:t>✉ </a:t>
            </a:r>
            <a:r>
              <a:rPr lang="en-GB" sz="1500" b="1">
                <a:solidFill>
                  <a:srgbClr val="035DC1"/>
                </a:solidFill>
                <a:latin typeface="Arial"/>
                <a:hlinkClick r:id="rId6"/>
              </a:rPr>
              <a:t>COMM-A2@ec.europa.eu</a:t>
            </a:r>
            <a:endParaRPr lang="en-GB" sz="1500" b="1">
              <a:solidFill>
                <a:srgbClr val="035DC1"/>
              </a:solidFill>
              <a:latin typeface="Arial"/>
            </a:endParaRPr>
          </a:p>
          <a:p>
            <a:pPr defTabSz="685800">
              <a:spcAft>
                <a:spcPts val="1350"/>
              </a:spcAft>
              <a:buClr>
                <a:srgbClr val="034EA2"/>
              </a:buClr>
            </a:pPr>
            <a:endParaRPr lang="en-GB" sz="1500" b="1">
              <a:solidFill>
                <a:srgbClr val="035DC1"/>
              </a:solidFill>
              <a:latin typeface="Arial"/>
            </a:endParaRPr>
          </a:p>
        </p:txBody>
      </p:sp>
      <p:pic>
        <p:nvPicPr>
          <p:cNvPr id="8" name="Picture 7"/>
          <p:cNvPicPr>
            <a:picLocks noChangeAspect="1"/>
          </p:cNvPicPr>
          <p:nvPr/>
        </p:nvPicPr>
        <p:blipFill>
          <a:blip r:embed="rId7"/>
          <a:stretch>
            <a:fillRect/>
          </a:stretch>
        </p:blipFill>
        <p:spPr>
          <a:xfrm>
            <a:off x="1024891" y="3830133"/>
            <a:ext cx="512108" cy="562405"/>
          </a:xfrm>
          <a:prstGeom prst="rect">
            <a:avLst/>
          </a:prstGeom>
        </p:spPr>
      </p:pic>
      <p:sp>
        <p:nvSpPr>
          <p:cNvPr id="9" name="Subtitle 2"/>
          <p:cNvSpPr txBox="1">
            <a:spLocks/>
          </p:cNvSpPr>
          <p:nvPr/>
        </p:nvSpPr>
        <p:spPr>
          <a:xfrm>
            <a:off x="665331" y="4617591"/>
            <a:ext cx="6524139" cy="1390139"/>
          </a:xfrm>
          <a:prstGeom prst="rect">
            <a:avLst/>
          </a:prstGeom>
        </p:spPr>
        <p:txBody>
          <a:bodyPr vert="horz" wrap="square" lIns="68580" tIns="34290" rIns="68580" bIns="34290" rtlCol="0" anchor="b" anchorCtr="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r>
              <a:rPr lang="en-US" sz="788" b="1">
                <a:solidFill>
                  <a:srgbClr val="FFFFFF">
                    <a:lumMod val="50000"/>
                  </a:srgbClr>
                </a:solidFill>
                <a:latin typeface="Arial"/>
              </a:rPr>
              <a:t>	  © </a:t>
            </a:r>
            <a:r>
              <a:rPr lang="en-US" sz="788" b="1" err="1">
                <a:solidFill>
                  <a:srgbClr val="FFFFFF">
                    <a:lumMod val="50000"/>
                  </a:srgbClr>
                </a:solidFill>
              </a:rPr>
              <a:t>Unione</a:t>
            </a:r>
            <a:r>
              <a:rPr lang="en-US" sz="788" b="1">
                <a:solidFill>
                  <a:srgbClr val="FFFFFF">
                    <a:lumMod val="50000"/>
                  </a:srgbClr>
                </a:solidFill>
              </a:rPr>
              <a:t> </a:t>
            </a:r>
            <a:r>
              <a:rPr lang="en-US" sz="788" b="1" err="1">
                <a:solidFill>
                  <a:srgbClr val="FFFFFF">
                    <a:lumMod val="50000"/>
                  </a:srgbClr>
                </a:solidFill>
              </a:rPr>
              <a:t>europea</a:t>
            </a:r>
            <a:r>
              <a:rPr lang="en-US" sz="788" b="1">
                <a:solidFill>
                  <a:srgbClr val="FFFFFF">
                    <a:lumMod val="50000"/>
                  </a:srgbClr>
                </a:solidFill>
              </a:rPr>
              <a:t>, 2022</a:t>
            </a:r>
            <a:endParaRPr lang="en-US" sz="788" b="1">
              <a:solidFill>
                <a:srgbClr val="FFFFFF">
                  <a:lumMod val="50000"/>
                </a:srgbClr>
              </a:solidFill>
              <a:latin typeface="Arial"/>
            </a:endParaRPr>
          </a:p>
          <a:p>
            <a:pPr defTabSz="685800">
              <a:spcAft>
                <a:spcPts val="1350"/>
              </a:spcAft>
              <a:buClr>
                <a:srgbClr val="034EA2"/>
              </a:buClr>
            </a:pPr>
            <a:r>
              <a:rPr lang="it-IT" sz="788">
                <a:solidFill>
                  <a:srgbClr val="FFFFFF">
                    <a:lumMod val="50000"/>
                  </a:srgbClr>
                </a:solidFill>
              </a:rPr>
              <a:t>Salvo diversa indicazione, il riutilizzo del presente documento è autorizzato ai sensi della licenza Creative </a:t>
            </a:r>
            <a:r>
              <a:rPr lang="it-IT" sz="788" err="1">
                <a:solidFill>
                  <a:srgbClr val="FFFFFF">
                    <a:lumMod val="50000"/>
                  </a:srgbClr>
                </a:solidFill>
              </a:rPr>
              <a:t>Commons</a:t>
            </a:r>
            <a:r>
              <a:rPr lang="it-IT" sz="788">
                <a:solidFill>
                  <a:srgbClr val="FFFFFF">
                    <a:lumMod val="50000"/>
                  </a:srgbClr>
                </a:solidFill>
              </a:rPr>
              <a:t> </a:t>
            </a:r>
            <a:r>
              <a:rPr lang="it-IT" sz="788" err="1">
                <a:solidFill>
                  <a:srgbClr val="FFFFFF">
                    <a:lumMod val="50000"/>
                  </a:srgbClr>
                </a:solidFill>
              </a:rPr>
              <a:t>Attribution</a:t>
            </a:r>
            <a:r>
              <a:rPr lang="it-IT" sz="788">
                <a:solidFill>
                  <a:srgbClr val="FFFFFF">
                    <a:lumMod val="50000"/>
                  </a:srgbClr>
                </a:solidFill>
              </a:rPr>
              <a:t> 4.0 International (CC BY 4.0) (</a:t>
            </a:r>
            <a:r>
              <a:rPr lang="it-IT" sz="788">
                <a:solidFill>
                  <a:srgbClr val="FFFFFF">
                    <a:lumMod val="50000"/>
                  </a:srgbClr>
                </a:solidFill>
                <a:hlinkClick r:id="rId8"/>
              </a:rPr>
              <a:t>https://creativecommons.org/licenses/by/4.0/</a:t>
            </a:r>
            <a:r>
              <a:rPr lang="it-IT" sz="788">
                <a:solidFill>
                  <a:srgbClr val="FFFFFF">
                    <a:lumMod val="50000"/>
                  </a:srgbClr>
                </a:solidFill>
              </a:rPr>
              <a:t>). Per qualsiasi uso o riproduzione di elementi che non sono di proprietà dell’Unione europea, potrebbe essere necessaria l’autorizzazione diretta dei rispettivi titolari dei diritti.</a:t>
            </a:r>
            <a:endParaRPr lang="en-US" sz="788">
              <a:solidFill>
                <a:srgbClr val="FFFFFF">
                  <a:lumMod val="50000"/>
                </a:srgbClr>
              </a:solidFill>
              <a:latin typeface="Arial"/>
            </a:endParaRPr>
          </a:p>
        </p:txBody>
      </p:sp>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003" y="5179519"/>
            <a:ext cx="767622" cy="268573"/>
          </a:xfrm>
          <a:prstGeom prst="rect">
            <a:avLst/>
          </a:prstGeom>
        </p:spPr>
      </p:pic>
    </p:spTree>
    <p:extLst>
      <p:ext uri="{BB962C8B-B14F-4D97-AF65-F5344CB8AC3E}">
        <p14:creationId xmlns:p14="http://schemas.microsoft.com/office/powerpoint/2010/main" val="270215850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fr-FR" sz="2800" b="1">
                <a:latin typeface="Calibri" charset="0"/>
                <a:ea typeface="Calibri" charset="0"/>
                <a:cs typeface="Calibri" charset="0"/>
              </a:rPr>
              <a:t>TABLE OF CONTENTS</a:t>
            </a:r>
          </a:p>
        </p:txBody>
      </p:sp>
      <p:sp>
        <p:nvSpPr>
          <p:cNvPr id="39" name="Rectangle 38">
            <a:extLst>
              <a:ext uri="{FF2B5EF4-FFF2-40B4-BE49-F238E27FC236}">
                <a16:creationId xmlns:a16="http://schemas.microsoft.com/office/drawing/2014/main" id="{DCAE386F-D338-8640-B9CD-E269E5221BDE}"/>
              </a:ext>
            </a:extLst>
          </p:cNvPr>
          <p:cNvSpPr/>
          <p:nvPr/>
        </p:nvSpPr>
        <p:spPr>
          <a:xfrm>
            <a:off x="6741829" y="2888603"/>
            <a:ext cx="4572000" cy="584775"/>
          </a:xfrm>
          <a:prstGeom prst="rect">
            <a:avLst/>
          </a:prstGeom>
        </p:spPr>
        <p:txBody>
          <a:bodyPr>
            <a:spAutoFit/>
          </a:bodyPr>
          <a:lstStyle/>
          <a:p>
            <a:endParaRPr lang="fr-BE" sz="1600" b="1"/>
          </a:p>
          <a:p>
            <a:endParaRPr lang="fr-FR" sz="1600" b="1">
              <a:latin typeface="Calibri" charset="0"/>
              <a:ea typeface="Calibri" charset="0"/>
              <a:cs typeface="Calibri"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fr-BE" sz="800" i="1">
                <a:solidFill>
                  <a:schemeClr val="bg1"/>
                </a:solidFill>
              </a:rPr>
              <a:t>© </a:t>
            </a:r>
            <a:r>
              <a:rPr lang="fr-BE" sz="600">
                <a:solidFill>
                  <a:schemeClr val="bg1"/>
                </a:solidFill>
              </a:rPr>
              <a:t>PUBLIC DOMAIN</a:t>
            </a:r>
          </a:p>
        </p:txBody>
      </p:sp>
    </p:spTree>
    <p:extLst>
      <p:ext uri="{BB962C8B-B14F-4D97-AF65-F5344CB8AC3E}">
        <p14:creationId xmlns:p14="http://schemas.microsoft.com/office/powerpoint/2010/main" val="220973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6426" y="80254"/>
            <a:ext cx="4250844" cy="584775"/>
          </a:xfrm>
          <a:prstGeom prst="rect">
            <a:avLst/>
          </a:prstGeom>
          <a:noFill/>
        </p:spPr>
        <p:txBody>
          <a:bodyPr wrap="none" rtlCol="0">
            <a:spAutoFit/>
          </a:bodyPr>
          <a:lstStyle/>
          <a:p>
            <a:r>
              <a:rPr lang="fr-FR" sz="3200" b="1">
                <a:solidFill>
                  <a:srgbClr val="2A4591"/>
                </a:solidFill>
                <a:latin typeface="Calibri" charset="0"/>
                <a:ea typeface="Calibri" charset="0"/>
                <a:cs typeface="Calibri" charset="0"/>
              </a:rPr>
              <a:t>INFORMAZIONI DI BASE</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a:solidFill>
                  <a:srgbClr val="2A4591"/>
                </a:solidFill>
                <a:latin typeface="Arial" charset="0"/>
                <a:ea typeface="Arial" charset="0"/>
                <a:cs typeface="Arial" charset="0"/>
              </a:rPr>
              <a:t>COS'È L'EUROPA?</a:t>
            </a:r>
          </a:p>
        </p:txBody>
      </p:sp>
      <p:cxnSp>
        <p:nvCxnSpPr>
          <p:cNvPr id="13" name="Connecteur droit 12"/>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3" name="5-Point Star 2"/>
          <p:cNvSpPr/>
          <p:nvPr/>
        </p:nvSpPr>
        <p:spPr>
          <a:xfrm>
            <a:off x="6600483" y="627390"/>
            <a:ext cx="2414213" cy="2212447"/>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TextBox 22"/>
          <p:cNvSpPr txBox="1"/>
          <p:nvPr/>
        </p:nvSpPr>
        <p:spPr>
          <a:xfrm>
            <a:off x="7055238" y="1584901"/>
            <a:ext cx="1555928" cy="646331"/>
          </a:xfrm>
          <a:prstGeom prst="rect">
            <a:avLst/>
          </a:prstGeom>
          <a:noFill/>
        </p:spPr>
        <p:txBody>
          <a:bodyPr wrap="square" rtlCol="0">
            <a:spAutoFit/>
          </a:bodyPr>
          <a:lstStyle/>
          <a:p>
            <a:pPr algn="ctr"/>
            <a:r>
              <a:rPr lang="fr-FR" b="1">
                <a:solidFill>
                  <a:srgbClr val="002060"/>
                </a:solidFill>
                <a:latin typeface="Calibri" charset="0"/>
                <a:ea typeface="Calibri" charset="0"/>
                <a:cs typeface="Calibri" charset="0"/>
              </a:rPr>
              <a:t>447 </a:t>
            </a:r>
            <a:r>
              <a:rPr lang="fr-FR" b="1" err="1">
                <a:solidFill>
                  <a:srgbClr val="002060"/>
                </a:solidFill>
                <a:latin typeface="Calibri" charset="0"/>
                <a:ea typeface="Calibri" charset="0"/>
                <a:cs typeface="Calibri" charset="0"/>
              </a:rPr>
              <a:t>milioni</a:t>
            </a:r>
            <a:r>
              <a:rPr lang="fr-FR" b="1">
                <a:solidFill>
                  <a:srgbClr val="002060"/>
                </a:solidFill>
                <a:latin typeface="Calibri" charset="0"/>
                <a:ea typeface="Calibri" charset="0"/>
                <a:cs typeface="Calibri" charset="0"/>
              </a:rPr>
              <a:t> di </a:t>
            </a:r>
            <a:r>
              <a:rPr lang="fr-FR" b="1" err="1">
                <a:solidFill>
                  <a:srgbClr val="002060"/>
                </a:solidFill>
                <a:latin typeface="Calibri" charset="0"/>
                <a:ea typeface="Calibri" charset="0"/>
                <a:cs typeface="Calibri" charset="0"/>
              </a:rPr>
              <a:t>persone</a:t>
            </a:r>
            <a:endParaRPr lang="fr-BE" b="1">
              <a:solidFill>
                <a:srgbClr val="002060"/>
              </a:solidFill>
            </a:endParaRPr>
          </a:p>
        </p:txBody>
      </p:sp>
      <p:sp>
        <p:nvSpPr>
          <p:cNvPr id="10" name="TextBox 9"/>
          <p:cNvSpPr txBox="1"/>
          <p:nvPr/>
        </p:nvSpPr>
        <p:spPr>
          <a:xfrm>
            <a:off x="7549830" y="1308065"/>
            <a:ext cx="1275907" cy="369332"/>
          </a:xfrm>
          <a:prstGeom prst="rect">
            <a:avLst/>
          </a:prstGeom>
          <a:noFill/>
        </p:spPr>
        <p:txBody>
          <a:bodyPr wrap="square" rtlCol="0">
            <a:spAutoFit/>
          </a:bodyPr>
          <a:lstStyle/>
          <a:p>
            <a:r>
              <a:rPr lang="fr-BE" b="1">
                <a:solidFill>
                  <a:srgbClr val="002060"/>
                </a:solidFill>
              </a:rPr>
              <a:t>UE:</a:t>
            </a:r>
          </a:p>
        </p:txBody>
      </p:sp>
      <p:sp>
        <p:nvSpPr>
          <p:cNvPr id="6" name="Flowchart: Connector 5"/>
          <p:cNvSpPr/>
          <p:nvPr/>
        </p:nvSpPr>
        <p:spPr>
          <a:xfrm>
            <a:off x="784978" y="1054104"/>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a:solidFill>
                  <a:srgbClr val="002060"/>
                </a:solidFill>
              </a:rPr>
              <a:t>EUROPA:</a:t>
            </a:r>
          </a:p>
          <a:p>
            <a:pPr algn="ctr"/>
            <a:r>
              <a:rPr lang="fr-BE" b="1">
                <a:solidFill>
                  <a:srgbClr val="002060"/>
                </a:solidFill>
              </a:rPr>
              <a:t>1 dei 6 </a:t>
            </a:r>
            <a:r>
              <a:rPr lang="fr-BE" b="1" err="1">
                <a:solidFill>
                  <a:srgbClr val="002060"/>
                </a:solidFill>
              </a:rPr>
              <a:t>continenti</a:t>
            </a:r>
            <a:endParaRPr lang="fr-BE"/>
          </a:p>
        </p:txBody>
      </p:sp>
      <p:sp>
        <p:nvSpPr>
          <p:cNvPr id="24" name="Flowchart: Connector 23"/>
          <p:cNvSpPr/>
          <p:nvPr/>
        </p:nvSpPr>
        <p:spPr>
          <a:xfrm>
            <a:off x="784978" y="4334325"/>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a:solidFill>
                  <a:srgbClr val="002060"/>
                </a:solidFill>
              </a:rPr>
              <a:t>EUROPA:</a:t>
            </a:r>
          </a:p>
          <a:p>
            <a:pPr algn="ctr"/>
            <a:r>
              <a:rPr lang="it-IT" b="1">
                <a:solidFill>
                  <a:srgbClr val="002060"/>
                </a:solidFill>
                <a:latin typeface="Calibri" charset="0"/>
                <a:ea typeface="Calibri" charset="0"/>
                <a:cs typeface="Calibri" charset="0"/>
              </a:rPr>
              <a:t>oltre 700 milioni di persone</a:t>
            </a:r>
            <a:endParaRPr lang="fr-BE">
              <a:solidFill>
                <a:srgbClr val="002060"/>
              </a:solidFill>
            </a:endParaRPr>
          </a:p>
        </p:txBody>
      </p:sp>
      <p:sp>
        <p:nvSpPr>
          <p:cNvPr id="25" name="Flowchart: Connector 24"/>
          <p:cNvSpPr/>
          <p:nvPr/>
        </p:nvSpPr>
        <p:spPr>
          <a:xfrm>
            <a:off x="3974991" y="3417660"/>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a:solidFill>
                  <a:srgbClr val="002060"/>
                </a:solidFill>
              </a:rPr>
              <a:t>EUROPA:</a:t>
            </a:r>
          </a:p>
          <a:p>
            <a:pPr algn="ctr"/>
            <a:r>
              <a:rPr lang="fr-FR" b="1">
                <a:solidFill>
                  <a:srgbClr val="002060"/>
                </a:solidFill>
                <a:latin typeface="Calibri" charset="0"/>
                <a:ea typeface="Calibri" charset="0"/>
                <a:cs typeface="Calibri" charset="0"/>
              </a:rPr>
              <a:t>44 </a:t>
            </a:r>
            <a:r>
              <a:rPr lang="fr-FR" b="1" err="1">
                <a:solidFill>
                  <a:srgbClr val="002060"/>
                </a:solidFill>
                <a:latin typeface="Calibri" charset="0"/>
                <a:ea typeface="Calibri" charset="0"/>
                <a:cs typeface="Calibri" charset="0"/>
              </a:rPr>
              <a:t>paesi</a:t>
            </a:r>
            <a:endParaRPr lang="fr-BE">
              <a:solidFill>
                <a:srgbClr val="002060"/>
              </a:solidFill>
            </a:endParaRPr>
          </a:p>
        </p:txBody>
      </p:sp>
      <p:sp>
        <p:nvSpPr>
          <p:cNvPr id="30" name="5-Point Star 29"/>
          <p:cNvSpPr/>
          <p:nvPr/>
        </p:nvSpPr>
        <p:spPr>
          <a:xfrm>
            <a:off x="6483566" y="3797348"/>
            <a:ext cx="2414213" cy="2212447"/>
          </a:xfrm>
          <a:prstGeom prst="star5">
            <a:avLst>
              <a:gd name="adj" fmla="val 18746"/>
              <a:gd name="hf" fmla="val 105146"/>
              <a:gd name="vf" fmla="val 110557"/>
            </a:avLst>
          </a:prstGeom>
          <a:solidFill>
            <a:schemeClr val="accent1">
              <a:lumMod val="60000"/>
              <a:lumOff val="40000"/>
              <a:alpha val="88000"/>
            </a:schemeClr>
          </a:solidFill>
          <a:ln>
            <a:solidFill>
              <a:srgbClr val="00206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TextBox 7"/>
          <p:cNvSpPr txBox="1"/>
          <p:nvPr/>
        </p:nvSpPr>
        <p:spPr>
          <a:xfrm>
            <a:off x="7103932" y="4604659"/>
            <a:ext cx="1205512" cy="646331"/>
          </a:xfrm>
          <a:prstGeom prst="rect">
            <a:avLst/>
          </a:prstGeom>
          <a:noFill/>
        </p:spPr>
        <p:txBody>
          <a:bodyPr wrap="square" rtlCol="0">
            <a:spAutoFit/>
          </a:bodyPr>
          <a:lstStyle/>
          <a:p>
            <a:pPr algn="ctr"/>
            <a:r>
              <a:rPr lang="en-IE" b="1">
                <a:solidFill>
                  <a:srgbClr val="002060"/>
                </a:solidFill>
              </a:rPr>
              <a:t>UE:</a:t>
            </a:r>
          </a:p>
          <a:p>
            <a:pPr algn="ctr"/>
            <a:r>
              <a:rPr lang="en-IE" b="1">
                <a:solidFill>
                  <a:srgbClr val="002060"/>
                </a:solidFill>
              </a:rPr>
              <a:t>27 </a:t>
            </a:r>
            <a:r>
              <a:rPr lang="en-IE" b="1" err="1">
                <a:solidFill>
                  <a:srgbClr val="002060"/>
                </a:solidFill>
              </a:rPr>
              <a:t>paesi</a:t>
            </a:r>
            <a:endParaRPr lang="en-IE" b="1">
              <a:solidFill>
                <a:srgbClr val="002060"/>
              </a:solidFill>
            </a:endParaRPr>
          </a:p>
        </p:txBody>
      </p:sp>
    </p:spTree>
    <p:extLst>
      <p:ext uri="{BB962C8B-B14F-4D97-AF65-F5344CB8AC3E}">
        <p14:creationId xmlns:p14="http://schemas.microsoft.com/office/powerpoint/2010/main" val="1420580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 calcmode="lin" valueType="num">
                                      <p:cBhvr additive="base">
                                        <p:cTn id="2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bg/>
                                          </p:spTgt>
                                        </p:tgtEl>
                                        <p:attrNameLst>
                                          <p:attrName>style.visibility</p:attrName>
                                        </p:attrNameLst>
                                      </p:cBhvr>
                                      <p:to>
                                        <p:strVal val="visible"/>
                                      </p:to>
                                    </p:set>
                                    <p:anim calcmode="lin" valueType="num">
                                      <p:cBhvr additive="base">
                                        <p:cTn id="31" dur="500" fill="hold"/>
                                        <p:tgtEl>
                                          <p:spTgt spid="24">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4">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 calcmode="lin" valueType="num">
                                      <p:cBhvr additive="base">
                                        <p:cTn id="3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anim calcmode="lin" valueType="num">
                                      <p:cBhvr additive="base">
                                        <p:cTn id="4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 calcmode="lin" valueType="num">
                                      <p:cBhvr additive="base">
                                        <p:cTn id="4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10" grpId="0"/>
      <p:bldP spid="6" grpId="0" animBg="1"/>
      <p:bldP spid="24" grpId="0" uiExpand="1" build="allAtOnce" animBg="1"/>
      <p:bldP spid="25"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rot="16200000">
            <a:off x="8330637" y="6044636"/>
            <a:ext cx="1380506" cy="246221"/>
          </a:xfrm>
          <a:prstGeom prst="rect">
            <a:avLst/>
          </a:prstGeom>
          <a:solidFill>
            <a:schemeClr val="bg1"/>
          </a:solidFill>
        </p:spPr>
        <p:txBody>
          <a:bodyPr wrap="none">
            <a:spAutoFit/>
          </a:bodyPr>
          <a:lstStyle/>
          <a:p>
            <a:r>
              <a:rPr lang="fr-FR" sz="1000" b="1">
                <a:solidFill>
                  <a:srgbClr val="2A4591"/>
                </a:solidFill>
                <a:latin typeface="Arial" charset="0"/>
                <a:ea typeface="Arial" charset="0"/>
                <a:cs typeface="Arial" charset="0"/>
              </a:rPr>
              <a:t>COS'È L'EUROPA?</a:t>
            </a: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9" y="361489"/>
            <a:ext cx="3578562" cy="584775"/>
          </a:xfrm>
          <a:prstGeom prst="rect">
            <a:avLst/>
          </a:prstGeom>
          <a:solidFill>
            <a:srgbClr val="F0F4FA"/>
          </a:solidFill>
        </p:spPr>
        <p:txBody>
          <a:bodyPr wrap="square" rtlCol="0">
            <a:spAutoFit/>
          </a:bodyPr>
          <a:lstStyle/>
          <a:p>
            <a:r>
              <a:rPr lang="fr-FR" sz="3200" b="1">
                <a:solidFill>
                  <a:srgbClr val="2A4591"/>
                </a:solidFill>
                <a:latin typeface="Calibri" charset="0"/>
                <a:ea typeface="Calibri" charset="0"/>
                <a:cs typeface="Calibri" charset="0"/>
              </a:rPr>
              <a:t>CULTURA EUROPEA</a:t>
            </a:r>
          </a:p>
        </p:txBody>
      </p:sp>
      <p:cxnSp>
        <p:nvCxnSpPr>
          <p:cNvPr id="12"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85155" y="6673335"/>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4" name="Rectangle 3"/>
          <p:cNvSpPr/>
          <p:nvPr/>
        </p:nvSpPr>
        <p:spPr>
          <a:xfrm>
            <a:off x="3002280" y="4502133"/>
            <a:ext cx="5849779" cy="1950720"/>
          </a:xfrm>
          <a:prstGeom prst="rect">
            <a:avLst/>
          </a:prstGeom>
          <a:solidFill>
            <a:srgbClr val="F0F4FA">
              <a:alpha val="90000"/>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ct val="150000"/>
              </a:lnSpc>
            </a:pPr>
            <a:r>
              <a:rPr lang="it-IT" sz="2000" b="1">
                <a:solidFill>
                  <a:schemeClr val="accent5">
                    <a:lumMod val="50000"/>
                  </a:schemeClr>
                </a:solidFill>
              </a:rPr>
              <a:t>La cultura e la diversità europee sono plasmate da:</a:t>
            </a:r>
          </a:p>
          <a:p>
            <a:pPr marL="522900" indent="-342900">
              <a:lnSpc>
                <a:spcPct val="150000"/>
              </a:lnSpc>
              <a:buFont typeface="Arial" panose="020B0604020202020204" pitchFamily="34" charset="0"/>
              <a:buChar char="•"/>
            </a:pPr>
            <a:r>
              <a:rPr lang="it-IT" sz="2000" b="1">
                <a:solidFill>
                  <a:schemeClr val="accent5">
                    <a:lumMod val="50000"/>
                  </a:schemeClr>
                </a:solidFill>
              </a:rPr>
              <a:t>Antica Grecia e antica Roma</a:t>
            </a:r>
          </a:p>
          <a:p>
            <a:pPr marL="522900" indent="-342900">
              <a:lnSpc>
                <a:spcPct val="150000"/>
              </a:lnSpc>
              <a:buFont typeface="Arial" panose="020B0604020202020204" pitchFamily="34" charset="0"/>
              <a:buChar char="•"/>
            </a:pPr>
            <a:r>
              <a:rPr lang="en-GB" sz="2000" b="1" err="1">
                <a:solidFill>
                  <a:schemeClr val="accent5">
                    <a:lumMod val="50000"/>
                  </a:schemeClr>
                </a:solidFill>
              </a:rPr>
              <a:t>Riforma</a:t>
            </a:r>
            <a:r>
              <a:rPr lang="en-GB" sz="2000" b="1">
                <a:solidFill>
                  <a:schemeClr val="accent5">
                    <a:lumMod val="50000"/>
                  </a:schemeClr>
                </a:solidFill>
              </a:rPr>
              <a:t> </a:t>
            </a:r>
            <a:r>
              <a:rPr lang="en-GB" sz="2000" b="1" err="1">
                <a:solidFill>
                  <a:schemeClr val="accent5">
                    <a:lumMod val="50000"/>
                  </a:schemeClr>
                </a:solidFill>
              </a:rPr>
              <a:t>protestante</a:t>
            </a:r>
            <a:r>
              <a:rPr lang="en-GB" sz="2000" b="1">
                <a:solidFill>
                  <a:schemeClr val="accent5">
                    <a:lumMod val="50000"/>
                  </a:schemeClr>
                </a:solidFill>
              </a:rPr>
              <a:t> e </a:t>
            </a:r>
            <a:r>
              <a:rPr lang="en-GB" sz="2000" b="1" err="1">
                <a:solidFill>
                  <a:schemeClr val="accent5">
                    <a:lumMod val="50000"/>
                  </a:schemeClr>
                </a:solidFill>
              </a:rPr>
              <a:t>illuminismo</a:t>
            </a:r>
            <a:endParaRPr lang="en-GB" sz="2000" b="1">
              <a:solidFill>
                <a:schemeClr val="accent5">
                  <a:lumMod val="50000"/>
                </a:schemeClr>
              </a:solidFill>
            </a:endParaRPr>
          </a:p>
          <a:p>
            <a:pPr marL="522900" indent="-342900">
              <a:lnSpc>
                <a:spcPct val="150000"/>
              </a:lnSpc>
              <a:buFont typeface="Arial" panose="020B0604020202020204" pitchFamily="34" charset="0"/>
              <a:buChar char="•"/>
            </a:pPr>
            <a:r>
              <a:rPr lang="en-GB" sz="2000" b="1" err="1">
                <a:solidFill>
                  <a:schemeClr val="accent5">
                    <a:lumMod val="50000"/>
                  </a:schemeClr>
                </a:solidFill>
              </a:rPr>
              <a:t>Parlamentarismo</a:t>
            </a:r>
            <a:r>
              <a:rPr lang="en-GB" sz="2000" b="1">
                <a:solidFill>
                  <a:schemeClr val="accent5">
                    <a:lumMod val="50000"/>
                  </a:schemeClr>
                </a:solidFill>
              </a:rPr>
              <a:t> e </a:t>
            </a:r>
            <a:r>
              <a:rPr lang="en-GB" sz="2000" b="1" err="1">
                <a:solidFill>
                  <a:schemeClr val="accent5">
                    <a:lumMod val="50000"/>
                  </a:schemeClr>
                </a:solidFill>
              </a:rPr>
              <a:t>diritti</a:t>
            </a:r>
            <a:r>
              <a:rPr lang="en-GB" sz="2000" b="1">
                <a:solidFill>
                  <a:schemeClr val="accent5">
                    <a:lumMod val="50000"/>
                  </a:schemeClr>
                </a:solidFill>
              </a:rPr>
              <a:t> </a:t>
            </a:r>
            <a:r>
              <a:rPr lang="en-GB" sz="2000" b="1" err="1">
                <a:solidFill>
                  <a:schemeClr val="accent5">
                    <a:lumMod val="50000"/>
                  </a:schemeClr>
                </a:solidFill>
              </a:rPr>
              <a:t>sociali</a:t>
            </a:r>
            <a:endParaRPr lang="en-IE"/>
          </a:p>
        </p:txBody>
      </p:sp>
    </p:spTree>
    <p:extLst>
      <p:ext uri="{BB962C8B-B14F-4D97-AF65-F5344CB8AC3E}">
        <p14:creationId xmlns:p14="http://schemas.microsoft.com/office/powerpoint/2010/main" val="35667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0" name="Rectangle 9"/>
          <p:cNvSpPr/>
          <p:nvPr/>
        </p:nvSpPr>
        <p:spPr>
          <a:xfrm>
            <a:off x="531856" y="914623"/>
            <a:ext cx="4200193" cy="3754428"/>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ZoneTexte 1"/>
          <p:cNvSpPr txBox="1"/>
          <p:nvPr/>
        </p:nvSpPr>
        <p:spPr>
          <a:xfrm>
            <a:off x="762171" y="206235"/>
            <a:ext cx="4527228" cy="584775"/>
          </a:xfrm>
          <a:prstGeom prst="rect">
            <a:avLst/>
          </a:prstGeom>
          <a:noFill/>
        </p:spPr>
        <p:txBody>
          <a:bodyPr wrap="square" rtlCol="0">
            <a:spAutoFit/>
          </a:bodyPr>
          <a:lstStyle/>
          <a:p>
            <a:r>
              <a:rPr lang="fr-FR" sz="3200" b="1">
                <a:solidFill>
                  <a:srgbClr val="2A4591"/>
                </a:solidFill>
                <a:latin typeface="Calibri" charset="0"/>
                <a:ea typeface="Calibri" charset="0"/>
                <a:cs typeface="Calibri" charset="0"/>
              </a:rPr>
              <a:t>ARTISTI EUROPEI</a:t>
            </a:r>
          </a:p>
        </p:txBody>
      </p:sp>
      <p:sp>
        <p:nvSpPr>
          <p:cNvPr id="3" name="ZoneTexte 2"/>
          <p:cNvSpPr txBox="1"/>
          <p:nvPr/>
        </p:nvSpPr>
        <p:spPr>
          <a:xfrm>
            <a:off x="726942" y="841613"/>
            <a:ext cx="3385038" cy="1477328"/>
          </a:xfrm>
          <a:prstGeom prst="rect">
            <a:avLst/>
          </a:prstGeom>
          <a:noFill/>
        </p:spPr>
        <p:txBody>
          <a:bodyPr wrap="square" rtlCol="0">
            <a:spAutoFit/>
          </a:bodyPr>
          <a:lstStyle/>
          <a:p>
            <a:endParaRPr lang="en-GB"/>
          </a:p>
          <a:p>
            <a:r>
              <a:rPr lang="it-IT"/>
              <a:t>Nel corso dei secoli nuovi stili musicali, architettonici e letterari hanno ispirato artisti di tutta Europa.</a:t>
            </a:r>
            <a:endParaRPr lang="en-GB"/>
          </a:p>
        </p:txBody>
      </p:sp>
      <p:sp>
        <p:nvSpPr>
          <p:cNvPr id="8" name="Rectangle 7"/>
          <p:cNvSpPr/>
          <p:nvPr/>
        </p:nvSpPr>
        <p:spPr>
          <a:xfrm rot="16200000">
            <a:off x="8330637" y="6044636"/>
            <a:ext cx="1380506" cy="246221"/>
          </a:xfrm>
          <a:prstGeom prst="rect">
            <a:avLst/>
          </a:prstGeom>
        </p:spPr>
        <p:txBody>
          <a:bodyPr wrap="none">
            <a:spAutoFit/>
          </a:bodyPr>
          <a:lstStyle/>
          <a:p>
            <a:r>
              <a:rPr lang="fr-FR" sz="1000" b="1">
                <a:solidFill>
                  <a:srgbClr val="2A4591"/>
                </a:solidFill>
                <a:latin typeface="Arial" charset="0"/>
                <a:ea typeface="Arial" charset="0"/>
                <a:cs typeface="Arial" charset="0"/>
              </a:rPr>
              <a:t>COS'È L'EUROPA?</a:t>
            </a:r>
          </a:p>
        </p:txBody>
      </p: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2">
            <a:extLst>
              <a:ext uri="{FF2B5EF4-FFF2-40B4-BE49-F238E27FC236}">
                <a16:creationId xmlns:a16="http://schemas.microsoft.com/office/drawing/2014/main" id="{F2B47A78-CCE2-4D4B-88BB-87110C974CBE}"/>
              </a:ext>
            </a:extLst>
          </p:cNvPr>
          <p:cNvSpPr txBox="1"/>
          <p:nvPr/>
        </p:nvSpPr>
        <p:spPr>
          <a:xfrm>
            <a:off x="721892" y="2373451"/>
            <a:ext cx="3385038" cy="369332"/>
          </a:xfrm>
          <a:prstGeom prst="rect">
            <a:avLst/>
          </a:prstGeom>
          <a:solidFill>
            <a:schemeClr val="accent5">
              <a:lumMod val="60000"/>
              <a:lumOff val="40000"/>
            </a:schemeClr>
          </a:solidFill>
        </p:spPr>
        <p:txBody>
          <a:bodyPr wrap="square" rtlCol="0">
            <a:spAutoFit/>
          </a:bodyPr>
          <a:lstStyle/>
          <a:p>
            <a:r>
              <a:rPr lang="en-GB"/>
              <a:t>Per </a:t>
            </a:r>
            <a:r>
              <a:rPr lang="en-GB" err="1"/>
              <a:t>esempio</a:t>
            </a:r>
            <a:r>
              <a:rPr lang="en-GB"/>
              <a:t>:</a:t>
            </a:r>
          </a:p>
        </p:txBody>
      </p:sp>
      <p:sp>
        <p:nvSpPr>
          <p:cNvPr id="4" name="TextBox 3"/>
          <p:cNvSpPr txBox="1"/>
          <p:nvPr/>
        </p:nvSpPr>
        <p:spPr>
          <a:xfrm>
            <a:off x="673069" y="2722227"/>
            <a:ext cx="1833463" cy="1754326"/>
          </a:xfrm>
          <a:prstGeom prst="rect">
            <a:avLst/>
          </a:prstGeom>
          <a:noFill/>
        </p:spPr>
        <p:txBody>
          <a:bodyPr wrap="square" rtlCol="0">
            <a:spAutoFit/>
          </a:bodyPr>
          <a:lstStyle/>
          <a:p>
            <a:pPr marL="342900" indent="-342900">
              <a:buFont typeface="+mj-lt"/>
              <a:buAutoNum type="arabicPeriod"/>
            </a:pPr>
            <a:r>
              <a:rPr lang="fr-BE"/>
              <a:t>Pablo Picasso</a:t>
            </a:r>
          </a:p>
          <a:p>
            <a:pPr marL="342900" indent="-342900">
              <a:buFont typeface="+mj-lt"/>
              <a:buAutoNum type="arabicPeriod"/>
            </a:pPr>
            <a:r>
              <a:rPr lang="en-GB"/>
              <a:t>Ludwig van </a:t>
            </a:r>
            <a:r>
              <a:rPr lang="fr-BE"/>
              <a:t>Beethoven</a:t>
            </a:r>
          </a:p>
          <a:p>
            <a:pPr marL="342900" indent="-342900">
              <a:buFont typeface="+mj-lt"/>
              <a:buAutoNum type="arabicPeriod"/>
            </a:pPr>
            <a:r>
              <a:rPr lang="fr-BE"/>
              <a:t>Alfons Mucha</a:t>
            </a:r>
          </a:p>
          <a:p>
            <a:pPr marL="342900" indent="-342900">
              <a:buFont typeface="+mj-lt"/>
              <a:buAutoNum type="arabicPeriod"/>
            </a:pPr>
            <a:r>
              <a:rPr lang="en-US" err="1"/>
              <a:t>Hilma</a:t>
            </a:r>
            <a:r>
              <a:rPr lang="en-US"/>
              <a:t> </a:t>
            </a:r>
            <a:r>
              <a:rPr lang="en-US" err="1"/>
              <a:t>af</a:t>
            </a:r>
            <a:r>
              <a:rPr lang="en-US"/>
              <a:t> </a:t>
            </a:r>
            <a:r>
              <a:rPr lang="en-US" err="1"/>
              <a:t>Klint</a:t>
            </a:r>
            <a:r>
              <a:rPr lang="en-US"/>
              <a:t> </a:t>
            </a:r>
          </a:p>
          <a:p>
            <a:pPr marL="285750" indent="-285750">
              <a:buFont typeface="Arial" panose="020B0604020202020204" pitchFamily="34" charset="0"/>
              <a:buChar char="•"/>
            </a:pPr>
            <a:endParaRPr lang="fr-BE"/>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9369" y="932431"/>
            <a:ext cx="1322919" cy="1782554"/>
          </a:xfrm>
          <a:prstGeom prst="rect">
            <a:avLst/>
          </a:prstGeom>
          <a:ln>
            <a:solidFill>
              <a:schemeClr val="accent5">
                <a:lumMod val="75000"/>
              </a:schemeClr>
            </a:solidFill>
          </a:ln>
        </p:spPr>
      </p:pic>
      <p:sp>
        <p:nvSpPr>
          <p:cNvPr id="21" name="TextBox 20"/>
          <p:cNvSpPr txBox="1"/>
          <p:nvPr/>
        </p:nvSpPr>
        <p:spPr>
          <a:xfrm>
            <a:off x="2401983" y="2676060"/>
            <a:ext cx="2393451" cy="1754326"/>
          </a:xfrm>
          <a:prstGeom prst="rect">
            <a:avLst/>
          </a:prstGeom>
          <a:noFill/>
        </p:spPr>
        <p:txBody>
          <a:bodyPr wrap="square" rtlCol="0">
            <a:spAutoFit/>
          </a:bodyPr>
          <a:lstStyle/>
          <a:p>
            <a:pPr marL="342900" indent="-342900">
              <a:buFont typeface="+mj-lt"/>
              <a:buAutoNum type="arabicPeriod" startAt="5"/>
            </a:pPr>
            <a:r>
              <a:rPr lang="fr-BE"/>
              <a:t>Stefan Zweig</a:t>
            </a:r>
          </a:p>
          <a:p>
            <a:pPr marL="342900" indent="-342900">
              <a:buFont typeface="+mj-lt"/>
              <a:buAutoNum type="arabicPeriod" startAt="6"/>
            </a:pPr>
            <a:r>
              <a:rPr lang="en-US" err="1"/>
              <a:t>Wisława</a:t>
            </a:r>
            <a:r>
              <a:rPr lang="en-US"/>
              <a:t> </a:t>
            </a:r>
            <a:r>
              <a:rPr lang="en-US" err="1"/>
              <a:t>Szymborska</a:t>
            </a:r>
            <a:endParaRPr lang="en-US"/>
          </a:p>
          <a:p>
            <a:pPr marL="342900" indent="-342900">
              <a:buFont typeface="+mj-lt"/>
              <a:buAutoNum type="arabicPeriod" startAt="6"/>
            </a:pPr>
            <a:r>
              <a:rPr lang="en-US"/>
              <a:t>Simone de Beauvoir</a:t>
            </a:r>
          </a:p>
          <a:p>
            <a:pPr marL="342900" indent="-342900">
              <a:buFont typeface="+mj-lt"/>
              <a:buAutoNum type="arabicPeriod" startAt="6"/>
            </a:pPr>
            <a:r>
              <a:rPr lang="en-US"/>
              <a:t>Magda </a:t>
            </a:r>
            <a:r>
              <a:rPr lang="en-US" err="1"/>
              <a:t>Szabó</a:t>
            </a:r>
            <a:endParaRPr lang="en-US"/>
          </a:p>
          <a:p>
            <a:pPr marL="285750" indent="-285750">
              <a:buFont typeface="Arial" panose="020B0604020202020204" pitchFamily="34" charset="0"/>
              <a:buChar char="•"/>
            </a:pPr>
            <a:endParaRPr lang="fr-BE">
              <a:solidFill>
                <a:schemeClr val="bg1"/>
              </a:solidFill>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1992" y="2846115"/>
            <a:ext cx="1301336" cy="1856261"/>
          </a:xfrm>
          <a:prstGeom prst="rect">
            <a:avLst/>
          </a:prstGeom>
          <a:ln>
            <a:solidFill>
              <a:schemeClr val="accent5">
                <a:lumMod val="75000"/>
              </a:schemeClr>
            </a:solidFill>
          </a:ln>
        </p:spPr>
      </p:pic>
      <p:sp>
        <p:nvSpPr>
          <p:cNvPr id="20" name="TextBox 19"/>
          <p:cNvSpPr txBox="1"/>
          <p:nvPr/>
        </p:nvSpPr>
        <p:spPr>
          <a:xfrm>
            <a:off x="7745018" y="2534285"/>
            <a:ext cx="1625248" cy="215444"/>
          </a:xfrm>
          <a:prstGeom prst="rect">
            <a:avLst/>
          </a:prstGeom>
          <a:noFill/>
        </p:spPr>
        <p:txBody>
          <a:bodyPr wrap="square" rtlCol="0">
            <a:spAutoFit/>
          </a:bodyPr>
          <a:lstStyle/>
          <a:p>
            <a:r>
              <a:rPr lang="fr-BE" sz="800" i="1">
                <a:solidFill>
                  <a:schemeClr val="bg1"/>
                </a:solidFill>
              </a:rPr>
              <a:t>© </a:t>
            </a:r>
            <a:r>
              <a:rPr lang="fr-BE" sz="600">
                <a:solidFill>
                  <a:schemeClr val="bg1"/>
                </a:solidFill>
              </a:rPr>
              <a:t>PUBLIC DOMAIN</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9359" y="941756"/>
            <a:ext cx="1280780" cy="1788850"/>
          </a:xfrm>
          <a:prstGeom prst="rect">
            <a:avLst/>
          </a:prstGeom>
          <a:ln>
            <a:solidFill>
              <a:schemeClr val="accent5">
                <a:lumMod val="75000"/>
              </a:schemeClr>
            </a:solidFill>
          </a:ln>
        </p:spPr>
      </p:pic>
      <p:sp>
        <p:nvSpPr>
          <p:cNvPr id="27" name="TextBox 26"/>
          <p:cNvSpPr txBox="1"/>
          <p:nvPr/>
        </p:nvSpPr>
        <p:spPr>
          <a:xfrm>
            <a:off x="5620027" y="2572111"/>
            <a:ext cx="1625248" cy="215444"/>
          </a:xfrm>
          <a:prstGeom prst="rect">
            <a:avLst/>
          </a:prstGeom>
          <a:noFill/>
        </p:spPr>
        <p:txBody>
          <a:bodyPr wrap="square" rtlCol="0">
            <a:spAutoFit/>
          </a:bodyPr>
          <a:lstStyle/>
          <a:p>
            <a:r>
              <a:rPr lang="fr-BE" sz="800" i="1">
                <a:solidFill>
                  <a:schemeClr val="bg1"/>
                </a:solidFill>
              </a:rPr>
              <a:t>© </a:t>
            </a:r>
            <a:r>
              <a:rPr lang="fr-BE" sz="600">
                <a:solidFill>
                  <a:schemeClr val="bg1"/>
                </a:solidFill>
              </a:rPr>
              <a:t>PUBLIC DOMAIN</a:t>
            </a:r>
          </a:p>
        </p:txBody>
      </p:sp>
      <p:pic>
        <p:nvPicPr>
          <p:cNvPr id="1026" name="Picture 2" descr="File:Simone de Beauvo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487" y="4881901"/>
            <a:ext cx="1297842" cy="1826163"/>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10156" y="4513164"/>
            <a:ext cx="899919"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p>
          <a:p>
            <a:endParaRPr lang="en-IE"/>
          </a:p>
        </p:txBody>
      </p:sp>
      <p:pic>
        <p:nvPicPr>
          <p:cNvPr id="1028" name="Picture 4" descr="File:Hilma af Klint - 1907 - Ten large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6372" y="2854914"/>
            <a:ext cx="1323442" cy="1847461"/>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777177" y="4548791"/>
            <a:ext cx="1120292"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p>
        </p:txBody>
      </p:sp>
      <p:sp>
        <p:nvSpPr>
          <p:cNvPr id="19" name="TextBox 18"/>
          <p:cNvSpPr txBox="1"/>
          <p:nvPr/>
        </p:nvSpPr>
        <p:spPr>
          <a:xfrm>
            <a:off x="5681366" y="6548674"/>
            <a:ext cx="1641092"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p>
        </p:txBody>
      </p:sp>
      <p:sp>
        <p:nvSpPr>
          <p:cNvPr id="31" name="Rectangle 30"/>
          <p:cNvSpPr/>
          <p:nvPr/>
        </p:nvSpPr>
        <p:spPr>
          <a:xfrm>
            <a:off x="2412637" y="5234431"/>
            <a:ext cx="2078159" cy="1142848"/>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4" name="Picture 1023"/>
          <p:cNvPicPr>
            <a:picLocks noChangeAspect="1"/>
          </p:cNvPicPr>
          <p:nvPr/>
        </p:nvPicPr>
        <p:blipFill>
          <a:blip r:embed="rId8"/>
          <a:stretch>
            <a:fillRect/>
          </a:stretch>
        </p:blipFill>
        <p:spPr>
          <a:xfrm>
            <a:off x="2619416" y="5285034"/>
            <a:ext cx="1636941" cy="981075"/>
          </a:xfrm>
          <a:prstGeom prst="rect">
            <a:avLst/>
          </a:prstGeom>
        </p:spPr>
      </p:pic>
      <p:sp>
        <p:nvSpPr>
          <p:cNvPr id="1025" name="TextBox 1024"/>
          <p:cNvSpPr txBox="1"/>
          <p:nvPr/>
        </p:nvSpPr>
        <p:spPr>
          <a:xfrm>
            <a:off x="3757428" y="6238779"/>
            <a:ext cx="943259" cy="276999"/>
          </a:xfrm>
          <a:prstGeom prst="rect">
            <a:avLst/>
          </a:prstGeom>
          <a:noFill/>
        </p:spPr>
        <p:txBody>
          <a:bodyPr wrap="square" rtlCol="0">
            <a:spAutoFit/>
          </a:bodyPr>
          <a:lstStyle/>
          <a:p>
            <a:r>
              <a:rPr lang="fr-BE" sz="600" i="1"/>
              <a:t>© </a:t>
            </a:r>
            <a:r>
              <a:rPr lang="fr-BE" sz="600"/>
              <a:t>PUBLIC DOMAIN</a:t>
            </a:r>
          </a:p>
          <a:p>
            <a:endParaRPr lang="en-IE" sz="600"/>
          </a:p>
        </p:txBody>
      </p:sp>
      <p:pic>
        <p:nvPicPr>
          <p:cNvPr id="1034" name="Picture 10" descr="File:Stefan Zweig 1900 cropp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097" y="4833791"/>
            <a:ext cx="1369438" cy="186551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027" name="TextBox 1026"/>
          <p:cNvSpPr txBox="1"/>
          <p:nvPr/>
        </p:nvSpPr>
        <p:spPr>
          <a:xfrm>
            <a:off x="1177829" y="6554597"/>
            <a:ext cx="1013556"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p>
        </p:txBody>
      </p:sp>
      <p:pic>
        <p:nvPicPr>
          <p:cNvPr id="28" name="Picture 27" descr="File:SzabóMagda Júlia3.jpg"/>
          <p:cNvPicPr/>
          <p:nvPr/>
        </p:nvPicPr>
        <p:blipFill rotWithShape="1">
          <a:blip r:embed="rId10">
            <a:extLst>
              <a:ext uri="{28A0092B-C50C-407E-A947-70E740481C1C}">
                <a14:useLocalDpi xmlns:a14="http://schemas.microsoft.com/office/drawing/2010/main" val="0"/>
              </a:ext>
            </a:extLst>
          </a:blip>
          <a:srcRect l="4655" t="2891" b="9832"/>
          <a:stretch/>
        </p:blipFill>
        <p:spPr bwMode="auto">
          <a:xfrm>
            <a:off x="7172459" y="4941114"/>
            <a:ext cx="1339716" cy="1818452"/>
          </a:xfrm>
          <a:prstGeom prst="rect">
            <a:avLst/>
          </a:prstGeom>
          <a:noFill/>
          <a:ln>
            <a:solidFill>
              <a:srgbClr val="003296"/>
            </a:solidFill>
          </a:ln>
          <a:extLst>
            <a:ext uri="{53640926-AAD7-44D8-BBD7-CCE9431645EC}">
              <a14:shadowObscured xmlns:a14="http://schemas.microsoft.com/office/drawing/2010/main"/>
            </a:ext>
          </a:extLst>
        </p:spPr>
      </p:pic>
      <p:sp>
        <p:nvSpPr>
          <p:cNvPr id="7" name="TextBox 6"/>
          <p:cNvSpPr txBox="1"/>
          <p:nvPr/>
        </p:nvSpPr>
        <p:spPr>
          <a:xfrm>
            <a:off x="7790348" y="6606970"/>
            <a:ext cx="1310647"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p>
        </p:txBody>
      </p:sp>
      <p:sp>
        <p:nvSpPr>
          <p:cNvPr id="17" name="Flowchart: Connector 16"/>
          <p:cNvSpPr/>
          <p:nvPr/>
        </p:nvSpPr>
        <p:spPr>
          <a:xfrm>
            <a:off x="5062257" y="2585886"/>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1</a:t>
            </a:r>
          </a:p>
        </p:txBody>
      </p:sp>
      <p:sp>
        <p:nvSpPr>
          <p:cNvPr id="44" name="Flowchart: Connector 43"/>
          <p:cNvSpPr/>
          <p:nvPr/>
        </p:nvSpPr>
        <p:spPr>
          <a:xfrm>
            <a:off x="7166852" y="25574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2</a:t>
            </a:r>
          </a:p>
        </p:txBody>
      </p:sp>
      <p:sp>
        <p:nvSpPr>
          <p:cNvPr id="45" name="Flowchart: Connector 44"/>
          <p:cNvSpPr/>
          <p:nvPr/>
        </p:nvSpPr>
        <p:spPr>
          <a:xfrm>
            <a:off x="5069486" y="45305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3</a:t>
            </a:r>
          </a:p>
        </p:txBody>
      </p:sp>
      <p:sp>
        <p:nvSpPr>
          <p:cNvPr id="46" name="Flowchart: Connector 45"/>
          <p:cNvSpPr/>
          <p:nvPr/>
        </p:nvSpPr>
        <p:spPr>
          <a:xfrm>
            <a:off x="7166372" y="453609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4</a:t>
            </a:r>
          </a:p>
        </p:txBody>
      </p:sp>
      <p:sp>
        <p:nvSpPr>
          <p:cNvPr id="47" name="Flowchart: Connector 46"/>
          <p:cNvSpPr/>
          <p:nvPr/>
        </p:nvSpPr>
        <p:spPr>
          <a:xfrm>
            <a:off x="7172459" y="658422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8</a:t>
            </a:r>
          </a:p>
        </p:txBody>
      </p:sp>
      <p:sp>
        <p:nvSpPr>
          <p:cNvPr id="48" name="Flowchart: Connector 47"/>
          <p:cNvSpPr/>
          <p:nvPr/>
        </p:nvSpPr>
        <p:spPr>
          <a:xfrm>
            <a:off x="5072957" y="6548674"/>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7</a:t>
            </a:r>
          </a:p>
        </p:txBody>
      </p:sp>
      <p:sp>
        <p:nvSpPr>
          <p:cNvPr id="49" name="Flowchart: Connector 48"/>
          <p:cNvSpPr/>
          <p:nvPr/>
        </p:nvSpPr>
        <p:spPr>
          <a:xfrm>
            <a:off x="2433905" y="620984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6</a:t>
            </a:r>
          </a:p>
        </p:txBody>
      </p:sp>
      <p:sp>
        <p:nvSpPr>
          <p:cNvPr id="50" name="Flowchart: Connector 49"/>
          <p:cNvSpPr/>
          <p:nvPr/>
        </p:nvSpPr>
        <p:spPr>
          <a:xfrm>
            <a:off x="570097" y="6532662"/>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5</a:t>
            </a:r>
          </a:p>
        </p:txBody>
      </p:sp>
      <p:cxnSp>
        <p:nvCxnSpPr>
          <p:cNvPr id="36"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24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barn(inVertical)">
                                      <p:cBhvr>
                                        <p:cTn id="25" dur="500"/>
                                        <p:tgtEl>
                                          <p:spTgt spid="1024"/>
                                        </p:tgtEl>
                                      </p:cBhvr>
                                    </p:animEffect>
                                  </p:childTnLst>
                                </p:cTn>
                              </p:par>
                              <p:par>
                                <p:cTn id="26" presetID="16" presetClass="entr" presetSubtype="21"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barn(inVertical)">
                                      <p:cBhvr>
                                        <p:cTn id="28" dur="500"/>
                                        <p:tgtEl>
                                          <p:spTgt spid="10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25"/>
                                        </p:tgtEl>
                                        <p:attrNameLst>
                                          <p:attrName>style.visibility</p:attrName>
                                        </p:attrNameLst>
                                      </p:cBhvr>
                                      <p:to>
                                        <p:strVal val="visible"/>
                                      </p:to>
                                    </p:set>
                                    <p:animEffect transition="in" filter="barn(inVertical)">
                                      <p:cBhvr>
                                        <p:cTn id="40" dur="500"/>
                                        <p:tgtEl>
                                          <p:spTgt spid="10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barn(inVertical)">
                                      <p:cBhvr>
                                        <p:cTn id="46" dur="500"/>
                                        <p:tgtEl>
                                          <p:spTgt spid="10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inVertical)">
                                      <p:cBhvr>
                                        <p:cTn id="61" dur="500"/>
                                        <p:tgtEl>
                                          <p:spTgt spid="4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barn(inVertical)">
                                      <p:cBhvr>
                                        <p:cTn id="64" dur="500"/>
                                        <p:tgtEl>
                                          <p:spTgt spid="4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arn(inVertical)">
                                      <p:cBhvr>
                                        <p:cTn id="67" dur="500"/>
                                        <p:tgtEl>
                                          <p:spTgt spid="4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inVertical)">
                                      <p:cBhvr>
                                        <p:cTn id="70" dur="500"/>
                                        <p:tgtEl>
                                          <p:spTgt spid="4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arn(inVertical)">
                                      <p:cBhvr>
                                        <p:cTn id="73" dur="500"/>
                                        <p:tgtEl>
                                          <p:spTgt spid="4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arn(inVertical)">
                                      <p:cBhvr>
                                        <p:cTn id="76" dur="500"/>
                                        <p:tgtEl>
                                          <p:spTgt spid="49"/>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barn(inVertical)">
                                      <p:cBhvr>
                                        <p:cTn id="7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14" grpId="0"/>
      <p:bldP spid="16" grpId="0"/>
      <p:bldP spid="19" grpId="0"/>
      <p:bldP spid="31" grpId="0" animBg="1"/>
      <p:bldP spid="1025" grpId="0"/>
      <p:bldP spid="1027" grpId="0"/>
      <p:bldP spid="7" grpId="0"/>
      <p:bldP spid="17" grpId="0" animBg="1"/>
      <p:bldP spid="44" grpId="0" animBg="1"/>
      <p:bldP spid="45" grpId="0" animBg="1"/>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83182"/>
            <a:ext cx="3597497" cy="584775"/>
          </a:xfrm>
          <a:prstGeom prst="rect">
            <a:avLst/>
          </a:prstGeom>
          <a:noFill/>
        </p:spPr>
        <p:txBody>
          <a:bodyPr wrap="square" rtlCol="0">
            <a:spAutoFit/>
          </a:bodyPr>
          <a:lstStyle/>
          <a:p>
            <a:r>
              <a:rPr lang="fr-FR" sz="3200" b="1">
                <a:solidFill>
                  <a:srgbClr val="2A4591"/>
                </a:solidFill>
                <a:latin typeface="Calibri" charset="0"/>
                <a:ea typeface="Calibri" charset="0"/>
                <a:cs typeface="Calibri" charset="0"/>
              </a:rPr>
              <a:t>VALORI EUROPEI</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a:solidFill>
                  <a:srgbClr val="2A4591"/>
                </a:solidFill>
                <a:latin typeface="Arial" charset="0"/>
                <a:ea typeface="Arial" charset="0"/>
                <a:cs typeface="Arial" charset="0"/>
              </a:rPr>
              <a:t>COS'È L'EUROPA?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a:solidFill>
                <a:schemeClr val="accent1">
                  <a:lumMod val="50000"/>
                </a:schemeClr>
              </a:solidFill>
            </a:endParaRPr>
          </a:p>
          <a:p>
            <a:endParaRPr lang="en-IE"/>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6823" y="1736627"/>
            <a:ext cx="1919499" cy="2587094"/>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email">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a:ext>
            </a:extLst>
          </a:blip>
          <a:stretch>
            <a:fillRect/>
          </a:stretch>
        </p:blipFill>
        <p:spPr>
          <a:xfrm>
            <a:off x="315630" y="1736627"/>
            <a:ext cx="1919499" cy="2560320"/>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3529" y="4901874"/>
            <a:ext cx="4033745" cy="1693995"/>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102469" y="4139055"/>
            <a:ext cx="1625248" cy="215444"/>
          </a:xfrm>
          <a:prstGeom prst="rect">
            <a:avLst/>
          </a:prstGeom>
          <a:noFill/>
        </p:spPr>
        <p:txBody>
          <a:bodyPr wrap="square" rtlCol="0">
            <a:spAutoFit/>
          </a:bodyPr>
          <a:lstStyle/>
          <a:p>
            <a:r>
              <a:rPr lang="fr-BE" sz="800" i="1">
                <a:solidFill>
                  <a:schemeClr val="bg1"/>
                </a:solidFill>
              </a:rPr>
              <a:t>© </a:t>
            </a:r>
            <a:r>
              <a:rPr lang="fr-BE" sz="600">
                <a:solidFill>
                  <a:schemeClr val="bg1"/>
                </a:solidFill>
              </a:rPr>
              <a:t>PUBLIC DOMAIN</a:t>
            </a:r>
          </a:p>
        </p:txBody>
      </p:sp>
      <p:sp>
        <p:nvSpPr>
          <p:cNvPr id="11" name="TextBox 10"/>
          <p:cNvSpPr txBox="1"/>
          <p:nvPr/>
        </p:nvSpPr>
        <p:spPr>
          <a:xfrm>
            <a:off x="1422505" y="4139055"/>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5" name="Flowchart: Connector 4"/>
          <p:cNvSpPr/>
          <p:nvPr/>
        </p:nvSpPr>
        <p:spPr>
          <a:xfrm>
            <a:off x="2811602" y="1190019"/>
            <a:ext cx="3657600" cy="3554730"/>
          </a:xfrm>
          <a:prstGeom prst="flowChartConnector">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err="1">
                <a:solidFill>
                  <a:schemeClr val="tx1"/>
                </a:solidFill>
              </a:rPr>
              <a:t>Dignità</a:t>
            </a:r>
            <a:r>
              <a:rPr lang="en-US" sz="2800">
                <a:solidFill>
                  <a:schemeClr val="tx1"/>
                </a:solidFill>
              </a:rPr>
              <a:t> </a:t>
            </a:r>
            <a:r>
              <a:rPr lang="en-US" sz="2800" err="1">
                <a:solidFill>
                  <a:schemeClr val="tx1"/>
                </a:solidFill>
              </a:rPr>
              <a:t>umana</a:t>
            </a:r>
            <a:endParaRPr lang="en-US" sz="2800">
              <a:solidFill>
                <a:schemeClr val="tx1"/>
              </a:solidFill>
            </a:endParaRPr>
          </a:p>
          <a:p>
            <a:pPr algn="ctr"/>
            <a:r>
              <a:rPr lang="en-US" sz="2800" err="1">
                <a:solidFill>
                  <a:schemeClr val="tx1"/>
                </a:solidFill>
              </a:rPr>
              <a:t>Libertà</a:t>
            </a:r>
            <a:endParaRPr lang="en-US" sz="2800">
              <a:solidFill>
                <a:schemeClr val="tx1"/>
              </a:solidFill>
            </a:endParaRPr>
          </a:p>
          <a:p>
            <a:pPr algn="ctr"/>
            <a:r>
              <a:rPr lang="en-US" sz="2800" err="1">
                <a:solidFill>
                  <a:schemeClr val="tx1"/>
                </a:solidFill>
              </a:rPr>
              <a:t>Democrazia</a:t>
            </a:r>
            <a:endParaRPr lang="en-US" sz="2800">
              <a:solidFill>
                <a:schemeClr val="tx1"/>
              </a:solidFill>
            </a:endParaRPr>
          </a:p>
          <a:p>
            <a:pPr algn="ctr"/>
            <a:r>
              <a:rPr lang="en-US" sz="2800" err="1">
                <a:solidFill>
                  <a:schemeClr val="tx1"/>
                </a:solidFill>
              </a:rPr>
              <a:t>Uguaglianza</a:t>
            </a:r>
            <a:endParaRPr lang="en-US" sz="2800">
              <a:solidFill>
                <a:schemeClr val="tx1"/>
              </a:solidFill>
            </a:endParaRPr>
          </a:p>
          <a:p>
            <a:pPr algn="ctr"/>
            <a:r>
              <a:rPr lang="en-US" sz="2800" err="1">
                <a:solidFill>
                  <a:schemeClr val="tx1"/>
                </a:solidFill>
              </a:rPr>
              <a:t>Stato</a:t>
            </a:r>
            <a:r>
              <a:rPr lang="en-US" sz="2800">
                <a:solidFill>
                  <a:schemeClr val="tx1"/>
                </a:solidFill>
              </a:rPr>
              <a:t> di </a:t>
            </a:r>
            <a:r>
              <a:rPr lang="en-US" sz="2800" err="1">
                <a:solidFill>
                  <a:schemeClr val="tx1"/>
                </a:solidFill>
              </a:rPr>
              <a:t>diritto</a:t>
            </a:r>
            <a:endParaRPr lang="en-US" sz="2800">
              <a:solidFill>
                <a:schemeClr val="tx1"/>
              </a:solidFill>
            </a:endParaRPr>
          </a:p>
          <a:p>
            <a:pPr algn="ctr"/>
            <a:r>
              <a:rPr lang="en-US" sz="2800" err="1">
                <a:solidFill>
                  <a:schemeClr val="tx1"/>
                </a:solidFill>
              </a:rPr>
              <a:t>Diritti</a:t>
            </a:r>
            <a:r>
              <a:rPr lang="en-US" sz="2800">
                <a:solidFill>
                  <a:schemeClr val="tx1"/>
                </a:solidFill>
              </a:rPr>
              <a:t> </a:t>
            </a:r>
            <a:r>
              <a:rPr lang="en-US" sz="2800" err="1">
                <a:solidFill>
                  <a:schemeClr val="tx1"/>
                </a:solidFill>
              </a:rPr>
              <a:t>umani</a:t>
            </a:r>
            <a:endParaRPr lang="en-US" sz="2800">
              <a:solidFill>
                <a:schemeClr val="tx1"/>
              </a:solidFill>
            </a:endParaRPr>
          </a:p>
        </p:txBody>
      </p:sp>
    </p:spTree>
    <p:extLst>
      <p:ext uri="{BB962C8B-B14F-4D97-AF65-F5344CB8AC3E}">
        <p14:creationId xmlns:p14="http://schemas.microsoft.com/office/powerpoint/2010/main" val="3785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28D117DBB2F44FA1D2A1966638EA6B" ma:contentTypeVersion="16" ma:contentTypeDescription="Create a new document." ma:contentTypeScope="" ma:versionID="15525e661d9e30ccac6ba55489f739dd">
  <xsd:schema xmlns:xsd="http://www.w3.org/2001/XMLSchema" xmlns:xs="http://www.w3.org/2001/XMLSchema" xmlns:p="http://schemas.microsoft.com/office/2006/metadata/properties" xmlns:ns2="ca8317cf-74c1-4891-b748-a60e5112f8b7" xmlns:ns3="e12cc50a-6100-433c-9888-46e6873f3252" targetNamespace="http://schemas.microsoft.com/office/2006/metadata/properties" ma:root="true" ma:fieldsID="5fe6f25741c2d903082f53e3139968cf" ns2:_="" ns3:_="">
    <xsd:import namespace="ca8317cf-74c1-4891-b748-a60e5112f8b7"/>
    <xsd:import namespace="e12cc50a-6100-433c-9888-46e6873f32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317cf-74c1-4891-b748-a60e5112f8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2cc50a-6100-433c-9888-46e6873f325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3995ed1-3d31-477c-98c3-2023446445c2}" ma:internalName="TaxCatchAll" ma:showField="CatchAllData" ma:web="e12cc50a-6100-433c-9888-46e6873f325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947A25-DE91-4F2D-B393-AD1CF8C4A3C0}">
  <ds:schemaRefs>
    <ds:schemaRef ds:uri="ca8317cf-74c1-4891-b748-a60e5112f8b7"/>
    <ds:schemaRef ds:uri="e12cc50a-6100-433c-9888-46e6873f32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FA5CE53-39DD-4206-99E5-B8FECC705CF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4988</Words>
  <Application>Microsoft Office PowerPoint</Application>
  <PresentationFormat>On-screen Show (4:3)</PresentationFormat>
  <Paragraphs>592</Paragraphs>
  <Slides>41</Slides>
  <Notes>39</Notes>
  <HiddenSlides>0</HiddenSlides>
  <MMClips>0</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DALLA GUERRA ALLA 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STUDIO, LAVORO E VOLONTARIATO  </vt:lpstr>
      <vt:lpstr>     VIAGGI  </vt:lpstr>
      <vt:lpstr>      …E MOLTO DI PIÙ  </vt:lpstr>
      <vt:lpstr>      PRIORITÀ DELL'UE  </vt:lpstr>
      <vt:lpstr>      2022: SOLIDARIETÀ DELL'UE CON L'UCRAINA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Grazie!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cp:keywords/>
  <dc:description/>
  <cp:lastModifiedBy>ORETANO Manuela (COMM)</cp:lastModifiedBy>
  <cp:revision>80</cp:revision>
  <cp:lastPrinted>2019-09-03T09:29:06Z</cp:lastPrinted>
  <dcterms:created xsi:type="dcterms:W3CDTF">2018-11-12T13:20:47Z</dcterms:created>
  <dcterms:modified xsi:type="dcterms:W3CDTF">2025-05-02T15:28:45Z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2023-02-06T19:15:27Z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a7b91e15-d8d3-4cfb-a1ef-1a5f0104946c</vt:lpwstr>
  </property>
  <property fmtid="{D5CDD505-2E9C-101B-9397-08002B2CF9AE}" pid="8" name="MSIP_Label_6bd9ddd1-4d20-43f6-abfa-fc3c07406f94_ContentBits">
    <vt:lpwstr>0</vt:lpwstr>
  </property>
</Properties>
</file>