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3"/>
    <p:sldMasterId id="2147483660" r:id="rId4"/>
    <p:sldMasterId id="2147483681" r:id="rId5"/>
  </p:sldMasterIdLst>
  <p:notesMasterIdLst>
    <p:notesMasterId r:id="rId47"/>
  </p:notesMasterIdLst>
  <p:handoutMasterIdLst>
    <p:handoutMasterId r:id="rId48"/>
  </p:handoutMasterIdLst>
  <p:sldIdLst>
    <p:sldId id="327" r:id="rId6"/>
    <p:sldId id="423" r:id="rId7"/>
    <p:sldId id="347" r:id="rId8"/>
    <p:sldId id="294" r:id="rId9"/>
    <p:sldId id="396" r:id="rId10"/>
    <p:sldId id="354" r:id="rId11"/>
    <p:sldId id="355" r:id="rId12"/>
    <p:sldId id="356" r:id="rId13"/>
    <p:sldId id="357" r:id="rId14"/>
    <p:sldId id="417" r:id="rId15"/>
    <p:sldId id="416" r:id="rId16"/>
    <p:sldId id="348" r:id="rId17"/>
    <p:sldId id="346" r:id="rId18"/>
    <p:sldId id="410" r:id="rId19"/>
    <p:sldId id="398" r:id="rId20"/>
    <p:sldId id="300" r:id="rId21"/>
    <p:sldId id="413" r:id="rId22"/>
    <p:sldId id="314" r:id="rId23"/>
    <p:sldId id="428" r:id="rId24"/>
    <p:sldId id="349" r:id="rId25"/>
    <p:sldId id="425" r:id="rId26"/>
    <p:sldId id="406" r:id="rId27"/>
    <p:sldId id="407" r:id="rId28"/>
    <p:sldId id="408" r:id="rId29"/>
    <p:sldId id="426" r:id="rId30"/>
    <p:sldId id="431" r:id="rId31"/>
    <p:sldId id="334" r:id="rId32"/>
    <p:sldId id="350" r:id="rId33"/>
    <p:sldId id="384" r:id="rId34"/>
    <p:sldId id="390" r:id="rId35"/>
    <p:sldId id="385" r:id="rId36"/>
    <p:sldId id="352" r:id="rId37"/>
    <p:sldId id="339" r:id="rId38"/>
    <p:sldId id="393" r:id="rId39"/>
    <p:sldId id="395" r:id="rId40"/>
    <p:sldId id="394" r:id="rId41"/>
    <p:sldId id="435" r:id="rId42"/>
    <p:sldId id="437" r:id="rId43"/>
    <p:sldId id="342" r:id="rId44"/>
    <p:sldId id="343" r:id="rId45"/>
    <p:sldId id="430" r:id="rId46"/>
  </p:sldIdLst>
  <p:sldSz cx="9144000" cy="6858000" type="screen4x3"/>
  <p:notesSz cx="6669088" cy="97536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D71A313-CDF0-E7D3-DB58-7601B8F05925}" v="1" dt="2025-05-02T15:35:06.88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1" d="100"/>
          <a:sy n="71" d="100"/>
        </p:scale>
        <p:origin x="1140"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microsoft.com/office/2016/11/relationships/changesInfo" Target="changesInfos/changesInfo1.xml"/><Relationship Id="rId5" Type="http://schemas.openxmlformats.org/officeDocument/2006/relationships/slideMaster" Target="slideMasters/slideMaster3.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tableStyles" Target="tableStyles.xml"/><Relationship Id="rId4" Type="http://schemas.openxmlformats.org/officeDocument/2006/relationships/slideMaster" Target="slideMasters/slideMaster2.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handoutMaster" Target="handoutMasters/handoutMaster1.xml"/><Relationship Id="rId8" Type="http://schemas.openxmlformats.org/officeDocument/2006/relationships/slide" Target="slides/slide3.xml"/><Relationship Id="rId51" Type="http://schemas.openxmlformats.org/officeDocument/2006/relationships/theme" Target="theme/theme1.xml"/><Relationship Id="rId3" Type="http://schemas.openxmlformats.org/officeDocument/2006/relationships/slideMaster" Target="slideMasters/slideMaster1.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0" Type="http://schemas.openxmlformats.org/officeDocument/2006/relationships/slide" Target="slides/slide15.xml"/><Relationship Id="rId41" Type="http://schemas.openxmlformats.org/officeDocument/2006/relationships/slide" Target="slides/slide36.xml"/><Relationship Id="rId54"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ORETANO Manuela (COMM)" userId="c302b6c1-a6cf-48e9-bad6-372049ac2824" providerId="ADAL" clId="{949A173D-D205-47A0-ADE5-F09F78889B8E}"/>
    <pc:docChg chg="modSld">
      <pc:chgData name="ORETANO Manuela (COMM)" userId="c302b6c1-a6cf-48e9-bad6-372049ac2824" providerId="ADAL" clId="{949A173D-D205-47A0-ADE5-F09F78889B8E}" dt="2025-01-31T09:15:06.794" v="0" actId="14826"/>
      <pc:docMkLst>
        <pc:docMk/>
      </pc:docMkLst>
      <pc:sldChg chg="modSp">
        <pc:chgData name="ORETANO Manuela (COMM)" userId="c302b6c1-a6cf-48e9-bad6-372049ac2824" providerId="ADAL" clId="{949A173D-D205-47A0-ADE5-F09F78889B8E}" dt="2025-01-31T09:15:06.794" v="0" actId="14826"/>
        <pc:sldMkLst>
          <pc:docMk/>
          <pc:sldMk cId="0" sldId="314"/>
        </pc:sldMkLst>
        <pc:picChg chg="mod">
          <ac:chgData name="ORETANO Manuela (COMM)" userId="c302b6c1-a6cf-48e9-bad6-372049ac2824" providerId="ADAL" clId="{949A173D-D205-47A0-ADE5-F09F78889B8E}" dt="2025-01-31T09:15:06.794" v="0" actId="14826"/>
          <ac:picMkLst>
            <pc:docMk/>
            <pc:sldMk cId="0" sldId="314"/>
            <ac:picMk id="6" creationId="{49E97BA1-0012-0E79-2FE0-5FC423476D03}"/>
          </ac:picMkLst>
        </pc:picChg>
      </pc:sldChg>
    </pc:docChg>
  </pc:docChgLst>
  <pc:docChgLst>
    <pc:chgData name="ORETANO Manuela (COMM)" userId="S::manuela.oretano@ec.europa.eu::c302b6c1-a6cf-48e9-bad6-372049ac2824" providerId="AD" clId="Web-{E5D58F78-F692-36FB-48A3-7EA53CE8C98D}"/>
    <pc:docChg chg="delSld modSld">
      <pc:chgData name="ORETANO Manuela (COMM)" userId="S::manuela.oretano@ec.europa.eu::c302b6c1-a6cf-48e9-bad6-372049ac2824" providerId="AD" clId="Web-{E5D58F78-F692-36FB-48A3-7EA53CE8C98D}" dt="2024-07-16T07:49:51.181" v="2"/>
      <pc:docMkLst>
        <pc:docMk/>
      </pc:docMkLst>
      <pc:sldChg chg="modNotes">
        <pc:chgData name="ORETANO Manuela (COMM)" userId="S::manuela.oretano@ec.europa.eu::c302b6c1-a6cf-48e9-bad6-372049ac2824" providerId="AD" clId="Web-{E5D58F78-F692-36FB-48A3-7EA53CE8C98D}" dt="2024-07-16T07:49:34.571" v="1"/>
        <pc:sldMkLst>
          <pc:docMk/>
          <pc:sldMk cId="0" sldId="408"/>
        </pc:sldMkLst>
      </pc:sldChg>
      <pc:sldChg chg="del">
        <pc:chgData name="ORETANO Manuela (COMM)" userId="S::manuela.oretano@ec.europa.eu::c302b6c1-a6cf-48e9-bad6-372049ac2824" providerId="AD" clId="Web-{E5D58F78-F692-36FB-48A3-7EA53CE8C98D}" dt="2024-07-16T07:49:51.181" v="2"/>
        <pc:sldMkLst>
          <pc:docMk/>
          <pc:sldMk cId="0" sldId="409"/>
        </pc:sldMkLst>
      </pc:sldChg>
    </pc:docChg>
  </pc:docChgLst>
  <pc:docChgLst>
    <pc:chgData name="ORETANO Manuela (COMM)" userId="S::manuela.oretano@ec.europa.eu::c302b6c1-a6cf-48e9-bad6-372049ac2824" providerId="AD" clId="Web-{2D77DC20-E4DE-AFFB-1AE4-11195E8B06E3}"/>
    <pc:docChg chg="modSld">
      <pc:chgData name="ORETANO Manuela (COMM)" userId="S::manuela.oretano@ec.europa.eu::c302b6c1-a6cf-48e9-bad6-372049ac2824" providerId="AD" clId="Web-{2D77DC20-E4DE-AFFB-1AE4-11195E8B06E3}" dt="2025-01-10T13:47:09.823" v="1"/>
      <pc:docMkLst>
        <pc:docMk/>
      </pc:docMkLst>
      <pc:sldChg chg="modSp">
        <pc:chgData name="ORETANO Manuela (COMM)" userId="S::manuela.oretano@ec.europa.eu::c302b6c1-a6cf-48e9-bad6-372049ac2824" providerId="AD" clId="Web-{2D77DC20-E4DE-AFFB-1AE4-11195E8B06E3}" dt="2025-01-10T13:47:09.823" v="1"/>
        <pc:sldMkLst>
          <pc:docMk/>
          <pc:sldMk cId="0" sldId="339"/>
        </pc:sldMkLst>
        <pc:picChg chg="mod">
          <ac:chgData name="ORETANO Manuela (COMM)" userId="S::manuela.oretano@ec.europa.eu::c302b6c1-a6cf-48e9-bad6-372049ac2824" providerId="AD" clId="Web-{2D77DC20-E4DE-AFFB-1AE4-11195E8B06E3}" dt="2025-01-10T13:47:09.823" v="1"/>
          <ac:picMkLst>
            <pc:docMk/>
            <pc:sldMk cId="0" sldId="339"/>
            <ac:picMk id="8" creationId="{2817D29E-6754-1600-5C46-2D1512DE2E7E}"/>
          </ac:picMkLst>
        </pc:picChg>
      </pc:sldChg>
      <pc:sldChg chg="modSp">
        <pc:chgData name="ORETANO Manuela (COMM)" userId="S::manuela.oretano@ec.europa.eu::c302b6c1-a6cf-48e9-bad6-372049ac2824" providerId="AD" clId="Web-{2D77DC20-E4DE-AFFB-1AE4-11195E8B06E3}" dt="2025-01-10T13:44:48.897" v="0"/>
        <pc:sldMkLst>
          <pc:docMk/>
          <pc:sldMk cId="0" sldId="352"/>
        </pc:sldMkLst>
        <pc:picChg chg="mod">
          <ac:chgData name="ORETANO Manuela (COMM)" userId="S::manuela.oretano@ec.europa.eu::c302b6c1-a6cf-48e9-bad6-372049ac2824" providerId="AD" clId="Web-{2D77DC20-E4DE-AFFB-1AE4-11195E8B06E3}" dt="2025-01-10T13:44:48.897" v="0"/>
          <ac:picMkLst>
            <pc:docMk/>
            <pc:sldMk cId="0" sldId="352"/>
            <ac:picMk id="4" creationId="{68E0BC16-D5A7-64B3-4291-ED6017EB2E69}"/>
          </ac:picMkLst>
        </pc:picChg>
      </pc:sldChg>
    </pc:docChg>
  </pc:docChgLst>
  <pc:docChgLst>
    <pc:chgData name="ORETANO Manuela (COMM)" userId="S::manuela.oretano@ec.europa.eu::c302b6c1-a6cf-48e9-bad6-372049ac2824" providerId="AD" clId="Web-{29ABE1EE-BED7-8B02-B32C-AC6CF867E0B3}"/>
    <pc:docChg chg="modSld">
      <pc:chgData name="ORETANO Manuela (COMM)" userId="S::manuela.oretano@ec.europa.eu::c302b6c1-a6cf-48e9-bad6-372049ac2824" providerId="AD" clId="Web-{29ABE1EE-BED7-8B02-B32C-AC6CF867E0B3}" dt="2024-07-17T08:27:04.737" v="1"/>
      <pc:docMkLst>
        <pc:docMk/>
      </pc:docMkLst>
      <pc:sldChg chg="modNotes">
        <pc:chgData name="ORETANO Manuela (COMM)" userId="S::manuela.oretano@ec.europa.eu::c302b6c1-a6cf-48e9-bad6-372049ac2824" providerId="AD" clId="Web-{29ABE1EE-BED7-8B02-B32C-AC6CF867E0B3}" dt="2024-07-17T08:27:04.737" v="1"/>
        <pc:sldMkLst>
          <pc:docMk/>
          <pc:sldMk cId="0" sldId="431"/>
        </pc:sldMkLst>
      </pc:sldChg>
    </pc:docChg>
  </pc:docChgLst>
  <pc:docChgLst>
    <pc:chgData name="ORETANO Manuela (COMM)" userId="S::manuela.oretano@ec.europa.eu::c302b6c1-a6cf-48e9-bad6-372049ac2824" providerId="AD" clId="Web-{AD71A313-CDF0-E7D3-DB58-7601B8F05925}"/>
    <pc:docChg chg="modSld">
      <pc:chgData name="ORETANO Manuela (COMM)" userId="S::manuela.oretano@ec.europa.eu::c302b6c1-a6cf-48e9-bad6-372049ac2824" providerId="AD" clId="Web-{AD71A313-CDF0-E7D3-DB58-7601B8F05925}" dt="2025-05-02T15:35:02.350" v="4"/>
      <pc:docMkLst>
        <pc:docMk/>
      </pc:docMkLst>
      <pc:sldChg chg="modNotes">
        <pc:chgData name="ORETANO Manuela (COMM)" userId="S::manuela.oretano@ec.europa.eu::c302b6c1-a6cf-48e9-bad6-372049ac2824" providerId="AD" clId="Web-{AD71A313-CDF0-E7D3-DB58-7601B8F05925}" dt="2025-05-02T15:35:02.350" v="4"/>
        <pc:sldMkLst>
          <pc:docMk/>
          <pc:sldMk cId="0" sldId="314"/>
        </pc:sldMkLst>
      </pc:sldChg>
    </pc:docChg>
  </pc:docChgLst>
  <pc:docChgLst>
    <pc:chgData name="ORETANO Manuela (COMM)" userId="S::manuela.oretano@ec.europa.eu::c302b6c1-a6cf-48e9-bad6-372049ac2824" providerId="AD" clId="Web-{A87350D9-91A3-C5DC-8A13-E44A523FEAF4}"/>
    <pc:docChg chg="modSld">
      <pc:chgData name="ORETANO Manuela (COMM)" userId="S::manuela.oretano@ec.europa.eu::c302b6c1-a6cf-48e9-bad6-372049ac2824" providerId="AD" clId="Web-{A87350D9-91A3-C5DC-8A13-E44A523FEAF4}" dt="2025-01-10T13:10:54.153" v="0"/>
      <pc:docMkLst>
        <pc:docMk/>
      </pc:docMkLst>
      <pc:sldChg chg="modSp">
        <pc:chgData name="ORETANO Manuela (COMM)" userId="S::manuela.oretano@ec.europa.eu::c302b6c1-a6cf-48e9-bad6-372049ac2824" providerId="AD" clId="Web-{A87350D9-91A3-C5DC-8A13-E44A523FEAF4}" dt="2025-01-10T13:10:54.153" v="0"/>
        <pc:sldMkLst>
          <pc:docMk/>
          <pc:sldMk cId="0" sldId="327"/>
        </pc:sldMkLst>
        <pc:picChg chg="mod">
          <ac:chgData name="ORETANO Manuela (COMM)" userId="S::manuela.oretano@ec.europa.eu::c302b6c1-a6cf-48e9-bad6-372049ac2824" providerId="AD" clId="Web-{A87350D9-91A3-C5DC-8A13-E44A523FEAF4}" dt="2025-01-10T13:10:54.153" v="0"/>
          <ac:picMkLst>
            <pc:docMk/>
            <pc:sldMk cId="0" sldId="327"/>
            <ac:picMk id="6" creationId="{31DE48AD-FA18-E281-71A3-8BE27F2DDDFC}"/>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050D88D-691C-FB68-E41C-28F595692461}"/>
              </a:ext>
            </a:extLst>
          </p:cNvPr>
          <p:cNvSpPr txBox="1">
            <a:spLocks noGrp="1"/>
          </p:cNvSpPr>
          <p:nvPr>
            <p:ph type="hdr" sz="quarter"/>
          </p:nvPr>
        </p:nvSpPr>
        <p:spPr>
          <a:xfrm>
            <a:off x="0" y="0"/>
            <a:ext cx="2889247" cy="488947"/>
          </a:xfrm>
          <a:prstGeom prst="rect">
            <a:avLst/>
          </a:prstGeom>
          <a:noFill/>
          <a:ln>
            <a:noFill/>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200" b="0" i="0" u="none" strike="noStrike" kern="1200" cap="none" spc="0" baseline="0">
              <a:solidFill>
                <a:srgbClr val="000000"/>
              </a:solidFill>
              <a:uFillTx/>
              <a:latin typeface="Calibri"/>
            </a:endParaRPr>
          </a:p>
        </p:txBody>
      </p:sp>
      <p:sp>
        <p:nvSpPr>
          <p:cNvPr id="3" name="Date Placeholder 2">
            <a:extLst>
              <a:ext uri="{FF2B5EF4-FFF2-40B4-BE49-F238E27FC236}">
                <a16:creationId xmlns:a16="http://schemas.microsoft.com/office/drawing/2014/main" id="{53C478C1-6496-E1DF-BE54-70332BDD08AF}"/>
              </a:ext>
            </a:extLst>
          </p:cNvPr>
          <p:cNvSpPr txBox="1">
            <a:spLocks noGrp="1"/>
          </p:cNvSpPr>
          <p:nvPr>
            <p:ph type="dt" sz="quarter" idx="1"/>
          </p:nvPr>
        </p:nvSpPr>
        <p:spPr>
          <a:xfrm>
            <a:off x="3778245" y="0"/>
            <a:ext cx="2889247" cy="488947"/>
          </a:xfrm>
          <a:prstGeom prst="rect">
            <a:avLst/>
          </a:prstGeom>
          <a:noFill/>
          <a:ln>
            <a:noFill/>
          </a:ln>
        </p:spPr>
        <p:txBody>
          <a:bodyPr vert="horz" wrap="square" lIns="91440" tIns="45720" rIns="91440" bIns="45720" anchor="t"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F37A223D-0A8E-493E-973E-45ACBA496087}" type="datetime1">
              <a:rPr lang="en-US" sz="1200" b="0" i="0" u="none" strike="noStrike" kern="1200" cap="none" spc="0" baseline="0">
                <a:solidFill>
                  <a:srgbClr val="000000"/>
                </a:solidFill>
                <a:uFillTx/>
                <a:latin typeface="Calibri"/>
              </a:rPr>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5/2/2025</a:t>
            </a:fld>
            <a:endParaRPr lang="en-US" sz="1200" b="0" i="0" u="none" strike="noStrike" kern="1200" cap="none" spc="0" baseline="0">
              <a:solidFill>
                <a:srgbClr val="000000"/>
              </a:solidFill>
              <a:uFillTx/>
              <a:latin typeface="Calibri"/>
            </a:endParaRPr>
          </a:p>
        </p:txBody>
      </p:sp>
      <p:sp>
        <p:nvSpPr>
          <p:cNvPr id="4" name="Footer Placeholder 3">
            <a:extLst>
              <a:ext uri="{FF2B5EF4-FFF2-40B4-BE49-F238E27FC236}">
                <a16:creationId xmlns:a16="http://schemas.microsoft.com/office/drawing/2014/main" id="{20011D88-AC29-603F-1E7F-04255C808AFA}"/>
              </a:ext>
            </a:extLst>
          </p:cNvPr>
          <p:cNvSpPr txBox="1">
            <a:spLocks noGrp="1"/>
          </p:cNvSpPr>
          <p:nvPr>
            <p:ph type="ftr" sz="quarter" idx="2"/>
          </p:nvPr>
        </p:nvSpPr>
        <p:spPr>
          <a:xfrm>
            <a:off x="0" y="9264645"/>
            <a:ext cx="2889247" cy="488947"/>
          </a:xfrm>
          <a:prstGeom prst="rect">
            <a:avLst/>
          </a:prstGeom>
          <a:noFill/>
          <a:ln>
            <a:noFill/>
          </a:ln>
        </p:spPr>
        <p:txBody>
          <a:bodyPr vert="horz" wrap="square" lIns="91440" tIns="45720" rIns="91440" bIns="45720" anchor="b"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200" b="0" i="0" u="none" strike="noStrike" kern="1200" cap="none" spc="0" baseline="0">
              <a:solidFill>
                <a:srgbClr val="000000"/>
              </a:solidFill>
              <a:uFillTx/>
              <a:latin typeface="Calibri"/>
            </a:endParaRPr>
          </a:p>
        </p:txBody>
      </p:sp>
      <p:sp>
        <p:nvSpPr>
          <p:cNvPr id="5" name="Slide Number Placeholder 4">
            <a:extLst>
              <a:ext uri="{FF2B5EF4-FFF2-40B4-BE49-F238E27FC236}">
                <a16:creationId xmlns:a16="http://schemas.microsoft.com/office/drawing/2014/main" id="{59982E7D-76EC-6441-8C58-09A209AD971D}"/>
              </a:ext>
            </a:extLst>
          </p:cNvPr>
          <p:cNvSpPr txBox="1">
            <a:spLocks noGrp="1"/>
          </p:cNvSpPr>
          <p:nvPr>
            <p:ph type="sldNum" sz="quarter" idx="3"/>
          </p:nvPr>
        </p:nvSpPr>
        <p:spPr>
          <a:xfrm>
            <a:off x="3778245" y="9264645"/>
            <a:ext cx="2889247" cy="488947"/>
          </a:xfrm>
          <a:prstGeom prst="rect">
            <a:avLst/>
          </a:prstGeom>
          <a:noFill/>
          <a:ln>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723D64F2-7A71-4B3E-892A-9730DAE1843A}" type="slidenum">
              <a:t>‹#›</a:t>
            </a:fld>
            <a:endParaRPr lang="en-US" sz="1200" b="0" i="0" u="none" strike="noStrike" kern="1200" cap="none" spc="0" baseline="0">
              <a:solidFill>
                <a:srgbClr val="000000"/>
              </a:solidFill>
              <a:uFillTx/>
              <a:latin typeface="Calibri"/>
            </a:endParaRPr>
          </a:p>
        </p:txBody>
      </p:sp>
      <p:sp>
        <p:nvSpPr>
          <p:cNvPr id="6" name="Header Placeholder 1">
            <a:extLst>
              <a:ext uri="{FF2B5EF4-FFF2-40B4-BE49-F238E27FC236}">
                <a16:creationId xmlns:a16="http://schemas.microsoft.com/office/drawing/2014/main" id="{2CDB278A-CDEB-1F95-AC7B-59D2A04DD28E}"/>
              </a:ext>
            </a:extLst>
          </p:cNvPr>
          <p:cNvSpPr txBox="1">
            <a:spLocks noGrp="1"/>
          </p:cNvSpPr>
          <p:nvPr>
            <p:ph type="hdr" sz="quarter" idx="10"/>
          </p:nvPr>
        </p:nvSpPr>
        <p:spPr>
          <a:xfrm>
            <a:off x="0" y="0"/>
            <a:ext cx="2889247" cy="488947"/>
          </a:xfrm>
          <a:prstGeom prst="rect">
            <a:avLst/>
          </a:prstGeom>
          <a:noFill/>
          <a:ln>
            <a:noFill/>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200" b="0" i="0" u="none" strike="noStrike" kern="1200" cap="none" spc="0" baseline="0">
              <a:solidFill>
                <a:srgbClr val="000000"/>
              </a:solidFill>
              <a:uFillTx/>
              <a:latin typeface="Calibri"/>
            </a:endParaRPr>
          </a:p>
        </p:txBody>
      </p:sp>
      <p:sp>
        <p:nvSpPr>
          <p:cNvPr id="7" name="Date Placeholder 2">
            <a:extLst>
              <a:ext uri="{FF2B5EF4-FFF2-40B4-BE49-F238E27FC236}">
                <a16:creationId xmlns:a16="http://schemas.microsoft.com/office/drawing/2014/main" id="{6BFE2896-7F58-69B5-C69A-6617D3AAF2BC}"/>
              </a:ext>
            </a:extLst>
          </p:cNvPr>
          <p:cNvSpPr txBox="1">
            <a:spLocks noGrp="1"/>
          </p:cNvSpPr>
          <p:nvPr>
            <p:ph type="dt" sz="quarter" idx="7"/>
          </p:nvPr>
        </p:nvSpPr>
        <p:spPr>
          <a:xfrm>
            <a:off x="3778245" y="0"/>
            <a:ext cx="2889247" cy="488947"/>
          </a:xfrm>
          <a:prstGeom prst="rect">
            <a:avLst/>
          </a:prstGeom>
          <a:noFill/>
          <a:ln>
            <a:noFill/>
          </a:ln>
        </p:spPr>
        <p:txBody>
          <a:bodyPr vert="horz" wrap="square" lIns="91440" tIns="45720" rIns="91440" bIns="45720" anchor="t"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1EC4C834-C912-4C96-937B-9C0CA2C5B734}" type="datetime1">
              <a:rPr lang="en-GB" sz="1200" b="0" i="0" u="none" strike="noStrike" kern="1200" cap="none" spc="0" baseline="0">
                <a:solidFill>
                  <a:srgbClr val="000000"/>
                </a:solidFill>
                <a:uFillTx/>
                <a:latin typeface="Calibri"/>
              </a:rPr>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02/05/2025</a:t>
            </a:fld>
            <a:endParaRPr lang="en-GB" sz="1200" b="0" i="0" u="none" strike="noStrike" kern="1200" cap="none" spc="0" baseline="0">
              <a:solidFill>
                <a:srgbClr val="000000"/>
              </a:solidFill>
              <a:uFillTx/>
              <a:latin typeface="Calibri"/>
            </a:endParaRPr>
          </a:p>
        </p:txBody>
      </p:sp>
      <p:sp>
        <p:nvSpPr>
          <p:cNvPr id="8" name="Footer Placeholder 3">
            <a:extLst>
              <a:ext uri="{FF2B5EF4-FFF2-40B4-BE49-F238E27FC236}">
                <a16:creationId xmlns:a16="http://schemas.microsoft.com/office/drawing/2014/main" id="{2E43118C-A4C7-9043-864D-7E51EF74DD0F}"/>
              </a:ext>
            </a:extLst>
          </p:cNvPr>
          <p:cNvSpPr txBox="1">
            <a:spLocks noGrp="1"/>
          </p:cNvSpPr>
          <p:nvPr>
            <p:ph type="ftr" sz="quarter" idx="9"/>
          </p:nvPr>
        </p:nvSpPr>
        <p:spPr>
          <a:xfrm>
            <a:off x="0" y="9264645"/>
            <a:ext cx="2889247" cy="488947"/>
          </a:xfrm>
          <a:prstGeom prst="rect">
            <a:avLst/>
          </a:prstGeom>
          <a:noFill/>
          <a:ln>
            <a:noFill/>
          </a:ln>
        </p:spPr>
        <p:txBody>
          <a:bodyPr vert="horz" wrap="square" lIns="91440" tIns="45720" rIns="91440" bIns="45720" anchor="b"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200" b="0" i="0" u="none" strike="noStrike" kern="1200" cap="none" spc="0" baseline="0">
              <a:solidFill>
                <a:srgbClr val="000000"/>
              </a:solidFill>
              <a:uFillTx/>
              <a:latin typeface="Calibri"/>
            </a:endParaRPr>
          </a:p>
        </p:txBody>
      </p:sp>
      <p:sp>
        <p:nvSpPr>
          <p:cNvPr id="9" name="Slide Number Placeholder 4">
            <a:extLst>
              <a:ext uri="{FF2B5EF4-FFF2-40B4-BE49-F238E27FC236}">
                <a16:creationId xmlns:a16="http://schemas.microsoft.com/office/drawing/2014/main" id="{09BCD04A-4D66-51C3-6FC3-C97C1B3B535B}"/>
              </a:ext>
            </a:extLst>
          </p:cNvPr>
          <p:cNvSpPr txBox="1">
            <a:spLocks noGrp="1"/>
          </p:cNvSpPr>
          <p:nvPr>
            <p:ph type="sldNum" sz="quarter" idx="8"/>
          </p:nvPr>
        </p:nvSpPr>
        <p:spPr>
          <a:xfrm>
            <a:off x="3778245" y="9264645"/>
            <a:ext cx="2889247" cy="488947"/>
          </a:xfrm>
          <a:prstGeom prst="rect">
            <a:avLst/>
          </a:prstGeom>
          <a:noFill/>
          <a:ln>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9C93B658-91CB-4F22-BF88-8C679571C58E}" type="slidenum">
              <a:t>‹#›</a:t>
            </a:fld>
            <a:endParaRPr lang="en-GB" sz="1200" b="0" i="0" u="none" strike="noStrike" kern="1200" cap="none" spc="0" baseline="0">
              <a:solidFill>
                <a:srgbClr val="000000"/>
              </a:solidFill>
              <a:uFillTx/>
              <a:latin typeface="Calibri"/>
            </a:endParaRPr>
          </a:p>
        </p:txBody>
      </p:sp>
    </p:spTree>
    <p:extLst>
      <p:ext uri="{BB962C8B-B14F-4D97-AF65-F5344CB8AC3E}">
        <p14:creationId xmlns:p14="http://schemas.microsoft.com/office/powerpoint/2010/main" val="241533399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6E9EBBC0-D0C8-C645-C350-A7636CF64746}"/>
              </a:ext>
            </a:extLst>
          </p:cNvPr>
          <p:cNvSpPr txBox="1">
            <a:spLocks noGrp="1"/>
          </p:cNvSpPr>
          <p:nvPr>
            <p:ph type="hdr" sz="quarter"/>
          </p:nvPr>
        </p:nvSpPr>
        <p:spPr>
          <a:xfrm>
            <a:off x="0" y="0"/>
            <a:ext cx="2889933" cy="489377"/>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fr-FR" sz="1200" b="0" i="0" u="none" strike="noStrike" kern="1200" cap="none" spc="0" baseline="0">
                <a:solidFill>
                  <a:srgbClr val="000000"/>
                </a:solidFill>
                <a:uFillTx/>
                <a:latin typeface="Calibri"/>
              </a:defRPr>
            </a:lvl1pPr>
          </a:lstStyle>
          <a:p>
            <a:pPr lvl="0"/>
            <a:endParaRPr lang="fr-FR"/>
          </a:p>
        </p:txBody>
      </p:sp>
      <p:sp>
        <p:nvSpPr>
          <p:cNvPr id="3" name="Espace réservé de la date 2">
            <a:extLst>
              <a:ext uri="{FF2B5EF4-FFF2-40B4-BE49-F238E27FC236}">
                <a16:creationId xmlns:a16="http://schemas.microsoft.com/office/drawing/2014/main" id="{EFB719BE-273E-2DEE-FE1D-F825D8ED87D4}"/>
              </a:ext>
            </a:extLst>
          </p:cNvPr>
          <p:cNvSpPr txBox="1">
            <a:spLocks noGrp="1"/>
          </p:cNvSpPr>
          <p:nvPr>
            <p:ph type="dt" idx="1"/>
          </p:nvPr>
        </p:nvSpPr>
        <p:spPr>
          <a:xfrm>
            <a:off x="3777605" y="0"/>
            <a:ext cx="2889933" cy="489377"/>
          </a:xfrm>
          <a:prstGeom prst="rect">
            <a:avLst/>
          </a:prstGeom>
          <a:noFill/>
          <a:ln>
            <a:noFill/>
          </a:ln>
        </p:spPr>
        <p:txBody>
          <a:bodyPr vert="horz" wrap="square" lIns="91440" tIns="45720" rIns="91440" bIns="45720" anchor="t" anchorCtr="0" compatLnSpc="1">
            <a:noAutofit/>
          </a:bodyPr>
          <a:lstStyle>
            <a:lvl1pPr marL="0" marR="0" lvl="0" indent="0" algn="r" defTabSz="914400" rtl="0" fontAlgn="auto" hangingPunct="1">
              <a:lnSpc>
                <a:spcPct val="100000"/>
              </a:lnSpc>
              <a:spcBef>
                <a:spcPts val="0"/>
              </a:spcBef>
              <a:spcAft>
                <a:spcPts val="0"/>
              </a:spcAft>
              <a:buNone/>
              <a:tabLst/>
              <a:defRPr lang="fr-FR" sz="1200" b="0" i="0" u="none" strike="noStrike" kern="1200" cap="none" spc="0" baseline="0">
                <a:solidFill>
                  <a:srgbClr val="000000"/>
                </a:solidFill>
                <a:uFillTx/>
                <a:latin typeface="Calibri"/>
              </a:defRPr>
            </a:lvl1pPr>
          </a:lstStyle>
          <a:p>
            <a:pPr lvl="0"/>
            <a:fld id="{0ABD0499-7BCE-4FE1-92D7-FEF65E3589D0}" type="datetime1">
              <a:rPr lang="fr-FR"/>
              <a:pPr lvl="0"/>
              <a:t>02/05/2025</a:t>
            </a:fld>
            <a:endParaRPr lang="fr-FR"/>
          </a:p>
        </p:txBody>
      </p:sp>
      <p:sp>
        <p:nvSpPr>
          <p:cNvPr id="4" name="Espace réservé de l’image des diapositives 3">
            <a:extLst>
              <a:ext uri="{FF2B5EF4-FFF2-40B4-BE49-F238E27FC236}">
                <a16:creationId xmlns:a16="http://schemas.microsoft.com/office/drawing/2014/main" id="{59E72083-0862-1F7F-DDF7-15FE01D32D61}"/>
              </a:ext>
            </a:extLst>
          </p:cNvPr>
          <p:cNvSpPr>
            <a:spLocks noGrp="1" noRot="1" noChangeAspect="1"/>
          </p:cNvSpPr>
          <p:nvPr>
            <p:ph type="sldImg" idx="2"/>
          </p:nvPr>
        </p:nvSpPr>
        <p:spPr>
          <a:xfrm>
            <a:off x="1139827" y="1219196"/>
            <a:ext cx="4389440" cy="3292470"/>
          </a:xfrm>
          <a:prstGeom prst="rect">
            <a:avLst/>
          </a:prstGeom>
          <a:noFill/>
          <a:ln w="12701">
            <a:solidFill>
              <a:srgbClr val="000000"/>
            </a:solidFill>
            <a:prstDash val="solid"/>
          </a:ln>
        </p:spPr>
      </p:sp>
      <p:sp>
        <p:nvSpPr>
          <p:cNvPr id="5" name="Espace réservé des commentaires 4">
            <a:extLst>
              <a:ext uri="{FF2B5EF4-FFF2-40B4-BE49-F238E27FC236}">
                <a16:creationId xmlns:a16="http://schemas.microsoft.com/office/drawing/2014/main" id="{CEDF3CF0-696F-68E9-EDC4-C1807B8370A8}"/>
              </a:ext>
            </a:extLst>
          </p:cNvPr>
          <p:cNvSpPr txBox="1">
            <a:spLocks noGrp="1"/>
          </p:cNvSpPr>
          <p:nvPr>
            <p:ph type="body" sz="quarter" idx="3"/>
          </p:nvPr>
        </p:nvSpPr>
        <p:spPr>
          <a:xfrm>
            <a:off x="666908" y="4693916"/>
            <a:ext cx="5335267" cy="3840480"/>
          </a:xfrm>
          <a:prstGeom prst="rect">
            <a:avLst/>
          </a:prstGeom>
          <a:noFill/>
          <a:ln>
            <a:noFill/>
          </a:ln>
        </p:spPr>
        <p:txBody>
          <a:bodyPr vert="horz" wrap="square" lIns="91440" tIns="45720" rIns="91440" bIns="45720" anchor="t" anchorCtr="0" compatLnSpc="1">
            <a:no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a:extLst>
              <a:ext uri="{FF2B5EF4-FFF2-40B4-BE49-F238E27FC236}">
                <a16:creationId xmlns:a16="http://schemas.microsoft.com/office/drawing/2014/main" id="{48EFE55F-CBDD-8A53-6698-5D07366763BF}"/>
              </a:ext>
            </a:extLst>
          </p:cNvPr>
          <p:cNvSpPr txBox="1">
            <a:spLocks noGrp="1"/>
          </p:cNvSpPr>
          <p:nvPr>
            <p:ph type="ftr" sz="quarter" idx="4"/>
          </p:nvPr>
        </p:nvSpPr>
        <p:spPr>
          <a:xfrm>
            <a:off x="0" y="9264225"/>
            <a:ext cx="2889933" cy="489368"/>
          </a:xfrm>
          <a:prstGeom prst="rect">
            <a:avLst/>
          </a:prstGeom>
          <a:noFill/>
          <a:ln>
            <a:noFill/>
          </a:ln>
        </p:spPr>
        <p:txBody>
          <a:bodyPr vert="horz" wrap="square" lIns="91440" tIns="45720" rIns="91440" bIns="45720" anchor="b" anchorCtr="0" compatLnSpc="1">
            <a:noAutofit/>
          </a:bodyPr>
          <a:lstStyle>
            <a:lvl1pPr marL="0" marR="0" lvl="0" indent="0" algn="l" defTabSz="914400" rtl="0" fontAlgn="auto" hangingPunct="1">
              <a:lnSpc>
                <a:spcPct val="100000"/>
              </a:lnSpc>
              <a:spcBef>
                <a:spcPts val="0"/>
              </a:spcBef>
              <a:spcAft>
                <a:spcPts val="0"/>
              </a:spcAft>
              <a:buNone/>
              <a:tabLst/>
              <a:defRPr lang="fr-FR" sz="1200" b="0" i="0" u="none" strike="noStrike" kern="1200" cap="none" spc="0" baseline="0">
                <a:solidFill>
                  <a:srgbClr val="000000"/>
                </a:solidFill>
                <a:uFillTx/>
                <a:latin typeface="Calibri"/>
              </a:defRPr>
            </a:lvl1pPr>
          </a:lstStyle>
          <a:p>
            <a:pPr lvl="0"/>
            <a:endParaRPr lang="fr-FR"/>
          </a:p>
        </p:txBody>
      </p:sp>
      <p:sp>
        <p:nvSpPr>
          <p:cNvPr id="7" name="Espace réservé du numéro de diapositive 6">
            <a:extLst>
              <a:ext uri="{FF2B5EF4-FFF2-40B4-BE49-F238E27FC236}">
                <a16:creationId xmlns:a16="http://schemas.microsoft.com/office/drawing/2014/main" id="{172E6E94-75E5-4846-76F9-F03BD9E6D178}"/>
              </a:ext>
            </a:extLst>
          </p:cNvPr>
          <p:cNvSpPr txBox="1">
            <a:spLocks noGrp="1"/>
          </p:cNvSpPr>
          <p:nvPr>
            <p:ph type="sldNum" sz="quarter" idx="5"/>
          </p:nvPr>
        </p:nvSpPr>
        <p:spPr>
          <a:xfrm>
            <a:off x="3777605" y="9264225"/>
            <a:ext cx="2889933" cy="489368"/>
          </a:xfrm>
          <a:prstGeom prst="rect">
            <a:avLst/>
          </a:prstGeom>
          <a:noFill/>
          <a:ln>
            <a:noFill/>
          </a:ln>
        </p:spPr>
        <p:txBody>
          <a:bodyPr vert="horz" wrap="square" lIns="91440" tIns="45720" rIns="91440" bIns="45720" anchor="b" anchorCtr="0" compatLnSpc="1">
            <a:noAutofit/>
          </a:bodyPr>
          <a:lstStyle>
            <a:lvl1pPr marL="0" marR="0" lvl="0" indent="0" algn="r" defTabSz="914400" rtl="0" fontAlgn="auto" hangingPunct="1">
              <a:lnSpc>
                <a:spcPct val="100000"/>
              </a:lnSpc>
              <a:spcBef>
                <a:spcPts val="0"/>
              </a:spcBef>
              <a:spcAft>
                <a:spcPts val="0"/>
              </a:spcAft>
              <a:buNone/>
              <a:tabLst/>
              <a:defRPr lang="fr-FR" sz="1200" b="0" i="0" u="none" strike="noStrike" kern="1200" cap="none" spc="0" baseline="0">
                <a:solidFill>
                  <a:srgbClr val="000000"/>
                </a:solidFill>
                <a:uFillTx/>
                <a:latin typeface="Calibri"/>
              </a:defRPr>
            </a:lvl1pPr>
          </a:lstStyle>
          <a:p>
            <a:pPr lvl="0"/>
            <a:fld id="{C620E087-C56B-40E2-877B-7A7575183E5B}" type="slidenum">
              <a:t>‹#›</a:t>
            </a:fld>
            <a:endParaRPr lang="fr-FR"/>
          </a:p>
        </p:txBody>
      </p:sp>
      <p:sp>
        <p:nvSpPr>
          <p:cNvPr id="8" name="Header Placeholder 1">
            <a:extLst>
              <a:ext uri="{FF2B5EF4-FFF2-40B4-BE49-F238E27FC236}">
                <a16:creationId xmlns:a16="http://schemas.microsoft.com/office/drawing/2014/main" id="{BA03BA09-7B46-38F4-533E-3A1DEB43D2A5}"/>
              </a:ext>
            </a:extLst>
          </p:cNvPr>
          <p:cNvSpPr txBox="1">
            <a:spLocks noGrp="1"/>
          </p:cNvSpPr>
          <p:nvPr>
            <p:ph type="hdr" sz="quarter" idx="10"/>
          </p:nvPr>
        </p:nvSpPr>
        <p:spPr>
          <a:xfrm>
            <a:off x="0" y="0"/>
            <a:ext cx="2889247" cy="488947"/>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1pPr>
          </a:lstStyle>
          <a:p>
            <a:pPr lvl="0"/>
            <a:endParaRPr lang="en-US"/>
          </a:p>
        </p:txBody>
      </p:sp>
      <p:sp>
        <p:nvSpPr>
          <p:cNvPr id="9" name="Date Placeholder 2">
            <a:extLst>
              <a:ext uri="{FF2B5EF4-FFF2-40B4-BE49-F238E27FC236}">
                <a16:creationId xmlns:a16="http://schemas.microsoft.com/office/drawing/2014/main" id="{876F6A30-FB1E-31A6-EDB1-26B5EC80F2F9}"/>
              </a:ext>
            </a:extLst>
          </p:cNvPr>
          <p:cNvSpPr txBox="1">
            <a:spLocks noGrp="1"/>
          </p:cNvSpPr>
          <p:nvPr>
            <p:ph type="dt" sz="quarter" idx="7"/>
          </p:nvPr>
        </p:nvSpPr>
        <p:spPr>
          <a:xfrm>
            <a:off x="3778245" y="0"/>
            <a:ext cx="2889247" cy="488947"/>
          </a:xfrm>
          <a:prstGeom prst="rect">
            <a:avLst/>
          </a:prstGeom>
          <a:noFill/>
          <a:ln>
            <a:noFill/>
          </a:ln>
        </p:spPr>
        <p:txBody>
          <a:bodyPr vert="horz" wrap="square" lIns="91440" tIns="45720" rIns="91440" bIns="45720" anchor="t" anchorCtr="0" compatLnSpc="1">
            <a:noAutofit/>
          </a:bodyPr>
          <a:lstStyle>
            <a:lvl1pPr marL="0" marR="0" lvl="0" indent="0" algn="r"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1pPr>
          </a:lstStyle>
          <a:p>
            <a:pPr lvl="0"/>
            <a:fld id="{CF22A09B-5E1D-43BC-9681-68296095EBA2}" type="datetime1">
              <a:rPr lang="en-US"/>
              <a:pPr lvl="0"/>
              <a:t>5/2/2025</a:t>
            </a:fld>
            <a:endParaRPr lang="en-US"/>
          </a:p>
        </p:txBody>
      </p:sp>
      <p:sp>
        <p:nvSpPr>
          <p:cNvPr id="10" name="Slide Image Placeholder 3">
            <a:extLst>
              <a:ext uri="{FF2B5EF4-FFF2-40B4-BE49-F238E27FC236}">
                <a16:creationId xmlns:a16="http://schemas.microsoft.com/office/drawing/2014/main" id="{19D1725E-718B-D6E3-1730-80EB546E1471}"/>
              </a:ext>
            </a:extLst>
          </p:cNvPr>
          <p:cNvSpPr>
            <a:spLocks noGrp="1" noRot="1" noChangeAspect="1"/>
          </p:cNvSpPr>
          <p:nvPr>
            <p:ph type="sldImg" sz="quarter" idx="4294967295"/>
          </p:nvPr>
        </p:nvSpPr>
        <p:spPr>
          <a:xfrm>
            <a:off x="1139827" y="1219196"/>
            <a:ext cx="4389440" cy="3292470"/>
          </a:xfrm>
          <a:prstGeom prst="rect">
            <a:avLst/>
          </a:prstGeom>
          <a:noFill/>
          <a:ln w="12701">
            <a:solidFill>
              <a:srgbClr val="000000"/>
            </a:solidFill>
            <a:prstDash val="solid"/>
          </a:ln>
        </p:spPr>
      </p:sp>
      <p:sp>
        <p:nvSpPr>
          <p:cNvPr id="11" name="Notes Placeholder 4">
            <a:extLst>
              <a:ext uri="{FF2B5EF4-FFF2-40B4-BE49-F238E27FC236}">
                <a16:creationId xmlns:a16="http://schemas.microsoft.com/office/drawing/2014/main" id="{130F702A-E3DB-E3D0-FF27-602E218A26B2}"/>
              </a:ext>
            </a:extLst>
          </p:cNvPr>
          <p:cNvSpPr txBox="1">
            <a:spLocks noGrp="1"/>
          </p:cNvSpPr>
          <p:nvPr>
            <p:ph type="body" sz="quarter" idx="4294967295"/>
          </p:nvPr>
        </p:nvSpPr>
        <p:spPr>
          <a:xfrm>
            <a:off x="666753" y="4694236"/>
            <a:ext cx="5335588" cy="3840159"/>
          </a:xfrm>
          <a:prstGeom prst="rect">
            <a:avLst/>
          </a:prstGeom>
          <a:noFill/>
          <a:ln>
            <a:noFill/>
          </a:ln>
        </p:spPr>
        <p:txBody>
          <a:bodyPr vert="horz" wrap="square" lIns="91440" tIns="45720" rIns="91440" bIns="45720" anchor="t" anchorCtr="0" compatLnSpc="1">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Footer Placeholder 5">
            <a:extLst>
              <a:ext uri="{FF2B5EF4-FFF2-40B4-BE49-F238E27FC236}">
                <a16:creationId xmlns:a16="http://schemas.microsoft.com/office/drawing/2014/main" id="{5CC19DC0-BFDF-A79E-6A31-EAAF8541B05B}"/>
              </a:ext>
            </a:extLst>
          </p:cNvPr>
          <p:cNvSpPr txBox="1">
            <a:spLocks noGrp="1"/>
          </p:cNvSpPr>
          <p:nvPr>
            <p:ph type="ftr" sz="quarter" idx="9"/>
          </p:nvPr>
        </p:nvSpPr>
        <p:spPr>
          <a:xfrm>
            <a:off x="0" y="9264645"/>
            <a:ext cx="2889247" cy="488947"/>
          </a:xfrm>
          <a:prstGeom prst="rect">
            <a:avLst/>
          </a:prstGeom>
          <a:noFill/>
          <a:ln>
            <a:noFill/>
          </a:ln>
        </p:spPr>
        <p:txBody>
          <a:bodyPr vert="horz" wrap="square" lIns="91440" tIns="45720" rIns="91440" bIns="45720" anchor="b" anchorCtr="0" compatLnSpc="1">
            <a:noAutofit/>
          </a:bodyPr>
          <a:lstStyle>
            <a:lvl1pPr marL="0" marR="0" lvl="0"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1pPr>
          </a:lstStyle>
          <a:p>
            <a:pPr lvl="0"/>
            <a:endParaRPr lang="en-US"/>
          </a:p>
        </p:txBody>
      </p:sp>
      <p:sp>
        <p:nvSpPr>
          <p:cNvPr id="13" name="Slide Number Placeholder 6">
            <a:extLst>
              <a:ext uri="{FF2B5EF4-FFF2-40B4-BE49-F238E27FC236}">
                <a16:creationId xmlns:a16="http://schemas.microsoft.com/office/drawing/2014/main" id="{D1F58D8B-41AF-6CA0-E318-2C2ED819DA45}"/>
              </a:ext>
            </a:extLst>
          </p:cNvPr>
          <p:cNvSpPr txBox="1">
            <a:spLocks noGrp="1"/>
          </p:cNvSpPr>
          <p:nvPr>
            <p:ph type="sldNum" sz="quarter" idx="8"/>
          </p:nvPr>
        </p:nvSpPr>
        <p:spPr>
          <a:xfrm>
            <a:off x="3778245" y="9264645"/>
            <a:ext cx="2889247" cy="488947"/>
          </a:xfrm>
          <a:prstGeom prst="rect">
            <a:avLst/>
          </a:prstGeom>
          <a:noFill/>
          <a:ln>
            <a:noFill/>
          </a:ln>
        </p:spPr>
        <p:txBody>
          <a:bodyPr vert="horz" wrap="square" lIns="91440" tIns="45720" rIns="91440" bIns="45720" anchor="b" anchorCtr="0" compatLnSpc="1">
            <a:noAutofit/>
          </a:bodyPr>
          <a:lstStyle>
            <a:lvl1pPr marL="0" marR="0" lvl="0" indent="0" algn="r"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1pPr>
          </a:lstStyle>
          <a:p>
            <a:pPr lvl="0"/>
            <a:fld id="{0BDD8537-7468-4603-BE33-78F4E5DE92A5}" type="slidenum">
              <a:t>‹#›</a:t>
            </a:fld>
            <a:endParaRPr lang="en-US"/>
          </a:p>
        </p:txBody>
      </p:sp>
    </p:spTree>
    <p:extLst>
      <p:ext uri="{BB962C8B-B14F-4D97-AF65-F5344CB8AC3E}">
        <p14:creationId xmlns:p14="http://schemas.microsoft.com/office/powerpoint/2010/main" val="3255174589"/>
      </p:ext>
    </p:extLst>
  </p:cSld>
  <p:clrMap bg1="lt1" tx1="dk1" bg2="lt2" tx2="dk2" accent1="accent1" accent2="accent2" accent3="accent3" accent4="accent4" accent5="accent5" accent6="accent6" hlink="hlink" folHlink="folHlink"/>
  <p:notesStyle>
    <a:lvl1pPr marL="0" marR="0" lvl="0"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1pPr>
    <a:lvl2pPr marL="457200" marR="0" lvl="1"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2pPr>
    <a:lvl3pPr marL="914400" marR="0" lvl="2"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3pPr>
    <a:lvl4pPr marL="1371600" marR="0" lvl="3"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4pPr>
    <a:lvl5pPr marL="1828800" marR="0" lvl="4"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learning-corner.learning.europa.eu/learning-corner/work-and-study_lv"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8" Type="http://schemas.openxmlformats.org/officeDocument/2006/relationships/hyperlink" Target="https://european-union.europa.eu/priorities-and-actions/actions-topic/human-rights-and-democracy_lv" TargetMode="External"/><Relationship Id="rId3" Type="http://schemas.openxmlformats.org/officeDocument/2006/relationships/hyperlink" Target="https://europa.eu/!vC49dj" TargetMode="External"/><Relationship Id="rId7" Type="http://schemas.openxmlformats.org/officeDocument/2006/relationships/hyperlink" Target="https://european-union.europa.eu/priorities-and-actions/actions-topic/development-and-cooperation_lv" TargetMode="External"/><Relationship Id="rId2" Type="http://schemas.openxmlformats.org/officeDocument/2006/relationships/slide" Target="../slides/slide24.xml"/><Relationship Id="rId1" Type="http://schemas.openxmlformats.org/officeDocument/2006/relationships/notesMaster" Target="../notesMasters/notesMaster1.xml"/><Relationship Id="rId6" Type="http://schemas.openxmlformats.org/officeDocument/2006/relationships/hyperlink" Target="https://european-union.europa.eu/priorities-and-actions/actions-topic/trade_lv" TargetMode="External"/><Relationship Id="rId5" Type="http://schemas.openxmlformats.org/officeDocument/2006/relationships/hyperlink" Target="https://kohesio.ec.europa.eu/lv/" TargetMode="External"/><Relationship Id="rId4" Type="http://schemas.openxmlformats.org/officeDocument/2006/relationships/hyperlink" Target="https://cinea.ec.europa.eu/life/life-european-countries_en" TargetMode="Externa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ec.europa.eu/info/strategy/priorities-2019-2024/european-green-deal_lv" TargetMode="External"/><Relationship Id="rId2" Type="http://schemas.openxmlformats.org/officeDocument/2006/relationships/slide" Target="../slides/slide25.xml"/><Relationship Id="rId1" Type="http://schemas.openxmlformats.org/officeDocument/2006/relationships/notesMaster" Target="../notesMasters/notesMaster1.xml"/><Relationship Id="rId4" Type="http://schemas.openxmlformats.org/officeDocument/2006/relationships/hyperlink" Target="https://ec.europa.eu/info/strategy/priorities-2019-2024_lv" TargetMode="Externa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eu-solidarity-ukraine.ec.europa.eu/index_lv"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citizens-initiative.europa.eu/_lv" TargetMode="External"/><Relationship Id="rId2" Type="http://schemas.openxmlformats.org/officeDocument/2006/relationships/slide" Target="../slides/slide38.xml"/><Relationship Id="rId1" Type="http://schemas.openxmlformats.org/officeDocument/2006/relationships/notesMaster" Target="../notesMasters/notesMaster1.xml"/><Relationship Id="rId5" Type="http://schemas.openxmlformats.org/officeDocument/2006/relationships/hyperlink" Target="https://www.eesc.europa.eu/lv/initiatives/your-europe-your-say" TargetMode="External"/><Relationship Id="rId4" Type="http://schemas.openxmlformats.org/officeDocument/2006/relationships/hyperlink" Target="https://european-youth-event.europarl.europa.eu/en/" TargetMode="Externa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03ADFBA-DF67-BD75-4692-66F0759A4F50}"/>
              </a:ext>
            </a:extLst>
          </p:cNvPr>
          <p:cNvSpPr>
            <a:spLocks noGrp="1" noRot="1" noChangeAspect="1"/>
          </p:cNvSpPr>
          <p:nvPr>
            <p:ph type="sldImg"/>
          </p:nvPr>
        </p:nvSpPr>
        <p:spPr>
          <a:xfrm>
            <a:off x="1139825" y="1219200"/>
            <a:ext cx="4389438" cy="3292475"/>
          </a:xfrm>
        </p:spPr>
      </p:sp>
      <p:sp>
        <p:nvSpPr>
          <p:cNvPr id="3" name="Notes Placeholder 2">
            <a:extLst>
              <a:ext uri="{FF2B5EF4-FFF2-40B4-BE49-F238E27FC236}">
                <a16:creationId xmlns:a16="http://schemas.microsoft.com/office/drawing/2014/main" id="{B7D42A21-F915-20D8-9393-697882D8C729}"/>
              </a:ext>
            </a:extLst>
          </p:cNvPr>
          <p:cNvSpPr txBox="1">
            <a:spLocks noGrp="1"/>
          </p:cNvSpPr>
          <p:nvPr>
            <p:ph type="body" sz="quarter" idx="1"/>
          </p:nvPr>
        </p:nvSpPr>
        <p:spPr/>
        <p:txBody>
          <a:bodyPr/>
          <a:lstStyle/>
          <a:p>
            <a:endParaRPr lang="en-IE"/>
          </a:p>
        </p:txBody>
      </p:sp>
      <p:sp>
        <p:nvSpPr>
          <p:cNvPr id="4" name="Slide Number Placeholder 3">
            <a:extLst>
              <a:ext uri="{FF2B5EF4-FFF2-40B4-BE49-F238E27FC236}">
                <a16:creationId xmlns:a16="http://schemas.microsoft.com/office/drawing/2014/main" id="{260112C1-B4B0-E6B6-2A1E-0FEAA5B55C56}"/>
              </a:ext>
            </a:extLst>
          </p:cNvPr>
          <p:cNvSpPr txBox="1"/>
          <p:nvPr/>
        </p:nvSpPr>
        <p:spPr>
          <a:xfrm>
            <a:off x="3777605" y="9264225"/>
            <a:ext cx="2889933" cy="489368"/>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FA1F3CDA-09C9-4879-8550-B2B2AB75A7EC}" type="slidenum">
              <a:t>1</a:t>
            </a:fld>
            <a:endParaRPr lang="fr-FR" sz="1200" b="0" i="0" u="none" strike="noStrike" kern="1200" cap="none" spc="0" baseline="0">
              <a:solidFill>
                <a:srgbClr val="000000"/>
              </a:solidFill>
              <a:uFillTx/>
              <a:latin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F5795FF-A481-7DE6-1536-C8A35E046937}"/>
              </a:ext>
            </a:extLst>
          </p:cNvPr>
          <p:cNvSpPr>
            <a:spLocks noGrp="1" noRot="1" noChangeAspect="1"/>
          </p:cNvSpPr>
          <p:nvPr>
            <p:ph type="sldImg"/>
          </p:nvPr>
        </p:nvSpPr>
        <p:spPr>
          <a:xfrm>
            <a:off x="1139825" y="1219200"/>
            <a:ext cx="4389438" cy="3292475"/>
          </a:xfrm>
        </p:spPr>
      </p:sp>
      <p:sp>
        <p:nvSpPr>
          <p:cNvPr id="3" name="Notes Placeholder 2">
            <a:extLst>
              <a:ext uri="{FF2B5EF4-FFF2-40B4-BE49-F238E27FC236}">
                <a16:creationId xmlns:a16="http://schemas.microsoft.com/office/drawing/2014/main" id="{212B0F33-9C62-20F5-9514-5598A47D5078}"/>
              </a:ext>
            </a:extLst>
          </p:cNvPr>
          <p:cNvSpPr txBox="1">
            <a:spLocks noGrp="1"/>
          </p:cNvSpPr>
          <p:nvPr>
            <p:ph type="body" sz="quarter" idx="1"/>
          </p:nvPr>
        </p:nvSpPr>
        <p:spPr/>
        <p:txBody>
          <a:bodyPr/>
          <a:lstStyle/>
          <a:p>
            <a:pPr lvl="0"/>
            <a:r>
              <a:rPr lang="lv-LV"/>
              <a:t>Eiropas Savienībā ir </a:t>
            </a:r>
            <a:r>
              <a:rPr lang="lv-LV" b="1"/>
              <a:t>24 oficiālās valodas</a:t>
            </a:r>
            <a:r>
              <a:rPr lang="lv-LV"/>
              <a:t>:</a:t>
            </a:r>
            <a:endParaRPr lang="fr-BE"/>
          </a:p>
          <a:p>
            <a:pPr lvl="0"/>
            <a:endParaRPr lang="en-US"/>
          </a:p>
          <a:p>
            <a:pPr marL="171450" lvl="0" indent="-171450">
              <a:buSzPct val="100000"/>
              <a:buFont typeface="Arial" pitchFamily="34"/>
              <a:buChar char="•"/>
            </a:pPr>
            <a:r>
              <a:rPr lang="lv-LV"/>
              <a:t>bulgāru</a:t>
            </a:r>
            <a:endParaRPr lang="en-US"/>
          </a:p>
          <a:p>
            <a:pPr marL="171450" lvl="0" indent="-171450">
              <a:buSzPct val="100000"/>
              <a:buFont typeface="Arial" pitchFamily="34"/>
              <a:buChar char="•"/>
            </a:pPr>
            <a:r>
              <a:rPr lang="lv-LV"/>
              <a:t>horvātu</a:t>
            </a:r>
            <a:endParaRPr lang="en-US"/>
          </a:p>
          <a:p>
            <a:pPr marL="171450" lvl="0" indent="-171450">
              <a:buSzPct val="100000"/>
              <a:buFont typeface="Arial" pitchFamily="34"/>
              <a:buChar char="•"/>
            </a:pPr>
            <a:r>
              <a:rPr lang="lv-LV"/>
              <a:t>čehu</a:t>
            </a:r>
            <a:endParaRPr lang="en-US"/>
          </a:p>
          <a:p>
            <a:pPr marL="171450" lvl="0" indent="-171450">
              <a:buSzPct val="100000"/>
              <a:buFont typeface="Arial" pitchFamily="34"/>
              <a:buChar char="•"/>
            </a:pPr>
            <a:r>
              <a:rPr lang="lv-LV"/>
              <a:t>dāņu</a:t>
            </a:r>
            <a:endParaRPr lang="en-US"/>
          </a:p>
          <a:p>
            <a:pPr marL="171450" lvl="0" indent="-171450">
              <a:buSzPct val="100000"/>
              <a:buFont typeface="Arial" pitchFamily="34"/>
              <a:buChar char="•"/>
            </a:pPr>
            <a:r>
              <a:rPr lang="lv-LV"/>
              <a:t>holandiešu</a:t>
            </a:r>
            <a:endParaRPr lang="en-US"/>
          </a:p>
          <a:p>
            <a:pPr marL="171450" lvl="0" indent="-171450">
              <a:buSzPct val="100000"/>
              <a:buFont typeface="Arial" pitchFamily="34"/>
              <a:buChar char="•"/>
            </a:pPr>
            <a:r>
              <a:rPr lang="lv-LV"/>
              <a:t>angļu</a:t>
            </a:r>
            <a:endParaRPr lang="en-US"/>
          </a:p>
          <a:p>
            <a:pPr marL="171450" lvl="0" indent="-171450">
              <a:buSzPct val="100000"/>
              <a:buFont typeface="Arial" pitchFamily="34"/>
              <a:buChar char="•"/>
            </a:pPr>
            <a:r>
              <a:rPr lang="lv-LV"/>
              <a:t>igauņu</a:t>
            </a:r>
            <a:endParaRPr lang="en-US"/>
          </a:p>
          <a:p>
            <a:pPr marL="171450" lvl="0" indent="-171450">
              <a:buSzPct val="100000"/>
              <a:buFont typeface="Arial" pitchFamily="34"/>
              <a:buChar char="•"/>
            </a:pPr>
            <a:r>
              <a:rPr lang="lv-LV"/>
              <a:t>somu</a:t>
            </a:r>
            <a:endParaRPr lang="en-US"/>
          </a:p>
          <a:p>
            <a:pPr marL="171450" lvl="0" indent="-171450">
              <a:buSzPct val="100000"/>
              <a:buFont typeface="Arial" pitchFamily="34"/>
              <a:buChar char="•"/>
            </a:pPr>
            <a:r>
              <a:rPr lang="lv-LV"/>
              <a:t>franču</a:t>
            </a:r>
            <a:endParaRPr lang="en-US"/>
          </a:p>
          <a:p>
            <a:pPr marL="171450" lvl="0" indent="-171450">
              <a:buSzPct val="100000"/>
              <a:buFont typeface="Arial" pitchFamily="34"/>
              <a:buChar char="•"/>
            </a:pPr>
            <a:r>
              <a:rPr lang="lv-LV"/>
              <a:t>vācu</a:t>
            </a:r>
            <a:endParaRPr lang="en-US"/>
          </a:p>
          <a:p>
            <a:pPr marL="171450" lvl="0" indent="-171450">
              <a:buSzPct val="100000"/>
              <a:buFont typeface="Arial" pitchFamily="34"/>
              <a:buChar char="•"/>
            </a:pPr>
            <a:r>
              <a:rPr lang="lv-LV"/>
              <a:t>grieķu</a:t>
            </a:r>
            <a:endParaRPr lang="en-US"/>
          </a:p>
          <a:p>
            <a:pPr marL="171450" lvl="0" indent="-171450">
              <a:buSzPct val="100000"/>
              <a:buFont typeface="Arial" pitchFamily="34"/>
              <a:buChar char="•"/>
            </a:pPr>
            <a:r>
              <a:rPr lang="lv-LV"/>
              <a:t>ungāru</a:t>
            </a:r>
            <a:endParaRPr lang="en-US"/>
          </a:p>
          <a:p>
            <a:pPr marL="171450" lvl="0" indent="-171450">
              <a:buSzPct val="100000"/>
              <a:buFont typeface="Arial" pitchFamily="34"/>
              <a:buChar char="•"/>
            </a:pPr>
            <a:r>
              <a:rPr lang="lv-LV"/>
              <a:t>īru</a:t>
            </a:r>
            <a:endParaRPr lang="en-US"/>
          </a:p>
          <a:p>
            <a:pPr marL="171450" lvl="0" indent="-171450">
              <a:buSzPct val="100000"/>
              <a:buFont typeface="Arial" pitchFamily="34"/>
              <a:buChar char="•"/>
            </a:pPr>
            <a:r>
              <a:rPr lang="lv-LV"/>
              <a:t>itāļu</a:t>
            </a:r>
            <a:endParaRPr lang="en-US"/>
          </a:p>
          <a:p>
            <a:pPr marL="171450" lvl="0" indent="-171450">
              <a:buSzPct val="100000"/>
              <a:buFont typeface="Arial" pitchFamily="34"/>
              <a:buChar char="•"/>
            </a:pPr>
            <a:r>
              <a:rPr lang="lv-LV"/>
              <a:t>latviešu</a:t>
            </a:r>
            <a:endParaRPr lang="en-US"/>
          </a:p>
          <a:p>
            <a:pPr marL="171450" lvl="0" indent="-171450">
              <a:buSzPct val="100000"/>
              <a:buFont typeface="Arial" pitchFamily="34"/>
              <a:buChar char="•"/>
            </a:pPr>
            <a:r>
              <a:rPr lang="lv-LV"/>
              <a:t>lietuviešu</a:t>
            </a:r>
            <a:endParaRPr lang="en-US"/>
          </a:p>
          <a:p>
            <a:pPr marL="171450" lvl="0" indent="-171450">
              <a:buSzPct val="100000"/>
              <a:buFont typeface="Arial" pitchFamily="34"/>
              <a:buChar char="•"/>
            </a:pPr>
            <a:r>
              <a:rPr lang="lv-LV"/>
              <a:t>maltiešu</a:t>
            </a:r>
            <a:endParaRPr lang="en-US"/>
          </a:p>
          <a:p>
            <a:pPr marL="171450" lvl="0" indent="-171450">
              <a:buSzPct val="100000"/>
              <a:buFont typeface="Arial" pitchFamily="34"/>
              <a:buChar char="•"/>
            </a:pPr>
            <a:r>
              <a:rPr lang="lv-LV"/>
              <a:t>poļu</a:t>
            </a:r>
            <a:endParaRPr lang="en-US"/>
          </a:p>
          <a:p>
            <a:pPr marL="171450" lvl="0" indent="-171450">
              <a:buSzPct val="100000"/>
              <a:buFont typeface="Arial" pitchFamily="34"/>
              <a:buChar char="•"/>
            </a:pPr>
            <a:r>
              <a:rPr lang="lv-LV"/>
              <a:t>portugāļu</a:t>
            </a:r>
            <a:endParaRPr lang="en-US"/>
          </a:p>
          <a:p>
            <a:pPr marL="171450" lvl="0" indent="-171450">
              <a:buSzPct val="100000"/>
              <a:buFont typeface="Arial" pitchFamily="34"/>
              <a:buChar char="•"/>
            </a:pPr>
            <a:r>
              <a:rPr lang="lv-LV"/>
              <a:t>rumāņu</a:t>
            </a:r>
            <a:endParaRPr lang="en-US"/>
          </a:p>
          <a:p>
            <a:pPr marL="171450" lvl="0" indent="-171450">
              <a:buSzPct val="100000"/>
              <a:buFont typeface="Arial" pitchFamily="34"/>
              <a:buChar char="•"/>
            </a:pPr>
            <a:r>
              <a:rPr lang="lv-LV"/>
              <a:t>slovāku</a:t>
            </a:r>
            <a:endParaRPr lang="en-US"/>
          </a:p>
          <a:p>
            <a:pPr marL="171450" lvl="0" indent="-171450">
              <a:buSzPct val="100000"/>
              <a:buFont typeface="Arial" pitchFamily="34"/>
              <a:buChar char="•"/>
            </a:pPr>
            <a:r>
              <a:rPr lang="lv-LV"/>
              <a:t>slovēņu</a:t>
            </a:r>
            <a:endParaRPr lang="en-US"/>
          </a:p>
          <a:p>
            <a:pPr marL="171450" lvl="0" indent="-171450">
              <a:buSzPct val="100000"/>
              <a:buFont typeface="Arial" pitchFamily="34"/>
              <a:buChar char="•"/>
            </a:pPr>
            <a:r>
              <a:rPr lang="lv-LV"/>
              <a:t>spāņu</a:t>
            </a:r>
            <a:endParaRPr lang="en-US"/>
          </a:p>
          <a:p>
            <a:pPr marL="171450" lvl="0" indent="-171450">
              <a:buSzPct val="100000"/>
              <a:buFont typeface="Arial" pitchFamily="34"/>
              <a:buChar char="•"/>
            </a:pPr>
            <a:r>
              <a:rPr lang="lv-LV"/>
              <a:t>zviedru</a:t>
            </a:r>
            <a:endParaRPr lang="fr-BE"/>
          </a:p>
          <a:p>
            <a:pPr lvl="0"/>
            <a:endParaRPr lang="en-US"/>
          </a:p>
          <a:p>
            <a:pPr lvl="0"/>
            <a:r>
              <a:rPr lang="lv-LV" b="1" i="1"/>
              <a:t>Vai tu runā kādā ES valodā, kas nav tava dzimtā?</a:t>
            </a:r>
            <a:endParaRPr lang="fr-BE" b="1" i="1"/>
          </a:p>
          <a:p>
            <a:pPr lvl="0"/>
            <a:endParaRPr lang="en-US"/>
          </a:p>
          <a:p>
            <a:pPr lvl="0"/>
            <a:r>
              <a:rPr lang="lv-LV" b="1" i="1"/>
              <a:t>Vai vari pateikt, kā citās ES valodās skan “Paldies”?</a:t>
            </a:r>
            <a:endParaRPr lang="en-US"/>
          </a:p>
        </p:txBody>
      </p:sp>
      <p:sp>
        <p:nvSpPr>
          <p:cNvPr id="4" name="Slide Number Placeholder 3">
            <a:extLst>
              <a:ext uri="{FF2B5EF4-FFF2-40B4-BE49-F238E27FC236}">
                <a16:creationId xmlns:a16="http://schemas.microsoft.com/office/drawing/2014/main" id="{6086C0A2-6A27-46F9-B135-63425715511E}"/>
              </a:ext>
            </a:extLst>
          </p:cNvPr>
          <p:cNvSpPr txBox="1"/>
          <p:nvPr/>
        </p:nvSpPr>
        <p:spPr>
          <a:xfrm>
            <a:off x="3777605" y="9264225"/>
            <a:ext cx="2889933" cy="489368"/>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0145B135-BE77-49C0-8E60-85295A66D774}" type="slidenum">
              <a:t>10</a:t>
            </a:fld>
            <a:endParaRPr lang="fr-FR" sz="1200" b="0" i="0" u="none" strike="noStrike" kern="1200" cap="none" spc="0" baseline="0">
              <a:solidFill>
                <a:srgbClr val="000000"/>
              </a:solidFill>
              <a:uFillTx/>
              <a:latin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086F525-CB70-9C0B-D3E2-2D8E9A14DAD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D8242DC-87C3-ABE9-1720-B4BBEE458AE6}"/>
              </a:ext>
            </a:extLst>
          </p:cNvPr>
          <p:cNvSpPr txBox="1">
            <a:spLocks noGrp="1"/>
          </p:cNvSpPr>
          <p:nvPr>
            <p:ph type="body" sz="quarter" idx="1"/>
          </p:nvPr>
        </p:nvSpPr>
        <p:spPr/>
        <p:txBody>
          <a:bodyPr/>
          <a:lstStyle/>
          <a:p>
            <a:pPr lvl="0"/>
            <a:r>
              <a:rPr lang="lv-LV"/>
              <a:t>Eiropas Savienībā ir </a:t>
            </a:r>
            <a:r>
              <a:rPr lang="lv-LV" b="1"/>
              <a:t>24 oficiālās valodas</a:t>
            </a:r>
            <a:r>
              <a:rPr lang="lv-LV"/>
              <a:t>, kas pieder pie dažādām valodu grupām:</a:t>
            </a:r>
            <a:endParaRPr lang="fr-BE"/>
          </a:p>
          <a:p>
            <a:pPr lvl="0"/>
            <a:endParaRPr lang="en-US"/>
          </a:p>
          <a:p>
            <a:pPr marL="171450" lvl="0" indent="-171450">
              <a:buSzPct val="100000"/>
              <a:buFont typeface="Arial" pitchFamily="34"/>
              <a:buChar char="•"/>
            </a:pPr>
            <a:r>
              <a:rPr lang="lv-LV" b="1"/>
              <a:t>ģermāņu –</a:t>
            </a:r>
            <a:r>
              <a:rPr lang="lv-LV"/>
              <a:t> dāņu, vācu, angļu, holandiešu un zviedru;</a:t>
            </a:r>
            <a:endParaRPr lang="en-US"/>
          </a:p>
          <a:p>
            <a:pPr marL="171450" lvl="0" indent="-171450">
              <a:buSzPct val="100000"/>
              <a:buFont typeface="Arial" pitchFamily="34"/>
              <a:buChar char="•"/>
            </a:pPr>
            <a:r>
              <a:rPr lang="lv-LV" b="1"/>
              <a:t>romāņu</a:t>
            </a:r>
            <a:r>
              <a:rPr lang="lv-LV"/>
              <a:t> – spāņu, franču, itāļu, portugāļu un rumāņu;</a:t>
            </a:r>
            <a:endParaRPr lang="en-US"/>
          </a:p>
          <a:p>
            <a:pPr marL="171450" lvl="0" indent="-171450">
              <a:buSzPct val="100000"/>
              <a:buFont typeface="Arial" pitchFamily="34"/>
              <a:buChar char="•"/>
            </a:pPr>
            <a:r>
              <a:rPr lang="lv-LV" b="1"/>
              <a:t>slāvu –</a:t>
            </a:r>
            <a:r>
              <a:rPr lang="lv-LV"/>
              <a:t> bulgāru, čehu, horvātu, poļu, slovāku un slovēņu.</a:t>
            </a:r>
            <a:endParaRPr lang="fr-BE"/>
          </a:p>
          <a:p>
            <a:pPr lvl="0"/>
            <a:endParaRPr lang="en-US"/>
          </a:p>
          <a:p>
            <a:pPr lvl="0"/>
            <a:r>
              <a:rPr lang="lv-LV"/>
              <a:t>Pārējās ES valodas, kas nepieder pie šīm trim grupām, ir:</a:t>
            </a:r>
            <a:endParaRPr lang="fr-BE"/>
          </a:p>
          <a:p>
            <a:pPr lvl="0"/>
            <a:endParaRPr lang="en-US"/>
          </a:p>
          <a:p>
            <a:pPr marL="171450" lvl="0" indent="-171450">
              <a:buSzPct val="100000"/>
              <a:buFont typeface="Arial" pitchFamily="34"/>
              <a:buChar char="•"/>
            </a:pPr>
            <a:r>
              <a:rPr lang="lv-LV"/>
              <a:t>igauņu un somu,</a:t>
            </a:r>
            <a:endParaRPr lang="en-US"/>
          </a:p>
          <a:p>
            <a:pPr marL="171450" lvl="0" indent="-171450">
              <a:buSzPct val="100000"/>
              <a:buFont typeface="Arial" pitchFamily="34"/>
              <a:buChar char="•"/>
            </a:pPr>
            <a:r>
              <a:rPr lang="lv-LV"/>
              <a:t>grieķu,</a:t>
            </a:r>
            <a:endParaRPr lang="en-US"/>
          </a:p>
          <a:p>
            <a:pPr marL="171450" lvl="0" indent="-171450">
              <a:buSzPct val="100000"/>
              <a:buFont typeface="Arial" pitchFamily="34"/>
              <a:buChar char="•"/>
            </a:pPr>
            <a:r>
              <a:rPr lang="lv-LV"/>
              <a:t>īru,</a:t>
            </a:r>
            <a:endParaRPr lang="en-US"/>
          </a:p>
          <a:p>
            <a:pPr marL="171450" lvl="0" indent="-171450">
              <a:buSzPct val="100000"/>
              <a:buFont typeface="Arial" pitchFamily="34"/>
              <a:buChar char="•"/>
            </a:pPr>
            <a:r>
              <a:rPr lang="lv-LV"/>
              <a:t>lietuviešu un latviešu,</a:t>
            </a:r>
            <a:endParaRPr lang="en-US"/>
          </a:p>
          <a:p>
            <a:pPr marL="171450" lvl="0" indent="-171450">
              <a:buSzPct val="100000"/>
              <a:buFont typeface="Arial" pitchFamily="34"/>
              <a:buChar char="•"/>
            </a:pPr>
            <a:r>
              <a:rPr lang="lv-LV"/>
              <a:t>ungāru,</a:t>
            </a:r>
            <a:endParaRPr lang="en-US"/>
          </a:p>
          <a:p>
            <a:pPr marL="171450" lvl="0" indent="-171450">
              <a:buSzPct val="100000"/>
              <a:buFont typeface="Arial" pitchFamily="34"/>
              <a:buChar char="•"/>
            </a:pPr>
            <a:r>
              <a:rPr lang="lv-LV"/>
              <a:t>maltiešu.</a:t>
            </a:r>
            <a:endParaRPr lang="en-US"/>
          </a:p>
        </p:txBody>
      </p:sp>
      <p:sp>
        <p:nvSpPr>
          <p:cNvPr id="4" name="Slide Number Placeholder 3">
            <a:extLst>
              <a:ext uri="{FF2B5EF4-FFF2-40B4-BE49-F238E27FC236}">
                <a16:creationId xmlns:a16="http://schemas.microsoft.com/office/drawing/2014/main" id="{8415C05A-B5ED-3EB0-75D6-2D3CE9DF0DD8}"/>
              </a:ext>
            </a:extLst>
          </p:cNvPr>
          <p:cNvSpPr txBox="1"/>
          <p:nvPr/>
        </p:nvSpPr>
        <p:spPr>
          <a:xfrm>
            <a:off x="3777605" y="9264225"/>
            <a:ext cx="2889933" cy="489368"/>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02A15BDE-0096-4EC4-8799-85E488570FC7}" type="slidenum">
              <a:t>11</a:t>
            </a:fld>
            <a:endParaRPr lang="fr-FR" sz="1200" b="0" i="0" u="none" strike="noStrike" kern="1200" cap="none" spc="0" baseline="0">
              <a:solidFill>
                <a:srgbClr val="000000"/>
              </a:solidFill>
              <a:uFillTx/>
              <a:latin typeface="Calibr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A78184E-18F9-66D5-F8FA-F1211FA6E65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C22216D-861A-A2B5-4E8A-4A75F11D7F29}"/>
              </a:ext>
            </a:extLst>
          </p:cNvPr>
          <p:cNvSpPr txBox="1">
            <a:spLocks noGrp="1"/>
          </p:cNvSpPr>
          <p:nvPr>
            <p:ph type="body" sz="quarter" idx="1"/>
          </p:nvPr>
        </p:nvSpPr>
        <p:spPr/>
        <p:txBody>
          <a:bodyPr/>
          <a:lstStyle/>
          <a:p>
            <a:endParaRPr lang="en-IE"/>
          </a:p>
        </p:txBody>
      </p:sp>
      <p:sp>
        <p:nvSpPr>
          <p:cNvPr id="4" name="Slide Number Placeholder 3">
            <a:extLst>
              <a:ext uri="{FF2B5EF4-FFF2-40B4-BE49-F238E27FC236}">
                <a16:creationId xmlns:a16="http://schemas.microsoft.com/office/drawing/2014/main" id="{BC2CA4FA-DECA-04A6-A512-AE1B82132292}"/>
              </a:ext>
            </a:extLst>
          </p:cNvPr>
          <p:cNvSpPr txBox="1"/>
          <p:nvPr/>
        </p:nvSpPr>
        <p:spPr>
          <a:xfrm>
            <a:off x="3777605" y="9264225"/>
            <a:ext cx="2889933" cy="489368"/>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F1F0D13C-A324-4B89-9E88-DE479E5080EA}" type="slidenum">
              <a:t>12</a:t>
            </a:fld>
            <a:endParaRPr lang="fr-FR" sz="1200" b="0" i="0" u="none" strike="noStrike" kern="1200" cap="none" spc="0" baseline="0">
              <a:solidFill>
                <a:srgbClr val="000000"/>
              </a:solidFill>
              <a:uFillTx/>
              <a:latin typeface="Calibri"/>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E67BC65-9219-66EE-2FEE-9F8F0D94F11B}"/>
              </a:ext>
            </a:extLst>
          </p:cNvPr>
          <p:cNvSpPr>
            <a:spLocks noGrp="1" noRot="1" noChangeAspect="1"/>
          </p:cNvSpPr>
          <p:nvPr>
            <p:ph type="sldImg"/>
          </p:nvPr>
        </p:nvSpPr>
        <p:spPr>
          <a:xfrm>
            <a:off x="1139825" y="1219200"/>
            <a:ext cx="4389438" cy="3292475"/>
          </a:xfrm>
        </p:spPr>
      </p:sp>
      <p:sp>
        <p:nvSpPr>
          <p:cNvPr id="3" name="Notes Placeholder 2">
            <a:extLst>
              <a:ext uri="{FF2B5EF4-FFF2-40B4-BE49-F238E27FC236}">
                <a16:creationId xmlns:a16="http://schemas.microsoft.com/office/drawing/2014/main" id="{B00A5578-F94D-5F8B-9210-83F3A615C941}"/>
              </a:ext>
            </a:extLst>
          </p:cNvPr>
          <p:cNvSpPr txBox="1">
            <a:spLocks noGrp="1"/>
          </p:cNvSpPr>
          <p:nvPr>
            <p:ph type="body" sz="quarter" idx="1"/>
          </p:nvPr>
        </p:nvSpPr>
        <p:spPr/>
        <p:txBody>
          <a:bodyPr/>
          <a:lstStyle/>
          <a:p>
            <a:pPr lvl="0"/>
            <a:r>
              <a:rPr lang="lv-LV"/>
              <a:t>Eiropas Savienību izveidoja, lai darītu galu biežajiem un asiņainajiem savstarpējiem kariem, kas apogeju sasniedza Otrajā pasaules karā.</a:t>
            </a:r>
            <a:endParaRPr lang="en-US"/>
          </a:p>
          <a:p>
            <a:pPr lvl="0"/>
            <a:r>
              <a:rPr lang="lv-LV"/>
              <a:t>No 1950. gada Eiropas Ogļu un tērauda kopiena sāka starp Eiropas valstīm veidot ekonomiskas un politiskas saites, lai panāktu ilgstošu mieru.</a:t>
            </a:r>
            <a:endParaRPr lang="en-US"/>
          </a:p>
          <a:p>
            <a:pPr lvl="0"/>
            <a:r>
              <a:rPr lang="lv-LV"/>
              <a:t> </a:t>
            </a:r>
            <a:endParaRPr lang="en-US"/>
          </a:p>
          <a:p>
            <a:pPr lvl="0"/>
            <a:r>
              <a:rPr lang="lv-LV"/>
              <a:t>Eiropas Savienību dibināja šādas valstis:</a:t>
            </a:r>
            <a:endParaRPr lang="en-US"/>
          </a:p>
          <a:p>
            <a:pPr marL="171450" lvl="0" indent="-171450">
              <a:buSzPct val="100000"/>
              <a:buFont typeface="Arial" pitchFamily="34"/>
              <a:buChar char="•"/>
            </a:pPr>
            <a:r>
              <a:rPr lang="lv-LV"/>
              <a:t>Beļģija</a:t>
            </a:r>
            <a:endParaRPr lang="en-US"/>
          </a:p>
          <a:p>
            <a:pPr marL="171450" lvl="0" indent="-171450">
              <a:buSzPct val="100000"/>
              <a:buFont typeface="Arial" pitchFamily="34"/>
              <a:buChar char="•"/>
            </a:pPr>
            <a:r>
              <a:rPr lang="lv-LV"/>
              <a:t>Vācija</a:t>
            </a:r>
            <a:endParaRPr lang="en-US"/>
          </a:p>
          <a:p>
            <a:pPr marL="171450" lvl="0" indent="-171450">
              <a:buSzPct val="100000"/>
              <a:buFont typeface="Arial" pitchFamily="34"/>
              <a:buChar char="•"/>
            </a:pPr>
            <a:r>
              <a:rPr lang="lv-LV"/>
              <a:t>Francija</a:t>
            </a:r>
            <a:endParaRPr lang="en-US"/>
          </a:p>
          <a:p>
            <a:pPr marL="171450" lvl="0" indent="-171450">
              <a:buSzPct val="100000"/>
              <a:buFont typeface="Arial" pitchFamily="34"/>
              <a:buChar char="•"/>
            </a:pPr>
            <a:r>
              <a:rPr lang="lv-LV"/>
              <a:t>Itālija</a:t>
            </a:r>
            <a:endParaRPr lang="en-US"/>
          </a:p>
          <a:p>
            <a:pPr marL="171450" lvl="0" indent="-171450">
              <a:buSzPct val="100000"/>
              <a:buFont typeface="Arial" pitchFamily="34"/>
              <a:buChar char="•"/>
            </a:pPr>
            <a:r>
              <a:rPr lang="lv-LV"/>
              <a:t>Luksemburga</a:t>
            </a:r>
            <a:endParaRPr lang="en-US"/>
          </a:p>
          <a:p>
            <a:pPr marL="171450" lvl="0" indent="-171450">
              <a:buSzPct val="100000"/>
              <a:buFont typeface="Arial" pitchFamily="34"/>
              <a:buChar char="•"/>
            </a:pPr>
            <a:r>
              <a:rPr lang="lv-LV"/>
              <a:t>Nīderlande</a:t>
            </a:r>
            <a:endParaRPr lang="en-US"/>
          </a:p>
        </p:txBody>
      </p:sp>
      <p:sp>
        <p:nvSpPr>
          <p:cNvPr id="4" name="Slide Number Placeholder 3">
            <a:extLst>
              <a:ext uri="{FF2B5EF4-FFF2-40B4-BE49-F238E27FC236}">
                <a16:creationId xmlns:a16="http://schemas.microsoft.com/office/drawing/2014/main" id="{2101F13D-1ECB-DAEC-483A-3192F33D4B78}"/>
              </a:ext>
            </a:extLst>
          </p:cNvPr>
          <p:cNvSpPr txBox="1"/>
          <p:nvPr/>
        </p:nvSpPr>
        <p:spPr>
          <a:xfrm>
            <a:off x="3777605" y="9264225"/>
            <a:ext cx="2889933" cy="489368"/>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95669A49-2A30-4E1E-9664-9B45063B50D4}" type="slidenum">
              <a:t>13</a:t>
            </a:fld>
            <a:endParaRPr lang="fr-FR" sz="1200" b="0" i="0" u="none" strike="noStrike" kern="1200" cap="none" spc="0" baseline="0">
              <a:solidFill>
                <a:srgbClr val="000000"/>
              </a:solidFill>
              <a:uFillTx/>
              <a:latin typeface="Calibri"/>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5C19825-8A4A-FCCE-142F-CAAECE6C31FB}"/>
              </a:ext>
            </a:extLst>
          </p:cNvPr>
          <p:cNvSpPr>
            <a:spLocks noGrp="1" noRot="1" noChangeAspect="1"/>
          </p:cNvSpPr>
          <p:nvPr>
            <p:ph type="sldImg"/>
          </p:nvPr>
        </p:nvSpPr>
        <p:spPr>
          <a:xfrm>
            <a:off x="1139825" y="1219200"/>
            <a:ext cx="4389438" cy="3292475"/>
          </a:xfrm>
        </p:spPr>
      </p:sp>
      <p:sp>
        <p:nvSpPr>
          <p:cNvPr id="3" name="Notes Placeholder 2">
            <a:extLst>
              <a:ext uri="{FF2B5EF4-FFF2-40B4-BE49-F238E27FC236}">
                <a16:creationId xmlns:a16="http://schemas.microsoft.com/office/drawing/2014/main" id="{31D7EB80-014C-44E8-06C5-B97EBAB5E57E}"/>
              </a:ext>
            </a:extLst>
          </p:cNvPr>
          <p:cNvSpPr txBox="1">
            <a:spLocks noGrp="1"/>
          </p:cNvSpPr>
          <p:nvPr>
            <p:ph type="body" sz="quarter" idx="1"/>
          </p:nvPr>
        </p:nvSpPr>
        <p:spPr/>
        <p:txBody>
          <a:bodyPr/>
          <a:lstStyle/>
          <a:p>
            <a:pPr lvl="0"/>
            <a:r>
              <a:rPr lang="lv-LV"/>
              <a:t>Eiropas tautas ne vienmēr dzīvojušas sadraudzībā. Gadsimtu gaitā tās izkarojušas neskaitāmus karus.</a:t>
            </a:r>
            <a:endParaRPr lang="fr-BE"/>
          </a:p>
          <a:p>
            <a:pPr lvl="0"/>
            <a:endParaRPr lang="en-US"/>
          </a:p>
          <a:p>
            <a:pPr lvl="0"/>
            <a:r>
              <a:rPr lang="lv-LV"/>
              <a:t>XX gadsimtā notika divi pasaules kari:</a:t>
            </a:r>
            <a:endParaRPr lang="en-US"/>
          </a:p>
          <a:p>
            <a:pPr marL="171450" lvl="0" indent="-171450">
              <a:buSzPct val="100000"/>
              <a:buFont typeface="Wingdings" pitchFamily="2"/>
              <a:buChar char="Ø"/>
            </a:pPr>
            <a:r>
              <a:rPr lang="lv-LV"/>
              <a:t>Pirmais pasaules karš (1914–1918)</a:t>
            </a:r>
            <a:endParaRPr lang="en-US"/>
          </a:p>
          <a:p>
            <a:pPr marL="171450" lvl="0" indent="-171450">
              <a:buSzPct val="100000"/>
              <a:buFont typeface="Wingdings" pitchFamily="2"/>
              <a:buChar char="Ø"/>
            </a:pPr>
            <a:r>
              <a:rPr lang="lv-LV"/>
              <a:t>Otrais pasaules karš (1939–1945)</a:t>
            </a:r>
            <a:endParaRPr lang="en-US"/>
          </a:p>
        </p:txBody>
      </p:sp>
      <p:sp>
        <p:nvSpPr>
          <p:cNvPr id="4" name="Slide Number Placeholder 3">
            <a:extLst>
              <a:ext uri="{FF2B5EF4-FFF2-40B4-BE49-F238E27FC236}">
                <a16:creationId xmlns:a16="http://schemas.microsoft.com/office/drawing/2014/main" id="{A3147541-60AA-7223-B1E1-88B644B2EFBE}"/>
              </a:ext>
            </a:extLst>
          </p:cNvPr>
          <p:cNvSpPr txBox="1"/>
          <p:nvPr/>
        </p:nvSpPr>
        <p:spPr>
          <a:xfrm>
            <a:off x="3777605" y="9264225"/>
            <a:ext cx="2889933" cy="489368"/>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4FEF9021-314F-4B35-A45E-E9DCA1BA6B66}" type="slidenum">
              <a:t>14</a:t>
            </a:fld>
            <a:endParaRPr lang="fr-FR" sz="1200" b="0" i="0" u="none" strike="noStrike" kern="1200" cap="none" spc="0" baseline="0">
              <a:solidFill>
                <a:srgbClr val="000000"/>
              </a:solidFill>
              <a:uFillTx/>
              <a:latin typeface="Calibri"/>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001C7AF-338D-5C2A-2993-E9496474D640}"/>
              </a:ext>
            </a:extLst>
          </p:cNvPr>
          <p:cNvSpPr>
            <a:spLocks noGrp="1" noRot="1" noChangeAspect="1"/>
          </p:cNvSpPr>
          <p:nvPr>
            <p:ph type="sldImg"/>
          </p:nvPr>
        </p:nvSpPr>
        <p:spPr>
          <a:xfrm>
            <a:off x="1139825" y="1219200"/>
            <a:ext cx="4389438" cy="3292475"/>
          </a:xfrm>
        </p:spPr>
      </p:sp>
      <p:sp>
        <p:nvSpPr>
          <p:cNvPr id="3" name="Notes Placeholder 2">
            <a:extLst>
              <a:ext uri="{FF2B5EF4-FFF2-40B4-BE49-F238E27FC236}">
                <a16:creationId xmlns:a16="http://schemas.microsoft.com/office/drawing/2014/main" id="{1F667D19-92B3-2600-4E18-5A4443BD2360}"/>
              </a:ext>
            </a:extLst>
          </p:cNvPr>
          <p:cNvSpPr txBox="1">
            <a:spLocks noGrp="1"/>
          </p:cNvSpPr>
          <p:nvPr>
            <p:ph type="body" sz="quarter" idx="1"/>
          </p:nvPr>
        </p:nvSpPr>
        <p:spPr/>
        <p:txBody>
          <a:bodyPr/>
          <a:lstStyle/>
          <a:p>
            <a:pPr lvl="0"/>
            <a:r>
              <a:rPr lang="lv-LV"/>
              <a:t>Lai gan dažkārt starp ES valstīm rodas domstarpības, ES pamatprincipi pēdējos 70 gados nav mainījušies. Sadursmju novēršana bija viens no mērķiem, kas noveda pie Eiropas Savienības izveides.</a:t>
            </a:r>
            <a:endParaRPr lang="fr-BE"/>
          </a:p>
          <a:p>
            <a:pPr lvl="0"/>
            <a:endParaRPr lang="en-US"/>
          </a:p>
          <a:p>
            <a:pPr lvl="0"/>
            <a:r>
              <a:rPr lang="lv-LV"/>
              <a:t>2012. gadā Eiropas Savienībai par nepagurstošu darbu miera, demokrātijas un cilvēktiesību labā Eiropā un visā pasaulē tika piešķirta Nobela Miera prēmija.</a:t>
            </a:r>
            <a:endParaRPr lang="en-US"/>
          </a:p>
        </p:txBody>
      </p:sp>
      <p:sp>
        <p:nvSpPr>
          <p:cNvPr id="4" name="Slide Number Placeholder 3">
            <a:extLst>
              <a:ext uri="{FF2B5EF4-FFF2-40B4-BE49-F238E27FC236}">
                <a16:creationId xmlns:a16="http://schemas.microsoft.com/office/drawing/2014/main" id="{04CF3D34-4D9D-38A9-CC6D-621538FEE1D4}"/>
              </a:ext>
            </a:extLst>
          </p:cNvPr>
          <p:cNvSpPr txBox="1"/>
          <p:nvPr/>
        </p:nvSpPr>
        <p:spPr>
          <a:xfrm>
            <a:off x="3777605" y="9264225"/>
            <a:ext cx="2889933" cy="489368"/>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AB1A95E8-DBE7-4077-83AA-CC918CD32247}" type="slidenum">
              <a:t>15</a:t>
            </a:fld>
            <a:endParaRPr lang="fr-FR" sz="1200" b="0" i="0" u="none" strike="noStrike" kern="1200" cap="none" spc="0" baseline="0">
              <a:solidFill>
                <a:srgbClr val="000000"/>
              </a:solidFill>
              <a:uFillTx/>
              <a:latin typeface="Calibri"/>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7A2C4E51-4343-68FC-1C3C-F2428F0E733D}"/>
              </a:ext>
            </a:extLst>
          </p:cNvPr>
          <p:cNvSpPr>
            <a:spLocks noGrp="1" noRot="1" noChangeAspect="1"/>
          </p:cNvSpPr>
          <p:nvPr>
            <p:ph type="sldImg"/>
          </p:nvPr>
        </p:nvSpPr>
        <p:spPr/>
      </p:sp>
      <p:sp>
        <p:nvSpPr>
          <p:cNvPr id="3" name="Espace réservé des commentaires 2">
            <a:extLst>
              <a:ext uri="{FF2B5EF4-FFF2-40B4-BE49-F238E27FC236}">
                <a16:creationId xmlns:a16="http://schemas.microsoft.com/office/drawing/2014/main" id="{E384F454-6F27-D8D3-7121-0C6EFE17EDF8}"/>
              </a:ext>
            </a:extLst>
          </p:cNvPr>
          <p:cNvSpPr txBox="1">
            <a:spLocks noGrp="1"/>
          </p:cNvSpPr>
          <p:nvPr>
            <p:ph type="body" sz="quarter" idx="1"/>
          </p:nvPr>
        </p:nvSpPr>
        <p:spPr>
          <a:xfrm>
            <a:off x="666908" y="4693916"/>
            <a:ext cx="5335267" cy="4711336"/>
          </a:xfrm>
        </p:spPr>
        <p:txBody>
          <a:bodyPr/>
          <a:lstStyle/>
          <a:p>
            <a:pPr lvl="0"/>
            <a:r>
              <a:rPr lang="lv-LV" b="1"/>
              <a:t>Eiropas Savienības izveide – svarīgākie pieturpunkti</a:t>
            </a:r>
            <a:endParaRPr lang="fr-BE" b="1"/>
          </a:p>
          <a:p>
            <a:pPr marL="171450" lvl="0" indent="-171450">
              <a:buSzPct val="100000"/>
              <a:buFont typeface="Arial" pitchFamily="34"/>
              <a:buChar char="•"/>
            </a:pPr>
            <a:endParaRPr lang="en-US"/>
          </a:p>
          <a:p>
            <a:pPr marL="171450" lvl="0" indent="-171450">
              <a:buSzPct val="100000"/>
              <a:buFont typeface="Arial" pitchFamily="34"/>
              <a:buChar char="•"/>
            </a:pPr>
            <a:r>
              <a:rPr lang="lv-LV"/>
              <a:t>Laikā no 1945. līdz 1950. gadam vairāki Eiropas politiķi, to vidū Robērs Šūmanis, Simona Veila, Žans Monē, Alčide de Gasperi un Konrāds Adenauers, sāka veidot Eiropas Savienību, kurā mēs šodien dzīvojam.</a:t>
            </a:r>
            <a:endParaRPr lang="en-US"/>
          </a:p>
          <a:p>
            <a:pPr marL="171450" lvl="0" indent="-171450">
              <a:buSzPct val="100000"/>
              <a:buFont typeface="Arial" pitchFamily="34"/>
              <a:buChar char="•"/>
            </a:pPr>
            <a:r>
              <a:rPr lang="lv-LV"/>
              <a:t>1950. gads: </a:t>
            </a:r>
            <a:r>
              <a:rPr lang="lv-LV" b="1"/>
              <a:t>Šūmaņa deklarācija</a:t>
            </a:r>
            <a:r>
              <a:rPr lang="lv-LV"/>
              <a:t> – 1950. gada 9. maijā Robērs Šūmanis (toreizējais Francijas ārlietu ministrs) ierosināja kopīgi pārvaldīt militārās rūpniecības izejmateriālu – ogļu un tērauda – ražošanu, lai neviena valsts nevarētu slepeni bruņoties karam pret pārējām. Viens no biežāk citētajiem viņa izteikumiem skan šādi: “Eiropu neizveidos uzreiz vai saskaņā ar vienotu plānu. To veidos konkrēti sasniegumi, kas pirmām kārtām radīs faktisku solidaritāti.”</a:t>
            </a:r>
            <a:endParaRPr lang="en-US"/>
          </a:p>
          <a:p>
            <a:pPr marL="171450" lvl="0" indent="-171450">
              <a:buSzPct val="100000"/>
              <a:buFont typeface="Arial" pitchFamily="34"/>
              <a:buChar char="•"/>
            </a:pPr>
            <a:r>
              <a:rPr lang="lv-LV"/>
              <a:t>1951. gads: </a:t>
            </a:r>
            <a:r>
              <a:rPr lang="lv-LV" b="1"/>
              <a:t>Eiropas Ogļu un tērauda kopienas</a:t>
            </a:r>
            <a:r>
              <a:rPr lang="lv-LV"/>
              <a:t> aizsākums – Beļģija, Francija, Itālija, Luksemburga, Nīderlande un Vācija vienojās par ogļu un tērauda rūpniecības apvienošanu.</a:t>
            </a:r>
            <a:endParaRPr lang="en-US"/>
          </a:p>
          <a:p>
            <a:pPr marL="171450" lvl="0" indent="-171450">
              <a:buSzPct val="100000"/>
              <a:buFont typeface="Arial" pitchFamily="34"/>
              <a:buChar char="•"/>
            </a:pPr>
            <a:r>
              <a:rPr lang="lv-LV"/>
              <a:t>1957. gads: </a:t>
            </a:r>
            <a:r>
              <a:rPr lang="lv-LV" b="1"/>
              <a:t>Romas līgums</a:t>
            </a:r>
            <a:r>
              <a:rPr lang="lv-LV"/>
              <a:t> – sešas dibinātājvalstis nolēma sadarboties arī citās ekonomikas nozarēs un izveidoja </a:t>
            </a:r>
            <a:r>
              <a:rPr lang="lv-LV" b="1"/>
              <a:t>Eiropas Ekonomikas kopienu (EEK)</a:t>
            </a:r>
            <a:r>
              <a:rPr lang="lv-LV"/>
              <a:t> un </a:t>
            </a:r>
            <a:r>
              <a:rPr lang="lv-LV" b="1"/>
              <a:t>Eiropas Atomenerģijas kopienu (</a:t>
            </a:r>
            <a:r>
              <a:rPr lang="lv-LV" b="1" i="1"/>
              <a:t>Euratom</a:t>
            </a:r>
            <a:r>
              <a:rPr lang="lv-LV" b="1"/>
              <a:t>)</a:t>
            </a:r>
            <a:r>
              <a:rPr lang="lv-LV"/>
              <a:t>.</a:t>
            </a:r>
            <a:endParaRPr lang="en-US"/>
          </a:p>
          <a:p>
            <a:pPr marL="171450" lvl="0" indent="-171450">
              <a:buSzPct val="100000"/>
              <a:buFont typeface="Arial" pitchFamily="34"/>
              <a:buChar char="•"/>
            </a:pPr>
            <a:r>
              <a:rPr lang="lv-LV"/>
              <a:t>1992. gads: </a:t>
            </a:r>
            <a:r>
              <a:rPr lang="lv-LV" b="1"/>
              <a:t>Māstrihtas līgums</a:t>
            </a:r>
            <a:r>
              <a:rPr lang="lv-LV"/>
              <a:t> – gadu gaitā aizvien vairāk valstu pievienojās EEK, un ar 1992. gadā noslēgto Māstrihtas līgumu tā pārtapa </a:t>
            </a:r>
            <a:r>
              <a:rPr lang="lv-LV" b="1"/>
              <a:t>Eiropas Savienībā</a:t>
            </a:r>
            <a:r>
              <a:rPr lang="lv-LV"/>
              <a:t>, kādu pazīstam šodien:</a:t>
            </a:r>
            <a:endParaRPr lang="en-US"/>
          </a:p>
          <a:p>
            <a:pPr marL="628650" lvl="1" indent="-171450">
              <a:buSzPct val="100000"/>
              <a:buFont typeface="Wingdings" pitchFamily="2"/>
              <a:buChar char="Ø"/>
            </a:pPr>
            <a:r>
              <a:rPr lang="lv-LV" b="1"/>
              <a:t>politiska un ekonomiska</a:t>
            </a:r>
            <a:r>
              <a:rPr lang="lv-LV"/>
              <a:t> savienība;</a:t>
            </a:r>
            <a:endParaRPr lang="en-US"/>
          </a:p>
          <a:p>
            <a:pPr marL="628650" lvl="1" indent="-171450">
              <a:buSzPct val="100000"/>
              <a:buFont typeface="Wingdings" pitchFamily="2"/>
              <a:buChar char="Ø"/>
            </a:pPr>
            <a:r>
              <a:rPr lang="lv-LV" b="1"/>
              <a:t>bez robežkontroles</a:t>
            </a:r>
            <a:r>
              <a:rPr lang="lv-LV"/>
              <a:t> uz savstarpējām robežām </a:t>
            </a:r>
            <a:r>
              <a:rPr lang="lv-LV" b="1"/>
              <a:t>Šengenas zonā</a:t>
            </a:r>
            <a:r>
              <a:rPr lang="lv-LV"/>
              <a:t> (kopš 1995. gada);</a:t>
            </a:r>
            <a:endParaRPr lang="en-US"/>
          </a:p>
          <a:p>
            <a:pPr marL="628650" lvl="1" indent="-171450">
              <a:buSzPct val="100000"/>
              <a:buFont typeface="Wingdings" pitchFamily="2"/>
              <a:buChar char="Ø"/>
            </a:pPr>
            <a:r>
              <a:rPr lang="lv-LV" b="1"/>
              <a:t>vienota valūta</a:t>
            </a:r>
            <a:r>
              <a:rPr lang="lv-LV"/>
              <a:t> valstīs, kas pārgājušas uz eiro.</a:t>
            </a:r>
            <a:endParaRPr lang="en-US"/>
          </a:p>
          <a:p>
            <a:pPr marL="171450" lvl="0" indent="-171450">
              <a:buSzPct val="100000"/>
              <a:buFont typeface="Arial" pitchFamily="34"/>
              <a:buChar char="•"/>
            </a:pPr>
            <a:r>
              <a:rPr lang="lv-LV"/>
              <a:t>1993. gads: </a:t>
            </a:r>
            <a:r>
              <a:rPr lang="lv-LV" b="1"/>
              <a:t>vienotā tirgus</a:t>
            </a:r>
            <a:r>
              <a:rPr lang="lv-LV"/>
              <a:t> izveide, lai nodrošinātu preču, pakalpojumu, kapitāla un cilvēku brīvu pārvietošanos ES teritorijā. Pateicoties ES, ir likvidēti tehniski, juridiski un birokrātiski šķēršļi un iedzīvotāji un uzņēmumi var brīvi tirgoties un kārtot darījumus visā ES teritorijā. </a:t>
            </a:r>
            <a:br>
              <a:rPr lang="lv-LV"/>
            </a:br>
            <a:r>
              <a:rPr lang="lv-LV"/>
              <a:t>Eiropas vienotajā tirgū kopā ar 27 ES valstīm ietilpst arī </a:t>
            </a:r>
            <a:r>
              <a:rPr lang="lv-LV" b="1"/>
              <a:t>Islande</a:t>
            </a:r>
            <a:r>
              <a:rPr lang="lv-LV"/>
              <a:t>, </a:t>
            </a:r>
            <a:r>
              <a:rPr lang="lv-LV" b="1"/>
              <a:t>Lihtenšteina</a:t>
            </a:r>
            <a:r>
              <a:rPr lang="lv-LV"/>
              <a:t>, </a:t>
            </a:r>
            <a:r>
              <a:rPr lang="lv-LV" b="1"/>
              <a:t>Norvēģija</a:t>
            </a:r>
            <a:r>
              <a:rPr lang="lv-LV"/>
              <a:t> un </a:t>
            </a:r>
            <a:r>
              <a:rPr lang="lv-LV" b="1"/>
              <a:t>Šveice</a:t>
            </a:r>
            <a:r>
              <a:rPr lang="lv-LV"/>
              <a:t>.</a:t>
            </a:r>
            <a:endParaRPr lang="en-US"/>
          </a:p>
          <a:p>
            <a:pPr marL="171450" lvl="0" indent="-171450">
              <a:buSzPct val="100000"/>
              <a:buFont typeface="Arial" pitchFamily="34"/>
              <a:buChar char="•"/>
            </a:pPr>
            <a:r>
              <a:rPr lang="lv-LV"/>
              <a:t>1995. gads: septiņas valstis noslēdza </a:t>
            </a:r>
            <a:r>
              <a:rPr lang="lv-LV" b="1"/>
              <a:t>Šengenas nolīgumu</a:t>
            </a:r>
            <a:r>
              <a:rPr lang="lv-LV"/>
              <a:t>, atceļot robežkontroli uz savstarpējām robežām.</a:t>
            </a:r>
            <a:endParaRPr lang="en-US"/>
          </a:p>
          <a:p>
            <a:pPr marL="171450" lvl="0" indent="-171450">
              <a:buSzPct val="100000"/>
              <a:buFont typeface="Arial" pitchFamily="34"/>
              <a:buChar char="•"/>
            </a:pPr>
            <a:r>
              <a:rPr lang="lv-LV"/>
              <a:t>2002. gads: </a:t>
            </a:r>
            <a:r>
              <a:rPr lang="lv-LV" b="1"/>
              <a:t>eiro</a:t>
            </a:r>
            <a:r>
              <a:rPr lang="lv-LV"/>
              <a:t> kļuva par </a:t>
            </a:r>
            <a:r>
              <a:rPr lang="lv-LV" b="1"/>
              <a:t>likumīgu</a:t>
            </a:r>
            <a:r>
              <a:rPr lang="lv-LV"/>
              <a:t> maksāšanas līdzekli 12 ES valstīs.</a:t>
            </a:r>
            <a:endParaRPr lang="en-US"/>
          </a:p>
          <a:p>
            <a:pPr marL="171450" lvl="0" indent="-171450">
              <a:buSzPct val="100000"/>
              <a:buFont typeface="Arial" pitchFamily="34"/>
              <a:buChar char="•"/>
            </a:pPr>
            <a:r>
              <a:rPr lang="lv-LV"/>
              <a:t>2004. gads: </a:t>
            </a:r>
            <a:r>
              <a:rPr lang="lv-LV" b="1"/>
              <a:t>visvērienīgākā Eiropas Savienības paplašināšanās</a:t>
            </a:r>
            <a:r>
              <a:rPr lang="lv-LV"/>
              <a:t> gan platības, gan valstu un iedzīvotāju skaita ziņā. ES pievienojās desmit jaunas valstis: Čehija, Igaunija, Kipra, Latvija, Lietuva, Malta, Polija, Slovākija, Slovēnija un Ungārija. Pēc šīs paplašināšanās kārtas Eiropa, ko pirms 50 gadiem sašķēla aukstais karš un dzelzs priekškars, atkal kļuva par vienotu veselumu.</a:t>
            </a:r>
            <a:endParaRPr lang="en-US"/>
          </a:p>
          <a:p>
            <a:pPr marL="171450" lvl="0" indent="-171450">
              <a:buSzPct val="100000"/>
              <a:buFont typeface="Arial" pitchFamily="34"/>
              <a:buChar char="•"/>
            </a:pPr>
            <a:r>
              <a:rPr lang="lv-LV"/>
              <a:t>2007. gads: ar </a:t>
            </a:r>
            <a:r>
              <a:rPr lang="lv-LV" b="1"/>
              <a:t>Lisabonas līgumu</a:t>
            </a:r>
            <a:r>
              <a:rPr lang="lv-LV"/>
              <a:t> tika ieviesta jauna struktūra, kas stiprina ES pozīcijas pasaulē un piešķir lielāku teikšanu pilsoņiem un valstu valdībām.</a:t>
            </a:r>
            <a:endParaRPr lang="en-US"/>
          </a:p>
          <a:p>
            <a:pPr marL="171450" lvl="0" indent="-171450">
              <a:buSzPct val="100000"/>
              <a:buFont typeface="Arial" pitchFamily="34"/>
              <a:buChar char="•"/>
            </a:pPr>
            <a:r>
              <a:rPr lang="lv-LV"/>
              <a:t>2020. gads: </a:t>
            </a:r>
            <a:r>
              <a:rPr lang="lv-LV" b="1" i="1"/>
              <a:t>NextGenerationEU</a:t>
            </a:r>
            <a:r>
              <a:rPr lang="lv-LV"/>
              <a:t> ir ekonomikas atveseļošanas programma, ko pieņēma, lai palīdzētu ES valstīm pārvarēt Covid-19 pandēmijas sekas. </a:t>
            </a:r>
            <a:r>
              <a:rPr lang="lv-LV" i="1"/>
              <a:t>NextGenerationEU</a:t>
            </a:r>
            <a:r>
              <a:rPr lang="lv-LV"/>
              <a:t> mērķis ir stiprināt Eiropu, atbalstīt pārmaiņas ES ekonomikā un sabiedrībā un veidot tādu Eiropu, kādā vēlamies dzīvot.</a:t>
            </a:r>
            <a:endParaRPr lang="en-US"/>
          </a:p>
        </p:txBody>
      </p:sp>
      <p:sp>
        <p:nvSpPr>
          <p:cNvPr id="4" name="Espace réservé du numéro de diapositive 3">
            <a:extLst>
              <a:ext uri="{FF2B5EF4-FFF2-40B4-BE49-F238E27FC236}">
                <a16:creationId xmlns:a16="http://schemas.microsoft.com/office/drawing/2014/main" id="{A94C57D6-2306-3907-BEAC-2EB2A59454DA}"/>
              </a:ext>
            </a:extLst>
          </p:cNvPr>
          <p:cNvSpPr txBox="1"/>
          <p:nvPr/>
        </p:nvSpPr>
        <p:spPr>
          <a:xfrm>
            <a:off x="3777605" y="9264225"/>
            <a:ext cx="2889933" cy="489368"/>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AB985577-03B5-42A1-81E0-072D1180AE5E}" type="slidenum">
              <a:t>16</a:t>
            </a:fld>
            <a:endParaRPr lang="fr-FR" sz="1200" b="0" i="0" u="none" strike="noStrike" kern="1200" cap="none" spc="0" baseline="0">
              <a:solidFill>
                <a:srgbClr val="000000"/>
              </a:solidFill>
              <a:uFillTx/>
              <a:latin typeface="Calibri"/>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6024005-A34F-CE5D-2EB6-1E3E9EC3C0AD}"/>
              </a:ext>
            </a:extLst>
          </p:cNvPr>
          <p:cNvSpPr>
            <a:spLocks noGrp="1" noRot="1" noChangeAspect="1"/>
          </p:cNvSpPr>
          <p:nvPr>
            <p:ph type="sldImg"/>
          </p:nvPr>
        </p:nvSpPr>
        <p:spPr>
          <a:xfrm>
            <a:off x="1139825" y="1219200"/>
            <a:ext cx="4389438" cy="3292475"/>
          </a:xfrm>
        </p:spPr>
      </p:sp>
      <p:sp>
        <p:nvSpPr>
          <p:cNvPr id="3" name="Notes Placeholder 2">
            <a:extLst>
              <a:ext uri="{FF2B5EF4-FFF2-40B4-BE49-F238E27FC236}">
                <a16:creationId xmlns:a16="http://schemas.microsoft.com/office/drawing/2014/main" id="{071C9F5A-6F82-0E48-734C-F87292875C7F}"/>
              </a:ext>
            </a:extLst>
          </p:cNvPr>
          <p:cNvSpPr txBox="1">
            <a:spLocks noGrp="1"/>
          </p:cNvSpPr>
          <p:nvPr>
            <p:ph type="body" sz="quarter" idx="1"/>
          </p:nvPr>
        </p:nvSpPr>
        <p:spPr/>
        <p:txBody>
          <a:bodyPr/>
          <a:lstStyle/>
          <a:p>
            <a:pPr lvl="0"/>
            <a:r>
              <a:rPr lang="lv-LV"/>
              <a:t>Gadu gaitā Eiropas projektam pievienojās aizvien vairāk valstu.</a:t>
            </a:r>
            <a:endParaRPr lang="en-US"/>
          </a:p>
        </p:txBody>
      </p:sp>
      <p:sp>
        <p:nvSpPr>
          <p:cNvPr id="4" name="Slide Number Placeholder 3">
            <a:extLst>
              <a:ext uri="{FF2B5EF4-FFF2-40B4-BE49-F238E27FC236}">
                <a16:creationId xmlns:a16="http://schemas.microsoft.com/office/drawing/2014/main" id="{B896573D-9F3E-2C25-F8C3-E17C226BD215}"/>
              </a:ext>
            </a:extLst>
          </p:cNvPr>
          <p:cNvSpPr txBox="1"/>
          <p:nvPr/>
        </p:nvSpPr>
        <p:spPr>
          <a:xfrm>
            <a:off x="3777605" y="9264225"/>
            <a:ext cx="2889933" cy="489368"/>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89F20DEE-281A-4986-8090-53D08CF50A33}" type="slidenum">
              <a:t>17</a:t>
            </a:fld>
            <a:endParaRPr lang="fr-FR" sz="1200" b="0" i="0" u="none" strike="noStrike" kern="1200" cap="none" spc="0" baseline="0">
              <a:solidFill>
                <a:srgbClr val="000000"/>
              </a:solidFill>
              <a:uFillTx/>
              <a:latin typeface="Calibri"/>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7A1F930-A770-B00D-E6D2-0B3C012DA39C}"/>
              </a:ext>
            </a:extLst>
          </p:cNvPr>
          <p:cNvSpPr>
            <a:spLocks noGrp="1" noRot="1" noChangeAspect="1"/>
          </p:cNvSpPr>
          <p:nvPr>
            <p:ph type="sldImg"/>
          </p:nvPr>
        </p:nvSpPr>
        <p:spPr>
          <a:xfrm>
            <a:off x="1139825" y="1219200"/>
            <a:ext cx="4389438" cy="3292475"/>
          </a:xfrm>
        </p:spPr>
      </p:sp>
      <p:sp>
        <p:nvSpPr>
          <p:cNvPr id="3" name="Notes Placeholder 2">
            <a:extLst>
              <a:ext uri="{FF2B5EF4-FFF2-40B4-BE49-F238E27FC236}">
                <a16:creationId xmlns:a16="http://schemas.microsoft.com/office/drawing/2014/main" id="{FA9626A0-950C-5433-B50F-F50E690B889C}"/>
              </a:ext>
            </a:extLst>
          </p:cNvPr>
          <p:cNvSpPr txBox="1">
            <a:spLocks noGrp="1"/>
          </p:cNvSpPr>
          <p:nvPr>
            <p:ph type="body" sz="quarter" idx="1"/>
          </p:nvPr>
        </p:nvSpPr>
        <p:spPr/>
        <p:txBody>
          <a:bodyPr/>
          <a:lstStyle/>
          <a:p>
            <a:pPr lvl="0"/>
            <a:r>
              <a:rPr lang="lv-LV" b="1" dirty="0"/>
              <a:t>Šengenas zonu</a:t>
            </a:r>
            <a:r>
              <a:rPr lang="lv-LV" dirty="0"/>
              <a:t> izveidoja 1995. gadā; tas nozīmē, ka ES valstis ir atcēlušas robežkontroli uz savstarpējām robežām.</a:t>
            </a:r>
            <a:endParaRPr lang="en-US" dirty="0"/>
          </a:p>
          <a:p>
            <a:pPr lvl="0"/>
            <a:r>
              <a:rPr lang="lv-LV"/>
              <a:t>Šajā zonā ES pilsoņi var brīvi pārvietoties. Šengenas zona apvieno 25 ES valstis (Austriju, Beļģiju, Čehiju, Dāniju, Franciju, Grieķiju, Horvātiju, Igauniju, Itāliju, Latviju, Lietuvu, Luksemburgu, Maltu, Nīderlandi, Poliju, Portugāli, Slovākiju, Slovēniju, Somiju, Spāniju, Ungāriju, Vāciju un Zviedriju) un četras valstis, kas neietilpst Eiropas Savienībā (Islandi, Lihtenšteinu, Norvēģiju un Šveici).</a:t>
            </a:r>
          </a:p>
          <a:p>
            <a:pPr lvl="0"/>
            <a:endParaRPr lang="lv-LV">
              <a:cs typeface="Calibri"/>
            </a:endParaRPr>
          </a:p>
        </p:txBody>
      </p:sp>
      <p:sp>
        <p:nvSpPr>
          <p:cNvPr id="4" name="Slide Number Placeholder 3">
            <a:extLst>
              <a:ext uri="{FF2B5EF4-FFF2-40B4-BE49-F238E27FC236}">
                <a16:creationId xmlns:a16="http://schemas.microsoft.com/office/drawing/2014/main" id="{08C59EDE-0ADD-70B3-753D-FB5378273EEC}"/>
              </a:ext>
            </a:extLst>
          </p:cNvPr>
          <p:cNvSpPr txBox="1"/>
          <p:nvPr/>
        </p:nvSpPr>
        <p:spPr>
          <a:xfrm>
            <a:off x="3777605" y="9264225"/>
            <a:ext cx="2889933" cy="489368"/>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49C7AD49-F5FC-4D5C-970E-1BA389B9D308}" type="slidenum">
              <a:t>18</a:t>
            </a:fld>
            <a:endParaRPr lang="fr-FR" sz="1200" b="0" i="0" u="none" strike="noStrike" kern="1200" cap="none" spc="0" baseline="0">
              <a:solidFill>
                <a:srgbClr val="000000"/>
              </a:solidFill>
              <a:uFillTx/>
              <a:latin typeface="Calibri"/>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B0F650E-90F6-BB29-73FE-31804AE8C6F2}"/>
              </a:ext>
            </a:extLst>
          </p:cNvPr>
          <p:cNvSpPr>
            <a:spLocks noGrp="1" noRot="1" noChangeAspect="1"/>
          </p:cNvSpPr>
          <p:nvPr>
            <p:ph type="sldImg"/>
          </p:nvPr>
        </p:nvSpPr>
        <p:spPr>
          <a:xfrm>
            <a:off x="1139825" y="1219200"/>
            <a:ext cx="4389438" cy="3292475"/>
          </a:xfrm>
        </p:spPr>
      </p:sp>
      <p:sp>
        <p:nvSpPr>
          <p:cNvPr id="3" name="Notes Placeholder 2">
            <a:extLst>
              <a:ext uri="{FF2B5EF4-FFF2-40B4-BE49-F238E27FC236}">
                <a16:creationId xmlns:a16="http://schemas.microsoft.com/office/drawing/2014/main" id="{0A516ADE-BF86-739F-FFBC-E778AD80CCBF}"/>
              </a:ext>
            </a:extLst>
          </p:cNvPr>
          <p:cNvSpPr txBox="1">
            <a:spLocks noGrp="1"/>
          </p:cNvSpPr>
          <p:nvPr>
            <p:ph type="body" sz="quarter" idx="1"/>
          </p:nvPr>
        </p:nvSpPr>
        <p:spPr/>
        <p:txBody>
          <a:bodyPr/>
          <a:lstStyle/>
          <a:p>
            <a:pPr lvl="0"/>
            <a:r>
              <a:rPr lang="lv-LV"/>
              <a:t>Eiro aizstāja agrākās valstu valūtas, un tagad no 27 ES valstīm to par oficiālo valūtu lieto </a:t>
            </a:r>
            <a:r>
              <a:rPr lang="fr-BE" b="1"/>
              <a:t>20</a:t>
            </a:r>
            <a:r>
              <a:rPr lang="lv-LV" b="1"/>
              <a:t> valstis</a:t>
            </a:r>
            <a:r>
              <a:rPr lang="lv-LV"/>
              <a:t>: Austrija, Beļģija,</a:t>
            </a:r>
            <a:r>
              <a:rPr lang="fr-BE"/>
              <a:t> Horvātija, </a:t>
            </a:r>
            <a:r>
              <a:rPr lang="lv-LV"/>
              <a:t>Francija, Grieķija, Igaunija, Itālija, Īrija, Kipra, Latvija, Lietuva, Luksemburga, Malta, Nīderlande, Portugāle, Slovākija, Slovēnija, Somija, Spānija, Vācija.</a:t>
            </a:r>
            <a:endParaRPr lang="en-US"/>
          </a:p>
        </p:txBody>
      </p:sp>
      <p:sp>
        <p:nvSpPr>
          <p:cNvPr id="4" name="Slide Number Placeholder 3">
            <a:extLst>
              <a:ext uri="{FF2B5EF4-FFF2-40B4-BE49-F238E27FC236}">
                <a16:creationId xmlns:a16="http://schemas.microsoft.com/office/drawing/2014/main" id="{4BCEAEDE-573E-5070-4603-83DCD7BCAB81}"/>
              </a:ext>
            </a:extLst>
          </p:cNvPr>
          <p:cNvSpPr txBox="1"/>
          <p:nvPr/>
        </p:nvSpPr>
        <p:spPr>
          <a:xfrm>
            <a:off x="3777605" y="9264225"/>
            <a:ext cx="2889933" cy="489368"/>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70E26EFD-CAB2-4A2E-95C4-0476B0392FF4}" type="slidenum">
              <a:t>19</a:t>
            </a:fld>
            <a:endParaRPr lang="fr-FR" sz="1200" b="0" i="0" u="none" strike="noStrike" kern="1200" cap="none" spc="0" baseline="0">
              <a:solidFill>
                <a:srgbClr val="000000"/>
              </a:solidFill>
              <a:uFillTx/>
              <a:latin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9849860-632F-BA3D-1347-7490D2E275DA}"/>
              </a:ext>
            </a:extLst>
          </p:cNvPr>
          <p:cNvSpPr>
            <a:spLocks noGrp="1" noRot="1" noChangeAspect="1"/>
          </p:cNvSpPr>
          <p:nvPr>
            <p:ph type="sldImg"/>
          </p:nvPr>
        </p:nvSpPr>
        <p:spPr>
          <a:xfrm>
            <a:off x="1139825" y="1219200"/>
            <a:ext cx="4389438" cy="3292475"/>
          </a:xfrm>
        </p:spPr>
      </p:sp>
      <p:sp>
        <p:nvSpPr>
          <p:cNvPr id="3" name="Notes Placeholder 2">
            <a:extLst>
              <a:ext uri="{FF2B5EF4-FFF2-40B4-BE49-F238E27FC236}">
                <a16:creationId xmlns:a16="http://schemas.microsoft.com/office/drawing/2014/main" id="{C48B9A58-C397-4779-49DE-C9EE52025A0A}"/>
              </a:ext>
            </a:extLst>
          </p:cNvPr>
          <p:cNvSpPr txBox="1">
            <a:spLocks noGrp="1"/>
          </p:cNvSpPr>
          <p:nvPr>
            <p:ph type="body" sz="quarter" idx="1"/>
          </p:nvPr>
        </p:nvSpPr>
        <p:spPr/>
        <p:txBody>
          <a:bodyPr/>
          <a:lstStyle/>
          <a:p>
            <a:endParaRPr lang="en-IE"/>
          </a:p>
        </p:txBody>
      </p:sp>
      <p:sp>
        <p:nvSpPr>
          <p:cNvPr id="4" name="Slide Number Placeholder 3">
            <a:extLst>
              <a:ext uri="{FF2B5EF4-FFF2-40B4-BE49-F238E27FC236}">
                <a16:creationId xmlns:a16="http://schemas.microsoft.com/office/drawing/2014/main" id="{908077FC-0BEB-EA80-6B72-65F195C70D8C}"/>
              </a:ext>
            </a:extLst>
          </p:cNvPr>
          <p:cNvSpPr txBox="1"/>
          <p:nvPr/>
        </p:nvSpPr>
        <p:spPr>
          <a:xfrm>
            <a:off x="3777605" y="9264225"/>
            <a:ext cx="2889933" cy="489368"/>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5134BE93-0ACE-4137-8B0A-02BA9FFBA126}" type="slidenum">
              <a:t>2</a:t>
            </a:fld>
            <a:endParaRPr lang="fr-FR" sz="1200" b="0" i="0" u="none" strike="noStrike" kern="1200" cap="none" spc="0" baseline="0">
              <a:solidFill>
                <a:srgbClr val="000000"/>
              </a:solidFill>
              <a:uFillTx/>
              <a:latin typeface="Calibri"/>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A453871-1C93-C7D2-CBB9-0AC0C62EC531}"/>
              </a:ext>
            </a:extLst>
          </p:cNvPr>
          <p:cNvSpPr>
            <a:spLocks noGrp="1" noRot="1" noChangeAspect="1"/>
          </p:cNvSpPr>
          <p:nvPr>
            <p:ph type="sldImg"/>
          </p:nvPr>
        </p:nvSpPr>
        <p:spPr>
          <a:xfrm>
            <a:off x="1139825" y="1219200"/>
            <a:ext cx="4389438" cy="3292475"/>
          </a:xfrm>
        </p:spPr>
      </p:sp>
      <p:sp>
        <p:nvSpPr>
          <p:cNvPr id="3" name="Notes Placeholder 2">
            <a:extLst>
              <a:ext uri="{FF2B5EF4-FFF2-40B4-BE49-F238E27FC236}">
                <a16:creationId xmlns:a16="http://schemas.microsoft.com/office/drawing/2014/main" id="{D4BE881D-47A1-8D3D-A9E4-73625320340B}"/>
              </a:ext>
            </a:extLst>
          </p:cNvPr>
          <p:cNvSpPr txBox="1">
            <a:spLocks noGrp="1"/>
          </p:cNvSpPr>
          <p:nvPr>
            <p:ph type="body" sz="quarter" idx="1"/>
          </p:nvPr>
        </p:nvSpPr>
        <p:spPr/>
        <p:txBody>
          <a:bodyPr/>
          <a:lstStyle/>
          <a:p>
            <a:pPr marL="171450" lvl="0" indent="-171450">
              <a:buSzPct val="100000"/>
              <a:buFont typeface="Arial" pitchFamily="34"/>
              <a:buChar char="•"/>
            </a:pPr>
            <a:r>
              <a:rPr lang="lv-LV" b="1"/>
              <a:t>Shēma “Garantija jauniešiem”</a:t>
            </a:r>
            <a:r>
              <a:rPr lang="lv-LV"/>
              <a:t> ir izstrādāta ar mērķi palīdzēt jauniešiem turpināt mācības un uzlabot viņu iespējas atrast darbu, nodrošinot darba tirgū pieprasītu prasmju apguvi.</a:t>
            </a:r>
            <a:endParaRPr lang="en-US"/>
          </a:p>
          <a:p>
            <a:pPr marL="171450" lvl="0" indent="-171450">
              <a:buSzPct val="100000"/>
              <a:buFont typeface="Arial" pitchFamily="34"/>
              <a:buChar char="•"/>
            </a:pPr>
            <a:r>
              <a:rPr lang="lv-LV" b="1" i="1"/>
              <a:t>EURES</a:t>
            </a:r>
            <a:r>
              <a:rPr lang="lv-LV" b="1"/>
              <a:t> darba mobilitātes portāls</a:t>
            </a:r>
            <a:r>
              <a:rPr lang="lv-LV"/>
              <a:t> palīdz jauniešiem atrast darbu, stažiera vai mācekļa vietu citā ES valstī. To izmanto arī darba devēji, kas meklē potenciālos darbiniekus citās ES valstīs.</a:t>
            </a:r>
            <a:endParaRPr lang="en-US"/>
          </a:p>
          <a:p>
            <a:pPr marL="171450" lvl="0" indent="-171450">
              <a:buSzPct val="100000"/>
              <a:buFont typeface="Arial" pitchFamily="34"/>
              <a:buChar char="•"/>
            </a:pPr>
            <a:r>
              <a:rPr lang="lv-LV" b="1" i="1"/>
              <a:t>Erasmus+</a:t>
            </a:r>
            <a:r>
              <a:rPr lang="lv-LV" b="1"/>
              <a:t> programmā</a:t>
            </a:r>
            <a:r>
              <a:rPr lang="lv-LV"/>
              <a:t> var piedalīties gan pusaudži, gan pieaugušie no ES valstīm un valstīm ārpus ES, lai mācītos, stažētos vai piedalītos jauniešu apmaiņas programmās kādā no 33 valstīm Eiropā un ārpus tās.</a:t>
            </a:r>
            <a:endParaRPr lang="en-US"/>
          </a:p>
          <a:p>
            <a:pPr marL="171450" lvl="0" indent="-171450">
              <a:buSzPct val="100000"/>
              <a:buFont typeface="Arial" pitchFamily="34"/>
              <a:buChar char="•"/>
            </a:pPr>
            <a:r>
              <a:rPr lang="lv-LV"/>
              <a:t>Pateicoties </a:t>
            </a:r>
            <a:r>
              <a:rPr lang="lv-LV" b="1"/>
              <a:t>Eiropas Solidaritātes korpusam</a:t>
            </a:r>
            <a:r>
              <a:rPr lang="lv-LV"/>
              <a:t>, </a:t>
            </a:r>
            <a:r>
              <a:rPr lang="en-US"/>
              <a:t>jauni cilvēki</a:t>
            </a:r>
            <a:r>
              <a:rPr lang="lv-LV"/>
              <a:t> var iesaistīties brīvprātīgajā darbā ārvalstīs (vai dzimtenē) sev svarīgā jomā. Tā ir noderīga pieredze, kas ļauj attīstīt prasmes un iemaņas.</a:t>
            </a:r>
            <a:endParaRPr lang="en-US"/>
          </a:p>
          <a:p>
            <a:pPr marL="171450" lvl="0" indent="-171450">
              <a:buSzPct val="100000"/>
              <a:buFont typeface="Arial" pitchFamily="34"/>
              <a:buChar char="•"/>
            </a:pPr>
            <a:r>
              <a:rPr lang="lv-LV"/>
              <a:t>Uzzini vairāk šeit: </a:t>
            </a:r>
            <a:r>
              <a:rPr lang="lv-LV" u="sng">
                <a:hlinkClick r:id="rId3"/>
              </a:rPr>
              <a:t>Strādāt un mācīties (europa.eu)</a:t>
            </a:r>
            <a:r>
              <a:rPr lang="lv-LV"/>
              <a:t>.</a:t>
            </a:r>
            <a:endParaRPr lang="en-US"/>
          </a:p>
        </p:txBody>
      </p:sp>
      <p:sp>
        <p:nvSpPr>
          <p:cNvPr id="4" name="Slide Number Placeholder 3">
            <a:extLst>
              <a:ext uri="{FF2B5EF4-FFF2-40B4-BE49-F238E27FC236}">
                <a16:creationId xmlns:a16="http://schemas.microsoft.com/office/drawing/2014/main" id="{27C274AE-0C0D-E50B-4CB8-A8B6570EB6FE}"/>
              </a:ext>
            </a:extLst>
          </p:cNvPr>
          <p:cNvSpPr txBox="1"/>
          <p:nvPr/>
        </p:nvSpPr>
        <p:spPr>
          <a:xfrm>
            <a:off x="3777605" y="9264225"/>
            <a:ext cx="2889933" cy="489368"/>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A906515E-D939-44F7-972C-841499704745}" type="slidenum">
              <a:t>22</a:t>
            </a:fld>
            <a:endParaRPr lang="fr-FR" sz="1200" b="0" i="0" u="none" strike="noStrike" kern="1200" cap="none" spc="0" baseline="0">
              <a:solidFill>
                <a:srgbClr val="000000"/>
              </a:solidFill>
              <a:uFillTx/>
              <a:latin typeface="Calibri"/>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0A072EA-4CAF-09D9-6D21-70087907A065}"/>
              </a:ext>
            </a:extLst>
          </p:cNvPr>
          <p:cNvSpPr>
            <a:spLocks noGrp="1" noRot="1" noChangeAspect="1"/>
          </p:cNvSpPr>
          <p:nvPr>
            <p:ph type="sldImg"/>
          </p:nvPr>
        </p:nvSpPr>
        <p:spPr>
          <a:xfrm>
            <a:off x="1139825" y="1219200"/>
            <a:ext cx="4389438" cy="3292475"/>
          </a:xfrm>
        </p:spPr>
      </p:sp>
      <p:sp>
        <p:nvSpPr>
          <p:cNvPr id="3" name="Notes Placeholder 2">
            <a:extLst>
              <a:ext uri="{FF2B5EF4-FFF2-40B4-BE49-F238E27FC236}">
                <a16:creationId xmlns:a16="http://schemas.microsoft.com/office/drawing/2014/main" id="{9E5B185A-24F0-1B92-5C75-B2B7971103B7}"/>
              </a:ext>
            </a:extLst>
          </p:cNvPr>
          <p:cNvSpPr txBox="1">
            <a:spLocks noGrp="1"/>
          </p:cNvSpPr>
          <p:nvPr>
            <p:ph type="body" sz="quarter" idx="1"/>
          </p:nvPr>
        </p:nvSpPr>
        <p:spPr/>
        <p:txBody>
          <a:bodyPr/>
          <a:lstStyle/>
          <a:p>
            <a:pPr marL="171450" lvl="0" indent="-171450">
              <a:buSzPct val="100000"/>
              <a:buFont typeface="Arial" pitchFamily="34"/>
              <a:buChar char="•"/>
            </a:pPr>
            <a:r>
              <a:rPr lang="lv-LV" b="1" i="1"/>
              <a:t>DiscoverEU</a:t>
            </a:r>
            <a:r>
              <a:rPr lang="lv-LV"/>
              <a:t> ir Eiropas Savienības iniciatīva, kas 18 gadus veciem jauniešiem dod iespēju apceļot un iepazīt Eiropu.</a:t>
            </a:r>
            <a:endParaRPr lang="en-US"/>
          </a:p>
          <a:p>
            <a:pPr marL="171450" lvl="0" indent="-171450">
              <a:buSzPct val="100000"/>
              <a:buFont typeface="Arial" pitchFamily="34"/>
              <a:buChar char="•"/>
            </a:pPr>
            <a:r>
              <a:rPr lang="lv-LV"/>
              <a:t>Atrodoties ārzemēs, vari </a:t>
            </a:r>
            <a:r>
              <a:rPr lang="lv-LV" b="1"/>
              <a:t>lietot mobilo telefonu tāpat kā savā valstī</a:t>
            </a:r>
            <a:r>
              <a:rPr lang="lv-LV"/>
              <a:t>, nemaksājot papildu maksu.</a:t>
            </a:r>
            <a:endParaRPr lang="en-US"/>
          </a:p>
          <a:p>
            <a:pPr marL="171450" lvl="0" indent="-171450">
              <a:buSzPct val="100000"/>
              <a:buFont typeface="Arial" pitchFamily="34"/>
              <a:buChar char="•"/>
            </a:pPr>
            <a:r>
              <a:rPr lang="lv-LV"/>
              <a:t>Ja </a:t>
            </a:r>
            <a:r>
              <a:rPr lang="en-US"/>
              <a:t>pārvietojies</a:t>
            </a:r>
            <a:r>
              <a:rPr lang="lv-LV"/>
              <a:t> ar lidmašīnu, autobusu, vilcienu vai kuģi, bet tavs reiss tiek atcelts, tu saņemsi kompensāciju, jo tevi pilnā mērā aizsargā </a:t>
            </a:r>
            <a:r>
              <a:rPr lang="lv-LV" b="1"/>
              <a:t>pasažieru tiesības</a:t>
            </a:r>
            <a:r>
              <a:rPr lang="lv-LV"/>
              <a:t>.</a:t>
            </a:r>
            <a:endParaRPr lang="en-US"/>
          </a:p>
          <a:p>
            <a:pPr marL="171450" lvl="0" indent="-171450">
              <a:buSzPct val="100000"/>
              <a:buFont typeface="Arial" pitchFamily="34"/>
              <a:buChar char="•"/>
            </a:pPr>
            <a:r>
              <a:rPr lang="lv-LV"/>
              <a:t>Ar </a:t>
            </a:r>
            <a:r>
              <a:rPr lang="lv-LV" b="1"/>
              <a:t>Eiropas veselības apdrošināšanas karti</a:t>
            </a:r>
            <a:r>
              <a:rPr lang="lv-LV"/>
              <a:t> slimības gadījumā varēsi saņemt veselības aprūpi jebkurā ES valstī.</a:t>
            </a:r>
            <a:endParaRPr lang="en-US"/>
          </a:p>
          <a:p>
            <a:pPr marL="171450" lvl="0" indent="-171450">
              <a:buSzPct val="100000"/>
              <a:buFont typeface="Arial" pitchFamily="34"/>
              <a:buChar char="•"/>
            </a:pPr>
            <a:r>
              <a:rPr lang="lv-LV" b="1"/>
              <a:t>Digitālajiem abonementiem var piekļūt visā ES teritorijā</a:t>
            </a:r>
            <a:r>
              <a:rPr lang="lv-LV"/>
              <a:t>, tāpēc mīļākos seriālus varēsi skatīties arī ceļojuma laikā.</a:t>
            </a:r>
            <a:endParaRPr lang="en-US"/>
          </a:p>
        </p:txBody>
      </p:sp>
      <p:sp>
        <p:nvSpPr>
          <p:cNvPr id="4" name="Slide Number Placeholder 3">
            <a:extLst>
              <a:ext uri="{FF2B5EF4-FFF2-40B4-BE49-F238E27FC236}">
                <a16:creationId xmlns:a16="http://schemas.microsoft.com/office/drawing/2014/main" id="{F1C993F7-C9BF-EF02-59F7-75A3C569B68E}"/>
              </a:ext>
            </a:extLst>
          </p:cNvPr>
          <p:cNvSpPr txBox="1"/>
          <p:nvPr/>
        </p:nvSpPr>
        <p:spPr>
          <a:xfrm>
            <a:off x="3777605" y="9264225"/>
            <a:ext cx="2889933" cy="489368"/>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A28B2968-A863-4B90-BB57-A177F1BBC463}" type="slidenum">
              <a:t>23</a:t>
            </a:fld>
            <a:endParaRPr lang="fr-FR" sz="1200" b="0" i="0" u="none" strike="noStrike" kern="1200" cap="none" spc="0" baseline="0">
              <a:solidFill>
                <a:srgbClr val="000000"/>
              </a:solidFill>
              <a:uFillTx/>
              <a:latin typeface="Calibri"/>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90CC0F0-1007-2CC4-94F0-5B11D9288849}"/>
              </a:ext>
            </a:extLst>
          </p:cNvPr>
          <p:cNvSpPr>
            <a:spLocks noGrp="1" noRot="1" noChangeAspect="1"/>
          </p:cNvSpPr>
          <p:nvPr>
            <p:ph type="sldImg"/>
          </p:nvPr>
        </p:nvSpPr>
        <p:spPr>
          <a:xfrm>
            <a:off x="1139825" y="1219200"/>
            <a:ext cx="4389438" cy="3292475"/>
          </a:xfrm>
        </p:spPr>
      </p:sp>
      <p:sp>
        <p:nvSpPr>
          <p:cNvPr id="3" name="Notes Placeholder 2">
            <a:extLst>
              <a:ext uri="{FF2B5EF4-FFF2-40B4-BE49-F238E27FC236}">
                <a16:creationId xmlns:a16="http://schemas.microsoft.com/office/drawing/2014/main" id="{77028701-C5AE-0443-C060-37F5B2F8F9D7}"/>
              </a:ext>
            </a:extLst>
          </p:cNvPr>
          <p:cNvSpPr txBox="1">
            <a:spLocks noGrp="1"/>
          </p:cNvSpPr>
          <p:nvPr>
            <p:ph type="body" sz="quarter" idx="1"/>
          </p:nvPr>
        </p:nvSpPr>
        <p:spPr/>
        <p:txBody>
          <a:bodyPr/>
          <a:lstStyle/>
          <a:p>
            <a:pPr marL="171450" lvl="0" indent="-171450">
              <a:buSzPct val="100000"/>
              <a:buFont typeface="Arial" pitchFamily="34"/>
              <a:buChar char="•"/>
            </a:pPr>
            <a:r>
              <a:rPr lang="lv-LV" b="1" dirty="0"/>
              <a:t>Līdzdalība. </a:t>
            </a:r>
            <a:r>
              <a:rPr lang="lv-LV" dirty="0"/>
              <a:t>Tu vari palīdzēt veidot Eiropu, piemēram, šādi:</a:t>
            </a:r>
            <a:endParaRPr lang="en-US" dirty="0"/>
          </a:p>
          <a:p>
            <a:pPr marL="628650" lvl="1" indent="-171450">
              <a:buSzPct val="100000"/>
              <a:buFont typeface="Wingdings" pitchFamily="2"/>
              <a:buChar char="Ø"/>
            </a:pPr>
            <a:r>
              <a:rPr lang="lv-LV" dirty="0"/>
              <a:t>balsot </a:t>
            </a:r>
            <a:r>
              <a:rPr lang="lv-LV" sz="1800" dirty="0">
                <a:cs typeface="Calibri"/>
              </a:rPr>
              <a:t>Eiropas Parlamenta vēlēšanās; lielākajā daļā ES valstu balsstiesīgais vecums ir 18, Grieķijā – 17, Austrijā un Maltā – 16 gadi. Beļģija un Vācija nesen samazinājušas balsošanas vecumu Eiropas Parlamenta vēlēšanās līdz 16 gadiem.</a:t>
            </a:r>
            <a:endParaRPr lang="en-IE" sz="1800" dirty="0">
              <a:cs typeface="Calibri"/>
            </a:endParaRPr>
          </a:p>
          <a:p>
            <a:pPr marL="628650" lvl="1" indent="-171450">
              <a:buSzPct val="100000"/>
              <a:buFont typeface="Wingdings" pitchFamily="2"/>
              <a:buChar char="Ø"/>
            </a:pPr>
            <a:r>
              <a:rPr lang="lv-LV" dirty="0"/>
              <a:t>sākt vai atbalstīt kādu </a:t>
            </a:r>
            <a:r>
              <a:rPr lang="lv-LV" b="1" dirty="0"/>
              <a:t>Eiropas pilsoņu iniciatīvu</a:t>
            </a:r>
            <a:r>
              <a:rPr lang="lv-LV" dirty="0"/>
              <a:t>, kas aicina ES ierosināt tiesību aktus par konkrētu jautājumu, kurš ietilpst ES atbildības jomā;</a:t>
            </a:r>
            <a:endParaRPr lang="en-US" dirty="0"/>
          </a:p>
          <a:p>
            <a:pPr marL="628650" lvl="1" indent="-171450">
              <a:buSzPct val="100000"/>
              <a:buFont typeface="Wingdings" pitchFamily="2"/>
              <a:buChar char="Ø"/>
            </a:pPr>
            <a:r>
              <a:rPr lang="lv-LV" dirty="0"/>
              <a:t>iesaistīties </a:t>
            </a:r>
            <a:r>
              <a:rPr lang="lv-LV" b="1" dirty="0"/>
              <a:t>pilsoņu dialogos</a:t>
            </a:r>
            <a:r>
              <a:rPr lang="lv-LV" dirty="0"/>
              <a:t>, kuri notiek visā ES un kuros Eiropai aktuālas problēmas var apspriest ar ES pārstāvjiem;</a:t>
            </a:r>
            <a:endParaRPr lang="en-US" dirty="0"/>
          </a:p>
          <a:p>
            <a:pPr marL="171450" lvl="0" indent="-171450">
              <a:buSzPct val="100000"/>
              <a:buFont typeface="Arial" pitchFamily="34"/>
              <a:buChar char="•"/>
            </a:pPr>
            <a:endParaRPr lang="fr-BE" b="1"/>
          </a:p>
          <a:p>
            <a:pPr marL="171450" lvl="0" indent="-171450">
              <a:buSzPct val="100000"/>
              <a:buFont typeface="Arial" pitchFamily="34"/>
              <a:buChar char="•"/>
            </a:pPr>
            <a:r>
              <a:rPr lang="lv-LV" b="1" dirty="0"/>
              <a:t>Vides aizsardzība</a:t>
            </a:r>
            <a:endParaRPr lang="en-US" dirty="0"/>
          </a:p>
          <a:p>
            <a:pPr marL="628650" lvl="1" indent="-171450">
              <a:buSzPct val="100000"/>
              <a:buFont typeface="Wingdings" pitchFamily="2"/>
              <a:buChar char="Ø"/>
            </a:pPr>
            <a:r>
              <a:rPr lang="lv-LV" dirty="0"/>
              <a:t>Cīņa pret klimata pārmaiņām ir viena no svarīgākajām ES prioritātēm. Visas ES valstis ir vienojušās līdz 2030. gadam spēji samazināt siltumnīcefekta gāzu </a:t>
            </a:r>
            <a:r>
              <a:rPr lang="lv-LV" dirty="0" err="1"/>
              <a:t>izmešus</a:t>
            </a:r>
            <a:r>
              <a:rPr lang="lv-LV" dirty="0"/>
              <a:t> un enerģijas patēriņu, kā arī paplašināt </a:t>
            </a:r>
            <a:r>
              <a:rPr lang="lv-LV" dirty="0" err="1"/>
              <a:t>atjaunīgās</a:t>
            </a:r>
            <a:r>
              <a:rPr lang="lv-LV" dirty="0"/>
              <a:t> enerģijas (piem., vēja vai saules enerģijas vai hidroenerģijas) izmantošanu.</a:t>
            </a:r>
            <a:endParaRPr lang="en-US" dirty="0"/>
          </a:p>
          <a:p>
            <a:pPr marL="628650" lvl="1" indent="-171450">
              <a:buSzPct val="100000"/>
              <a:buFont typeface="Wingdings" pitchFamily="2"/>
              <a:buChar char="Ø"/>
            </a:pPr>
            <a:r>
              <a:rPr lang="lv-LV" b="1" i="1" dirty="0" err="1"/>
              <a:t>Natura</a:t>
            </a:r>
            <a:r>
              <a:rPr lang="lv-LV" b="1" i="1" dirty="0"/>
              <a:t> 2000</a:t>
            </a:r>
            <a:r>
              <a:rPr lang="lv-LV" dirty="0"/>
              <a:t> ir aizsargājamo dabas teritoriju tīkls ES. </a:t>
            </a:r>
            <a:r>
              <a:rPr lang="lv-LV" i="1" dirty="0" err="1"/>
              <a:t>Natura</a:t>
            </a:r>
            <a:r>
              <a:rPr lang="lv-LV" i="1" dirty="0"/>
              <a:t> 2000</a:t>
            </a:r>
            <a:r>
              <a:rPr lang="lv-LV" dirty="0"/>
              <a:t> tīkls aizsargā aptuveni 2000 dzīvnieku un augu sugu un 230 dzīvotņu veidus visā ES. Lai uzzinātu vairāk, noklikšķini šeit: </a:t>
            </a:r>
            <a:r>
              <a:rPr lang="lv-LV" u="sng" dirty="0">
                <a:hlinkClick r:id="rId3"/>
              </a:rPr>
              <a:t>https://europa.eu/!vC49dj</a:t>
            </a:r>
            <a:r>
              <a:rPr lang="lv-LV" dirty="0"/>
              <a:t>.</a:t>
            </a:r>
            <a:endParaRPr lang="en-US" dirty="0"/>
          </a:p>
          <a:p>
            <a:pPr marL="628650" lvl="1" indent="-171450">
              <a:buSzPct val="100000"/>
              <a:buFont typeface="Wingdings" pitchFamily="2"/>
              <a:buChar char="Ø"/>
            </a:pPr>
            <a:r>
              <a:rPr lang="lv-LV" b="1" dirty="0"/>
              <a:t>ES programma </a:t>
            </a:r>
            <a:r>
              <a:rPr lang="lv-LV" b="1" i="1" dirty="0"/>
              <a:t>LIFE</a:t>
            </a:r>
            <a:r>
              <a:rPr lang="lv-LV" dirty="0"/>
              <a:t> finansē projektus, kuru mērķis ir aizsargāt vidi un cīnīties pret klimata pārmaiņām. Lai uzzinātu, kādus projektus īsteno tavā valstī, noklikšķini šeit: </a:t>
            </a:r>
            <a:r>
              <a:rPr lang="lv-LV" u="sng" dirty="0">
                <a:hlinkClick r:id="rId4"/>
              </a:rPr>
              <a:t>https://cinea.ec.europa.eu/life/life-european-countries_en</a:t>
            </a:r>
            <a:r>
              <a:rPr lang="lv-LV" dirty="0"/>
              <a:t>.</a:t>
            </a:r>
            <a:endParaRPr lang="en-US" dirty="0"/>
          </a:p>
          <a:p>
            <a:pPr lvl="0"/>
            <a:endParaRPr lang="en-US"/>
          </a:p>
          <a:p>
            <a:pPr marL="171450" lvl="0" indent="-171450">
              <a:buSzPct val="100000"/>
              <a:buFont typeface="Arial" pitchFamily="34"/>
              <a:buChar char="•"/>
            </a:pPr>
            <a:r>
              <a:rPr lang="lv-LV" b="1" dirty="0"/>
              <a:t>Patērētāju tiesības un drošība</a:t>
            </a:r>
            <a:r>
              <a:rPr lang="lv-LV" dirty="0"/>
              <a:t>. Lai Eiropas Savienībā varētu tirgot tādus produktus kā pārtika, rotaļlietas un kosmētika, tiem ir jāatbilst stingrām </a:t>
            </a:r>
            <a:r>
              <a:rPr lang="lv-LV" b="1" dirty="0"/>
              <a:t>nekaitīguma prasībām</a:t>
            </a:r>
            <a:r>
              <a:rPr lang="lv-LV" dirty="0"/>
              <a:t>. ES tiesību aktos ir arī noteikts, ka patēriņa precēm ir </a:t>
            </a:r>
            <a:r>
              <a:rPr lang="lv-LV" b="1" dirty="0"/>
              <a:t>vismaz 2 gadu garantija</a:t>
            </a:r>
            <a:r>
              <a:rPr lang="lv-LV" dirty="0"/>
              <a:t> un ka gadījumā, ja pircējs pārdomā, iegādātās preces var atdot atpakaļ </a:t>
            </a:r>
            <a:r>
              <a:rPr lang="lv-LV" b="1" dirty="0"/>
              <a:t>14 dienās</a:t>
            </a:r>
            <a:r>
              <a:rPr lang="lv-LV" dirty="0"/>
              <a:t>.</a:t>
            </a:r>
            <a:r>
              <a:rPr lang="fr-BE" dirty="0"/>
              <a:t> </a:t>
            </a:r>
            <a:r>
              <a:rPr lang="lv-LV" dirty="0"/>
              <a:t>Turklāt patērētāju privātums tiek pastāvīgi aizsargāts, pateicoties tam, ka tiek īstenota </a:t>
            </a:r>
            <a:r>
              <a:rPr lang="lv-LV" b="1" dirty="0"/>
              <a:t>ES Vispārīgā datu aizsardzības regula</a:t>
            </a:r>
            <a:r>
              <a:rPr lang="lv-LV" dirty="0"/>
              <a:t>. ES arī veic pasākumus, lai </a:t>
            </a:r>
            <a:r>
              <a:rPr lang="lv-LV" b="1" dirty="0"/>
              <a:t>novērstu dezinformācijas</a:t>
            </a:r>
            <a:r>
              <a:rPr lang="lv-LV" dirty="0"/>
              <a:t> izplatīšanu.</a:t>
            </a:r>
            <a:endParaRPr lang="fr-BE" dirty="0"/>
          </a:p>
          <a:p>
            <a:pPr lvl="0"/>
            <a:endParaRPr lang="en-US"/>
          </a:p>
          <a:p>
            <a:pPr marL="171450" lvl="0" indent="-171450">
              <a:buSzPct val="100000"/>
              <a:buFont typeface="Arial" pitchFamily="34"/>
              <a:buChar char="•"/>
            </a:pPr>
            <a:r>
              <a:rPr lang="lv-LV" b="1" dirty="0"/>
              <a:t>ES finansētie projekti</a:t>
            </a:r>
            <a:r>
              <a:rPr lang="lv-LV" dirty="0"/>
              <a:t>. Eiropas Savienība rūpējas par cilvēkiem arī šādi:</a:t>
            </a:r>
            <a:endParaRPr lang="en-US" dirty="0"/>
          </a:p>
          <a:p>
            <a:pPr marL="628650" lvl="1" indent="-171450">
              <a:buSzPct val="100000"/>
              <a:buFont typeface="Wingdings" pitchFamily="2"/>
              <a:buChar char="Ø"/>
            </a:pPr>
            <a:r>
              <a:rPr lang="lv-LV" dirty="0"/>
              <a:t>atbalstot jaunu darba vietu radīšanu;</a:t>
            </a:r>
            <a:endParaRPr lang="en-US" dirty="0"/>
          </a:p>
          <a:p>
            <a:pPr marL="628650" lvl="1" indent="-171450">
              <a:buSzPct val="100000"/>
              <a:buFont typeface="Wingdings" pitchFamily="2"/>
              <a:buChar char="Ø"/>
            </a:pPr>
            <a:r>
              <a:rPr lang="lv-LV" dirty="0"/>
              <a:t>būvējot jaunus infrastruktūras objektus;</a:t>
            </a:r>
            <a:endParaRPr lang="en-US" dirty="0"/>
          </a:p>
          <a:p>
            <a:pPr marL="628650" lvl="1" indent="-171450">
              <a:buSzPct val="100000"/>
              <a:buFont typeface="Wingdings" pitchFamily="2"/>
              <a:buChar char="Ø"/>
            </a:pPr>
            <a:r>
              <a:rPr lang="lv-LV" dirty="0"/>
              <a:t>finansējot zinātnisko pētniecību;</a:t>
            </a:r>
            <a:endParaRPr lang="en-US" dirty="0"/>
          </a:p>
          <a:p>
            <a:pPr marL="628650" lvl="1" indent="-171450">
              <a:buSzPct val="100000"/>
              <a:buFont typeface="Wingdings" pitchFamily="2"/>
              <a:buChar char="Ø"/>
            </a:pPr>
            <a:r>
              <a:rPr lang="lv-LV" dirty="0"/>
              <a:t>modernizējot sabiedriskos pakalpojumus, ko nodrošina, piemēram, skolas un slimnīcas.</a:t>
            </a:r>
            <a:endParaRPr lang="en-US" dirty="0"/>
          </a:p>
          <a:p>
            <a:r>
              <a:rPr lang="lv-LV" dirty="0"/>
              <a:t>Sīkākai uzziņai: </a:t>
            </a:r>
            <a:r>
              <a:rPr lang="lv-LV" dirty="0">
                <a:hlinkClick r:id="rId5"/>
              </a:rPr>
              <a:t>“Kohesio”: uzziniet vairāk par ES projektiem jūsu reģionā! (europa.eu)</a:t>
            </a:r>
            <a:endParaRPr lang="en-US"/>
          </a:p>
          <a:p>
            <a:pPr marL="171450" lvl="0" indent="-171450">
              <a:buSzPct val="100000"/>
              <a:buFont typeface="Arial" pitchFamily="34"/>
              <a:buChar char="•"/>
            </a:pPr>
            <a:endParaRPr lang="fr-BE" b="1"/>
          </a:p>
          <a:p>
            <a:pPr marL="171450" lvl="0" indent="-171450">
              <a:buSzPct val="100000"/>
              <a:buFont typeface="Arial" pitchFamily="34"/>
              <a:buChar char="•"/>
            </a:pPr>
            <a:r>
              <a:rPr lang="lv-LV" b="1" dirty="0"/>
              <a:t>ES pasaulē</a:t>
            </a:r>
            <a:endParaRPr lang="en-US" dirty="0"/>
          </a:p>
          <a:p>
            <a:pPr marL="628650" lvl="1" indent="-171450">
              <a:buSzPct val="100000"/>
              <a:buFont typeface="Wingdings" pitchFamily="2"/>
              <a:buChar char="Ø"/>
            </a:pPr>
            <a:r>
              <a:rPr lang="lv-LV" dirty="0"/>
              <a:t>Lai atvieglotu uzņēmējdarbību, ES ir noslēgusi </a:t>
            </a:r>
            <a:r>
              <a:rPr lang="lv-LV" b="1" dirty="0"/>
              <a:t>tirdzniecības nolīgumus</a:t>
            </a:r>
            <a:r>
              <a:rPr lang="lv-LV" dirty="0"/>
              <a:t> ar daudzām pasaules valstīm. Uzzini vairāk šeit: </a:t>
            </a:r>
            <a:r>
              <a:rPr lang="lv-LV" u="sng" dirty="0">
                <a:hlinkClick r:id="rId6"/>
              </a:rPr>
              <a:t>https://european-union.europa.eu/priorities-and-actions/actions-topic/trade_lv</a:t>
            </a:r>
            <a:r>
              <a:rPr lang="lv-LV" dirty="0"/>
              <a:t>.</a:t>
            </a:r>
            <a:endParaRPr lang="en-US" dirty="0"/>
          </a:p>
          <a:p>
            <a:pPr marL="628650" lvl="1" indent="-171450">
              <a:buSzPct val="100000"/>
              <a:buFont typeface="Wingdings" pitchFamily="2"/>
              <a:buChar char="Ø"/>
            </a:pPr>
            <a:r>
              <a:rPr lang="lv-LV" dirty="0"/>
              <a:t>ES arī īsteno </a:t>
            </a:r>
            <a:r>
              <a:rPr lang="lv-LV" b="1" dirty="0"/>
              <a:t>humanitārās palīdzības projektus</a:t>
            </a:r>
            <a:r>
              <a:rPr lang="lv-LV" dirty="0"/>
              <a:t>, lai nodrošinātu neaizsargātām personām pārtiku, pajumti, medicīnisko palīdzību un izglītību, </a:t>
            </a:r>
            <a:r>
              <a:rPr lang="lv-LV" u="sng" dirty="0">
                <a:hlinkClick r:id="rId7"/>
              </a:rPr>
              <a:t>https://european-union.europa.eu/priorities-and-actions/actions-topic/development-and-cooperation_lv</a:t>
            </a:r>
            <a:r>
              <a:rPr lang="lv-LV" dirty="0"/>
              <a:t>.</a:t>
            </a:r>
            <a:endParaRPr lang="en-US" dirty="0"/>
          </a:p>
          <a:p>
            <a:pPr marL="628650" lvl="1" indent="-171450">
              <a:buSzPct val="100000"/>
              <a:buFont typeface="Wingdings" pitchFamily="2"/>
              <a:buChar char="Ø"/>
            </a:pPr>
            <a:r>
              <a:rPr lang="lv-LV" dirty="0"/>
              <a:t>Ja notiek katastrofa, ES var sniegt palīdzību, izmantojot saskaņotas reaģēšanas sistēmu, ko sauc par </a:t>
            </a:r>
            <a:r>
              <a:rPr lang="lv-LV" b="1" dirty="0"/>
              <a:t>civilās aizsardzības mehānismu</a:t>
            </a:r>
            <a:r>
              <a:rPr lang="lv-LV" dirty="0"/>
              <a:t>, </a:t>
            </a:r>
            <a:r>
              <a:rPr lang="lv-LV" u="sng" dirty="0">
                <a:hlinkClick r:id="rId8"/>
              </a:rPr>
              <a:t>https://european-union.europa.eu/priorities-and-actions/actions-topic/human-rights-and-democracy_lv</a:t>
            </a:r>
            <a:r>
              <a:rPr lang="lv-LV" dirty="0"/>
              <a:t>.</a:t>
            </a:r>
            <a:endParaRPr lang="en-US" dirty="0"/>
          </a:p>
        </p:txBody>
      </p:sp>
      <p:sp>
        <p:nvSpPr>
          <p:cNvPr id="4" name="Slide Number Placeholder 3">
            <a:extLst>
              <a:ext uri="{FF2B5EF4-FFF2-40B4-BE49-F238E27FC236}">
                <a16:creationId xmlns:a16="http://schemas.microsoft.com/office/drawing/2014/main" id="{564E14D3-75F7-606F-518B-D88C17A859EF}"/>
              </a:ext>
            </a:extLst>
          </p:cNvPr>
          <p:cNvSpPr txBox="1"/>
          <p:nvPr/>
        </p:nvSpPr>
        <p:spPr>
          <a:xfrm>
            <a:off x="3777605" y="9264225"/>
            <a:ext cx="2889933" cy="489368"/>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32B1E890-64D0-4328-AD4E-F8CCB275387F}" type="slidenum">
              <a:t>24</a:t>
            </a:fld>
            <a:endParaRPr lang="fr-FR" sz="1200" b="0" i="0" u="none" strike="noStrike" kern="1200" cap="none" spc="0" baseline="0">
              <a:solidFill>
                <a:srgbClr val="000000"/>
              </a:solidFill>
              <a:uFillTx/>
              <a:latin typeface="Calibri"/>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1CB2586-8C32-6383-4A47-13C7F704FC4F}"/>
              </a:ext>
            </a:extLst>
          </p:cNvPr>
          <p:cNvSpPr>
            <a:spLocks noGrp="1" noRot="1" noChangeAspect="1"/>
          </p:cNvSpPr>
          <p:nvPr>
            <p:ph type="sldImg"/>
          </p:nvPr>
        </p:nvSpPr>
        <p:spPr>
          <a:xfrm>
            <a:off x="1139825" y="1219200"/>
            <a:ext cx="4389438" cy="3292475"/>
          </a:xfrm>
        </p:spPr>
      </p:sp>
      <p:sp>
        <p:nvSpPr>
          <p:cNvPr id="3" name="Notes Placeholder 2">
            <a:extLst>
              <a:ext uri="{FF2B5EF4-FFF2-40B4-BE49-F238E27FC236}">
                <a16:creationId xmlns:a16="http://schemas.microsoft.com/office/drawing/2014/main" id="{A08DA265-9B48-237F-638C-9363A781BFAC}"/>
              </a:ext>
            </a:extLst>
          </p:cNvPr>
          <p:cNvSpPr txBox="1">
            <a:spLocks noGrp="1"/>
          </p:cNvSpPr>
          <p:nvPr>
            <p:ph type="body" sz="quarter" idx="1"/>
          </p:nvPr>
        </p:nvSpPr>
        <p:spPr/>
        <p:txBody>
          <a:bodyPr/>
          <a:lstStyle/>
          <a:p>
            <a:pPr marL="171450" lvl="0" indent="-171450">
              <a:buSzPct val="100000"/>
              <a:buFont typeface="Arial" pitchFamily="34"/>
              <a:buChar char="•"/>
            </a:pPr>
            <a:r>
              <a:rPr lang="lv-LV"/>
              <a:t>ES pieņēma </a:t>
            </a:r>
            <a:r>
              <a:rPr lang="lv-LV" b="1"/>
              <a:t>Eiropas zaļo kursu</a:t>
            </a:r>
            <a:r>
              <a:rPr lang="lv-LV"/>
              <a:t> ar mērķi mazināt izmešus un līdz 2050. gadam kļūt par pirmo klimatneitrālo pasaules daļu. Uzzini vairāk par Eiropas zaļo kursu šeit: </a:t>
            </a:r>
            <a:r>
              <a:rPr lang="lv-LV" u="sng">
                <a:hlinkClick r:id="rId3"/>
              </a:rPr>
              <a:t>https://ec.europa.eu/info/strategy/priorities-2019-2024/european-green-deal_lv</a:t>
            </a:r>
            <a:r>
              <a:rPr lang="lv-LV"/>
              <a:t>.</a:t>
            </a:r>
            <a:endParaRPr lang="fr-BE"/>
          </a:p>
          <a:p>
            <a:pPr lvl="0"/>
            <a:endParaRPr lang="en-US"/>
          </a:p>
          <a:p>
            <a:pPr marL="171450" lvl="0" indent="-171450">
              <a:buSzPct val="100000"/>
              <a:buFont typeface="Arial" pitchFamily="34"/>
              <a:buChar char="•"/>
            </a:pPr>
            <a:r>
              <a:rPr lang="lv-LV" b="1" i="1"/>
              <a:t>NextGenerationEU</a:t>
            </a:r>
            <a:r>
              <a:rPr lang="lv-LV"/>
              <a:t> kampaņai ir šādi mērķi:</a:t>
            </a:r>
            <a:endParaRPr lang="en-US"/>
          </a:p>
          <a:p>
            <a:pPr marL="628650" lvl="1" indent="-171450">
              <a:buSzPct val="100000"/>
              <a:buFont typeface="Wingdings" pitchFamily="2"/>
              <a:buChar char="Ø"/>
            </a:pPr>
            <a:r>
              <a:rPr lang="lv-LV"/>
              <a:t>informēt pilsoņus par pasākumiem, ko ES veic ekonomikas atveseļošanai pēc Covid-19 pandēmijas izraisītās krīzes;</a:t>
            </a:r>
            <a:endParaRPr lang="en-US"/>
          </a:p>
          <a:p>
            <a:pPr marL="628650" lvl="1" indent="-171450">
              <a:buSzPct val="100000"/>
              <a:buFont typeface="Wingdings" pitchFamily="2"/>
              <a:buChar char="Ø"/>
            </a:pPr>
            <a:r>
              <a:rPr lang="lv-LV"/>
              <a:t>stiprināt ES noturību pret iespējamām krīzēm nākotnē;</a:t>
            </a:r>
            <a:endParaRPr lang="en-US"/>
          </a:p>
          <a:p>
            <a:pPr marL="628650" lvl="1" indent="-171450">
              <a:buSzPct val="100000"/>
              <a:buFont typeface="Wingdings" pitchFamily="2"/>
              <a:buChar char="Ø"/>
            </a:pPr>
            <a:r>
              <a:rPr lang="lv-LV"/>
              <a:t>padarīt ES drošāku, videi draudzīgāku, veselīgāku un digitālu, kā arī nodrošināt vienlīdzīgas tiesības.</a:t>
            </a:r>
            <a:endParaRPr lang="fr-BE"/>
          </a:p>
          <a:p>
            <a:pPr lvl="1"/>
            <a:endParaRPr lang="en-US"/>
          </a:p>
          <a:p>
            <a:pPr marL="171450" lvl="0" indent="-171450">
              <a:buSzPct val="100000"/>
              <a:buFont typeface="Arial" pitchFamily="34"/>
              <a:buChar char="•"/>
            </a:pPr>
            <a:r>
              <a:rPr lang="lv-LV" b="1"/>
              <a:t>Digitalizācija</a:t>
            </a:r>
            <a:r>
              <a:rPr lang="lv-LV"/>
              <a:t>. ES cenšas nodrošināt, lai ikvienam, kurš dzīvo ES, būtu piekļuve internetam (</a:t>
            </a:r>
            <a:r>
              <a:rPr lang="lv-LV" b="1" i="1"/>
              <a:t>WiFi4EU</a:t>
            </a:r>
            <a:r>
              <a:rPr lang="lv-LV" b="1"/>
              <a:t> iniciatīva</a:t>
            </a:r>
            <a:r>
              <a:rPr lang="lv-LV"/>
              <a:t>), vienlaikus rūpējoties par bērnu un jauniešu drošību interneta un mobilo tehnoloģiju lietošanas laikā (</a:t>
            </a:r>
            <a:r>
              <a:rPr lang="lv-LV" b="1"/>
              <a:t>platforma “Labāks internets bērniem”</a:t>
            </a:r>
            <a:r>
              <a:rPr lang="lv-LV"/>
              <a:t>).</a:t>
            </a:r>
            <a:endParaRPr lang="fr-BE"/>
          </a:p>
          <a:p>
            <a:pPr lvl="0"/>
            <a:endParaRPr lang="en-US"/>
          </a:p>
          <a:p>
            <a:pPr marL="171450" lvl="0" indent="-171450">
              <a:buSzPct val="100000"/>
              <a:buFont typeface="Arial" pitchFamily="34"/>
              <a:buChar char="•"/>
            </a:pPr>
            <a:r>
              <a:rPr lang="lv-LV" b="1"/>
              <a:t>Vienlīdzība.</a:t>
            </a:r>
            <a:r>
              <a:rPr lang="lv-LV"/>
              <a:t> ES tiecas kļūt par </a:t>
            </a:r>
            <a:r>
              <a:rPr lang="lv-LV" b="1"/>
              <a:t>Savienību, kurā valda vienlīdzība</a:t>
            </a:r>
            <a:r>
              <a:rPr lang="lv-LV"/>
              <a:t>, proti, radīt apstākļus, kuros tiek ievērota dzimumu līdztiesība un ikviens var dzīvot, gūt panākumus un uzņemties vadību, neskatoties uz atšķirīgu rasi vai tautību, reliģiju vai ticību, invaliditāti, vecumu vai dzimumorientāciju. Lai sasniegtu šo mērķi, ES ievieš mehānismus, politiku un pasākumus, lai novērstu strukturālo diskrimināciju un stereotipus, kas bieži sastopami mūsu sabiedrībā.</a:t>
            </a:r>
            <a:endParaRPr lang="fr-BE"/>
          </a:p>
          <a:p>
            <a:pPr lvl="0"/>
            <a:endParaRPr lang="en-US"/>
          </a:p>
          <a:p>
            <a:pPr marL="171450" lvl="0" indent="-171450">
              <a:buSzPct val="100000"/>
              <a:buFont typeface="Arial" pitchFamily="34"/>
              <a:buChar char="•"/>
            </a:pPr>
            <a:r>
              <a:rPr lang="lv-LV"/>
              <a:t>Uzzini vairāk šeit: </a:t>
            </a:r>
            <a:r>
              <a:rPr lang="lv-LV" u="sng">
                <a:hlinkClick r:id="rId4"/>
              </a:rPr>
              <a:t>Eiropas Komisijas prioritātes | Eiropas Komisija (europa.eu)</a:t>
            </a:r>
            <a:endParaRPr lang="en-US"/>
          </a:p>
        </p:txBody>
      </p:sp>
      <p:sp>
        <p:nvSpPr>
          <p:cNvPr id="4" name="Slide Number Placeholder 3">
            <a:extLst>
              <a:ext uri="{FF2B5EF4-FFF2-40B4-BE49-F238E27FC236}">
                <a16:creationId xmlns:a16="http://schemas.microsoft.com/office/drawing/2014/main" id="{C71790E3-EBAE-E087-1978-323D9ADE851D}"/>
              </a:ext>
            </a:extLst>
          </p:cNvPr>
          <p:cNvSpPr txBox="1"/>
          <p:nvPr/>
        </p:nvSpPr>
        <p:spPr>
          <a:xfrm>
            <a:off x="3777605" y="9264225"/>
            <a:ext cx="2889933" cy="489368"/>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DC08E74F-6611-4EC1-9501-576E48241793}" type="slidenum">
              <a:t>25</a:t>
            </a:fld>
            <a:endParaRPr lang="fr-FR" sz="1200" b="0" i="0" u="none" strike="noStrike" kern="1200" cap="none" spc="0" baseline="0">
              <a:solidFill>
                <a:srgbClr val="000000"/>
              </a:solidFill>
              <a:uFillTx/>
              <a:latin typeface="Calibri"/>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6E55E8-E3B7-F2EC-0DA6-3CAB317249BC}"/>
              </a:ext>
            </a:extLst>
          </p:cNvPr>
          <p:cNvSpPr>
            <a:spLocks noGrp="1" noRot="1" noChangeAspect="1"/>
          </p:cNvSpPr>
          <p:nvPr>
            <p:ph type="sldImg"/>
          </p:nvPr>
        </p:nvSpPr>
        <p:spPr>
          <a:xfrm>
            <a:off x="1139825" y="1219200"/>
            <a:ext cx="4389438" cy="3292475"/>
          </a:xfrm>
        </p:spPr>
      </p:sp>
      <p:sp>
        <p:nvSpPr>
          <p:cNvPr id="3" name="Notes Placeholder 2">
            <a:extLst>
              <a:ext uri="{FF2B5EF4-FFF2-40B4-BE49-F238E27FC236}">
                <a16:creationId xmlns:a16="http://schemas.microsoft.com/office/drawing/2014/main" id="{C4E316E1-B1F5-C95B-7372-724DAC15AD68}"/>
              </a:ext>
            </a:extLst>
          </p:cNvPr>
          <p:cNvSpPr txBox="1">
            <a:spLocks noGrp="1"/>
          </p:cNvSpPr>
          <p:nvPr>
            <p:ph type="body" sz="quarter" idx="1"/>
          </p:nvPr>
        </p:nvSpPr>
        <p:spPr/>
        <p:txBody>
          <a:bodyPr/>
          <a:lstStyle/>
          <a:p>
            <a:pPr marL="171450" lvl="0" indent="-171450">
              <a:buSzPct val="100000"/>
              <a:buFont typeface="Arial" pitchFamily="34"/>
              <a:buChar char="•"/>
            </a:pPr>
            <a:r>
              <a:rPr lang="lv-LV" dirty="0"/>
              <a:t>2022. gada 24. februārī Eiropā diena uzausa ar satraucošām ziņām par Krievijas militāro agresiju pret Ukrainu. Tas ir ne tikai uzbrukums Ukrainai, bet arī vērtībām, ko mēs aizstāvam Eiropas Savienībā. Savienība balstās uz mieru, demokrātiju un tiesiskumu, un pie mūsu robežām notiekošās zvērības mums atgādina, kādēļ tika izveidota Eiropas Savienība. Tāpat kā </a:t>
            </a:r>
            <a:r>
              <a:rPr lang="lv-LV" dirty="0" err="1"/>
              <a:t>daudzo</a:t>
            </a:r>
            <a:r>
              <a:rPr lang="lv-LV" dirty="0"/>
              <a:t> grūtību laikā visu pagājušo gadu, Eiropas Savienība uz šo krīzi ir reaģējusi vienoti, spēcīgi un ātri.</a:t>
            </a:r>
          </a:p>
          <a:p>
            <a:r>
              <a:rPr lang="en-US" dirty="0">
                <a:hlinkClick r:id="rId3"/>
              </a:rPr>
              <a:t>ES solidaritāte ar Ukrainu - Eiropas Komisija (europa.eu)</a:t>
            </a:r>
            <a:endParaRPr lang="en-US"/>
          </a:p>
        </p:txBody>
      </p:sp>
      <p:sp>
        <p:nvSpPr>
          <p:cNvPr id="4" name="Slide Number Placeholder 3">
            <a:extLst>
              <a:ext uri="{FF2B5EF4-FFF2-40B4-BE49-F238E27FC236}">
                <a16:creationId xmlns:a16="http://schemas.microsoft.com/office/drawing/2014/main" id="{9E534584-8BD1-9A16-BBD6-69DF28A6DD00}"/>
              </a:ext>
            </a:extLst>
          </p:cNvPr>
          <p:cNvSpPr txBox="1"/>
          <p:nvPr/>
        </p:nvSpPr>
        <p:spPr>
          <a:xfrm>
            <a:off x="3777605" y="9264225"/>
            <a:ext cx="2889933" cy="489368"/>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329EE14D-254D-43C9-A5C9-CF0AE40E7D4F}" type="slidenum">
              <a:t>26</a:t>
            </a:fld>
            <a:endParaRPr lang="fr-FR" sz="1200" b="0" i="0" u="none" strike="noStrike" kern="1200" cap="none" spc="0" baseline="0">
              <a:solidFill>
                <a:srgbClr val="000000"/>
              </a:solidFill>
              <a:uFillTx/>
              <a:latin typeface="Calibri"/>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95EA0F0-24BA-7823-AD18-7DEB2DFC23A3}"/>
              </a:ext>
            </a:extLst>
          </p:cNvPr>
          <p:cNvSpPr>
            <a:spLocks noGrp="1" noRot="1" noChangeAspect="1"/>
          </p:cNvSpPr>
          <p:nvPr>
            <p:ph type="sldImg"/>
          </p:nvPr>
        </p:nvSpPr>
        <p:spPr>
          <a:xfrm>
            <a:off x="1139825" y="1219200"/>
            <a:ext cx="4389438" cy="3292475"/>
          </a:xfrm>
        </p:spPr>
      </p:sp>
      <p:sp>
        <p:nvSpPr>
          <p:cNvPr id="3" name="Notes Placeholder 2">
            <a:extLst>
              <a:ext uri="{FF2B5EF4-FFF2-40B4-BE49-F238E27FC236}">
                <a16:creationId xmlns:a16="http://schemas.microsoft.com/office/drawing/2014/main" id="{4B3F851D-DB23-8480-7C72-91DEC99E616D}"/>
              </a:ext>
            </a:extLst>
          </p:cNvPr>
          <p:cNvSpPr txBox="1">
            <a:spLocks noGrp="1"/>
          </p:cNvSpPr>
          <p:nvPr>
            <p:ph type="body" sz="quarter" idx="1"/>
          </p:nvPr>
        </p:nvSpPr>
        <p:spPr/>
        <p:txBody>
          <a:bodyPr/>
          <a:lstStyle/>
          <a:p>
            <a:pPr lvl="0"/>
            <a:r>
              <a:rPr lang="lv-LV"/>
              <a:t>Piemēram:</a:t>
            </a:r>
            <a:endParaRPr lang="en-US"/>
          </a:p>
          <a:p>
            <a:pPr marL="171450" lvl="0" indent="-171450">
              <a:buSzPct val="100000"/>
              <a:buFont typeface="Arial" pitchFamily="34"/>
              <a:buChar char="•"/>
            </a:pPr>
            <a:r>
              <a:rPr lang="lv-LV"/>
              <a:t>cilvēktiesības (piem., </a:t>
            </a:r>
            <a:r>
              <a:rPr lang="en-US"/>
              <a:t>LGBT tiesības</a:t>
            </a:r>
            <a:r>
              <a:rPr lang="lv-LV"/>
              <a:t>)</a:t>
            </a:r>
            <a:endParaRPr lang="en-US"/>
          </a:p>
          <a:p>
            <a:pPr marL="171450" lvl="0" indent="-171450">
              <a:buSzPct val="100000"/>
              <a:buFont typeface="Arial" pitchFamily="34"/>
              <a:buChar char="•"/>
            </a:pPr>
            <a:r>
              <a:rPr lang="lv-LV"/>
              <a:t>vide (piem., klimata pārmaiņas)</a:t>
            </a:r>
            <a:endParaRPr lang="en-US"/>
          </a:p>
          <a:p>
            <a:pPr marL="171450" lvl="0" indent="-171450">
              <a:buSzPct val="100000"/>
              <a:buFont typeface="Arial" pitchFamily="34"/>
              <a:buChar char="•"/>
            </a:pPr>
            <a:r>
              <a:rPr lang="lv-LV"/>
              <a:t>nodarbinātība (piem., kā pēc studijām atrast darbu)</a:t>
            </a:r>
            <a:endParaRPr lang="en-US"/>
          </a:p>
          <a:p>
            <a:pPr marL="171450" lvl="0" indent="-171450">
              <a:buSzPct val="100000"/>
              <a:buFont typeface="Arial" pitchFamily="34"/>
              <a:buChar char="•"/>
            </a:pPr>
            <a:r>
              <a:rPr lang="lv-LV"/>
              <a:t>jaunieši (piem., jauniešu iespējas)</a:t>
            </a:r>
            <a:endParaRPr lang="en-US"/>
          </a:p>
          <a:p>
            <a:pPr marL="171450" lvl="0" indent="-171450">
              <a:buSzPct val="100000"/>
              <a:buFont typeface="Arial" pitchFamily="34"/>
              <a:buChar char="•"/>
            </a:pPr>
            <a:r>
              <a:rPr lang="lv-LV"/>
              <a:t>sociālā iekļaušana (piem., dzimumu līdztiesība)</a:t>
            </a:r>
            <a:endParaRPr lang="en-US"/>
          </a:p>
          <a:p>
            <a:pPr marL="171450" lvl="0" indent="-171450">
              <a:buSzPct val="100000"/>
              <a:buFont typeface="Arial" pitchFamily="34"/>
              <a:buChar char="•"/>
            </a:pPr>
            <a:r>
              <a:rPr lang="lv-LV"/>
              <a:t>izglītība (piem., kā mācīties citā valstī / kur dabūt naudu studijām augstskolā pēc vidusskolas beigšanas)</a:t>
            </a:r>
            <a:endParaRPr lang="en-US"/>
          </a:p>
          <a:p>
            <a:pPr marL="171450" lvl="0" indent="-171450">
              <a:buSzPct val="100000"/>
              <a:buFont typeface="Arial" pitchFamily="34"/>
              <a:buChar char="•"/>
            </a:pPr>
            <a:r>
              <a:rPr lang="lv-LV"/>
              <a:t>veselība</a:t>
            </a:r>
            <a:endParaRPr lang="en-US"/>
          </a:p>
        </p:txBody>
      </p:sp>
      <p:sp>
        <p:nvSpPr>
          <p:cNvPr id="4" name="Slide Number Placeholder 3">
            <a:extLst>
              <a:ext uri="{FF2B5EF4-FFF2-40B4-BE49-F238E27FC236}">
                <a16:creationId xmlns:a16="http://schemas.microsoft.com/office/drawing/2014/main" id="{057F9E04-0065-2100-CAFB-D98B3D32CCFE}"/>
              </a:ext>
            </a:extLst>
          </p:cNvPr>
          <p:cNvSpPr txBox="1"/>
          <p:nvPr/>
        </p:nvSpPr>
        <p:spPr>
          <a:xfrm>
            <a:off x="3777605" y="9264225"/>
            <a:ext cx="2889933" cy="489368"/>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F4B6B86A-184A-41C7-AFD5-B4BB02C1D53E}" type="slidenum">
              <a:t>27</a:t>
            </a:fld>
            <a:endParaRPr lang="fr-FR" sz="1200" b="0" i="0" u="none" strike="noStrike" kern="1200" cap="none" spc="0" baseline="0">
              <a:solidFill>
                <a:srgbClr val="000000"/>
              </a:solidFill>
              <a:uFillTx/>
              <a:latin typeface="Calibri"/>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267BECEC-8210-3F91-0128-98EFB721529E}"/>
              </a:ext>
            </a:extLst>
          </p:cNvPr>
          <p:cNvSpPr>
            <a:spLocks noGrp="1" noRot="1" noChangeAspect="1"/>
          </p:cNvSpPr>
          <p:nvPr>
            <p:ph type="sldImg"/>
          </p:nvPr>
        </p:nvSpPr>
        <p:spPr>
          <a:xfrm>
            <a:off x="1139825" y="1219200"/>
            <a:ext cx="4389438" cy="3292475"/>
          </a:xfrm>
        </p:spPr>
      </p:sp>
      <p:sp>
        <p:nvSpPr>
          <p:cNvPr id="3" name="Espace réservé des notes 2">
            <a:extLst>
              <a:ext uri="{FF2B5EF4-FFF2-40B4-BE49-F238E27FC236}">
                <a16:creationId xmlns:a16="http://schemas.microsoft.com/office/drawing/2014/main" id="{2DE87850-E554-5454-CA4C-FCA1EE9CC28E}"/>
              </a:ext>
            </a:extLst>
          </p:cNvPr>
          <p:cNvSpPr txBox="1">
            <a:spLocks noGrp="1"/>
          </p:cNvSpPr>
          <p:nvPr>
            <p:ph type="body" sz="quarter" idx="1"/>
          </p:nvPr>
        </p:nvSpPr>
        <p:spPr/>
        <p:txBody>
          <a:bodyPr/>
          <a:lstStyle/>
          <a:p>
            <a:endParaRPr lang="en-IE"/>
          </a:p>
        </p:txBody>
      </p:sp>
      <p:sp>
        <p:nvSpPr>
          <p:cNvPr id="4" name="Espace réservé du numéro de diapositive 3">
            <a:extLst>
              <a:ext uri="{FF2B5EF4-FFF2-40B4-BE49-F238E27FC236}">
                <a16:creationId xmlns:a16="http://schemas.microsoft.com/office/drawing/2014/main" id="{EF9B8A18-0981-9E3B-7C9C-09D1110E7DD9}"/>
              </a:ext>
            </a:extLst>
          </p:cNvPr>
          <p:cNvSpPr txBox="1"/>
          <p:nvPr/>
        </p:nvSpPr>
        <p:spPr>
          <a:xfrm>
            <a:off x="3777605" y="9264225"/>
            <a:ext cx="2889933" cy="489368"/>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F8F49851-E60A-46FB-9D80-16382F922EB4}" type="slidenum">
              <a:t>28</a:t>
            </a:fld>
            <a:endParaRPr lang="fr-FR" sz="1200" b="0" i="0" u="none" strike="noStrike" kern="1200" cap="none" spc="0" baseline="0">
              <a:solidFill>
                <a:srgbClr val="000000"/>
              </a:solidFill>
              <a:uFillTx/>
              <a:latin typeface="Calibri"/>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96F8F1B-C1B9-A4D4-9279-CAE689E49AF7}"/>
              </a:ext>
            </a:extLst>
          </p:cNvPr>
          <p:cNvSpPr>
            <a:spLocks noGrp="1" noRot="1" noChangeAspect="1"/>
          </p:cNvSpPr>
          <p:nvPr>
            <p:ph type="sldImg"/>
          </p:nvPr>
        </p:nvSpPr>
        <p:spPr>
          <a:xfrm>
            <a:off x="1139825" y="1219200"/>
            <a:ext cx="4389438" cy="3292475"/>
          </a:xfrm>
        </p:spPr>
      </p:sp>
      <p:sp>
        <p:nvSpPr>
          <p:cNvPr id="3" name="Notes Placeholder 2">
            <a:extLst>
              <a:ext uri="{FF2B5EF4-FFF2-40B4-BE49-F238E27FC236}">
                <a16:creationId xmlns:a16="http://schemas.microsoft.com/office/drawing/2014/main" id="{956133CD-0924-D677-F9FE-F88331F4E6C2}"/>
              </a:ext>
            </a:extLst>
          </p:cNvPr>
          <p:cNvSpPr txBox="1">
            <a:spLocks noGrp="1"/>
          </p:cNvSpPr>
          <p:nvPr>
            <p:ph type="body" sz="quarter" idx="1"/>
          </p:nvPr>
        </p:nvSpPr>
        <p:spPr/>
        <p:txBody>
          <a:bodyPr/>
          <a:lstStyle/>
          <a:p>
            <a:pPr lvl="0"/>
            <a:r>
              <a:rPr lang="lv-LV"/>
              <a:t>Eiropas Parlamenta oficiālā tīmekļa vietne ir europarl.europa.eu.</a:t>
            </a:r>
            <a:endParaRPr lang="en-US"/>
          </a:p>
        </p:txBody>
      </p:sp>
      <p:sp>
        <p:nvSpPr>
          <p:cNvPr id="4" name="Slide Number Placeholder 3">
            <a:extLst>
              <a:ext uri="{FF2B5EF4-FFF2-40B4-BE49-F238E27FC236}">
                <a16:creationId xmlns:a16="http://schemas.microsoft.com/office/drawing/2014/main" id="{71311605-A8F2-8BBE-08AE-E4CC204E9BD7}"/>
              </a:ext>
            </a:extLst>
          </p:cNvPr>
          <p:cNvSpPr txBox="1"/>
          <p:nvPr/>
        </p:nvSpPr>
        <p:spPr>
          <a:xfrm>
            <a:off x="3777605" y="9264225"/>
            <a:ext cx="2889933" cy="489368"/>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C9E9731D-55E8-4D21-9AB8-574338ADBE96}" type="slidenum">
              <a:t>29</a:t>
            </a:fld>
            <a:endParaRPr lang="fr-FR" sz="1200" b="0" i="0" u="none" strike="noStrike" kern="1200" cap="none" spc="0" baseline="0">
              <a:solidFill>
                <a:srgbClr val="000000"/>
              </a:solidFill>
              <a:uFillTx/>
              <a:latin typeface="Calibri"/>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43C18E3-16D4-323F-BEB6-433295F8C44B}"/>
              </a:ext>
            </a:extLst>
          </p:cNvPr>
          <p:cNvSpPr>
            <a:spLocks noGrp="1" noRot="1" noChangeAspect="1"/>
          </p:cNvSpPr>
          <p:nvPr>
            <p:ph type="sldImg"/>
          </p:nvPr>
        </p:nvSpPr>
        <p:spPr>
          <a:xfrm>
            <a:off x="1139825" y="1219200"/>
            <a:ext cx="4389438" cy="3292475"/>
          </a:xfrm>
        </p:spPr>
      </p:sp>
      <p:sp>
        <p:nvSpPr>
          <p:cNvPr id="3" name="Notes Placeholder 2">
            <a:extLst>
              <a:ext uri="{FF2B5EF4-FFF2-40B4-BE49-F238E27FC236}">
                <a16:creationId xmlns:a16="http://schemas.microsoft.com/office/drawing/2014/main" id="{A7530F55-4569-80A9-CC78-6CC1B1A11B07}"/>
              </a:ext>
            </a:extLst>
          </p:cNvPr>
          <p:cNvSpPr txBox="1">
            <a:spLocks noGrp="1"/>
          </p:cNvSpPr>
          <p:nvPr>
            <p:ph type="body" sz="quarter" idx="1"/>
          </p:nvPr>
        </p:nvSpPr>
        <p:spPr/>
        <p:txBody>
          <a:bodyPr/>
          <a:lstStyle/>
          <a:p>
            <a:pPr lvl="0"/>
            <a:r>
              <a:rPr lang="lv-LV"/>
              <a:t>Eiropadomes tīmekļa vietne ir consilium.europa.eu.</a:t>
            </a:r>
            <a:endParaRPr lang="en-US"/>
          </a:p>
        </p:txBody>
      </p:sp>
      <p:sp>
        <p:nvSpPr>
          <p:cNvPr id="4" name="Slide Number Placeholder 3">
            <a:extLst>
              <a:ext uri="{FF2B5EF4-FFF2-40B4-BE49-F238E27FC236}">
                <a16:creationId xmlns:a16="http://schemas.microsoft.com/office/drawing/2014/main" id="{B175342E-3CB9-AE44-8827-D67F96707CDE}"/>
              </a:ext>
            </a:extLst>
          </p:cNvPr>
          <p:cNvSpPr txBox="1"/>
          <p:nvPr/>
        </p:nvSpPr>
        <p:spPr>
          <a:xfrm>
            <a:off x="3777605" y="9264225"/>
            <a:ext cx="2889933" cy="489368"/>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967FD3AC-7F27-440C-A720-C0F759E96FD3}" type="slidenum">
              <a:t>30</a:t>
            </a:fld>
            <a:endParaRPr lang="fr-FR" sz="1200" b="0" i="0" u="none" strike="noStrike" kern="1200" cap="none" spc="0" baseline="0">
              <a:solidFill>
                <a:srgbClr val="000000"/>
              </a:solidFill>
              <a:uFillTx/>
              <a:latin typeface="Calibri"/>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8DC44CC-97CF-F6B8-A44E-5F74A76C7A9D}"/>
              </a:ext>
            </a:extLst>
          </p:cNvPr>
          <p:cNvSpPr>
            <a:spLocks noGrp="1" noRot="1" noChangeAspect="1"/>
          </p:cNvSpPr>
          <p:nvPr>
            <p:ph type="sldImg"/>
          </p:nvPr>
        </p:nvSpPr>
        <p:spPr>
          <a:xfrm>
            <a:off x="1139825" y="1219200"/>
            <a:ext cx="4389438" cy="3292475"/>
          </a:xfrm>
        </p:spPr>
      </p:sp>
      <p:sp>
        <p:nvSpPr>
          <p:cNvPr id="3" name="Notes Placeholder 2">
            <a:extLst>
              <a:ext uri="{FF2B5EF4-FFF2-40B4-BE49-F238E27FC236}">
                <a16:creationId xmlns:a16="http://schemas.microsoft.com/office/drawing/2014/main" id="{9CA412DA-039B-3BD8-45E5-B91908F2B462}"/>
              </a:ext>
            </a:extLst>
          </p:cNvPr>
          <p:cNvSpPr txBox="1">
            <a:spLocks noGrp="1"/>
          </p:cNvSpPr>
          <p:nvPr>
            <p:ph type="body" sz="quarter" idx="1"/>
          </p:nvPr>
        </p:nvSpPr>
        <p:spPr/>
        <p:txBody>
          <a:bodyPr/>
          <a:lstStyle/>
          <a:p>
            <a:pPr lvl="0"/>
            <a:r>
              <a:rPr lang="lv-LV"/>
              <a:t>ES Padomes tīmekļa vietne ir consilium.europa.eu.</a:t>
            </a:r>
            <a:endParaRPr lang="en-US"/>
          </a:p>
        </p:txBody>
      </p:sp>
      <p:sp>
        <p:nvSpPr>
          <p:cNvPr id="4" name="Slide Number Placeholder 3">
            <a:extLst>
              <a:ext uri="{FF2B5EF4-FFF2-40B4-BE49-F238E27FC236}">
                <a16:creationId xmlns:a16="http://schemas.microsoft.com/office/drawing/2014/main" id="{567F40B6-8039-9BFC-E300-88460C1B1E8A}"/>
              </a:ext>
            </a:extLst>
          </p:cNvPr>
          <p:cNvSpPr txBox="1"/>
          <p:nvPr/>
        </p:nvSpPr>
        <p:spPr>
          <a:xfrm>
            <a:off x="3777605" y="9264225"/>
            <a:ext cx="2889933" cy="489368"/>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B85458D4-46A3-4125-9BAF-1BF470A2E982}" type="slidenum">
              <a:t>31</a:t>
            </a:fld>
            <a:endParaRPr lang="fr-FR" sz="1200" b="0" i="0" u="none" strike="noStrike" kern="1200" cap="none" spc="0" baseline="0">
              <a:solidFill>
                <a:srgbClr val="000000"/>
              </a:solidFill>
              <a:uFillTx/>
              <a:latin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53D3449-20F6-7AEC-DE0A-65E0B7ACCC7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9374F8A-69C6-45E5-DB52-AC52058BC7B6}"/>
              </a:ext>
            </a:extLst>
          </p:cNvPr>
          <p:cNvSpPr txBox="1">
            <a:spLocks noGrp="1"/>
          </p:cNvSpPr>
          <p:nvPr>
            <p:ph type="body" sz="quarter" idx="1"/>
          </p:nvPr>
        </p:nvSpPr>
        <p:spPr/>
        <p:txBody>
          <a:bodyPr/>
          <a:lstStyle/>
          <a:p>
            <a:endParaRPr lang="en-IE"/>
          </a:p>
        </p:txBody>
      </p:sp>
      <p:sp>
        <p:nvSpPr>
          <p:cNvPr id="4" name="Slide Number Placeholder 3">
            <a:extLst>
              <a:ext uri="{FF2B5EF4-FFF2-40B4-BE49-F238E27FC236}">
                <a16:creationId xmlns:a16="http://schemas.microsoft.com/office/drawing/2014/main" id="{BC2343D9-2274-7A66-E038-1BCC6E348EE7}"/>
              </a:ext>
            </a:extLst>
          </p:cNvPr>
          <p:cNvSpPr txBox="1"/>
          <p:nvPr/>
        </p:nvSpPr>
        <p:spPr>
          <a:xfrm>
            <a:off x="3777605" y="9264225"/>
            <a:ext cx="2889933" cy="489368"/>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15635540-82AB-4151-ADBE-580FAF574600}" type="slidenum">
              <a:t>3</a:t>
            </a:fld>
            <a:endParaRPr lang="fr-FR" sz="1200" b="0" i="0" u="none" strike="noStrike" kern="1200" cap="none" spc="0" baseline="0">
              <a:solidFill>
                <a:srgbClr val="000000"/>
              </a:solidFill>
              <a:uFillTx/>
              <a:latin typeface="Calibri"/>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AA225DD-8709-0928-8807-612F6B7855D6}"/>
              </a:ext>
            </a:extLst>
          </p:cNvPr>
          <p:cNvSpPr>
            <a:spLocks noGrp="1" noRot="1" noChangeAspect="1"/>
          </p:cNvSpPr>
          <p:nvPr>
            <p:ph type="sldImg"/>
          </p:nvPr>
        </p:nvSpPr>
        <p:spPr>
          <a:xfrm>
            <a:off x="1139825" y="1219200"/>
            <a:ext cx="4389438" cy="3292475"/>
          </a:xfrm>
        </p:spPr>
      </p:sp>
      <p:sp>
        <p:nvSpPr>
          <p:cNvPr id="3" name="Notes Placeholder 2">
            <a:extLst>
              <a:ext uri="{FF2B5EF4-FFF2-40B4-BE49-F238E27FC236}">
                <a16:creationId xmlns:a16="http://schemas.microsoft.com/office/drawing/2014/main" id="{70AB8982-8EA4-6CE6-A064-02E47528F3CE}"/>
              </a:ext>
            </a:extLst>
          </p:cNvPr>
          <p:cNvSpPr txBox="1">
            <a:spLocks noGrp="1"/>
          </p:cNvSpPr>
          <p:nvPr>
            <p:ph type="body" sz="quarter" idx="1"/>
          </p:nvPr>
        </p:nvSpPr>
        <p:spPr/>
        <p:txBody>
          <a:bodyPr/>
          <a:lstStyle/>
          <a:p>
            <a:pPr lvl="0"/>
            <a:r>
              <a:rPr lang="lv-LV"/>
              <a:t>Eiropas Komisijas oficiālā tīmekļa vietne ir ec.europa.eu.</a:t>
            </a:r>
            <a:endParaRPr lang="en-US"/>
          </a:p>
        </p:txBody>
      </p:sp>
      <p:sp>
        <p:nvSpPr>
          <p:cNvPr id="4" name="Slide Number Placeholder 3">
            <a:extLst>
              <a:ext uri="{FF2B5EF4-FFF2-40B4-BE49-F238E27FC236}">
                <a16:creationId xmlns:a16="http://schemas.microsoft.com/office/drawing/2014/main" id="{B5A4A796-9BA9-3DA1-CF87-B2CA8A8D7ACF}"/>
              </a:ext>
            </a:extLst>
          </p:cNvPr>
          <p:cNvSpPr txBox="1"/>
          <p:nvPr/>
        </p:nvSpPr>
        <p:spPr>
          <a:xfrm>
            <a:off x="3777605" y="9264225"/>
            <a:ext cx="2889933" cy="489368"/>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5231F56D-F0DE-42AB-B430-CC9392C13ADB}" type="slidenum">
              <a:t>32</a:t>
            </a:fld>
            <a:endParaRPr lang="fr-FR" sz="1200" b="0" i="0" u="none" strike="noStrike" kern="1200" cap="none" spc="0" baseline="0">
              <a:solidFill>
                <a:srgbClr val="000000"/>
              </a:solidFill>
              <a:uFillTx/>
              <a:latin typeface="Calibri"/>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76070D8-070A-20E7-00E7-D09EC6FF6197}"/>
              </a:ext>
            </a:extLst>
          </p:cNvPr>
          <p:cNvSpPr>
            <a:spLocks noGrp="1" noRot="1" noChangeAspect="1"/>
          </p:cNvSpPr>
          <p:nvPr>
            <p:ph type="sldImg"/>
          </p:nvPr>
        </p:nvSpPr>
        <p:spPr>
          <a:xfrm>
            <a:off x="1139825" y="1219200"/>
            <a:ext cx="4389438" cy="3292475"/>
          </a:xfrm>
        </p:spPr>
      </p:sp>
      <p:sp>
        <p:nvSpPr>
          <p:cNvPr id="3" name="Notes Placeholder 2">
            <a:extLst>
              <a:ext uri="{FF2B5EF4-FFF2-40B4-BE49-F238E27FC236}">
                <a16:creationId xmlns:a16="http://schemas.microsoft.com/office/drawing/2014/main" id="{6C592BAD-17BA-1D74-63FC-D2CCA361C9BF}"/>
              </a:ext>
            </a:extLst>
          </p:cNvPr>
          <p:cNvSpPr txBox="1">
            <a:spLocks noGrp="1"/>
          </p:cNvSpPr>
          <p:nvPr>
            <p:ph type="body" sz="quarter" idx="1"/>
          </p:nvPr>
        </p:nvSpPr>
        <p:spPr/>
        <p:txBody>
          <a:bodyPr/>
          <a:lstStyle/>
          <a:p>
            <a:endParaRPr lang="en-IE"/>
          </a:p>
        </p:txBody>
      </p:sp>
      <p:sp>
        <p:nvSpPr>
          <p:cNvPr id="4" name="Slide Number Placeholder 3">
            <a:extLst>
              <a:ext uri="{FF2B5EF4-FFF2-40B4-BE49-F238E27FC236}">
                <a16:creationId xmlns:a16="http://schemas.microsoft.com/office/drawing/2014/main" id="{6855B9A2-343F-D3D6-7165-9BE750827ED3}"/>
              </a:ext>
            </a:extLst>
          </p:cNvPr>
          <p:cNvSpPr txBox="1"/>
          <p:nvPr/>
        </p:nvSpPr>
        <p:spPr>
          <a:xfrm>
            <a:off x="3777605" y="9264225"/>
            <a:ext cx="2889933" cy="489368"/>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F319D2E8-6D82-44A9-B870-8CE835A54706}" type="slidenum">
              <a:t>33</a:t>
            </a:fld>
            <a:endParaRPr lang="fr-FR" sz="1200" b="0" i="0" u="none" strike="noStrike" kern="1200" cap="none" spc="0" baseline="0">
              <a:solidFill>
                <a:srgbClr val="000000"/>
              </a:solidFill>
              <a:uFillTx/>
              <a:latin typeface="Calibri"/>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B4932B5-6F60-A2D9-69D1-9962681C7ABF}"/>
              </a:ext>
            </a:extLst>
          </p:cNvPr>
          <p:cNvSpPr>
            <a:spLocks noGrp="1" noRot="1" noChangeAspect="1"/>
          </p:cNvSpPr>
          <p:nvPr>
            <p:ph type="sldImg"/>
          </p:nvPr>
        </p:nvSpPr>
        <p:spPr>
          <a:xfrm>
            <a:off x="1139825" y="1219200"/>
            <a:ext cx="4389438" cy="3292475"/>
          </a:xfrm>
        </p:spPr>
      </p:sp>
      <p:sp>
        <p:nvSpPr>
          <p:cNvPr id="3" name="Notes Placeholder 2">
            <a:extLst>
              <a:ext uri="{FF2B5EF4-FFF2-40B4-BE49-F238E27FC236}">
                <a16:creationId xmlns:a16="http://schemas.microsoft.com/office/drawing/2014/main" id="{C7EEAA94-5543-4351-8B8D-67FB169399B1}"/>
              </a:ext>
            </a:extLst>
          </p:cNvPr>
          <p:cNvSpPr txBox="1">
            <a:spLocks noGrp="1"/>
          </p:cNvSpPr>
          <p:nvPr>
            <p:ph type="body" sz="quarter" idx="1"/>
          </p:nvPr>
        </p:nvSpPr>
        <p:spPr/>
        <p:txBody>
          <a:bodyPr/>
          <a:lstStyle/>
          <a:p>
            <a:pPr lvl="0"/>
            <a:r>
              <a:rPr lang="lv-LV"/>
              <a:t>Eiropas Savienības Tiesas oficiālā tīmekļa vietne ir curia.europa.eu.</a:t>
            </a:r>
            <a:endParaRPr lang="en-US"/>
          </a:p>
        </p:txBody>
      </p:sp>
      <p:sp>
        <p:nvSpPr>
          <p:cNvPr id="4" name="Slide Number Placeholder 3">
            <a:extLst>
              <a:ext uri="{FF2B5EF4-FFF2-40B4-BE49-F238E27FC236}">
                <a16:creationId xmlns:a16="http://schemas.microsoft.com/office/drawing/2014/main" id="{D9F5D82A-A72C-7608-11FA-EBD1E5A5E117}"/>
              </a:ext>
            </a:extLst>
          </p:cNvPr>
          <p:cNvSpPr txBox="1"/>
          <p:nvPr/>
        </p:nvSpPr>
        <p:spPr>
          <a:xfrm>
            <a:off x="3777605" y="9264225"/>
            <a:ext cx="2889933" cy="489368"/>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F6AF0CE4-2BD9-476A-ABA8-DFF858B61230}" type="slidenum">
              <a:t>34</a:t>
            </a:fld>
            <a:endParaRPr lang="fr-FR" sz="1200" b="0" i="0" u="none" strike="noStrike" kern="1200" cap="none" spc="0" baseline="0">
              <a:solidFill>
                <a:srgbClr val="000000"/>
              </a:solidFill>
              <a:uFillTx/>
              <a:latin typeface="Calibri"/>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C35D1CE-BF9C-DD0F-6DFF-2219086F3D0E}"/>
              </a:ext>
            </a:extLst>
          </p:cNvPr>
          <p:cNvSpPr>
            <a:spLocks noGrp="1" noRot="1" noChangeAspect="1"/>
          </p:cNvSpPr>
          <p:nvPr>
            <p:ph type="sldImg"/>
          </p:nvPr>
        </p:nvSpPr>
        <p:spPr>
          <a:xfrm>
            <a:off x="1139825" y="1219200"/>
            <a:ext cx="4389438" cy="3292475"/>
          </a:xfrm>
        </p:spPr>
      </p:sp>
      <p:sp>
        <p:nvSpPr>
          <p:cNvPr id="3" name="Notes Placeholder 2">
            <a:extLst>
              <a:ext uri="{FF2B5EF4-FFF2-40B4-BE49-F238E27FC236}">
                <a16:creationId xmlns:a16="http://schemas.microsoft.com/office/drawing/2014/main" id="{2A3193FC-37ED-786E-1954-5B31E2F306A3}"/>
              </a:ext>
            </a:extLst>
          </p:cNvPr>
          <p:cNvSpPr txBox="1">
            <a:spLocks noGrp="1"/>
          </p:cNvSpPr>
          <p:nvPr>
            <p:ph type="body" sz="quarter" idx="1"/>
          </p:nvPr>
        </p:nvSpPr>
        <p:spPr/>
        <p:txBody>
          <a:bodyPr/>
          <a:lstStyle/>
          <a:p>
            <a:pPr lvl="0"/>
            <a:r>
              <a:rPr lang="lv-LV"/>
              <a:t>Eiropas Revīzijas palātas oficiālā tīmekļa vietne ir eca.europa.eu.</a:t>
            </a:r>
            <a:endParaRPr lang="en-US"/>
          </a:p>
        </p:txBody>
      </p:sp>
      <p:sp>
        <p:nvSpPr>
          <p:cNvPr id="4" name="Slide Number Placeholder 3">
            <a:extLst>
              <a:ext uri="{FF2B5EF4-FFF2-40B4-BE49-F238E27FC236}">
                <a16:creationId xmlns:a16="http://schemas.microsoft.com/office/drawing/2014/main" id="{44B3B8BB-A957-0C14-0A9D-B519A44E699E}"/>
              </a:ext>
            </a:extLst>
          </p:cNvPr>
          <p:cNvSpPr txBox="1"/>
          <p:nvPr/>
        </p:nvSpPr>
        <p:spPr>
          <a:xfrm>
            <a:off x="3777605" y="9264225"/>
            <a:ext cx="2889933" cy="489368"/>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68AE9747-59DA-41B7-9B22-EE134AF2C063}" type="slidenum">
              <a:t>35</a:t>
            </a:fld>
            <a:endParaRPr lang="fr-FR" sz="1200" b="0" i="0" u="none" strike="noStrike" kern="1200" cap="none" spc="0" baseline="0">
              <a:solidFill>
                <a:srgbClr val="000000"/>
              </a:solidFill>
              <a:uFillTx/>
              <a:latin typeface="Calibri"/>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D0475E5-5DA6-E5A9-3B41-0A3487E0FDEA}"/>
              </a:ext>
            </a:extLst>
          </p:cNvPr>
          <p:cNvSpPr>
            <a:spLocks noGrp="1" noRot="1" noChangeAspect="1"/>
          </p:cNvSpPr>
          <p:nvPr>
            <p:ph type="sldImg"/>
          </p:nvPr>
        </p:nvSpPr>
        <p:spPr>
          <a:xfrm>
            <a:off x="1139825" y="1219200"/>
            <a:ext cx="4389438" cy="3292475"/>
          </a:xfrm>
        </p:spPr>
      </p:sp>
      <p:sp>
        <p:nvSpPr>
          <p:cNvPr id="3" name="Notes Placeholder 2">
            <a:extLst>
              <a:ext uri="{FF2B5EF4-FFF2-40B4-BE49-F238E27FC236}">
                <a16:creationId xmlns:a16="http://schemas.microsoft.com/office/drawing/2014/main" id="{05BA9D71-01EE-E441-AF3D-2E3C598EBE7C}"/>
              </a:ext>
            </a:extLst>
          </p:cNvPr>
          <p:cNvSpPr txBox="1">
            <a:spLocks noGrp="1"/>
          </p:cNvSpPr>
          <p:nvPr>
            <p:ph type="body" sz="quarter" idx="1"/>
          </p:nvPr>
        </p:nvSpPr>
        <p:spPr/>
        <p:txBody>
          <a:bodyPr/>
          <a:lstStyle/>
          <a:p>
            <a:pPr lvl="0"/>
            <a:r>
              <a:rPr lang="lv-LV"/>
              <a:t>Eiropas Centrālās bankas oficiālā tīmekļa vietne ir www.ecb.europa.eu.</a:t>
            </a:r>
            <a:endParaRPr lang="en-US"/>
          </a:p>
        </p:txBody>
      </p:sp>
      <p:sp>
        <p:nvSpPr>
          <p:cNvPr id="4" name="Slide Number Placeholder 3">
            <a:extLst>
              <a:ext uri="{FF2B5EF4-FFF2-40B4-BE49-F238E27FC236}">
                <a16:creationId xmlns:a16="http://schemas.microsoft.com/office/drawing/2014/main" id="{BAA471FC-058C-F8F0-8008-339D6A1766E3}"/>
              </a:ext>
            </a:extLst>
          </p:cNvPr>
          <p:cNvSpPr txBox="1"/>
          <p:nvPr/>
        </p:nvSpPr>
        <p:spPr>
          <a:xfrm>
            <a:off x="3777605" y="9264225"/>
            <a:ext cx="2889933" cy="489368"/>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B69162F4-7401-4D76-B68D-E31D6A24FC35}" type="slidenum">
              <a:t>36</a:t>
            </a:fld>
            <a:endParaRPr lang="fr-FR" sz="1200" b="0" i="0" u="none" strike="noStrike" kern="1200" cap="none" spc="0" baseline="0">
              <a:solidFill>
                <a:srgbClr val="000000"/>
              </a:solidFill>
              <a:uFillTx/>
              <a:latin typeface="Calibri"/>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F3EC40B7-4838-31C1-36BF-43561A78D3CB}"/>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8CD0D555-43FC-0D90-FA2A-A0BC7DF4CD0E}"/>
              </a:ext>
            </a:extLst>
          </p:cNvPr>
          <p:cNvSpPr txBox="1">
            <a:spLocks noGrp="1"/>
          </p:cNvSpPr>
          <p:nvPr>
            <p:ph type="body" sz="quarter" idx="1"/>
          </p:nvPr>
        </p:nvSpPr>
        <p:spPr/>
        <p:txBody>
          <a:bodyPr/>
          <a:lstStyle/>
          <a:p>
            <a:endParaRPr lang="en-IE"/>
          </a:p>
        </p:txBody>
      </p:sp>
      <p:sp>
        <p:nvSpPr>
          <p:cNvPr id="4" name="Espace réservé du numéro de diapositive 3">
            <a:extLst>
              <a:ext uri="{FF2B5EF4-FFF2-40B4-BE49-F238E27FC236}">
                <a16:creationId xmlns:a16="http://schemas.microsoft.com/office/drawing/2014/main" id="{5C3381FD-694F-41DA-676D-11C809390AB4}"/>
              </a:ext>
            </a:extLst>
          </p:cNvPr>
          <p:cNvSpPr txBox="1"/>
          <p:nvPr/>
        </p:nvSpPr>
        <p:spPr>
          <a:xfrm>
            <a:off x="3777605" y="9264225"/>
            <a:ext cx="2889933" cy="489368"/>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F46A817F-66B1-4444-A75B-3BF05817964B}" type="slidenum">
              <a:t>37</a:t>
            </a:fld>
            <a:endParaRPr lang="fr-FR" sz="1200" b="0" i="0" u="none" strike="noStrike" kern="1200" cap="none" spc="0" baseline="0">
              <a:solidFill>
                <a:srgbClr val="000000"/>
              </a:solidFill>
              <a:uFillTx/>
              <a:latin typeface="Calibri"/>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E41F059-AE9A-B37D-2159-5B3C41209B26}"/>
              </a:ext>
            </a:extLst>
          </p:cNvPr>
          <p:cNvSpPr>
            <a:spLocks noGrp="1" noRot="1" noChangeAspect="1"/>
          </p:cNvSpPr>
          <p:nvPr>
            <p:ph type="sldImg"/>
          </p:nvPr>
        </p:nvSpPr>
        <p:spPr>
          <a:xfrm>
            <a:off x="1139825" y="1219200"/>
            <a:ext cx="4389438" cy="3292475"/>
          </a:xfrm>
        </p:spPr>
      </p:sp>
      <p:sp>
        <p:nvSpPr>
          <p:cNvPr id="3" name="Notes Placeholder 2">
            <a:extLst>
              <a:ext uri="{FF2B5EF4-FFF2-40B4-BE49-F238E27FC236}">
                <a16:creationId xmlns:a16="http://schemas.microsoft.com/office/drawing/2014/main" id="{BC36487C-47C9-4340-70BC-0A20C7244960}"/>
              </a:ext>
            </a:extLst>
          </p:cNvPr>
          <p:cNvSpPr txBox="1">
            <a:spLocks noGrp="1"/>
          </p:cNvSpPr>
          <p:nvPr>
            <p:ph type="body" sz="quarter" idx="1"/>
          </p:nvPr>
        </p:nvSpPr>
        <p:spPr/>
        <p:txBody>
          <a:bodyPr/>
          <a:lstStyle/>
          <a:p>
            <a:pPr lvl="0"/>
            <a:r>
              <a:rPr lang="lv-LV" b="1"/>
              <a:t>Eiropas pilsoņu iniciatīva </a:t>
            </a:r>
            <a:r>
              <a:rPr lang="lv-LV"/>
              <a:t>ir unikāls veids, kā jūs varat palīdzēt veidot ES, aicinot Eiropas Komisiju ierosināt jaunus tiesību aktus. Tiklīdz kādas iniciatīvas atbalstam ir savākts miljons parakstu, Komisija lems par turpmāko rīcību.</a:t>
            </a:r>
            <a:r>
              <a:rPr lang="en-GB"/>
              <a:t>. </a:t>
            </a:r>
            <a:r>
              <a:rPr lang="en-GB">
                <a:hlinkClick r:id="rId3"/>
              </a:rPr>
              <a:t>https://citizens-initiative.europa.eu/_lv</a:t>
            </a:r>
            <a:endParaRPr lang="en-GB">
              <a:cs typeface="Calibri"/>
            </a:endParaRPr>
          </a:p>
          <a:p>
            <a:pPr lvl="0"/>
            <a:endParaRPr lang="en-GB">
              <a:cs typeface="Calibri"/>
            </a:endParaRPr>
          </a:p>
          <a:p>
            <a:pPr lvl="0"/>
            <a:r>
              <a:rPr lang="lv-LV"/>
              <a:t>Laipni lūdzam 2024. gada </a:t>
            </a:r>
            <a:r>
              <a:rPr lang="lv-LV" b="1"/>
              <a:t>Eiropas Jaunatnes nedēļā </a:t>
            </a:r>
            <a:r>
              <a:rPr lang="lv-LV"/>
              <a:t>— pasākumā, ko katru otro gadu organizē Eiropas Komisija, lai atzīmētu un veicinātu jauniešu iesaistīšanos, līdzdalību un aktīvu pilsoniskumu visā Eiropā un ārpus tās.</a:t>
            </a:r>
          </a:p>
          <a:p>
            <a:pPr lvl="0"/>
            <a:r>
              <a:rPr lang="lv-LV"/>
              <a:t>Vēlies uzzināt vairāk, kādas iespējas piedāvā ES un kādu politiku tā īsteno? Vai vēlies paust savu viedokli par procesiem, kas tev ir svarīgi? Piedalīties dažādos pasākumos un diskusijās? Izmanto iespēju paust viedokli!</a:t>
            </a:r>
          </a:p>
          <a:p>
            <a:pPr lvl="0"/>
            <a:r>
              <a:rPr lang="lv-LV"/>
              <a:t>Datumi: 2024. gada 12.–19. aprīlis</a:t>
            </a:r>
            <a:r>
              <a:rPr lang="en-GB"/>
              <a:t>: https://youth.europa.eu/youthweek_lv</a:t>
            </a:r>
            <a:endParaRPr lang="en-GB">
              <a:cs typeface="Calibri"/>
            </a:endParaRPr>
          </a:p>
          <a:p>
            <a:pPr lvl="0"/>
            <a:endParaRPr lang="en-GB">
              <a:cs typeface="Calibri"/>
            </a:endParaRPr>
          </a:p>
          <a:p>
            <a:pPr lvl="0"/>
            <a:r>
              <a:rPr lang="en-GB" b="1"/>
              <a:t>EYE (European Youth Event)</a:t>
            </a:r>
            <a:r>
              <a:rPr lang="en-GB"/>
              <a:t>. </a:t>
            </a:r>
            <a:r>
              <a:rPr lang="en-GB">
                <a:hlinkClick r:id="rId4"/>
              </a:rPr>
              <a:t>https://european-youth-event.europarl.europa.eu/en/</a:t>
            </a:r>
            <a:endParaRPr lang="en-GB" i="1">
              <a:cs typeface="Calibri"/>
            </a:endParaRPr>
          </a:p>
          <a:p>
            <a:pPr lvl="0"/>
            <a:endParaRPr lang="en-GB">
              <a:cs typeface="Calibri"/>
            </a:endParaRPr>
          </a:p>
          <a:p>
            <a:pPr lvl="0"/>
            <a:r>
              <a:rPr lang="lv-LV" b="1"/>
              <a:t>Jūsu Eiropa, jūsu lēmumi! (YEYS) </a:t>
            </a:r>
            <a:r>
              <a:rPr lang="lv-LV"/>
              <a:t>ir EESK ikgadējais jaunatnes pasākums. Tas iesākās 2010. gadā ar mērķi vienot jauniešus ar Eiropas Savienību. Ik gadu skolēni vecumā no 16 līdz 18 gadiem no visām ES dalībvalstīm un kandidātvalstīm ierodas Briselē uz divām dienām un kopīgi izstrādā rezolūcijas, kuras pēc tam tiek nodotas ES iestādēm. Šajās rezolūcijās ir ietvertas viņu idejas, priekšlikumi un viņu kā Eiropas iedzīvotāju nākotnes cerības</a:t>
            </a:r>
            <a:r>
              <a:rPr lang="lv-LV" b="1"/>
              <a:t>.</a:t>
            </a:r>
            <a:r>
              <a:rPr lang="en-GB">
                <a:hlinkClick r:id="rId5"/>
              </a:rPr>
              <a:t>https://www.eesc.europa.eu/lv/initiatives/your-europe-your-say</a:t>
            </a:r>
            <a:endParaRPr lang="en-GB">
              <a:cs typeface="Calibri"/>
            </a:endParaRPr>
          </a:p>
          <a:p>
            <a:pPr lvl="0"/>
            <a:endParaRPr lang="en-GB">
              <a:cs typeface="Calibri"/>
            </a:endParaRPr>
          </a:p>
          <a:p>
            <a:pPr lvl="0"/>
            <a:r>
              <a:rPr lang="en-GB"/>
              <a:t> </a:t>
            </a:r>
          </a:p>
        </p:txBody>
      </p:sp>
      <p:sp>
        <p:nvSpPr>
          <p:cNvPr id="4" name="Slide Number Placeholder 3">
            <a:extLst>
              <a:ext uri="{FF2B5EF4-FFF2-40B4-BE49-F238E27FC236}">
                <a16:creationId xmlns:a16="http://schemas.microsoft.com/office/drawing/2014/main" id="{EB7CEEB0-2C2E-0704-9460-5750E8A461EA}"/>
              </a:ext>
            </a:extLst>
          </p:cNvPr>
          <p:cNvSpPr txBox="1"/>
          <p:nvPr/>
        </p:nvSpPr>
        <p:spPr>
          <a:xfrm>
            <a:off x="3777605" y="9264225"/>
            <a:ext cx="2889933" cy="489368"/>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5CCF54B2-F8E9-4165-9EC6-9271BFC98CEF}" type="slidenum">
              <a:t>38</a:t>
            </a:fld>
            <a:endParaRPr lang="fr-FR" sz="1200" b="0" i="0" u="none" strike="noStrike" kern="1200" cap="none" spc="0" baseline="0">
              <a:solidFill>
                <a:srgbClr val="000000"/>
              </a:solidFill>
              <a:uFillTx/>
              <a:latin typeface="Calibri"/>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47AFE174-2527-09E7-252F-180A9384C852}"/>
              </a:ext>
            </a:extLst>
          </p:cNvPr>
          <p:cNvSpPr>
            <a:spLocks noGrp="1" noRot="1" noChangeAspect="1"/>
          </p:cNvSpPr>
          <p:nvPr>
            <p:ph type="sldImg"/>
          </p:nvPr>
        </p:nvSpPr>
        <p:spPr>
          <a:xfrm>
            <a:off x="1139825" y="1219200"/>
            <a:ext cx="4389438" cy="3292475"/>
          </a:xfrm>
        </p:spPr>
      </p:sp>
      <p:sp>
        <p:nvSpPr>
          <p:cNvPr id="3" name="Espace réservé des notes 2">
            <a:extLst>
              <a:ext uri="{FF2B5EF4-FFF2-40B4-BE49-F238E27FC236}">
                <a16:creationId xmlns:a16="http://schemas.microsoft.com/office/drawing/2014/main" id="{B34EDDAF-050D-08AF-D9E6-1B1E29BAA9EA}"/>
              </a:ext>
            </a:extLst>
          </p:cNvPr>
          <p:cNvSpPr txBox="1">
            <a:spLocks noGrp="1"/>
          </p:cNvSpPr>
          <p:nvPr>
            <p:ph type="body" sz="quarter" idx="1"/>
          </p:nvPr>
        </p:nvSpPr>
        <p:spPr/>
        <p:txBody>
          <a:bodyPr/>
          <a:lstStyle/>
          <a:p>
            <a:endParaRPr lang="en-IE"/>
          </a:p>
        </p:txBody>
      </p:sp>
      <p:sp>
        <p:nvSpPr>
          <p:cNvPr id="4" name="Espace réservé du numéro de diapositive 3">
            <a:extLst>
              <a:ext uri="{FF2B5EF4-FFF2-40B4-BE49-F238E27FC236}">
                <a16:creationId xmlns:a16="http://schemas.microsoft.com/office/drawing/2014/main" id="{2F0B9A53-4420-535C-5923-D035495C3140}"/>
              </a:ext>
            </a:extLst>
          </p:cNvPr>
          <p:cNvSpPr txBox="1"/>
          <p:nvPr/>
        </p:nvSpPr>
        <p:spPr>
          <a:xfrm>
            <a:off x="3777605" y="9264225"/>
            <a:ext cx="2889933" cy="489368"/>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9DF7B833-280F-408D-A7B0-DFEC50E40E29}" type="slidenum">
              <a:t>39</a:t>
            </a:fld>
            <a:endParaRPr lang="fr-FR" sz="1200" b="0" i="0" u="none" strike="noStrike" kern="1200" cap="none" spc="0" baseline="0">
              <a:solidFill>
                <a:srgbClr val="000000"/>
              </a:solidFill>
              <a:uFillTx/>
              <a:latin typeface="Calibri"/>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772703E5-0AF3-5667-6A80-E81624E44BD3}"/>
              </a:ext>
            </a:extLst>
          </p:cNvPr>
          <p:cNvSpPr>
            <a:spLocks noGrp="1" noRot="1" noChangeAspect="1"/>
          </p:cNvSpPr>
          <p:nvPr>
            <p:ph type="sldImg"/>
          </p:nvPr>
        </p:nvSpPr>
        <p:spPr>
          <a:xfrm>
            <a:off x="1139825" y="1219200"/>
            <a:ext cx="4389438" cy="3292475"/>
          </a:xfrm>
        </p:spPr>
      </p:sp>
      <p:sp>
        <p:nvSpPr>
          <p:cNvPr id="3" name="Espace réservé des notes 2">
            <a:extLst>
              <a:ext uri="{FF2B5EF4-FFF2-40B4-BE49-F238E27FC236}">
                <a16:creationId xmlns:a16="http://schemas.microsoft.com/office/drawing/2014/main" id="{BF059B4B-8492-6C3E-61D5-B2EED91E751C}"/>
              </a:ext>
            </a:extLst>
          </p:cNvPr>
          <p:cNvSpPr txBox="1">
            <a:spLocks noGrp="1"/>
          </p:cNvSpPr>
          <p:nvPr>
            <p:ph type="body" sz="quarter" idx="1"/>
          </p:nvPr>
        </p:nvSpPr>
        <p:spPr/>
        <p:txBody>
          <a:bodyPr/>
          <a:lstStyle/>
          <a:p>
            <a:endParaRPr lang="en-IE"/>
          </a:p>
        </p:txBody>
      </p:sp>
      <p:sp>
        <p:nvSpPr>
          <p:cNvPr id="4" name="Espace réservé du numéro de diapositive 3">
            <a:extLst>
              <a:ext uri="{FF2B5EF4-FFF2-40B4-BE49-F238E27FC236}">
                <a16:creationId xmlns:a16="http://schemas.microsoft.com/office/drawing/2014/main" id="{A8891D2A-A9B5-1E55-515D-97F13BD27194}"/>
              </a:ext>
            </a:extLst>
          </p:cNvPr>
          <p:cNvSpPr txBox="1"/>
          <p:nvPr/>
        </p:nvSpPr>
        <p:spPr>
          <a:xfrm>
            <a:off x="3777605" y="9264225"/>
            <a:ext cx="2889933" cy="489368"/>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F76E0E9A-A9E6-4CE8-86FF-A81A4203FA3D}" type="slidenum">
              <a:t>40</a:t>
            </a:fld>
            <a:endParaRPr lang="fr-FR" sz="1200" b="0" i="0" u="none" strike="noStrike" kern="1200" cap="none" spc="0" baseline="0">
              <a:solidFill>
                <a:srgbClr val="000000"/>
              </a:solidFill>
              <a:uFillTx/>
              <a:latin typeface="Calibri"/>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0E2F5C5-D2EB-EB2B-EEDF-B314671E0D3A}"/>
              </a:ext>
            </a:extLst>
          </p:cNvPr>
          <p:cNvSpPr>
            <a:spLocks noGrp="1" noRot="1" noChangeAspect="1"/>
          </p:cNvSpPr>
          <p:nvPr>
            <p:ph type="sldImg"/>
          </p:nvPr>
        </p:nvSpPr>
        <p:spPr>
          <a:xfrm>
            <a:off x="1139825" y="1219200"/>
            <a:ext cx="4389438" cy="3292475"/>
          </a:xfrm>
        </p:spPr>
      </p:sp>
      <p:sp>
        <p:nvSpPr>
          <p:cNvPr id="3" name="Notes Placeholder 2">
            <a:extLst>
              <a:ext uri="{FF2B5EF4-FFF2-40B4-BE49-F238E27FC236}">
                <a16:creationId xmlns:a16="http://schemas.microsoft.com/office/drawing/2014/main" id="{A3DF2351-A02F-8E85-FC03-8C9C4BF7152E}"/>
              </a:ext>
            </a:extLst>
          </p:cNvPr>
          <p:cNvSpPr txBox="1">
            <a:spLocks noGrp="1"/>
          </p:cNvSpPr>
          <p:nvPr>
            <p:ph type="body" sz="quarter" idx="1"/>
          </p:nvPr>
        </p:nvSpPr>
        <p:spPr/>
        <p:txBody>
          <a:bodyPr/>
          <a:lstStyle/>
          <a:p>
            <a:endParaRPr lang="en-IE"/>
          </a:p>
        </p:txBody>
      </p:sp>
      <p:sp>
        <p:nvSpPr>
          <p:cNvPr id="4" name="Slide Number Placeholder 3">
            <a:extLst>
              <a:ext uri="{FF2B5EF4-FFF2-40B4-BE49-F238E27FC236}">
                <a16:creationId xmlns:a16="http://schemas.microsoft.com/office/drawing/2014/main" id="{C20FF23B-C3A0-FFF1-074A-8BFCD89F2435}"/>
              </a:ext>
            </a:extLst>
          </p:cNvPr>
          <p:cNvSpPr txBox="1"/>
          <p:nvPr/>
        </p:nvSpPr>
        <p:spPr>
          <a:xfrm>
            <a:off x="3777605" y="9264225"/>
            <a:ext cx="2889933" cy="489368"/>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54BEB644-D3FA-405C-89CD-CDF44C2B4C1A}" type="slidenum">
              <a:t>41</a:t>
            </a:fld>
            <a:endParaRPr lang="en-GB" sz="1200" b="0" i="0" u="none" strike="noStrike" kern="1200" cap="none" spc="0" baseline="0">
              <a:solidFill>
                <a:srgbClr val="000000"/>
              </a:solidFill>
              <a:uFillTx/>
              <a:latin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423D730-60A4-4421-33B6-3A2B179066FA}"/>
              </a:ext>
            </a:extLst>
          </p:cNvPr>
          <p:cNvSpPr>
            <a:spLocks noGrp="1" noRot="1" noChangeAspect="1"/>
          </p:cNvSpPr>
          <p:nvPr>
            <p:ph type="sldImg"/>
          </p:nvPr>
        </p:nvSpPr>
        <p:spPr>
          <a:xfrm>
            <a:off x="1139825" y="1219200"/>
            <a:ext cx="4389438" cy="3292475"/>
          </a:xfrm>
        </p:spPr>
      </p:sp>
      <p:sp>
        <p:nvSpPr>
          <p:cNvPr id="3" name="Notes Placeholder 2">
            <a:extLst>
              <a:ext uri="{FF2B5EF4-FFF2-40B4-BE49-F238E27FC236}">
                <a16:creationId xmlns:a16="http://schemas.microsoft.com/office/drawing/2014/main" id="{EC72BCA6-2FE7-5AC7-D3ED-197EC2782260}"/>
              </a:ext>
            </a:extLst>
          </p:cNvPr>
          <p:cNvSpPr txBox="1">
            <a:spLocks noGrp="1"/>
          </p:cNvSpPr>
          <p:nvPr>
            <p:ph type="body" sz="quarter" idx="1"/>
          </p:nvPr>
        </p:nvSpPr>
        <p:spPr/>
        <p:txBody>
          <a:bodyPr/>
          <a:lstStyle/>
          <a:p>
            <a:endParaRPr lang="en-IE"/>
          </a:p>
        </p:txBody>
      </p:sp>
      <p:sp>
        <p:nvSpPr>
          <p:cNvPr id="4" name="Slide Number Placeholder 3">
            <a:extLst>
              <a:ext uri="{FF2B5EF4-FFF2-40B4-BE49-F238E27FC236}">
                <a16:creationId xmlns:a16="http://schemas.microsoft.com/office/drawing/2014/main" id="{A3086686-373F-E7A7-0274-A87D5D47DF8A}"/>
              </a:ext>
            </a:extLst>
          </p:cNvPr>
          <p:cNvSpPr txBox="1"/>
          <p:nvPr/>
        </p:nvSpPr>
        <p:spPr>
          <a:xfrm>
            <a:off x="3777605" y="9264225"/>
            <a:ext cx="2889933" cy="489368"/>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BCC28ABB-11A4-4E9C-A7D2-2BB6EA1D0153}" type="slidenum">
              <a:t>4</a:t>
            </a:fld>
            <a:endParaRPr lang="fr-FR" sz="1200" b="0" i="0" u="none" strike="noStrike" kern="1200" cap="none" spc="0" baseline="0">
              <a:solidFill>
                <a:srgbClr val="000000"/>
              </a:solidFill>
              <a:uFillTx/>
              <a:latin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97B2012-CEC8-C3C4-8AFE-AF825D4E4053}"/>
              </a:ext>
            </a:extLst>
          </p:cNvPr>
          <p:cNvSpPr>
            <a:spLocks noGrp="1" noRot="1" noChangeAspect="1"/>
          </p:cNvSpPr>
          <p:nvPr>
            <p:ph type="sldImg"/>
          </p:nvPr>
        </p:nvSpPr>
        <p:spPr>
          <a:xfrm>
            <a:off x="1139825" y="1219200"/>
            <a:ext cx="4389438" cy="3292475"/>
          </a:xfrm>
        </p:spPr>
      </p:sp>
      <p:sp>
        <p:nvSpPr>
          <p:cNvPr id="3" name="Notes Placeholder 2">
            <a:extLst>
              <a:ext uri="{FF2B5EF4-FFF2-40B4-BE49-F238E27FC236}">
                <a16:creationId xmlns:a16="http://schemas.microsoft.com/office/drawing/2014/main" id="{628F2356-DB36-CF26-598C-16CFE75C703A}"/>
              </a:ext>
            </a:extLst>
          </p:cNvPr>
          <p:cNvSpPr txBox="1">
            <a:spLocks noGrp="1"/>
          </p:cNvSpPr>
          <p:nvPr>
            <p:ph type="body" sz="quarter" idx="1"/>
          </p:nvPr>
        </p:nvSpPr>
        <p:spPr/>
        <p:txBody>
          <a:bodyPr/>
          <a:lstStyle/>
          <a:p>
            <a:pPr lvl="0"/>
            <a:r>
              <a:rPr lang="lv-LV"/>
              <a:t>Liberale da Verona, “Eiropas nolaupīšana”, ap 1470. g., gleznojums ar eļļas krāsām uz papeles koka pamatnes, Luvra.</a:t>
            </a:r>
            <a:endParaRPr lang="en-US"/>
          </a:p>
          <a:p>
            <a:pPr lvl="0"/>
            <a:r>
              <a:rPr lang="lv-LV"/>
              <a:t>Gleznā attēlots, kā Zevs, pārvērties par baltu vērsi, nolaupa feniķiešu valdnieka meitu Eiropu, lai aizvestu viņu no Krētas. Ar šo sižetu saistās viena no teorijām par Eiropas nosaukuma izcelsmi.</a:t>
            </a:r>
            <a:endParaRPr lang="en-US"/>
          </a:p>
        </p:txBody>
      </p:sp>
      <p:sp>
        <p:nvSpPr>
          <p:cNvPr id="4" name="Slide Number Placeholder 3">
            <a:extLst>
              <a:ext uri="{FF2B5EF4-FFF2-40B4-BE49-F238E27FC236}">
                <a16:creationId xmlns:a16="http://schemas.microsoft.com/office/drawing/2014/main" id="{4BFCD10C-07DF-A54E-31A9-A0CAE4A8DE41}"/>
              </a:ext>
            </a:extLst>
          </p:cNvPr>
          <p:cNvSpPr txBox="1"/>
          <p:nvPr/>
        </p:nvSpPr>
        <p:spPr>
          <a:xfrm>
            <a:off x="3777605" y="9264225"/>
            <a:ext cx="2889933" cy="489368"/>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97F44319-771C-4B73-8BDE-4156DCE02673}" type="slidenum">
              <a:t>5</a:t>
            </a:fld>
            <a:endParaRPr lang="fr-FR" sz="1200" b="0" i="0" u="none" strike="noStrike" kern="1200" cap="none" spc="0" baseline="0">
              <a:solidFill>
                <a:srgbClr val="000000"/>
              </a:solidFill>
              <a:uFillTx/>
              <a:latin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DF77C93B-DC0F-B1A6-551D-F4CCA8722AA9}"/>
              </a:ext>
            </a:extLst>
          </p:cNvPr>
          <p:cNvSpPr>
            <a:spLocks noGrp="1" noRot="1" noChangeAspect="1"/>
          </p:cNvSpPr>
          <p:nvPr>
            <p:ph type="sldImg"/>
          </p:nvPr>
        </p:nvSpPr>
        <p:spPr>
          <a:xfrm>
            <a:off x="1139825" y="1219200"/>
            <a:ext cx="4389438" cy="3292475"/>
          </a:xfrm>
        </p:spPr>
      </p:sp>
      <p:sp>
        <p:nvSpPr>
          <p:cNvPr id="3" name="Espace réservé des commentaires 2">
            <a:extLst>
              <a:ext uri="{FF2B5EF4-FFF2-40B4-BE49-F238E27FC236}">
                <a16:creationId xmlns:a16="http://schemas.microsoft.com/office/drawing/2014/main" id="{8047C470-2B3C-884E-A74C-791D785A3276}"/>
              </a:ext>
            </a:extLst>
          </p:cNvPr>
          <p:cNvSpPr txBox="1">
            <a:spLocks noGrp="1"/>
          </p:cNvSpPr>
          <p:nvPr>
            <p:ph type="body" sz="quarter" idx="1"/>
          </p:nvPr>
        </p:nvSpPr>
        <p:spPr/>
        <p:txBody>
          <a:bodyPr/>
          <a:lstStyle/>
          <a:p>
            <a:pPr lvl="0"/>
            <a:r>
              <a:rPr lang="lv-LV" b="1"/>
              <a:t>Kas ir Eiropa?</a:t>
            </a:r>
            <a:endParaRPr lang="en-US"/>
          </a:p>
          <a:p>
            <a:pPr marL="171450" lvl="0" indent="-171450">
              <a:buSzPct val="100000"/>
              <a:buFont typeface="Arial" pitchFamily="34"/>
              <a:buChar char="•"/>
            </a:pPr>
            <a:r>
              <a:rPr lang="lv-LV"/>
              <a:t>Eiropa ir viena no sešiem pasaules daļām.</a:t>
            </a:r>
            <a:endParaRPr lang="en-US"/>
          </a:p>
          <a:p>
            <a:pPr marL="171450" lvl="0" indent="-171450">
              <a:buSzPct val="100000"/>
              <a:buFont typeface="Arial" pitchFamily="34"/>
              <a:buChar char="•"/>
            </a:pPr>
            <a:r>
              <a:rPr lang="lv-LV"/>
              <a:t>Tajā ir 44 valstis.</a:t>
            </a:r>
            <a:endParaRPr lang="en-US"/>
          </a:p>
          <a:p>
            <a:pPr marL="171450" lvl="0" indent="-171450">
              <a:buSzPct val="100000"/>
              <a:buFont typeface="Arial" pitchFamily="34"/>
              <a:buChar char="•"/>
            </a:pPr>
            <a:r>
              <a:rPr lang="lv-LV"/>
              <a:t>Eiropā mīt vairāk nekā 700 miljoni cilvēku.</a:t>
            </a:r>
            <a:endParaRPr lang="fr-BE"/>
          </a:p>
          <a:p>
            <a:pPr lvl="0"/>
            <a:endParaRPr lang="en-US"/>
          </a:p>
          <a:p>
            <a:pPr lvl="0"/>
            <a:r>
              <a:rPr lang="lv-LV" b="1"/>
              <a:t>Kas ir Eiropas Savienība?</a:t>
            </a:r>
            <a:endParaRPr lang="en-US"/>
          </a:p>
          <a:p>
            <a:pPr marL="171450" lvl="0" indent="-171450">
              <a:buSzPct val="100000"/>
              <a:buFont typeface="Arial" pitchFamily="34"/>
              <a:buChar char="•"/>
            </a:pPr>
            <a:r>
              <a:rPr lang="lv-LV"/>
              <a:t>Eiropas Savienība ir unikāla ekonomiska un politiska savienība starp 27 Eiropas valstīm, kuras dēvē par dalībvalstīm un kuras ir nolēmušas kopīgiem spēkiem veidot labāku nākotni.</a:t>
            </a:r>
            <a:endParaRPr lang="en-US"/>
          </a:p>
          <a:p>
            <a:pPr marL="171450" lvl="0" indent="-171450">
              <a:buSzPct val="100000"/>
              <a:buFont typeface="Arial" pitchFamily="34"/>
              <a:buChar char="•"/>
            </a:pPr>
            <a:r>
              <a:rPr lang="lv-LV"/>
              <a:t>Eiropas Savienībā mīt </a:t>
            </a:r>
            <a:r>
              <a:rPr lang="lv-LV" b="1"/>
              <a:t>aptuveni 447 miljoni cilvēku</a:t>
            </a:r>
            <a:r>
              <a:rPr lang="lv-LV"/>
              <a:t>.</a:t>
            </a:r>
            <a:endParaRPr lang="en-US"/>
          </a:p>
          <a:p>
            <a:pPr marL="171450" lvl="0" indent="-171450">
              <a:buSzPct val="100000"/>
              <a:buFont typeface="Arial" pitchFamily="34"/>
              <a:buChar char="•"/>
            </a:pPr>
            <a:r>
              <a:rPr lang="lv-LV"/>
              <a:t>Eiropas Savienības pilsoņiem ir vieglāk dzīvot un strādāt citās ES dalībvalstīs, kā arī ceļot visā ES teritorijā.</a:t>
            </a:r>
            <a:endParaRPr lang="en-US"/>
          </a:p>
        </p:txBody>
      </p:sp>
      <p:sp>
        <p:nvSpPr>
          <p:cNvPr id="4" name="Espace réservé du numéro de diapositive 3">
            <a:extLst>
              <a:ext uri="{FF2B5EF4-FFF2-40B4-BE49-F238E27FC236}">
                <a16:creationId xmlns:a16="http://schemas.microsoft.com/office/drawing/2014/main" id="{9241D21F-281C-D80E-FBF3-13969B8480B2}"/>
              </a:ext>
            </a:extLst>
          </p:cNvPr>
          <p:cNvSpPr txBox="1"/>
          <p:nvPr/>
        </p:nvSpPr>
        <p:spPr>
          <a:xfrm>
            <a:off x="3777605" y="9264225"/>
            <a:ext cx="2889933" cy="489368"/>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7D9F10D4-1A0F-4392-8CD2-7C6816A44A1A}" type="slidenum">
              <a:t>6</a:t>
            </a:fld>
            <a:endParaRPr lang="fr-FR" sz="1200" b="0" i="0" u="none" strike="noStrike" kern="1200" cap="none" spc="0" baseline="0">
              <a:solidFill>
                <a:srgbClr val="000000"/>
              </a:solidFill>
              <a:uFillTx/>
              <a:latin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8049FCF-C33D-71B4-1822-3179838EFF10}"/>
              </a:ext>
            </a:extLst>
          </p:cNvPr>
          <p:cNvSpPr>
            <a:spLocks noGrp="1" noRot="1" noChangeAspect="1"/>
          </p:cNvSpPr>
          <p:nvPr>
            <p:ph type="sldImg"/>
          </p:nvPr>
        </p:nvSpPr>
        <p:spPr>
          <a:xfrm>
            <a:off x="1139825" y="1219200"/>
            <a:ext cx="4389438" cy="3292475"/>
          </a:xfrm>
        </p:spPr>
      </p:sp>
      <p:sp>
        <p:nvSpPr>
          <p:cNvPr id="3" name="Notes Placeholder 2">
            <a:extLst>
              <a:ext uri="{FF2B5EF4-FFF2-40B4-BE49-F238E27FC236}">
                <a16:creationId xmlns:a16="http://schemas.microsoft.com/office/drawing/2014/main" id="{7FB56087-2AAA-595B-1674-401F98FBB9AD}"/>
              </a:ext>
            </a:extLst>
          </p:cNvPr>
          <p:cNvSpPr txBox="1">
            <a:spLocks noGrp="1"/>
          </p:cNvSpPr>
          <p:nvPr>
            <p:ph type="body" sz="quarter" idx="1"/>
          </p:nvPr>
        </p:nvSpPr>
        <p:spPr/>
        <p:txBody>
          <a:bodyPr/>
          <a:lstStyle/>
          <a:p>
            <a:pPr lvl="0"/>
            <a:r>
              <a:rPr lang="lv-LV"/>
              <a:t>Modernās Eiropas veidošanās galvenie pieturas punkti:</a:t>
            </a:r>
            <a:endParaRPr lang="fr-BE"/>
          </a:p>
          <a:p>
            <a:pPr lvl="0"/>
            <a:endParaRPr lang="en-US"/>
          </a:p>
          <a:p>
            <a:pPr marL="171450" lvl="0" indent="-171450">
              <a:buSzPct val="100000"/>
              <a:buFont typeface="Arial" pitchFamily="34"/>
              <a:buChar char="•"/>
            </a:pPr>
            <a:r>
              <a:rPr lang="lv-LV" b="1"/>
              <a:t>Senās Grieķijas rašanās un Senās Romas dibināšana</a:t>
            </a:r>
            <a:r>
              <a:rPr lang="lv-LV"/>
              <a:t> – palīdzēja Eiropā veidoties demokrātijai, pārvaldei un kultūrai.</a:t>
            </a:r>
            <a:endParaRPr lang="en-US"/>
          </a:p>
          <a:p>
            <a:pPr marL="171450" lvl="0" indent="-171450">
              <a:buSzPct val="100000"/>
              <a:buFont typeface="Arial" pitchFamily="34"/>
              <a:buChar char="•"/>
            </a:pPr>
            <a:r>
              <a:rPr lang="lv-LV" b="1"/>
              <a:t>Reformācija</a:t>
            </a:r>
            <a:r>
              <a:rPr lang="lv-LV"/>
              <a:t> XVI un XVII gadsimtā – mainīja Eiropas skatījumu uz reliģiju.</a:t>
            </a:r>
            <a:endParaRPr lang="en-US"/>
          </a:p>
          <a:p>
            <a:pPr marL="171450" lvl="0" indent="-171450">
              <a:buSzPct val="100000"/>
              <a:buFont typeface="Arial" pitchFamily="34"/>
              <a:buChar char="•"/>
            </a:pPr>
            <a:r>
              <a:rPr lang="lv-LV" b="1"/>
              <a:t>Apgaismība</a:t>
            </a:r>
            <a:r>
              <a:rPr lang="lv-LV"/>
              <a:t> XVIII gadsimtā – intelektuāla, politiska un ideoloģiska kustība, kas uzsvēra loģikas un saprāta nozīmību un lika pamatus mūsdienu zinātnei un politikai.</a:t>
            </a:r>
            <a:endParaRPr lang="en-US"/>
          </a:p>
          <a:p>
            <a:pPr marL="171450" lvl="0" indent="-171450">
              <a:buSzPct val="100000"/>
              <a:buFont typeface="Arial" pitchFamily="34"/>
              <a:buChar char="•"/>
            </a:pPr>
            <a:r>
              <a:rPr lang="lv-LV" b="1"/>
              <a:t>Parlamentārisma iedibināšana</a:t>
            </a:r>
            <a:r>
              <a:rPr lang="lv-LV"/>
              <a:t> – tagad tas ir valsts pārvaldes stūrakmens ikvienā mūsdienu Eiropas valstī.</a:t>
            </a:r>
            <a:endParaRPr lang="en-US"/>
          </a:p>
          <a:p>
            <a:pPr marL="171450" lvl="0" indent="-171450">
              <a:buSzPct val="100000"/>
              <a:buFont typeface="Arial" pitchFamily="34"/>
              <a:buChar char="•"/>
            </a:pPr>
            <a:r>
              <a:rPr lang="lv-LV" b="1"/>
              <a:t>Sociālo tiesību attīstība</a:t>
            </a:r>
            <a:r>
              <a:rPr lang="lv-LV"/>
              <a:t> XIX un XX gadsimtā – tagad Eiropas iedzīvotāji ir pasargāti darba un dzīves gaitās.</a:t>
            </a:r>
            <a:endParaRPr lang="en-US"/>
          </a:p>
        </p:txBody>
      </p:sp>
      <p:sp>
        <p:nvSpPr>
          <p:cNvPr id="4" name="Slide Number Placeholder 3">
            <a:extLst>
              <a:ext uri="{FF2B5EF4-FFF2-40B4-BE49-F238E27FC236}">
                <a16:creationId xmlns:a16="http://schemas.microsoft.com/office/drawing/2014/main" id="{16447757-DADB-CBD6-0B5E-2EC8531DB9D4}"/>
              </a:ext>
            </a:extLst>
          </p:cNvPr>
          <p:cNvSpPr txBox="1"/>
          <p:nvPr/>
        </p:nvSpPr>
        <p:spPr>
          <a:xfrm>
            <a:off x="3777605" y="9264225"/>
            <a:ext cx="2889933" cy="489368"/>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395072CD-73CC-486F-8BBD-94D2123078B1}" type="slidenum">
              <a:t>7</a:t>
            </a:fld>
            <a:endParaRPr lang="fr-FR" sz="1200" b="0" i="0" u="none" strike="noStrike" kern="1200" cap="none" spc="0" baseline="0">
              <a:solidFill>
                <a:srgbClr val="000000"/>
              </a:solidFill>
              <a:uFillTx/>
              <a:latin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00E41AD-6290-E3F3-4666-BE3190DEE8A6}"/>
              </a:ext>
            </a:extLst>
          </p:cNvPr>
          <p:cNvSpPr>
            <a:spLocks noGrp="1" noRot="1" noChangeAspect="1"/>
          </p:cNvSpPr>
          <p:nvPr>
            <p:ph type="sldImg"/>
          </p:nvPr>
        </p:nvSpPr>
        <p:spPr>
          <a:xfrm>
            <a:off x="1139825" y="1219200"/>
            <a:ext cx="4389438" cy="3292475"/>
          </a:xfrm>
        </p:spPr>
      </p:sp>
      <p:sp>
        <p:nvSpPr>
          <p:cNvPr id="3" name="Notes Placeholder 2">
            <a:extLst>
              <a:ext uri="{FF2B5EF4-FFF2-40B4-BE49-F238E27FC236}">
                <a16:creationId xmlns:a16="http://schemas.microsoft.com/office/drawing/2014/main" id="{BDA81651-900C-AB31-57FE-2F66982C49BD}"/>
              </a:ext>
            </a:extLst>
          </p:cNvPr>
          <p:cNvSpPr txBox="1">
            <a:spLocks noGrp="1"/>
          </p:cNvSpPr>
          <p:nvPr>
            <p:ph type="body" sz="quarter" idx="1"/>
          </p:nvPr>
        </p:nvSpPr>
        <p:spPr>
          <a:xfrm>
            <a:off x="666908" y="4693916"/>
            <a:ext cx="5335267" cy="4897124"/>
          </a:xfrm>
        </p:spPr>
        <p:txBody>
          <a:bodyPr/>
          <a:lstStyle/>
          <a:p>
            <a:pPr marL="228600" lvl="0" indent="-228600">
              <a:buSzPct val="100000"/>
              <a:buFont typeface="Calibri Light"/>
              <a:buAutoNum type="arabicPeriod"/>
            </a:pPr>
            <a:r>
              <a:rPr lang="lv-LV" b="1"/>
              <a:t>Pablo Pikaso</a:t>
            </a:r>
            <a:r>
              <a:rPr lang="lv-LV"/>
              <a:t> – spāņu mākslinieks, aizsāka kubisma kustību (kopā ar Žoržu Braku). Iespējams, zini divus viņa slavenākos darbus “Gernika” un “Aviņonas meitenes”.</a:t>
            </a:r>
            <a:endParaRPr lang="en-US"/>
          </a:p>
          <a:p>
            <a:pPr marL="228600" lvl="0" indent="-228600">
              <a:buSzPct val="100000"/>
              <a:buFont typeface="Calibri Light"/>
              <a:buAutoNum type="arabicPeriod"/>
            </a:pPr>
            <a:r>
              <a:rPr lang="lv-LV" b="1"/>
              <a:t>Ludvigs van Bēthovens</a:t>
            </a:r>
            <a:r>
              <a:rPr lang="lv-LV"/>
              <a:t> – vācu komponists un pianists, slavu ieguvis ar savām simfonijām. Bēthovens iezīmē pāreju starp klasisko un romantisko periodu Rietumeiropas akadēmiskajā mūzikā. Viņš sacerēja “Odu priekam”, kas vēlāk kļuva par ES himnu.</a:t>
            </a:r>
            <a:endParaRPr lang="en-US"/>
          </a:p>
          <a:p>
            <a:pPr marL="228600" lvl="0" indent="-228600">
              <a:buSzPct val="100000"/>
              <a:buFont typeface="Calibri Light"/>
              <a:buAutoNum type="arabicPeriod"/>
            </a:pPr>
            <a:r>
              <a:rPr lang="lv-LV" b="1"/>
              <a:t>Alfonss Muha</a:t>
            </a:r>
            <a:r>
              <a:rPr lang="lv-LV"/>
              <a:t> – čehu gleznotājs un ilustrators, jūgendstila pārstāvis. Viņa pazīstamākie darbi ir “Augļi” (1897) un gleznu cikls “Slāvu eposs” (1910–1928), kurā atainota visu slāvu tautu vēsture.</a:t>
            </a:r>
            <a:endParaRPr lang="en-US"/>
          </a:p>
          <a:p>
            <a:pPr marL="228600" lvl="0" indent="-228600">
              <a:buSzPct val="100000"/>
              <a:buFont typeface="Calibri Light"/>
              <a:buAutoNum type="arabicPeriod"/>
            </a:pPr>
            <a:r>
              <a:rPr lang="lv-LV" b="1"/>
              <a:t> Hilma af Klinta</a:t>
            </a:r>
            <a:r>
              <a:rPr lang="lv-LV"/>
              <a:t> – zviedru gleznotāja. Viņas abstraktās gleznas, kurās atspoguļojas interese par garīgumu, dzīves cikliem, spirālēm, ģeometriju un krāsu teoriju, min starp agrīnākajiem abstraktā stila piemēriem Rietumeiropas mākslas vēsturē.</a:t>
            </a:r>
            <a:endParaRPr lang="en-US"/>
          </a:p>
          <a:p>
            <a:pPr marL="228600" lvl="0" indent="-228600">
              <a:buSzPct val="100000"/>
              <a:buFont typeface="Calibri Light"/>
              <a:buAutoNum type="arabicPeriod"/>
            </a:pPr>
            <a:r>
              <a:rPr lang="lv-LV" b="1"/>
              <a:t>Stefans Cveigs</a:t>
            </a:r>
            <a:r>
              <a:rPr lang="lv-LV"/>
              <a:t> – austriešu romānists, dramatiķis, žurnālists un biogrāfs. Iespējams, esi izlasījis krājumu “Šaha novele un citi stāsti” (1941), kurā iekļauti daži no viņa izcilākajiem darbiem – piecas psiholoģiskas spriedzes pārpilnas noveles.</a:t>
            </a:r>
            <a:endParaRPr lang="en-US"/>
          </a:p>
          <a:p>
            <a:pPr marL="228600" lvl="0" indent="-228600">
              <a:buSzPct val="100000"/>
              <a:buFont typeface="Calibri Light"/>
              <a:buAutoNum type="arabicPeriod"/>
            </a:pPr>
            <a:r>
              <a:rPr lang="lv-LV" b="1"/>
              <a:t>Vislava Šimborska</a:t>
            </a:r>
            <a:r>
              <a:rPr lang="lv-LV"/>
              <a:t> – poļu dzejniece, esejiste un tulkotāja, kas 1996. gadā saņēma Nobela prēmiju literatūrā. Populārākais no viņas dzejoļu krājumiem ir “Skats ar smilšu graudu”.</a:t>
            </a:r>
            <a:endParaRPr lang="en-US"/>
          </a:p>
          <a:p>
            <a:pPr marL="228600" lvl="0" indent="-228600">
              <a:buSzPct val="100000"/>
              <a:buFont typeface="Calibri Light"/>
              <a:buAutoNum type="arabicPeriod"/>
            </a:pPr>
            <a:r>
              <a:rPr lang="lv-LV" b="1"/>
              <a:t>Simona de Bovuāra</a:t>
            </a:r>
            <a:r>
              <a:rPr lang="lv-LV"/>
              <a:t> – franču rakstniece, filozofe un esejiste. Viens no viņas slavenākajiem darbiem ir autobiogrāfiskais romāns “Labi audzinātas meitenes memuāri” (1958), kurā viņa aprakstījusi savu jaunību.</a:t>
            </a:r>
            <a:endParaRPr lang="en-US"/>
          </a:p>
          <a:p>
            <a:pPr marL="228600" lvl="0" indent="-228600">
              <a:buSzPct val="100000"/>
              <a:buFont typeface="Calibri Light"/>
              <a:buAutoNum type="arabicPeriod"/>
            </a:pPr>
            <a:r>
              <a:rPr lang="lv-LV" b="1"/>
              <a:t>Magda Sabo</a:t>
            </a:r>
            <a:r>
              <a:rPr lang="lv-LV"/>
              <a:t> – ungāru romāniste, rakstījusi arī lugas, esejas, pētījumus, memuārus, dzeju un bērnu literatūru. Starp viņas darbiem, kuri guvuši plašu starptautisku atzinību, ir 1987. gadā publicētais romāns “Durvis”.</a:t>
            </a:r>
            <a:endParaRPr lang="fr-BE"/>
          </a:p>
          <a:p>
            <a:pPr lvl="0"/>
            <a:endParaRPr lang="en-US"/>
          </a:p>
          <a:p>
            <a:pPr marL="171450" lvl="0" indent="-171450">
              <a:buSzPct val="100000"/>
              <a:buFont typeface="Arial" pitchFamily="34"/>
              <a:buChar char="•"/>
            </a:pPr>
            <a:r>
              <a:rPr lang="lv-LV" b="1" i="1"/>
              <a:t>Kādus citus Eiropas māksliniekus tu zini?</a:t>
            </a:r>
            <a:endParaRPr lang="en-US"/>
          </a:p>
        </p:txBody>
      </p:sp>
      <p:sp>
        <p:nvSpPr>
          <p:cNvPr id="4" name="Slide Number Placeholder 3">
            <a:extLst>
              <a:ext uri="{FF2B5EF4-FFF2-40B4-BE49-F238E27FC236}">
                <a16:creationId xmlns:a16="http://schemas.microsoft.com/office/drawing/2014/main" id="{A4F1A6F2-DB99-3AE3-4420-658E4F45F6E5}"/>
              </a:ext>
            </a:extLst>
          </p:cNvPr>
          <p:cNvSpPr txBox="1"/>
          <p:nvPr/>
        </p:nvSpPr>
        <p:spPr>
          <a:xfrm>
            <a:off x="3777605" y="9264225"/>
            <a:ext cx="2889933" cy="489368"/>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0FBB7975-E070-4A30-B69A-E59B11849AD8}" type="slidenum">
              <a:t>8</a:t>
            </a:fld>
            <a:endParaRPr lang="fr-FR" sz="1200" b="0" i="0" u="none" strike="noStrike" kern="1200" cap="none" spc="0" baseline="0">
              <a:solidFill>
                <a:srgbClr val="000000"/>
              </a:solidFill>
              <a:uFillTx/>
              <a:latin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83C646D-5F44-73A0-59B7-10CB84001F7B}"/>
              </a:ext>
            </a:extLst>
          </p:cNvPr>
          <p:cNvSpPr>
            <a:spLocks noGrp="1" noRot="1" noChangeAspect="1"/>
          </p:cNvSpPr>
          <p:nvPr>
            <p:ph type="sldImg"/>
          </p:nvPr>
        </p:nvSpPr>
        <p:spPr>
          <a:xfrm>
            <a:off x="1139825" y="1219200"/>
            <a:ext cx="4389438" cy="3292475"/>
          </a:xfrm>
        </p:spPr>
      </p:sp>
      <p:sp>
        <p:nvSpPr>
          <p:cNvPr id="3" name="Notes Placeholder 2">
            <a:extLst>
              <a:ext uri="{FF2B5EF4-FFF2-40B4-BE49-F238E27FC236}">
                <a16:creationId xmlns:a16="http://schemas.microsoft.com/office/drawing/2014/main" id="{A47DDBBB-E60C-70F6-BD99-30A9B7DAB1FB}"/>
              </a:ext>
            </a:extLst>
          </p:cNvPr>
          <p:cNvSpPr txBox="1">
            <a:spLocks noGrp="1"/>
          </p:cNvSpPr>
          <p:nvPr>
            <p:ph type="body" sz="quarter" idx="1"/>
          </p:nvPr>
        </p:nvSpPr>
        <p:spPr/>
        <p:txBody>
          <a:bodyPr/>
          <a:lstStyle/>
          <a:p>
            <a:pPr lvl="0"/>
            <a:r>
              <a:rPr lang="lv-LV"/>
              <a:t>Katrai ES valstij ir sava kultūra, valoda(s) un tradīcijas. Tomēr tām ir kopīgas vērtības, kuras tām jārespektē, ja tās vēlas būt daļa no Eiropas Savienības.</a:t>
            </a:r>
            <a:endParaRPr lang="en-US"/>
          </a:p>
          <a:p>
            <a:pPr marL="171450" lvl="0" indent="-171450">
              <a:buSzPct val="100000"/>
              <a:buFont typeface="Arial" pitchFamily="34"/>
              <a:buChar char="•"/>
            </a:pPr>
            <a:r>
              <a:rPr lang="lv-LV"/>
              <a:t>Cilvēka cieņa</a:t>
            </a:r>
            <a:endParaRPr lang="en-US"/>
          </a:p>
          <a:p>
            <a:pPr marL="171450" lvl="0" indent="-171450">
              <a:buSzPct val="100000"/>
              <a:buFont typeface="Arial" pitchFamily="34"/>
              <a:buChar char="•"/>
            </a:pPr>
            <a:r>
              <a:rPr lang="lv-LV"/>
              <a:t>Brīvība</a:t>
            </a:r>
            <a:endParaRPr lang="en-US"/>
          </a:p>
          <a:p>
            <a:pPr marL="171450" lvl="0" indent="-171450">
              <a:buSzPct val="100000"/>
              <a:buFont typeface="Arial" pitchFamily="34"/>
              <a:buChar char="•"/>
            </a:pPr>
            <a:r>
              <a:rPr lang="lv-LV"/>
              <a:t>Demokrātija</a:t>
            </a:r>
            <a:endParaRPr lang="en-US"/>
          </a:p>
          <a:p>
            <a:pPr marL="171450" lvl="0" indent="-171450">
              <a:buSzPct val="100000"/>
              <a:buFont typeface="Arial" pitchFamily="34"/>
              <a:buChar char="•"/>
            </a:pPr>
            <a:r>
              <a:rPr lang="lv-LV"/>
              <a:t>Vienlīdzība</a:t>
            </a:r>
            <a:endParaRPr lang="en-US"/>
          </a:p>
          <a:p>
            <a:pPr marL="171450" lvl="0" indent="-171450">
              <a:buSzPct val="100000"/>
              <a:buFont typeface="Arial" pitchFamily="34"/>
              <a:buChar char="•"/>
            </a:pPr>
            <a:r>
              <a:rPr lang="lv-LV"/>
              <a:t>Tiesiskums</a:t>
            </a:r>
            <a:endParaRPr lang="en-US"/>
          </a:p>
          <a:p>
            <a:pPr marL="171450" lvl="0" indent="-171450">
              <a:buSzPct val="100000"/>
              <a:buFont typeface="Arial" pitchFamily="34"/>
              <a:buChar char="•"/>
            </a:pPr>
            <a:r>
              <a:rPr lang="lv-LV"/>
              <a:t>Cilvēktiesības</a:t>
            </a:r>
            <a:endParaRPr lang="fr-BE"/>
          </a:p>
          <a:p>
            <a:pPr lvl="0"/>
            <a:endParaRPr lang="en-US"/>
          </a:p>
          <a:p>
            <a:pPr marL="171450" lvl="0" indent="-171450">
              <a:buSzPct val="100000"/>
              <a:buFont typeface="Arial" pitchFamily="34"/>
              <a:buChar char="•"/>
            </a:pPr>
            <a:r>
              <a:rPr lang="lv-LV" b="1" i="1"/>
              <a:t>Kuras ES vērtības tev ir vissvarīgākās un kāpēc?</a:t>
            </a:r>
            <a:endParaRPr lang="en-US"/>
          </a:p>
        </p:txBody>
      </p:sp>
      <p:sp>
        <p:nvSpPr>
          <p:cNvPr id="4" name="Slide Number Placeholder 3">
            <a:extLst>
              <a:ext uri="{FF2B5EF4-FFF2-40B4-BE49-F238E27FC236}">
                <a16:creationId xmlns:a16="http://schemas.microsoft.com/office/drawing/2014/main" id="{B3614C9E-09D2-D5CC-166C-E090A285CF05}"/>
              </a:ext>
            </a:extLst>
          </p:cNvPr>
          <p:cNvSpPr txBox="1"/>
          <p:nvPr/>
        </p:nvSpPr>
        <p:spPr>
          <a:xfrm>
            <a:off x="3777605" y="9264225"/>
            <a:ext cx="2889933" cy="489368"/>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4F938C94-8E2D-4ACE-A8CA-DC0768F517B0}" type="slidenum">
              <a:t>9</a:t>
            </a:fld>
            <a:endParaRPr lang="fr-FR" sz="1200" b="0" i="0" u="none" strike="noStrike" kern="1200" cap="none" spc="0" baseline="0">
              <a:solidFill>
                <a:srgbClr val="000000"/>
              </a:solidFill>
              <a:uFillTx/>
              <a:latin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E969EC-B2B3-B190-AF6D-E7335A2B4DE2}"/>
              </a:ext>
            </a:extLst>
          </p:cNvPr>
          <p:cNvSpPr txBox="1">
            <a:spLocks noGrp="1"/>
          </p:cNvSpPr>
          <p:nvPr>
            <p:ph type="ctrTitle"/>
          </p:nvPr>
        </p:nvSpPr>
        <p:spPr>
          <a:xfrm>
            <a:off x="1143000" y="1122361"/>
            <a:ext cx="6858000" cy="2387598"/>
          </a:xfrm>
        </p:spPr>
        <p:txBody>
          <a:bodyPr anchor="b" anchorCtr="1"/>
          <a:lstStyle>
            <a:lvl1pPr algn="ctr">
              <a:defRPr sz="4500"/>
            </a:lvl1pPr>
          </a:lstStyle>
          <a:p>
            <a:pPr lvl="0"/>
            <a:r>
              <a:rPr lang="en-US"/>
              <a:t>Click to edit Master title style</a:t>
            </a:r>
            <a:endParaRPr lang="fr-BE"/>
          </a:p>
        </p:txBody>
      </p:sp>
      <p:sp>
        <p:nvSpPr>
          <p:cNvPr id="3" name="Subtitle 2">
            <a:extLst>
              <a:ext uri="{FF2B5EF4-FFF2-40B4-BE49-F238E27FC236}">
                <a16:creationId xmlns:a16="http://schemas.microsoft.com/office/drawing/2014/main" id="{78ED2FC6-29A9-A728-3562-16910D5C160E}"/>
              </a:ext>
            </a:extLst>
          </p:cNvPr>
          <p:cNvSpPr txBox="1">
            <a:spLocks noGrp="1"/>
          </p:cNvSpPr>
          <p:nvPr>
            <p:ph type="subTitle" idx="1"/>
          </p:nvPr>
        </p:nvSpPr>
        <p:spPr>
          <a:xfrm>
            <a:off x="1143000" y="3602041"/>
            <a:ext cx="6858000" cy="1655758"/>
          </a:xfrm>
        </p:spPr>
        <p:txBody>
          <a:bodyPr anchorCtr="1"/>
          <a:lstStyle>
            <a:lvl1pPr marL="0" indent="0" algn="ctr">
              <a:buNone/>
              <a:defRPr sz="1800"/>
            </a:lvl1pPr>
          </a:lstStyle>
          <a:p>
            <a:pPr lvl="0"/>
            <a:r>
              <a:rPr lang="en-US"/>
              <a:t>Click to edit Master subtitle style</a:t>
            </a:r>
            <a:endParaRPr lang="fr-BE"/>
          </a:p>
        </p:txBody>
      </p:sp>
      <p:sp>
        <p:nvSpPr>
          <p:cNvPr id="4" name="Date Placeholder 3">
            <a:extLst>
              <a:ext uri="{FF2B5EF4-FFF2-40B4-BE49-F238E27FC236}">
                <a16:creationId xmlns:a16="http://schemas.microsoft.com/office/drawing/2014/main" id="{1866AC91-D8BF-B725-8A2F-98224F808054}"/>
              </a:ext>
            </a:extLst>
          </p:cNvPr>
          <p:cNvSpPr txBox="1">
            <a:spLocks noGrp="1"/>
          </p:cNvSpPr>
          <p:nvPr>
            <p:ph type="dt" sz="half" idx="7"/>
          </p:nvPr>
        </p:nvSpPr>
        <p:spPr/>
        <p:txBody>
          <a:bodyPr/>
          <a:lstStyle>
            <a:lvl1pPr>
              <a:defRPr/>
            </a:lvl1pPr>
          </a:lstStyle>
          <a:p>
            <a:pPr lvl="0"/>
            <a:fld id="{CED7864B-5771-48EE-9844-F6CC98DAEAA2}" type="datetime1">
              <a:rPr lang="fr-FR"/>
              <a:pPr lvl="0"/>
              <a:t>02/05/2025</a:t>
            </a:fld>
            <a:endParaRPr lang="fr-FR"/>
          </a:p>
        </p:txBody>
      </p:sp>
      <p:sp>
        <p:nvSpPr>
          <p:cNvPr id="5" name="Footer Placeholder 4">
            <a:extLst>
              <a:ext uri="{FF2B5EF4-FFF2-40B4-BE49-F238E27FC236}">
                <a16:creationId xmlns:a16="http://schemas.microsoft.com/office/drawing/2014/main" id="{5FD71B33-42E4-8A07-159B-B512AB75A5E4}"/>
              </a:ext>
            </a:extLst>
          </p:cNvPr>
          <p:cNvSpPr txBox="1">
            <a:spLocks noGrp="1"/>
          </p:cNvSpPr>
          <p:nvPr>
            <p:ph type="ftr" sz="quarter" idx="9"/>
          </p:nvPr>
        </p:nvSpPr>
        <p:spPr/>
        <p:txBody>
          <a:bodyPr/>
          <a:lstStyle>
            <a:lvl1pPr>
              <a:defRPr/>
            </a:lvl1pPr>
          </a:lstStyle>
          <a:p>
            <a:pPr lvl="0"/>
            <a:endParaRPr lang="fr-FR"/>
          </a:p>
        </p:txBody>
      </p:sp>
      <p:sp>
        <p:nvSpPr>
          <p:cNvPr id="6" name="Slide Number Placeholder 5">
            <a:extLst>
              <a:ext uri="{FF2B5EF4-FFF2-40B4-BE49-F238E27FC236}">
                <a16:creationId xmlns:a16="http://schemas.microsoft.com/office/drawing/2014/main" id="{0246BA7B-313D-CF30-A53D-243F9974A8D8}"/>
              </a:ext>
            </a:extLst>
          </p:cNvPr>
          <p:cNvSpPr txBox="1">
            <a:spLocks noGrp="1"/>
          </p:cNvSpPr>
          <p:nvPr>
            <p:ph type="sldNum" sz="quarter" idx="8"/>
          </p:nvPr>
        </p:nvSpPr>
        <p:spPr/>
        <p:txBody>
          <a:bodyPr/>
          <a:lstStyle>
            <a:lvl1pPr>
              <a:defRPr/>
            </a:lvl1pPr>
          </a:lstStyle>
          <a:p>
            <a:pPr lvl="0"/>
            <a:fld id="{36E43005-74EC-48B9-AB34-7F1C536636C7}" type="slidenum">
              <a:t>‹#›</a:t>
            </a:fld>
            <a:endParaRPr lang="fr-FR"/>
          </a:p>
        </p:txBody>
      </p:sp>
    </p:spTree>
    <p:extLst>
      <p:ext uri="{BB962C8B-B14F-4D97-AF65-F5344CB8AC3E}">
        <p14:creationId xmlns:p14="http://schemas.microsoft.com/office/powerpoint/2010/main" val="1770345521"/>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D5C7E4-A14C-249D-88DA-B53C37F3CC07}"/>
              </a:ext>
            </a:extLst>
          </p:cNvPr>
          <p:cNvSpPr txBox="1">
            <a:spLocks noGrp="1"/>
          </p:cNvSpPr>
          <p:nvPr>
            <p:ph type="title"/>
          </p:nvPr>
        </p:nvSpPr>
        <p:spPr/>
        <p:txBody>
          <a:bodyPr/>
          <a:lstStyle>
            <a:lvl1pPr>
              <a:defRPr/>
            </a:lvl1pPr>
          </a:lstStyle>
          <a:p>
            <a:pPr lvl="0"/>
            <a:r>
              <a:rPr lang="en-US"/>
              <a:t>Click to edit Master title style</a:t>
            </a:r>
            <a:endParaRPr lang="fr-BE"/>
          </a:p>
        </p:txBody>
      </p:sp>
      <p:sp>
        <p:nvSpPr>
          <p:cNvPr id="3" name="Vertical Text Placeholder 2">
            <a:extLst>
              <a:ext uri="{FF2B5EF4-FFF2-40B4-BE49-F238E27FC236}">
                <a16:creationId xmlns:a16="http://schemas.microsoft.com/office/drawing/2014/main" id="{45FC7A43-5853-0CE7-9781-CF1FAFDF0A7D}"/>
              </a:ext>
            </a:extLst>
          </p:cNvPr>
          <p:cNvSpPr txBox="1">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Date Placeholder 3">
            <a:extLst>
              <a:ext uri="{FF2B5EF4-FFF2-40B4-BE49-F238E27FC236}">
                <a16:creationId xmlns:a16="http://schemas.microsoft.com/office/drawing/2014/main" id="{89F3C689-12D2-C6B3-81FB-80C8ED0C4612}"/>
              </a:ext>
            </a:extLst>
          </p:cNvPr>
          <p:cNvSpPr txBox="1">
            <a:spLocks noGrp="1"/>
          </p:cNvSpPr>
          <p:nvPr>
            <p:ph type="dt" sz="half" idx="7"/>
          </p:nvPr>
        </p:nvSpPr>
        <p:spPr/>
        <p:txBody>
          <a:bodyPr/>
          <a:lstStyle>
            <a:lvl1pPr>
              <a:defRPr/>
            </a:lvl1pPr>
          </a:lstStyle>
          <a:p>
            <a:pPr lvl="0"/>
            <a:fld id="{B21DCFED-F6C0-431D-A15D-63EA40C8A64B}" type="datetime1">
              <a:rPr lang="fr-FR"/>
              <a:pPr lvl="0"/>
              <a:t>02/05/2025</a:t>
            </a:fld>
            <a:endParaRPr lang="fr-FR"/>
          </a:p>
        </p:txBody>
      </p:sp>
      <p:sp>
        <p:nvSpPr>
          <p:cNvPr id="5" name="Footer Placeholder 4">
            <a:extLst>
              <a:ext uri="{FF2B5EF4-FFF2-40B4-BE49-F238E27FC236}">
                <a16:creationId xmlns:a16="http://schemas.microsoft.com/office/drawing/2014/main" id="{4E17A79C-86D8-3DEB-3057-B4E48B515B66}"/>
              </a:ext>
            </a:extLst>
          </p:cNvPr>
          <p:cNvSpPr txBox="1">
            <a:spLocks noGrp="1"/>
          </p:cNvSpPr>
          <p:nvPr>
            <p:ph type="ftr" sz="quarter" idx="9"/>
          </p:nvPr>
        </p:nvSpPr>
        <p:spPr/>
        <p:txBody>
          <a:bodyPr/>
          <a:lstStyle>
            <a:lvl1pPr>
              <a:defRPr/>
            </a:lvl1pPr>
          </a:lstStyle>
          <a:p>
            <a:pPr lvl="0"/>
            <a:endParaRPr lang="fr-FR"/>
          </a:p>
        </p:txBody>
      </p:sp>
      <p:sp>
        <p:nvSpPr>
          <p:cNvPr id="6" name="Slide Number Placeholder 5">
            <a:extLst>
              <a:ext uri="{FF2B5EF4-FFF2-40B4-BE49-F238E27FC236}">
                <a16:creationId xmlns:a16="http://schemas.microsoft.com/office/drawing/2014/main" id="{17C86397-5541-048C-6C5A-2DCA07B4FDCF}"/>
              </a:ext>
            </a:extLst>
          </p:cNvPr>
          <p:cNvSpPr txBox="1">
            <a:spLocks noGrp="1"/>
          </p:cNvSpPr>
          <p:nvPr>
            <p:ph type="sldNum" sz="quarter" idx="8"/>
          </p:nvPr>
        </p:nvSpPr>
        <p:spPr/>
        <p:txBody>
          <a:bodyPr/>
          <a:lstStyle>
            <a:lvl1pPr>
              <a:defRPr/>
            </a:lvl1pPr>
          </a:lstStyle>
          <a:p>
            <a:pPr lvl="0"/>
            <a:fld id="{AEE8548C-A334-445E-8F65-1AA98D2C27F3}" type="slidenum">
              <a:t>‹#›</a:t>
            </a:fld>
            <a:endParaRPr lang="fr-FR"/>
          </a:p>
        </p:txBody>
      </p:sp>
    </p:spTree>
    <p:extLst>
      <p:ext uri="{BB962C8B-B14F-4D97-AF65-F5344CB8AC3E}">
        <p14:creationId xmlns:p14="http://schemas.microsoft.com/office/powerpoint/2010/main" val="2567998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AF8037F-F439-6373-AEAE-9DD3284F08A7}"/>
              </a:ext>
            </a:extLst>
          </p:cNvPr>
          <p:cNvSpPr txBox="1">
            <a:spLocks noGrp="1"/>
          </p:cNvSpPr>
          <p:nvPr>
            <p:ph type="title" orient="vert"/>
          </p:nvPr>
        </p:nvSpPr>
        <p:spPr>
          <a:xfrm>
            <a:off x="6543675" y="365129"/>
            <a:ext cx="1971674" cy="5811834"/>
          </a:xfrm>
        </p:spPr>
        <p:txBody>
          <a:bodyPr vert="eaVert"/>
          <a:lstStyle>
            <a:lvl1pPr>
              <a:defRPr/>
            </a:lvl1pPr>
          </a:lstStyle>
          <a:p>
            <a:pPr lvl="0"/>
            <a:r>
              <a:rPr lang="en-US"/>
              <a:t>Click to edit Master title style</a:t>
            </a:r>
            <a:endParaRPr lang="fr-BE"/>
          </a:p>
        </p:txBody>
      </p:sp>
      <p:sp>
        <p:nvSpPr>
          <p:cNvPr id="3" name="Vertical Text Placeholder 2">
            <a:extLst>
              <a:ext uri="{FF2B5EF4-FFF2-40B4-BE49-F238E27FC236}">
                <a16:creationId xmlns:a16="http://schemas.microsoft.com/office/drawing/2014/main" id="{45A9C5EF-3A9F-8FC6-9BFC-52604E4DCFEA}"/>
              </a:ext>
            </a:extLst>
          </p:cNvPr>
          <p:cNvSpPr txBox="1">
            <a:spLocks noGrp="1"/>
          </p:cNvSpPr>
          <p:nvPr>
            <p:ph type="body" orient="vert" idx="1"/>
          </p:nvPr>
        </p:nvSpPr>
        <p:spPr>
          <a:xfrm>
            <a:off x="628650" y="365129"/>
            <a:ext cx="5800725" cy="5811834"/>
          </a:xfrm>
        </p:spPr>
        <p:txBody>
          <a:bodyPr vert="eaVert"/>
          <a:lstStyle>
            <a:lvl1pPr>
              <a:defRPr/>
            </a:lvl1pPr>
            <a:lvl2pPr>
              <a:defRPr/>
            </a:lvl2pPr>
            <a:lvl3pPr>
              <a:defRPr/>
            </a:lvl3pPr>
            <a:lvl4pPr>
              <a:defRPr/>
            </a:lvl4pPr>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Date Placeholder 3">
            <a:extLst>
              <a:ext uri="{FF2B5EF4-FFF2-40B4-BE49-F238E27FC236}">
                <a16:creationId xmlns:a16="http://schemas.microsoft.com/office/drawing/2014/main" id="{0C24E40D-7F30-213C-ACED-D96A3E053791}"/>
              </a:ext>
            </a:extLst>
          </p:cNvPr>
          <p:cNvSpPr txBox="1">
            <a:spLocks noGrp="1"/>
          </p:cNvSpPr>
          <p:nvPr>
            <p:ph type="dt" sz="half" idx="7"/>
          </p:nvPr>
        </p:nvSpPr>
        <p:spPr/>
        <p:txBody>
          <a:bodyPr/>
          <a:lstStyle>
            <a:lvl1pPr>
              <a:defRPr/>
            </a:lvl1pPr>
          </a:lstStyle>
          <a:p>
            <a:pPr lvl="0"/>
            <a:fld id="{12EE7C36-5D84-4D89-BB92-F29A78D4C996}" type="datetime1">
              <a:rPr lang="fr-FR"/>
              <a:pPr lvl="0"/>
              <a:t>02/05/2025</a:t>
            </a:fld>
            <a:endParaRPr lang="fr-FR"/>
          </a:p>
        </p:txBody>
      </p:sp>
      <p:sp>
        <p:nvSpPr>
          <p:cNvPr id="5" name="Footer Placeholder 4">
            <a:extLst>
              <a:ext uri="{FF2B5EF4-FFF2-40B4-BE49-F238E27FC236}">
                <a16:creationId xmlns:a16="http://schemas.microsoft.com/office/drawing/2014/main" id="{F679B38D-707D-1986-41E1-BE6721761387}"/>
              </a:ext>
            </a:extLst>
          </p:cNvPr>
          <p:cNvSpPr txBox="1">
            <a:spLocks noGrp="1"/>
          </p:cNvSpPr>
          <p:nvPr>
            <p:ph type="ftr" sz="quarter" idx="9"/>
          </p:nvPr>
        </p:nvSpPr>
        <p:spPr/>
        <p:txBody>
          <a:bodyPr/>
          <a:lstStyle>
            <a:lvl1pPr>
              <a:defRPr/>
            </a:lvl1pPr>
          </a:lstStyle>
          <a:p>
            <a:pPr lvl="0"/>
            <a:endParaRPr lang="fr-FR"/>
          </a:p>
        </p:txBody>
      </p:sp>
      <p:sp>
        <p:nvSpPr>
          <p:cNvPr id="6" name="Slide Number Placeholder 5">
            <a:extLst>
              <a:ext uri="{FF2B5EF4-FFF2-40B4-BE49-F238E27FC236}">
                <a16:creationId xmlns:a16="http://schemas.microsoft.com/office/drawing/2014/main" id="{5A439270-3C0B-4514-7C92-7C3DA0C212E3}"/>
              </a:ext>
            </a:extLst>
          </p:cNvPr>
          <p:cNvSpPr txBox="1">
            <a:spLocks noGrp="1"/>
          </p:cNvSpPr>
          <p:nvPr>
            <p:ph type="sldNum" sz="quarter" idx="8"/>
          </p:nvPr>
        </p:nvSpPr>
        <p:spPr/>
        <p:txBody>
          <a:bodyPr/>
          <a:lstStyle>
            <a:lvl1pPr>
              <a:defRPr/>
            </a:lvl1pPr>
          </a:lstStyle>
          <a:p>
            <a:pPr lvl="0"/>
            <a:fld id="{89354489-3C92-49EE-BE6C-7C9A36B7CD80}" type="slidenum">
              <a:t>‹#›</a:t>
            </a:fld>
            <a:endParaRPr lang="fr-FR"/>
          </a:p>
        </p:txBody>
      </p:sp>
    </p:spTree>
    <p:extLst>
      <p:ext uri="{BB962C8B-B14F-4D97-AF65-F5344CB8AC3E}">
        <p14:creationId xmlns:p14="http://schemas.microsoft.com/office/powerpoint/2010/main" val="24264874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2" name="Slide Number Placeholder 3">
            <a:extLst>
              <a:ext uri="{FF2B5EF4-FFF2-40B4-BE49-F238E27FC236}">
                <a16:creationId xmlns:a16="http://schemas.microsoft.com/office/drawing/2014/main" id="{38A2EF25-FDAA-7268-D3F7-491AE7819B49}"/>
              </a:ext>
            </a:extLst>
          </p:cNvPr>
          <p:cNvSpPr txBox="1">
            <a:spLocks noGrp="1"/>
          </p:cNvSpPr>
          <p:nvPr>
            <p:ph type="sldNum" sz="quarter" idx="8"/>
          </p:nvPr>
        </p:nvSpPr>
        <p:spPr/>
        <p:txBody>
          <a:bodyPr/>
          <a:lstStyle>
            <a:lvl1pPr>
              <a:defRPr/>
            </a:lvl1pPr>
          </a:lstStyle>
          <a:p>
            <a:pPr lvl="0"/>
            <a:fld id="{BF2E3CD6-198C-47DC-900A-8B5FD6BC1E35}" type="slidenum">
              <a:t>‹#›</a:t>
            </a:fld>
            <a:endParaRPr lang="en-GB"/>
          </a:p>
        </p:txBody>
      </p:sp>
      <p:sp>
        <p:nvSpPr>
          <p:cNvPr id="3" name="Rectangle 1">
            <a:extLst>
              <a:ext uri="{FF2B5EF4-FFF2-40B4-BE49-F238E27FC236}">
                <a16:creationId xmlns:a16="http://schemas.microsoft.com/office/drawing/2014/main" id="{E9C7FEC1-262F-61BE-0966-EDAECE73983D}"/>
              </a:ext>
            </a:extLst>
          </p:cNvPr>
          <p:cNvSpPr/>
          <p:nvPr/>
        </p:nvSpPr>
        <p:spPr>
          <a:xfrm>
            <a:off x="0" y="0"/>
            <a:ext cx="9144000" cy="1078169"/>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350" b="0" i="0" u="none" strike="noStrike" kern="1200" cap="none" spc="0" baseline="0">
              <a:solidFill>
                <a:srgbClr val="FFFFFF"/>
              </a:solidFill>
              <a:uFillTx/>
              <a:latin typeface="Arial"/>
            </a:endParaRPr>
          </a:p>
        </p:txBody>
      </p:sp>
      <p:sp>
        <p:nvSpPr>
          <p:cNvPr id="4" name="Rectangle 4">
            <a:extLst>
              <a:ext uri="{FF2B5EF4-FFF2-40B4-BE49-F238E27FC236}">
                <a16:creationId xmlns:a16="http://schemas.microsoft.com/office/drawing/2014/main" id="{67ABC169-DA9E-7F11-D215-63D039DA0142}"/>
              </a:ext>
            </a:extLst>
          </p:cNvPr>
          <p:cNvSpPr/>
          <p:nvPr/>
        </p:nvSpPr>
        <p:spPr>
          <a:xfrm>
            <a:off x="0" y="1078169"/>
            <a:ext cx="9144000" cy="5779830"/>
          </a:xfrm>
          <a:prstGeom prst="rect">
            <a:avLst/>
          </a:prstGeom>
          <a:solidFill>
            <a:srgbClr val="0356B1"/>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350" b="0" i="0" u="none" strike="noStrike" kern="1200" cap="none" spc="0" baseline="0">
              <a:solidFill>
                <a:srgbClr val="ED8D2F"/>
              </a:solidFill>
              <a:uFillTx/>
              <a:latin typeface="Arial"/>
            </a:endParaRPr>
          </a:p>
        </p:txBody>
      </p:sp>
      <p:pic>
        <p:nvPicPr>
          <p:cNvPr id="5" name="Picture 2">
            <a:extLst>
              <a:ext uri="{FF2B5EF4-FFF2-40B4-BE49-F238E27FC236}">
                <a16:creationId xmlns:a16="http://schemas.microsoft.com/office/drawing/2014/main" id="{9757EDFB-2E72-6C92-2889-97077D9A14FD}"/>
              </a:ext>
            </a:extLst>
          </p:cNvPr>
          <p:cNvPicPr>
            <a:picLocks noChangeAspect="1"/>
          </p:cNvPicPr>
          <p:nvPr/>
        </p:nvPicPr>
        <p:blipFill>
          <a:blip r:embed="rId2"/>
          <a:stretch>
            <a:fillRect/>
          </a:stretch>
        </p:blipFill>
        <p:spPr>
          <a:xfrm>
            <a:off x="4041702" y="258043"/>
            <a:ext cx="1244845" cy="1152464"/>
          </a:xfrm>
          <a:prstGeom prst="rect">
            <a:avLst/>
          </a:prstGeom>
          <a:noFill/>
          <a:ln cap="flat">
            <a:noFill/>
          </a:ln>
        </p:spPr>
      </p:pic>
      <p:sp>
        <p:nvSpPr>
          <p:cNvPr id="6" name="Title 1">
            <a:extLst>
              <a:ext uri="{FF2B5EF4-FFF2-40B4-BE49-F238E27FC236}">
                <a16:creationId xmlns:a16="http://schemas.microsoft.com/office/drawing/2014/main" id="{AA1E09F1-38A4-C4D2-D7F6-F6F7C5C625FA}"/>
              </a:ext>
            </a:extLst>
          </p:cNvPr>
          <p:cNvSpPr txBox="1">
            <a:spLocks noGrp="1"/>
          </p:cNvSpPr>
          <p:nvPr>
            <p:ph type="title"/>
          </p:nvPr>
        </p:nvSpPr>
        <p:spPr>
          <a:xfrm>
            <a:off x="803510" y="1992569"/>
            <a:ext cx="7548920" cy="2149525"/>
          </a:xfrm>
        </p:spPr>
        <p:txBody>
          <a:bodyPr wrap="none" anchor="t"/>
          <a:lstStyle>
            <a:lvl1pPr>
              <a:defRPr sz="4500">
                <a:solidFill>
                  <a:srgbClr val="FFFFFF"/>
                </a:solidFill>
              </a:defRPr>
            </a:lvl1pPr>
          </a:lstStyle>
          <a:p>
            <a:pPr lvl="0"/>
            <a:r>
              <a:rPr lang="en-US"/>
              <a:t>Click to edit Master title style</a:t>
            </a:r>
            <a:endParaRPr lang="en-GB"/>
          </a:p>
        </p:txBody>
      </p:sp>
      <p:cxnSp>
        <p:nvCxnSpPr>
          <p:cNvPr id="7" name="Straight Connector 6">
            <a:extLst>
              <a:ext uri="{FF2B5EF4-FFF2-40B4-BE49-F238E27FC236}">
                <a16:creationId xmlns:a16="http://schemas.microsoft.com/office/drawing/2014/main" id="{0827A614-CA2D-054E-786D-0D0BF6F10599}"/>
              </a:ext>
            </a:extLst>
          </p:cNvPr>
          <p:cNvCxnSpPr/>
          <p:nvPr/>
        </p:nvCxnSpPr>
        <p:spPr>
          <a:xfrm>
            <a:off x="628650" y="1978926"/>
            <a:ext cx="0" cy="4879074"/>
          </a:xfrm>
          <a:prstGeom prst="straightConnector1">
            <a:avLst/>
          </a:prstGeom>
          <a:noFill/>
          <a:ln w="28575" cap="flat">
            <a:solidFill>
              <a:srgbClr val="FFC000"/>
            </a:solidFill>
            <a:prstDash val="solid"/>
            <a:miter/>
          </a:ln>
        </p:spPr>
      </p:cxnSp>
      <p:sp>
        <p:nvSpPr>
          <p:cNvPr id="8" name="Rectangle 10">
            <a:extLst>
              <a:ext uri="{FF2B5EF4-FFF2-40B4-BE49-F238E27FC236}">
                <a16:creationId xmlns:a16="http://schemas.microsoft.com/office/drawing/2014/main" id="{416DEC39-39DB-3608-7400-A5478430C23D}"/>
              </a:ext>
            </a:extLst>
          </p:cNvPr>
          <p:cNvSpPr/>
          <p:nvPr/>
        </p:nvSpPr>
        <p:spPr>
          <a:xfrm>
            <a:off x="4305873" y="6619167"/>
            <a:ext cx="530553" cy="240596"/>
          </a:xfrm>
          <a:prstGeom prst="rect">
            <a:avLst/>
          </a:prstGeom>
          <a:solidFill>
            <a:srgbClr val="004494"/>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350" b="0" i="0" u="none" strike="noStrike" kern="1200" cap="none" spc="0" baseline="0">
              <a:solidFill>
                <a:srgbClr val="FFFFFF"/>
              </a:solidFill>
              <a:uFillTx/>
              <a:latin typeface="Arial"/>
            </a:endParaRPr>
          </a:p>
        </p:txBody>
      </p:sp>
      <p:sp>
        <p:nvSpPr>
          <p:cNvPr id="9" name="Subtitle 2">
            <a:extLst>
              <a:ext uri="{FF2B5EF4-FFF2-40B4-BE49-F238E27FC236}">
                <a16:creationId xmlns:a16="http://schemas.microsoft.com/office/drawing/2014/main" id="{D7C32676-26F2-952D-77F8-79E0FF427592}"/>
              </a:ext>
            </a:extLst>
          </p:cNvPr>
          <p:cNvSpPr txBox="1">
            <a:spLocks noGrp="1"/>
          </p:cNvSpPr>
          <p:nvPr>
            <p:ph type="subTitle" idx="4294967295"/>
          </p:nvPr>
        </p:nvSpPr>
        <p:spPr>
          <a:xfrm>
            <a:off x="803510" y="4418051"/>
            <a:ext cx="7548920" cy="897757"/>
          </a:xfrm>
        </p:spPr>
        <p:txBody>
          <a:bodyPr/>
          <a:lstStyle>
            <a:lvl1pPr marL="0" indent="0">
              <a:buNone/>
              <a:defRPr sz="2100">
                <a:solidFill>
                  <a:srgbClr val="FFC000"/>
                </a:solidFill>
              </a:defRPr>
            </a:lvl1pPr>
          </a:lstStyle>
          <a:p>
            <a:pPr lvl="0"/>
            <a:r>
              <a:rPr lang="en-US"/>
              <a:t>Click to edit Master subtitle style</a:t>
            </a:r>
            <a:endParaRPr lang="en-GB"/>
          </a:p>
        </p:txBody>
      </p:sp>
      <p:sp>
        <p:nvSpPr>
          <p:cNvPr id="10" name="Text Placeholder 18">
            <a:extLst>
              <a:ext uri="{FF2B5EF4-FFF2-40B4-BE49-F238E27FC236}">
                <a16:creationId xmlns:a16="http://schemas.microsoft.com/office/drawing/2014/main" id="{B538B8AB-B3AA-0E68-1989-77865B2A3964}"/>
              </a:ext>
            </a:extLst>
          </p:cNvPr>
          <p:cNvSpPr txBox="1">
            <a:spLocks noGrp="1"/>
          </p:cNvSpPr>
          <p:nvPr>
            <p:ph type="body" idx="4294967295"/>
          </p:nvPr>
        </p:nvSpPr>
        <p:spPr>
          <a:xfrm>
            <a:off x="4572000" y="5557906"/>
            <a:ext cx="3780239" cy="528998"/>
          </a:xfrm>
        </p:spPr>
        <p:txBody>
          <a:bodyPr/>
          <a:lstStyle>
            <a:lvl1pPr marL="0" indent="0" algn="r">
              <a:buNone/>
              <a:defRPr sz="1650" i="1">
                <a:solidFill>
                  <a:srgbClr val="FFFFFF"/>
                </a:solidFill>
              </a:defRPr>
            </a:lvl1pPr>
          </a:lstStyle>
          <a:p>
            <a:pPr lvl="0"/>
            <a:r>
              <a:rPr lang="en-US"/>
              <a:t>Edit Master text styles</a:t>
            </a:r>
          </a:p>
        </p:txBody>
      </p:sp>
    </p:spTree>
    <p:extLst>
      <p:ext uri="{BB962C8B-B14F-4D97-AF65-F5344CB8AC3E}">
        <p14:creationId xmlns:p14="http://schemas.microsoft.com/office/powerpoint/2010/main" val="18375533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2_Title Slide">
    <p:spTree>
      <p:nvGrpSpPr>
        <p:cNvPr id="1" name=""/>
        <p:cNvGrpSpPr/>
        <p:nvPr/>
      </p:nvGrpSpPr>
      <p:grpSpPr>
        <a:xfrm>
          <a:off x="0" y="0"/>
          <a:ext cx="0" cy="0"/>
          <a:chOff x="0" y="0"/>
          <a:chExt cx="0" cy="0"/>
        </a:xfrm>
      </p:grpSpPr>
      <p:pic>
        <p:nvPicPr>
          <p:cNvPr id="2" name="Picture 7">
            <a:extLst>
              <a:ext uri="{FF2B5EF4-FFF2-40B4-BE49-F238E27FC236}">
                <a16:creationId xmlns:a16="http://schemas.microsoft.com/office/drawing/2014/main" id="{7110D324-9B32-BA28-CD6C-8F101B7E1BA7}"/>
              </a:ext>
            </a:extLst>
          </p:cNvPr>
          <p:cNvPicPr>
            <a:picLocks noChangeAspect="1"/>
          </p:cNvPicPr>
          <p:nvPr/>
        </p:nvPicPr>
        <p:blipFill>
          <a:blip r:embed="rId2"/>
          <a:srcRect/>
          <a:stretch>
            <a:fillRect/>
          </a:stretch>
        </p:blipFill>
        <p:spPr>
          <a:xfrm>
            <a:off x="0" y="1850288"/>
            <a:ext cx="9144000" cy="5018346"/>
          </a:xfrm>
          <a:prstGeom prst="rect">
            <a:avLst/>
          </a:prstGeom>
          <a:noFill/>
          <a:ln cap="flat">
            <a:noFill/>
          </a:ln>
        </p:spPr>
      </p:pic>
      <p:sp>
        <p:nvSpPr>
          <p:cNvPr id="3" name="Slide Number Placeholder 3">
            <a:extLst>
              <a:ext uri="{FF2B5EF4-FFF2-40B4-BE49-F238E27FC236}">
                <a16:creationId xmlns:a16="http://schemas.microsoft.com/office/drawing/2014/main" id="{9D187068-ED68-35CD-0FA4-B209C741B678}"/>
              </a:ext>
            </a:extLst>
          </p:cNvPr>
          <p:cNvSpPr txBox="1">
            <a:spLocks noGrp="1"/>
          </p:cNvSpPr>
          <p:nvPr>
            <p:ph type="sldNum" sz="quarter" idx="8"/>
          </p:nvPr>
        </p:nvSpPr>
        <p:spPr/>
        <p:txBody>
          <a:bodyPr/>
          <a:lstStyle>
            <a:lvl1pPr>
              <a:defRPr/>
            </a:lvl1pPr>
          </a:lstStyle>
          <a:p>
            <a:pPr lvl="0"/>
            <a:fld id="{314390D2-64E4-4F36-9818-8A3AC1AAA640}" type="slidenum">
              <a:t>‹#›</a:t>
            </a:fld>
            <a:endParaRPr lang="en-GB"/>
          </a:p>
        </p:txBody>
      </p:sp>
      <p:sp>
        <p:nvSpPr>
          <p:cNvPr id="4" name="Rectangle 1">
            <a:extLst>
              <a:ext uri="{FF2B5EF4-FFF2-40B4-BE49-F238E27FC236}">
                <a16:creationId xmlns:a16="http://schemas.microsoft.com/office/drawing/2014/main" id="{728177CB-1A92-D3D2-1136-DAA1CE46876B}"/>
              </a:ext>
            </a:extLst>
          </p:cNvPr>
          <p:cNvSpPr/>
          <p:nvPr/>
        </p:nvSpPr>
        <p:spPr>
          <a:xfrm>
            <a:off x="0" y="0"/>
            <a:ext cx="9144000" cy="1078169"/>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350" b="0" i="0" u="none" strike="noStrike" kern="1200" cap="none" spc="0" baseline="0">
              <a:solidFill>
                <a:srgbClr val="FFFFFF"/>
              </a:solidFill>
              <a:uFillTx/>
              <a:latin typeface="Arial"/>
            </a:endParaRPr>
          </a:p>
        </p:txBody>
      </p:sp>
      <p:sp>
        <p:nvSpPr>
          <p:cNvPr id="5" name="Rectangle 4">
            <a:extLst>
              <a:ext uri="{FF2B5EF4-FFF2-40B4-BE49-F238E27FC236}">
                <a16:creationId xmlns:a16="http://schemas.microsoft.com/office/drawing/2014/main" id="{A208A3E6-E0C4-3C74-4EDD-A46AD9634B5C}"/>
              </a:ext>
            </a:extLst>
          </p:cNvPr>
          <p:cNvSpPr/>
          <p:nvPr/>
        </p:nvSpPr>
        <p:spPr>
          <a:xfrm>
            <a:off x="0" y="1078178"/>
            <a:ext cx="9144000" cy="2890802"/>
          </a:xfrm>
          <a:prstGeom prst="rect">
            <a:avLst/>
          </a:prstGeom>
          <a:solidFill>
            <a:srgbClr val="0356B1"/>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350" b="0" i="0" u="none" strike="noStrike" kern="1200" cap="none" spc="0" baseline="0">
              <a:solidFill>
                <a:srgbClr val="ED8D2F"/>
              </a:solidFill>
              <a:uFillTx/>
              <a:latin typeface="Arial"/>
            </a:endParaRPr>
          </a:p>
        </p:txBody>
      </p:sp>
      <p:pic>
        <p:nvPicPr>
          <p:cNvPr id="6" name="Picture 2">
            <a:extLst>
              <a:ext uri="{FF2B5EF4-FFF2-40B4-BE49-F238E27FC236}">
                <a16:creationId xmlns:a16="http://schemas.microsoft.com/office/drawing/2014/main" id="{BF26C4FB-D17E-A719-0D4A-90E2663A18DF}"/>
              </a:ext>
            </a:extLst>
          </p:cNvPr>
          <p:cNvPicPr>
            <a:picLocks noChangeAspect="1"/>
          </p:cNvPicPr>
          <p:nvPr/>
        </p:nvPicPr>
        <p:blipFill>
          <a:blip r:embed="rId3"/>
          <a:stretch>
            <a:fillRect/>
          </a:stretch>
        </p:blipFill>
        <p:spPr>
          <a:xfrm>
            <a:off x="4041702" y="258043"/>
            <a:ext cx="1244845" cy="1152464"/>
          </a:xfrm>
          <a:prstGeom prst="rect">
            <a:avLst/>
          </a:prstGeom>
          <a:noFill/>
          <a:ln cap="flat">
            <a:noFill/>
          </a:ln>
        </p:spPr>
      </p:pic>
      <p:sp>
        <p:nvSpPr>
          <p:cNvPr id="7" name="Title 1">
            <a:extLst>
              <a:ext uri="{FF2B5EF4-FFF2-40B4-BE49-F238E27FC236}">
                <a16:creationId xmlns:a16="http://schemas.microsoft.com/office/drawing/2014/main" id="{D259B35C-512D-F63B-F2C0-C68C1B6C1DC2}"/>
              </a:ext>
            </a:extLst>
          </p:cNvPr>
          <p:cNvSpPr txBox="1">
            <a:spLocks noGrp="1"/>
          </p:cNvSpPr>
          <p:nvPr>
            <p:ph type="title"/>
          </p:nvPr>
        </p:nvSpPr>
        <p:spPr>
          <a:xfrm>
            <a:off x="803510" y="1992569"/>
            <a:ext cx="7548920" cy="872648"/>
          </a:xfrm>
        </p:spPr>
        <p:txBody>
          <a:bodyPr anchor="t">
            <a:normAutofit/>
          </a:bodyPr>
          <a:lstStyle>
            <a:lvl1pPr>
              <a:defRPr sz="4500">
                <a:solidFill>
                  <a:srgbClr val="FFFFFF"/>
                </a:solidFill>
              </a:defRPr>
            </a:lvl1pPr>
          </a:lstStyle>
          <a:p>
            <a:pPr lvl="0"/>
            <a:r>
              <a:rPr lang="en-US"/>
              <a:t>Click to edit Master title style</a:t>
            </a:r>
            <a:endParaRPr lang="en-GB"/>
          </a:p>
        </p:txBody>
      </p:sp>
      <p:cxnSp>
        <p:nvCxnSpPr>
          <p:cNvPr id="8" name="Straight Connector 6">
            <a:extLst>
              <a:ext uri="{FF2B5EF4-FFF2-40B4-BE49-F238E27FC236}">
                <a16:creationId xmlns:a16="http://schemas.microsoft.com/office/drawing/2014/main" id="{01AE1D4B-C66A-3CCC-B89E-C6D65AC1AD28}"/>
              </a:ext>
            </a:extLst>
          </p:cNvPr>
          <p:cNvCxnSpPr/>
          <p:nvPr/>
        </p:nvCxnSpPr>
        <p:spPr>
          <a:xfrm>
            <a:off x="628650" y="1978926"/>
            <a:ext cx="0" cy="4879074"/>
          </a:xfrm>
          <a:prstGeom prst="straightConnector1">
            <a:avLst/>
          </a:prstGeom>
          <a:noFill/>
          <a:ln w="28575" cap="flat">
            <a:solidFill>
              <a:srgbClr val="FFC000"/>
            </a:solidFill>
            <a:prstDash val="solid"/>
            <a:miter/>
          </a:ln>
        </p:spPr>
      </p:cxnSp>
      <p:sp>
        <p:nvSpPr>
          <p:cNvPr id="9" name="Rectangle 10">
            <a:extLst>
              <a:ext uri="{FF2B5EF4-FFF2-40B4-BE49-F238E27FC236}">
                <a16:creationId xmlns:a16="http://schemas.microsoft.com/office/drawing/2014/main" id="{39C8C69E-8AEE-2F8E-02E7-592BECC6BD9E}"/>
              </a:ext>
            </a:extLst>
          </p:cNvPr>
          <p:cNvSpPr/>
          <p:nvPr/>
        </p:nvSpPr>
        <p:spPr>
          <a:xfrm>
            <a:off x="4305873" y="6619167"/>
            <a:ext cx="530553" cy="240596"/>
          </a:xfrm>
          <a:prstGeom prst="rect">
            <a:avLst/>
          </a:prstGeom>
          <a:solidFill>
            <a:srgbClr val="004494"/>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350" b="0" i="0" u="none" strike="noStrike" kern="1200" cap="none" spc="0" baseline="0">
              <a:solidFill>
                <a:srgbClr val="FFFFFF"/>
              </a:solidFill>
              <a:uFillTx/>
              <a:latin typeface="Arial"/>
            </a:endParaRPr>
          </a:p>
        </p:txBody>
      </p:sp>
      <p:sp>
        <p:nvSpPr>
          <p:cNvPr id="10" name="Subtitle 2">
            <a:extLst>
              <a:ext uri="{FF2B5EF4-FFF2-40B4-BE49-F238E27FC236}">
                <a16:creationId xmlns:a16="http://schemas.microsoft.com/office/drawing/2014/main" id="{C9A13241-164F-FB93-ED7F-78417B638887}"/>
              </a:ext>
            </a:extLst>
          </p:cNvPr>
          <p:cNvSpPr txBox="1">
            <a:spLocks noGrp="1"/>
          </p:cNvSpPr>
          <p:nvPr>
            <p:ph type="subTitle" idx="4294967295"/>
          </p:nvPr>
        </p:nvSpPr>
        <p:spPr>
          <a:xfrm>
            <a:off x="803510" y="3067464"/>
            <a:ext cx="7548920" cy="897757"/>
          </a:xfrm>
        </p:spPr>
        <p:txBody>
          <a:bodyPr/>
          <a:lstStyle>
            <a:lvl1pPr marL="0" indent="0">
              <a:buNone/>
              <a:defRPr sz="2100">
                <a:solidFill>
                  <a:srgbClr val="FFC000"/>
                </a:solidFill>
              </a:defRPr>
            </a:lvl1pPr>
          </a:lstStyle>
          <a:p>
            <a:pPr lvl="0"/>
            <a:r>
              <a:rPr lang="en-US"/>
              <a:t>Click to edit Master subtitle style</a:t>
            </a:r>
            <a:endParaRPr lang="en-GB"/>
          </a:p>
        </p:txBody>
      </p:sp>
      <p:sp>
        <p:nvSpPr>
          <p:cNvPr id="11" name="Text Placeholder 18">
            <a:extLst>
              <a:ext uri="{FF2B5EF4-FFF2-40B4-BE49-F238E27FC236}">
                <a16:creationId xmlns:a16="http://schemas.microsoft.com/office/drawing/2014/main" id="{863DE452-99AF-A625-54C7-C6DB87FC920C}"/>
              </a:ext>
            </a:extLst>
          </p:cNvPr>
          <p:cNvSpPr txBox="1">
            <a:spLocks noGrp="1"/>
          </p:cNvSpPr>
          <p:nvPr>
            <p:ph type="body" idx="4294967295"/>
          </p:nvPr>
        </p:nvSpPr>
        <p:spPr>
          <a:xfrm>
            <a:off x="4572000" y="5783534"/>
            <a:ext cx="3780239" cy="528998"/>
          </a:xfrm>
        </p:spPr>
        <p:txBody>
          <a:bodyPr anchor="b"/>
          <a:lstStyle>
            <a:lvl1pPr marL="0" indent="0" algn="r">
              <a:buNone/>
              <a:defRPr sz="1650" i="1">
                <a:solidFill>
                  <a:srgbClr val="FFFFFF"/>
                </a:solidFill>
              </a:defRPr>
            </a:lvl1pPr>
          </a:lstStyle>
          <a:p>
            <a:pPr lvl="0"/>
            <a:r>
              <a:rPr lang="en-US"/>
              <a:t>Edit Master text styles</a:t>
            </a:r>
          </a:p>
        </p:txBody>
      </p:sp>
    </p:spTree>
    <p:extLst>
      <p:ext uri="{BB962C8B-B14F-4D97-AF65-F5344CB8AC3E}">
        <p14:creationId xmlns:p14="http://schemas.microsoft.com/office/powerpoint/2010/main" val="18262992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1_Title Slide">
    <p:spTree>
      <p:nvGrpSpPr>
        <p:cNvPr id="1" name=""/>
        <p:cNvGrpSpPr/>
        <p:nvPr/>
      </p:nvGrpSpPr>
      <p:grpSpPr>
        <a:xfrm>
          <a:off x="0" y="0"/>
          <a:ext cx="0" cy="0"/>
          <a:chOff x="0" y="0"/>
          <a:chExt cx="0" cy="0"/>
        </a:xfrm>
      </p:grpSpPr>
      <p:pic>
        <p:nvPicPr>
          <p:cNvPr id="2" name="Picture 7">
            <a:extLst>
              <a:ext uri="{FF2B5EF4-FFF2-40B4-BE49-F238E27FC236}">
                <a16:creationId xmlns:a16="http://schemas.microsoft.com/office/drawing/2014/main" id="{43F44EB2-0A76-79C0-FC12-69DCFBB4B429}"/>
              </a:ext>
            </a:extLst>
          </p:cNvPr>
          <p:cNvPicPr>
            <a:picLocks noChangeAspect="1"/>
          </p:cNvPicPr>
          <p:nvPr/>
        </p:nvPicPr>
        <p:blipFill>
          <a:blip r:embed="rId2"/>
          <a:stretch>
            <a:fillRect/>
          </a:stretch>
        </p:blipFill>
        <p:spPr>
          <a:xfrm>
            <a:off x="0" y="802221"/>
            <a:ext cx="9144000" cy="6059198"/>
          </a:xfrm>
          <a:prstGeom prst="rect">
            <a:avLst/>
          </a:prstGeom>
          <a:noFill/>
          <a:ln cap="flat">
            <a:noFill/>
          </a:ln>
        </p:spPr>
      </p:pic>
      <p:sp>
        <p:nvSpPr>
          <p:cNvPr id="3" name="Rectangle 13">
            <a:extLst>
              <a:ext uri="{FF2B5EF4-FFF2-40B4-BE49-F238E27FC236}">
                <a16:creationId xmlns:a16="http://schemas.microsoft.com/office/drawing/2014/main" id="{20F67F84-179D-99EE-988A-0978145DA55A}"/>
              </a:ext>
            </a:extLst>
          </p:cNvPr>
          <p:cNvSpPr/>
          <p:nvPr/>
        </p:nvSpPr>
        <p:spPr>
          <a:xfrm>
            <a:off x="3968" y="1078178"/>
            <a:ext cx="9148014" cy="5783241"/>
          </a:xfrm>
          <a:prstGeom prst="rect">
            <a:avLst/>
          </a:prstGeom>
          <a:solidFill>
            <a:srgbClr val="024EA2">
              <a:alpha val="70000"/>
            </a:srgbClr>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350" b="0" i="0" u="none" strike="noStrike" kern="1200" cap="none" spc="0" baseline="0">
              <a:solidFill>
                <a:srgbClr val="ED8D2F"/>
              </a:solidFill>
              <a:uFillTx/>
              <a:latin typeface="Arial"/>
            </a:endParaRPr>
          </a:p>
        </p:txBody>
      </p:sp>
      <p:sp>
        <p:nvSpPr>
          <p:cNvPr id="4" name="Rectangle 1">
            <a:extLst>
              <a:ext uri="{FF2B5EF4-FFF2-40B4-BE49-F238E27FC236}">
                <a16:creationId xmlns:a16="http://schemas.microsoft.com/office/drawing/2014/main" id="{30E77DBA-A3BE-3C12-D4D8-1B4465FA4040}"/>
              </a:ext>
            </a:extLst>
          </p:cNvPr>
          <p:cNvSpPr/>
          <p:nvPr/>
        </p:nvSpPr>
        <p:spPr>
          <a:xfrm>
            <a:off x="0" y="0"/>
            <a:ext cx="9144000" cy="1078169"/>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350" b="0" i="0" u="none" strike="noStrike" kern="1200" cap="none" spc="0" baseline="0">
              <a:solidFill>
                <a:srgbClr val="FFFFFF"/>
              </a:solidFill>
              <a:uFillTx/>
              <a:latin typeface="Arial"/>
            </a:endParaRPr>
          </a:p>
        </p:txBody>
      </p:sp>
      <p:sp>
        <p:nvSpPr>
          <p:cNvPr id="5" name="Title 1">
            <a:extLst>
              <a:ext uri="{FF2B5EF4-FFF2-40B4-BE49-F238E27FC236}">
                <a16:creationId xmlns:a16="http://schemas.microsoft.com/office/drawing/2014/main" id="{AADBE361-1259-542C-5996-76A5EF1BBD54}"/>
              </a:ext>
            </a:extLst>
          </p:cNvPr>
          <p:cNvSpPr txBox="1">
            <a:spLocks noGrp="1"/>
          </p:cNvSpPr>
          <p:nvPr>
            <p:ph type="title"/>
          </p:nvPr>
        </p:nvSpPr>
        <p:spPr>
          <a:xfrm>
            <a:off x="803510" y="1992569"/>
            <a:ext cx="7548920" cy="2149525"/>
          </a:xfrm>
        </p:spPr>
        <p:txBody>
          <a:bodyPr wrap="none" anchor="t"/>
          <a:lstStyle>
            <a:lvl1pPr>
              <a:defRPr sz="4500">
                <a:solidFill>
                  <a:srgbClr val="FFFFFF"/>
                </a:solidFill>
              </a:defRPr>
            </a:lvl1pPr>
          </a:lstStyle>
          <a:p>
            <a:pPr lvl="0"/>
            <a:r>
              <a:rPr lang="en-US"/>
              <a:t>Click to edit Master title style</a:t>
            </a:r>
            <a:endParaRPr lang="en-GB"/>
          </a:p>
        </p:txBody>
      </p:sp>
      <p:cxnSp>
        <p:nvCxnSpPr>
          <p:cNvPr id="6" name="Straight Connector 6">
            <a:extLst>
              <a:ext uri="{FF2B5EF4-FFF2-40B4-BE49-F238E27FC236}">
                <a16:creationId xmlns:a16="http://schemas.microsoft.com/office/drawing/2014/main" id="{BB360F80-BCD0-8526-5001-07E04B1EA492}"/>
              </a:ext>
            </a:extLst>
          </p:cNvPr>
          <p:cNvCxnSpPr/>
          <p:nvPr/>
        </p:nvCxnSpPr>
        <p:spPr>
          <a:xfrm>
            <a:off x="628650" y="1978926"/>
            <a:ext cx="0" cy="4879074"/>
          </a:xfrm>
          <a:prstGeom prst="straightConnector1">
            <a:avLst/>
          </a:prstGeom>
          <a:noFill/>
          <a:ln w="28575" cap="flat">
            <a:solidFill>
              <a:srgbClr val="FFC000"/>
            </a:solidFill>
            <a:prstDash val="solid"/>
            <a:miter/>
          </a:ln>
        </p:spPr>
      </p:cxnSp>
      <p:sp>
        <p:nvSpPr>
          <p:cNvPr id="7" name="Rectangle 10">
            <a:extLst>
              <a:ext uri="{FF2B5EF4-FFF2-40B4-BE49-F238E27FC236}">
                <a16:creationId xmlns:a16="http://schemas.microsoft.com/office/drawing/2014/main" id="{7836EEC0-7D3F-C16F-7D38-DC39AFAC65B0}"/>
              </a:ext>
            </a:extLst>
          </p:cNvPr>
          <p:cNvSpPr/>
          <p:nvPr/>
        </p:nvSpPr>
        <p:spPr>
          <a:xfrm>
            <a:off x="4305873" y="6619167"/>
            <a:ext cx="530553" cy="240596"/>
          </a:xfrm>
          <a:prstGeom prst="rect">
            <a:avLst/>
          </a:prstGeom>
          <a:solidFill>
            <a:srgbClr val="004494"/>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350" b="0" i="0" u="none" strike="noStrike" kern="1200" cap="none" spc="0" baseline="0">
              <a:solidFill>
                <a:srgbClr val="FFFFFF"/>
              </a:solidFill>
              <a:uFillTx/>
              <a:latin typeface="Arial"/>
            </a:endParaRPr>
          </a:p>
        </p:txBody>
      </p:sp>
      <p:sp>
        <p:nvSpPr>
          <p:cNvPr id="8" name="Subtitle 2">
            <a:extLst>
              <a:ext uri="{FF2B5EF4-FFF2-40B4-BE49-F238E27FC236}">
                <a16:creationId xmlns:a16="http://schemas.microsoft.com/office/drawing/2014/main" id="{C6FEB16B-7A40-90F6-342C-555B7E05F86C}"/>
              </a:ext>
            </a:extLst>
          </p:cNvPr>
          <p:cNvSpPr txBox="1">
            <a:spLocks noGrp="1"/>
          </p:cNvSpPr>
          <p:nvPr>
            <p:ph type="subTitle" idx="4294967295"/>
          </p:nvPr>
        </p:nvSpPr>
        <p:spPr>
          <a:xfrm>
            <a:off x="803510" y="4418051"/>
            <a:ext cx="7548920" cy="897757"/>
          </a:xfrm>
        </p:spPr>
        <p:txBody>
          <a:bodyPr wrap="none"/>
          <a:lstStyle>
            <a:lvl1pPr marL="0" indent="0">
              <a:buNone/>
              <a:defRPr sz="2100">
                <a:solidFill>
                  <a:srgbClr val="FFC000"/>
                </a:solidFill>
              </a:defRPr>
            </a:lvl1pPr>
          </a:lstStyle>
          <a:p>
            <a:pPr lvl="0"/>
            <a:r>
              <a:rPr lang="en-US"/>
              <a:t>Click to edit Master subtitle style</a:t>
            </a:r>
            <a:endParaRPr lang="en-GB"/>
          </a:p>
        </p:txBody>
      </p:sp>
      <p:pic>
        <p:nvPicPr>
          <p:cNvPr id="9" name="Picture 2">
            <a:extLst>
              <a:ext uri="{FF2B5EF4-FFF2-40B4-BE49-F238E27FC236}">
                <a16:creationId xmlns:a16="http://schemas.microsoft.com/office/drawing/2014/main" id="{6D95EA77-52A2-B5E1-D370-956B4C40D947}"/>
              </a:ext>
            </a:extLst>
          </p:cNvPr>
          <p:cNvPicPr>
            <a:picLocks noChangeAspect="1"/>
          </p:cNvPicPr>
          <p:nvPr/>
        </p:nvPicPr>
        <p:blipFill>
          <a:blip r:embed="rId3"/>
          <a:stretch>
            <a:fillRect/>
          </a:stretch>
        </p:blipFill>
        <p:spPr>
          <a:xfrm>
            <a:off x="4041702" y="258043"/>
            <a:ext cx="1244845" cy="1152464"/>
          </a:xfrm>
          <a:prstGeom prst="rect">
            <a:avLst/>
          </a:prstGeom>
          <a:noFill/>
          <a:ln cap="flat">
            <a:noFill/>
          </a:ln>
        </p:spPr>
      </p:pic>
      <p:sp>
        <p:nvSpPr>
          <p:cNvPr id="10" name="Text Placeholder 18">
            <a:extLst>
              <a:ext uri="{FF2B5EF4-FFF2-40B4-BE49-F238E27FC236}">
                <a16:creationId xmlns:a16="http://schemas.microsoft.com/office/drawing/2014/main" id="{F9BB19A8-71C2-28CB-17DD-7511704A3E62}"/>
              </a:ext>
            </a:extLst>
          </p:cNvPr>
          <p:cNvSpPr txBox="1">
            <a:spLocks noGrp="1"/>
          </p:cNvSpPr>
          <p:nvPr>
            <p:ph type="body" idx="4294967295"/>
          </p:nvPr>
        </p:nvSpPr>
        <p:spPr>
          <a:xfrm>
            <a:off x="4572000" y="5557906"/>
            <a:ext cx="3780239" cy="528998"/>
          </a:xfrm>
        </p:spPr>
        <p:txBody>
          <a:bodyPr wrap="none"/>
          <a:lstStyle>
            <a:lvl1pPr marL="0" indent="0" algn="r">
              <a:buNone/>
              <a:defRPr sz="1650" i="1">
                <a:solidFill>
                  <a:srgbClr val="FFFFFF"/>
                </a:solidFill>
              </a:defRPr>
            </a:lvl1pPr>
          </a:lstStyle>
          <a:p>
            <a:pPr lvl="0"/>
            <a:r>
              <a:rPr lang="en-US"/>
              <a:t>Edit Master text styles</a:t>
            </a:r>
          </a:p>
        </p:txBody>
      </p:sp>
    </p:spTree>
    <p:extLst>
      <p:ext uri="{BB962C8B-B14F-4D97-AF65-F5344CB8AC3E}">
        <p14:creationId xmlns:p14="http://schemas.microsoft.com/office/powerpoint/2010/main" val="29263867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Chapter Slide">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BA47FA5A-BED0-763C-7BB1-1FC9A4D1F8BC}"/>
              </a:ext>
            </a:extLst>
          </p:cNvPr>
          <p:cNvSpPr/>
          <p:nvPr/>
        </p:nvSpPr>
        <p:spPr>
          <a:xfrm>
            <a:off x="0" y="0"/>
            <a:ext cx="9144000" cy="6858000"/>
          </a:xfrm>
          <a:prstGeom prst="rect">
            <a:avLst/>
          </a:prstGeom>
          <a:solidFill>
            <a:srgbClr val="0356B1"/>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350" b="0" i="0" u="none" strike="noStrike" kern="1200" cap="none" spc="0" baseline="0">
              <a:solidFill>
                <a:srgbClr val="FFFFFF"/>
              </a:solidFill>
              <a:uFillTx/>
              <a:latin typeface="Arial"/>
            </a:endParaRPr>
          </a:p>
        </p:txBody>
      </p:sp>
      <p:sp>
        <p:nvSpPr>
          <p:cNvPr id="3" name="Title 1">
            <a:extLst>
              <a:ext uri="{FF2B5EF4-FFF2-40B4-BE49-F238E27FC236}">
                <a16:creationId xmlns:a16="http://schemas.microsoft.com/office/drawing/2014/main" id="{D75F73AD-97DC-9021-6DFC-8558A064E5D2}"/>
              </a:ext>
            </a:extLst>
          </p:cNvPr>
          <p:cNvSpPr txBox="1">
            <a:spLocks noGrp="1"/>
          </p:cNvSpPr>
          <p:nvPr>
            <p:ph type="ctrTitle"/>
          </p:nvPr>
        </p:nvSpPr>
        <p:spPr>
          <a:xfrm>
            <a:off x="802642" y="1122361"/>
            <a:ext cx="8007025" cy="2387598"/>
          </a:xfrm>
        </p:spPr>
        <p:txBody>
          <a:bodyPr/>
          <a:lstStyle>
            <a:lvl1pPr>
              <a:defRPr sz="4500">
                <a:solidFill>
                  <a:srgbClr val="FFC000"/>
                </a:solidFill>
              </a:defRPr>
            </a:lvl1pPr>
          </a:lstStyle>
          <a:p>
            <a:pPr lvl="0"/>
            <a:r>
              <a:rPr lang="en-US"/>
              <a:t>Click to edit Master title style</a:t>
            </a:r>
            <a:endParaRPr lang="en-GB"/>
          </a:p>
        </p:txBody>
      </p:sp>
      <p:sp>
        <p:nvSpPr>
          <p:cNvPr id="4" name="Subtitle 2">
            <a:extLst>
              <a:ext uri="{FF2B5EF4-FFF2-40B4-BE49-F238E27FC236}">
                <a16:creationId xmlns:a16="http://schemas.microsoft.com/office/drawing/2014/main" id="{BCF3314F-E2C2-B484-56BB-2239DB0ECB6F}"/>
              </a:ext>
            </a:extLst>
          </p:cNvPr>
          <p:cNvSpPr txBox="1">
            <a:spLocks noGrp="1"/>
          </p:cNvSpPr>
          <p:nvPr>
            <p:ph type="subTitle" idx="1"/>
          </p:nvPr>
        </p:nvSpPr>
        <p:spPr>
          <a:xfrm>
            <a:off x="802642" y="3602041"/>
            <a:ext cx="8007025" cy="1655758"/>
          </a:xfrm>
        </p:spPr>
        <p:txBody>
          <a:bodyPr/>
          <a:lstStyle>
            <a:lvl1pPr marL="0" indent="0">
              <a:buNone/>
              <a:defRPr>
                <a:solidFill>
                  <a:srgbClr val="FFFFFF"/>
                </a:solidFill>
              </a:defRPr>
            </a:lvl1pPr>
          </a:lstStyle>
          <a:p>
            <a:pPr lvl="0"/>
            <a:r>
              <a:rPr lang="en-US"/>
              <a:t>Click to edit Master subtitle style</a:t>
            </a:r>
            <a:endParaRPr lang="en-GB"/>
          </a:p>
        </p:txBody>
      </p:sp>
      <p:sp>
        <p:nvSpPr>
          <p:cNvPr id="5" name="Slide Number Placeholder 5">
            <a:extLst>
              <a:ext uri="{FF2B5EF4-FFF2-40B4-BE49-F238E27FC236}">
                <a16:creationId xmlns:a16="http://schemas.microsoft.com/office/drawing/2014/main" id="{A8F3C1E2-CF41-ED4C-606F-40A5D6D75395}"/>
              </a:ext>
            </a:extLst>
          </p:cNvPr>
          <p:cNvSpPr txBox="1">
            <a:spLocks noGrp="1"/>
          </p:cNvSpPr>
          <p:nvPr>
            <p:ph type="sldNum" sz="quarter" idx="8"/>
          </p:nvPr>
        </p:nvSpPr>
        <p:spPr/>
        <p:txBody>
          <a:bodyPr/>
          <a:lstStyle>
            <a:lvl1pPr>
              <a:defRPr>
                <a:solidFill>
                  <a:srgbClr val="FFFFFF"/>
                </a:solidFill>
              </a:defRPr>
            </a:lvl1pPr>
          </a:lstStyle>
          <a:p>
            <a:pPr lvl="0"/>
            <a:fld id="{11EE35E6-11AB-4E15-A17A-B6F55E151427}" type="slidenum">
              <a:t>‹#›</a:t>
            </a:fld>
            <a:endParaRPr lang="en-GB"/>
          </a:p>
        </p:txBody>
      </p:sp>
      <p:cxnSp>
        <p:nvCxnSpPr>
          <p:cNvPr id="6" name="Straight Connector 6">
            <a:extLst>
              <a:ext uri="{FF2B5EF4-FFF2-40B4-BE49-F238E27FC236}">
                <a16:creationId xmlns:a16="http://schemas.microsoft.com/office/drawing/2014/main" id="{AFBF60BA-04A3-51F3-54BE-9BC739F5675F}"/>
              </a:ext>
            </a:extLst>
          </p:cNvPr>
          <p:cNvCxnSpPr/>
          <p:nvPr/>
        </p:nvCxnSpPr>
        <p:spPr>
          <a:xfrm>
            <a:off x="628650" y="0"/>
            <a:ext cx="0" cy="3295936"/>
          </a:xfrm>
          <a:prstGeom prst="straightConnector1">
            <a:avLst/>
          </a:prstGeom>
          <a:noFill/>
          <a:ln w="28575" cap="flat">
            <a:solidFill>
              <a:srgbClr val="FFC000"/>
            </a:solidFill>
            <a:prstDash val="solid"/>
            <a:miter/>
          </a:ln>
        </p:spPr>
      </p:cxnSp>
      <p:pic>
        <p:nvPicPr>
          <p:cNvPr id="7" name="Picture 8">
            <a:extLst>
              <a:ext uri="{FF2B5EF4-FFF2-40B4-BE49-F238E27FC236}">
                <a16:creationId xmlns:a16="http://schemas.microsoft.com/office/drawing/2014/main" id="{96634236-2E16-350C-AAEC-E075BD3E3D2A}"/>
              </a:ext>
            </a:extLst>
          </p:cNvPr>
          <p:cNvPicPr>
            <a:picLocks noChangeAspect="1"/>
          </p:cNvPicPr>
          <p:nvPr/>
        </p:nvPicPr>
        <p:blipFill>
          <a:blip r:embed="rId2"/>
          <a:stretch>
            <a:fillRect/>
          </a:stretch>
        </p:blipFill>
        <p:spPr>
          <a:xfrm>
            <a:off x="7520784" y="6045253"/>
            <a:ext cx="1288883" cy="451155"/>
          </a:xfrm>
          <a:prstGeom prst="rect">
            <a:avLst/>
          </a:prstGeom>
          <a:noFill/>
          <a:ln cap="flat">
            <a:noFill/>
          </a:ln>
        </p:spPr>
      </p:pic>
    </p:spTree>
    <p:extLst>
      <p:ext uri="{BB962C8B-B14F-4D97-AF65-F5344CB8AC3E}">
        <p14:creationId xmlns:p14="http://schemas.microsoft.com/office/powerpoint/2010/main" val="42641435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Chapter Slide (2)">
    <p:spTree>
      <p:nvGrpSpPr>
        <p:cNvPr id="1" name=""/>
        <p:cNvGrpSpPr/>
        <p:nvPr/>
      </p:nvGrpSpPr>
      <p:grpSpPr>
        <a:xfrm>
          <a:off x="0" y="0"/>
          <a:ext cx="0" cy="0"/>
          <a:chOff x="0" y="0"/>
          <a:chExt cx="0" cy="0"/>
        </a:xfrm>
      </p:grpSpPr>
      <p:sp>
        <p:nvSpPr>
          <p:cNvPr id="2" name="Rectangle 6">
            <a:extLst>
              <a:ext uri="{FF2B5EF4-FFF2-40B4-BE49-F238E27FC236}">
                <a16:creationId xmlns:a16="http://schemas.microsoft.com/office/drawing/2014/main" id="{41BF0722-8583-76E0-EED4-C057D9A0FCAF}"/>
              </a:ext>
            </a:extLst>
          </p:cNvPr>
          <p:cNvSpPr/>
          <p:nvPr/>
        </p:nvSpPr>
        <p:spPr>
          <a:xfrm>
            <a:off x="0" y="0"/>
            <a:ext cx="9144000" cy="6858000"/>
          </a:xfrm>
          <a:prstGeom prst="rect">
            <a:avLst/>
          </a:prstGeom>
          <a:solidFill>
            <a:srgbClr val="FFC000"/>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350" b="0" i="0" u="none" strike="noStrike" kern="1200" cap="none" spc="0" baseline="0">
              <a:solidFill>
                <a:srgbClr val="FFFFFF"/>
              </a:solidFill>
              <a:uFillTx/>
              <a:latin typeface="Arial"/>
            </a:endParaRPr>
          </a:p>
        </p:txBody>
      </p:sp>
      <p:sp>
        <p:nvSpPr>
          <p:cNvPr id="3" name="Slide Number Placeholder 5">
            <a:extLst>
              <a:ext uri="{FF2B5EF4-FFF2-40B4-BE49-F238E27FC236}">
                <a16:creationId xmlns:a16="http://schemas.microsoft.com/office/drawing/2014/main" id="{48705626-429A-295F-904B-9FB4651B0DD2}"/>
              </a:ext>
            </a:extLst>
          </p:cNvPr>
          <p:cNvSpPr txBox="1">
            <a:spLocks noGrp="1"/>
          </p:cNvSpPr>
          <p:nvPr>
            <p:ph type="sldNum" sz="quarter" idx="8"/>
          </p:nvPr>
        </p:nvSpPr>
        <p:spPr/>
        <p:txBody>
          <a:bodyPr/>
          <a:lstStyle>
            <a:lvl1pPr>
              <a:defRPr/>
            </a:lvl1pPr>
          </a:lstStyle>
          <a:p>
            <a:pPr lvl="0"/>
            <a:fld id="{C91C0DF2-48C7-4548-8AD5-F7B62D009231}" type="slidenum">
              <a:t>‹#›</a:t>
            </a:fld>
            <a:endParaRPr lang="en-GB"/>
          </a:p>
        </p:txBody>
      </p:sp>
      <p:pic>
        <p:nvPicPr>
          <p:cNvPr id="4" name="Picture 8">
            <a:extLst>
              <a:ext uri="{FF2B5EF4-FFF2-40B4-BE49-F238E27FC236}">
                <a16:creationId xmlns:a16="http://schemas.microsoft.com/office/drawing/2014/main" id="{8EA7B593-602D-F2E4-4924-AC7FF97C2D94}"/>
              </a:ext>
            </a:extLst>
          </p:cNvPr>
          <p:cNvPicPr>
            <a:picLocks noChangeAspect="1"/>
          </p:cNvPicPr>
          <p:nvPr/>
        </p:nvPicPr>
        <p:blipFill>
          <a:blip r:embed="rId2"/>
          <a:stretch>
            <a:fillRect/>
          </a:stretch>
        </p:blipFill>
        <p:spPr>
          <a:xfrm>
            <a:off x="7525393" y="6045866"/>
            <a:ext cx="1287146" cy="450543"/>
          </a:xfrm>
          <a:prstGeom prst="rect">
            <a:avLst/>
          </a:prstGeom>
          <a:noFill/>
          <a:ln cap="flat">
            <a:noFill/>
          </a:ln>
        </p:spPr>
      </p:pic>
      <p:sp>
        <p:nvSpPr>
          <p:cNvPr id="5" name="Title 1">
            <a:extLst>
              <a:ext uri="{FF2B5EF4-FFF2-40B4-BE49-F238E27FC236}">
                <a16:creationId xmlns:a16="http://schemas.microsoft.com/office/drawing/2014/main" id="{015441EC-0A38-1901-6C2A-7D6520BE273C}"/>
              </a:ext>
            </a:extLst>
          </p:cNvPr>
          <p:cNvSpPr txBox="1">
            <a:spLocks noGrp="1"/>
          </p:cNvSpPr>
          <p:nvPr>
            <p:ph type="title"/>
          </p:nvPr>
        </p:nvSpPr>
        <p:spPr>
          <a:xfrm>
            <a:off x="807762" y="1122361"/>
            <a:ext cx="7617226" cy="2387598"/>
          </a:xfrm>
        </p:spPr>
        <p:txBody>
          <a:bodyPr/>
          <a:lstStyle>
            <a:lvl1pPr>
              <a:defRPr sz="4500"/>
            </a:lvl1pPr>
          </a:lstStyle>
          <a:p>
            <a:pPr lvl="0"/>
            <a:r>
              <a:rPr lang="en-US"/>
              <a:t>Click to edit Master title style</a:t>
            </a:r>
            <a:endParaRPr lang="en-GB"/>
          </a:p>
        </p:txBody>
      </p:sp>
      <p:cxnSp>
        <p:nvCxnSpPr>
          <p:cNvPr id="6" name="Straight Connector 12">
            <a:extLst>
              <a:ext uri="{FF2B5EF4-FFF2-40B4-BE49-F238E27FC236}">
                <a16:creationId xmlns:a16="http://schemas.microsoft.com/office/drawing/2014/main" id="{80B83F15-19E9-E73F-DC7B-B75F46E8EA86}"/>
              </a:ext>
            </a:extLst>
          </p:cNvPr>
          <p:cNvCxnSpPr/>
          <p:nvPr/>
        </p:nvCxnSpPr>
        <p:spPr>
          <a:xfrm>
            <a:off x="628650" y="0"/>
            <a:ext cx="0" cy="3295936"/>
          </a:xfrm>
          <a:prstGeom prst="straightConnector1">
            <a:avLst/>
          </a:prstGeom>
          <a:noFill/>
          <a:ln w="28575" cap="flat">
            <a:solidFill>
              <a:srgbClr val="034EA2"/>
            </a:solidFill>
            <a:prstDash val="solid"/>
            <a:miter/>
          </a:ln>
        </p:spPr>
      </p:cxnSp>
      <p:sp>
        <p:nvSpPr>
          <p:cNvPr id="7" name="Subtitle 2">
            <a:extLst>
              <a:ext uri="{FF2B5EF4-FFF2-40B4-BE49-F238E27FC236}">
                <a16:creationId xmlns:a16="http://schemas.microsoft.com/office/drawing/2014/main" id="{657E2513-DFDC-702A-718B-C200857B9E9A}"/>
              </a:ext>
            </a:extLst>
          </p:cNvPr>
          <p:cNvSpPr txBox="1">
            <a:spLocks noGrp="1"/>
          </p:cNvSpPr>
          <p:nvPr>
            <p:ph type="subTitle" idx="4294967295"/>
          </p:nvPr>
        </p:nvSpPr>
        <p:spPr>
          <a:xfrm>
            <a:off x="802642" y="3602041"/>
            <a:ext cx="7617226" cy="1655758"/>
          </a:xfrm>
        </p:spPr>
        <p:txBody>
          <a:bodyPr/>
          <a:lstStyle>
            <a:lvl1pPr marL="0" indent="0">
              <a:buNone/>
              <a:defRPr/>
            </a:lvl1pPr>
          </a:lstStyle>
          <a:p>
            <a:pPr lvl="0"/>
            <a:r>
              <a:rPr lang="en-US"/>
              <a:t>Click to edit Master subtitle style</a:t>
            </a:r>
            <a:endParaRPr lang="en-GB"/>
          </a:p>
        </p:txBody>
      </p:sp>
    </p:spTree>
    <p:extLst>
      <p:ext uri="{BB962C8B-B14F-4D97-AF65-F5344CB8AC3E}">
        <p14:creationId xmlns:p14="http://schemas.microsoft.com/office/powerpoint/2010/main" val="29915254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Last slide (option 1)">
    <p:spTree>
      <p:nvGrpSpPr>
        <p:cNvPr id="1" name=""/>
        <p:cNvGrpSpPr/>
        <p:nvPr/>
      </p:nvGrpSpPr>
      <p:grpSpPr>
        <a:xfrm>
          <a:off x="0" y="0"/>
          <a:ext cx="0" cy="0"/>
          <a:chOff x="0" y="0"/>
          <a:chExt cx="0" cy="0"/>
        </a:xfrm>
      </p:grpSpPr>
      <p:sp>
        <p:nvSpPr>
          <p:cNvPr id="2" name="Rectangle 6">
            <a:extLst>
              <a:ext uri="{FF2B5EF4-FFF2-40B4-BE49-F238E27FC236}">
                <a16:creationId xmlns:a16="http://schemas.microsoft.com/office/drawing/2014/main" id="{B35AA940-A0AC-3966-48AD-34A078440F02}"/>
              </a:ext>
            </a:extLst>
          </p:cNvPr>
          <p:cNvSpPr/>
          <p:nvPr/>
        </p:nvSpPr>
        <p:spPr>
          <a:xfrm>
            <a:off x="0" y="0"/>
            <a:ext cx="9144000" cy="3429000"/>
          </a:xfrm>
          <a:prstGeom prst="rect">
            <a:avLst/>
          </a:prstGeom>
          <a:solidFill>
            <a:srgbClr val="FFC000"/>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350" b="0" i="0" u="none" strike="noStrike" kern="1200" cap="none" spc="0" baseline="0">
              <a:solidFill>
                <a:srgbClr val="FFFFFF"/>
              </a:solidFill>
              <a:uFillTx/>
              <a:latin typeface="Arial"/>
            </a:endParaRPr>
          </a:p>
        </p:txBody>
      </p:sp>
      <p:sp>
        <p:nvSpPr>
          <p:cNvPr id="3" name="Slide Number Placeholder 5">
            <a:extLst>
              <a:ext uri="{FF2B5EF4-FFF2-40B4-BE49-F238E27FC236}">
                <a16:creationId xmlns:a16="http://schemas.microsoft.com/office/drawing/2014/main" id="{76900FF4-1C03-C658-50DE-ADD55BC2F74C}"/>
              </a:ext>
            </a:extLst>
          </p:cNvPr>
          <p:cNvSpPr txBox="1">
            <a:spLocks noGrp="1"/>
          </p:cNvSpPr>
          <p:nvPr>
            <p:ph type="sldNum" sz="quarter" idx="8"/>
          </p:nvPr>
        </p:nvSpPr>
        <p:spPr/>
        <p:txBody>
          <a:bodyPr/>
          <a:lstStyle>
            <a:lvl1pPr>
              <a:defRPr/>
            </a:lvl1pPr>
          </a:lstStyle>
          <a:p>
            <a:pPr lvl="0"/>
            <a:fld id="{EFF5166C-B208-4F90-9FCB-614A17403DF2}" type="slidenum">
              <a:t>‹#›</a:t>
            </a:fld>
            <a:endParaRPr lang="en-GB"/>
          </a:p>
        </p:txBody>
      </p:sp>
      <p:sp>
        <p:nvSpPr>
          <p:cNvPr id="4" name="Title 1">
            <a:extLst>
              <a:ext uri="{FF2B5EF4-FFF2-40B4-BE49-F238E27FC236}">
                <a16:creationId xmlns:a16="http://schemas.microsoft.com/office/drawing/2014/main" id="{D3234947-FA01-C43C-3C7B-99455ED35390}"/>
              </a:ext>
            </a:extLst>
          </p:cNvPr>
          <p:cNvSpPr txBox="1">
            <a:spLocks noGrp="1"/>
          </p:cNvSpPr>
          <p:nvPr>
            <p:ph type="title"/>
          </p:nvPr>
        </p:nvSpPr>
        <p:spPr>
          <a:xfrm>
            <a:off x="807762" y="1122361"/>
            <a:ext cx="7617226" cy="1240347"/>
          </a:xfrm>
        </p:spPr>
        <p:txBody>
          <a:bodyPr/>
          <a:lstStyle>
            <a:lvl1pPr>
              <a:defRPr sz="4500"/>
            </a:lvl1pPr>
          </a:lstStyle>
          <a:p>
            <a:pPr lvl="0"/>
            <a:r>
              <a:rPr lang="en-US"/>
              <a:t>Click to edit Master title style</a:t>
            </a:r>
            <a:endParaRPr lang="en-GB"/>
          </a:p>
        </p:txBody>
      </p:sp>
      <p:cxnSp>
        <p:nvCxnSpPr>
          <p:cNvPr id="5" name="Straight Connector 12">
            <a:extLst>
              <a:ext uri="{FF2B5EF4-FFF2-40B4-BE49-F238E27FC236}">
                <a16:creationId xmlns:a16="http://schemas.microsoft.com/office/drawing/2014/main" id="{B136F3FF-F949-ADFE-8A28-CEBC1570CC64}"/>
              </a:ext>
            </a:extLst>
          </p:cNvPr>
          <p:cNvCxnSpPr/>
          <p:nvPr/>
        </p:nvCxnSpPr>
        <p:spPr>
          <a:xfrm>
            <a:off x="628650" y="0"/>
            <a:ext cx="0" cy="2362709"/>
          </a:xfrm>
          <a:prstGeom prst="straightConnector1">
            <a:avLst/>
          </a:prstGeom>
          <a:noFill/>
          <a:ln w="28575" cap="flat">
            <a:solidFill>
              <a:srgbClr val="034EA2"/>
            </a:solidFill>
            <a:prstDash val="solid"/>
            <a:miter/>
          </a:ln>
        </p:spPr>
      </p:cxnSp>
      <p:sp>
        <p:nvSpPr>
          <p:cNvPr id="6" name="Subtitle 2">
            <a:extLst>
              <a:ext uri="{FF2B5EF4-FFF2-40B4-BE49-F238E27FC236}">
                <a16:creationId xmlns:a16="http://schemas.microsoft.com/office/drawing/2014/main" id="{8221818D-930B-96CE-2C83-33F7F1074004}"/>
              </a:ext>
            </a:extLst>
          </p:cNvPr>
          <p:cNvSpPr txBox="1">
            <a:spLocks noGrp="1"/>
          </p:cNvSpPr>
          <p:nvPr>
            <p:ph type="subTitle" idx="4294967295"/>
          </p:nvPr>
        </p:nvSpPr>
        <p:spPr>
          <a:xfrm>
            <a:off x="628650" y="4160830"/>
            <a:ext cx="8167082" cy="1620143"/>
          </a:xfrm>
        </p:spPr>
        <p:txBody>
          <a:bodyPr/>
          <a:lstStyle>
            <a:lvl1pPr marL="0" indent="0">
              <a:buNone/>
              <a:defRPr sz="1050">
                <a:solidFill>
                  <a:srgbClr val="7F7F7F"/>
                </a:solidFill>
              </a:defRPr>
            </a:lvl1pPr>
          </a:lstStyle>
          <a:p>
            <a:pPr lvl="0"/>
            <a:r>
              <a:rPr lang="en-US"/>
              <a:t>Click to edit Master subtitle style</a:t>
            </a:r>
            <a:endParaRPr lang="en-GB"/>
          </a:p>
        </p:txBody>
      </p:sp>
    </p:spTree>
    <p:extLst>
      <p:ext uri="{BB962C8B-B14F-4D97-AF65-F5344CB8AC3E}">
        <p14:creationId xmlns:p14="http://schemas.microsoft.com/office/powerpoint/2010/main" val="2199248110"/>
      </p:ext>
    </p:extLst>
  </p:cSld>
  <p:clrMapOvr>
    <a:masterClrMapping/>
  </p:clrMapOvr>
  <p:hf sldNum="0"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Last slide (option 2)">
    <p:spTree>
      <p:nvGrpSpPr>
        <p:cNvPr id="1" name=""/>
        <p:cNvGrpSpPr/>
        <p:nvPr/>
      </p:nvGrpSpPr>
      <p:grpSpPr>
        <a:xfrm>
          <a:off x="0" y="0"/>
          <a:ext cx="0" cy="0"/>
          <a:chOff x="0" y="0"/>
          <a:chExt cx="0" cy="0"/>
        </a:xfrm>
      </p:grpSpPr>
      <p:sp>
        <p:nvSpPr>
          <p:cNvPr id="2" name="Rectangle 6">
            <a:extLst>
              <a:ext uri="{FF2B5EF4-FFF2-40B4-BE49-F238E27FC236}">
                <a16:creationId xmlns:a16="http://schemas.microsoft.com/office/drawing/2014/main" id="{C9E4ECE9-C9A0-9B65-DDCC-1639C884B43D}"/>
              </a:ext>
            </a:extLst>
          </p:cNvPr>
          <p:cNvSpPr/>
          <p:nvPr/>
        </p:nvSpPr>
        <p:spPr>
          <a:xfrm>
            <a:off x="0" y="0"/>
            <a:ext cx="9144000" cy="3429000"/>
          </a:xfrm>
          <a:prstGeom prst="rect">
            <a:avLst/>
          </a:prstGeom>
          <a:solidFill>
            <a:srgbClr val="034EA2"/>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350" b="0" i="0" u="none" strike="noStrike" kern="1200" cap="none" spc="0" baseline="0">
              <a:solidFill>
                <a:srgbClr val="FFFFFF"/>
              </a:solidFill>
              <a:uFillTx/>
              <a:latin typeface="Arial"/>
            </a:endParaRPr>
          </a:p>
        </p:txBody>
      </p:sp>
      <p:sp>
        <p:nvSpPr>
          <p:cNvPr id="3" name="Slide Number Placeholder 5">
            <a:extLst>
              <a:ext uri="{FF2B5EF4-FFF2-40B4-BE49-F238E27FC236}">
                <a16:creationId xmlns:a16="http://schemas.microsoft.com/office/drawing/2014/main" id="{11E66311-92D9-DAC7-6701-7FB9B8635B66}"/>
              </a:ext>
            </a:extLst>
          </p:cNvPr>
          <p:cNvSpPr txBox="1">
            <a:spLocks noGrp="1"/>
          </p:cNvSpPr>
          <p:nvPr>
            <p:ph type="sldNum" sz="quarter" idx="8"/>
          </p:nvPr>
        </p:nvSpPr>
        <p:spPr/>
        <p:txBody>
          <a:bodyPr/>
          <a:lstStyle>
            <a:lvl1pPr>
              <a:defRPr/>
            </a:lvl1pPr>
          </a:lstStyle>
          <a:p>
            <a:pPr lvl="0"/>
            <a:fld id="{BE31F731-ACF3-47BE-B04D-2C7DC9FED99B}" type="slidenum">
              <a:t>‹#›</a:t>
            </a:fld>
            <a:endParaRPr lang="en-GB"/>
          </a:p>
        </p:txBody>
      </p:sp>
      <p:sp>
        <p:nvSpPr>
          <p:cNvPr id="4" name="Title 1">
            <a:extLst>
              <a:ext uri="{FF2B5EF4-FFF2-40B4-BE49-F238E27FC236}">
                <a16:creationId xmlns:a16="http://schemas.microsoft.com/office/drawing/2014/main" id="{9B7BA1A4-3F71-58D3-7BE6-589F4DE704EC}"/>
              </a:ext>
            </a:extLst>
          </p:cNvPr>
          <p:cNvSpPr txBox="1">
            <a:spLocks noGrp="1"/>
          </p:cNvSpPr>
          <p:nvPr>
            <p:ph type="title"/>
          </p:nvPr>
        </p:nvSpPr>
        <p:spPr>
          <a:xfrm>
            <a:off x="807762" y="1122361"/>
            <a:ext cx="7617226" cy="1240347"/>
          </a:xfrm>
        </p:spPr>
        <p:txBody>
          <a:bodyPr/>
          <a:lstStyle>
            <a:lvl1pPr>
              <a:defRPr sz="4500">
                <a:solidFill>
                  <a:srgbClr val="FFC000"/>
                </a:solidFill>
              </a:defRPr>
            </a:lvl1pPr>
          </a:lstStyle>
          <a:p>
            <a:pPr lvl="0"/>
            <a:r>
              <a:rPr lang="en-US"/>
              <a:t>Click to edit Master title style</a:t>
            </a:r>
            <a:endParaRPr lang="en-GB"/>
          </a:p>
        </p:txBody>
      </p:sp>
      <p:cxnSp>
        <p:nvCxnSpPr>
          <p:cNvPr id="5" name="Straight Connector 12">
            <a:extLst>
              <a:ext uri="{FF2B5EF4-FFF2-40B4-BE49-F238E27FC236}">
                <a16:creationId xmlns:a16="http://schemas.microsoft.com/office/drawing/2014/main" id="{5BD8583C-0D0C-0D3B-F6C7-0583253F475F}"/>
              </a:ext>
            </a:extLst>
          </p:cNvPr>
          <p:cNvCxnSpPr/>
          <p:nvPr/>
        </p:nvCxnSpPr>
        <p:spPr>
          <a:xfrm>
            <a:off x="628650" y="0"/>
            <a:ext cx="0" cy="2362709"/>
          </a:xfrm>
          <a:prstGeom prst="straightConnector1">
            <a:avLst/>
          </a:prstGeom>
          <a:noFill/>
          <a:ln w="28575" cap="flat">
            <a:solidFill>
              <a:srgbClr val="FFC000"/>
            </a:solidFill>
            <a:prstDash val="solid"/>
            <a:miter/>
          </a:ln>
        </p:spPr>
      </p:cxnSp>
      <p:sp>
        <p:nvSpPr>
          <p:cNvPr id="6" name="Subtitle 2">
            <a:extLst>
              <a:ext uri="{FF2B5EF4-FFF2-40B4-BE49-F238E27FC236}">
                <a16:creationId xmlns:a16="http://schemas.microsoft.com/office/drawing/2014/main" id="{DCC15437-C588-C89A-A75D-395CBA652841}"/>
              </a:ext>
            </a:extLst>
          </p:cNvPr>
          <p:cNvSpPr txBox="1">
            <a:spLocks noGrp="1"/>
          </p:cNvSpPr>
          <p:nvPr>
            <p:ph type="subTitle" idx="4294967295"/>
          </p:nvPr>
        </p:nvSpPr>
        <p:spPr>
          <a:xfrm>
            <a:off x="628650" y="4160830"/>
            <a:ext cx="8167082" cy="1620143"/>
          </a:xfrm>
        </p:spPr>
        <p:txBody>
          <a:bodyPr/>
          <a:lstStyle>
            <a:lvl1pPr marL="0" indent="0">
              <a:buNone/>
              <a:defRPr sz="1050">
                <a:solidFill>
                  <a:srgbClr val="7F7F7F"/>
                </a:solidFill>
              </a:defRPr>
            </a:lvl1pPr>
          </a:lstStyle>
          <a:p>
            <a:pPr lvl="0"/>
            <a:r>
              <a:rPr lang="en-US"/>
              <a:t>Click to edit Master subtitle style</a:t>
            </a:r>
            <a:endParaRPr lang="en-GB"/>
          </a:p>
        </p:txBody>
      </p:sp>
    </p:spTree>
    <p:extLst>
      <p:ext uri="{BB962C8B-B14F-4D97-AF65-F5344CB8AC3E}">
        <p14:creationId xmlns:p14="http://schemas.microsoft.com/office/powerpoint/2010/main" val="6295708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7DFD7D1F-AA47-027A-ED0B-5AEC3994EADC}"/>
              </a:ext>
            </a:extLst>
          </p:cNvPr>
          <p:cNvSpPr txBox="1">
            <a:spLocks noGrp="1"/>
          </p:cNvSpPr>
          <p:nvPr>
            <p:ph idx="4294967295"/>
          </p:nvPr>
        </p:nvSpPr>
        <p:spPr>
          <a:xfrm>
            <a:off x="628650" y="1825627"/>
            <a:ext cx="8179271" cy="3881902"/>
          </a:xfrm>
        </p:spPr>
        <p:txBody>
          <a:bodyPr/>
          <a:lstStyle>
            <a:lvl1pPr>
              <a:defRPr/>
            </a:lvl1pPr>
            <a:lvl2pPr>
              <a:defRPr/>
            </a:lvl2pPr>
            <a:lvl3pPr>
              <a:defRPr/>
            </a:lvl3pPr>
            <a:lvl4pPr>
              <a:defRPr/>
            </a:lvl4pPr>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Slide Number Placeholder 5">
            <a:extLst>
              <a:ext uri="{FF2B5EF4-FFF2-40B4-BE49-F238E27FC236}">
                <a16:creationId xmlns:a16="http://schemas.microsoft.com/office/drawing/2014/main" id="{E5589F72-0DD6-1A53-9465-7F0EF8FF5D0D}"/>
              </a:ext>
            </a:extLst>
          </p:cNvPr>
          <p:cNvSpPr txBox="1">
            <a:spLocks noGrp="1"/>
          </p:cNvSpPr>
          <p:nvPr>
            <p:ph type="sldNum" sz="quarter" idx="8"/>
          </p:nvPr>
        </p:nvSpPr>
        <p:spPr/>
        <p:txBody>
          <a:bodyPr/>
          <a:lstStyle>
            <a:lvl1pPr>
              <a:defRPr/>
            </a:lvl1pPr>
          </a:lstStyle>
          <a:p>
            <a:pPr lvl="0"/>
            <a:fld id="{F3CBA7B6-C3A8-49A2-9F20-C5210B6A10F6}" type="slidenum">
              <a:t>‹#›</a:t>
            </a:fld>
            <a:endParaRPr lang="en-GB"/>
          </a:p>
        </p:txBody>
      </p:sp>
      <p:cxnSp>
        <p:nvCxnSpPr>
          <p:cNvPr id="4" name="Straight Connector 6">
            <a:extLst>
              <a:ext uri="{FF2B5EF4-FFF2-40B4-BE49-F238E27FC236}">
                <a16:creationId xmlns:a16="http://schemas.microsoft.com/office/drawing/2014/main" id="{A2E5FC1F-0818-70C1-18C8-8C6A8F798E29}"/>
              </a:ext>
            </a:extLst>
          </p:cNvPr>
          <p:cNvCxnSpPr/>
          <p:nvPr/>
        </p:nvCxnSpPr>
        <p:spPr>
          <a:xfrm>
            <a:off x="628650" y="0"/>
            <a:ext cx="0" cy="1276356"/>
          </a:xfrm>
          <a:prstGeom prst="straightConnector1">
            <a:avLst/>
          </a:prstGeom>
          <a:noFill/>
          <a:ln w="28575" cap="flat">
            <a:solidFill>
              <a:srgbClr val="FFC000"/>
            </a:solidFill>
            <a:prstDash val="solid"/>
            <a:miter/>
          </a:ln>
        </p:spPr>
      </p:cxnSp>
      <p:sp>
        <p:nvSpPr>
          <p:cNvPr id="5" name="Title Placeholder 1">
            <a:extLst>
              <a:ext uri="{FF2B5EF4-FFF2-40B4-BE49-F238E27FC236}">
                <a16:creationId xmlns:a16="http://schemas.microsoft.com/office/drawing/2014/main" id="{78C8C3E9-B18C-FEFC-685E-B3E3E42F3541}"/>
              </a:ext>
            </a:extLst>
          </p:cNvPr>
          <p:cNvSpPr txBox="1">
            <a:spLocks noGrp="1"/>
          </p:cNvSpPr>
          <p:nvPr>
            <p:ph type="title"/>
          </p:nvPr>
        </p:nvSpPr>
        <p:spPr>
          <a:xfrm>
            <a:off x="728045" y="482858"/>
            <a:ext cx="7886700" cy="782360"/>
          </a:xfrm>
        </p:spPr>
        <p:txBody>
          <a:bodyPr/>
          <a:lstStyle>
            <a:lvl1pPr>
              <a:defRPr/>
            </a:lvl1pPr>
          </a:lstStyle>
          <a:p>
            <a:pPr lvl="0"/>
            <a:r>
              <a:rPr lang="en-US"/>
              <a:t>Click to edit Master title style</a:t>
            </a:r>
            <a:endParaRPr lang="en-GB"/>
          </a:p>
        </p:txBody>
      </p:sp>
    </p:spTree>
    <p:extLst>
      <p:ext uri="{BB962C8B-B14F-4D97-AF65-F5344CB8AC3E}">
        <p14:creationId xmlns:p14="http://schemas.microsoft.com/office/powerpoint/2010/main" val="33218232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DF9461-82A3-77BB-8299-7FAFDDD8F1FD}"/>
              </a:ext>
            </a:extLst>
          </p:cNvPr>
          <p:cNvSpPr txBox="1">
            <a:spLocks noGrp="1"/>
          </p:cNvSpPr>
          <p:nvPr>
            <p:ph type="title"/>
          </p:nvPr>
        </p:nvSpPr>
        <p:spPr/>
        <p:txBody>
          <a:bodyPr/>
          <a:lstStyle>
            <a:lvl1pPr>
              <a:defRPr/>
            </a:lvl1pPr>
          </a:lstStyle>
          <a:p>
            <a:pPr lvl="0"/>
            <a:r>
              <a:rPr lang="en-US"/>
              <a:t>Click to edit Master title style</a:t>
            </a:r>
            <a:endParaRPr lang="fr-BE"/>
          </a:p>
        </p:txBody>
      </p:sp>
      <p:sp>
        <p:nvSpPr>
          <p:cNvPr id="3" name="Content Placeholder 2">
            <a:extLst>
              <a:ext uri="{FF2B5EF4-FFF2-40B4-BE49-F238E27FC236}">
                <a16:creationId xmlns:a16="http://schemas.microsoft.com/office/drawing/2014/main" id="{AAED7C2A-2BC5-3EEB-9276-F429E83B307A}"/>
              </a:ext>
            </a:extLst>
          </p:cNvPr>
          <p:cNvSpPr txBox="1">
            <a:spLocks noGrp="1"/>
          </p:cNvSpPr>
          <p:nvPr>
            <p:ph idx="1"/>
          </p:nvPr>
        </p:nvSpPr>
        <p:spPr/>
        <p:txBody>
          <a:bodyPr/>
          <a:lstStyle>
            <a:lvl1pPr>
              <a:defRPr/>
            </a:lvl1pPr>
            <a:lvl2pPr>
              <a:defRPr/>
            </a:lvl2pPr>
            <a:lvl3pPr>
              <a:defRPr/>
            </a:lvl3pPr>
            <a:lvl4pPr>
              <a:defRPr/>
            </a:lvl4pPr>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Date Placeholder 3">
            <a:extLst>
              <a:ext uri="{FF2B5EF4-FFF2-40B4-BE49-F238E27FC236}">
                <a16:creationId xmlns:a16="http://schemas.microsoft.com/office/drawing/2014/main" id="{F5999BBA-435C-9A9E-098A-70E3550AD7E2}"/>
              </a:ext>
            </a:extLst>
          </p:cNvPr>
          <p:cNvSpPr txBox="1">
            <a:spLocks noGrp="1"/>
          </p:cNvSpPr>
          <p:nvPr>
            <p:ph type="dt" sz="half" idx="7"/>
          </p:nvPr>
        </p:nvSpPr>
        <p:spPr/>
        <p:txBody>
          <a:bodyPr/>
          <a:lstStyle>
            <a:lvl1pPr>
              <a:defRPr/>
            </a:lvl1pPr>
          </a:lstStyle>
          <a:p>
            <a:pPr lvl="0"/>
            <a:fld id="{CADAB0E5-F07A-4FE3-8C7E-5B830BB4A400}" type="datetime1">
              <a:rPr lang="fr-FR"/>
              <a:pPr lvl="0"/>
              <a:t>02/05/2025</a:t>
            </a:fld>
            <a:endParaRPr lang="fr-FR"/>
          </a:p>
        </p:txBody>
      </p:sp>
      <p:sp>
        <p:nvSpPr>
          <p:cNvPr id="5" name="Footer Placeholder 4">
            <a:extLst>
              <a:ext uri="{FF2B5EF4-FFF2-40B4-BE49-F238E27FC236}">
                <a16:creationId xmlns:a16="http://schemas.microsoft.com/office/drawing/2014/main" id="{DBAAA945-8FE9-4D94-3836-F125A446BF5A}"/>
              </a:ext>
            </a:extLst>
          </p:cNvPr>
          <p:cNvSpPr txBox="1">
            <a:spLocks noGrp="1"/>
          </p:cNvSpPr>
          <p:nvPr>
            <p:ph type="ftr" sz="quarter" idx="9"/>
          </p:nvPr>
        </p:nvSpPr>
        <p:spPr/>
        <p:txBody>
          <a:bodyPr/>
          <a:lstStyle>
            <a:lvl1pPr>
              <a:defRPr/>
            </a:lvl1pPr>
          </a:lstStyle>
          <a:p>
            <a:pPr lvl="0"/>
            <a:endParaRPr lang="fr-FR"/>
          </a:p>
        </p:txBody>
      </p:sp>
      <p:sp>
        <p:nvSpPr>
          <p:cNvPr id="6" name="Slide Number Placeholder 5">
            <a:extLst>
              <a:ext uri="{FF2B5EF4-FFF2-40B4-BE49-F238E27FC236}">
                <a16:creationId xmlns:a16="http://schemas.microsoft.com/office/drawing/2014/main" id="{143C50F6-D767-C237-87A1-DD0D0BE4CD8A}"/>
              </a:ext>
            </a:extLst>
          </p:cNvPr>
          <p:cNvSpPr txBox="1">
            <a:spLocks noGrp="1"/>
          </p:cNvSpPr>
          <p:nvPr>
            <p:ph type="sldNum" sz="quarter" idx="8"/>
          </p:nvPr>
        </p:nvSpPr>
        <p:spPr/>
        <p:txBody>
          <a:bodyPr/>
          <a:lstStyle>
            <a:lvl1pPr>
              <a:defRPr/>
            </a:lvl1pPr>
          </a:lstStyle>
          <a:p>
            <a:pPr lvl="0"/>
            <a:fld id="{A4DADC48-0E01-46A0-9C4D-14DD6BD0087A}" type="slidenum">
              <a:t>‹#›</a:t>
            </a:fld>
            <a:endParaRPr lang="fr-FR"/>
          </a:p>
        </p:txBody>
      </p:sp>
    </p:spTree>
    <p:extLst>
      <p:ext uri="{BB962C8B-B14F-4D97-AF65-F5344CB8AC3E}">
        <p14:creationId xmlns:p14="http://schemas.microsoft.com/office/powerpoint/2010/main" val="2451397879"/>
      </p:ext>
    </p:extLst>
  </p:cSld>
  <p:clrMapOvr>
    <a:masterClrMapping/>
  </p:clrMapOvr>
  <p:hf sldNum="0"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Content and Object">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06E4B51D-6B21-8529-E4EB-A327022E45E4}"/>
              </a:ext>
            </a:extLst>
          </p:cNvPr>
          <p:cNvSpPr txBox="1">
            <a:spLocks noGrp="1"/>
          </p:cNvSpPr>
          <p:nvPr>
            <p:ph idx="4294967295"/>
          </p:nvPr>
        </p:nvSpPr>
        <p:spPr>
          <a:xfrm>
            <a:off x="628650" y="1825627"/>
            <a:ext cx="3996001" cy="3906435"/>
          </a:xfrm>
        </p:spPr>
        <p:txBody>
          <a:bodyPr/>
          <a:lstStyle>
            <a:lvl1pPr>
              <a:defRPr/>
            </a:lvl1pPr>
            <a:lvl2pPr>
              <a:defRPr/>
            </a:lvl2pPr>
            <a:lvl3pPr>
              <a:defRPr/>
            </a:lvl3pPr>
            <a:lvl4pPr>
              <a:defRPr/>
            </a:lvl4pPr>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Content Placeholder 3">
            <a:extLst>
              <a:ext uri="{FF2B5EF4-FFF2-40B4-BE49-F238E27FC236}">
                <a16:creationId xmlns:a16="http://schemas.microsoft.com/office/drawing/2014/main" id="{AE9C9531-4A92-3862-2119-D83E096946D0}"/>
              </a:ext>
            </a:extLst>
          </p:cNvPr>
          <p:cNvSpPr txBox="1">
            <a:spLocks noGrp="1"/>
          </p:cNvSpPr>
          <p:nvPr>
            <p:ph idx="4294967295"/>
          </p:nvPr>
        </p:nvSpPr>
        <p:spPr>
          <a:xfrm>
            <a:off x="4801688" y="1825627"/>
            <a:ext cx="3996001" cy="3906435"/>
          </a:xfrm>
        </p:spPr>
        <p:txBody>
          <a:bodyPr/>
          <a:lstStyle>
            <a:lvl1pPr marL="0" indent="0">
              <a:buNone/>
              <a:defRPr/>
            </a:lvl1pPr>
          </a:lstStyle>
          <a:p>
            <a:pPr lvl="0"/>
            <a:r>
              <a:rPr lang="en-US"/>
              <a:t>Edit Master text styles</a:t>
            </a:r>
          </a:p>
        </p:txBody>
      </p:sp>
      <p:sp>
        <p:nvSpPr>
          <p:cNvPr id="4" name="Slide Number Placeholder 6">
            <a:extLst>
              <a:ext uri="{FF2B5EF4-FFF2-40B4-BE49-F238E27FC236}">
                <a16:creationId xmlns:a16="http://schemas.microsoft.com/office/drawing/2014/main" id="{185A49A2-EB2E-500D-914B-EF25C303995D}"/>
              </a:ext>
            </a:extLst>
          </p:cNvPr>
          <p:cNvSpPr txBox="1">
            <a:spLocks noGrp="1"/>
          </p:cNvSpPr>
          <p:nvPr>
            <p:ph type="sldNum" sz="quarter" idx="8"/>
          </p:nvPr>
        </p:nvSpPr>
        <p:spPr/>
        <p:txBody>
          <a:bodyPr/>
          <a:lstStyle>
            <a:lvl1pPr>
              <a:defRPr/>
            </a:lvl1pPr>
          </a:lstStyle>
          <a:p>
            <a:pPr lvl="0"/>
            <a:fld id="{445F5C16-82A7-4CCA-8962-4FF6274DA803}" type="slidenum">
              <a:t>‹#›</a:t>
            </a:fld>
            <a:endParaRPr lang="en-GB"/>
          </a:p>
        </p:txBody>
      </p:sp>
      <p:cxnSp>
        <p:nvCxnSpPr>
          <p:cNvPr id="5" name="Straight Connector 8">
            <a:extLst>
              <a:ext uri="{FF2B5EF4-FFF2-40B4-BE49-F238E27FC236}">
                <a16:creationId xmlns:a16="http://schemas.microsoft.com/office/drawing/2014/main" id="{628C2B89-8CBB-B946-C757-BC9501142C81}"/>
              </a:ext>
            </a:extLst>
          </p:cNvPr>
          <p:cNvCxnSpPr/>
          <p:nvPr/>
        </p:nvCxnSpPr>
        <p:spPr>
          <a:xfrm>
            <a:off x="628650" y="0"/>
            <a:ext cx="0" cy="1276356"/>
          </a:xfrm>
          <a:prstGeom prst="straightConnector1">
            <a:avLst/>
          </a:prstGeom>
          <a:noFill/>
          <a:ln w="28575" cap="flat">
            <a:solidFill>
              <a:srgbClr val="FFC000"/>
            </a:solidFill>
            <a:prstDash val="solid"/>
            <a:miter/>
          </a:ln>
        </p:spPr>
      </p:cxnSp>
      <p:sp>
        <p:nvSpPr>
          <p:cNvPr id="6" name="Title Placeholder 1">
            <a:extLst>
              <a:ext uri="{FF2B5EF4-FFF2-40B4-BE49-F238E27FC236}">
                <a16:creationId xmlns:a16="http://schemas.microsoft.com/office/drawing/2014/main" id="{480FE64B-3000-4621-5C94-9A5BCA9B518F}"/>
              </a:ext>
            </a:extLst>
          </p:cNvPr>
          <p:cNvSpPr txBox="1">
            <a:spLocks noGrp="1"/>
          </p:cNvSpPr>
          <p:nvPr>
            <p:ph type="title"/>
          </p:nvPr>
        </p:nvSpPr>
        <p:spPr>
          <a:xfrm>
            <a:off x="728045" y="482858"/>
            <a:ext cx="7886700" cy="782360"/>
          </a:xfrm>
        </p:spPr>
        <p:txBody>
          <a:bodyPr/>
          <a:lstStyle>
            <a:lvl1pPr>
              <a:defRPr/>
            </a:lvl1pPr>
          </a:lstStyle>
          <a:p>
            <a:pPr lvl="0"/>
            <a:r>
              <a:rPr lang="en-US"/>
              <a:t>Click to edit Master title style</a:t>
            </a:r>
            <a:endParaRPr lang="en-GB"/>
          </a:p>
        </p:txBody>
      </p:sp>
    </p:spTree>
    <p:extLst>
      <p:ext uri="{BB962C8B-B14F-4D97-AF65-F5344CB8AC3E}">
        <p14:creationId xmlns:p14="http://schemas.microsoft.com/office/powerpoint/2010/main" val="21760948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F5DD5F6D-273C-9113-11F0-2AE8E035E97A}"/>
              </a:ext>
            </a:extLst>
          </p:cNvPr>
          <p:cNvSpPr txBox="1">
            <a:spLocks noGrp="1"/>
          </p:cNvSpPr>
          <p:nvPr>
            <p:ph idx="4294967295"/>
          </p:nvPr>
        </p:nvSpPr>
        <p:spPr>
          <a:xfrm>
            <a:off x="628650" y="1825627"/>
            <a:ext cx="3996001" cy="3906435"/>
          </a:xfrm>
        </p:spPr>
        <p:txBody>
          <a:bodyPr/>
          <a:lstStyle>
            <a:lvl1pPr>
              <a:defRPr/>
            </a:lvl1pPr>
            <a:lvl2pPr>
              <a:defRPr/>
            </a:lvl2pPr>
            <a:lvl3pPr>
              <a:spcBef>
                <a:spcPts val="0"/>
              </a:spcBef>
              <a:defRPr/>
            </a:lvl3pPr>
            <a:lvl4pPr>
              <a:defRPr/>
            </a:lvl4pPr>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Content Placeholder 3">
            <a:extLst>
              <a:ext uri="{FF2B5EF4-FFF2-40B4-BE49-F238E27FC236}">
                <a16:creationId xmlns:a16="http://schemas.microsoft.com/office/drawing/2014/main" id="{F5C2A5F0-344A-DE23-E33C-A7CAB2501738}"/>
              </a:ext>
            </a:extLst>
          </p:cNvPr>
          <p:cNvSpPr txBox="1">
            <a:spLocks noGrp="1"/>
          </p:cNvSpPr>
          <p:nvPr>
            <p:ph idx="4294967295"/>
          </p:nvPr>
        </p:nvSpPr>
        <p:spPr>
          <a:xfrm>
            <a:off x="4801688" y="1825627"/>
            <a:ext cx="3996001" cy="3906435"/>
          </a:xfrm>
        </p:spPr>
        <p:txBody>
          <a:bodyPr/>
          <a:lstStyle>
            <a:lvl1pPr>
              <a:defRPr/>
            </a:lvl1pPr>
            <a:lvl2pPr>
              <a:defRPr/>
            </a:lvl2pPr>
            <a:lvl3pPr>
              <a:defRPr/>
            </a:lvl3pPr>
            <a:lvl4pPr>
              <a:defRPr/>
            </a:lvl4pPr>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Slide Number Placeholder 6">
            <a:extLst>
              <a:ext uri="{FF2B5EF4-FFF2-40B4-BE49-F238E27FC236}">
                <a16:creationId xmlns:a16="http://schemas.microsoft.com/office/drawing/2014/main" id="{1A210746-29E3-D0CE-472D-5A256EBBF9E6}"/>
              </a:ext>
            </a:extLst>
          </p:cNvPr>
          <p:cNvSpPr txBox="1">
            <a:spLocks noGrp="1"/>
          </p:cNvSpPr>
          <p:nvPr>
            <p:ph type="sldNum" sz="quarter" idx="8"/>
          </p:nvPr>
        </p:nvSpPr>
        <p:spPr/>
        <p:txBody>
          <a:bodyPr/>
          <a:lstStyle>
            <a:lvl1pPr>
              <a:defRPr/>
            </a:lvl1pPr>
          </a:lstStyle>
          <a:p>
            <a:pPr lvl="0"/>
            <a:fld id="{B2858765-C650-419B-A6CC-77AE8310C7D4}" type="slidenum">
              <a:t>‹#›</a:t>
            </a:fld>
            <a:endParaRPr lang="en-GB"/>
          </a:p>
        </p:txBody>
      </p:sp>
      <p:cxnSp>
        <p:nvCxnSpPr>
          <p:cNvPr id="5" name="Straight Connector 9">
            <a:extLst>
              <a:ext uri="{FF2B5EF4-FFF2-40B4-BE49-F238E27FC236}">
                <a16:creationId xmlns:a16="http://schemas.microsoft.com/office/drawing/2014/main" id="{03752912-2A79-6209-648F-A3378CA3DAB9}"/>
              </a:ext>
            </a:extLst>
          </p:cNvPr>
          <p:cNvCxnSpPr/>
          <p:nvPr/>
        </p:nvCxnSpPr>
        <p:spPr>
          <a:xfrm>
            <a:off x="628650" y="0"/>
            <a:ext cx="0" cy="1276356"/>
          </a:xfrm>
          <a:prstGeom prst="straightConnector1">
            <a:avLst/>
          </a:prstGeom>
          <a:noFill/>
          <a:ln w="28575" cap="flat">
            <a:solidFill>
              <a:srgbClr val="FFC000"/>
            </a:solidFill>
            <a:prstDash val="solid"/>
            <a:miter/>
          </a:ln>
        </p:spPr>
      </p:cxnSp>
      <p:sp>
        <p:nvSpPr>
          <p:cNvPr id="6" name="Title Placeholder 1">
            <a:extLst>
              <a:ext uri="{FF2B5EF4-FFF2-40B4-BE49-F238E27FC236}">
                <a16:creationId xmlns:a16="http://schemas.microsoft.com/office/drawing/2014/main" id="{D7C522D4-65FB-CCCD-D348-72562A08F5A6}"/>
              </a:ext>
            </a:extLst>
          </p:cNvPr>
          <p:cNvSpPr txBox="1">
            <a:spLocks noGrp="1"/>
          </p:cNvSpPr>
          <p:nvPr>
            <p:ph type="title"/>
          </p:nvPr>
        </p:nvSpPr>
        <p:spPr>
          <a:xfrm>
            <a:off x="728045" y="482858"/>
            <a:ext cx="7886700" cy="782360"/>
          </a:xfrm>
        </p:spPr>
        <p:txBody>
          <a:bodyPr/>
          <a:lstStyle>
            <a:lvl1pPr>
              <a:defRPr/>
            </a:lvl1pPr>
          </a:lstStyle>
          <a:p>
            <a:pPr lvl="0"/>
            <a:r>
              <a:rPr lang="en-US"/>
              <a:t>Click to edit Master title style</a:t>
            </a:r>
            <a:endParaRPr lang="en-GB"/>
          </a:p>
        </p:txBody>
      </p:sp>
    </p:spTree>
    <p:extLst>
      <p:ext uri="{BB962C8B-B14F-4D97-AF65-F5344CB8AC3E}">
        <p14:creationId xmlns:p14="http://schemas.microsoft.com/office/powerpoint/2010/main" val="286344390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hree Content">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981D0ADC-8C3C-F44E-8FC5-683DACC919D7}"/>
              </a:ext>
            </a:extLst>
          </p:cNvPr>
          <p:cNvSpPr txBox="1">
            <a:spLocks noGrp="1"/>
          </p:cNvSpPr>
          <p:nvPr>
            <p:ph idx="4294967295"/>
          </p:nvPr>
        </p:nvSpPr>
        <p:spPr>
          <a:xfrm>
            <a:off x="628650" y="1825627"/>
            <a:ext cx="2518870" cy="3763130"/>
          </a:xfrm>
        </p:spPr>
        <p:txBody>
          <a:bodyPr/>
          <a:lstStyle>
            <a:lvl1pPr>
              <a:defRPr/>
            </a:lvl1pPr>
            <a:lvl2pPr>
              <a:defRPr/>
            </a:lvl2pPr>
            <a:lvl3pPr>
              <a:defRPr/>
            </a:lvl3pPr>
            <a:lvl4pPr>
              <a:defRPr/>
            </a:lvl4pPr>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Slide Number Placeholder 6">
            <a:extLst>
              <a:ext uri="{FF2B5EF4-FFF2-40B4-BE49-F238E27FC236}">
                <a16:creationId xmlns:a16="http://schemas.microsoft.com/office/drawing/2014/main" id="{E3A82C2E-D9B3-A397-6A88-22660C30DE22}"/>
              </a:ext>
            </a:extLst>
          </p:cNvPr>
          <p:cNvSpPr txBox="1">
            <a:spLocks noGrp="1"/>
          </p:cNvSpPr>
          <p:nvPr>
            <p:ph type="sldNum" sz="quarter" idx="8"/>
          </p:nvPr>
        </p:nvSpPr>
        <p:spPr/>
        <p:txBody>
          <a:bodyPr/>
          <a:lstStyle>
            <a:lvl1pPr>
              <a:defRPr/>
            </a:lvl1pPr>
          </a:lstStyle>
          <a:p>
            <a:pPr lvl="0"/>
            <a:fld id="{C5125D68-C166-4B6C-AF9F-1A70BDCD2957}" type="slidenum">
              <a:t>‹#›</a:t>
            </a:fld>
            <a:endParaRPr lang="en-GB"/>
          </a:p>
        </p:txBody>
      </p:sp>
      <p:sp>
        <p:nvSpPr>
          <p:cNvPr id="4" name="Content Placeholder 2">
            <a:extLst>
              <a:ext uri="{FF2B5EF4-FFF2-40B4-BE49-F238E27FC236}">
                <a16:creationId xmlns:a16="http://schemas.microsoft.com/office/drawing/2014/main" id="{FB4156FC-1AD1-BE53-4E8C-47D871F28826}"/>
              </a:ext>
            </a:extLst>
          </p:cNvPr>
          <p:cNvSpPr txBox="1">
            <a:spLocks noGrp="1"/>
          </p:cNvSpPr>
          <p:nvPr>
            <p:ph idx="4294967295"/>
          </p:nvPr>
        </p:nvSpPr>
        <p:spPr>
          <a:xfrm>
            <a:off x="3453734" y="1825627"/>
            <a:ext cx="2518870" cy="3763130"/>
          </a:xfrm>
        </p:spPr>
        <p:txBody>
          <a:bodyPr/>
          <a:lstStyle>
            <a:lvl1pPr>
              <a:defRPr/>
            </a:lvl1pPr>
            <a:lvl2pPr>
              <a:defRPr/>
            </a:lvl2pPr>
            <a:lvl3pPr>
              <a:defRPr/>
            </a:lvl3pPr>
            <a:lvl4pPr>
              <a:defRPr/>
            </a:lvl4pPr>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Content Placeholder 2">
            <a:extLst>
              <a:ext uri="{FF2B5EF4-FFF2-40B4-BE49-F238E27FC236}">
                <a16:creationId xmlns:a16="http://schemas.microsoft.com/office/drawing/2014/main" id="{2926B6D4-95FA-2534-6662-DC89746FB373}"/>
              </a:ext>
            </a:extLst>
          </p:cNvPr>
          <p:cNvSpPr txBox="1">
            <a:spLocks noGrp="1"/>
          </p:cNvSpPr>
          <p:nvPr>
            <p:ph idx="4294967295"/>
          </p:nvPr>
        </p:nvSpPr>
        <p:spPr>
          <a:xfrm>
            <a:off x="6278819" y="1825627"/>
            <a:ext cx="2518870" cy="3763130"/>
          </a:xfrm>
        </p:spPr>
        <p:txBody>
          <a:bodyPr/>
          <a:lstStyle>
            <a:lvl1pPr>
              <a:defRPr/>
            </a:lvl1pPr>
            <a:lvl2pPr>
              <a:defRPr/>
            </a:lvl2pPr>
            <a:lvl3pPr>
              <a:defRPr/>
            </a:lvl3pPr>
            <a:lvl4pPr>
              <a:defRPr/>
            </a:lvl4pPr>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cxnSp>
        <p:nvCxnSpPr>
          <p:cNvPr id="6" name="Straight Connector 11">
            <a:extLst>
              <a:ext uri="{FF2B5EF4-FFF2-40B4-BE49-F238E27FC236}">
                <a16:creationId xmlns:a16="http://schemas.microsoft.com/office/drawing/2014/main" id="{73DAE0CA-645C-2A05-4055-404535462B8E}"/>
              </a:ext>
            </a:extLst>
          </p:cNvPr>
          <p:cNvCxnSpPr/>
          <p:nvPr/>
        </p:nvCxnSpPr>
        <p:spPr>
          <a:xfrm>
            <a:off x="628650" y="0"/>
            <a:ext cx="0" cy="1276356"/>
          </a:xfrm>
          <a:prstGeom prst="straightConnector1">
            <a:avLst/>
          </a:prstGeom>
          <a:noFill/>
          <a:ln w="28575" cap="flat">
            <a:solidFill>
              <a:srgbClr val="FFC000"/>
            </a:solidFill>
            <a:prstDash val="solid"/>
            <a:miter/>
          </a:ln>
        </p:spPr>
      </p:cxnSp>
      <p:sp>
        <p:nvSpPr>
          <p:cNvPr id="7" name="Title Placeholder 1">
            <a:extLst>
              <a:ext uri="{FF2B5EF4-FFF2-40B4-BE49-F238E27FC236}">
                <a16:creationId xmlns:a16="http://schemas.microsoft.com/office/drawing/2014/main" id="{C60DAF0E-3840-7DDF-B3C7-28CF56001C06}"/>
              </a:ext>
            </a:extLst>
          </p:cNvPr>
          <p:cNvSpPr txBox="1">
            <a:spLocks noGrp="1"/>
          </p:cNvSpPr>
          <p:nvPr>
            <p:ph type="title"/>
          </p:nvPr>
        </p:nvSpPr>
        <p:spPr>
          <a:xfrm>
            <a:off x="728045" y="482858"/>
            <a:ext cx="7886700" cy="782360"/>
          </a:xfrm>
        </p:spPr>
        <p:txBody>
          <a:bodyPr/>
          <a:lstStyle>
            <a:lvl1pPr>
              <a:defRPr/>
            </a:lvl1pPr>
          </a:lstStyle>
          <a:p>
            <a:pPr lvl="0"/>
            <a:r>
              <a:rPr lang="en-US"/>
              <a:t>Click to edit Master title style</a:t>
            </a:r>
            <a:endParaRPr lang="en-GB"/>
          </a:p>
        </p:txBody>
      </p:sp>
    </p:spTree>
    <p:extLst>
      <p:ext uri="{BB962C8B-B14F-4D97-AF65-F5344CB8AC3E}">
        <p14:creationId xmlns:p14="http://schemas.microsoft.com/office/powerpoint/2010/main" val="130712615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BD105D07-01C3-9B7F-7EED-BB5AD63F2BCE}"/>
              </a:ext>
            </a:extLst>
          </p:cNvPr>
          <p:cNvSpPr txBox="1">
            <a:spLocks noGrp="1"/>
          </p:cNvSpPr>
          <p:nvPr>
            <p:ph type="body" idx="4294967295"/>
          </p:nvPr>
        </p:nvSpPr>
        <p:spPr>
          <a:xfrm>
            <a:off x="629838" y="1681160"/>
            <a:ext cx="3868341" cy="823910"/>
          </a:xfrm>
        </p:spPr>
        <p:txBody>
          <a:bodyPr anchor="b"/>
          <a:lstStyle>
            <a:lvl1pPr marL="0" indent="0">
              <a:buNone/>
              <a:defRPr sz="2100" b="1">
                <a:solidFill>
                  <a:srgbClr val="034EA2"/>
                </a:solidFill>
              </a:defRPr>
            </a:lvl1pPr>
          </a:lstStyle>
          <a:p>
            <a:pPr lvl="0"/>
            <a:r>
              <a:rPr lang="en-US"/>
              <a:t>Edit Master text styles</a:t>
            </a:r>
          </a:p>
        </p:txBody>
      </p:sp>
      <p:sp>
        <p:nvSpPr>
          <p:cNvPr id="3" name="Content Placeholder 3">
            <a:extLst>
              <a:ext uri="{FF2B5EF4-FFF2-40B4-BE49-F238E27FC236}">
                <a16:creationId xmlns:a16="http://schemas.microsoft.com/office/drawing/2014/main" id="{1B0CE6C7-E194-52A1-B6C2-53DC66878695}"/>
              </a:ext>
            </a:extLst>
          </p:cNvPr>
          <p:cNvSpPr txBox="1">
            <a:spLocks noGrp="1"/>
          </p:cNvSpPr>
          <p:nvPr>
            <p:ph idx="4294967295"/>
          </p:nvPr>
        </p:nvSpPr>
        <p:spPr>
          <a:xfrm>
            <a:off x="629838" y="2505071"/>
            <a:ext cx="3868341" cy="3097328"/>
          </a:xfrm>
        </p:spPr>
        <p:txBody>
          <a:bodyPr/>
          <a:lstStyle>
            <a:lvl1pPr>
              <a:defRPr/>
            </a:lvl1pPr>
            <a:lvl2pPr>
              <a:defRPr/>
            </a:lvl2pPr>
            <a:lvl3pPr>
              <a:defRPr/>
            </a:lvl3pPr>
            <a:lvl4pPr>
              <a:defRPr/>
            </a:lvl4pPr>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4">
            <a:extLst>
              <a:ext uri="{FF2B5EF4-FFF2-40B4-BE49-F238E27FC236}">
                <a16:creationId xmlns:a16="http://schemas.microsoft.com/office/drawing/2014/main" id="{415C989E-5E92-1E56-A80D-6C90F5BCF1EF}"/>
              </a:ext>
            </a:extLst>
          </p:cNvPr>
          <p:cNvSpPr txBox="1">
            <a:spLocks noGrp="1"/>
          </p:cNvSpPr>
          <p:nvPr>
            <p:ph type="body" idx="4294967295"/>
          </p:nvPr>
        </p:nvSpPr>
        <p:spPr>
          <a:xfrm>
            <a:off x="4629149" y="1681160"/>
            <a:ext cx="3887388" cy="823910"/>
          </a:xfrm>
        </p:spPr>
        <p:txBody>
          <a:bodyPr anchor="b"/>
          <a:lstStyle>
            <a:lvl1pPr marL="0" indent="0">
              <a:buNone/>
              <a:defRPr sz="2100" b="1">
                <a:solidFill>
                  <a:srgbClr val="034EA2"/>
                </a:solidFill>
              </a:defRPr>
            </a:lvl1pPr>
          </a:lstStyle>
          <a:p>
            <a:pPr lvl="0"/>
            <a:r>
              <a:rPr lang="en-US"/>
              <a:t>Edit Master text styles</a:t>
            </a:r>
          </a:p>
        </p:txBody>
      </p:sp>
      <p:sp>
        <p:nvSpPr>
          <p:cNvPr id="5" name="Content Placeholder 5">
            <a:extLst>
              <a:ext uri="{FF2B5EF4-FFF2-40B4-BE49-F238E27FC236}">
                <a16:creationId xmlns:a16="http://schemas.microsoft.com/office/drawing/2014/main" id="{895AFB41-D7AF-8B60-091C-74BFF2FA4A0F}"/>
              </a:ext>
            </a:extLst>
          </p:cNvPr>
          <p:cNvSpPr txBox="1">
            <a:spLocks noGrp="1"/>
          </p:cNvSpPr>
          <p:nvPr>
            <p:ph idx="4294967295"/>
          </p:nvPr>
        </p:nvSpPr>
        <p:spPr>
          <a:xfrm>
            <a:off x="4629149" y="2505071"/>
            <a:ext cx="3887388" cy="3097328"/>
          </a:xfrm>
        </p:spPr>
        <p:txBody>
          <a:bodyPr/>
          <a:lstStyle>
            <a:lvl1pPr>
              <a:defRPr/>
            </a:lvl1pPr>
            <a:lvl2pPr>
              <a:defRPr/>
            </a:lvl2pPr>
            <a:lvl3pPr>
              <a:defRPr/>
            </a:lvl3pPr>
            <a:lvl4pPr>
              <a:defRPr/>
            </a:lvl4pPr>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8">
            <a:extLst>
              <a:ext uri="{FF2B5EF4-FFF2-40B4-BE49-F238E27FC236}">
                <a16:creationId xmlns:a16="http://schemas.microsoft.com/office/drawing/2014/main" id="{04F20D05-CD83-9AE7-3D90-549A4D8474B4}"/>
              </a:ext>
            </a:extLst>
          </p:cNvPr>
          <p:cNvSpPr txBox="1">
            <a:spLocks noGrp="1"/>
          </p:cNvSpPr>
          <p:nvPr>
            <p:ph type="sldNum" sz="quarter" idx="8"/>
          </p:nvPr>
        </p:nvSpPr>
        <p:spPr/>
        <p:txBody>
          <a:bodyPr/>
          <a:lstStyle>
            <a:lvl1pPr>
              <a:defRPr/>
            </a:lvl1pPr>
          </a:lstStyle>
          <a:p>
            <a:pPr lvl="0"/>
            <a:fld id="{B8C6A91F-1F09-4094-AB4D-70CBDF65B83B}" type="slidenum">
              <a:t>‹#›</a:t>
            </a:fld>
            <a:endParaRPr lang="en-GB"/>
          </a:p>
        </p:txBody>
      </p:sp>
      <p:cxnSp>
        <p:nvCxnSpPr>
          <p:cNvPr id="7" name="Straight Connector 11">
            <a:extLst>
              <a:ext uri="{FF2B5EF4-FFF2-40B4-BE49-F238E27FC236}">
                <a16:creationId xmlns:a16="http://schemas.microsoft.com/office/drawing/2014/main" id="{72B02F5F-7353-601E-D394-79A67D71DE81}"/>
              </a:ext>
            </a:extLst>
          </p:cNvPr>
          <p:cNvCxnSpPr/>
          <p:nvPr/>
        </p:nvCxnSpPr>
        <p:spPr>
          <a:xfrm>
            <a:off x="628650" y="0"/>
            <a:ext cx="0" cy="1276356"/>
          </a:xfrm>
          <a:prstGeom prst="straightConnector1">
            <a:avLst/>
          </a:prstGeom>
          <a:noFill/>
          <a:ln w="28575" cap="flat">
            <a:solidFill>
              <a:srgbClr val="FFC000"/>
            </a:solidFill>
            <a:prstDash val="solid"/>
            <a:miter/>
          </a:ln>
        </p:spPr>
      </p:cxnSp>
      <p:sp>
        <p:nvSpPr>
          <p:cNvPr id="8" name="Title Placeholder 1">
            <a:extLst>
              <a:ext uri="{FF2B5EF4-FFF2-40B4-BE49-F238E27FC236}">
                <a16:creationId xmlns:a16="http://schemas.microsoft.com/office/drawing/2014/main" id="{0310F5D0-E35A-02EA-CF69-DD67463CB773}"/>
              </a:ext>
            </a:extLst>
          </p:cNvPr>
          <p:cNvSpPr txBox="1">
            <a:spLocks noGrp="1"/>
          </p:cNvSpPr>
          <p:nvPr>
            <p:ph type="title"/>
          </p:nvPr>
        </p:nvSpPr>
        <p:spPr>
          <a:xfrm>
            <a:off x="728045" y="482858"/>
            <a:ext cx="7886700" cy="782360"/>
          </a:xfrm>
        </p:spPr>
        <p:txBody>
          <a:bodyPr/>
          <a:lstStyle>
            <a:lvl1pPr>
              <a:defRPr/>
            </a:lvl1pPr>
          </a:lstStyle>
          <a:p>
            <a:pPr lvl="0"/>
            <a:r>
              <a:rPr lang="en-US"/>
              <a:t>Click to edit Master title style</a:t>
            </a:r>
            <a:endParaRPr lang="en-GB"/>
          </a:p>
        </p:txBody>
      </p:sp>
    </p:spTree>
    <p:extLst>
      <p:ext uri="{BB962C8B-B14F-4D97-AF65-F5344CB8AC3E}">
        <p14:creationId xmlns:p14="http://schemas.microsoft.com/office/powerpoint/2010/main" val="158180154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Slide Number Placeholder 4">
            <a:extLst>
              <a:ext uri="{FF2B5EF4-FFF2-40B4-BE49-F238E27FC236}">
                <a16:creationId xmlns:a16="http://schemas.microsoft.com/office/drawing/2014/main" id="{71BBCD20-457A-79CE-19F3-F0C47BE30679}"/>
              </a:ext>
            </a:extLst>
          </p:cNvPr>
          <p:cNvSpPr txBox="1">
            <a:spLocks noGrp="1"/>
          </p:cNvSpPr>
          <p:nvPr>
            <p:ph type="sldNum" sz="quarter" idx="8"/>
          </p:nvPr>
        </p:nvSpPr>
        <p:spPr/>
        <p:txBody>
          <a:bodyPr/>
          <a:lstStyle>
            <a:lvl1pPr>
              <a:defRPr/>
            </a:lvl1pPr>
          </a:lstStyle>
          <a:p>
            <a:pPr lvl="0"/>
            <a:fld id="{DF213774-BC83-445B-A06C-28B00D3B84A2}" type="slidenum">
              <a:t>‹#›</a:t>
            </a:fld>
            <a:endParaRPr lang="en-GB"/>
          </a:p>
        </p:txBody>
      </p:sp>
      <p:cxnSp>
        <p:nvCxnSpPr>
          <p:cNvPr id="3" name="Straight Connector 7">
            <a:extLst>
              <a:ext uri="{FF2B5EF4-FFF2-40B4-BE49-F238E27FC236}">
                <a16:creationId xmlns:a16="http://schemas.microsoft.com/office/drawing/2014/main" id="{BC173622-8540-FB7B-D192-CEB429D0EB87}"/>
              </a:ext>
            </a:extLst>
          </p:cNvPr>
          <p:cNvCxnSpPr/>
          <p:nvPr/>
        </p:nvCxnSpPr>
        <p:spPr>
          <a:xfrm>
            <a:off x="628650" y="0"/>
            <a:ext cx="0" cy="1276356"/>
          </a:xfrm>
          <a:prstGeom prst="straightConnector1">
            <a:avLst/>
          </a:prstGeom>
          <a:noFill/>
          <a:ln w="28575" cap="flat">
            <a:solidFill>
              <a:srgbClr val="FFC000"/>
            </a:solidFill>
            <a:prstDash val="solid"/>
            <a:miter/>
          </a:ln>
        </p:spPr>
      </p:cxnSp>
      <p:sp>
        <p:nvSpPr>
          <p:cNvPr id="4" name="Title Placeholder 1">
            <a:extLst>
              <a:ext uri="{FF2B5EF4-FFF2-40B4-BE49-F238E27FC236}">
                <a16:creationId xmlns:a16="http://schemas.microsoft.com/office/drawing/2014/main" id="{3CF376DB-2EAB-BFE1-00EA-C3DDD39CB70B}"/>
              </a:ext>
            </a:extLst>
          </p:cNvPr>
          <p:cNvSpPr txBox="1">
            <a:spLocks noGrp="1"/>
          </p:cNvSpPr>
          <p:nvPr>
            <p:ph type="title"/>
          </p:nvPr>
        </p:nvSpPr>
        <p:spPr>
          <a:xfrm>
            <a:off x="728045" y="482858"/>
            <a:ext cx="7886700" cy="782360"/>
          </a:xfrm>
        </p:spPr>
        <p:txBody>
          <a:bodyPr/>
          <a:lstStyle>
            <a:lvl1pPr>
              <a:defRPr/>
            </a:lvl1pPr>
          </a:lstStyle>
          <a:p>
            <a:pPr lvl="0"/>
            <a:r>
              <a:rPr lang="en-US"/>
              <a:t>Click to edit Master title style</a:t>
            </a:r>
            <a:endParaRPr lang="en-GB"/>
          </a:p>
        </p:txBody>
      </p:sp>
    </p:spTree>
    <p:extLst>
      <p:ext uri="{BB962C8B-B14F-4D97-AF65-F5344CB8AC3E}">
        <p14:creationId xmlns:p14="http://schemas.microsoft.com/office/powerpoint/2010/main" val="363527410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Quote Slide">
    <p:spTree>
      <p:nvGrpSpPr>
        <p:cNvPr id="1" name=""/>
        <p:cNvGrpSpPr/>
        <p:nvPr/>
      </p:nvGrpSpPr>
      <p:grpSpPr>
        <a:xfrm>
          <a:off x="0" y="0"/>
          <a:ext cx="0" cy="0"/>
          <a:chOff x="0" y="0"/>
          <a:chExt cx="0" cy="0"/>
        </a:xfrm>
      </p:grpSpPr>
      <p:sp>
        <p:nvSpPr>
          <p:cNvPr id="2" name="Picture Placeholder 4">
            <a:extLst>
              <a:ext uri="{FF2B5EF4-FFF2-40B4-BE49-F238E27FC236}">
                <a16:creationId xmlns:a16="http://schemas.microsoft.com/office/drawing/2014/main" id="{9E575A51-9031-AEDD-3B35-E61F892C2941}"/>
              </a:ext>
            </a:extLst>
          </p:cNvPr>
          <p:cNvSpPr txBox="1">
            <a:spLocks noGrp="1"/>
          </p:cNvSpPr>
          <p:nvPr>
            <p:ph type="pic" idx="4294967295"/>
          </p:nvPr>
        </p:nvSpPr>
        <p:spPr>
          <a:xfrm>
            <a:off x="-44723" y="-59637"/>
            <a:ext cx="4616723" cy="6983894"/>
          </a:xfrm>
          <a:solidFill>
            <a:srgbClr val="D3E8F9"/>
          </a:solidFill>
          <a:ln w="28575">
            <a:solidFill>
              <a:srgbClr val="FFC000"/>
            </a:solidFill>
            <a:prstDash val="solid"/>
          </a:ln>
        </p:spPr>
        <p:txBody>
          <a:bodyPr/>
          <a:lstStyle>
            <a:lvl1pPr>
              <a:defRPr/>
            </a:lvl1pPr>
          </a:lstStyle>
          <a:p>
            <a:pPr lvl="0"/>
            <a:r>
              <a:rPr lang="en-US"/>
              <a:t>Click icon to add picture</a:t>
            </a:r>
            <a:endParaRPr lang="en-GB"/>
          </a:p>
        </p:txBody>
      </p:sp>
      <p:sp>
        <p:nvSpPr>
          <p:cNvPr id="3" name="Rectangle 9">
            <a:extLst>
              <a:ext uri="{FF2B5EF4-FFF2-40B4-BE49-F238E27FC236}">
                <a16:creationId xmlns:a16="http://schemas.microsoft.com/office/drawing/2014/main" id="{1AAFB407-7D6D-95A4-935B-3C659D8327C1}"/>
              </a:ext>
            </a:extLst>
          </p:cNvPr>
          <p:cNvSpPr/>
          <p:nvPr/>
        </p:nvSpPr>
        <p:spPr>
          <a:xfrm>
            <a:off x="2410532" y="1992578"/>
            <a:ext cx="6412742" cy="3616653"/>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350" b="0" i="0" u="none" strike="noStrike" kern="1200" cap="none" spc="0" baseline="0">
              <a:solidFill>
                <a:srgbClr val="FFFFFF"/>
              </a:solidFill>
              <a:uFillTx/>
              <a:latin typeface="Arial"/>
            </a:endParaRPr>
          </a:p>
        </p:txBody>
      </p:sp>
      <p:pic>
        <p:nvPicPr>
          <p:cNvPr id="4" name="Picture 8">
            <a:extLst>
              <a:ext uri="{FF2B5EF4-FFF2-40B4-BE49-F238E27FC236}">
                <a16:creationId xmlns:a16="http://schemas.microsoft.com/office/drawing/2014/main" id="{4AC99B4C-0AA7-6D8D-22CF-B7E8B26E3DFB}"/>
              </a:ext>
            </a:extLst>
          </p:cNvPr>
          <p:cNvPicPr>
            <a:picLocks noChangeAspect="1"/>
          </p:cNvPicPr>
          <p:nvPr/>
        </p:nvPicPr>
        <p:blipFill>
          <a:blip r:embed="rId2"/>
          <a:stretch>
            <a:fillRect/>
          </a:stretch>
        </p:blipFill>
        <p:spPr>
          <a:xfrm>
            <a:off x="8414583" y="743800"/>
            <a:ext cx="408691" cy="544927"/>
          </a:xfrm>
          <a:prstGeom prst="rect">
            <a:avLst/>
          </a:prstGeom>
          <a:noFill/>
          <a:ln cap="flat">
            <a:noFill/>
          </a:ln>
        </p:spPr>
      </p:pic>
      <p:sp>
        <p:nvSpPr>
          <p:cNvPr id="5" name="Content Placeholder 2">
            <a:extLst>
              <a:ext uri="{FF2B5EF4-FFF2-40B4-BE49-F238E27FC236}">
                <a16:creationId xmlns:a16="http://schemas.microsoft.com/office/drawing/2014/main" id="{AFA73D52-DA2A-12BB-0493-E68BF22E594D}"/>
              </a:ext>
            </a:extLst>
          </p:cNvPr>
          <p:cNvSpPr txBox="1">
            <a:spLocks noGrp="1"/>
          </p:cNvSpPr>
          <p:nvPr>
            <p:ph idx="4294967295"/>
          </p:nvPr>
        </p:nvSpPr>
        <p:spPr>
          <a:xfrm>
            <a:off x="2653744" y="1992569"/>
            <a:ext cx="6169529" cy="3616653"/>
          </a:xfrm>
          <a:solidFill>
            <a:srgbClr val="FFFFFF"/>
          </a:solidFill>
        </p:spPr>
        <p:txBody>
          <a:bodyPr lIns="359999" tIns="359999" rIns="359999" bIns="359999" anchor="ctr"/>
          <a:lstStyle>
            <a:lvl1pPr marL="0" indent="0">
              <a:buNone/>
              <a:defRPr i="1">
                <a:solidFill>
                  <a:srgbClr val="034EA2"/>
                </a:solidFill>
              </a:defRPr>
            </a:lvl1pPr>
          </a:lstStyle>
          <a:p>
            <a:pPr lvl="0"/>
            <a:r>
              <a:rPr lang="en-US"/>
              <a:t>Edit Master text styles</a:t>
            </a:r>
          </a:p>
        </p:txBody>
      </p:sp>
    </p:spTree>
    <p:extLst>
      <p:ext uri="{BB962C8B-B14F-4D97-AF65-F5344CB8AC3E}">
        <p14:creationId xmlns:p14="http://schemas.microsoft.com/office/powerpoint/2010/main" val="70253164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Picture and Content (half page)">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3381A0F2-DC19-9821-484A-460D3E810FCA}"/>
              </a:ext>
            </a:extLst>
          </p:cNvPr>
          <p:cNvSpPr txBox="1">
            <a:spLocks noGrp="1"/>
          </p:cNvSpPr>
          <p:nvPr>
            <p:ph idx="4294967295"/>
          </p:nvPr>
        </p:nvSpPr>
        <p:spPr>
          <a:xfrm>
            <a:off x="5112794" y="1825627"/>
            <a:ext cx="3695126" cy="3769961"/>
          </a:xfrm>
        </p:spPr>
        <p:txBody>
          <a:bodyPr/>
          <a:lstStyle>
            <a:lvl1pPr>
              <a:defRPr/>
            </a:lvl1pPr>
            <a:lvl2pPr>
              <a:defRPr/>
            </a:lvl2pPr>
            <a:lvl3pPr>
              <a:defRPr/>
            </a:lvl3pPr>
            <a:lvl4pPr>
              <a:defRPr/>
            </a:lvl4pPr>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Slide Number Placeholder 5">
            <a:extLst>
              <a:ext uri="{FF2B5EF4-FFF2-40B4-BE49-F238E27FC236}">
                <a16:creationId xmlns:a16="http://schemas.microsoft.com/office/drawing/2014/main" id="{E69D5B5B-3A90-1246-332A-5303081BF1D2}"/>
              </a:ext>
            </a:extLst>
          </p:cNvPr>
          <p:cNvSpPr txBox="1">
            <a:spLocks noGrp="1"/>
          </p:cNvSpPr>
          <p:nvPr>
            <p:ph type="sldNum" sz="quarter" idx="8"/>
          </p:nvPr>
        </p:nvSpPr>
        <p:spPr/>
        <p:txBody>
          <a:bodyPr/>
          <a:lstStyle>
            <a:lvl1pPr>
              <a:defRPr/>
            </a:lvl1pPr>
          </a:lstStyle>
          <a:p>
            <a:pPr lvl="0"/>
            <a:fld id="{35BDE475-3CAA-4D53-A64F-D1BA706954F9}" type="slidenum">
              <a:t>‹#›</a:t>
            </a:fld>
            <a:endParaRPr lang="en-GB"/>
          </a:p>
        </p:txBody>
      </p:sp>
      <p:sp>
        <p:nvSpPr>
          <p:cNvPr id="4" name="Title Placeholder 1">
            <a:extLst>
              <a:ext uri="{FF2B5EF4-FFF2-40B4-BE49-F238E27FC236}">
                <a16:creationId xmlns:a16="http://schemas.microsoft.com/office/drawing/2014/main" id="{6C8D47C1-93FA-0088-2606-73ACABD129A7}"/>
              </a:ext>
            </a:extLst>
          </p:cNvPr>
          <p:cNvSpPr txBox="1">
            <a:spLocks noGrp="1"/>
          </p:cNvSpPr>
          <p:nvPr>
            <p:ph type="title"/>
          </p:nvPr>
        </p:nvSpPr>
        <p:spPr>
          <a:xfrm>
            <a:off x="5112794" y="482858"/>
            <a:ext cx="3501950" cy="782360"/>
          </a:xfrm>
        </p:spPr>
        <p:txBody>
          <a:bodyPr/>
          <a:lstStyle>
            <a:lvl1pPr>
              <a:defRPr/>
            </a:lvl1pPr>
          </a:lstStyle>
          <a:p>
            <a:pPr lvl="0"/>
            <a:r>
              <a:rPr lang="en-US"/>
              <a:t>Click to edit Master title style</a:t>
            </a:r>
            <a:endParaRPr lang="en-GB"/>
          </a:p>
        </p:txBody>
      </p:sp>
      <p:sp>
        <p:nvSpPr>
          <p:cNvPr id="5" name="Picture Placeholder 4">
            <a:extLst>
              <a:ext uri="{FF2B5EF4-FFF2-40B4-BE49-F238E27FC236}">
                <a16:creationId xmlns:a16="http://schemas.microsoft.com/office/drawing/2014/main" id="{D639AEE8-8946-BCBD-4566-222FCDFBB786}"/>
              </a:ext>
            </a:extLst>
          </p:cNvPr>
          <p:cNvSpPr txBox="1">
            <a:spLocks noGrp="1"/>
          </p:cNvSpPr>
          <p:nvPr>
            <p:ph type="pic" idx="4294967295"/>
          </p:nvPr>
        </p:nvSpPr>
        <p:spPr>
          <a:xfrm>
            <a:off x="-34783" y="-46387"/>
            <a:ext cx="4606783" cy="6964015"/>
          </a:xfrm>
          <a:solidFill>
            <a:srgbClr val="D3E8F9"/>
          </a:solidFill>
          <a:ln w="28575">
            <a:solidFill>
              <a:srgbClr val="FFC000"/>
            </a:solidFill>
            <a:prstDash val="solid"/>
          </a:ln>
        </p:spPr>
        <p:txBody>
          <a:bodyPr/>
          <a:lstStyle>
            <a:lvl1pPr>
              <a:defRPr/>
            </a:lvl1pPr>
          </a:lstStyle>
          <a:p>
            <a:pPr lvl="0"/>
            <a:r>
              <a:rPr lang="en-US"/>
              <a:t>Click icon to add picture</a:t>
            </a:r>
            <a:endParaRPr lang="en-GB"/>
          </a:p>
        </p:txBody>
      </p:sp>
    </p:spTree>
    <p:extLst>
      <p:ext uri="{BB962C8B-B14F-4D97-AF65-F5344CB8AC3E}">
        <p14:creationId xmlns:p14="http://schemas.microsoft.com/office/powerpoint/2010/main" val="95785309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3 images">
    <p:spTree>
      <p:nvGrpSpPr>
        <p:cNvPr id="1" name=""/>
        <p:cNvGrpSpPr/>
        <p:nvPr/>
      </p:nvGrpSpPr>
      <p:grpSpPr>
        <a:xfrm>
          <a:off x="0" y="0"/>
          <a:ext cx="0" cy="0"/>
          <a:chOff x="0" y="0"/>
          <a:chExt cx="0" cy="0"/>
        </a:xfrm>
      </p:grpSpPr>
      <p:sp>
        <p:nvSpPr>
          <p:cNvPr id="2" name="Slide Number Placeholder 4">
            <a:extLst>
              <a:ext uri="{FF2B5EF4-FFF2-40B4-BE49-F238E27FC236}">
                <a16:creationId xmlns:a16="http://schemas.microsoft.com/office/drawing/2014/main" id="{2C63FBED-B277-9BE3-789D-5C070226C6BE}"/>
              </a:ext>
            </a:extLst>
          </p:cNvPr>
          <p:cNvSpPr txBox="1">
            <a:spLocks noGrp="1"/>
          </p:cNvSpPr>
          <p:nvPr>
            <p:ph type="sldNum" sz="quarter" idx="8"/>
          </p:nvPr>
        </p:nvSpPr>
        <p:spPr/>
        <p:txBody>
          <a:bodyPr/>
          <a:lstStyle>
            <a:lvl1pPr>
              <a:defRPr/>
            </a:lvl1pPr>
          </a:lstStyle>
          <a:p>
            <a:pPr lvl="0"/>
            <a:fld id="{358A12F0-B8C3-4947-B763-F7CAF7BA6784}" type="slidenum">
              <a:t>‹#›</a:t>
            </a:fld>
            <a:endParaRPr lang="en-GB"/>
          </a:p>
        </p:txBody>
      </p:sp>
      <p:cxnSp>
        <p:nvCxnSpPr>
          <p:cNvPr id="3" name="Straight Connector 7">
            <a:extLst>
              <a:ext uri="{FF2B5EF4-FFF2-40B4-BE49-F238E27FC236}">
                <a16:creationId xmlns:a16="http://schemas.microsoft.com/office/drawing/2014/main" id="{E4D29267-422C-6CF8-F116-A022F316FC4C}"/>
              </a:ext>
            </a:extLst>
          </p:cNvPr>
          <p:cNvCxnSpPr/>
          <p:nvPr/>
        </p:nvCxnSpPr>
        <p:spPr>
          <a:xfrm>
            <a:off x="628650" y="0"/>
            <a:ext cx="0" cy="1276356"/>
          </a:xfrm>
          <a:prstGeom prst="straightConnector1">
            <a:avLst/>
          </a:prstGeom>
          <a:noFill/>
          <a:ln w="28575" cap="flat">
            <a:solidFill>
              <a:srgbClr val="FFC000"/>
            </a:solidFill>
            <a:prstDash val="solid"/>
            <a:miter/>
          </a:ln>
        </p:spPr>
      </p:cxnSp>
      <p:sp>
        <p:nvSpPr>
          <p:cNvPr id="4" name="Title Placeholder 1">
            <a:extLst>
              <a:ext uri="{FF2B5EF4-FFF2-40B4-BE49-F238E27FC236}">
                <a16:creationId xmlns:a16="http://schemas.microsoft.com/office/drawing/2014/main" id="{F3BACD11-1F71-7D16-5EA5-82796343A3DE}"/>
              </a:ext>
            </a:extLst>
          </p:cNvPr>
          <p:cNvSpPr txBox="1">
            <a:spLocks noGrp="1"/>
          </p:cNvSpPr>
          <p:nvPr>
            <p:ph type="title"/>
          </p:nvPr>
        </p:nvSpPr>
        <p:spPr>
          <a:xfrm>
            <a:off x="728045" y="482858"/>
            <a:ext cx="7886700" cy="782360"/>
          </a:xfrm>
        </p:spPr>
        <p:txBody>
          <a:bodyPr/>
          <a:lstStyle>
            <a:lvl1pPr>
              <a:defRPr/>
            </a:lvl1pPr>
          </a:lstStyle>
          <a:p>
            <a:pPr lvl="0"/>
            <a:r>
              <a:rPr lang="en-US"/>
              <a:t>Click to edit Master title style</a:t>
            </a:r>
            <a:endParaRPr lang="en-GB"/>
          </a:p>
        </p:txBody>
      </p:sp>
      <p:sp>
        <p:nvSpPr>
          <p:cNvPr id="5" name="Picture Placeholder 2">
            <a:extLst>
              <a:ext uri="{FF2B5EF4-FFF2-40B4-BE49-F238E27FC236}">
                <a16:creationId xmlns:a16="http://schemas.microsoft.com/office/drawing/2014/main" id="{92F72DD9-5197-3A87-2DB4-88273AD60929}"/>
              </a:ext>
            </a:extLst>
          </p:cNvPr>
          <p:cNvSpPr txBox="1">
            <a:spLocks noGrp="1"/>
          </p:cNvSpPr>
          <p:nvPr>
            <p:ph type="pic" idx="4294967295"/>
          </p:nvPr>
        </p:nvSpPr>
        <p:spPr>
          <a:xfrm>
            <a:off x="728045" y="2284664"/>
            <a:ext cx="2356244" cy="2090739"/>
          </a:xfrm>
          <a:solidFill>
            <a:srgbClr val="D3E8F9"/>
          </a:solidFill>
        </p:spPr>
        <p:txBody>
          <a:bodyPr/>
          <a:lstStyle>
            <a:lvl1pPr>
              <a:defRPr/>
            </a:lvl1pPr>
          </a:lstStyle>
          <a:p>
            <a:pPr lvl="0"/>
            <a:r>
              <a:rPr lang="en-US"/>
              <a:t>Click icon to add picture</a:t>
            </a:r>
            <a:endParaRPr lang="en-GB"/>
          </a:p>
        </p:txBody>
      </p:sp>
      <p:sp>
        <p:nvSpPr>
          <p:cNvPr id="6" name="Picture Placeholder 2">
            <a:extLst>
              <a:ext uri="{FF2B5EF4-FFF2-40B4-BE49-F238E27FC236}">
                <a16:creationId xmlns:a16="http://schemas.microsoft.com/office/drawing/2014/main" id="{AC882FDB-1188-AE34-05BF-A3DAC6D103BE}"/>
              </a:ext>
            </a:extLst>
          </p:cNvPr>
          <p:cNvSpPr txBox="1">
            <a:spLocks noGrp="1"/>
          </p:cNvSpPr>
          <p:nvPr>
            <p:ph type="pic" idx="4294967295"/>
          </p:nvPr>
        </p:nvSpPr>
        <p:spPr>
          <a:xfrm>
            <a:off x="5926089" y="2284664"/>
            <a:ext cx="2356244" cy="2090739"/>
          </a:xfrm>
          <a:solidFill>
            <a:srgbClr val="D3E8F9"/>
          </a:solidFill>
        </p:spPr>
        <p:txBody>
          <a:bodyPr/>
          <a:lstStyle>
            <a:lvl1pPr>
              <a:defRPr/>
            </a:lvl1pPr>
          </a:lstStyle>
          <a:p>
            <a:pPr lvl="0"/>
            <a:r>
              <a:rPr lang="en-US"/>
              <a:t>Click icon to add picture</a:t>
            </a:r>
            <a:endParaRPr lang="en-GB"/>
          </a:p>
        </p:txBody>
      </p:sp>
      <p:sp>
        <p:nvSpPr>
          <p:cNvPr id="7" name="Picture Placeholder 2">
            <a:extLst>
              <a:ext uri="{FF2B5EF4-FFF2-40B4-BE49-F238E27FC236}">
                <a16:creationId xmlns:a16="http://schemas.microsoft.com/office/drawing/2014/main" id="{3ECBAB25-5C94-EAF0-6DAD-50AEF013622A}"/>
              </a:ext>
            </a:extLst>
          </p:cNvPr>
          <p:cNvSpPr txBox="1">
            <a:spLocks noGrp="1"/>
          </p:cNvSpPr>
          <p:nvPr>
            <p:ph type="pic" idx="4294967295"/>
          </p:nvPr>
        </p:nvSpPr>
        <p:spPr>
          <a:xfrm>
            <a:off x="3327062" y="2284664"/>
            <a:ext cx="2356244" cy="2090739"/>
          </a:xfrm>
          <a:solidFill>
            <a:srgbClr val="D3E8F9"/>
          </a:solidFill>
        </p:spPr>
        <p:txBody>
          <a:bodyPr/>
          <a:lstStyle>
            <a:lvl1pPr>
              <a:defRPr/>
            </a:lvl1pPr>
          </a:lstStyle>
          <a:p>
            <a:pPr lvl="0"/>
            <a:r>
              <a:rPr lang="en-US"/>
              <a:t>Click icon to add picture</a:t>
            </a:r>
            <a:endParaRPr lang="en-GB"/>
          </a:p>
        </p:txBody>
      </p:sp>
      <p:sp>
        <p:nvSpPr>
          <p:cNvPr id="8" name="Text Placeholder 12">
            <a:extLst>
              <a:ext uri="{FF2B5EF4-FFF2-40B4-BE49-F238E27FC236}">
                <a16:creationId xmlns:a16="http://schemas.microsoft.com/office/drawing/2014/main" id="{D82D2FF3-8C33-6C0E-E9D8-0BFDE331ACAE}"/>
              </a:ext>
            </a:extLst>
          </p:cNvPr>
          <p:cNvSpPr txBox="1">
            <a:spLocks noGrp="1"/>
          </p:cNvSpPr>
          <p:nvPr>
            <p:ph type="body" idx="4294967295"/>
          </p:nvPr>
        </p:nvSpPr>
        <p:spPr>
          <a:xfrm>
            <a:off x="905082" y="4038685"/>
            <a:ext cx="2002170" cy="1524231"/>
          </a:xfrm>
          <a:solidFill>
            <a:srgbClr val="FFFFFF"/>
          </a:solidFill>
        </p:spPr>
        <p:txBody>
          <a:bodyPr tIns="90004" anchorCtr="1"/>
          <a:lstStyle>
            <a:lvl1pPr marL="0" indent="0" algn="ctr">
              <a:buNone/>
              <a:defRPr sz="1500"/>
            </a:lvl1pPr>
          </a:lstStyle>
          <a:p>
            <a:pPr lvl="0"/>
            <a:r>
              <a:rPr lang="en-US"/>
              <a:t>Edit Master text styles</a:t>
            </a:r>
          </a:p>
        </p:txBody>
      </p:sp>
      <p:sp>
        <p:nvSpPr>
          <p:cNvPr id="9" name="Text Placeholder 12">
            <a:extLst>
              <a:ext uri="{FF2B5EF4-FFF2-40B4-BE49-F238E27FC236}">
                <a16:creationId xmlns:a16="http://schemas.microsoft.com/office/drawing/2014/main" id="{6E44D762-A839-B943-8FC4-EC854DFA6FD8}"/>
              </a:ext>
            </a:extLst>
          </p:cNvPr>
          <p:cNvSpPr txBox="1">
            <a:spLocks noGrp="1"/>
          </p:cNvSpPr>
          <p:nvPr>
            <p:ph type="body" idx="4294967295"/>
          </p:nvPr>
        </p:nvSpPr>
        <p:spPr>
          <a:xfrm>
            <a:off x="3504099" y="4041940"/>
            <a:ext cx="2002170" cy="1524231"/>
          </a:xfrm>
          <a:solidFill>
            <a:srgbClr val="FFFFFF"/>
          </a:solidFill>
        </p:spPr>
        <p:txBody>
          <a:bodyPr tIns="90004" anchorCtr="1"/>
          <a:lstStyle>
            <a:lvl1pPr marL="0" indent="0" algn="ctr">
              <a:buNone/>
              <a:defRPr sz="1500"/>
            </a:lvl1pPr>
          </a:lstStyle>
          <a:p>
            <a:pPr lvl="0"/>
            <a:r>
              <a:rPr lang="en-US"/>
              <a:t>Edit Master text styles</a:t>
            </a:r>
          </a:p>
        </p:txBody>
      </p:sp>
      <p:sp>
        <p:nvSpPr>
          <p:cNvPr id="10" name="Text Placeholder 12">
            <a:extLst>
              <a:ext uri="{FF2B5EF4-FFF2-40B4-BE49-F238E27FC236}">
                <a16:creationId xmlns:a16="http://schemas.microsoft.com/office/drawing/2014/main" id="{3E92EF72-19E2-6A5B-2FC7-251955698DF5}"/>
              </a:ext>
            </a:extLst>
          </p:cNvPr>
          <p:cNvSpPr txBox="1">
            <a:spLocks noGrp="1"/>
          </p:cNvSpPr>
          <p:nvPr>
            <p:ph type="body" idx="4294967295"/>
          </p:nvPr>
        </p:nvSpPr>
        <p:spPr>
          <a:xfrm>
            <a:off x="6103126" y="4037441"/>
            <a:ext cx="2002170" cy="1524231"/>
          </a:xfrm>
          <a:solidFill>
            <a:srgbClr val="FFFFFF"/>
          </a:solidFill>
        </p:spPr>
        <p:txBody>
          <a:bodyPr tIns="90004" anchorCtr="1"/>
          <a:lstStyle>
            <a:lvl1pPr marL="0" indent="0" algn="ctr">
              <a:buNone/>
              <a:defRPr sz="1500"/>
            </a:lvl1pPr>
          </a:lstStyle>
          <a:p>
            <a:pPr lvl="0"/>
            <a:r>
              <a:rPr lang="en-US"/>
              <a:t>Edit Master text styles</a:t>
            </a:r>
          </a:p>
        </p:txBody>
      </p:sp>
    </p:spTree>
    <p:extLst>
      <p:ext uri="{BB962C8B-B14F-4D97-AF65-F5344CB8AC3E}">
        <p14:creationId xmlns:p14="http://schemas.microsoft.com/office/powerpoint/2010/main" val="325349294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4 images">
    <p:spTree>
      <p:nvGrpSpPr>
        <p:cNvPr id="1" name=""/>
        <p:cNvGrpSpPr/>
        <p:nvPr/>
      </p:nvGrpSpPr>
      <p:grpSpPr>
        <a:xfrm>
          <a:off x="0" y="0"/>
          <a:ext cx="0" cy="0"/>
          <a:chOff x="0" y="0"/>
          <a:chExt cx="0" cy="0"/>
        </a:xfrm>
      </p:grpSpPr>
      <p:sp>
        <p:nvSpPr>
          <p:cNvPr id="2" name="Slide Number Placeholder 4">
            <a:extLst>
              <a:ext uri="{FF2B5EF4-FFF2-40B4-BE49-F238E27FC236}">
                <a16:creationId xmlns:a16="http://schemas.microsoft.com/office/drawing/2014/main" id="{6F3E2993-97A6-2DB0-8667-80FE503D5E49}"/>
              </a:ext>
            </a:extLst>
          </p:cNvPr>
          <p:cNvSpPr txBox="1">
            <a:spLocks noGrp="1"/>
          </p:cNvSpPr>
          <p:nvPr>
            <p:ph type="sldNum" sz="quarter" idx="8"/>
          </p:nvPr>
        </p:nvSpPr>
        <p:spPr/>
        <p:txBody>
          <a:bodyPr/>
          <a:lstStyle>
            <a:lvl1pPr>
              <a:defRPr/>
            </a:lvl1pPr>
          </a:lstStyle>
          <a:p>
            <a:pPr lvl="0"/>
            <a:fld id="{73205AD6-EEB2-467F-93FD-58AD84EA95B1}" type="slidenum">
              <a:t>‹#›</a:t>
            </a:fld>
            <a:endParaRPr lang="en-GB"/>
          </a:p>
        </p:txBody>
      </p:sp>
      <p:cxnSp>
        <p:nvCxnSpPr>
          <p:cNvPr id="3" name="Straight Connector 7">
            <a:extLst>
              <a:ext uri="{FF2B5EF4-FFF2-40B4-BE49-F238E27FC236}">
                <a16:creationId xmlns:a16="http://schemas.microsoft.com/office/drawing/2014/main" id="{6371D758-EF42-A2F0-C212-DC85CC7E86E9}"/>
              </a:ext>
            </a:extLst>
          </p:cNvPr>
          <p:cNvCxnSpPr/>
          <p:nvPr/>
        </p:nvCxnSpPr>
        <p:spPr>
          <a:xfrm>
            <a:off x="628650" y="0"/>
            <a:ext cx="0" cy="1276356"/>
          </a:xfrm>
          <a:prstGeom prst="straightConnector1">
            <a:avLst/>
          </a:prstGeom>
          <a:noFill/>
          <a:ln w="28575" cap="flat">
            <a:solidFill>
              <a:srgbClr val="FFC000"/>
            </a:solidFill>
            <a:prstDash val="solid"/>
            <a:miter/>
          </a:ln>
        </p:spPr>
      </p:cxnSp>
      <p:sp>
        <p:nvSpPr>
          <p:cNvPr id="4" name="Title Placeholder 1">
            <a:extLst>
              <a:ext uri="{FF2B5EF4-FFF2-40B4-BE49-F238E27FC236}">
                <a16:creationId xmlns:a16="http://schemas.microsoft.com/office/drawing/2014/main" id="{6DDD616D-A2EA-B377-DDD7-400BDF63CBC8}"/>
              </a:ext>
            </a:extLst>
          </p:cNvPr>
          <p:cNvSpPr txBox="1">
            <a:spLocks noGrp="1"/>
          </p:cNvSpPr>
          <p:nvPr>
            <p:ph type="title"/>
          </p:nvPr>
        </p:nvSpPr>
        <p:spPr>
          <a:xfrm>
            <a:off x="728045" y="482858"/>
            <a:ext cx="7886700" cy="782360"/>
          </a:xfrm>
        </p:spPr>
        <p:txBody>
          <a:bodyPr/>
          <a:lstStyle>
            <a:lvl1pPr>
              <a:defRPr/>
            </a:lvl1pPr>
          </a:lstStyle>
          <a:p>
            <a:pPr lvl="0"/>
            <a:r>
              <a:rPr lang="en-US"/>
              <a:t>Click to edit Master title style</a:t>
            </a:r>
            <a:endParaRPr lang="en-GB"/>
          </a:p>
        </p:txBody>
      </p:sp>
      <p:sp>
        <p:nvSpPr>
          <p:cNvPr id="5" name="Picture Placeholder 2">
            <a:extLst>
              <a:ext uri="{FF2B5EF4-FFF2-40B4-BE49-F238E27FC236}">
                <a16:creationId xmlns:a16="http://schemas.microsoft.com/office/drawing/2014/main" id="{E9F1E6D0-A836-BF5C-9C9A-3F7262A76CFC}"/>
              </a:ext>
            </a:extLst>
          </p:cNvPr>
          <p:cNvSpPr txBox="1">
            <a:spLocks noGrp="1"/>
          </p:cNvSpPr>
          <p:nvPr>
            <p:ph type="pic" idx="4294967295"/>
          </p:nvPr>
        </p:nvSpPr>
        <p:spPr>
          <a:xfrm>
            <a:off x="2785399" y="2159959"/>
            <a:ext cx="1846191" cy="1638156"/>
          </a:xfrm>
          <a:solidFill>
            <a:srgbClr val="D3E8F9"/>
          </a:solidFill>
        </p:spPr>
        <p:txBody>
          <a:bodyPr/>
          <a:lstStyle>
            <a:lvl1pPr>
              <a:defRPr/>
            </a:lvl1pPr>
          </a:lstStyle>
          <a:p>
            <a:pPr lvl="0"/>
            <a:r>
              <a:rPr lang="en-US"/>
              <a:t>Click icon to add picture</a:t>
            </a:r>
            <a:endParaRPr lang="en-GB"/>
          </a:p>
        </p:txBody>
      </p:sp>
      <p:sp>
        <p:nvSpPr>
          <p:cNvPr id="6" name="Picture Placeholder 2">
            <a:extLst>
              <a:ext uri="{FF2B5EF4-FFF2-40B4-BE49-F238E27FC236}">
                <a16:creationId xmlns:a16="http://schemas.microsoft.com/office/drawing/2014/main" id="{688191B3-9478-E604-A3EB-BCFB162DCFBA}"/>
              </a:ext>
            </a:extLst>
          </p:cNvPr>
          <p:cNvSpPr txBox="1">
            <a:spLocks noGrp="1"/>
          </p:cNvSpPr>
          <p:nvPr>
            <p:ph type="pic" idx="4294967295"/>
          </p:nvPr>
        </p:nvSpPr>
        <p:spPr>
          <a:xfrm>
            <a:off x="2785399" y="3968880"/>
            <a:ext cx="1846191" cy="1638156"/>
          </a:xfrm>
          <a:solidFill>
            <a:srgbClr val="D3E8F9"/>
          </a:solidFill>
        </p:spPr>
        <p:txBody>
          <a:bodyPr/>
          <a:lstStyle>
            <a:lvl1pPr>
              <a:defRPr/>
            </a:lvl1pPr>
          </a:lstStyle>
          <a:p>
            <a:pPr lvl="0"/>
            <a:r>
              <a:rPr lang="en-US"/>
              <a:t>Click icon to add picture</a:t>
            </a:r>
            <a:endParaRPr lang="en-GB"/>
          </a:p>
        </p:txBody>
      </p:sp>
      <p:sp>
        <p:nvSpPr>
          <p:cNvPr id="7" name="Picture Placeholder 2">
            <a:extLst>
              <a:ext uri="{FF2B5EF4-FFF2-40B4-BE49-F238E27FC236}">
                <a16:creationId xmlns:a16="http://schemas.microsoft.com/office/drawing/2014/main" id="{673D5973-9341-6A37-2CF8-B82004491FF4}"/>
              </a:ext>
            </a:extLst>
          </p:cNvPr>
          <p:cNvSpPr txBox="1">
            <a:spLocks noGrp="1"/>
          </p:cNvSpPr>
          <p:nvPr>
            <p:ph type="pic" idx="4294967295"/>
          </p:nvPr>
        </p:nvSpPr>
        <p:spPr>
          <a:xfrm>
            <a:off x="4743413" y="2159959"/>
            <a:ext cx="1846191" cy="1638156"/>
          </a:xfrm>
          <a:solidFill>
            <a:srgbClr val="D3E8F9"/>
          </a:solidFill>
        </p:spPr>
        <p:txBody>
          <a:bodyPr/>
          <a:lstStyle>
            <a:lvl1pPr>
              <a:defRPr/>
            </a:lvl1pPr>
          </a:lstStyle>
          <a:p>
            <a:pPr lvl="0"/>
            <a:r>
              <a:rPr lang="en-US"/>
              <a:t>Click icon to add picture</a:t>
            </a:r>
            <a:endParaRPr lang="en-GB"/>
          </a:p>
        </p:txBody>
      </p:sp>
      <p:sp>
        <p:nvSpPr>
          <p:cNvPr id="8" name="Text Placeholder 12">
            <a:extLst>
              <a:ext uri="{FF2B5EF4-FFF2-40B4-BE49-F238E27FC236}">
                <a16:creationId xmlns:a16="http://schemas.microsoft.com/office/drawing/2014/main" id="{726F4CBC-649A-4414-4679-D4DC5DA822CB}"/>
              </a:ext>
            </a:extLst>
          </p:cNvPr>
          <p:cNvSpPr txBox="1">
            <a:spLocks noGrp="1"/>
          </p:cNvSpPr>
          <p:nvPr>
            <p:ph type="body" idx="4294967295"/>
          </p:nvPr>
        </p:nvSpPr>
        <p:spPr>
          <a:xfrm>
            <a:off x="6701418" y="3968880"/>
            <a:ext cx="1890000" cy="1638156"/>
          </a:xfrm>
        </p:spPr>
        <p:txBody>
          <a:bodyPr tIns="90004"/>
          <a:lstStyle>
            <a:lvl1pPr marL="0" indent="0">
              <a:buNone/>
              <a:defRPr sz="1500"/>
            </a:lvl1pPr>
          </a:lstStyle>
          <a:p>
            <a:pPr lvl="0"/>
            <a:r>
              <a:rPr lang="en-US"/>
              <a:t>Edit Master text styles</a:t>
            </a:r>
          </a:p>
        </p:txBody>
      </p:sp>
      <p:sp>
        <p:nvSpPr>
          <p:cNvPr id="9" name="Text Placeholder 12">
            <a:extLst>
              <a:ext uri="{FF2B5EF4-FFF2-40B4-BE49-F238E27FC236}">
                <a16:creationId xmlns:a16="http://schemas.microsoft.com/office/drawing/2014/main" id="{31145758-B03D-FCF4-96A6-25AF68F10757}"/>
              </a:ext>
            </a:extLst>
          </p:cNvPr>
          <p:cNvSpPr txBox="1">
            <a:spLocks noGrp="1"/>
          </p:cNvSpPr>
          <p:nvPr>
            <p:ph type="body" idx="4294967295"/>
          </p:nvPr>
        </p:nvSpPr>
        <p:spPr>
          <a:xfrm>
            <a:off x="775210" y="2159959"/>
            <a:ext cx="1890000" cy="1638156"/>
          </a:xfrm>
        </p:spPr>
        <p:txBody>
          <a:bodyPr tIns="90004"/>
          <a:lstStyle>
            <a:lvl1pPr marL="0" indent="0" algn="r">
              <a:buNone/>
              <a:defRPr sz="1500"/>
            </a:lvl1pPr>
          </a:lstStyle>
          <a:p>
            <a:pPr lvl="0"/>
            <a:r>
              <a:rPr lang="en-US"/>
              <a:t>Edit Master text styles</a:t>
            </a:r>
          </a:p>
        </p:txBody>
      </p:sp>
      <p:sp>
        <p:nvSpPr>
          <p:cNvPr id="10" name="Picture Placeholder 2">
            <a:extLst>
              <a:ext uri="{FF2B5EF4-FFF2-40B4-BE49-F238E27FC236}">
                <a16:creationId xmlns:a16="http://schemas.microsoft.com/office/drawing/2014/main" id="{D71B7ED0-DDB8-2449-CBCA-B00631010B1F}"/>
              </a:ext>
            </a:extLst>
          </p:cNvPr>
          <p:cNvSpPr txBox="1">
            <a:spLocks noGrp="1"/>
          </p:cNvSpPr>
          <p:nvPr>
            <p:ph type="pic" idx="4294967295"/>
          </p:nvPr>
        </p:nvSpPr>
        <p:spPr>
          <a:xfrm>
            <a:off x="4743413" y="3968880"/>
            <a:ext cx="1846191" cy="1638156"/>
          </a:xfrm>
          <a:solidFill>
            <a:srgbClr val="D3E8F9"/>
          </a:solidFill>
        </p:spPr>
        <p:txBody>
          <a:bodyPr/>
          <a:lstStyle>
            <a:lvl1pPr>
              <a:defRPr/>
            </a:lvl1pPr>
          </a:lstStyle>
          <a:p>
            <a:pPr lvl="0"/>
            <a:r>
              <a:rPr lang="en-US"/>
              <a:t>Click icon to add picture</a:t>
            </a:r>
            <a:endParaRPr lang="en-GB"/>
          </a:p>
        </p:txBody>
      </p:sp>
      <p:sp>
        <p:nvSpPr>
          <p:cNvPr id="11" name="Text Placeholder 12">
            <a:extLst>
              <a:ext uri="{FF2B5EF4-FFF2-40B4-BE49-F238E27FC236}">
                <a16:creationId xmlns:a16="http://schemas.microsoft.com/office/drawing/2014/main" id="{B1E4EA4F-197B-07BA-5B37-692317230344}"/>
              </a:ext>
            </a:extLst>
          </p:cNvPr>
          <p:cNvSpPr txBox="1">
            <a:spLocks noGrp="1"/>
          </p:cNvSpPr>
          <p:nvPr>
            <p:ph type="body" idx="4294967295"/>
          </p:nvPr>
        </p:nvSpPr>
        <p:spPr>
          <a:xfrm>
            <a:off x="775210" y="3968880"/>
            <a:ext cx="1890000" cy="1638156"/>
          </a:xfrm>
        </p:spPr>
        <p:txBody>
          <a:bodyPr tIns="90004"/>
          <a:lstStyle>
            <a:lvl1pPr marL="0" indent="0" algn="r">
              <a:buNone/>
              <a:defRPr sz="1500"/>
            </a:lvl1pPr>
          </a:lstStyle>
          <a:p>
            <a:pPr lvl="0"/>
            <a:r>
              <a:rPr lang="en-US"/>
              <a:t>Edit Master text styles</a:t>
            </a:r>
          </a:p>
        </p:txBody>
      </p:sp>
      <p:sp>
        <p:nvSpPr>
          <p:cNvPr id="12" name="Text Placeholder 12">
            <a:extLst>
              <a:ext uri="{FF2B5EF4-FFF2-40B4-BE49-F238E27FC236}">
                <a16:creationId xmlns:a16="http://schemas.microsoft.com/office/drawing/2014/main" id="{98D67598-5594-713F-E4E1-8143AB6B1232}"/>
              </a:ext>
            </a:extLst>
          </p:cNvPr>
          <p:cNvSpPr txBox="1">
            <a:spLocks noGrp="1"/>
          </p:cNvSpPr>
          <p:nvPr>
            <p:ph type="body" idx="4294967295"/>
          </p:nvPr>
        </p:nvSpPr>
        <p:spPr>
          <a:xfrm>
            <a:off x="6724744" y="2159959"/>
            <a:ext cx="1890000" cy="1638156"/>
          </a:xfrm>
        </p:spPr>
        <p:txBody>
          <a:bodyPr tIns="90004"/>
          <a:lstStyle>
            <a:lvl1pPr marL="0" indent="0">
              <a:buNone/>
              <a:defRPr sz="1500"/>
            </a:lvl1pPr>
          </a:lstStyle>
          <a:p>
            <a:pPr lvl="0"/>
            <a:r>
              <a:rPr lang="en-US"/>
              <a:t>Edit Master text styles</a:t>
            </a:r>
          </a:p>
        </p:txBody>
      </p:sp>
    </p:spTree>
    <p:extLst>
      <p:ext uri="{BB962C8B-B14F-4D97-AF65-F5344CB8AC3E}">
        <p14:creationId xmlns:p14="http://schemas.microsoft.com/office/powerpoint/2010/main" val="307299439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Picture Placeholder 2">
            <a:extLst>
              <a:ext uri="{FF2B5EF4-FFF2-40B4-BE49-F238E27FC236}">
                <a16:creationId xmlns:a16="http://schemas.microsoft.com/office/drawing/2014/main" id="{140C5F3E-4B89-A0E0-A26A-414B03926E33}"/>
              </a:ext>
            </a:extLst>
          </p:cNvPr>
          <p:cNvSpPr txBox="1">
            <a:spLocks noGrp="1"/>
          </p:cNvSpPr>
          <p:nvPr>
            <p:ph type="pic" idx="4294967295"/>
          </p:nvPr>
        </p:nvSpPr>
        <p:spPr>
          <a:xfrm>
            <a:off x="0" y="0"/>
            <a:ext cx="9144000" cy="3429000"/>
          </a:xfrm>
          <a:solidFill>
            <a:srgbClr val="D3E8F9"/>
          </a:solidFill>
        </p:spPr>
        <p:txBody>
          <a:bodyPr/>
          <a:lstStyle>
            <a:lvl1pPr>
              <a:defRPr/>
            </a:lvl1pPr>
          </a:lstStyle>
          <a:p>
            <a:pPr lvl="0"/>
            <a:r>
              <a:rPr lang="en-US"/>
              <a:t>Click icon to add picture</a:t>
            </a:r>
            <a:endParaRPr lang="en-GB"/>
          </a:p>
        </p:txBody>
      </p:sp>
      <p:sp>
        <p:nvSpPr>
          <p:cNvPr id="3" name="Title 1">
            <a:extLst>
              <a:ext uri="{FF2B5EF4-FFF2-40B4-BE49-F238E27FC236}">
                <a16:creationId xmlns:a16="http://schemas.microsoft.com/office/drawing/2014/main" id="{F1E7611B-6ECD-D252-E981-24C37243EB7F}"/>
              </a:ext>
            </a:extLst>
          </p:cNvPr>
          <p:cNvSpPr txBox="1">
            <a:spLocks noGrp="1"/>
          </p:cNvSpPr>
          <p:nvPr>
            <p:ph type="title"/>
          </p:nvPr>
        </p:nvSpPr>
        <p:spPr>
          <a:xfrm>
            <a:off x="628650" y="2646648"/>
            <a:ext cx="7886700" cy="782360"/>
          </a:xfrm>
          <a:solidFill>
            <a:srgbClr val="FFFFFF"/>
          </a:solidFill>
        </p:spPr>
        <p:txBody>
          <a:bodyPr/>
          <a:lstStyle>
            <a:lvl1pPr>
              <a:defRPr/>
            </a:lvl1pPr>
          </a:lstStyle>
          <a:p>
            <a:pPr lvl="0"/>
            <a:r>
              <a:rPr lang="en-US"/>
              <a:t>Click to edit Master title style</a:t>
            </a:r>
            <a:endParaRPr lang="en-GB"/>
          </a:p>
        </p:txBody>
      </p:sp>
      <p:sp>
        <p:nvSpPr>
          <p:cNvPr id="4" name="Slide Number Placeholder 2">
            <a:extLst>
              <a:ext uri="{FF2B5EF4-FFF2-40B4-BE49-F238E27FC236}">
                <a16:creationId xmlns:a16="http://schemas.microsoft.com/office/drawing/2014/main" id="{79F39C7B-52A5-7DAB-F5E1-7FE18EBAC3DF}"/>
              </a:ext>
            </a:extLst>
          </p:cNvPr>
          <p:cNvSpPr txBox="1">
            <a:spLocks noGrp="1"/>
          </p:cNvSpPr>
          <p:nvPr>
            <p:ph type="sldNum" sz="quarter" idx="8"/>
          </p:nvPr>
        </p:nvSpPr>
        <p:spPr/>
        <p:txBody>
          <a:bodyPr/>
          <a:lstStyle>
            <a:lvl1pPr>
              <a:defRPr/>
            </a:lvl1pPr>
          </a:lstStyle>
          <a:p>
            <a:pPr lvl="0"/>
            <a:fld id="{33ABA8CE-10A9-4355-A00E-EE126D33CFE0}" type="slidenum">
              <a:t>‹#›</a:t>
            </a:fld>
            <a:endParaRPr lang="en-GB"/>
          </a:p>
        </p:txBody>
      </p:sp>
      <p:sp>
        <p:nvSpPr>
          <p:cNvPr id="5" name="Text Placeholder 5">
            <a:extLst>
              <a:ext uri="{FF2B5EF4-FFF2-40B4-BE49-F238E27FC236}">
                <a16:creationId xmlns:a16="http://schemas.microsoft.com/office/drawing/2014/main" id="{F8E7A28B-DF24-445A-F3E9-D9B82F77C3BE}"/>
              </a:ext>
            </a:extLst>
          </p:cNvPr>
          <p:cNvSpPr txBox="1">
            <a:spLocks noGrp="1"/>
          </p:cNvSpPr>
          <p:nvPr>
            <p:ph type="body" idx="4294967295"/>
          </p:nvPr>
        </p:nvSpPr>
        <p:spPr>
          <a:xfrm>
            <a:off x="628650" y="3630616"/>
            <a:ext cx="7886700" cy="2035170"/>
          </a:xfrm>
        </p:spPr>
        <p:txBody>
          <a:bodyPr/>
          <a:lstStyle>
            <a:lvl1pPr>
              <a:defRPr/>
            </a:lvl1pPr>
            <a:lvl2pPr>
              <a:defRPr/>
            </a:lvl2pPr>
            <a:lvl3pPr>
              <a:defRPr/>
            </a:lvl3pPr>
            <a:lvl4pPr>
              <a:defRPr/>
            </a:lvl4pPr>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9498367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B59D9E-BC1E-1B6C-9BC8-6E37A2802468}"/>
              </a:ext>
            </a:extLst>
          </p:cNvPr>
          <p:cNvSpPr txBox="1">
            <a:spLocks noGrp="1"/>
          </p:cNvSpPr>
          <p:nvPr>
            <p:ph type="title"/>
          </p:nvPr>
        </p:nvSpPr>
        <p:spPr>
          <a:xfrm>
            <a:off x="623885" y="1709735"/>
            <a:ext cx="7886700" cy="2852735"/>
          </a:xfrm>
        </p:spPr>
        <p:txBody>
          <a:bodyPr anchor="b"/>
          <a:lstStyle>
            <a:lvl1pPr>
              <a:defRPr sz="4500"/>
            </a:lvl1pPr>
          </a:lstStyle>
          <a:p>
            <a:pPr lvl="0"/>
            <a:r>
              <a:rPr lang="en-US"/>
              <a:t>Click to edit Master title style</a:t>
            </a:r>
            <a:endParaRPr lang="fr-BE"/>
          </a:p>
        </p:txBody>
      </p:sp>
      <p:sp>
        <p:nvSpPr>
          <p:cNvPr id="3" name="Text Placeholder 2">
            <a:extLst>
              <a:ext uri="{FF2B5EF4-FFF2-40B4-BE49-F238E27FC236}">
                <a16:creationId xmlns:a16="http://schemas.microsoft.com/office/drawing/2014/main" id="{0D0E9C4E-B916-274C-2C1A-5D2EA585AA0A}"/>
              </a:ext>
            </a:extLst>
          </p:cNvPr>
          <p:cNvSpPr txBox="1">
            <a:spLocks noGrp="1"/>
          </p:cNvSpPr>
          <p:nvPr>
            <p:ph type="body" idx="1"/>
          </p:nvPr>
        </p:nvSpPr>
        <p:spPr>
          <a:xfrm>
            <a:off x="623885" y="4589465"/>
            <a:ext cx="7886700" cy="1500182"/>
          </a:xfrm>
        </p:spPr>
        <p:txBody>
          <a:bodyPr/>
          <a:lstStyle>
            <a:lvl1pPr marL="0" indent="0">
              <a:buNone/>
              <a:defRPr sz="1800">
                <a:solidFill>
                  <a:srgbClr val="898989"/>
                </a:solidFill>
              </a:defRPr>
            </a:lvl1pPr>
          </a:lstStyle>
          <a:p>
            <a:pPr lvl="0"/>
            <a:r>
              <a:rPr lang="en-US"/>
              <a:t>Edit Master text styles</a:t>
            </a:r>
          </a:p>
        </p:txBody>
      </p:sp>
      <p:sp>
        <p:nvSpPr>
          <p:cNvPr id="4" name="Date Placeholder 3">
            <a:extLst>
              <a:ext uri="{FF2B5EF4-FFF2-40B4-BE49-F238E27FC236}">
                <a16:creationId xmlns:a16="http://schemas.microsoft.com/office/drawing/2014/main" id="{FD570FFD-9925-735F-0D58-8044DCB57072}"/>
              </a:ext>
            </a:extLst>
          </p:cNvPr>
          <p:cNvSpPr txBox="1">
            <a:spLocks noGrp="1"/>
          </p:cNvSpPr>
          <p:nvPr>
            <p:ph type="dt" sz="half" idx="7"/>
          </p:nvPr>
        </p:nvSpPr>
        <p:spPr/>
        <p:txBody>
          <a:bodyPr/>
          <a:lstStyle>
            <a:lvl1pPr>
              <a:defRPr/>
            </a:lvl1pPr>
          </a:lstStyle>
          <a:p>
            <a:pPr lvl="0"/>
            <a:fld id="{739BFD50-E11B-48D2-8408-6A1184E45FCD}" type="datetime1">
              <a:rPr lang="fr-FR"/>
              <a:pPr lvl="0"/>
              <a:t>02/05/2025</a:t>
            </a:fld>
            <a:endParaRPr lang="fr-FR"/>
          </a:p>
        </p:txBody>
      </p:sp>
      <p:sp>
        <p:nvSpPr>
          <p:cNvPr id="5" name="Footer Placeholder 4">
            <a:extLst>
              <a:ext uri="{FF2B5EF4-FFF2-40B4-BE49-F238E27FC236}">
                <a16:creationId xmlns:a16="http://schemas.microsoft.com/office/drawing/2014/main" id="{DC4718EB-8492-3EAA-0286-4FD3145C34F9}"/>
              </a:ext>
            </a:extLst>
          </p:cNvPr>
          <p:cNvSpPr txBox="1">
            <a:spLocks noGrp="1"/>
          </p:cNvSpPr>
          <p:nvPr>
            <p:ph type="ftr" sz="quarter" idx="9"/>
          </p:nvPr>
        </p:nvSpPr>
        <p:spPr/>
        <p:txBody>
          <a:bodyPr/>
          <a:lstStyle>
            <a:lvl1pPr>
              <a:defRPr/>
            </a:lvl1pPr>
          </a:lstStyle>
          <a:p>
            <a:pPr lvl="0"/>
            <a:endParaRPr lang="fr-FR"/>
          </a:p>
        </p:txBody>
      </p:sp>
      <p:sp>
        <p:nvSpPr>
          <p:cNvPr id="6" name="Slide Number Placeholder 5">
            <a:extLst>
              <a:ext uri="{FF2B5EF4-FFF2-40B4-BE49-F238E27FC236}">
                <a16:creationId xmlns:a16="http://schemas.microsoft.com/office/drawing/2014/main" id="{95B56F50-8317-BDD0-D75A-8763DD5920BC}"/>
              </a:ext>
            </a:extLst>
          </p:cNvPr>
          <p:cNvSpPr txBox="1">
            <a:spLocks noGrp="1"/>
          </p:cNvSpPr>
          <p:nvPr>
            <p:ph type="sldNum" sz="quarter" idx="8"/>
          </p:nvPr>
        </p:nvSpPr>
        <p:spPr/>
        <p:txBody>
          <a:bodyPr/>
          <a:lstStyle>
            <a:lvl1pPr>
              <a:defRPr/>
            </a:lvl1pPr>
          </a:lstStyle>
          <a:p>
            <a:pPr lvl="0"/>
            <a:fld id="{C37C8E40-F834-4470-A64B-165FB3D4A15B}" type="slidenum">
              <a:t>‹#›</a:t>
            </a:fld>
            <a:endParaRPr lang="fr-FR"/>
          </a:p>
        </p:txBody>
      </p:sp>
    </p:spTree>
    <p:extLst>
      <p:ext uri="{BB962C8B-B14F-4D97-AF65-F5344CB8AC3E}">
        <p14:creationId xmlns:p14="http://schemas.microsoft.com/office/powerpoint/2010/main" val="33553170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3">
            <a:extLst>
              <a:ext uri="{FF2B5EF4-FFF2-40B4-BE49-F238E27FC236}">
                <a16:creationId xmlns:a16="http://schemas.microsoft.com/office/drawing/2014/main" id="{3DB154AE-C72E-1828-3ED2-8BA98601B5F1}"/>
              </a:ext>
            </a:extLst>
          </p:cNvPr>
          <p:cNvSpPr txBox="1">
            <a:spLocks noGrp="1"/>
          </p:cNvSpPr>
          <p:nvPr>
            <p:ph type="sldNum" sz="quarter" idx="8"/>
          </p:nvPr>
        </p:nvSpPr>
        <p:spPr/>
        <p:txBody>
          <a:bodyPr/>
          <a:lstStyle>
            <a:lvl1pPr>
              <a:defRPr/>
            </a:lvl1pPr>
          </a:lstStyle>
          <a:p>
            <a:pPr lvl="0"/>
            <a:fld id="{FD52662E-01D7-46AA-9FAE-66ED3371C28D}" type="slidenum">
              <a:t>‹#›</a:t>
            </a:fld>
            <a:endParaRPr lang="en-GB"/>
          </a:p>
        </p:txBody>
      </p:sp>
    </p:spTree>
    <p:extLst>
      <p:ext uri="{BB962C8B-B14F-4D97-AF65-F5344CB8AC3E}">
        <p14:creationId xmlns:p14="http://schemas.microsoft.com/office/powerpoint/2010/main" val="67150664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Picture Collage">
    <p:spTree>
      <p:nvGrpSpPr>
        <p:cNvPr id="1" name=""/>
        <p:cNvGrpSpPr/>
        <p:nvPr/>
      </p:nvGrpSpPr>
      <p:grpSpPr>
        <a:xfrm>
          <a:off x="0" y="0"/>
          <a:ext cx="0" cy="0"/>
          <a:chOff x="0" y="0"/>
          <a:chExt cx="0" cy="0"/>
        </a:xfrm>
      </p:grpSpPr>
      <p:sp>
        <p:nvSpPr>
          <p:cNvPr id="2" name="Picture Placeholder 5">
            <a:extLst>
              <a:ext uri="{FF2B5EF4-FFF2-40B4-BE49-F238E27FC236}">
                <a16:creationId xmlns:a16="http://schemas.microsoft.com/office/drawing/2014/main" id="{ACCD85CB-274B-599B-2B26-57EBD572FAB5}"/>
              </a:ext>
            </a:extLst>
          </p:cNvPr>
          <p:cNvSpPr txBox="1">
            <a:spLocks noGrp="1"/>
          </p:cNvSpPr>
          <p:nvPr>
            <p:ph type="pic" idx="4294967295"/>
          </p:nvPr>
        </p:nvSpPr>
        <p:spPr>
          <a:xfrm>
            <a:off x="7108966" y="1913418"/>
            <a:ext cx="1406383" cy="2434306"/>
          </a:xfrm>
          <a:solidFill>
            <a:srgbClr val="D3E8F9"/>
          </a:solidFill>
          <a:ln w="28575">
            <a:solidFill>
              <a:srgbClr val="FFFFFF"/>
            </a:solidFill>
            <a:prstDash val="solid"/>
          </a:ln>
        </p:spPr>
        <p:txBody>
          <a:bodyPr/>
          <a:lstStyle>
            <a:lvl1pPr>
              <a:defRPr/>
            </a:lvl1pPr>
          </a:lstStyle>
          <a:p>
            <a:pPr lvl="0"/>
            <a:r>
              <a:rPr lang="en-US"/>
              <a:t>Click icon to add picture</a:t>
            </a:r>
            <a:endParaRPr lang="en-GB"/>
          </a:p>
        </p:txBody>
      </p:sp>
      <p:sp>
        <p:nvSpPr>
          <p:cNvPr id="3" name="Picture Placeholder 5">
            <a:extLst>
              <a:ext uri="{FF2B5EF4-FFF2-40B4-BE49-F238E27FC236}">
                <a16:creationId xmlns:a16="http://schemas.microsoft.com/office/drawing/2014/main" id="{599463B2-0464-32CF-04D3-AE07F5F2E74C}"/>
              </a:ext>
            </a:extLst>
          </p:cNvPr>
          <p:cNvSpPr txBox="1">
            <a:spLocks noGrp="1"/>
          </p:cNvSpPr>
          <p:nvPr>
            <p:ph type="pic" idx="4294967295"/>
          </p:nvPr>
        </p:nvSpPr>
        <p:spPr>
          <a:xfrm>
            <a:off x="5288551" y="2898474"/>
            <a:ext cx="1730465" cy="2307287"/>
          </a:xfrm>
          <a:solidFill>
            <a:srgbClr val="D3E8F9"/>
          </a:solidFill>
          <a:ln w="28575">
            <a:solidFill>
              <a:srgbClr val="FFFFFF"/>
            </a:solidFill>
            <a:prstDash val="solid"/>
          </a:ln>
        </p:spPr>
        <p:txBody>
          <a:bodyPr/>
          <a:lstStyle>
            <a:lvl1pPr>
              <a:defRPr/>
            </a:lvl1pPr>
          </a:lstStyle>
          <a:p>
            <a:pPr lvl="0"/>
            <a:r>
              <a:rPr lang="en-US"/>
              <a:t>Click icon to add picture</a:t>
            </a:r>
            <a:endParaRPr lang="en-GB"/>
          </a:p>
        </p:txBody>
      </p:sp>
      <p:sp>
        <p:nvSpPr>
          <p:cNvPr id="4" name="Picture Placeholder 5">
            <a:extLst>
              <a:ext uri="{FF2B5EF4-FFF2-40B4-BE49-F238E27FC236}">
                <a16:creationId xmlns:a16="http://schemas.microsoft.com/office/drawing/2014/main" id="{9DB634BD-325A-E863-EAE7-C301CA466588}"/>
              </a:ext>
            </a:extLst>
          </p:cNvPr>
          <p:cNvSpPr txBox="1">
            <a:spLocks noGrp="1"/>
          </p:cNvSpPr>
          <p:nvPr>
            <p:ph type="pic" idx="4294967295"/>
          </p:nvPr>
        </p:nvSpPr>
        <p:spPr>
          <a:xfrm>
            <a:off x="3061484" y="1913418"/>
            <a:ext cx="2389135" cy="2184026"/>
          </a:xfrm>
          <a:solidFill>
            <a:srgbClr val="D3E8F9"/>
          </a:solidFill>
          <a:ln w="28575">
            <a:solidFill>
              <a:srgbClr val="FFFFFF"/>
            </a:solidFill>
            <a:prstDash val="solid"/>
          </a:ln>
        </p:spPr>
        <p:txBody>
          <a:bodyPr/>
          <a:lstStyle>
            <a:lvl1pPr>
              <a:defRPr/>
            </a:lvl1pPr>
          </a:lstStyle>
          <a:p>
            <a:pPr lvl="0"/>
            <a:r>
              <a:rPr lang="en-US"/>
              <a:t>Click icon to add picture</a:t>
            </a:r>
            <a:endParaRPr lang="en-GB"/>
          </a:p>
        </p:txBody>
      </p:sp>
      <p:sp>
        <p:nvSpPr>
          <p:cNvPr id="5" name="Slide Number Placeholder 2">
            <a:extLst>
              <a:ext uri="{FF2B5EF4-FFF2-40B4-BE49-F238E27FC236}">
                <a16:creationId xmlns:a16="http://schemas.microsoft.com/office/drawing/2014/main" id="{AABE8841-D7B2-45E1-B5E7-D70484A21AB6}"/>
              </a:ext>
            </a:extLst>
          </p:cNvPr>
          <p:cNvSpPr txBox="1">
            <a:spLocks noGrp="1"/>
          </p:cNvSpPr>
          <p:nvPr>
            <p:ph type="sldNum" sz="quarter" idx="8"/>
          </p:nvPr>
        </p:nvSpPr>
        <p:spPr/>
        <p:txBody>
          <a:bodyPr/>
          <a:lstStyle>
            <a:lvl1pPr>
              <a:defRPr/>
            </a:lvl1pPr>
          </a:lstStyle>
          <a:p>
            <a:pPr lvl="0"/>
            <a:fld id="{6647132A-B202-4947-824F-499846621B39}" type="slidenum">
              <a:t>‹#›</a:t>
            </a:fld>
            <a:endParaRPr lang="en-GB"/>
          </a:p>
        </p:txBody>
      </p:sp>
      <p:cxnSp>
        <p:nvCxnSpPr>
          <p:cNvPr id="6" name="Straight Connector 3">
            <a:extLst>
              <a:ext uri="{FF2B5EF4-FFF2-40B4-BE49-F238E27FC236}">
                <a16:creationId xmlns:a16="http://schemas.microsoft.com/office/drawing/2014/main" id="{392AA5C5-833A-55E1-168B-0666D6E7A8F2}"/>
              </a:ext>
            </a:extLst>
          </p:cNvPr>
          <p:cNvCxnSpPr/>
          <p:nvPr/>
        </p:nvCxnSpPr>
        <p:spPr>
          <a:xfrm>
            <a:off x="628650" y="0"/>
            <a:ext cx="0" cy="1276356"/>
          </a:xfrm>
          <a:prstGeom prst="straightConnector1">
            <a:avLst/>
          </a:prstGeom>
          <a:noFill/>
          <a:ln w="28575" cap="flat">
            <a:solidFill>
              <a:srgbClr val="FFC000"/>
            </a:solidFill>
            <a:prstDash val="solid"/>
            <a:miter/>
          </a:ln>
        </p:spPr>
      </p:cxnSp>
      <p:sp>
        <p:nvSpPr>
          <p:cNvPr id="7" name="Picture Placeholder 5">
            <a:extLst>
              <a:ext uri="{FF2B5EF4-FFF2-40B4-BE49-F238E27FC236}">
                <a16:creationId xmlns:a16="http://schemas.microsoft.com/office/drawing/2014/main" id="{033988A4-0BCB-9448-88D9-E5F56E8B5CE9}"/>
              </a:ext>
            </a:extLst>
          </p:cNvPr>
          <p:cNvSpPr txBox="1">
            <a:spLocks noGrp="1"/>
          </p:cNvSpPr>
          <p:nvPr>
            <p:ph type="pic" idx="4294967295"/>
          </p:nvPr>
        </p:nvSpPr>
        <p:spPr>
          <a:xfrm>
            <a:off x="703658" y="1748076"/>
            <a:ext cx="1982391" cy="1868484"/>
          </a:xfrm>
          <a:solidFill>
            <a:srgbClr val="D3E8F9"/>
          </a:solidFill>
          <a:ln w="28575">
            <a:solidFill>
              <a:srgbClr val="FFFFFF"/>
            </a:solidFill>
            <a:prstDash val="solid"/>
          </a:ln>
        </p:spPr>
        <p:txBody>
          <a:bodyPr/>
          <a:lstStyle>
            <a:lvl1pPr>
              <a:defRPr/>
            </a:lvl1pPr>
          </a:lstStyle>
          <a:p>
            <a:pPr lvl="0"/>
            <a:r>
              <a:rPr lang="en-US"/>
              <a:t>Click icon to add picture</a:t>
            </a:r>
            <a:endParaRPr lang="en-GB"/>
          </a:p>
        </p:txBody>
      </p:sp>
      <p:sp>
        <p:nvSpPr>
          <p:cNvPr id="8" name="Picture Placeholder 5">
            <a:extLst>
              <a:ext uri="{FF2B5EF4-FFF2-40B4-BE49-F238E27FC236}">
                <a16:creationId xmlns:a16="http://schemas.microsoft.com/office/drawing/2014/main" id="{573F4D0E-D320-CB51-88C8-681F2E66EC8E}"/>
              </a:ext>
            </a:extLst>
          </p:cNvPr>
          <p:cNvSpPr txBox="1">
            <a:spLocks noGrp="1"/>
          </p:cNvSpPr>
          <p:nvPr>
            <p:ph type="pic" idx="4294967295"/>
          </p:nvPr>
        </p:nvSpPr>
        <p:spPr>
          <a:xfrm>
            <a:off x="2130186" y="2860828"/>
            <a:ext cx="1215319" cy="2184026"/>
          </a:xfrm>
          <a:solidFill>
            <a:srgbClr val="D3E8F9"/>
          </a:solidFill>
          <a:ln w="28575">
            <a:solidFill>
              <a:srgbClr val="FFFFFF"/>
            </a:solidFill>
            <a:prstDash val="solid"/>
          </a:ln>
        </p:spPr>
        <p:txBody>
          <a:bodyPr/>
          <a:lstStyle>
            <a:lvl1pPr>
              <a:defRPr/>
            </a:lvl1pPr>
          </a:lstStyle>
          <a:p>
            <a:pPr lvl="0"/>
            <a:r>
              <a:rPr lang="en-US"/>
              <a:t>Click icon to add picture</a:t>
            </a:r>
            <a:endParaRPr lang="en-GB"/>
          </a:p>
        </p:txBody>
      </p:sp>
      <p:sp>
        <p:nvSpPr>
          <p:cNvPr id="9" name="Picture Placeholder 11">
            <a:extLst>
              <a:ext uri="{FF2B5EF4-FFF2-40B4-BE49-F238E27FC236}">
                <a16:creationId xmlns:a16="http://schemas.microsoft.com/office/drawing/2014/main" id="{0B14263C-710C-CE3F-64E1-35AAC7895E5E}"/>
              </a:ext>
            </a:extLst>
          </p:cNvPr>
          <p:cNvSpPr txBox="1">
            <a:spLocks noGrp="1"/>
          </p:cNvSpPr>
          <p:nvPr>
            <p:ph type="pic" idx="4294967295"/>
          </p:nvPr>
        </p:nvSpPr>
        <p:spPr>
          <a:xfrm>
            <a:off x="3689320" y="3790928"/>
            <a:ext cx="1490664" cy="1987548"/>
          </a:xfrm>
          <a:solidFill>
            <a:srgbClr val="D3E8F9"/>
          </a:solidFill>
          <a:ln w="28575">
            <a:solidFill>
              <a:srgbClr val="FFFFFF"/>
            </a:solidFill>
            <a:prstDash val="solid"/>
          </a:ln>
        </p:spPr>
        <p:txBody>
          <a:bodyPr/>
          <a:lstStyle>
            <a:lvl1pPr>
              <a:defRPr/>
            </a:lvl1pPr>
          </a:lstStyle>
          <a:p>
            <a:pPr lvl="0"/>
            <a:r>
              <a:rPr lang="en-US"/>
              <a:t>Click icon to add picture</a:t>
            </a:r>
            <a:endParaRPr lang="en-GB"/>
          </a:p>
        </p:txBody>
      </p:sp>
      <p:sp>
        <p:nvSpPr>
          <p:cNvPr id="10" name="Picture Placeholder 11">
            <a:extLst>
              <a:ext uri="{FF2B5EF4-FFF2-40B4-BE49-F238E27FC236}">
                <a16:creationId xmlns:a16="http://schemas.microsoft.com/office/drawing/2014/main" id="{674D1631-BB60-C9C1-03D9-EE86DAB5CB80}"/>
              </a:ext>
            </a:extLst>
          </p:cNvPr>
          <p:cNvSpPr txBox="1">
            <a:spLocks noGrp="1"/>
          </p:cNvSpPr>
          <p:nvPr>
            <p:ph type="pic" idx="4294967295"/>
          </p:nvPr>
        </p:nvSpPr>
        <p:spPr>
          <a:xfrm>
            <a:off x="703658" y="3908959"/>
            <a:ext cx="1313617" cy="1751487"/>
          </a:xfrm>
          <a:solidFill>
            <a:srgbClr val="D3E8F9"/>
          </a:solidFill>
          <a:ln w="28575">
            <a:solidFill>
              <a:srgbClr val="FFFFFF"/>
            </a:solidFill>
            <a:prstDash val="solid"/>
          </a:ln>
        </p:spPr>
        <p:txBody>
          <a:bodyPr/>
          <a:lstStyle>
            <a:lvl1pPr>
              <a:defRPr/>
            </a:lvl1pPr>
          </a:lstStyle>
          <a:p>
            <a:pPr lvl="0"/>
            <a:r>
              <a:rPr lang="en-US"/>
              <a:t>Click icon to add picture</a:t>
            </a:r>
            <a:endParaRPr lang="en-GB"/>
          </a:p>
        </p:txBody>
      </p:sp>
      <p:sp>
        <p:nvSpPr>
          <p:cNvPr id="11" name="Title Placeholder 1">
            <a:extLst>
              <a:ext uri="{FF2B5EF4-FFF2-40B4-BE49-F238E27FC236}">
                <a16:creationId xmlns:a16="http://schemas.microsoft.com/office/drawing/2014/main" id="{A1F7D5AA-F49D-125F-F1C7-915283E78BA5}"/>
              </a:ext>
            </a:extLst>
          </p:cNvPr>
          <p:cNvSpPr txBox="1">
            <a:spLocks noGrp="1"/>
          </p:cNvSpPr>
          <p:nvPr>
            <p:ph type="title"/>
          </p:nvPr>
        </p:nvSpPr>
        <p:spPr>
          <a:xfrm>
            <a:off x="728045" y="482858"/>
            <a:ext cx="7886700" cy="782360"/>
          </a:xfrm>
        </p:spPr>
        <p:txBody>
          <a:bodyPr/>
          <a:lstStyle>
            <a:lvl1pPr>
              <a:defRPr/>
            </a:lvl1pPr>
          </a:lstStyle>
          <a:p>
            <a:pPr lvl="0"/>
            <a:r>
              <a:rPr lang="en-US"/>
              <a:t>Click to edit Master title style</a:t>
            </a:r>
            <a:endParaRPr lang="en-GB"/>
          </a:p>
        </p:txBody>
      </p:sp>
    </p:spTree>
    <p:extLst>
      <p:ext uri="{BB962C8B-B14F-4D97-AF65-F5344CB8AC3E}">
        <p14:creationId xmlns:p14="http://schemas.microsoft.com/office/powerpoint/2010/main" val="33205154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B4BCB8-2A52-F413-74A4-AE039C31AA90}"/>
              </a:ext>
            </a:extLst>
          </p:cNvPr>
          <p:cNvSpPr txBox="1">
            <a:spLocks noGrp="1"/>
          </p:cNvSpPr>
          <p:nvPr>
            <p:ph type="ctrTitle"/>
          </p:nvPr>
        </p:nvSpPr>
        <p:spPr>
          <a:xfrm>
            <a:off x="1143000" y="1122361"/>
            <a:ext cx="6858000" cy="2387598"/>
          </a:xfrm>
        </p:spPr>
        <p:txBody>
          <a:bodyPr anchor="b" anchorCtr="1"/>
          <a:lstStyle>
            <a:lvl1pPr algn="ctr">
              <a:defRPr sz="4500"/>
            </a:lvl1pPr>
          </a:lstStyle>
          <a:p>
            <a:pPr lvl="0"/>
            <a:r>
              <a:rPr lang="en-US"/>
              <a:t>Click to edit Master title style</a:t>
            </a:r>
            <a:endParaRPr lang="fr-BE"/>
          </a:p>
        </p:txBody>
      </p:sp>
      <p:sp>
        <p:nvSpPr>
          <p:cNvPr id="3" name="Subtitle 2">
            <a:extLst>
              <a:ext uri="{FF2B5EF4-FFF2-40B4-BE49-F238E27FC236}">
                <a16:creationId xmlns:a16="http://schemas.microsoft.com/office/drawing/2014/main" id="{693D4062-7DF6-1316-A0F3-7132FA10F6BA}"/>
              </a:ext>
            </a:extLst>
          </p:cNvPr>
          <p:cNvSpPr txBox="1">
            <a:spLocks noGrp="1"/>
          </p:cNvSpPr>
          <p:nvPr>
            <p:ph type="subTitle" idx="1"/>
          </p:nvPr>
        </p:nvSpPr>
        <p:spPr>
          <a:xfrm>
            <a:off x="1143000" y="3602041"/>
            <a:ext cx="6858000" cy="1655758"/>
          </a:xfrm>
        </p:spPr>
        <p:txBody>
          <a:bodyPr anchorCtr="1"/>
          <a:lstStyle>
            <a:lvl1pPr marL="0" indent="0" algn="ctr">
              <a:buNone/>
              <a:defRPr sz="1800"/>
            </a:lvl1pPr>
          </a:lstStyle>
          <a:p>
            <a:pPr lvl="0"/>
            <a:r>
              <a:rPr lang="en-US"/>
              <a:t>Click to edit Master subtitle style</a:t>
            </a:r>
            <a:endParaRPr lang="fr-BE"/>
          </a:p>
        </p:txBody>
      </p:sp>
      <p:sp>
        <p:nvSpPr>
          <p:cNvPr id="4" name="Date Placeholder 3">
            <a:extLst>
              <a:ext uri="{FF2B5EF4-FFF2-40B4-BE49-F238E27FC236}">
                <a16:creationId xmlns:a16="http://schemas.microsoft.com/office/drawing/2014/main" id="{057F1454-846B-BBE9-604A-95791FF8E7FE}"/>
              </a:ext>
            </a:extLst>
          </p:cNvPr>
          <p:cNvSpPr txBox="1">
            <a:spLocks noGrp="1"/>
          </p:cNvSpPr>
          <p:nvPr>
            <p:ph type="dt" sz="half" idx="7"/>
          </p:nvPr>
        </p:nvSpPr>
        <p:spPr/>
        <p:txBody>
          <a:bodyPr/>
          <a:lstStyle>
            <a:lvl1pPr>
              <a:defRPr/>
            </a:lvl1pPr>
          </a:lstStyle>
          <a:p>
            <a:pPr lvl="0"/>
            <a:fld id="{96C31DB6-9A67-4A08-BA99-C836D7687A5E}" type="datetime1">
              <a:rPr lang="fr-FR"/>
              <a:pPr lvl="0"/>
              <a:t>02/05/2025</a:t>
            </a:fld>
            <a:endParaRPr lang="fr-FR"/>
          </a:p>
        </p:txBody>
      </p:sp>
      <p:sp>
        <p:nvSpPr>
          <p:cNvPr id="5" name="Footer Placeholder 4">
            <a:extLst>
              <a:ext uri="{FF2B5EF4-FFF2-40B4-BE49-F238E27FC236}">
                <a16:creationId xmlns:a16="http://schemas.microsoft.com/office/drawing/2014/main" id="{CF1B6CBA-0B12-078C-CD91-3940A5EDFD52}"/>
              </a:ext>
            </a:extLst>
          </p:cNvPr>
          <p:cNvSpPr txBox="1">
            <a:spLocks noGrp="1"/>
          </p:cNvSpPr>
          <p:nvPr>
            <p:ph type="ftr" sz="quarter" idx="9"/>
          </p:nvPr>
        </p:nvSpPr>
        <p:spPr/>
        <p:txBody>
          <a:bodyPr/>
          <a:lstStyle>
            <a:lvl1pPr>
              <a:defRPr/>
            </a:lvl1pPr>
          </a:lstStyle>
          <a:p>
            <a:pPr lvl="0"/>
            <a:endParaRPr lang="fr-FR"/>
          </a:p>
        </p:txBody>
      </p:sp>
      <p:sp>
        <p:nvSpPr>
          <p:cNvPr id="6" name="Slide Number Placeholder 5">
            <a:extLst>
              <a:ext uri="{FF2B5EF4-FFF2-40B4-BE49-F238E27FC236}">
                <a16:creationId xmlns:a16="http://schemas.microsoft.com/office/drawing/2014/main" id="{6DCC8394-F0C2-4B44-EF9F-0A80B0C8405E}"/>
              </a:ext>
            </a:extLst>
          </p:cNvPr>
          <p:cNvSpPr txBox="1">
            <a:spLocks noGrp="1"/>
          </p:cNvSpPr>
          <p:nvPr>
            <p:ph type="sldNum" sz="quarter" idx="8"/>
          </p:nvPr>
        </p:nvSpPr>
        <p:spPr/>
        <p:txBody>
          <a:bodyPr/>
          <a:lstStyle>
            <a:lvl1pPr>
              <a:defRPr/>
            </a:lvl1pPr>
          </a:lstStyle>
          <a:p>
            <a:pPr lvl="0"/>
            <a:fld id="{9DAB3E91-B56D-496F-9817-E1CB1D71A442}" type="slidenum">
              <a:t>‹#›</a:t>
            </a:fld>
            <a:endParaRPr lang="fr-FR"/>
          </a:p>
        </p:txBody>
      </p:sp>
    </p:spTree>
    <p:extLst>
      <p:ext uri="{BB962C8B-B14F-4D97-AF65-F5344CB8AC3E}">
        <p14:creationId xmlns:p14="http://schemas.microsoft.com/office/powerpoint/2010/main" val="590289996"/>
      </p:ext>
    </p:extLst>
  </p:cSld>
  <p:clrMapOvr>
    <a:masterClrMapping/>
  </p:clrMapOvr>
  <p:hf sldNum="0"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5AE5E5-83A5-643E-096C-0BF6073E690E}"/>
              </a:ext>
            </a:extLst>
          </p:cNvPr>
          <p:cNvSpPr txBox="1">
            <a:spLocks noGrp="1"/>
          </p:cNvSpPr>
          <p:nvPr>
            <p:ph type="title"/>
          </p:nvPr>
        </p:nvSpPr>
        <p:spPr/>
        <p:txBody>
          <a:bodyPr/>
          <a:lstStyle>
            <a:lvl1pPr>
              <a:defRPr/>
            </a:lvl1pPr>
          </a:lstStyle>
          <a:p>
            <a:pPr lvl="0"/>
            <a:r>
              <a:rPr lang="en-US"/>
              <a:t>Click to edit Master title style</a:t>
            </a:r>
            <a:endParaRPr lang="fr-BE"/>
          </a:p>
        </p:txBody>
      </p:sp>
      <p:sp>
        <p:nvSpPr>
          <p:cNvPr id="3" name="Content Placeholder 2">
            <a:extLst>
              <a:ext uri="{FF2B5EF4-FFF2-40B4-BE49-F238E27FC236}">
                <a16:creationId xmlns:a16="http://schemas.microsoft.com/office/drawing/2014/main" id="{91A444CF-4DAE-8200-D24C-F823792FC22B}"/>
              </a:ext>
            </a:extLst>
          </p:cNvPr>
          <p:cNvSpPr txBox="1">
            <a:spLocks noGrp="1"/>
          </p:cNvSpPr>
          <p:nvPr>
            <p:ph idx="1"/>
          </p:nvPr>
        </p:nvSpPr>
        <p:spPr/>
        <p:txBody>
          <a:bodyPr/>
          <a:lstStyle>
            <a:lvl1pPr>
              <a:defRPr/>
            </a:lvl1pPr>
            <a:lvl2pPr>
              <a:defRPr/>
            </a:lvl2pPr>
            <a:lvl3pPr>
              <a:defRPr/>
            </a:lvl3pPr>
            <a:lvl4pPr>
              <a:defRPr/>
            </a:lvl4pPr>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Date Placeholder 3">
            <a:extLst>
              <a:ext uri="{FF2B5EF4-FFF2-40B4-BE49-F238E27FC236}">
                <a16:creationId xmlns:a16="http://schemas.microsoft.com/office/drawing/2014/main" id="{F072DC6D-61B3-27A8-B32F-1A9783A8D0DB}"/>
              </a:ext>
            </a:extLst>
          </p:cNvPr>
          <p:cNvSpPr txBox="1">
            <a:spLocks noGrp="1"/>
          </p:cNvSpPr>
          <p:nvPr>
            <p:ph type="dt" sz="half" idx="7"/>
          </p:nvPr>
        </p:nvSpPr>
        <p:spPr/>
        <p:txBody>
          <a:bodyPr/>
          <a:lstStyle>
            <a:lvl1pPr>
              <a:defRPr/>
            </a:lvl1pPr>
          </a:lstStyle>
          <a:p>
            <a:pPr lvl="0"/>
            <a:fld id="{3013DA74-0C81-4BCB-B7A3-ED3C3AD09E3B}" type="datetime1">
              <a:rPr lang="fr-FR"/>
              <a:pPr lvl="0"/>
              <a:t>02/05/2025</a:t>
            </a:fld>
            <a:endParaRPr lang="fr-FR"/>
          </a:p>
        </p:txBody>
      </p:sp>
      <p:sp>
        <p:nvSpPr>
          <p:cNvPr id="5" name="Footer Placeholder 4">
            <a:extLst>
              <a:ext uri="{FF2B5EF4-FFF2-40B4-BE49-F238E27FC236}">
                <a16:creationId xmlns:a16="http://schemas.microsoft.com/office/drawing/2014/main" id="{D693B7F7-624E-B73F-8E23-7C6E10714ACC}"/>
              </a:ext>
            </a:extLst>
          </p:cNvPr>
          <p:cNvSpPr txBox="1">
            <a:spLocks noGrp="1"/>
          </p:cNvSpPr>
          <p:nvPr>
            <p:ph type="ftr" sz="quarter" idx="9"/>
          </p:nvPr>
        </p:nvSpPr>
        <p:spPr/>
        <p:txBody>
          <a:bodyPr/>
          <a:lstStyle>
            <a:lvl1pPr>
              <a:defRPr/>
            </a:lvl1pPr>
          </a:lstStyle>
          <a:p>
            <a:pPr lvl="0"/>
            <a:endParaRPr lang="fr-FR"/>
          </a:p>
        </p:txBody>
      </p:sp>
      <p:sp>
        <p:nvSpPr>
          <p:cNvPr id="6" name="Slide Number Placeholder 5">
            <a:extLst>
              <a:ext uri="{FF2B5EF4-FFF2-40B4-BE49-F238E27FC236}">
                <a16:creationId xmlns:a16="http://schemas.microsoft.com/office/drawing/2014/main" id="{C9B80FA7-2BFE-4A3D-CB45-05E679991D63}"/>
              </a:ext>
            </a:extLst>
          </p:cNvPr>
          <p:cNvSpPr txBox="1">
            <a:spLocks noGrp="1"/>
          </p:cNvSpPr>
          <p:nvPr>
            <p:ph type="sldNum" sz="quarter" idx="8"/>
          </p:nvPr>
        </p:nvSpPr>
        <p:spPr/>
        <p:txBody>
          <a:bodyPr/>
          <a:lstStyle>
            <a:lvl1pPr>
              <a:defRPr/>
            </a:lvl1pPr>
          </a:lstStyle>
          <a:p>
            <a:pPr lvl="0"/>
            <a:fld id="{2D02E17D-2EFE-499C-90EF-056D50D6A290}" type="slidenum">
              <a:t>‹#›</a:t>
            </a:fld>
            <a:endParaRPr lang="fr-FR"/>
          </a:p>
        </p:txBody>
      </p:sp>
    </p:spTree>
    <p:extLst>
      <p:ext uri="{BB962C8B-B14F-4D97-AF65-F5344CB8AC3E}">
        <p14:creationId xmlns:p14="http://schemas.microsoft.com/office/powerpoint/2010/main" val="2323609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70347D-9415-7259-0276-93F921C3056E}"/>
              </a:ext>
            </a:extLst>
          </p:cNvPr>
          <p:cNvSpPr txBox="1">
            <a:spLocks noGrp="1"/>
          </p:cNvSpPr>
          <p:nvPr>
            <p:ph type="title"/>
          </p:nvPr>
        </p:nvSpPr>
        <p:spPr>
          <a:xfrm>
            <a:off x="623885" y="1709735"/>
            <a:ext cx="7886700" cy="2852735"/>
          </a:xfrm>
        </p:spPr>
        <p:txBody>
          <a:bodyPr anchor="b"/>
          <a:lstStyle>
            <a:lvl1pPr>
              <a:defRPr sz="4500"/>
            </a:lvl1pPr>
          </a:lstStyle>
          <a:p>
            <a:pPr lvl="0"/>
            <a:r>
              <a:rPr lang="en-US"/>
              <a:t>Click to edit Master title style</a:t>
            </a:r>
            <a:endParaRPr lang="fr-BE"/>
          </a:p>
        </p:txBody>
      </p:sp>
      <p:sp>
        <p:nvSpPr>
          <p:cNvPr id="3" name="Text Placeholder 2">
            <a:extLst>
              <a:ext uri="{FF2B5EF4-FFF2-40B4-BE49-F238E27FC236}">
                <a16:creationId xmlns:a16="http://schemas.microsoft.com/office/drawing/2014/main" id="{20C93939-AAF5-A092-6905-572D1BFFC0B5}"/>
              </a:ext>
            </a:extLst>
          </p:cNvPr>
          <p:cNvSpPr txBox="1">
            <a:spLocks noGrp="1"/>
          </p:cNvSpPr>
          <p:nvPr>
            <p:ph type="body" idx="1"/>
          </p:nvPr>
        </p:nvSpPr>
        <p:spPr>
          <a:xfrm>
            <a:off x="623885" y="4589465"/>
            <a:ext cx="7886700" cy="1500182"/>
          </a:xfrm>
        </p:spPr>
        <p:txBody>
          <a:bodyPr/>
          <a:lstStyle>
            <a:lvl1pPr marL="0" indent="0">
              <a:buNone/>
              <a:defRPr sz="1800">
                <a:solidFill>
                  <a:srgbClr val="898989"/>
                </a:solidFill>
              </a:defRPr>
            </a:lvl1pPr>
          </a:lstStyle>
          <a:p>
            <a:pPr lvl="0"/>
            <a:r>
              <a:rPr lang="en-US"/>
              <a:t>Edit Master text styles</a:t>
            </a:r>
          </a:p>
        </p:txBody>
      </p:sp>
      <p:sp>
        <p:nvSpPr>
          <p:cNvPr id="4" name="Date Placeholder 3">
            <a:extLst>
              <a:ext uri="{FF2B5EF4-FFF2-40B4-BE49-F238E27FC236}">
                <a16:creationId xmlns:a16="http://schemas.microsoft.com/office/drawing/2014/main" id="{B3D957BE-E9B5-20AB-119F-C9BA51247660}"/>
              </a:ext>
            </a:extLst>
          </p:cNvPr>
          <p:cNvSpPr txBox="1">
            <a:spLocks noGrp="1"/>
          </p:cNvSpPr>
          <p:nvPr>
            <p:ph type="dt" sz="half" idx="7"/>
          </p:nvPr>
        </p:nvSpPr>
        <p:spPr/>
        <p:txBody>
          <a:bodyPr/>
          <a:lstStyle>
            <a:lvl1pPr>
              <a:defRPr/>
            </a:lvl1pPr>
          </a:lstStyle>
          <a:p>
            <a:pPr lvl="0"/>
            <a:fld id="{739853D1-7BEB-4D9A-A2F8-352B2C5FC0F1}" type="datetime1">
              <a:rPr lang="fr-FR"/>
              <a:pPr lvl="0"/>
              <a:t>02/05/2025</a:t>
            </a:fld>
            <a:endParaRPr lang="fr-FR"/>
          </a:p>
        </p:txBody>
      </p:sp>
      <p:sp>
        <p:nvSpPr>
          <p:cNvPr id="5" name="Footer Placeholder 4">
            <a:extLst>
              <a:ext uri="{FF2B5EF4-FFF2-40B4-BE49-F238E27FC236}">
                <a16:creationId xmlns:a16="http://schemas.microsoft.com/office/drawing/2014/main" id="{02F7BB25-BC96-C609-2ABD-922B9FC739C7}"/>
              </a:ext>
            </a:extLst>
          </p:cNvPr>
          <p:cNvSpPr txBox="1">
            <a:spLocks noGrp="1"/>
          </p:cNvSpPr>
          <p:nvPr>
            <p:ph type="ftr" sz="quarter" idx="9"/>
          </p:nvPr>
        </p:nvSpPr>
        <p:spPr/>
        <p:txBody>
          <a:bodyPr/>
          <a:lstStyle>
            <a:lvl1pPr>
              <a:defRPr/>
            </a:lvl1pPr>
          </a:lstStyle>
          <a:p>
            <a:pPr lvl="0"/>
            <a:endParaRPr lang="fr-FR"/>
          </a:p>
        </p:txBody>
      </p:sp>
      <p:sp>
        <p:nvSpPr>
          <p:cNvPr id="6" name="Slide Number Placeholder 5">
            <a:extLst>
              <a:ext uri="{FF2B5EF4-FFF2-40B4-BE49-F238E27FC236}">
                <a16:creationId xmlns:a16="http://schemas.microsoft.com/office/drawing/2014/main" id="{41C519E7-BF80-DB55-A069-B66248B3F464}"/>
              </a:ext>
            </a:extLst>
          </p:cNvPr>
          <p:cNvSpPr txBox="1">
            <a:spLocks noGrp="1"/>
          </p:cNvSpPr>
          <p:nvPr>
            <p:ph type="sldNum" sz="quarter" idx="8"/>
          </p:nvPr>
        </p:nvSpPr>
        <p:spPr/>
        <p:txBody>
          <a:bodyPr/>
          <a:lstStyle>
            <a:lvl1pPr>
              <a:defRPr/>
            </a:lvl1pPr>
          </a:lstStyle>
          <a:p>
            <a:pPr lvl="0"/>
            <a:fld id="{B76DA565-8D06-429A-B488-8314F6501D6E}" type="slidenum">
              <a:t>‹#›</a:t>
            </a:fld>
            <a:endParaRPr lang="fr-FR"/>
          </a:p>
        </p:txBody>
      </p:sp>
    </p:spTree>
    <p:extLst>
      <p:ext uri="{BB962C8B-B14F-4D97-AF65-F5344CB8AC3E}">
        <p14:creationId xmlns:p14="http://schemas.microsoft.com/office/powerpoint/2010/main" val="47594470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E28859-36BB-885B-9D7F-EA370BB90491}"/>
              </a:ext>
            </a:extLst>
          </p:cNvPr>
          <p:cNvSpPr txBox="1">
            <a:spLocks noGrp="1"/>
          </p:cNvSpPr>
          <p:nvPr>
            <p:ph type="title"/>
          </p:nvPr>
        </p:nvSpPr>
        <p:spPr/>
        <p:txBody>
          <a:bodyPr/>
          <a:lstStyle>
            <a:lvl1pPr>
              <a:defRPr/>
            </a:lvl1pPr>
          </a:lstStyle>
          <a:p>
            <a:pPr lvl="0"/>
            <a:r>
              <a:rPr lang="en-US"/>
              <a:t>Click to edit Master title style</a:t>
            </a:r>
            <a:endParaRPr lang="fr-BE"/>
          </a:p>
        </p:txBody>
      </p:sp>
      <p:sp>
        <p:nvSpPr>
          <p:cNvPr id="3" name="Content Placeholder 2">
            <a:extLst>
              <a:ext uri="{FF2B5EF4-FFF2-40B4-BE49-F238E27FC236}">
                <a16:creationId xmlns:a16="http://schemas.microsoft.com/office/drawing/2014/main" id="{0B41255C-8145-CCA0-5D08-B107CA3C4655}"/>
              </a:ext>
            </a:extLst>
          </p:cNvPr>
          <p:cNvSpPr txBox="1">
            <a:spLocks noGrp="1"/>
          </p:cNvSpPr>
          <p:nvPr>
            <p:ph idx="1"/>
          </p:nvPr>
        </p:nvSpPr>
        <p:spPr>
          <a:xfrm>
            <a:off x="628650" y="1825627"/>
            <a:ext cx="3886200" cy="4351336"/>
          </a:xfrm>
        </p:spPr>
        <p:txBody>
          <a:bodyPr/>
          <a:lstStyle>
            <a:lvl1pPr>
              <a:defRPr/>
            </a:lvl1pPr>
            <a:lvl2pPr>
              <a:defRPr/>
            </a:lvl2pPr>
            <a:lvl3pPr>
              <a:defRPr/>
            </a:lvl3pPr>
            <a:lvl4pPr>
              <a:defRPr/>
            </a:lvl4pPr>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Content Placeholder 3">
            <a:extLst>
              <a:ext uri="{FF2B5EF4-FFF2-40B4-BE49-F238E27FC236}">
                <a16:creationId xmlns:a16="http://schemas.microsoft.com/office/drawing/2014/main" id="{D82B238A-6E9F-5AA1-BCDC-1C49D14B4045}"/>
              </a:ext>
            </a:extLst>
          </p:cNvPr>
          <p:cNvSpPr txBox="1">
            <a:spLocks noGrp="1"/>
          </p:cNvSpPr>
          <p:nvPr>
            <p:ph idx="2"/>
          </p:nvPr>
        </p:nvSpPr>
        <p:spPr>
          <a:xfrm>
            <a:off x="4629149" y="1825627"/>
            <a:ext cx="3886200" cy="4351336"/>
          </a:xfrm>
        </p:spPr>
        <p:txBody>
          <a:bodyPr/>
          <a:lstStyle>
            <a:lvl1pPr>
              <a:defRPr/>
            </a:lvl1pPr>
            <a:lvl2pPr>
              <a:defRPr/>
            </a:lvl2pPr>
            <a:lvl3pPr>
              <a:defRPr/>
            </a:lvl3pPr>
            <a:lvl4pPr>
              <a:defRPr/>
            </a:lvl4pPr>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5" name="Date Placeholder 4">
            <a:extLst>
              <a:ext uri="{FF2B5EF4-FFF2-40B4-BE49-F238E27FC236}">
                <a16:creationId xmlns:a16="http://schemas.microsoft.com/office/drawing/2014/main" id="{C632DA32-4CF9-DD1C-8B0D-03900C043796}"/>
              </a:ext>
            </a:extLst>
          </p:cNvPr>
          <p:cNvSpPr txBox="1">
            <a:spLocks noGrp="1"/>
          </p:cNvSpPr>
          <p:nvPr>
            <p:ph type="dt" sz="half" idx="7"/>
          </p:nvPr>
        </p:nvSpPr>
        <p:spPr/>
        <p:txBody>
          <a:bodyPr/>
          <a:lstStyle>
            <a:lvl1pPr>
              <a:defRPr/>
            </a:lvl1pPr>
          </a:lstStyle>
          <a:p>
            <a:pPr lvl="0"/>
            <a:fld id="{31747FCB-95A1-4548-B74D-F94814AC8ECC}" type="datetime1">
              <a:rPr lang="fr-FR"/>
              <a:pPr lvl="0"/>
              <a:t>02/05/2025</a:t>
            </a:fld>
            <a:endParaRPr lang="fr-FR"/>
          </a:p>
        </p:txBody>
      </p:sp>
      <p:sp>
        <p:nvSpPr>
          <p:cNvPr id="6" name="Footer Placeholder 5">
            <a:extLst>
              <a:ext uri="{FF2B5EF4-FFF2-40B4-BE49-F238E27FC236}">
                <a16:creationId xmlns:a16="http://schemas.microsoft.com/office/drawing/2014/main" id="{72130B76-9D3D-3426-C7F1-EB2A663FDDB7}"/>
              </a:ext>
            </a:extLst>
          </p:cNvPr>
          <p:cNvSpPr txBox="1">
            <a:spLocks noGrp="1"/>
          </p:cNvSpPr>
          <p:nvPr>
            <p:ph type="ftr" sz="quarter" idx="9"/>
          </p:nvPr>
        </p:nvSpPr>
        <p:spPr/>
        <p:txBody>
          <a:bodyPr/>
          <a:lstStyle>
            <a:lvl1pPr>
              <a:defRPr/>
            </a:lvl1pPr>
          </a:lstStyle>
          <a:p>
            <a:pPr lvl="0"/>
            <a:endParaRPr lang="fr-FR"/>
          </a:p>
        </p:txBody>
      </p:sp>
      <p:sp>
        <p:nvSpPr>
          <p:cNvPr id="7" name="Slide Number Placeholder 6">
            <a:extLst>
              <a:ext uri="{FF2B5EF4-FFF2-40B4-BE49-F238E27FC236}">
                <a16:creationId xmlns:a16="http://schemas.microsoft.com/office/drawing/2014/main" id="{CE686025-5B3C-278D-DE4E-8D66F4D54F11}"/>
              </a:ext>
            </a:extLst>
          </p:cNvPr>
          <p:cNvSpPr txBox="1">
            <a:spLocks noGrp="1"/>
          </p:cNvSpPr>
          <p:nvPr>
            <p:ph type="sldNum" sz="quarter" idx="8"/>
          </p:nvPr>
        </p:nvSpPr>
        <p:spPr/>
        <p:txBody>
          <a:bodyPr/>
          <a:lstStyle>
            <a:lvl1pPr>
              <a:defRPr/>
            </a:lvl1pPr>
          </a:lstStyle>
          <a:p>
            <a:pPr lvl="0"/>
            <a:fld id="{1DD97549-4C04-4F78-B759-1B69CAF67B4E}" type="slidenum">
              <a:t>‹#›</a:t>
            </a:fld>
            <a:endParaRPr lang="fr-FR"/>
          </a:p>
        </p:txBody>
      </p:sp>
    </p:spTree>
    <p:extLst>
      <p:ext uri="{BB962C8B-B14F-4D97-AF65-F5344CB8AC3E}">
        <p14:creationId xmlns:p14="http://schemas.microsoft.com/office/powerpoint/2010/main" val="199960309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AFE976-19FC-9FBB-265A-FE2BEC65CA66}"/>
              </a:ext>
            </a:extLst>
          </p:cNvPr>
          <p:cNvSpPr txBox="1">
            <a:spLocks noGrp="1"/>
          </p:cNvSpPr>
          <p:nvPr>
            <p:ph type="title"/>
          </p:nvPr>
        </p:nvSpPr>
        <p:spPr>
          <a:xfrm>
            <a:off x="629838" y="365129"/>
            <a:ext cx="7886700" cy="1325559"/>
          </a:xfrm>
        </p:spPr>
        <p:txBody>
          <a:bodyPr/>
          <a:lstStyle>
            <a:lvl1pPr>
              <a:defRPr/>
            </a:lvl1pPr>
          </a:lstStyle>
          <a:p>
            <a:pPr lvl="0"/>
            <a:r>
              <a:rPr lang="en-US"/>
              <a:t>Click to edit Master title style</a:t>
            </a:r>
            <a:endParaRPr lang="fr-BE"/>
          </a:p>
        </p:txBody>
      </p:sp>
      <p:sp>
        <p:nvSpPr>
          <p:cNvPr id="3" name="Text Placeholder 2">
            <a:extLst>
              <a:ext uri="{FF2B5EF4-FFF2-40B4-BE49-F238E27FC236}">
                <a16:creationId xmlns:a16="http://schemas.microsoft.com/office/drawing/2014/main" id="{39C95FE7-CBD8-2D15-F0AE-8A4B55E07B2D}"/>
              </a:ext>
            </a:extLst>
          </p:cNvPr>
          <p:cNvSpPr txBox="1">
            <a:spLocks noGrp="1"/>
          </p:cNvSpPr>
          <p:nvPr>
            <p:ph type="body" idx="1"/>
          </p:nvPr>
        </p:nvSpPr>
        <p:spPr>
          <a:xfrm>
            <a:off x="629838" y="1681160"/>
            <a:ext cx="3868341" cy="823910"/>
          </a:xfrm>
        </p:spPr>
        <p:txBody>
          <a:bodyPr anchor="b"/>
          <a:lstStyle>
            <a:lvl1pPr marL="0" indent="0">
              <a:buNone/>
              <a:defRPr sz="1800" b="1"/>
            </a:lvl1pPr>
          </a:lstStyle>
          <a:p>
            <a:pPr lvl="0"/>
            <a:r>
              <a:rPr lang="en-US"/>
              <a:t>Edit Master text styles</a:t>
            </a:r>
          </a:p>
        </p:txBody>
      </p:sp>
      <p:sp>
        <p:nvSpPr>
          <p:cNvPr id="4" name="Content Placeholder 3">
            <a:extLst>
              <a:ext uri="{FF2B5EF4-FFF2-40B4-BE49-F238E27FC236}">
                <a16:creationId xmlns:a16="http://schemas.microsoft.com/office/drawing/2014/main" id="{568B32BD-0013-140A-198A-0D5125566595}"/>
              </a:ext>
            </a:extLst>
          </p:cNvPr>
          <p:cNvSpPr txBox="1">
            <a:spLocks noGrp="1"/>
          </p:cNvSpPr>
          <p:nvPr>
            <p:ph idx="2"/>
          </p:nvPr>
        </p:nvSpPr>
        <p:spPr>
          <a:xfrm>
            <a:off x="629838" y="2505071"/>
            <a:ext cx="3868341" cy="3684583"/>
          </a:xfrm>
        </p:spPr>
        <p:txBody>
          <a:bodyPr/>
          <a:lstStyle>
            <a:lvl1pPr>
              <a:defRPr/>
            </a:lvl1pPr>
            <a:lvl2pPr>
              <a:defRPr/>
            </a:lvl2pPr>
            <a:lvl3pPr>
              <a:defRPr/>
            </a:lvl3pPr>
            <a:lvl4pPr>
              <a:defRPr/>
            </a:lvl4pPr>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5" name="Text Placeholder 4">
            <a:extLst>
              <a:ext uri="{FF2B5EF4-FFF2-40B4-BE49-F238E27FC236}">
                <a16:creationId xmlns:a16="http://schemas.microsoft.com/office/drawing/2014/main" id="{46AF159C-070F-C0D0-8E01-6B7BC6E80C87}"/>
              </a:ext>
            </a:extLst>
          </p:cNvPr>
          <p:cNvSpPr txBox="1">
            <a:spLocks noGrp="1"/>
          </p:cNvSpPr>
          <p:nvPr>
            <p:ph type="body" idx="3"/>
          </p:nvPr>
        </p:nvSpPr>
        <p:spPr>
          <a:xfrm>
            <a:off x="4629149" y="1681160"/>
            <a:ext cx="3887388" cy="823910"/>
          </a:xfrm>
        </p:spPr>
        <p:txBody>
          <a:bodyPr anchor="b"/>
          <a:lstStyle>
            <a:lvl1pPr marL="0" indent="0">
              <a:buNone/>
              <a:defRPr sz="1800" b="1"/>
            </a:lvl1pPr>
          </a:lstStyle>
          <a:p>
            <a:pPr lvl="0"/>
            <a:r>
              <a:rPr lang="en-US"/>
              <a:t>Edit Master text styles</a:t>
            </a:r>
          </a:p>
        </p:txBody>
      </p:sp>
      <p:sp>
        <p:nvSpPr>
          <p:cNvPr id="6" name="Content Placeholder 5">
            <a:extLst>
              <a:ext uri="{FF2B5EF4-FFF2-40B4-BE49-F238E27FC236}">
                <a16:creationId xmlns:a16="http://schemas.microsoft.com/office/drawing/2014/main" id="{EAF21CD6-4366-BA51-45DD-B633162AE0FC}"/>
              </a:ext>
            </a:extLst>
          </p:cNvPr>
          <p:cNvSpPr txBox="1">
            <a:spLocks noGrp="1"/>
          </p:cNvSpPr>
          <p:nvPr>
            <p:ph idx="4"/>
          </p:nvPr>
        </p:nvSpPr>
        <p:spPr>
          <a:xfrm>
            <a:off x="4629149" y="2505071"/>
            <a:ext cx="3887388" cy="3684583"/>
          </a:xfrm>
        </p:spPr>
        <p:txBody>
          <a:bodyPr/>
          <a:lstStyle>
            <a:lvl1pPr>
              <a:defRPr/>
            </a:lvl1pPr>
            <a:lvl2pPr>
              <a:defRPr/>
            </a:lvl2pPr>
            <a:lvl3pPr>
              <a:defRPr/>
            </a:lvl3pPr>
            <a:lvl4pPr>
              <a:defRPr/>
            </a:lvl4pPr>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7" name="Date Placeholder 6">
            <a:extLst>
              <a:ext uri="{FF2B5EF4-FFF2-40B4-BE49-F238E27FC236}">
                <a16:creationId xmlns:a16="http://schemas.microsoft.com/office/drawing/2014/main" id="{97789C51-7C95-9449-5716-AA42B50CA44D}"/>
              </a:ext>
            </a:extLst>
          </p:cNvPr>
          <p:cNvSpPr txBox="1">
            <a:spLocks noGrp="1"/>
          </p:cNvSpPr>
          <p:nvPr>
            <p:ph type="dt" sz="half" idx="7"/>
          </p:nvPr>
        </p:nvSpPr>
        <p:spPr/>
        <p:txBody>
          <a:bodyPr/>
          <a:lstStyle>
            <a:lvl1pPr>
              <a:defRPr/>
            </a:lvl1pPr>
          </a:lstStyle>
          <a:p>
            <a:pPr lvl="0"/>
            <a:fld id="{5247F907-B0CC-4AC2-98CC-1F0C81F5CE5C}" type="datetime1">
              <a:rPr lang="fr-FR"/>
              <a:pPr lvl="0"/>
              <a:t>02/05/2025</a:t>
            </a:fld>
            <a:endParaRPr lang="fr-FR"/>
          </a:p>
        </p:txBody>
      </p:sp>
      <p:sp>
        <p:nvSpPr>
          <p:cNvPr id="8" name="Footer Placeholder 7">
            <a:extLst>
              <a:ext uri="{FF2B5EF4-FFF2-40B4-BE49-F238E27FC236}">
                <a16:creationId xmlns:a16="http://schemas.microsoft.com/office/drawing/2014/main" id="{57F350B8-4F16-25CC-ACDF-BFEC2D761B86}"/>
              </a:ext>
            </a:extLst>
          </p:cNvPr>
          <p:cNvSpPr txBox="1">
            <a:spLocks noGrp="1"/>
          </p:cNvSpPr>
          <p:nvPr>
            <p:ph type="ftr" sz="quarter" idx="9"/>
          </p:nvPr>
        </p:nvSpPr>
        <p:spPr/>
        <p:txBody>
          <a:bodyPr/>
          <a:lstStyle>
            <a:lvl1pPr>
              <a:defRPr/>
            </a:lvl1pPr>
          </a:lstStyle>
          <a:p>
            <a:pPr lvl="0"/>
            <a:endParaRPr lang="fr-FR"/>
          </a:p>
        </p:txBody>
      </p:sp>
      <p:sp>
        <p:nvSpPr>
          <p:cNvPr id="9" name="Slide Number Placeholder 8">
            <a:extLst>
              <a:ext uri="{FF2B5EF4-FFF2-40B4-BE49-F238E27FC236}">
                <a16:creationId xmlns:a16="http://schemas.microsoft.com/office/drawing/2014/main" id="{569D0E13-267E-9F4A-513E-8A37CD1ABDC7}"/>
              </a:ext>
            </a:extLst>
          </p:cNvPr>
          <p:cNvSpPr txBox="1">
            <a:spLocks noGrp="1"/>
          </p:cNvSpPr>
          <p:nvPr>
            <p:ph type="sldNum" sz="quarter" idx="8"/>
          </p:nvPr>
        </p:nvSpPr>
        <p:spPr/>
        <p:txBody>
          <a:bodyPr/>
          <a:lstStyle>
            <a:lvl1pPr>
              <a:defRPr/>
            </a:lvl1pPr>
          </a:lstStyle>
          <a:p>
            <a:pPr lvl="0"/>
            <a:fld id="{77A81399-E2DA-4DBB-AE2F-6433426C1339}" type="slidenum">
              <a:t>‹#›</a:t>
            </a:fld>
            <a:endParaRPr lang="fr-FR"/>
          </a:p>
        </p:txBody>
      </p:sp>
    </p:spTree>
    <p:extLst>
      <p:ext uri="{BB962C8B-B14F-4D97-AF65-F5344CB8AC3E}">
        <p14:creationId xmlns:p14="http://schemas.microsoft.com/office/powerpoint/2010/main" val="90179076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895EC8-852E-1E5C-5E56-78F1B863AB9F}"/>
              </a:ext>
            </a:extLst>
          </p:cNvPr>
          <p:cNvSpPr txBox="1">
            <a:spLocks noGrp="1"/>
          </p:cNvSpPr>
          <p:nvPr>
            <p:ph type="title"/>
          </p:nvPr>
        </p:nvSpPr>
        <p:spPr/>
        <p:txBody>
          <a:bodyPr/>
          <a:lstStyle>
            <a:lvl1pPr>
              <a:defRPr/>
            </a:lvl1pPr>
          </a:lstStyle>
          <a:p>
            <a:pPr lvl="0"/>
            <a:r>
              <a:rPr lang="en-US"/>
              <a:t>Click to edit Master title style</a:t>
            </a:r>
            <a:endParaRPr lang="fr-BE"/>
          </a:p>
        </p:txBody>
      </p:sp>
      <p:sp>
        <p:nvSpPr>
          <p:cNvPr id="3" name="Date Placeholder 2">
            <a:extLst>
              <a:ext uri="{FF2B5EF4-FFF2-40B4-BE49-F238E27FC236}">
                <a16:creationId xmlns:a16="http://schemas.microsoft.com/office/drawing/2014/main" id="{3776ABB7-3438-A416-07D1-734A2FABB912}"/>
              </a:ext>
            </a:extLst>
          </p:cNvPr>
          <p:cNvSpPr txBox="1">
            <a:spLocks noGrp="1"/>
          </p:cNvSpPr>
          <p:nvPr>
            <p:ph type="dt" sz="half" idx="7"/>
          </p:nvPr>
        </p:nvSpPr>
        <p:spPr/>
        <p:txBody>
          <a:bodyPr/>
          <a:lstStyle>
            <a:lvl1pPr>
              <a:defRPr/>
            </a:lvl1pPr>
          </a:lstStyle>
          <a:p>
            <a:pPr lvl="0"/>
            <a:fld id="{766E6BC7-644F-4320-B468-9C39103EE883}" type="datetime1">
              <a:rPr lang="fr-FR"/>
              <a:pPr lvl="0"/>
              <a:t>02/05/2025</a:t>
            </a:fld>
            <a:endParaRPr lang="fr-FR"/>
          </a:p>
        </p:txBody>
      </p:sp>
      <p:sp>
        <p:nvSpPr>
          <p:cNvPr id="4" name="Footer Placeholder 3">
            <a:extLst>
              <a:ext uri="{FF2B5EF4-FFF2-40B4-BE49-F238E27FC236}">
                <a16:creationId xmlns:a16="http://schemas.microsoft.com/office/drawing/2014/main" id="{0010E885-6C32-E2B6-4FBA-491E4F1EBDE7}"/>
              </a:ext>
            </a:extLst>
          </p:cNvPr>
          <p:cNvSpPr txBox="1">
            <a:spLocks noGrp="1"/>
          </p:cNvSpPr>
          <p:nvPr>
            <p:ph type="ftr" sz="quarter" idx="9"/>
          </p:nvPr>
        </p:nvSpPr>
        <p:spPr/>
        <p:txBody>
          <a:bodyPr/>
          <a:lstStyle>
            <a:lvl1pPr>
              <a:defRPr/>
            </a:lvl1pPr>
          </a:lstStyle>
          <a:p>
            <a:pPr lvl="0"/>
            <a:endParaRPr lang="fr-FR"/>
          </a:p>
        </p:txBody>
      </p:sp>
      <p:sp>
        <p:nvSpPr>
          <p:cNvPr id="5" name="Slide Number Placeholder 4">
            <a:extLst>
              <a:ext uri="{FF2B5EF4-FFF2-40B4-BE49-F238E27FC236}">
                <a16:creationId xmlns:a16="http://schemas.microsoft.com/office/drawing/2014/main" id="{DCC15C7B-C39F-BDB3-8B38-CD7945DF53FF}"/>
              </a:ext>
            </a:extLst>
          </p:cNvPr>
          <p:cNvSpPr txBox="1">
            <a:spLocks noGrp="1"/>
          </p:cNvSpPr>
          <p:nvPr>
            <p:ph type="sldNum" sz="quarter" idx="8"/>
          </p:nvPr>
        </p:nvSpPr>
        <p:spPr/>
        <p:txBody>
          <a:bodyPr/>
          <a:lstStyle>
            <a:lvl1pPr>
              <a:defRPr/>
            </a:lvl1pPr>
          </a:lstStyle>
          <a:p>
            <a:pPr lvl="0"/>
            <a:fld id="{3087102B-6860-4D27-B32E-DA08DD0A656F}" type="slidenum">
              <a:t>‹#›</a:t>
            </a:fld>
            <a:endParaRPr lang="fr-FR"/>
          </a:p>
        </p:txBody>
      </p:sp>
    </p:spTree>
    <p:extLst>
      <p:ext uri="{BB962C8B-B14F-4D97-AF65-F5344CB8AC3E}">
        <p14:creationId xmlns:p14="http://schemas.microsoft.com/office/powerpoint/2010/main" val="385003109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4ABC0E1-4706-5CFF-5D0B-C1672CBFCEFD}"/>
              </a:ext>
            </a:extLst>
          </p:cNvPr>
          <p:cNvSpPr txBox="1">
            <a:spLocks noGrp="1"/>
          </p:cNvSpPr>
          <p:nvPr>
            <p:ph type="dt" sz="half" idx="7"/>
          </p:nvPr>
        </p:nvSpPr>
        <p:spPr/>
        <p:txBody>
          <a:bodyPr/>
          <a:lstStyle>
            <a:lvl1pPr>
              <a:defRPr/>
            </a:lvl1pPr>
          </a:lstStyle>
          <a:p>
            <a:pPr lvl="0"/>
            <a:fld id="{2F6E2CCD-6B72-43D9-B9AD-4F10FD13DB0C}" type="datetime1">
              <a:rPr lang="fr-FR"/>
              <a:pPr lvl="0"/>
              <a:t>02/05/2025</a:t>
            </a:fld>
            <a:endParaRPr lang="fr-FR"/>
          </a:p>
        </p:txBody>
      </p:sp>
      <p:sp>
        <p:nvSpPr>
          <p:cNvPr id="3" name="Footer Placeholder 2">
            <a:extLst>
              <a:ext uri="{FF2B5EF4-FFF2-40B4-BE49-F238E27FC236}">
                <a16:creationId xmlns:a16="http://schemas.microsoft.com/office/drawing/2014/main" id="{C1C3E931-6616-9546-E4D9-B1C133CF6D31}"/>
              </a:ext>
            </a:extLst>
          </p:cNvPr>
          <p:cNvSpPr txBox="1">
            <a:spLocks noGrp="1"/>
          </p:cNvSpPr>
          <p:nvPr>
            <p:ph type="ftr" sz="quarter" idx="9"/>
          </p:nvPr>
        </p:nvSpPr>
        <p:spPr/>
        <p:txBody>
          <a:bodyPr/>
          <a:lstStyle>
            <a:lvl1pPr>
              <a:defRPr/>
            </a:lvl1pPr>
          </a:lstStyle>
          <a:p>
            <a:pPr lvl="0"/>
            <a:endParaRPr lang="fr-FR"/>
          </a:p>
        </p:txBody>
      </p:sp>
      <p:sp>
        <p:nvSpPr>
          <p:cNvPr id="4" name="Slide Number Placeholder 3">
            <a:extLst>
              <a:ext uri="{FF2B5EF4-FFF2-40B4-BE49-F238E27FC236}">
                <a16:creationId xmlns:a16="http://schemas.microsoft.com/office/drawing/2014/main" id="{381DAC9F-9E24-2EBD-E3C1-042DE95FA1A1}"/>
              </a:ext>
            </a:extLst>
          </p:cNvPr>
          <p:cNvSpPr txBox="1">
            <a:spLocks noGrp="1"/>
          </p:cNvSpPr>
          <p:nvPr>
            <p:ph type="sldNum" sz="quarter" idx="8"/>
          </p:nvPr>
        </p:nvSpPr>
        <p:spPr/>
        <p:txBody>
          <a:bodyPr/>
          <a:lstStyle>
            <a:lvl1pPr>
              <a:defRPr/>
            </a:lvl1pPr>
          </a:lstStyle>
          <a:p>
            <a:pPr lvl="0"/>
            <a:fld id="{C324C131-D269-4778-A352-F9FA6DC73621}" type="slidenum">
              <a:t>‹#›</a:t>
            </a:fld>
            <a:endParaRPr lang="fr-FR"/>
          </a:p>
        </p:txBody>
      </p:sp>
    </p:spTree>
    <p:extLst>
      <p:ext uri="{BB962C8B-B14F-4D97-AF65-F5344CB8AC3E}">
        <p14:creationId xmlns:p14="http://schemas.microsoft.com/office/powerpoint/2010/main" val="89694474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121883-A972-2A8F-11C0-7E92C2F390EC}"/>
              </a:ext>
            </a:extLst>
          </p:cNvPr>
          <p:cNvSpPr txBox="1">
            <a:spLocks noGrp="1"/>
          </p:cNvSpPr>
          <p:nvPr>
            <p:ph type="title"/>
          </p:nvPr>
        </p:nvSpPr>
        <p:spPr>
          <a:xfrm>
            <a:off x="629838" y="457200"/>
            <a:ext cx="2949177" cy="1600200"/>
          </a:xfrm>
        </p:spPr>
        <p:txBody>
          <a:bodyPr anchor="b"/>
          <a:lstStyle>
            <a:lvl1pPr>
              <a:defRPr sz="2400"/>
            </a:lvl1pPr>
          </a:lstStyle>
          <a:p>
            <a:pPr lvl="0"/>
            <a:r>
              <a:rPr lang="en-US"/>
              <a:t>Click to edit Master title style</a:t>
            </a:r>
            <a:endParaRPr lang="fr-BE"/>
          </a:p>
        </p:txBody>
      </p:sp>
      <p:sp>
        <p:nvSpPr>
          <p:cNvPr id="3" name="Content Placeholder 2">
            <a:extLst>
              <a:ext uri="{FF2B5EF4-FFF2-40B4-BE49-F238E27FC236}">
                <a16:creationId xmlns:a16="http://schemas.microsoft.com/office/drawing/2014/main" id="{25124879-51CC-1D76-255B-8605C1F1F39A}"/>
              </a:ext>
            </a:extLst>
          </p:cNvPr>
          <p:cNvSpPr txBox="1">
            <a:spLocks noGrp="1"/>
          </p:cNvSpPr>
          <p:nvPr>
            <p:ph idx="1"/>
          </p:nvPr>
        </p:nvSpPr>
        <p:spPr>
          <a:xfrm>
            <a:off x="3887388" y="987423"/>
            <a:ext cx="4629149" cy="4873623"/>
          </a:xfrm>
        </p:spPr>
        <p:txBody>
          <a:bodyPr/>
          <a:lstStyle>
            <a:lvl1pPr>
              <a:defRPr sz="2400"/>
            </a:lvl1pPr>
            <a:lvl2pPr>
              <a:defRPr sz="2100"/>
            </a:lvl2pPr>
            <a:lvl3pPr>
              <a:defRPr sz="1800"/>
            </a:lvl3pPr>
            <a:lvl4pPr>
              <a:defRPr sz="1500"/>
            </a:lvl4pPr>
            <a:lvl5pPr>
              <a:defRPr sz="15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Text Placeholder 3">
            <a:extLst>
              <a:ext uri="{FF2B5EF4-FFF2-40B4-BE49-F238E27FC236}">
                <a16:creationId xmlns:a16="http://schemas.microsoft.com/office/drawing/2014/main" id="{6A68587D-06DE-5D08-A830-551117EE9687}"/>
              </a:ext>
            </a:extLst>
          </p:cNvPr>
          <p:cNvSpPr txBox="1">
            <a:spLocks noGrp="1"/>
          </p:cNvSpPr>
          <p:nvPr>
            <p:ph type="body" idx="2"/>
          </p:nvPr>
        </p:nvSpPr>
        <p:spPr>
          <a:xfrm>
            <a:off x="629838" y="2057400"/>
            <a:ext cx="2949177" cy="3811584"/>
          </a:xfrm>
        </p:spPr>
        <p:txBody>
          <a:bodyPr/>
          <a:lstStyle>
            <a:lvl1pPr marL="0" indent="0">
              <a:buNone/>
              <a:defRPr sz="1200"/>
            </a:lvl1pPr>
          </a:lstStyle>
          <a:p>
            <a:pPr lvl="0"/>
            <a:r>
              <a:rPr lang="en-US"/>
              <a:t>Edit Master text styles</a:t>
            </a:r>
          </a:p>
        </p:txBody>
      </p:sp>
      <p:sp>
        <p:nvSpPr>
          <p:cNvPr id="5" name="Date Placeholder 4">
            <a:extLst>
              <a:ext uri="{FF2B5EF4-FFF2-40B4-BE49-F238E27FC236}">
                <a16:creationId xmlns:a16="http://schemas.microsoft.com/office/drawing/2014/main" id="{161CD999-C0BD-510F-936C-2A009EB9912B}"/>
              </a:ext>
            </a:extLst>
          </p:cNvPr>
          <p:cNvSpPr txBox="1">
            <a:spLocks noGrp="1"/>
          </p:cNvSpPr>
          <p:nvPr>
            <p:ph type="dt" sz="half" idx="7"/>
          </p:nvPr>
        </p:nvSpPr>
        <p:spPr/>
        <p:txBody>
          <a:bodyPr/>
          <a:lstStyle>
            <a:lvl1pPr>
              <a:defRPr/>
            </a:lvl1pPr>
          </a:lstStyle>
          <a:p>
            <a:pPr lvl="0"/>
            <a:fld id="{72269FDD-9091-4881-8596-C44F22EBA12E}" type="datetime1">
              <a:rPr lang="fr-FR"/>
              <a:pPr lvl="0"/>
              <a:t>02/05/2025</a:t>
            </a:fld>
            <a:endParaRPr lang="fr-FR"/>
          </a:p>
        </p:txBody>
      </p:sp>
      <p:sp>
        <p:nvSpPr>
          <p:cNvPr id="6" name="Footer Placeholder 5">
            <a:extLst>
              <a:ext uri="{FF2B5EF4-FFF2-40B4-BE49-F238E27FC236}">
                <a16:creationId xmlns:a16="http://schemas.microsoft.com/office/drawing/2014/main" id="{604C6BA6-1618-91BA-B6E9-C930C0360767}"/>
              </a:ext>
            </a:extLst>
          </p:cNvPr>
          <p:cNvSpPr txBox="1">
            <a:spLocks noGrp="1"/>
          </p:cNvSpPr>
          <p:nvPr>
            <p:ph type="ftr" sz="quarter" idx="9"/>
          </p:nvPr>
        </p:nvSpPr>
        <p:spPr/>
        <p:txBody>
          <a:bodyPr/>
          <a:lstStyle>
            <a:lvl1pPr>
              <a:defRPr/>
            </a:lvl1pPr>
          </a:lstStyle>
          <a:p>
            <a:pPr lvl="0"/>
            <a:endParaRPr lang="fr-FR"/>
          </a:p>
        </p:txBody>
      </p:sp>
      <p:sp>
        <p:nvSpPr>
          <p:cNvPr id="7" name="Slide Number Placeholder 6">
            <a:extLst>
              <a:ext uri="{FF2B5EF4-FFF2-40B4-BE49-F238E27FC236}">
                <a16:creationId xmlns:a16="http://schemas.microsoft.com/office/drawing/2014/main" id="{B51F671B-3204-6E46-6052-C6D0C9194B81}"/>
              </a:ext>
            </a:extLst>
          </p:cNvPr>
          <p:cNvSpPr txBox="1">
            <a:spLocks noGrp="1"/>
          </p:cNvSpPr>
          <p:nvPr>
            <p:ph type="sldNum" sz="quarter" idx="8"/>
          </p:nvPr>
        </p:nvSpPr>
        <p:spPr/>
        <p:txBody>
          <a:bodyPr/>
          <a:lstStyle>
            <a:lvl1pPr>
              <a:defRPr/>
            </a:lvl1pPr>
          </a:lstStyle>
          <a:p>
            <a:pPr lvl="0"/>
            <a:fld id="{C0DDEF66-121F-4C60-97E6-FA77D167951C}" type="slidenum">
              <a:t>‹#›</a:t>
            </a:fld>
            <a:endParaRPr lang="fr-FR"/>
          </a:p>
        </p:txBody>
      </p:sp>
    </p:spTree>
    <p:extLst>
      <p:ext uri="{BB962C8B-B14F-4D97-AF65-F5344CB8AC3E}">
        <p14:creationId xmlns:p14="http://schemas.microsoft.com/office/powerpoint/2010/main" val="28715980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31A388-F3FC-CAE8-9C3F-D3E8CA520BA8}"/>
              </a:ext>
            </a:extLst>
          </p:cNvPr>
          <p:cNvSpPr txBox="1">
            <a:spLocks noGrp="1"/>
          </p:cNvSpPr>
          <p:nvPr>
            <p:ph type="title"/>
          </p:nvPr>
        </p:nvSpPr>
        <p:spPr/>
        <p:txBody>
          <a:bodyPr/>
          <a:lstStyle>
            <a:lvl1pPr>
              <a:defRPr/>
            </a:lvl1pPr>
          </a:lstStyle>
          <a:p>
            <a:pPr lvl="0"/>
            <a:r>
              <a:rPr lang="en-US"/>
              <a:t>Click to edit Master title style</a:t>
            </a:r>
            <a:endParaRPr lang="fr-BE"/>
          </a:p>
        </p:txBody>
      </p:sp>
      <p:sp>
        <p:nvSpPr>
          <p:cNvPr id="3" name="Content Placeholder 2">
            <a:extLst>
              <a:ext uri="{FF2B5EF4-FFF2-40B4-BE49-F238E27FC236}">
                <a16:creationId xmlns:a16="http://schemas.microsoft.com/office/drawing/2014/main" id="{2682E335-E5C2-9C4F-FD8F-975BF1F7BCA6}"/>
              </a:ext>
            </a:extLst>
          </p:cNvPr>
          <p:cNvSpPr txBox="1">
            <a:spLocks noGrp="1"/>
          </p:cNvSpPr>
          <p:nvPr>
            <p:ph idx="1"/>
          </p:nvPr>
        </p:nvSpPr>
        <p:spPr>
          <a:xfrm>
            <a:off x="628650" y="1825627"/>
            <a:ext cx="3886200" cy="4351336"/>
          </a:xfrm>
        </p:spPr>
        <p:txBody>
          <a:bodyPr/>
          <a:lstStyle>
            <a:lvl1pPr>
              <a:defRPr/>
            </a:lvl1pPr>
            <a:lvl2pPr>
              <a:defRPr/>
            </a:lvl2pPr>
            <a:lvl3pPr>
              <a:defRPr/>
            </a:lvl3pPr>
            <a:lvl4pPr>
              <a:defRPr/>
            </a:lvl4pPr>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Content Placeholder 3">
            <a:extLst>
              <a:ext uri="{FF2B5EF4-FFF2-40B4-BE49-F238E27FC236}">
                <a16:creationId xmlns:a16="http://schemas.microsoft.com/office/drawing/2014/main" id="{6F3EA69D-1FB7-B95F-DE50-B17A2C8B50D9}"/>
              </a:ext>
            </a:extLst>
          </p:cNvPr>
          <p:cNvSpPr txBox="1">
            <a:spLocks noGrp="1"/>
          </p:cNvSpPr>
          <p:nvPr>
            <p:ph idx="2"/>
          </p:nvPr>
        </p:nvSpPr>
        <p:spPr>
          <a:xfrm>
            <a:off x="4629149" y="1825627"/>
            <a:ext cx="3886200" cy="4351336"/>
          </a:xfrm>
        </p:spPr>
        <p:txBody>
          <a:bodyPr/>
          <a:lstStyle>
            <a:lvl1pPr>
              <a:defRPr/>
            </a:lvl1pPr>
            <a:lvl2pPr>
              <a:defRPr/>
            </a:lvl2pPr>
            <a:lvl3pPr>
              <a:defRPr/>
            </a:lvl3pPr>
            <a:lvl4pPr>
              <a:defRPr/>
            </a:lvl4pPr>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5" name="Date Placeholder 4">
            <a:extLst>
              <a:ext uri="{FF2B5EF4-FFF2-40B4-BE49-F238E27FC236}">
                <a16:creationId xmlns:a16="http://schemas.microsoft.com/office/drawing/2014/main" id="{A7BD02F0-5D53-03A3-0B1C-8B00792A3EE5}"/>
              </a:ext>
            </a:extLst>
          </p:cNvPr>
          <p:cNvSpPr txBox="1">
            <a:spLocks noGrp="1"/>
          </p:cNvSpPr>
          <p:nvPr>
            <p:ph type="dt" sz="half" idx="7"/>
          </p:nvPr>
        </p:nvSpPr>
        <p:spPr/>
        <p:txBody>
          <a:bodyPr/>
          <a:lstStyle>
            <a:lvl1pPr>
              <a:defRPr/>
            </a:lvl1pPr>
          </a:lstStyle>
          <a:p>
            <a:pPr lvl="0"/>
            <a:fld id="{49D9FA3F-ECEA-4232-B274-4051E0D1CAE2}" type="datetime1">
              <a:rPr lang="fr-FR"/>
              <a:pPr lvl="0"/>
              <a:t>02/05/2025</a:t>
            </a:fld>
            <a:endParaRPr lang="fr-FR"/>
          </a:p>
        </p:txBody>
      </p:sp>
      <p:sp>
        <p:nvSpPr>
          <p:cNvPr id="6" name="Footer Placeholder 5">
            <a:extLst>
              <a:ext uri="{FF2B5EF4-FFF2-40B4-BE49-F238E27FC236}">
                <a16:creationId xmlns:a16="http://schemas.microsoft.com/office/drawing/2014/main" id="{B5E13017-30BE-F864-4A9B-6A3DF1A30E42}"/>
              </a:ext>
            </a:extLst>
          </p:cNvPr>
          <p:cNvSpPr txBox="1">
            <a:spLocks noGrp="1"/>
          </p:cNvSpPr>
          <p:nvPr>
            <p:ph type="ftr" sz="quarter" idx="9"/>
          </p:nvPr>
        </p:nvSpPr>
        <p:spPr/>
        <p:txBody>
          <a:bodyPr/>
          <a:lstStyle>
            <a:lvl1pPr>
              <a:defRPr/>
            </a:lvl1pPr>
          </a:lstStyle>
          <a:p>
            <a:pPr lvl="0"/>
            <a:endParaRPr lang="fr-FR"/>
          </a:p>
        </p:txBody>
      </p:sp>
      <p:sp>
        <p:nvSpPr>
          <p:cNvPr id="7" name="Slide Number Placeholder 6">
            <a:extLst>
              <a:ext uri="{FF2B5EF4-FFF2-40B4-BE49-F238E27FC236}">
                <a16:creationId xmlns:a16="http://schemas.microsoft.com/office/drawing/2014/main" id="{A36F5E3A-1D5F-8C1D-2E67-13534B206CA7}"/>
              </a:ext>
            </a:extLst>
          </p:cNvPr>
          <p:cNvSpPr txBox="1">
            <a:spLocks noGrp="1"/>
          </p:cNvSpPr>
          <p:nvPr>
            <p:ph type="sldNum" sz="quarter" idx="8"/>
          </p:nvPr>
        </p:nvSpPr>
        <p:spPr/>
        <p:txBody>
          <a:bodyPr/>
          <a:lstStyle>
            <a:lvl1pPr>
              <a:defRPr/>
            </a:lvl1pPr>
          </a:lstStyle>
          <a:p>
            <a:pPr lvl="0"/>
            <a:fld id="{ABE5CF5F-EFEF-4D59-BF26-207211E252F1}" type="slidenum">
              <a:t>‹#›</a:t>
            </a:fld>
            <a:endParaRPr lang="fr-FR"/>
          </a:p>
        </p:txBody>
      </p:sp>
    </p:spTree>
    <p:extLst>
      <p:ext uri="{BB962C8B-B14F-4D97-AF65-F5344CB8AC3E}">
        <p14:creationId xmlns:p14="http://schemas.microsoft.com/office/powerpoint/2010/main" val="416381065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3C5D74-D8E7-E41E-4401-E80B96649B24}"/>
              </a:ext>
            </a:extLst>
          </p:cNvPr>
          <p:cNvSpPr txBox="1">
            <a:spLocks noGrp="1"/>
          </p:cNvSpPr>
          <p:nvPr>
            <p:ph type="title"/>
          </p:nvPr>
        </p:nvSpPr>
        <p:spPr>
          <a:xfrm>
            <a:off x="629838" y="457200"/>
            <a:ext cx="2949177" cy="1600200"/>
          </a:xfrm>
        </p:spPr>
        <p:txBody>
          <a:bodyPr anchor="b"/>
          <a:lstStyle>
            <a:lvl1pPr>
              <a:defRPr sz="2400"/>
            </a:lvl1pPr>
          </a:lstStyle>
          <a:p>
            <a:pPr lvl="0"/>
            <a:r>
              <a:rPr lang="en-US"/>
              <a:t>Click to edit Master title style</a:t>
            </a:r>
            <a:endParaRPr lang="fr-BE"/>
          </a:p>
        </p:txBody>
      </p:sp>
      <p:sp>
        <p:nvSpPr>
          <p:cNvPr id="3" name="Picture Placeholder 2">
            <a:extLst>
              <a:ext uri="{FF2B5EF4-FFF2-40B4-BE49-F238E27FC236}">
                <a16:creationId xmlns:a16="http://schemas.microsoft.com/office/drawing/2014/main" id="{5B49CC0C-4F7B-7297-B311-C73CCF616C14}"/>
              </a:ext>
            </a:extLst>
          </p:cNvPr>
          <p:cNvSpPr txBox="1">
            <a:spLocks noGrp="1"/>
          </p:cNvSpPr>
          <p:nvPr>
            <p:ph type="pic" idx="1"/>
          </p:nvPr>
        </p:nvSpPr>
        <p:spPr>
          <a:xfrm>
            <a:off x="3887388" y="987423"/>
            <a:ext cx="4629149" cy="4873623"/>
          </a:xfrm>
        </p:spPr>
        <p:txBody>
          <a:bodyPr/>
          <a:lstStyle>
            <a:lvl1pPr marL="0" indent="0">
              <a:buNone/>
              <a:defRPr lang="fr-BE" sz="2400"/>
            </a:lvl1pPr>
          </a:lstStyle>
          <a:p>
            <a:pPr lvl="0"/>
            <a:endParaRPr lang="fr-BE"/>
          </a:p>
        </p:txBody>
      </p:sp>
      <p:sp>
        <p:nvSpPr>
          <p:cNvPr id="4" name="Text Placeholder 3">
            <a:extLst>
              <a:ext uri="{FF2B5EF4-FFF2-40B4-BE49-F238E27FC236}">
                <a16:creationId xmlns:a16="http://schemas.microsoft.com/office/drawing/2014/main" id="{280FF573-F226-85A9-AB2D-437915DEED7A}"/>
              </a:ext>
            </a:extLst>
          </p:cNvPr>
          <p:cNvSpPr txBox="1">
            <a:spLocks noGrp="1"/>
          </p:cNvSpPr>
          <p:nvPr>
            <p:ph type="body" idx="2"/>
          </p:nvPr>
        </p:nvSpPr>
        <p:spPr>
          <a:xfrm>
            <a:off x="629838" y="2057400"/>
            <a:ext cx="2949177" cy="3811584"/>
          </a:xfrm>
        </p:spPr>
        <p:txBody>
          <a:bodyPr/>
          <a:lstStyle>
            <a:lvl1pPr marL="0" indent="0">
              <a:buNone/>
              <a:defRPr sz="1200"/>
            </a:lvl1pPr>
          </a:lstStyle>
          <a:p>
            <a:pPr lvl="0"/>
            <a:r>
              <a:rPr lang="en-US"/>
              <a:t>Edit Master text styles</a:t>
            </a:r>
          </a:p>
        </p:txBody>
      </p:sp>
      <p:sp>
        <p:nvSpPr>
          <p:cNvPr id="5" name="Date Placeholder 4">
            <a:extLst>
              <a:ext uri="{FF2B5EF4-FFF2-40B4-BE49-F238E27FC236}">
                <a16:creationId xmlns:a16="http://schemas.microsoft.com/office/drawing/2014/main" id="{9E5EB057-3724-45EA-195A-0CD94D185135}"/>
              </a:ext>
            </a:extLst>
          </p:cNvPr>
          <p:cNvSpPr txBox="1">
            <a:spLocks noGrp="1"/>
          </p:cNvSpPr>
          <p:nvPr>
            <p:ph type="dt" sz="half" idx="7"/>
          </p:nvPr>
        </p:nvSpPr>
        <p:spPr/>
        <p:txBody>
          <a:bodyPr/>
          <a:lstStyle>
            <a:lvl1pPr>
              <a:defRPr/>
            </a:lvl1pPr>
          </a:lstStyle>
          <a:p>
            <a:pPr lvl="0"/>
            <a:fld id="{3CAE0627-AD42-46D2-A322-DA397963FD6A}" type="datetime1">
              <a:rPr lang="fr-FR"/>
              <a:pPr lvl="0"/>
              <a:t>02/05/2025</a:t>
            </a:fld>
            <a:endParaRPr lang="fr-FR"/>
          </a:p>
        </p:txBody>
      </p:sp>
      <p:sp>
        <p:nvSpPr>
          <p:cNvPr id="6" name="Footer Placeholder 5">
            <a:extLst>
              <a:ext uri="{FF2B5EF4-FFF2-40B4-BE49-F238E27FC236}">
                <a16:creationId xmlns:a16="http://schemas.microsoft.com/office/drawing/2014/main" id="{15D9A22B-8BDE-3693-317B-88CB7D5711EE}"/>
              </a:ext>
            </a:extLst>
          </p:cNvPr>
          <p:cNvSpPr txBox="1">
            <a:spLocks noGrp="1"/>
          </p:cNvSpPr>
          <p:nvPr>
            <p:ph type="ftr" sz="quarter" idx="9"/>
          </p:nvPr>
        </p:nvSpPr>
        <p:spPr/>
        <p:txBody>
          <a:bodyPr/>
          <a:lstStyle>
            <a:lvl1pPr>
              <a:defRPr/>
            </a:lvl1pPr>
          </a:lstStyle>
          <a:p>
            <a:pPr lvl="0"/>
            <a:endParaRPr lang="fr-FR"/>
          </a:p>
        </p:txBody>
      </p:sp>
      <p:sp>
        <p:nvSpPr>
          <p:cNvPr id="7" name="Slide Number Placeholder 6">
            <a:extLst>
              <a:ext uri="{FF2B5EF4-FFF2-40B4-BE49-F238E27FC236}">
                <a16:creationId xmlns:a16="http://schemas.microsoft.com/office/drawing/2014/main" id="{7FD1EE7D-6DC8-BD3F-A58E-F9C9969431E7}"/>
              </a:ext>
            </a:extLst>
          </p:cNvPr>
          <p:cNvSpPr txBox="1">
            <a:spLocks noGrp="1"/>
          </p:cNvSpPr>
          <p:nvPr>
            <p:ph type="sldNum" sz="quarter" idx="8"/>
          </p:nvPr>
        </p:nvSpPr>
        <p:spPr/>
        <p:txBody>
          <a:bodyPr/>
          <a:lstStyle>
            <a:lvl1pPr>
              <a:defRPr/>
            </a:lvl1pPr>
          </a:lstStyle>
          <a:p>
            <a:pPr lvl="0"/>
            <a:fld id="{0E7F924A-8934-40D1-8F90-E4B2C977E049}" type="slidenum">
              <a:t>‹#›</a:t>
            </a:fld>
            <a:endParaRPr lang="fr-FR"/>
          </a:p>
        </p:txBody>
      </p:sp>
    </p:spTree>
    <p:extLst>
      <p:ext uri="{BB962C8B-B14F-4D97-AF65-F5344CB8AC3E}">
        <p14:creationId xmlns:p14="http://schemas.microsoft.com/office/powerpoint/2010/main" val="314209277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5267A0-6665-60DE-E27A-43EC7217028F}"/>
              </a:ext>
            </a:extLst>
          </p:cNvPr>
          <p:cNvSpPr txBox="1">
            <a:spLocks noGrp="1"/>
          </p:cNvSpPr>
          <p:nvPr>
            <p:ph type="title"/>
          </p:nvPr>
        </p:nvSpPr>
        <p:spPr/>
        <p:txBody>
          <a:bodyPr/>
          <a:lstStyle>
            <a:lvl1pPr>
              <a:defRPr/>
            </a:lvl1pPr>
          </a:lstStyle>
          <a:p>
            <a:pPr lvl="0"/>
            <a:r>
              <a:rPr lang="en-US"/>
              <a:t>Click to edit Master title style</a:t>
            </a:r>
            <a:endParaRPr lang="fr-BE"/>
          </a:p>
        </p:txBody>
      </p:sp>
      <p:sp>
        <p:nvSpPr>
          <p:cNvPr id="3" name="Vertical Text Placeholder 2">
            <a:extLst>
              <a:ext uri="{FF2B5EF4-FFF2-40B4-BE49-F238E27FC236}">
                <a16:creationId xmlns:a16="http://schemas.microsoft.com/office/drawing/2014/main" id="{598DB62B-E959-3069-499A-2D0FC3997018}"/>
              </a:ext>
            </a:extLst>
          </p:cNvPr>
          <p:cNvSpPr txBox="1">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Date Placeholder 3">
            <a:extLst>
              <a:ext uri="{FF2B5EF4-FFF2-40B4-BE49-F238E27FC236}">
                <a16:creationId xmlns:a16="http://schemas.microsoft.com/office/drawing/2014/main" id="{2B5A2DEC-7647-4DC2-CA34-C19BD45147F1}"/>
              </a:ext>
            </a:extLst>
          </p:cNvPr>
          <p:cNvSpPr txBox="1">
            <a:spLocks noGrp="1"/>
          </p:cNvSpPr>
          <p:nvPr>
            <p:ph type="dt" sz="half" idx="7"/>
          </p:nvPr>
        </p:nvSpPr>
        <p:spPr/>
        <p:txBody>
          <a:bodyPr/>
          <a:lstStyle>
            <a:lvl1pPr>
              <a:defRPr/>
            </a:lvl1pPr>
          </a:lstStyle>
          <a:p>
            <a:pPr lvl="0"/>
            <a:fld id="{8795417A-A4ED-43DB-B42F-C5F971787630}" type="datetime1">
              <a:rPr lang="fr-FR"/>
              <a:pPr lvl="0"/>
              <a:t>02/05/2025</a:t>
            </a:fld>
            <a:endParaRPr lang="fr-FR"/>
          </a:p>
        </p:txBody>
      </p:sp>
      <p:sp>
        <p:nvSpPr>
          <p:cNvPr id="5" name="Footer Placeholder 4">
            <a:extLst>
              <a:ext uri="{FF2B5EF4-FFF2-40B4-BE49-F238E27FC236}">
                <a16:creationId xmlns:a16="http://schemas.microsoft.com/office/drawing/2014/main" id="{286204BA-68C3-3EF3-0D50-424692E6CFEA}"/>
              </a:ext>
            </a:extLst>
          </p:cNvPr>
          <p:cNvSpPr txBox="1">
            <a:spLocks noGrp="1"/>
          </p:cNvSpPr>
          <p:nvPr>
            <p:ph type="ftr" sz="quarter" idx="9"/>
          </p:nvPr>
        </p:nvSpPr>
        <p:spPr/>
        <p:txBody>
          <a:bodyPr/>
          <a:lstStyle>
            <a:lvl1pPr>
              <a:defRPr/>
            </a:lvl1pPr>
          </a:lstStyle>
          <a:p>
            <a:pPr lvl="0"/>
            <a:endParaRPr lang="fr-FR"/>
          </a:p>
        </p:txBody>
      </p:sp>
      <p:sp>
        <p:nvSpPr>
          <p:cNvPr id="6" name="Slide Number Placeholder 5">
            <a:extLst>
              <a:ext uri="{FF2B5EF4-FFF2-40B4-BE49-F238E27FC236}">
                <a16:creationId xmlns:a16="http://schemas.microsoft.com/office/drawing/2014/main" id="{9F2F76DC-F33D-AFC6-F50F-12ADB6EF7C95}"/>
              </a:ext>
            </a:extLst>
          </p:cNvPr>
          <p:cNvSpPr txBox="1">
            <a:spLocks noGrp="1"/>
          </p:cNvSpPr>
          <p:nvPr>
            <p:ph type="sldNum" sz="quarter" idx="8"/>
          </p:nvPr>
        </p:nvSpPr>
        <p:spPr/>
        <p:txBody>
          <a:bodyPr/>
          <a:lstStyle>
            <a:lvl1pPr>
              <a:defRPr/>
            </a:lvl1pPr>
          </a:lstStyle>
          <a:p>
            <a:pPr lvl="0"/>
            <a:fld id="{A6ECE08E-35A0-4871-8D1B-26F0C973C6B7}" type="slidenum">
              <a:t>‹#›</a:t>
            </a:fld>
            <a:endParaRPr lang="fr-FR"/>
          </a:p>
        </p:txBody>
      </p:sp>
    </p:spTree>
    <p:extLst>
      <p:ext uri="{BB962C8B-B14F-4D97-AF65-F5344CB8AC3E}">
        <p14:creationId xmlns:p14="http://schemas.microsoft.com/office/powerpoint/2010/main" val="34500953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61080CF-0AE8-D730-D4F8-D29864B761CA}"/>
              </a:ext>
            </a:extLst>
          </p:cNvPr>
          <p:cNvSpPr txBox="1">
            <a:spLocks noGrp="1"/>
          </p:cNvSpPr>
          <p:nvPr>
            <p:ph type="title" orient="vert"/>
          </p:nvPr>
        </p:nvSpPr>
        <p:spPr>
          <a:xfrm>
            <a:off x="6543675" y="365129"/>
            <a:ext cx="1971674" cy="5811834"/>
          </a:xfrm>
        </p:spPr>
        <p:txBody>
          <a:bodyPr vert="eaVert"/>
          <a:lstStyle>
            <a:lvl1pPr>
              <a:defRPr/>
            </a:lvl1pPr>
          </a:lstStyle>
          <a:p>
            <a:pPr lvl="0"/>
            <a:r>
              <a:rPr lang="en-US"/>
              <a:t>Click to edit Master title style</a:t>
            </a:r>
            <a:endParaRPr lang="fr-BE"/>
          </a:p>
        </p:txBody>
      </p:sp>
      <p:sp>
        <p:nvSpPr>
          <p:cNvPr id="3" name="Vertical Text Placeholder 2">
            <a:extLst>
              <a:ext uri="{FF2B5EF4-FFF2-40B4-BE49-F238E27FC236}">
                <a16:creationId xmlns:a16="http://schemas.microsoft.com/office/drawing/2014/main" id="{B8695F10-80E8-2A61-C0C7-919C50546CA4}"/>
              </a:ext>
            </a:extLst>
          </p:cNvPr>
          <p:cNvSpPr txBox="1">
            <a:spLocks noGrp="1"/>
          </p:cNvSpPr>
          <p:nvPr>
            <p:ph type="body" orient="vert" idx="1"/>
          </p:nvPr>
        </p:nvSpPr>
        <p:spPr>
          <a:xfrm>
            <a:off x="628650" y="365129"/>
            <a:ext cx="5800725" cy="5811834"/>
          </a:xfrm>
        </p:spPr>
        <p:txBody>
          <a:bodyPr vert="eaVert"/>
          <a:lstStyle>
            <a:lvl1pPr>
              <a:defRPr/>
            </a:lvl1pPr>
            <a:lvl2pPr>
              <a:defRPr/>
            </a:lvl2pPr>
            <a:lvl3pPr>
              <a:defRPr/>
            </a:lvl3pPr>
            <a:lvl4pPr>
              <a:defRPr/>
            </a:lvl4pPr>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Date Placeholder 3">
            <a:extLst>
              <a:ext uri="{FF2B5EF4-FFF2-40B4-BE49-F238E27FC236}">
                <a16:creationId xmlns:a16="http://schemas.microsoft.com/office/drawing/2014/main" id="{4830619F-4458-1221-C93B-8C56F31CD6B7}"/>
              </a:ext>
            </a:extLst>
          </p:cNvPr>
          <p:cNvSpPr txBox="1">
            <a:spLocks noGrp="1"/>
          </p:cNvSpPr>
          <p:nvPr>
            <p:ph type="dt" sz="half" idx="7"/>
          </p:nvPr>
        </p:nvSpPr>
        <p:spPr/>
        <p:txBody>
          <a:bodyPr/>
          <a:lstStyle>
            <a:lvl1pPr>
              <a:defRPr/>
            </a:lvl1pPr>
          </a:lstStyle>
          <a:p>
            <a:pPr lvl="0"/>
            <a:fld id="{38272402-7009-405B-9B20-AE738256D970}" type="datetime1">
              <a:rPr lang="fr-FR"/>
              <a:pPr lvl="0"/>
              <a:t>02/05/2025</a:t>
            </a:fld>
            <a:endParaRPr lang="fr-FR"/>
          </a:p>
        </p:txBody>
      </p:sp>
      <p:sp>
        <p:nvSpPr>
          <p:cNvPr id="5" name="Footer Placeholder 4">
            <a:extLst>
              <a:ext uri="{FF2B5EF4-FFF2-40B4-BE49-F238E27FC236}">
                <a16:creationId xmlns:a16="http://schemas.microsoft.com/office/drawing/2014/main" id="{C78A5212-3E6D-DADC-4511-4B90665BABD7}"/>
              </a:ext>
            </a:extLst>
          </p:cNvPr>
          <p:cNvSpPr txBox="1">
            <a:spLocks noGrp="1"/>
          </p:cNvSpPr>
          <p:nvPr>
            <p:ph type="ftr" sz="quarter" idx="9"/>
          </p:nvPr>
        </p:nvSpPr>
        <p:spPr/>
        <p:txBody>
          <a:bodyPr/>
          <a:lstStyle>
            <a:lvl1pPr>
              <a:defRPr/>
            </a:lvl1pPr>
          </a:lstStyle>
          <a:p>
            <a:pPr lvl="0"/>
            <a:endParaRPr lang="fr-FR"/>
          </a:p>
        </p:txBody>
      </p:sp>
      <p:sp>
        <p:nvSpPr>
          <p:cNvPr id="6" name="Slide Number Placeholder 5">
            <a:extLst>
              <a:ext uri="{FF2B5EF4-FFF2-40B4-BE49-F238E27FC236}">
                <a16:creationId xmlns:a16="http://schemas.microsoft.com/office/drawing/2014/main" id="{638695AA-1522-4654-9936-D0E726E1DA73}"/>
              </a:ext>
            </a:extLst>
          </p:cNvPr>
          <p:cNvSpPr txBox="1">
            <a:spLocks noGrp="1"/>
          </p:cNvSpPr>
          <p:nvPr>
            <p:ph type="sldNum" sz="quarter" idx="8"/>
          </p:nvPr>
        </p:nvSpPr>
        <p:spPr/>
        <p:txBody>
          <a:bodyPr/>
          <a:lstStyle>
            <a:lvl1pPr>
              <a:defRPr/>
            </a:lvl1pPr>
          </a:lstStyle>
          <a:p>
            <a:pPr lvl="0"/>
            <a:fld id="{62B95DA7-D71B-4DBF-8C50-A8EEC85287FD}" type="slidenum">
              <a:t>‹#›</a:t>
            </a:fld>
            <a:endParaRPr lang="fr-FR"/>
          </a:p>
        </p:txBody>
      </p:sp>
    </p:spTree>
    <p:extLst>
      <p:ext uri="{BB962C8B-B14F-4D97-AF65-F5344CB8AC3E}">
        <p14:creationId xmlns:p14="http://schemas.microsoft.com/office/powerpoint/2010/main" val="39616353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B28543-F05D-01F0-D85B-2462C7B0394D}"/>
              </a:ext>
            </a:extLst>
          </p:cNvPr>
          <p:cNvSpPr txBox="1">
            <a:spLocks noGrp="1"/>
          </p:cNvSpPr>
          <p:nvPr>
            <p:ph type="title"/>
          </p:nvPr>
        </p:nvSpPr>
        <p:spPr>
          <a:xfrm>
            <a:off x="629838" y="365129"/>
            <a:ext cx="7886700" cy="1325559"/>
          </a:xfrm>
        </p:spPr>
        <p:txBody>
          <a:bodyPr/>
          <a:lstStyle>
            <a:lvl1pPr>
              <a:defRPr/>
            </a:lvl1pPr>
          </a:lstStyle>
          <a:p>
            <a:pPr lvl="0"/>
            <a:r>
              <a:rPr lang="en-US"/>
              <a:t>Click to edit Master title style</a:t>
            </a:r>
            <a:endParaRPr lang="fr-BE"/>
          </a:p>
        </p:txBody>
      </p:sp>
      <p:sp>
        <p:nvSpPr>
          <p:cNvPr id="3" name="Text Placeholder 2">
            <a:extLst>
              <a:ext uri="{FF2B5EF4-FFF2-40B4-BE49-F238E27FC236}">
                <a16:creationId xmlns:a16="http://schemas.microsoft.com/office/drawing/2014/main" id="{DE8E04CD-3088-D49A-865C-E5F18DB7D9E6}"/>
              </a:ext>
            </a:extLst>
          </p:cNvPr>
          <p:cNvSpPr txBox="1">
            <a:spLocks noGrp="1"/>
          </p:cNvSpPr>
          <p:nvPr>
            <p:ph type="body" idx="1"/>
          </p:nvPr>
        </p:nvSpPr>
        <p:spPr>
          <a:xfrm>
            <a:off x="629838" y="1681160"/>
            <a:ext cx="3868341" cy="823910"/>
          </a:xfrm>
        </p:spPr>
        <p:txBody>
          <a:bodyPr anchor="b"/>
          <a:lstStyle>
            <a:lvl1pPr marL="0" indent="0">
              <a:buNone/>
              <a:defRPr sz="1800" b="1"/>
            </a:lvl1pPr>
          </a:lstStyle>
          <a:p>
            <a:pPr lvl="0"/>
            <a:r>
              <a:rPr lang="en-US"/>
              <a:t>Edit Master text styles</a:t>
            </a:r>
          </a:p>
        </p:txBody>
      </p:sp>
      <p:sp>
        <p:nvSpPr>
          <p:cNvPr id="4" name="Content Placeholder 3">
            <a:extLst>
              <a:ext uri="{FF2B5EF4-FFF2-40B4-BE49-F238E27FC236}">
                <a16:creationId xmlns:a16="http://schemas.microsoft.com/office/drawing/2014/main" id="{B79FF92B-A7AA-8E3D-216D-F34B08452AB6}"/>
              </a:ext>
            </a:extLst>
          </p:cNvPr>
          <p:cNvSpPr txBox="1">
            <a:spLocks noGrp="1"/>
          </p:cNvSpPr>
          <p:nvPr>
            <p:ph idx="2"/>
          </p:nvPr>
        </p:nvSpPr>
        <p:spPr>
          <a:xfrm>
            <a:off x="629838" y="2505071"/>
            <a:ext cx="3868341" cy="3684583"/>
          </a:xfrm>
        </p:spPr>
        <p:txBody>
          <a:bodyPr/>
          <a:lstStyle>
            <a:lvl1pPr>
              <a:defRPr/>
            </a:lvl1pPr>
            <a:lvl2pPr>
              <a:defRPr/>
            </a:lvl2pPr>
            <a:lvl3pPr>
              <a:defRPr/>
            </a:lvl3pPr>
            <a:lvl4pPr>
              <a:defRPr/>
            </a:lvl4pPr>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5" name="Text Placeholder 4">
            <a:extLst>
              <a:ext uri="{FF2B5EF4-FFF2-40B4-BE49-F238E27FC236}">
                <a16:creationId xmlns:a16="http://schemas.microsoft.com/office/drawing/2014/main" id="{B9F85FE0-4CD6-A085-08A2-A527ADC0A87D}"/>
              </a:ext>
            </a:extLst>
          </p:cNvPr>
          <p:cNvSpPr txBox="1">
            <a:spLocks noGrp="1"/>
          </p:cNvSpPr>
          <p:nvPr>
            <p:ph type="body" idx="3"/>
          </p:nvPr>
        </p:nvSpPr>
        <p:spPr>
          <a:xfrm>
            <a:off x="4629149" y="1681160"/>
            <a:ext cx="3887388" cy="823910"/>
          </a:xfrm>
        </p:spPr>
        <p:txBody>
          <a:bodyPr anchor="b"/>
          <a:lstStyle>
            <a:lvl1pPr marL="0" indent="0">
              <a:buNone/>
              <a:defRPr sz="1800" b="1"/>
            </a:lvl1pPr>
          </a:lstStyle>
          <a:p>
            <a:pPr lvl="0"/>
            <a:r>
              <a:rPr lang="en-US"/>
              <a:t>Edit Master text styles</a:t>
            </a:r>
          </a:p>
        </p:txBody>
      </p:sp>
      <p:sp>
        <p:nvSpPr>
          <p:cNvPr id="6" name="Content Placeholder 5">
            <a:extLst>
              <a:ext uri="{FF2B5EF4-FFF2-40B4-BE49-F238E27FC236}">
                <a16:creationId xmlns:a16="http://schemas.microsoft.com/office/drawing/2014/main" id="{DF5FC2CD-4979-5985-12CE-94DF884415A6}"/>
              </a:ext>
            </a:extLst>
          </p:cNvPr>
          <p:cNvSpPr txBox="1">
            <a:spLocks noGrp="1"/>
          </p:cNvSpPr>
          <p:nvPr>
            <p:ph idx="4"/>
          </p:nvPr>
        </p:nvSpPr>
        <p:spPr>
          <a:xfrm>
            <a:off x="4629149" y="2505071"/>
            <a:ext cx="3887388" cy="3684583"/>
          </a:xfrm>
        </p:spPr>
        <p:txBody>
          <a:bodyPr/>
          <a:lstStyle>
            <a:lvl1pPr>
              <a:defRPr/>
            </a:lvl1pPr>
            <a:lvl2pPr>
              <a:defRPr/>
            </a:lvl2pPr>
            <a:lvl3pPr>
              <a:defRPr/>
            </a:lvl3pPr>
            <a:lvl4pPr>
              <a:defRPr/>
            </a:lvl4pPr>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7" name="Date Placeholder 6">
            <a:extLst>
              <a:ext uri="{FF2B5EF4-FFF2-40B4-BE49-F238E27FC236}">
                <a16:creationId xmlns:a16="http://schemas.microsoft.com/office/drawing/2014/main" id="{4E3FCA5D-2FEC-90F4-B1FF-6AD260FB72A6}"/>
              </a:ext>
            </a:extLst>
          </p:cNvPr>
          <p:cNvSpPr txBox="1">
            <a:spLocks noGrp="1"/>
          </p:cNvSpPr>
          <p:nvPr>
            <p:ph type="dt" sz="half" idx="7"/>
          </p:nvPr>
        </p:nvSpPr>
        <p:spPr/>
        <p:txBody>
          <a:bodyPr/>
          <a:lstStyle>
            <a:lvl1pPr>
              <a:defRPr/>
            </a:lvl1pPr>
          </a:lstStyle>
          <a:p>
            <a:pPr lvl="0"/>
            <a:fld id="{7E5CAE87-A3C5-4F7E-B975-007332BF59E3}" type="datetime1">
              <a:rPr lang="fr-FR"/>
              <a:pPr lvl="0"/>
              <a:t>02/05/2025</a:t>
            </a:fld>
            <a:endParaRPr lang="fr-FR"/>
          </a:p>
        </p:txBody>
      </p:sp>
      <p:sp>
        <p:nvSpPr>
          <p:cNvPr id="8" name="Footer Placeholder 7">
            <a:extLst>
              <a:ext uri="{FF2B5EF4-FFF2-40B4-BE49-F238E27FC236}">
                <a16:creationId xmlns:a16="http://schemas.microsoft.com/office/drawing/2014/main" id="{F8365C86-83D0-2A40-2E10-DB2015CDA13A}"/>
              </a:ext>
            </a:extLst>
          </p:cNvPr>
          <p:cNvSpPr txBox="1">
            <a:spLocks noGrp="1"/>
          </p:cNvSpPr>
          <p:nvPr>
            <p:ph type="ftr" sz="quarter" idx="9"/>
          </p:nvPr>
        </p:nvSpPr>
        <p:spPr/>
        <p:txBody>
          <a:bodyPr/>
          <a:lstStyle>
            <a:lvl1pPr>
              <a:defRPr/>
            </a:lvl1pPr>
          </a:lstStyle>
          <a:p>
            <a:pPr lvl="0"/>
            <a:endParaRPr lang="fr-FR"/>
          </a:p>
        </p:txBody>
      </p:sp>
      <p:sp>
        <p:nvSpPr>
          <p:cNvPr id="9" name="Slide Number Placeholder 8">
            <a:extLst>
              <a:ext uri="{FF2B5EF4-FFF2-40B4-BE49-F238E27FC236}">
                <a16:creationId xmlns:a16="http://schemas.microsoft.com/office/drawing/2014/main" id="{28A0C0BB-3FA1-2192-564F-BD3E98177194}"/>
              </a:ext>
            </a:extLst>
          </p:cNvPr>
          <p:cNvSpPr txBox="1">
            <a:spLocks noGrp="1"/>
          </p:cNvSpPr>
          <p:nvPr>
            <p:ph type="sldNum" sz="quarter" idx="8"/>
          </p:nvPr>
        </p:nvSpPr>
        <p:spPr/>
        <p:txBody>
          <a:bodyPr/>
          <a:lstStyle>
            <a:lvl1pPr>
              <a:defRPr/>
            </a:lvl1pPr>
          </a:lstStyle>
          <a:p>
            <a:pPr lvl="0"/>
            <a:fld id="{2DCBEA9B-930E-4927-8858-7F5F1A17B588}" type="slidenum">
              <a:t>‹#›</a:t>
            </a:fld>
            <a:endParaRPr lang="fr-FR"/>
          </a:p>
        </p:txBody>
      </p:sp>
    </p:spTree>
    <p:extLst>
      <p:ext uri="{BB962C8B-B14F-4D97-AF65-F5344CB8AC3E}">
        <p14:creationId xmlns:p14="http://schemas.microsoft.com/office/powerpoint/2010/main" val="16826149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99EA0A-39AE-9989-2E48-50E7470DBD93}"/>
              </a:ext>
            </a:extLst>
          </p:cNvPr>
          <p:cNvSpPr txBox="1">
            <a:spLocks noGrp="1"/>
          </p:cNvSpPr>
          <p:nvPr>
            <p:ph type="title"/>
          </p:nvPr>
        </p:nvSpPr>
        <p:spPr/>
        <p:txBody>
          <a:bodyPr/>
          <a:lstStyle>
            <a:lvl1pPr>
              <a:defRPr/>
            </a:lvl1pPr>
          </a:lstStyle>
          <a:p>
            <a:pPr lvl="0"/>
            <a:r>
              <a:rPr lang="en-US"/>
              <a:t>Click to edit Master title style</a:t>
            </a:r>
            <a:endParaRPr lang="fr-BE"/>
          </a:p>
        </p:txBody>
      </p:sp>
      <p:sp>
        <p:nvSpPr>
          <p:cNvPr id="3" name="Date Placeholder 2">
            <a:extLst>
              <a:ext uri="{FF2B5EF4-FFF2-40B4-BE49-F238E27FC236}">
                <a16:creationId xmlns:a16="http://schemas.microsoft.com/office/drawing/2014/main" id="{35A7C1C7-F34A-2C37-E458-72D490CCCD16}"/>
              </a:ext>
            </a:extLst>
          </p:cNvPr>
          <p:cNvSpPr txBox="1">
            <a:spLocks noGrp="1"/>
          </p:cNvSpPr>
          <p:nvPr>
            <p:ph type="dt" sz="half" idx="7"/>
          </p:nvPr>
        </p:nvSpPr>
        <p:spPr/>
        <p:txBody>
          <a:bodyPr/>
          <a:lstStyle>
            <a:lvl1pPr>
              <a:defRPr/>
            </a:lvl1pPr>
          </a:lstStyle>
          <a:p>
            <a:pPr lvl="0"/>
            <a:fld id="{8F02FFA3-6F7C-44BF-A21A-25F94B134867}" type="datetime1">
              <a:rPr lang="fr-FR"/>
              <a:pPr lvl="0"/>
              <a:t>02/05/2025</a:t>
            </a:fld>
            <a:endParaRPr lang="fr-FR"/>
          </a:p>
        </p:txBody>
      </p:sp>
      <p:sp>
        <p:nvSpPr>
          <p:cNvPr id="4" name="Footer Placeholder 3">
            <a:extLst>
              <a:ext uri="{FF2B5EF4-FFF2-40B4-BE49-F238E27FC236}">
                <a16:creationId xmlns:a16="http://schemas.microsoft.com/office/drawing/2014/main" id="{B87B2B16-624A-FC2F-E65B-C1D106E21012}"/>
              </a:ext>
            </a:extLst>
          </p:cNvPr>
          <p:cNvSpPr txBox="1">
            <a:spLocks noGrp="1"/>
          </p:cNvSpPr>
          <p:nvPr>
            <p:ph type="ftr" sz="quarter" idx="9"/>
          </p:nvPr>
        </p:nvSpPr>
        <p:spPr/>
        <p:txBody>
          <a:bodyPr/>
          <a:lstStyle>
            <a:lvl1pPr>
              <a:defRPr/>
            </a:lvl1pPr>
          </a:lstStyle>
          <a:p>
            <a:pPr lvl="0"/>
            <a:endParaRPr lang="fr-FR"/>
          </a:p>
        </p:txBody>
      </p:sp>
      <p:sp>
        <p:nvSpPr>
          <p:cNvPr id="5" name="Slide Number Placeholder 4">
            <a:extLst>
              <a:ext uri="{FF2B5EF4-FFF2-40B4-BE49-F238E27FC236}">
                <a16:creationId xmlns:a16="http://schemas.microsoft.com/office/drawing/2014/main" id="{868DDB08-1764-1C39-08E7-6CF013D63975}"/>
              </a:ext>
            </a:extLst>
          </p:cNvPr>
          <p:cNvSpPr txBox="1">
            <a:spLocks noGrp="1"/>
          </p:cNvSpPr>
          <p:nvPr>
            <p:ph type="sldNum" sz="quarter" idx="8"/>
          </p:nvPr>
        </p:nvSpPr>
        <p:spPr/>
        <p:txBody>
          <a:bodyPr/>
          <a:lstStyle>
            <a:lvl1pPr>
              <a:defRPr/>
            </a:lvl1pPr>
          </a:lstStyle>
          <a:p>
            <a:pPr lvl="0"/>
            <a:fld id="{8FDECD5C-BD07-4D29-8EC3-6FCA659C62A4}" type="slidenum">
              <a:t>‹#›</a:t>
            </a:fld>
            <a:endParaRPr lang="fr-FR"/>
          </a:p>
        </p:txBody>
      </p:sp>
    </p:spTree>
    <p:extLst>
      <p:ext uri="{BB962C8B-B14F-4D97-AF65-F5344CB8AC3E}">
        <p14:creationId xmlns:p14="http://schemas.microsoft.com/office/powerpoint/2010/main" val="13849531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1BC0F36-1249-2B51-FE3E-75BD6DB16802}"/>
              </a:ext>
            </a:extLst>
          </p:cNvPr>
          <p:cNvSpPr txBox="1">
            <a:spLocks noGrp="1"/>
          </p:cNvSpPr>
          <p:nvPr>
            <p:ph type="dt" sz="half" idx="7"/>
          </p:nvPr>
        </p:nvSpPr>
        <p:spPr/>
        <p:txBody>
          <a:bodyPr/>
          <a:lstStyle>
            <a:lvl1pPr>
              <a:defRPr/>
            </a:lvl1pPr>
          </a:lstStyle>
          <a:p>
            <a:pPr lvl="0"/>
            <a:fld id="{E7CD3658-37D1-454F-B122-8A7EBB107B0B}" type="datetime1">
              <a:rPr lang="fr-FR"/>
              <a:pPr lvl="0"/>
              <a:t>02/05/2025</a:t>
            </a:fld>
            <a:endParaRPr lang="fr-FR"/>
          </a:p>
        </p:txBody>
      </p:sp>
      <p:sp>
        <p:nvSpPr>
          <p:cNvPr id="3" name="Footer Placeholder 2">
            <a:extLst>
              <a:ext uri="{FF2B5EF4-FFF2-40B4-BE49-F238E27FC236}">
                <a16:creationId xmlns:a16="http://schemas.microsoft.com/office/drawing/2014/main" id="{97D48CED-B13C-43E7-A454-599402ED98CA}"/>
              </a:ext>
            </a:extLst>
          </p:cNvPr>
          <p:cNvSpPr txBox="1">
            <a:spLocks noGrp="1"/>
          </p:cNvSpPr>
          <p:nvPr>
            <p:ph type="ftr" sz="quarter" idx="9"/>
          </p:nvPr>
        </p:nvSpPr>
        <p:spPr/>
        <p:txBody>
          <a:bodyPr/>
          <a:lstStyle>
            <a:lvl1pPr>
              <a:defRPr/>
            </a:lvl1pPr>
          </a:lstStyle>
          <a:p>
            <a:pPr lvl="0"/>
            <a:endParaRPr lang="fr-FR"/>
          </a:p>
        </p:txBody>
      </p:sp>
      <p:sp>
        <p:nvSpPr>
          <p:cNvPr id="4" name="Slide Number Placeholder 3">
            <a:extLst>
              <a:ext uri="{FF2B5EF4-FFF2-40B4-BE49-F238E27FC236}">
                <a16:creationId xmlns:a16="http://schemas.microsoft.com/office/drawing/2014/main" id="{786B9899-4C6B-1CA7-BD38-166B5F352EF8}"/>
              </a:ext>
            </a:extLst>
          </p:cNvPr>
          <p:cNvSpPr txBox="1">
            <a:spLocks noGrp="1"/>
          </p:cNvSpPr>
          <p:nvPr>
            <p:ph type="sldNum" sz="quarter" idx="8"/>
          </p:nvPr>
        </p:nvSpPr>
        <p:spPr/>
        <p:txBody>
          <a:bodyPr/>
          <a:lstStyle>
            <a:lvl1pPr>
              <a:defRPr/>
            </a:lvl1pPr>
          </a:lstStyle>
          <a:p>
            <a:pPr lvl="0"/>
            <a:fld id="{49053277-B59E-45A7-A970-6F1DB350A067}" type="slidenum">
              <a:t>‹#›</a:t>
            </a:fld>
            <a:endParaRPr lang="fr-FR"/>
          </a:p>
        </p:txBody>
      </p:sp>
    </p:spTree>
    <p:extLst>
      <p:ext uri="{BB962C8B-B14F-4D97-AF65-F5344CB8AC3E}">
        <p14:creationId xmlns:p14="http://schemas.microsoft.com/office/powerpoint/2010/main" val="999966846"/>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BD7B16-C5BD-9331-1BDA-0DBCD361AB82}"/>
              </a:ext>
            </a:extLst>
          </p:cNvPr>
          <p:cNvSpPr txBox="1">
            <a:spLocks noGrp="1"/>
          </p:cNvSpPr>
          <p:nvPr>
            <p:ph type="title"/>
          </p:nvPr>
        </p:nvSpPr>
        <p:spPr>
          <a:xfrm>
            <a:off x="629838" y="457200"/>
            <a:ext cx="2949177" cy="1600200"/>
          </a:xfrm>
        </p:spPr>
        <p:txBody>
          <a:bodyPr anchor="b"/>
          <a:lstStyle>
            <a:lvl1pPr>
              <a:defRPr sz="2400"/>
            </a:lvl1pPr>
          </a:lstStyle>
          <a:p>
            <a:pPr lvl="0"/>
            <a:r>
              <a:rPr lang="en-US"/>
              <a:t>Click to edit Master title style</a:t>
            </a:r>
            <a:endParaRPr lang="fr-BE"/>
          </a:p>
        </p:txBody>
      </p:sp>
      <p:sp>
        <p:nvSpPr>
          <p:cNvPr id="3" name="Content Placeholder 2">
            <a:extLst>
              <a:ext uri="{FF2B5EF4-FFF2-40B4-BE49-F238E27FC236}">
                <a16:creationId xmlns:a16="http://schemas.microsoft.com/office/drawing/2014/main" id="{D6690156-1B0A-87AD-6387-95E7B16CAC6A}"/>
              </a:ext>
            </a:extLst>
          </p:cNvPr>
          <p:cNvSpPr txBox="1">
            <a:spLocks noGrp="1"/>
          </p:cNvSpPr>
          <p:nvPr>
            <p:ph idx="1"/>
          </p:nvPr>
        </p:nvSpPr>
        <p:spPr>
          <a:xfrm>
            <a:off x="3887388" y="987423"/>
            <a:ext cx="4629149" cy="4873623"/>
          </a:xfrm>
        </p:spPr>
        <p:txBody>
          <a:bodyPr/>
          <a:lstStyle>
            <a:lvl1pPr>
              <a:defRPr sz="2400"/>
            </a:lvl1pPr>
            <a:lvl2pPr>
              <a:defRPr sz="2100"/>
            </a:lvl2pPr>
            <a:lvl3pPr>
              <a:defRPr sz="1800"/>
            </a:lvl3pPr>
            <a:lvl4pPr>
              <a:defRPr sz="1500"/>
            </a:lvl4pPr>
            <a:lvl5pPr>
              <a:defRPr sz="15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Text Placeholder 3">
            <a:extLst>
              <a:ext uri="{FF2B5EF4-FFF2-40B4-BE49-F238E27FC236}">
                <a16:creationId xmlns:a16="http://schemas.microsoft.com/office/drawing/2014/main" id="{C2DD20D3-A847-C259-0914-C1E107C1B2EB}"/>
              </a:ext>
            </a:extLst>
          </p:cNvPr>
          <p:cNvSpPr txBox="1">
            <a:spLocks noGrp="1"/>
          </p:cNvSpPr>
          <p:nvPr>
            <p:ph type="body" idx="2"/>
          </p:nvPr>
        </p:nvSpPr>
        <p:spPr>
          <a:xfrm>
            <a:off x="629838" y="2057400"/>
            <a:ext cx="2949177" cy="3811584"/>
          </a:xfrm>
        </p:spPr>
        <p:txBody>
          <a:bodyPr/>
          <a:lstStyle>
            <a:lvl1pPr marL="0" indent="0">
              <a:buNone/>
              <a:defRPr sz="1200"/>
            </a:lvl1pPr>
          </a:lstStyle>
          <a:p>
            <a:pPr lvl="0"/>
            <a:r>
              <a:rPr lang="en-US"/>
              <a:t>Edit Master text styles</a:t>
            </a:r>
          </a:p>
        </p:txBody>
      </p:sp>
      <p:sp>
        <p:nvSpPr>
          <p:cNvPr id="5" name="Date Placeholder 4">
            <a:extLst>
              <a:ext uri="{FF2B5EF4-FFF2-40B4-BE49-F238E27FC236}">
                <a16:creationId xmlns:a16="http://schemas.microsoft.com/office/drawing/2014/main" id="{9D15D1AB-59A9-D30C-A6C2-B1670014D028}"/>
              </a:ext>
            </a:extLst>
          </p:cNvPr>
          <p:cNvSpPr txBox="1">
            <a:spLocks noGrp="1"/>
          </p:cNvSpPr>
          <p:nvPr>
            <p:ph type="dt" sz="half" idx="7"/>
          </p:nvPr>
        </p:nvSpPr>
        <p:spPr/>
        <p:txBody>
          <a:bodyPr/>
          <a:lstStyle>
            <a:lvl1pPr>
              <a:defRPr/>
            </a:lvl1pPr>
          </a:lstStyle>
          <a:p>
            <a:pPr lvl="0"/>
            <a:fld id="{2490CF29-1DE3-4B4B-97BB-A9F24A4F13A3}" type="datetime1">
              <a:rPr lang="fr-FR"/>
              <a:pPr lvl="0"/>
              <a:t>02/05/2025</a:t>
            </a:fld>
            <a:endParaRPr lang="fr-FR"/>
          </a:p>
        </p:txBody>
      </p:sp>
      <p:sp>
        <p:nvSpPr>
          <p:cNvPr id="6" name="Footer Placeholder 5">
            <a:extLst>
              <a:ext uri="{FF2B5EF4-FFF2-40B4-BE49-F238E27FC236}">
                <a16:creationId xmlns:a16="http://schemas.microsoft.com/office/drawing/2014/main" id="{582C063A-6C42-F105-3E08-831AC326275E}"/>
              </a:ext>
            </a:extLst>
          </p:cNvPr>
          <p:cNvSpPr txBox="1">
            <a:spLocks noGrp="1"/>
          </p:cNvSpPr>
          <p:nvPr>
            <p:ph type="ftr" sz="quarter" idx="9"/>
          </p:nvPr>
        </p:nvSpPr>
        <p:spPr/>
        <p:txBody>
          <a:bodyPr/>
          <a:lstStyle>
            <a:lvl1pPr>
              <a:defRPr/>
            </a:lvl1pPr>
          </a:lstStyle>
          <a:p>
            <a:pPr lvl="0"/>
            <a:endParaRPr lang="fr-FR"/>
          </a:p>
        </p:txBody>
      </p:sp>
      <p:sp>
        <p:nvSpPr>
          <p:cNvPr id="7" name="Slide Number Placeholder 6">
            <a:extLst>
              <a:ext uri="{FF2B5EF4-FFF2-40B4-BE49-F238E27FC236}">
                <a16:creationId xmlns:a16="http://schemas.microsoft.com/office/drawing/2014/main" id="{602591B6-A80E-6AC8-F728-84CDA5089DB6}"/>
              </a:ext>
            </a:extLst>
          </p:cNvPr>
          <p:cNvSpPr txBox="1">
            <a:spLocks noGrp="1"/>
          </p:cNvSpPr>
          <p:nvPr>
            <p:ph type="sldNum" sz="quarter" idx="8"/>
          </p:nvPr>
        </p:nvSpPr>
        <p:spPr/>
        <p:txBody>
          <a:bodyPr/>
          <a:lstStyle>
            <a:lvl1pPr>
              <a:defRPr/>
            </a:lvl1pPr>
          </a:lstStyle>
          <a:p>
            <a:pPr lvl="0"/>
            <a:fld id="{F9277B78-A082-436D-BFD0-745623611E43}" type="slidenum">
              <a:t>‹#›</a:t>
            </a:fld>
            <a:endParaRPr lang="fr-FR"/>
          </a:p>
        </p:txBody>
      </p:sp>
    </p:spTree>
    <p:extLst>
      <p:ext uri="{BB962C8B-B14F-4D97-AF65-F5344CB8AC3E}">
        <p14:creationId xmlns:p14="http://schemas.microsoft.com/office/powerpoint/2010/main" val="270051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DD9A58-115E-8C5C-174D-DB9217BF8985}"/>
              </a:ext>
            </a:extLst>
          </p:cNvPr>
          <p:cNvSpPr txBox="1">
            <a:spLocks noGrp="1"/>
          </p:cNvSpPr>
          <p:nvPr>
            <p:ph type="title"/>
          </p:nvPr>
        </p:nvSpPr>
        <p:spPr>
          <a:xfrm>
            <a:off x="629838" y="457200"/>
            <a:ext cx="2949177" cy="1600200"/>
          </a:xfrm>
        </p:spPr>
        <p:txBody>
          <a:bodyPr anchor="b"/>
          <a:lstStyle>
            <a:lvl1pPr>
              <a:defRPr sz="2400"/>
            </a:lvl1pPr>
          </a:lstStyle>
          <a:p>
            <a:pPr lvl="0"/>
            <a:r>
              <a:rPr lang="en-US"/>
              <a:t>Click to edit Master title style</a:t>
            </a:r>
            <a:endParaRPr lang="fr-BE"/>
          </a:p>
        </p:txBody>
      </p:sp>
      <p:sp>
        <p:nvSpPr>
          <p:cNvPr id="3" name="Picture Placeholder 2">
            <a:extLst>
              <a:ext uri="{FF2B5EF4-FFF2-40B4-BE49-F238E27FC236}">
                <a16:creationId xmlns:a16="http://schemas.microsoft.com/office/drawing/2014/main" id="{C32DB94D-CDDD-2FA6-E717-A0BB7BD2FA2E}"/>
              </a:ext>
            </a:extLst>
          </p:cNvPr>
          <p:cNvSpPr txBox="1">
            <a:spLocks noGrp="1"/>
          </p:cNvSpPr>
          <p:nvPr>
            <p:ph type="pic" idx="1"/>
          </p:nvPr>
        </p:nvSpPr>
        <p:spPr>
          <a:xfrm>
            <a:off x="3887388" y="987423"/>
            <a:ext cx="4629149" cy="4873623"/>
          </a:xfrm>
        </p:spPr>
        <p:txBody>
          <a:bodyPr/>
          <a:lstStyle>
            <a:lvl1pPr marL="0" indent="0">
              <a:buNone/>
              <a:defRPr lang="fr-BE" sz="2400"/>
            </a:lvl1pPr>
          </a:lstStyle>
          <a:p>
            <a:pPr lvl="0"/>
            <a:endParaRPr lang="fr-BE"/>
          </a:p>
        </p:txBody>
      </p:sp>
      <p:sp>
        <p:nvSpPr>
          <p:cNvPr id="4" name="Text Placeholder 3">
            <a:extLst>
              <a:ext uri="{FF2B5EF4-FFF2-40B4-BE49-F238E27FC236}">
                <a16:creationId xmlns:a16="http://schemas.microsoft.com/office/drawing/2014/main" id="{7C9B754A-54F9-79A1-0740-9710D4F7991B}"/>
              </a:ext>
            </a:extLst>
          </p:cNvPr>
          <p:cNvSpPr txBox="1">
            <a:spLocks noGrp="1"/>
          </p:cNvSpPr>
          <p:nvPr>
            <p:ph type="body" idx="2"/>
          </p:nvPr>
        </p:nvSpPr>
        <p:spPr>
          <a:xfrm>
            <a:off x="629838" y="2057400"/>
            <a:ext cx="2949177" cy="3811584"/>
          </a:xfrm>
        </p:spPr>
        <p:txBody>
          <a:bodyPr/>
          <a:lstStyle>
            <a:lvl1pPr marL="0" indent="0">
              <a:buNone/>
              <a:defRPr sz="1200"/>
            </a:lvl1pPr>
          </a:lstStyle>
          <a:p>
            <a:pPr lvl="0"/>
            <a:r>
              <a:rPr lang="en-US"/>
              <a:t>Edit Master text styles</a:t>
            </a:r>
          </a:p>
        </p:txBody>
      </p:sp>
      <p:sp>
        <p:nvSpPr>
          <p:cNvPr id="5" name="Date Placeholder 4">
            <a:extLst>
              <a:ext uri="{FF2B5EF4-FFF2-40B4-BE49-F238E27FC236}">
                <a16:creationId xmlns:a16="http://schemas.microsoft.com/office/drawing/2014/main" id="{1B17E476-791E-99BA-EFA3-4BB8129E9F82}"/>
              </a:ext>
            </a:extLst>
          </p:cNvPr>
          <p:cNvSpPr txBox="1">
            <a:spLocks noGrp="1"/>
          </p:cNvSpPr>
          <p:nvPr>
            <p:ph type="dt" sz="half" idx="7"/>
          </p:nvPr>
        </p:nvSpPr>
        <p:spPr/>
        <p:txBody>
          <a:bodyPr/>
          <a:lstStyle>
            <a:lvl1pPr>
              <a:defRPr/>
            </a:lvl1pPr>
          </a:lstStyle>
          <a:p>
            <a:pPr lvl="0"/>
            <a:fld id="{98007556-8A1C-41F0-9D5F-0C59C7063078}" type="datetime1">
              <a:rPr lang="fr-FR"/>
              <a:pPr lvl="0"/>
              <a:t>02/05/2025</a:t>
            </a:fld>
            <a:endParaRPr lang="fr-FR"/>
          </a:p>
        </p:txBody>
      </p:sp>
      <p:sp>
        <p:nvSpPr>
          <p:cNvPr id="6" name="Footer Placeholder 5">
            <a:extLst>
              <a:ext uri="{FF2B5EF4-FFF2-40B4-BE49-F238E27FC236}">
                <a16:creationId xmlns:a16="http://schemas.microsoft.com/office/drawing/2014/main" id="{6FEE9DD3-0324-C63F-859C-7A1B3976D33D}"/>
              </a:ext>
            </a:extLst>
          </p:cNvPr>
          <p:cNvSpPr txBox="1">
            <a:spLocks noGrp="1"/>
          </p:cNvSpPr>
          <p:nvPr>
            <p:ph type="ftr" sz="quarter" idx="9"/>
          </p:nvPr>
        </p:nvSpPr>
        <p:spPr/>
        <p:txBody>
          <a:bodyPr/>
          <a:lstStyle>
            <a:lvl1pPr>
              <a:defRPr/>
            </a:lvl1pPr>
          </a:lstStyle>
          <a:p>
            <a:pPr lvl="0"/>
            <a:endParaRPr lang="fr-FR"/>
          </a:p>
        </p:txBody>
      </p:sp>
      <p:sp>
        <p:nvSpPr>
          <p:cNvPr id="7" name="Slide Number Placeholder 6">
            <a:extLst>
              <a:ext uri="{FF2B5EF4-FFF2-40B4-BE49-F238E27FC236}">
                <a16:creationId xmlns:a16="http://schemas.microsoft.com/office/drawing/2014/main" id="{072C1F64-5A1B-4420-498B-708C81F42038}"/>
              </a:ext>
            </a:extLst>
          </p:cNvPr>
          <p:cNvSpPr txBox="1">
            <a:spLocks noGrp="1"/>
          </p:cNvSpPr>
          <p:nvPr>
            <p:ph type="sldNum" sz="quarter" idx="8"/>
          </p:nvPr>
        </p:nvSpPr>
        <p:spPr/>
        <p:txBody>
          <a:bodyPr/>
          <a:lstStyle>
            <a:lvl1pPr>
              <a:defRPr/>
            </a:lvl1pPr>
          </a:lstStyle>
          <a:p>
            <a:pPr lvl="0"/>
            <a:fld id="{83155883-9D04-4241-A477-DBB7BD4DED77}" type="slidenum">
              <a:t>‹#›</a:t>
            </a:fld>
            <a:endParaRPr lang="fr-FR"/>
          </a:p>
        </p:txBody>
      </p:sp>
    </p:spTree>
    <p:extLst>
      <p:ext uri="{BB962C8B-B14F-4D97-AF65-F5344CB8AC3E}">
        <p14:creationId xmlns:p14="http://schemas.microsoft.com/office/powerpoint/2010/main" val="21728338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theme" Target="../theme/theme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theme" Target="../theme/theme3.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FB52886-656E-9981-09CF-559FF453BDB8}"/>
              </a:ext>
            </a:extLst>
          </p:cNvPr>
          <p:cNvSpPr txBox="1">
            <a:spLocks noGrp="1"/>
          </p:cNvSpPr>
          <p:nvPr>
            <p:ph type="title"/>
          </p:nvPr>
        </p:nvSpPr>
        <p:spPr>
          <a:xfrm>
            <a:off x="628650" y="365129"/>
            <a:ext cx="7886700" cy="1325559"/>
          </a:xfrm>
          <a:prstGeom prst="rect">
            <a:avLst/>
          </a:prstGeom>
          <a:noFill/>
          <a:ln>
            <a:noFill/>
          </a:ln>
        </p:spPr>
        <p:txBody>
          <a:bodyPr vert="horz" wrap="square" lIns="91440" tIns="45720" rIns="91440" bIns="45720" anchor="ctr" anchorCtr="0" compatLnSpc="1">
            <a:normAutofit/>
          </a:bodyPr>
          <a:lstStyle/>
          <a:p>
            <a:pPr lvl="0"/>
            <a:r>
              <a:rPr lang="en-US"/>
              <a:t>Click to edit Master title style</a:t>
            </a:r>
            <a:endParaRPr lang="fr-BE"/>
          </a:p>
        </p:txBody>
      </p:sp>
      <p:sp>
        <p:nvSpPr>
          <p:cNvPr id="3" name="Text Placeholder 2">
            <a:extLst>
              <a:ext uri="{FF2B5EF4-FFF2-40B4-BE49-F238E27FC236}">
                <a16:creationId xmlns:a16="http://schemas.microsoft.com/office/drawing/2014/main" id="{1E99E748-EFE7-48C3-F35C-DCC38EEEE47C}"/>
              </a:ext>
            </a:extLst>
          </p:cNvPr>
          <p:cNvSpPr txBox="1">
            <a:spLocks noGrp="1"/>
          </p:cNvSpPr>
          <p:nvPr>
            <p:ph type="body" idx="1"/>
          </p:nvPr>
        </p:nvSpPr>
        <p:spPr>
          <a:xfrm>
            <a:off x="628650" y="1825627"/>
            <a:ext cx="7886700" cy="4351336"/>
          </a:xfrm>
          <a:prstGeom prst="rect">
            <a:avLst/>
          </a:prstGeom>
          <a:noFill/>
          <a:ln>
            <a:noFill/>
          </a:ln>
        </p:spPr>
        <p:txBody>
          <a:bodyPr vert="horz" wrap="square" lIns="91440" tIns="45720" rIns="91440" bIns="45720" anchor="t" anchorCtr="0" compatLnSpc="1">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Date Placeholder 3">
            <a:extLst>
              <a:ext uri="{FF2B5EF4-FFF2-40B4-BE49-F238E27FC236}">
                <a16:creationId xmlns:a16="http://schemas.microsoft.com/office/drawing/2014/main" id="{F766F2A0-3B4D-FAE4-53BD-F1A0CCEAC7F0}"/>
              </a:ext>
            </a:extLst>
          </p:cNvPr>
          <p:cNvSpPr txBox="1">
            <a:spLocks noGrp="1"/>
          </p:cNvSpPr>
          <p:nvPr>
            <p:ph type="dt" sz="half" idx="2"/>
          </p:nvPr>
        </p:nvSpPr>
        <p:spPr>
          <a:xfrm>
            <a:off x="628650" y="6356351"/>
            <a:ext cx="2057400" cy="365129"/>
          </a:xfrm>
          <a:prstGeom prst="rect">
            <a:avLst/>
          </a:prstGeom>
          <a:noFill/>
          <a:ln>
            <a:noFill/>
          </a:ln>
        </p:spPr>
        <p:txBody>
          <a:bodyPr vert="horz" wrap="square" lIns="91440" tIns="45720" rIns="91440" bIns="45720" anchor="ctr" anchorCtr="0" compatLnSpc="1">
            <a:noAutofit/>
          </a:bodyPr>
          <a:lstStyle>
            <a:lvl1pPr marL="0" marR="0" lvl="0" indent="0" algn="l" defTabSz="914400" rtl="0" fontAlgn="auto" hangingPunct="1">
              <a:lnSpc>
                <a:spcPct val="100000"/>
              </a:lnSpc>
              <a:spcBef>
                <a:spcPts val="0"/>
              </a:spcBef>
              <a:spcAft>
                <a:spcPts val="0"/>
              </a:spcAft>
              <a:buNone/>
              <a:tabLst/>
              <a:defRPr lang="fr-FR" sz="900" b="0" i="0" u="none" strike="noStrike" kern="1200" cap="none" spc="0" baseline="0">
                <a:solidFill>
                  <a:srgbClr val="898989"/>
                </a:solidFill>
                <a:uFillTx/>
                <a:latin typeface="Calibri"/>
              </a:defRPr>
            </a:lvl1pPr>
          </a:lstStyle>
          <a:p>
            <a:pPr lvl="0"/>
            <a:fld id="{FAA2B553-1C5E-4E2E-B1C7-96EFD8F582D1}" type="datetime1">
              <a:rPr lang="fr-FR"/>
              <a:pPr lvl="0"/>
              <a:t>02/05/2025</a:t>
            </a:fld>
            <a:endParaRPr lang="fr-FR"/>
          </a:p>
        </p:txBody>
      </p:sp>
      <p:sp>
        <p:nvSpPr>
          <p:cNvPr id="5" name="Footer Placeholder 4">
            <a:extLst>
              <a:ext uri="{FF2B5EF4-FFF2-40B4-BE49-F238E27FC236}">
                <a16:creationId xmlns:a16="http://schemas.microsoft.com/office/drawing/2014/main" id="{E87AB482-13F0-3323-34EA-262CC263022E}"/>
              </a:ext>
            </a:extLst>
          </p:cNvPr>
          <p:cNvSpPr txBox="1">
            <a:spLocks noGrp="1"/>
          </p:cNvSpPr>
          <p:nvPr>
            <p:ph type="ftr" sz="quarter" idx="3"/>
          </p:nvPr>
        </p:nvSpPr>
        <p:spPr>
          <a:xfrm>
            <a:off x="3028949" y="6356351"/>
            <a:ext cx="3086099" cy="365129"/>
          </a:xfrm>
          <a:prstGeom prst="rect">
            <a:avLst/>
          </a:prstGeom>
          <a:noFill/>
          <a:ln>
            <a:noFill/>
          </a:ln>
        </p:spPr>
        <p:txBody>
          <a:bodyPr vert="horz" wrap="square" lIns="91440" tIns="45720" rIns="91440" bIns="45720" anchor="ctr" anchorCtr="1" compatLnSpc="1">
            <a:noAutofit/>
          </a:bodyPr>
          <a:lstStyle>
            <a:lvl1pPr marL="0" marR="0" lvl="0" indent="0" algn="ctr" defTabSz="914400" rtl="0" fontAlgn="auto" hangingPunct="1">
              <a:lnSpc>
                <a:spcPct val="100000"/>
              </a:lnSpc>
              <a:spcBef>
                <a:spcPts val="0"/>
              </a:spcBef>
              <a:spcAft>
                <a:spcPts val="0"/>
              </a:spcAft>
              <a:buNone/>
              <a:tabLst/>
              <a:defRPr lang="fr-FR" sz="900" b="0" i="0" u="none" strike="noStrike" kern="1200" cap="none" spc="0" baseline="0">
                <a:solidFill>
                  <a:srgbClr val="898989"/>
                </a:solidFill>
                <a:uFillTx/>
                <a:latin typeface="Calibri"/>
              </a:defRPr>
            </a:lvl1pPr>
          </a:lstStyle>
          <a:p>
            <a:pPr lvl="0"/>
            <a:endParaRPr lang="fr-FR"/>
          </a:p>
        </p:txBody>
      </p:sp>
      <p:sp>
        <p:nvSpPr>
          <p:cNvPr id="6" name="Slide Number Placeholder 5">
            <a:extLst>
              <a:ext uri="{FF2B5EF4-FFF2-40B4-BE49-F238E27FC236}">
                <a16:creationId xmlns:a16="http://schemas.microsoft.com/office/drawing/2014/main" id="{DD704BB5-A6D0-DEEB-461A-E9CB07C6E9B7}"/>
              </a:ext>
            </a:extLst>
          </p:cNvPr>
          <p:cNvSpPr txBox="1">
            <a:spLocks noGrp="1"/>
          </p:cNvSpPr>
          <p:nvPr>
            <p:ph type="sldNum" sz="quarter" idx="4"/>
          </p:nvPr>
        </p:nvSpPr>
        <p:spPr>
          <a:xfrm>
            <a:off x="6457949" y="6356351"/>
            <a:ext cx="2057400" cy="365129"/>
          </a:xfrm>
          <a:prstGeom prst="rect">
            <a:avLst/>
          </a:prstGeom>
          <a:noFill/>
          <a:ln>
            <a:noFill/>
          </a:ln>
        </p:spPr>
        <p:txBody>
          <a:bodyPr vert="horz" wrap="square" lIns="91440" tIns="45720" rIns="91440" bIns="45720" anchor="ctr" anchorCtr="0" compatLnSpc="1">
            <a:noAutofit/>
          </a:bodyPr>
          <a:lstStyle>
            <a:lvl1pPr marL="0" marR="0" lvl="0" indent="0" algn="r" defTabSz="914400" rtl="0" fontAlgn="auto" hangingPunct="1">
              <a:lnSpc>
                <a:spcPct val="100000"/>
              </a:lnSpc>
              <a:spcBef>
                <a:spcPts val="0"/>
              </a:spcBef>
              <a:spcAft>
                <a:spcPts val="0"/>
              </a:spcAft>
              <a:buNone/>
              <a:tabLst/>
              <a:defRPr lang="fr-FR" sz="900" b="0" i="0" u="none" strike="noStrike" kern="1200" cap="none" spc="0" baseline="0">
                <a:solidFill>
                  <a:srgbClr val="898989"/>
                </a:solidFill>
                <a:uFillTx/>
                <a:latin typeface="Calibri"/>
              </a:defRPr>
            </a:lvl1pPr>
          </a:lstStyle>
          <a:p>
            <a:pPr lvl="0"/>
            <a:fld id="{4F1C89C1-0183-401C-9841-1A43C2063481}" type="slidenum">
              <a:t>‹#›</a:t>
            </a:fld>
            <a:endParaRPr lang="fr-F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marL="0" marR="0" lvl="0" indent="0" algn="l" defTabSz="685800" rtl="0" fontAlgn="auto" hangingPunct="1">
        <a:lnSpc>
          <a:spcPct val="90000"/>
        </a:lnSpc>
        <a:spcBef>
          <a:spcPts val="0"/>
        </a:spcBef>
        <a:spcAft>
          <a:spcPts val="0"/>
        </a:spcAft>
        <a:buNone/>
        <a:tabLst/>
        <a:defRPr lang="en-US" sz="3300" b="0" i="0" u="none" strike="noStrike" kern="1200" cap="none" spc="0" baseline="0">
          <a:solidFill>
            <a:srgbClr val="000000"/>
          </a:solidFill>
          <a:uFillTx/>
          <a:latin typeface="Calibri Light"/>
        </a:defRPr>
      </a:lvl1pPr>
    </p:titleStyle>
    <p:bodyStyle>
      <a:lvl1pPr marL="171450" marR="0" lvl="0" indent="-171450" algn="l" defTabSz="685800" rtl="0" fontAlgn="auto" hangingPunct="1">
        <a:lnSpc>
          <a:spcPct val="90000"/>
        </a:lnSpc>
        <a:spcBef>
          <a:spcPts val="750"/>
        </a:spcBef>
        <a:spcAft>
          <a:spcPts val="0"/>
        </a:spcAft>
        <a:buSzPct val="100000"/>
        <a:buFont typeface="Arial" pitchFamily="34"/>
        <a:buChar char="•"/>
        <a:tabLst/>
        <a:defRPr lang="en-US" sz="2100" b="0" i="0" u="none" strike="noStrike" kern="1200" cap="none" spc="0" baseline="0">
          <a:solidFill>
            <a:srgbClr val="000000"/>
          </a:solidFill>
          <a:uFillTx/>
          <a:latin typeface="Calibri"/>
        </a:defRPr>
      </a:lvl1pPr>
      <a:lvl2pPr marL="514350" marR="0" lvl="1" indent="-171450" algn="l" defTabSz="685800" rtl="0" fontAlgn="auto" hangingPunct="1">
        <a:lnSpc>
          <a:spcPct val="90000"/>
        </a:lnSpc>
        <a:spcBef>
          <a:spcPts val="375"/>
        </a:spcBef>
        <a:spcAft>
          <a:spcPts val="0"/>
        </a:spcAft>
        <a:buSzPct val="100000"/>
        <a:buFont typeface="Arial" pitchFamily="34"/>
        <a:buChar char="•"/>
        <a:tabLst/>
        <a:defRPr lang="en-US" sz="1800" b="0" i="0" u="none" strike="noStrike" kern="1200" cap="none" spc="0" baseline="0">
          <a:solidFill>
            <a:srgbClr val="000000"/>
          </a:solidFill>
          <a:uFillTx/>
          <a:latin typeface="Calibri"/>
        </a:defRPr>
      </a:lvl2pPr>
      <a:lvl3pPr marL="857250" marR="0" lvl="2" indent="-171450" algn="l" defTabSz="685800" rtl="0" fontAlgn="auto" hangingPunct="1">
        <a:lnSpc>
          <a:spcPct val="90000"/>
        </a:lnSpc>
        <a:spcBef>
          <a:spcPts val="375"/>
        </a:spcBef>
        <a:spcAft>
          <a:spcPts val="0"/>
        </a:spcAft>
        <a:buSzPct val="100000"/>
        <a:buFont typeface="Arial" pitchFamily="34"/>
        <a:buChar char="•"/>
        <a:tabLst/>
        <a:defRPr lang="en-US" sz="1500" b="0" i="0" u="none" strike="noStrike" kern="1200" cap="none" spc="0" baseline="0">
          <a:solidFill>
            <a:srgbClr val="000000"/>
          </a:solidFill>
          <a:uFillTx/>
          <a:latin typeface="Calibri"/>
        </a:defRPr>
      </a:lvl3pPr>
      <a:lvl4pPr marL="1200150" marR="0" lvl="3" indent="-171450" algn="l" defTabSz="685800" rtl="0" fontAlgn="auto" hangingPunct="1">
        <a:lnSpc>
          <a:spcPct val="90000"/>
        </a:lnSpc>
        <a:spcBef>
          <a:spcPts val="375"/>
        </a:spcBef>
        <a:spcAft>
          <a:spcPts val="0"/>
        </a:spcAft>
        <a:buSzPct val="100000"/>
        <a:buFont typeface="Arial" pitchFamily="34"/>
        <a:buChar char="•"/>
        <a:tabLst/>
        <a:defRPr lang="en-US" sz="1350" b="0" i="0" u="none" strike="noStrike" kern="1200" cap="none" spc="0" baseline="0">
          <a:solidFill>
            <a:srgbClr val="000000"/>
          </a:solidFill>
          <a:uFillTx/>
          <a:latin typeface="Calibri"/>
        </a:defRPr>
      </a:lvl4pPr>
      <a:lvl5pPr marL="1543050" marR="0" lvl="4" indent="-171450" algn="l" defTabSz="685800" rtl="0" fontAlgn="auto" hangingPunct="1">
        <a:lnSpc>
          <a:spcPct val="90000"/>
        </a:lnSpc>
        <a:spcBef>
          <a:spcPts val="375"/>
        </a:spcBef>
        <a:spcAft>
          <a:spcPts val="0"/>
        </a:spcAft>
        <a:buSzPct val="100000"/>
        <a:buFont typeface="Arial" pitchFamily="34"/>
        <a:buChar char="•"/>
        <a:tabLst/>
        <a:defRPr lang="en-US" sz="1350" b="0" i="0" u="none" strike="noStrike" kern="1200" cap="none" spc="0" baseline="0">
          <a:solidFill>
            <a:srgbClr val="000000"/>
          </a:solidFill>
          <a:uFillTx/>
          <a:latin typeface="Calibri"/>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8E47F05-27C2-3A38-D9FE-63B3E35FEA62}"/>
              </a:ext>
            </a:extLst>
          </p:cNvPr>
          <p:cNvSpPr txBox="1">
            <a:spLocks noGrp="1"/>
          </p:cNvSpPr>
          <p:nvPr>
            <p:ph type="title"/>
          </p:nvPr>
        </p:nvSpPr>
        <p:spPr>
          <a:xfrm>
            <a:off x="628650" y="482858"/>
            <a:ext cx="7886700" cy="782360"/>
          </a:xfrm>
          <a:prstGeom prst="rect">
            <a:avLst/>
          </a:prstGeom>
          <a:noFill/>
          <a:ln>
            <a:noFill/>
          </a:ln>
        </p:spPr>
        <p:txBody>
          <a:bodyPr vert="horz" wrap="square" lIns="91440" tIns="45720" rIns="91440" bIns="0" anchor="b" anchorCtr="0" compatLnSpc="1">
            <a:noAutofit/>
          </a:bodyPr>
          <a:lstStyle/>
          <a:p>
            <a:pPr lvl="0"/>
            <a:r>
              <a:rPr lang="en-US"/>
              <a:t>Click to edit Master title style</a:t>
            </a:r>
            <a:endParaRPr lang="en-GB"/>
          </a:p>
        </p:txBody>
      </p:sp>
      <p:sp>
        <p:nvSpPr>
          <p:cNvPr id="3" name="Text Placeholder 2">
            <a:extLst>
              <a:ext uri="{FF2B5EF4-FFF2-40B4-BE49-F238E27FC236}">
                <a16:creationId xmlns:a16="http://schemas.microsoft.com/office/drawing/2014/main" id="{383731A4-E353-8D15-EE5D-A9A94841D9CB}"/>
              </a:ext>
            </a:extLst>
          </p:cNvPr>
          <p:cNvSpPr txBox="1">
            <a:spLocks noGrp="1"/>
          </p:cNvSpPr>
          <p:nvPr>
            <p:ph type="body" idx="1"/>
          </p:nvPr>
        </p:nvSpPr>
        <p:spPr>
          <a:xfrm>
            <a:off x="628650" y="1825627"/>
            <a:ext cx="7886700" cy="3881902"/>
          </a:xfrm>
          <a:prstGeom prst="rect">
            <a:avLst/>
          </a:prstGeom>
          <a:noFill/>
          <a:ln>
            <a:noFill/>
          </a:ln>
        </p:spPr>
        <p:txBody>
          <a:bodyPr vert="horz" wrap="square" lIns="91440" tIns="45720" rIns="91440" bIns="45720" anchor="t" anchorCtr="0" compatLnSpc="1">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Slide Number Placeholder 5">
            <a:extLst>
              <a:ext uri="{FF2B5EF4-FFF2-40B4-BE49-F238E27FC236}">
                <a16:creationId xmlns:a16="http://schemas.microsoft.com/office/drawing/2014/main" id="{A54D7EB2-6AF4-B045-0083-DA5B5374E71A}"/>
              </a:ext>
            </a:extLst>
          </p:cNvPr>
          <p:cNvSpPr txBox="1">
            <a:spLocks noGrp="1"/>
          </p:cNvSpPr>
          <p:nvPr>
            <p:ph type="sldNum" sz="quarter" idx="4"/>
          </p:nvPr>
        </p:nvSpPr>
        <p:spPr>
          <a:xfrm>
            <a:off x="628650" y="6131289"/>
            <a:ext cx="2057400" cy="365129"/>
          </a:xfrm>
          <a:prstGeom prst="rect">
            <a:avLst/>
          </a:prstGeom>
          <a:noFill/>
          <a:ln>
            <a:noFill/>
          </a:ln>
        </p:spPr>
        <p:txBody>
          <a:bodyPr vert="horz" wrap="square" lIns="91440" tIns="45720" rIns="91440" bIns="45720" anchor="ctr" anchorCtr="0" compatLnSpc="1">
            <a:noAutofit/>
          </a:bodyPr>
          <a:lstStyle>
            <a:lvl1pPr marL="0" marR="0" lvl="0" indent="0" algn="l" defTabSz="914400" rtl="0" fontAlgn="auto" hangingPunct="1">
              <a:lnSpc>
                <a:spcPct val="100000"/>
              </a:lnSpc>
              <a:spcBef>
                <a:spcPts val="0"/>
              </a:spcBef>
              <a:spcAft>
                <a:spcPts val="0"/>
              </a:spcAft>
              <a:buNone/>
              <a:tabLst/>
              <a:defRPr lang="en-GB" sz="900" b="0" i="0" u="none" strike="noStrike" kern="1200" cap="none" spc="0" baseline="0">
                <a:solidFill>
                  <a:srgbClr val="969696"/>
                </a:solidFill>
                <a:uFillTx/>
                <a:latin typeface="Arial"/>
              </a:defRPr>
            </a:lvl1pPr>
          </a:lstStyle>
          <a:p>
            <a:pPr lvl="0"/>
            <a:fld id="{C1D5A4BA-FEAF-4958-BE5B-1331B73E2C4D}" type="slidenum">
              <a:t>‹#›</a:t>
            </a:fld>
            <a:endParaRPr lang="en-GB"/>
          </a:p>
        </p:txBody>
      </p:sp>
      <p:pic>
        <p:nvPicPr>
          <p:cNvPr id="5" name="Picture 6">
            <a:extLst>
              <a:ext uri="{FF2B5EF4-FFF2-40B4-BE49-F238E27FC236}">
                <a16:creationId xmlns:a16="http://schemas.microsoft.com/office/drawing/2014/main" id="{3FC523A0-C6EE-557F-4DEE-01F3C38BEE57}"/>
              </a:ext>
            </a:extLst>
          </p:cNvPr>
          <p:cNvPicPr>
            <a:picLocks noChangeAspect="1"/>
          </p:cNvPicPr>
          <p:nvPr/>
        </p:nvPicPr>
        <p:blipFill>
          <a:blip r:embed="rId22"/>
          <a:stretch>
            <a:fillRect/>
          </a:stretch>
        </p:blipFill>
        <p:spPr>
          <a:xfrm>
            <a:off x="7525393" y="6045985"/>
            <a:ext cx="1286798" cy="450424"/>
          </a:xfrm>
          <a:prstGeom prst="rect">
            <a:avLst/>
          </a:prstGeom>
          <a:noFill/>
          <a:ln cap="flat">
            <a:noFill/>
          </a:ln>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Lst>
  <p:txStyles>
    <p:titleStyle>
      <a:lvl1pPr marL="0" marR="0" lvl="0" indent="0" algn="l" defTabSz="685800" rtl="0" fontAlgn="auto" hangingPunct="1">
        <a:lnSpc>
          <a:spcPct val="90000"/>
        </a:lnSpc>
        <a:spcBef>
          <a:spcPts val="0"/>
        </a:spcBef>
        <a:spcAft>
          <a:spcPts val="0"/>
        </a:spcAft>
        <a:buNone/>
        <a:tabLst/>
        <a:defRPr lang="en-US" sz="3000" b="0" i="0" u="none" strike="noStrike" kern="1200" cap="none" spc="0" baseline="0">
          <a:solidFill>
            <a:srgbClr val="034EA2"/>
          </a:solidFill>
          <a:uFillTx/>
          <a:latin typeface="Arial"/>
        </a:defRPr>
      </a:lvl1pPr>
    </p:titleStyle>
    <p:bodyStyle>
      <a:lvl1pPr marL="171450" marR="0" lvl="0" indent="-171450" algn="l" defTabSz="685800" rtl="0" fontAlgn="auto" hangingPunct="1">
        <a:lnSpc>
          <a:spcPct val="100000"/>
        </a:lnSpc>
        <a:spcBef>
          <a:spcPts val="0"/>
        </a:spcBef>
        <a:spcAft>
          <a:spcPts val="1350"/>
        </a:spcAft>
        <a:buClr>
          <a:srgbClr val="034EA2"/>
        </a:buClr>
        <a:buSzPct val="100000"/>
        <a:buFont typeface="Arial" pitchFamily="34"/>
        <a:buChar char="•"/>
        <a:tabLst/>
        <a:defRPr lang="en-US" sz="1800" b="0" i="0" u="none" strike="noStrike" kern="1200" cap="none" spc="0" baseline="0">
          <a:solidFill>
            <a:srgbClr val="4D4D4D"/>
          </a:solidFill>
          <a:uFillTx/>
          <a:latin typeface="Arial"/>
        </a:defRPr>
      </a:lvl1pPr>
      <a:lvl2pPr marL="514350" marR="0" lvl="1" indent="-171450" algn="l" defTabSz="685800" rtl="0" fontAlgn="auto" hangingPunct="1">
        <a:lnSpc>
          <a:spcPct val="100000"/>
        </a:lnSpc>
        <a:spcBef>
          <a:spcPts val="375"/>
        </a:spcBef>
        <a:spcAft>
          <a:spcPts val="1350"/>
        </a:spcAft>
        <a:buClr>
          <a:srgbClr val="034EA2"/>
        </a:buClr>
        <a:buSzPct val="100000"/>
        <a:buFont typeface="Arial" pitchFamily="34"/>
        <a:buChar char="•"/>
        <a:tabLst/>
        <a:defRPr lang="en-US" sz="1500" b="0" i="0" u="none" strike="noStrike" kern="1200" cap="none" spc="0" baseline="0">
          <a:solidFill>
            <a:srgbClr val="4D4D4D"/>
          </a:solidFill>
          <a:uFillTx/>
          <a:latin typeface="Arial"/>
        </a:defRPr>
      </a:lvl2pPr>
      <a:lvl3pPr marL="857250" marR="0" lvl="2" indent="-171450" algn="l" defTabSz="685800" rtl="0" fontAlgn="auto" hangingPunct="1">
        <a:lnSpc>
          <a:spcPct val="100000"/>
        </a:lnSpc>
        <a:spcBef>
          <a:spcPts val="375"/>
        </a:spcBef>
        <a:spcAft>
          <a:spcPts val="1350"/>
        </a:spcAft>
        <a:buClr>
          <a:srgbClr val="034EA2"/>
        </a:buClr>
        <a:buSzPct val="100000"/>
        <a:buFont typeface="Arial" pitchFamily="34"/>
        <a:buChar char="•"/>
        <a:tabLst/>
        <a:defRPr lang="en-US" sz="1350" b="0" i="0" u="none" strike="noStrike" kern="1200" cap="none" spc="0" baseline="0">
          <a:solidFill>
            <a:srgbClr val="4D4D4D"/>
          </a:solidFill>
          <a:uFillTx/>
          <a:latin typeface="Arial"/>
        </a:defRPr>
      </a:lvl3pPr>
      <a:lvl4pPr marL="1200150" marR="0" lvl="3" indent="-171450" algn="l" defTabSz="685800" rtl="0" fontAlgn="auto" hangingPunct="1">
        <a:lnSpc>
          <a:spcPct val="100000"/>
        </a:lnSpc>
        <a:spcBef>
          <a:spcPts val="375"/>
        </a:spcBef>
        <a:spcAft>
          <a:spcPts val="1350"/>
        </a:spcAft>
        <a:buClr>
          <a:srgbClr val="034EA2"/>
        </a:buClr>
        <a:buSzPct val="100000"/>
        <a:buFont typeface="Arial" pitchFamily="34"/>
        <a:buChar char="•"/>
        <a:tabLst/>
        <a:defRPr lang="en-US" sz="1200" b="0" i="0" u="none" strike="noStrike" kern="1200" cap="none" spc="0" baseline="0">
          <a:solidFill>
            <a:srgbClr val="4D4D4D"/>
          </a:solidFill>
          <a:uFillTx/>
          <a:latin typeface="Arial"/>
        </a:defRPr>
      </a:lvl4pPr>
      <a:lvl5pPr marL="1543050" marR="0" lvl="4" indent="-171450" algn="l" defTabSz="685800" rtl="0" fontAlgn="auto" hangingPunct="1">
        <a:lnSpc>
          <a:spcPct val="100000"/>
        </a:lnSpc>
        <a:spcBef>
          <a:spcPts val="375"/>
        </a:spcBef>
        <a:spcAft>
          <a:spcPts val="1350"/>
        </a:spcAft>
        <a:buClr>
          <a:srgbClr val="034EA2"/>
        </a:buClr>
        <a:buSzPct val="100000"/>
        <a:buFont typeface="Arial" pitchFamily="34"/>
        <a:buChar char="•"/>
        <a:tabLst/>
        <a:defRPr lang="en-US" sz="1200" b="0" i="0" u="none" strike="noStrike" kern="1200" cap="none" spc="0" baseline="0">
          <a:solidFill>
            <a:srgbClr val="4D4D4D"/>
          </a:solidFill>
          <a:uFillTx/>
          <a:latin typeface="Arial"/>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A6B92CF-2AF6-C7E1-D135-26F2B47C64EA}"/>
              </a:ext>
            </a:extLst>
          </p:cNvPr>
          <p:cNvSpPr txBox="1">
            <a:spLocks noGrp="1"/>
          </p:cNvSpPr>
          <p:nvPr>
            <p:ph type="title"/>
          </p:nvPr>
        </p:nvSpPr>
        <p:spPr>
          <a:xfrm>
            <a:off x="628650" y="365129"/>
            <a:ext cx="7886700" cy="1325559"/>
          </a:xfrm>
          <a:prstGeom prst="rect">
            <a:avLst/>
          </a:prstGeom>
          <a:noFill/>
          <a:ln>
            <a:noFill/>
          </a:ln>
        </p:spPr>
        <p:txBody>
          <a:bodyPr vert="horz" wrap="square" lIns="91440" tIns="45720" rIns="91440" bIns="45720" anchor="ctr" anchorCtr="0" compatLnSpc="1">
            <a:normAutofit/>
          </a:bodyPr>
          <a:lstStyle/>
          <a:p>
            <a:pPr lvl="0"/>
            <a:r>
              <a:rPr lang="en-US"/>
              <a:t>Click to edit Master title style</a:t>
            </a:r>
            <a:endParaRPr lang="fr-BE"/>
          </a:p>
        </p:txBody>
      </p:sp>
      <p:sp>
        <p:nvSpPr>
          <p:cNvPr id="3" name="Text Placeholder 2">
            <a:extLst>
              <a:ext uri="{FF2B5EF4-FFF2-40B4-BE49-F238E27FC236}">
                <a16:creationId xmlns:a16="http://schemas.microsoft.com/office/drawing/2014/main" id="{206BF670-012F-E947-079B-0C3E54E561BC}"/>
              </a:ext>
            </a:extLst>
          </p:cNvPr>
          <p:cNvSpPr txBox="1">
            <a:spLocks noGrp="1"/>
          </p:cNvSpPr>
          <p:nvPr>
            <p:ph type="body" idx="1"/>
          </p:nvPr>
        </p:nvSpPr>
        <p:spPr>
          <a:xfrm>
            <a:off x="628650" y="1825627"/>
            <a:ext cx="7886700" cy="4351336"/>
          </a:xfrm>
          <a:prstGeom prst="rect">
            <a:avLst/>
          </a:prstGeom>
          <a:noFill/>
          <a:ln>
            <a:noFill/>
          </a:ln>
        </p:spPr>
        <p:txBody>
          <a:bodyPr vert="horz" wrap="square" lIns="91440" tIns="45720" rIns="91440" bIns="45720" anchor="t" anchorCtr="0" compatLnSpc="1">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Date Placeholder 3">
            <a:extLst>
              <a:ext uri="{FF2B5EF4-FFF2-40B4-BE49-F238E27FC236}">
                <a16:creationId xmlns:a16="http://schemas.microsoft.com/office/drawing/2014/main" id="{5DA8F7E3-34EF-637D-DC3B-3DBD98D6B60B}"/>
              </a:ext>
            </a:extLst>
          </p:cNvPr>
          <p:cNvSpPr txBox="1">
            <a:spLocks noGrp="1"/>
          </p:cNvSpPr>
          <p:nvPr>
            <p:ph type="dt" sz="half" idx="2"/>
          </p:nvPr>
        </p:nvSpPr>
        <p:spPr>
          <a:xfrm>
            <a:off x="628650" y="6356351"/>
            <a:ext cx="2057400" cy="365129"/>
          </a:xfrm>
          <a:prstGeom prst="rect">
            <a:avLst/>
          </a:prstGeom>
          <a:noFill/>
          <a:ln>
            <a:noFill/>
          </a:ln>
        </p:spPr>
        <p:txBody>
          <a:bodyPr vert="horz" wrap="square" lIns="91440" tIns="45720" rIns="91440" bIns="45720" anchor="ctr" anchorCtr="0" compatLnSpc="1">
            <a:noAutofit/>
          </a:bodyPr>
          <a:lstStyle>
            <a:lvl1pPr marL="0" marR="0" lvl="0" indent="0" algn="l" defTabSz="914400" rtl="0" fontAlgn="auto" hangingPunct="1">
              <a:lnSpc>
                <a:spcPct val="100000"/>
              </a:lnSpc>
              <a:spcBef>
                <a:spcPts val="0"/>
              </a:spcBef>
              <a:spcAft>
                <a:spcPts val="0"/>
              </a:spcAft>
              <a:buNone/>
              <a:tabLst/>
              <a:defRPr lang="fr-FR" sz="900" b="0" i="0" u="none" strike="noStrike" kern="1200" cap="none" spc="0" baseline="0">
                <a:solidFill>
                  <a:srgbClr val="898989"/>
                </a:solidFill>
                <a:uFillTx/>
                <a:latin typeface="Calibri"/>
              </a:defRPr>
            </a:lvl1pPr>
          </a:lstStyle>
          <a:p>
            <a:pPr lvl="0"/>
            <a:fld id="{F66E3548-B714-49A0-8EDD-A67724EA4C69}" type="datetime1">
              <a:rPr lang="fr-FR"/>
              <a:pPr lvl="0"/>
              <a:t>02/05/2025</a:t>
            </a:fld>
            <a:endParaRPr lang="fr-FR"/>
          </a:p>
        </p:txBody>
      </p:sp>
      <p:sp>
        <p:nvSpPr>
          <p:cNvPr id="5" name="Footer Placeholder 4">
            <a:extLst>
              <a:ext uri="{FF2B5EF4-FFF2-40B4-BE49-F238E27FC236}">
                <a16:creationId xmlns:a16="http://schemas.microsoft.com/office/drawing/2014/main" id="{CBD2191B-039C-7C09-73C8-25AE098C0887}"/>
              </a:ext>
            </a:extLst>
          </p:cNvPr>
          <p:cNvSpPr txBox="1">
            <a:spLocks noGrp="1"/>
          </p:cNvSpPr>
          <p:nvPr>
            <p:ph type="ftr" sz="quarter" idx="3"/>
          </p:nvPr>
        </p:nvSpPr>
        <p:spPr>
          <a:xfrm>
            <a:off x="3028949" y="6356351"/>
            <a:ext cx="3086099" cy="365129"/>
          </a:xfrm>
          <a:prstGeom prst="rect">
            <a:avLst/>
          </a:prstGeom>
          <a:noFill/>
          <a:ln>
            <a:noFill/>
          </a:ln>
        </p:spPr>
        <p:txBody>
          <a:bodyPr vert="horz" wrap="square" lIns="91440" tIns="45720" rIns="91440" bIns="45720" anchor="ctr" anchorCtr="1" compatLnSpc="1">
            <a:noAutofit/>
          </a:bodyPr>
          <a:lstStyle>
            <a:lvl1pPr marL="0" marR="0" lvl="0" indent="0" algn="ctr" defTabSz="914400" rtl="0" fontAlgn="auto" hangingPunct="1">
              <a:lnSpc>
                <a:spcPct val="100000"/>
              </a:lnSpc>
              <a:spcBef>
                <a:spcPts val="0"/>
              </a:spcBef>
              <a:spcAft>
                <a:spcPts val="0"/>
              </a:spcAft>
              <a:buNone/>
              <a:tabLst/>
              <a:defRPr lang="fr-FR" sz="900" b="0" i="0" u="none" strike="noStrike" kern="1200" cap="none" spc="0" baseline="0">
                <a:solidFill>
                  <a:srgbClr val="898989"/>
                </a:solidFill>
                <a:uFillTx/>
                <a:latin typeface="Calibri"/>
              </a:defRPr>
            </a:lvl1pPr>
          </a:lstStyle>
          <a:p>
            <a:pPr lvl="0"/>
            <a:endParaRPr lang="fr-FR"/>
          </a:p>
        </p:txBody>
      </p:sp>
      <p:sp>
        <p:nvSpPr>
          <p:cNvPr id="6" name="Slide Number Placeholder 5">
            <a:extLst>
              <a:ext uri="{FF2B5EF4-FFF2-40B4-BE49-F238E27FC236}">
                <a16:creationId xmlns:a16="http://schemas.microsoft.com/office/drawing/2014/main" id="{CB291C83-49F1-E012-FD29-6F0284BA5234}"/>
              </a:ext>
            </a:extLst>
          </p:cNvPr>
          <p:cNvSpPr txBox="1">
            <a:spLocks noGrp="1"/>
          </p:cNvSpPr>
          <p:nvPr>
            <p:ph type="sldNum" sz="quarter" idx="4"/>
          </p:nvPr>
        </p:nvSpPr>
        <p:spPr>
          <a:xfrm>
            <a:off x="6457949" y="6356351"/>
            <a:ext cx="2057400" cy="365129"/>
          </a:xfrm>
          <a:prstGeom prst="rect">
            <a:avLst/>
          </a:prstGeom>
          <a:noFill/>
          <a:ln>
            <a:noFill/>
          </a:ln>
        </p:spPr>
        <p:txBody>
          <a:bodyPr vert="horz" wrap="square" lIns="91440" tIns="45720" rIns="91440" bIns="45720" anchor="ctr" anchorCtr="0" compatLnSpc="1">
            <a:noAutofit/>
          </a:bodyPr>
          <a:lstStyle>
            <a:lvl1pPr marL="0" marR="0" lvl="0" indent="0" algn="r" defTabSz="914400" rtl="0" fontAlgn="auto" hangingPunct="1">
              <a:lnSpc>
                <a:spcPct val="100000"/>
              </a:lnSpc>
              <a:spcBef>
                <a:spcPts val="0"/>
              </a:spcBef>
              <a:spcAft>
                <a:spcPts val="0"/>
              </a:spcAft>
              <a:buNone/>
              <a:tabLst/>
              <a:defRPr lang="fr-FR" sz="900" b="0" i="0" u="none" strike="noStrike" kern="1200" cap="none" spc="0" baseline="0">
                <a:solidFill>
                  <a:srgbClr val="898989"/>
                </a:solidFill>
                <a:uFillTx/>
                <a:latin typeface="Calibri"/>
              </a:defRPr>
            </a:lvl1pPr>
          </a:lstStyle>
          <a:p>
            <a:pPr lvl="0"/>
            <a:fld id="{1E03BE11-3560-447E-AB2D-D204722C9342}" type="slidenum">
              <a:t>‹#›</a:t>
            </a:fld>
            <a:endParaRPr lang="fr-FR"/>
          </a:p>
        </p:txBody>
      </p:sp>
    </p:spTree>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Lst>
  <p:txStyles>
    <p:titleStyle>
      <a:lvl1pPr marL="0" marR="0" lvl="0" indent="0" algn="l" defTabSz="685800" rtl="0" fontAlgn="auto" hangingPunct="1">
        <a:lnSpc>
          <a:spcPct val="90000"/>
        </a:lnSpc>
        <a:spcBef>
          <a:spcPts val="0"/>
        </a:spcBef>
        <a:spcAft>
          <a:spcPts val="0"/>
        </a:spcAft>
        <a:buNone/>
        <a:tabLst/>
        <a:defRPr lang="en-US" sz="3300" b="0" i="0" u="none" strike="noStrike" kern="1200" cap="none" spc="0" baseline="0">
          <a:solidFill>
            <a:srgbClr val="000000"/>
          </a:solidFill>
          <a:uFillTx/>
          <a:latin typeface="Calibri Light"/>
        </a:defRPr>
      </a:lvl1pPr>
    </p:titleStyle>
    <p:bodyStyle>
      <a:lvl1pPr marL="171450" marR="0" lvl="0" indent="-171450" algn="l" defTabSz="685800" rtl="0" fontAlgn="auto" hangingPunct="1">
        <a:lnSpc>
          <a:spcPct val="90000"/>
        </a:lnSpc>
        <a:spcBef>
          <a:spcPts val="750"/>
        </a:spcBef>
        <a:spcAft>
          <a:spcPts val="0"/>
        </a:spcAft>
        <a:buSzPct val="100000"/>
        <a:buFont typeface="Arial" pitchFamily="34"/>
        <a:buChar char="•"/>
        <a:tabLst/>
        <a:defRPr lang="en-US" sz="2100" b="0" i="0" u="none" strike="noStrike" kern="1200" cap="none" spc="0" baseline="0">
          <a:solidFill>
            <a:srgbClr val="000000"/>
          </a:solidFill>
          <a:uFillTx/>
          <a:latin typeface="Calibri"/>
        </a:defRPr>
      </a:lvl1pPr>
      <a:lvl2pPr marL="514350" marR="0" lvl="1" indent="-171450" algn="l" defTabSz="685800" rtl="0" fontAlgn="auto" hangingPunct="1">
        <a:lnSpc>
          <a:spcPct val="90000"/>
        </a:lnSpc>
        <a:spcBef>
          <a:spcPts val="375"/>
        </a:spcBef>
        <a:spcAft>
          <a:spcPts val="0"/>
        </a:spcAft>
        <a:buSzPct val="100000"/>
        <a:buFont typeface="Arial" pitchFamily="34"/>
        <a:buChar char="•"/>
        <a:tabLst/>
        <a:defRPr lang="en-US" sz="1800" b="0" i="0" u="none" strike="noStrike" kern="1200" cap="none" spc="0" baseline="0">
          <a:solidFill>
            <a:srgbClr val="000000"/>
          </a:solidFill>
          <a:uFillTx/>
          <a:latin typeface="Calibri"/>
        </a:defRPr>
      </a:lvl2pPr>
      <a:lvl3pPr marL="857250" marR="0" lvl="2" indent="-171450" algn="l" defTabSz="685800" rtl="0" fontAlgn="auto" hangingPunct="1">
        <a:lnSpc>
          <a:spcPct val="90000"/>
        </a:lnSpc>
        <a:spcBef>
          <a:spcPts val="375"/>
        </a:spcBef>
        <a:spcAft>
          <a:spcPts val="0"/>
        </a:spcAft>
        <a:buSzPct val="100000"/>
        <a:buFont typeface="Arial" pitchFamily="34"/>
        <a:buChar char="•"/>
        <a:tabLst/>
        <a:defRPr lang="en-US" sz="1500" b="0" i="0" u="none" strike="noStrike" kern="1200" cap="none" spc="0" baseline="0">
          <a:solidFill>
            <a:srgbClr val="000000"/>
          </a:solidFill>
          <a:uFillTx/>
          <a:latin typeface="Calibri"/>
        </a:defRPr>
      </a:lvl3pPr>
      <a:lvl4pPr marL="1200150" marR="0" lvl="3" indent="-171450" algn="l" defTabSz="685800" rtl="0" fontAlgn="auto" hangingPunct="1">
        <a:lnSpc>
          <a:spcPct val="90000"/>
        </a:lnSpc>
        <a:spcBef>
          <a:spcPts val="375"/>
        </a:spcBef>
        <a:spcAft>
          <a:spcPts val="0"/>
        </a:spcAft>
        <a:buSzPct val="100000"/>
        <a:buFont typeface="Arial" pitchFamily="34"/>
        <a:buChar char="•"/>
        <a:tabLst/>
        <a:defRPr lang="en-US" sz="1350" b="0" i="0" u="none" strike="noStrike" kern="1200" cap="none" spc="0" baseline="0">
          <a:solidFill>
            <a:srgbClr val="000000"/>
          </a:solidFill>
          <a:uFillTx/>
          <a:latin typeface="Calibri"/>
        </a:defRPr>
      </a:lvl4pPr>
      <a:lvl5pPr marL="1543050" marR="0" lvl="4" indent="-171450" algn="l" defTabSz="685800" rtl="0" fontAlgn="auto" hangingPunct="1">
        <a:lnSpc>
          <a:spcPct val="90000"/>
        </a:lnSpc>
        <a:spcBef>
          <a:spcPts val="375"/>
        </a:spcBef>
        <a:spcAft>
          <a:spcPts val="0"/>
        </a:spcAft>
        <a:buSzPct val="100000"/>
        <a:buFont typeface="Arial" pitchFamily="34"/>
        <a:buChar char="•"/>
        <a:tabLst/>
        <a:defRPr lang="en-US" sz="1350" b="0" i="0" u="none" strike="noStrike" kern="1200" cap="none" spc="0" baseline="0">
          <a:solidFill>
            <a:srgbClr val="000000"/>
          </a:solidFill>
          <a:uFillTx/>
          <a:latin typeface="Calibri"/>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8.jpeg"/></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s>
</file>

<file path=ppt/slides/_rels/slide23.xml.rels><?xml version="1.0" encoding="UTF-8" standalone="yes"?>
<Relationships xmlns="http://schemas.openxmlformats.org/package/2006/relationships"><Relationship Id="rId3" Type="http://schemas.openxmlformats.org/officeDocument/2006/relationships/image" Target="../media/image45.jpeg"/><Relationship Id="rId7" Type="http://schemas.openxmlformats.org/officeDocument/2006/relationships/image" Target="../media/image49.jpe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jpeg"/></Relationships>
</file>

<file path=ppt/slides/_rels/slide24.xml.rels><?xml version="1.0" encoding="UTF-8" standalone="yes"?>
<Relationships xmlns="http://schemas.openxmlformats.org/package/2006/relationships"><Relationship Id="rId3" Type="http://schemas.openxmlformats.org/officeDocument/2006/relationships/image" Target="../media/image50.jpeg"/><Relationship Id="rId7" Type="http://schemas.openxmlformats.org/officeDocument/2006/relationships/image" Target="../media/image54.jpe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53.jpeg"/><Relationship Id="rId5" Type="http://schemas.openxmlformats.org/officeDocument/2006/relationships/image" Target="../media/image52.png"/><Relationship Id="rId4" Type="http://schemas.openxmlformats.org/officeDocument/2006/relationships/image" Target="../media/image51.jpeg"/></Relationships>
</file>

<file path=ppt/slides/_rels/slide2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56.jpeg"/></Relationships>
</file>

<file path=ppt/slides/_rels/slide26.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hyperlink" Target="https://audiovisual.ec.europa.eu/en/topnews/M-008050"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62.jpeg"/><Relationship Id="rId7" Type="http://schemas.openxmlformats.org/officeDocument/2006/relationships/hyperlink" Target="https://creativecommons.org/licenses/by-sa/4.0/deed.en" TargetMode="External"/><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hyperlink" Target="https://en.wikipedia.org/wiki/en:Creative_Commons" TargetMode="External"/><Relationship Id="rId5" Type="http://schemas.openxmlformats.org/officeDocument/2006/relationships/image" Target="../media/image64.jpeg"/><Relationship Id="rId4" Type="http://schemas.openxmlformats.org/officeDocument/2006/relationships/image" Target="../media/image63.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31.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29.xml"/><Relationship Id="rId1" Type="http://schemas.openxmlformats.org/officeDocument/2006/relationships/slideLayout" Target="../slideLayouts/slideLayout7.xml"/><Relationship Id="rId5" Type="http://schemas.openxmlformats.org/officeDocument/2006/relationships/image" Target="../media/image69.png"/><Relationship Id="rId4" Type="http://schemas.openxmlformats.org/officeDocument/2006/relationships/image" Target="../media/image68.jpeg"/></Relationships>
</file>

<file path=ppt/slides/_rels/slide3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71.jpeg"/><Relationship Id="rId4" Type="http://schemas.openxmlformats.org/officeDocument/2006/relationships/image" Target="../media/image70.jpeg"/></Relationships>
</file>

<file path=ppt/slides/_rels/slide3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63.png"/><Relationship Id="rId4" Type="http://schemas.openxmlformats.org/officeDocument/2006/relationships/image" Target="../media/image66.png"/></Relationships>
</file>

<file path=ppt/slides/_rels/slide3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74.jpeg"/><Relationship Id="rId4" Type="http://schemas.openxmlformats.org/officeDocument/2006/relationships/image" Target="../media/image73.png"/></Relationships>
</file>

<file path=ppt/slides/_rels/slide3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77.jpeg"/><Relationship Id="rId4" Type="http://schemas.openxmlformats.org/officeDocument/2006/relationships/image" Target="../media/image76.jpeg"/></Relationships>
</file>

<file path=ppt/slides/_rels/slide36.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80.jpeg"/><Relationship Id="rId4" Type="http://schemas.openxmlformats.org/officeDocument/2006/relationships/image" Target="../media/image79.jpe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png"/></Relationships>
</file>

<file path=ppt/slides/_rels/slide39.xml.rels><?xml version="1.0" encoding="UTF-8" standalone="yes"?>
<Relationships xmlns="http://schemas.openxmlformats.org/package/2006/relationships"><Relationship Id="rId8" Type="http://schemas.openxmlformats.org/officeDocument/2006/relationships/hyperlink" Target="http://ec.europa.eu/newsroom/comm/user-subscriptions/1595/create" TargetMode="External"/><Relationship Id="rId3" Type="http://schemas.openxmlformats.org/officeDocument/2006/relationships/hyperlink" Target="https://what-europe-does-for-me.eu/" TargetMode="External"/><Relationship Id="rId7" Type="http://schemas.openxmlformats.org/officeDocument/2006/relationships/hyperlink" Target="http://publications.europa.eu/en/home" TargetMode="External"/><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hyperlink" Target="https://europa.eu/" TargetMode="External"/><Relationship Id="rId11" Type="http://schemas.openxmlformats.org/officeDocument/2006/relationships/image" Target="../media/image88.jpeg"/><Relationship Id="rId5" Type="http://schemas.openxmlformats.org/officeDocument/2006/relationships/image" Target="../media/image86.jpeg"/><Relationship Id="rId10" Type="http://schemas.openxmlformats.org/officeDocument/2006/relationships/hyperlink" Target="https://europa.eu/learning-corner/home_lv" TargetMode="External"/><Relationship Id="rId4" Type="http://schemas.openxmlformats.org/officeDocument/2006/relationships/image" Target="../media/image85.png"/><Relationship Id="rId9" Type="http://schemas.openxmlformats.org/officeDocument/2006/relationships/image" Target="../media/image87.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89.png"/><Relationship Id="rId7" Type="http://schemas.openxmlformats.org/officeDocument/2006/relationships/image" Target="../media/image90.png"/><Relationship Id="rId2" Type="http://schemas.openxmlformats.org/officeDocument/2006/relationships/notesSlide" Target="../notesSlides/notesSlide38.xml"/><Relationship Id="rId1" Type="http://schemas.openxmlformats.org/officeDocument/2006/relationships/slideLayout" Target="../slideLayouts/slideLayout7.xml"/><Relationship Id="rId6" Type="http://schemas.openxmlformats.org/officeDocument/2006/relationships/hyperlink" Target="https://europa.eu/european-union/contact/social-networks_lv" TargetMode="External"/><Relationship Id="rId5" Type="http://schemas.openxmlformats.org/officeDocument/2006/relationships/hyperlink" Target="https://europa.eu/european-union/contact/meet-us_lv" TargetMode="External"/><Relationship Id="rId4" Type="http://schemas.openxmlformats.org/officeDocument/2006/relationships/hyperlink" Target="https://europa.eu/european-union/contact_lv" TargetMode="External"/></Relationships>
</file>

<file path=ppt/slides/_rels/slide41.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image" Target="../media/image91.png"/><Relationship Id="rId7" Type="http://schemas.openxmlformats.org/officeDocument/2006/relationships/hyperlink" Target="https://creativecommons.org/licenses/by/4.0/" TargetMode="External"/><Relationship Id="rId2" Type="http://schemas.openxmlformats.org/officeDocument/2006/relationships/notesSlide" Target="../notesSlides/notesSlide39.xml"/><Relationship Id="rId1" Type="http://schemas.openxmlformats.org/officeDocument/2006/relationships/slideLayout" Target="../slideLayouts/slideLayout17.xml"/><Relationship Id="rId6" Type="http://schemas.openxmlformats.org/officeDocument/2006/relationships/image" Target="../media/image92.png"/><Relationship Id="rId5" Type="http://schemas.openxmlformats.org/officeDocument/2006/relationships/hyperlink" Target="mailto:COMM-A2@ec.europa.eu" TargetMode="External"/><Relationship Id="rId4" Type="http://schemas.openxmlformats.org/officeDocument/2006/relationships/hyperlink" Target="https://europa.eu/learning-corner/home_en"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jpeg"/><Relationship Id="rId7" Type="http://schemas.openxmlformats.org/officeDocument/2006/relationships/image" Target="../media/image20.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9.jpeg"/><Relationship Id="rId5" Type="http://schemas.openxmlformats.org/officeDocument/2006/relationships/image" Target="../media/image18.png"/><Relationship Id="rId10" Type="http://schemas.openxmlformats.org/officeDocument/2006/relationships/image" Target="../media/image23.jpeg"/><Relationship Id="rId4" Type="http://schemas.openxmlformats.org/officeDocument/2006/relationships/image" Target="../media/image17.png"/><Relationship Id="rId9" Type="http://schemas.openxmlformats.org/officeDocument/2006/relationships/image" Target="../media/image22.jpe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name="Slide72">
    <p:bg>
      <p:bgPr>
        <a:blipFill>
          <a:blip r:embed="rId3">
            <a:alphaModFix amt="97000"/>
          </a:blip>
          <a:stretch>
            <a:fillRect/>
          </a:stretch>
        </a:blipFill>
        <a:effectLst/>
      </p:bgPr>
    </p:bg>
    <p:spTree>
      <p:nvGrpSpPr>
        <p:cNvPr id="1" name=""/>
        <p:cNvGrpSpPr/>
        <p:nvPr/>
      </p:nvGrpSpPr>
      <p:grpSpPr>
        <a:xfrm>
          <a:off x="0" y="0"/>
          <a:ext cx="0" cy="0"/>
          <a:chOff x="0" y="0"/>
          <a:chExt cx="0" cy="0"/>
        </a:xfrm>
      </p:grpSpPr>
      <p:sp>
        <p:nvSpPr>
          <p:cNvPr id="2" name="Folded Corner 1">
            <a:extLst>
              <a:ext uri="{FF2B5EF4-FFF2-40B4-BE49-F238E27FC236}">
                <a16:creationId xmlns:a16="http://schemas.microsoft.com/office/drawing/2014/main" id="{83ECCCD7-0AD0-595E-8927-0DF8E4D0C8F1}"/>
              </a:ext>
            </a:extLst>
          </p:cNvPr>
          <p:cNvSpPr/>
          <p:nvPr/>
        </p:nvSpPr>
        <p:spPr>
          <a:xfrm rot="21415100">
            <a:off x="1760101" y="1497037"/>
            <a:ext cx="3503194" cy="3068872"/>
          </a:xfrm>
          <a:custGeom>
            <a:avLst/>
            <a:gdLst>
              <a:gd name="f0" fmla="val w"/>
              <a:gd name="f1" fmla="val h"/>
              <a:gd name="f2" fmla="val ss"/>
              <a:gd name="f3" fmla="val 0"/>
              <a:gd name="f4" fmla="val 16667"/>
              <a:gd name="f5" fmla="abs f0"/>
              <a:gd name="f6" fmla="abs f1"/>
              <a:gd name="f7" fmla="abs f2"/>
              <a:gd name="f8" fmla="?: f5 f0 1"/>
              <a:gd name="f9" fmla="?: f6 f1 1"/>
              <a:gd name="f10" fmla="?: f7 f2 1"/>
              <a:gd name="f11" fmla="*/ f8 1 21600"/>
              <a:gd name="f12" fmla="*/ f9 1 21600"/>
              <a:gd name="f13" fmla="*/ 21600 f8 1"/>
              <a:gd name="f14" fmla="*/ 21600 f9 1"/>
              <a:gd name="f15" fmla="min f12 f11"/>
              <a:gd name="f16" fmla="*/ f13 1 f10"/>
              <a:gd name="f17" fmla="*/ f14 1 f10"/>
              <a:gd name="f18" fmla="val f16"/>
              <a:gd name="f19" fmla="val f17"/>
              <a:gd name="f20" fmla="*/ f3 f15 1"/>
              <a:gd name="f21" fmla="+- f19 0 f3"/>
              <a:gd name="f22" fmla="+- f18 0 f3"/>
              <a:gd name="f23" fmla="*/ f18 f15 1"/>
              <a:gd name="f24" fmla="*/ f19 f15 1"/>
              <a:gd name="f25" fmla="min f22 f21"/>
              <a:gd name="f26" fmla="*/ f25 f4 1"/>
              <a:gd name="f27" fmla="*/ f26 1 100000"/>
              <a:gd name="f28" fmla="*/ f27 1 5"/>
              <a:gd name="f29" fmla="+- f18 0 f27"/>
              <a:gd name="f30" fmla="+- f19 0 f27"/>
              <a:gd name="f31" fmla="+- f29 f28 0"/>
              <a:gd name="f32" fmla="+- f30 f28 0"/>
              <a:gd name="f33" fmla="*/ f30 f15 1"/>
              <a:gd name="f34" fmla="*/ f29 f15 1"/>
              <a:gd name="f35" fmla="*/ f31 f15 1"/>
              <a:gd name="f36" fmla="*/ f32 f15 1"/>
            </a:gdLst>
            <a:ahLst/>
            <a:cxnLst>
              <a:cxn ang="3cd4">
                <a:pos x="hc" y="t"/>
              </a:cxn>
              <a:cxn ang="0">
                <a:pos x="r" y="vc"/>
              </a:cxn>
              <a:cxn ang="cd4">
                <a:pos x="hc" y="b"/>
              </a:cxn>
              <a:cxn ang="cd2">
                <a:pos x="l" y="vc"/>
              </a:cxn>
            </a:cxnLst>
            <a:rect l="f20" t="f20" r="f23" b="f33"/>
            <a:pathLst>
              <a:path stroke="0">
                <a:moveTo>
                  <a:pt x="f20" y="f20"/>
                </a:moveTo>
                <a:lnTo>
                  <a:pt x="f23" y="f20"/>
                </a:lnTo>
                <a:lnTo>
                  <a:pt x="f23" y="f33"/>
                </a:lnTo>
                <a:lnTo>
                  <a:pt x="f34" y="f24"/>
                </a:lnTo>
                <a:lnTo>
                  <a:pt x="f20" y="f24"/>
                </a:lnTo>
                <a:close/>
              </a:path>
              <a:path stroke="0">
                <a:moveTo>
                  <a:pt x="f34" y="f24"/>
                </a:moveTo>
                <a:lnTo>
                  <a:pt x="f35" y="f36"/>
                </a:lnTo>
                <a:lnTo>
                  <a:pt x="f23" y="f33"/>
                </a:lnTo>
                <a:close/>
              </a:path>
              <a:path fill="none">
                <a:moveTo>
                  <a:pt x="f34" y="f24"/>
                </a:moveTo>
                <a:lnTo>
                  <a:pt x="f35" y="f36"/>
                </a:lnTo>
                <a:lnTo>
                  <a:pt x="f23" y="f33"/>
                </a:lnTo>
                <a:lnTo>
                  <a:pt x="f34" y="f24"/>
                </a:lnTo>
                <a:lnTo>
                  <a:pt x="f20" y="f24"/>
                </a:lnTo>
                <a:lnTo>
                  <a:pt x="f20" y="f20"/>
                </a:lnTo>
                <a:lnTo>
                  <a:pt x="f23" y="f20"/>
                </a:lnTo>
                <a:lnTo>
                  <a:pt x="f23" y="f33"/>
                </a:lnTo>
              </a:path>
            </a:pathLst>
          </a:custGeom>
          <a:solidFill>
            <a:srgbClr val="FF0000">
              <a:alpha val="91000"/>
            </a:srgbClr>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BE" sz="1800" b="0" i="0" u="none" strike="noStrike" kern="1200" cap="none" spc="0" baseline="0">
              <a:solidFill>
                <a:srgbClr val="FFFFFF"/>
              </a:solidFill>
              <a:uFillTx/>
              <a:latin typeface="Calibri"/>
            </a:endParaRPr>
          </a:p>
        </p:txBody>
      </p:sp>
      <p:sp>
        <p:nvSpPr>
          <p:cNvPr id="3" name="TextBox 2">
            <a:extLst>
              <a:ext uri="{FF2B5EF4-FFF2-40B4-BE49-F238E27FC236}">
                <a16:creationId xmlns:a16="http://schemas.microsoft.com/office/drawing/2014/main" id="{D3AA16AB-A228-7CD9-C4E5-2CFA464914AD}"/>
              </a:ext>
            </a:extLst>
          </p:cNvPr>
          <p:cNvSpPr txBox="1"/>
          <p:nvPr/>
        </p:nvSpPr>
        <p:spPr>
          <a:xfrm>
            <a:off x="2023759" y="2615979"/>
            <a:ext cx="2975878" cy="830997"/>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4800" b="1" i="0" u="none" strike="noStrike" kern="1200" cap="none" spc="0" baseline="0">
                <a:solidFill>
                  <a:srgbClr val="FFFFFF"/>
                </a:solidFill>
                <a:uFillTx/>
                <a:latin typeface="Calibri"/>
              </a:rPr>
              <a:t>ĪSI PAR ES</a:t>
            </a:r>
          </a:p>
        </p:txBody>
      </p:sp>
      <p:cxnSp>
        <p:nvCxnSpPr>
          <p:cNvPr id="4" name="Straight Connector 7">
            <a:extLst>
              <a:ext uri="{FF2B5EF4-FFF2-40B4-BE49-F238E27FC236}">
                <a16:creationId xmlns:a16="http://schemas.microsoft.com/office/drawing/2014/main" id="{7F2FBD44-AAB9-33E8-38D1-8155010782A9}"/>
              </a:ext>
            </a:extLst>
          </p:cNvPr>
          <p:cNvCxnSpPr/>
          <p:nvPr/>
        </p:nvCxnSpPr>
        <p:spPr>
          <a:xfrm>
            <a:off x="1878634" y="1920752"/>
            <a:ext cx="145125" cy="4228908"/>
          </a:xfrm>
          <a:prstGeom prst="straightConnector1">
            <a:avLst/>
          </a:prstGeom>
          <a:noFill/>
          <a:ln w="38103" cap="sq">
            <a:solidFill>
              <a:srgbClr val="767171"/>
            </a:solidFill>
            <a:prstDash val="solid"/>
            <a:miter/>
          </a:ln>
        </p:spPr>
      </p:cxnSp>
      <p:sp>
        <p:nvSpPr>
          <p:cNvPr id="5" name="TextBox 4">
            <a:extLst>
              <a:ext uri="{FF2B5EF4-FFF2-40B4-BE49-F238E27FC236}">
                <a16:creationId xmlns:a16="http://schemas.microsoft.com/office/drawing/2014/main" id="{15130B7A-8FB4-0CBB-84C8-DEF9C02DC2A0}"/>
              </a:ext>
            </a:extLst>
          </p:cNvPr>
          <p:cNvSpPr txBox="1"/>
          <p:nvPr/>
        </p:nvSpPr>
        <p:spPr>
          <a:xfrm>
            <a:off x="8331372" y="6676327"/>
            <a:ext cx="1625245" cy="184663"/>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600" b="0" i="1" u="none" strike="noStrike" kern="1200" cap="none" spc="0" baseline="0">
                <a:solidFill>
                  <a:srgbClr val="FFFFFF"/>
                </a:solidFill>
                <a:uFillTx/>
                <a:latin typeface="Calibri"/>
              </a:rPr>
              <a:t>© </a:t>
            </a:r>
            <a:r>
              <a:rPr lang="fr-BE" sz="600" b="0" i="0" u="none" strike="noStrike" kern="1200" cap="none" spc="0" baseline="0">
                <a:solidFill>
                  <a:srgbClr val="FFFFFF"/>
                </a:solidFill>
                <a:uFillTx/>
                <a:latin typeface="Calibri"/>
              </a:rPr>
              <a:t>EUROPEAN UNION</a:t>
            </a:r>
          </a:p>
        </p:txBody>
      </p:sp>
      <p:pic>
        <p:nvPicPr>
          <p:cNvPr id="6" name="Picture 5" descr="A blue flag with yellow stars and a blue flag with black lines&#10;&#10;Description automatically generated">
            <a:extLst>
              <a:ext uri="{FF2B5EF4-FFF2-40B4-BE49-F238E27FC236}">
                <a16:creationId xmlns:a16="http://schemas.microsoft.com/office/drawing/2014/main" id="{31DE48AD-FA18-E281-71A3-8BE27F2DDDFC}"/>
              </a:ext>
            </a:extLst>
          </p:cNvPr>
          <p:cNvPicPr>
            <a:picLocks noChangeAspect="1"/>
          </p:cNvPicPr>
          <p:nvPr/>
        </p:nvPicPr>
        <p:blipFill>
          <a:blip r:embed="rId4"/>
          <a:stretch>
            <a:fillRect/>
          </a:stretch>
        </p:blipFill>
        <p:spPr>
          <a:xfrm>
            <a:off x="170912" y="6343503"/>
            <a:ext cx="852893" cy="517486"/>
          </a:xfrm>
          <a:prstGeom prst="rect">
            <a:avLst/>
          </a:prstGeom>
          <a:noFill/>
          <a:ln cap="flat">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162">
    <p:bg>
      <p:bgPr>
        <a:solidFill>
          <a:srgbClr val="F0F4FA"/>
        </a:solidFill>
        <a:effectLst/>
      </p:bgPr>
    </p:bg>
    <p:spTree>
      <p:nvGrpSpPr>
        <p:cNvPr id="1" name=""/>
        <p:cNvGrpSpPr/>
        <p:nvPr/>
      </p:nvGrpSpPr>
      <p:grpSpPr>
        <a:xfrm>
          <a:off x="0" y="0"/>
          <a:ext cx="0" cy="0"/>
          <a:chOff x="0" y="0"/>
          <a:chExt cx="0" cy="0"/>
        </a:xfrm>
      </p:grpSpPr>
      <p:sp>
        <p:nvSpPr>
          <p:cNvPr id="2" name="TextBox 17">
            <a:extLst>
              <a:ext uri="{FF2B5EF4-FFF2-40B4-BE49-F238E27FC236}">
                <a16:creationId xmlns:a16="http://schemas.microsoft.com/office/drawing/2014/main" id="{09015307-AD19-3D6D-3C3D-246030599E50}"/>
              </a:ext>
            </a:extLst>
          </p:cNvPr>
          <p:cNvSpPr txBox="1"/>
          <p:nvPr/>
        </p:nvSpPr>
        <p:spPr>
          <a:xfrm>
            <a:off x="1178332" y="1239423"/>
            <a:ext cx="4803242" cy="646334"/>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1800" b="0" i="0" u="none" strike="noStrike" kern="1200" cap="none" spc="0" baseline="0">
              <a:solidFill>
                <a:srgbClr val="1F4E79"/>
              </a:solidFill>
              <a:uFillTx/>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1800" b="0" i="0" u="none" strike="noStrike" kern="1200" cap="none" spc="0" baseline="0">
              <a:solidFill>
                <a:srgbClr val="000000"/>
              </a:solidFill>
              <a:uFillTx/>
              <a:latin typeface="Calibri"/>
            </a:endParaRPr>
          </a:p>
        </p:txBody>
      </p:sp>
      <p:sp>
        <p:nvSpPr>
          <p:cNvPr id="3" name="TextBox 4">
            <a:extLst>
              <a:ext uri="{FF2B5EF4-FFF2-40B4-BE49-F238E27FC236}">
                <a16:creationId xmlns:a16="http://schemas.microsoft.com/office/drawing/2014/main" id="{57478335-40BC-AA43-4476-E27C895C640E}"/>
              </a:ext>
            </a:extLst>
          </p:cNvPr>
          <p:cNvSpPr txBox="1"/>
          <p:nvPr/>
        </p:nvSpPr>
        <p:spPr>
          <a:xfrm>
            <a:off x="1178332" y="1767836"/>
            <a:ext cx="6822667" cy="400114"/>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2000" b="0" i="0" u="none" strike="noStrike" kern="1200" cap="none" spc="0" baseline="0">
              <a:solidFill>
                <a:srgbClr val="000000"/>
              </a:solidFill>
              <a:uFillTx/>
              <a:latin typeface="Calibri"/>
            </a:endParaRPr>
          </a:p>
        </p:txBody>
      </p:sp>
      <p:sp>
        <p:nvSpPr>
          <p:cNvPr id="4" name="TextBox 1">
            <a:extLst>
              <a:ext uri="{FF2B5EF4-FFF2-40B4-BE49-F238E27FC236}">
                <a16:creationId xmlns:a16="http://schemas.microsoft.com/office/drawing/2014/main" id="{95D1B934-D612-F270-EE0C-C0E832A1F337}"/>
              </a:ext>
            </a:extLst>
          </p:cNvPr>
          <p:cNvSpPr txBox="1"/>
          <p:nvPr/>
        </p:nvSpPr>
        <p:spPr>
          <a:xfrm>
            <a:off x="868680" y="304796"/>
            <a:ext cx="6659876" cy="584777"/>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IE" sz="3200" b="1" i="0" u="none" strike="noStrike" kern="1200" cap="none" spc="0" baseline="0">
                <a:solidFill>
                  <a:srgbClr val="003296"/>
                </a:solidFill>
                <a:uFillTx/>
                <a:latin typeface="Calibri"/>
              </a:rPr>
              <a:t>ES 24 OFICIĀLĀS VALODAS </a:t>
            </a:r>
          </a:p>
        </p:txBody>
      </p:sp>
      <p:sp>
        <p:nvSpPr>
          <p:cNvPr id="5" name="Larme 8">
            <a:extLst>
              <a:ext uri="{FF2B5EF4-FFF2-40B4-BE49-F238E27FC236}">
                <a16:creationId xmlns:a16="http://schemas.microsoft.com/office/drawing/2014/main" id="{4A6C134B-A6B3-DC0D-A4CB-F2F5AA96987B}"/>
              </a:ext>
            </a:extLst>
          </p:cNvPr>
          <p:cNvSpPr/>
          <p:nvPr/>
        </p:nvSpPr>
        <p:spPr>
          <a:xfrm rot="5400013">
            <a:off x="217342" y="123974"/>
            <a:ext cx="620905" cy="681694"/>
          </a:xfrm>
          <a:custGeom>
            <a:avLst/>
            <a:gdLst>
              <a:gd name="f0" fmla="val 10800000"/>
              <a:gd name="f1" fmla="val 5400000"/>
              <a:gd name="f2" fmla="val 180"/>
              <a:gd name="f3" fmla="val w"/>
              <a:gd name="f4" fmla="val h"/>
              <a:gd name="f5" fmla="val ss"/>
              <a:gd name="f6" fmla="val 0"/>
              <a:gd name="f7" fmla="*/ 5419351 1 1725033"/>
              <a:gd name="f8" fmla="sqrt 2"/>
              <a:gd name="f9" fmla="val 93334"/>
              <a:gd name="f10" fmla="+- 0 0 -180"/>
              <a:gd name="f11" fmla="+- 0 0 -360"/>
              <a:gd name="f12" fmla="abs f3"/>
              <a:gd name="f13" fmla="abs f4"/>
              <a:gd name="f14" fmla="abs f5"/>
              <a:gd name="f15" fmla="+- 2700000 f1 0"/>
              <a:gd name="f16" fmla="*/ f10 f0 1"/>
              <a:gd name="f17" fmla="*/ f11 f0 1"/>
              <a:gd name="f18" fmla="?: f12 f3 1"/>
              <a:gd name="f19" fmla="?: f13 f4 1"/>
              <a:gd name="f20" fmla="?: f14 f5 1"/>
              <a:gd name="f21" fmla="+- f15 0 f1"/>
              <a:gd name="f22" fmla="*/ f16 1 f2"/>
              <a:gd name="f23" fmla="*/ f17 1 f2"/>
              <a:gd name="f24" fmla="*/ f18 1 21600"/>
              <a:gd name="f25" fmla="*/ f19 1 21600"/>
              <a:gd name="f26" fmla="*/ 21600 f18 1"/>
              <a:gd name="f27" fmla="*/ 21600 f19 1"/>
              <a:gd name="f28" fmla="+- f21 f1 0"/>
              <a:gd name="f29" fmla="+- f22 0 f1"/>
              <a:gd name="f30" fmla="+- f23 0 f1"/>
              <a:gd name="f31" fmla="min f25 f24"/>
              <a:gd name="f32" fmla="*/ f26 1 f20"/>
              <a:gd name="f33" fmla="*/ f27 1 f20"/>
              <a:gd name="f34" fmla="*/ f28 f7 1"/>
              <a:gd name="f35" fmla="val f32"/>
              <a:gd name="f36" fmla="val f33"/>
              <a:gd name="f37" fmla="*/ f34 1 f0"/>
              <a:gd name="f38" fmla="*/ f6 f31 1"/>
              <a:gd name="f39" fmla="+- f36 0 f6"/>
              <a:gd name="f40" fmla="+- f35 0 f6"/>
              <a:gd name="f41" fmla="+- 0 0 f37"/>
              <a:gd name="f42" fmla="*/ f35 f31 1"/>
              <a:gd name="f43" fmla="*/ f39 1 2"/>
              <a:gd name="f44" fmla="*/ f40 1 2"/>
              <a:gd name="f45" fmla="+- 0 0 f41"/>
              <a:gd name="f46" fmla="+- f6 f43 0"/>
              <a:gd name="f47" fmla="+- f6 f44 0"/>
              <a:gd name="f48" fmla="*/ f44 f8 1"/>
              <a:gd name="f49" fmla="*/ f43 f8 1"/>
              <a:gd name="f50" fmla="*/ f45 f0 1"/>
              <a:gd name="f51" fmla="*/ f44 f31 1"/>
              <a:gd name="f52" fmla="*/ f43 f31 1"/>
              <a:gd name="f53" fmla="*/ f48 f9 1"/>
              <a:gd name="f54" fmla="*/ f49 f9 1"/>
              <a:gd name="f55" fmla="*/ f50 1 f7"/>
              <a:gd name="f56" fmla="*/ f46 f31 1"/>
              <a:gd name="f57" fmla="*/ f53 1 100000"/>
              <a:gd name="f58" fmla="*/ f54 1 100000"/>
              <a:gd name="f59" fmla="+- f55 0 f1"/>
              <a:gd name="f60" fmla="cos 1 f59"/>
              <a:gd name="f61" fmla="sin 1 f59"/>
              <a:gd name="f62" fmla="+- 0 0 f60"/>
              <a:gd name="f63" fmla="+- 0 0 f61"/>
              <a:gd name="f64" fmla="+- 0 0 f62"/>
              <a:gd name="f65" fmla="+- 0 0 f63"/>
              <a:gd name="f66" fmla="val f64"/>
              <a:gd name="f67" fmla="val f65"/>
              <a:gd name="f68" fmla="*/ f66 f57 1"/>
              <a:gd name="f69" fmla="*/ f67 f58 1"/>
              <a:gd name="f70" fmla="*/ f66 f44 1"/>
              <a:gd name="f71" fmla="*/ f67 f43 1"/>
              <a:gd name="f72" fmla="+- f47 f68 0"/>
              <a:gd name="f73" fmla="+- f46 0 f69"/>
              <a:gd name="f74" fmla="+- f47 0 f70"/>
              <a:gd name="f75" fmla="+- f47 f70 0"/>
              <a:gd name="f76" fmla="+- f46 0 f71"/>
              <a:gd name="f77" fmla="+- f46 f71 0"/>
              <a:gd name="f78" fmla="+- f47 f72 0"/>
              <a:gd name="f79" fmla="+- f46 f73 0"/>
              <a:gd name="f80" fmla="*/ f74 f31 1"/>
              <a:gd name="f81" fmla="*/ f76 f31 1"/>
              <a:gd name="f82" fmla="*/ f75 f31 1"/>
              <a:gd name="f83" fmla="*/ f77 f31 1"/>
              <a:gd name="f84" fmla="*/ f72 f31 1"/>
              <a:gd name="f85" fmla="*/ f73 f31 1"/>
              <a:gd name="f86" fmla="*/ f78 1 2"/>
              <a:gd name="f87" fmla="*/ f79 1 2"/>
              <a:gd name="f88" fmla="*/ f86 f31 1"/>
              <a:gd name="f89" fmla="*/ f87 f31 1"/>
            </a:gdLst>
            <a:ahLst/>
            <a:cxnLst>
              <a:cxn ang="3cd4">
                <a:pos x="hc" y="t"/>
              </a:cxn>
              <a:cxn ang="0">
                <a:pos x="r" y="vc"/>
              </a:cxn>
              <a:cxn ang="cd4">
                <a:pos x="hc" y="b"/>
              </a:cxn>
              <a:cxn ang="cd2">
                <a:pos x="l" y="vc"/>
              </a:cxn>
              <a:cxn ang="f29">
                <a:pos x="f82" y="f83"/>
              </a:cxn>
              <a:cxn ang="f29">
                <a:pos x="f80" y="f83"/>
              </a:cxn>
              <a:cxn ang="f30">
                <a:pos x="f80" y="f81"/>
              </a:cxn>
              <a:cxn ang="f30">
                <a:pos x="f84" y="f85"/>
              </a:cxn>
            </a:cxnLst>
            <a:rect l="f80" t="f81" r="f82" b="f83"/>
            <a:pathLst>
              <a:path>
                <a:moveTo>
                  <a:pt x="f38" y="f56"/>
                </a:moveTo>
                <a:arcTo wR="f51" hR="f52" stAng="f0" swAng="f1"/>
                <a:quadBezTo>
                  <a:pt x="f88" y="f38"/>
                  <a:pt x="f84" y="f85"/>
                </a:quadBezTo>
                <a:quadBezTo>
                  <a:pt x="f42" y="f89"/>
                  <a:pt x="f42" y="f56"/>
                </a:quadBezTo>
                <a:arcTo wR="f51" hR="f52" stAng="f6" swAng="f0"/>
                <a:close/>
              </a:path>
            </a:pathLst>
          </a:custGeom>
          <a:solidFill>
            <a:srgbClr val="2A4591"/>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alibri"/>
            </a:endParaRPr>
          </a:p>
        </p:txBody>
      </p:sp>
      <p:sp>
        <p:nvSpPr>
          <p:cNvPr id="6" name="Rectangle 8">
            <a:extLst>
              <a:ext uri="{FF2B5EF4-FFF2-40B4-BE49-F238E27FC236}">
                <a16:creationId xmlns:a16="http://schemas.microsoft.com/office/drawing/2014/main" id="{1E9F64C5-72B2-2239-BE17-98B4750570C4}"/>
              </a:ext>
            </a:extLst>
          </p:cNvPr>
          <p:cNvSpPr/>
          <p:nvPr/>
        </p:nvSpPr>
        <p:spPr>
          <a:xfrm rot="16200004">
            <a:off x="8330655" y="6044636"/>
            <a:ext cx="1380506" cy="246220"/>
          </a:xfrm>
          <a:prstGeom prst="rect">
            <a:avLst/>
          </a:prstGeom>
          <a:noFill/>
          <a:ln cap="flat">
            <a:noFill/>
            <a:prstDash val="solid"/>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000" b="1" i="0" u="none" strike="noStrike" kern="1200" cap="none" spc="0" baseline="0">
                <a:solidFill>
                  <a:srgbClr val="2A4591"/>
                </a:solidFill>
                <a:uFillTx/>
                <a:latin typeface="Arial"/>
                <a:ea typeface="Arial"/>
                <a:cs typeface="Arial"/>
              </a:rPr>
              <a:t>KAS IR EIROPA?</a:t>
            </a:r>
          </a:p>
        </p:txBody>
      </p:sp>
      <p:cxnSp>
        <p:nvCxnSpPr>
          <p:cNvPr id="7" name="Connecteur droit 12">
            <a:extLst>
              <a:ext uri="{FF2B5EF4-FFF2-40B4-BE49-F238E27FC236}">
                <a16:creationId xmlns:a16="http://schemas.microsoft.com/office/drawing/2014/main" id="{207EB5E4-3E31-7F12-A79A-70F8899F78B5}"/>
              </a:ext>
            </a:extLst>
          </p:cNvPr>
          <p:cNvCxnSpPr/>
          <p:nvPr/>
        </p:nvCxnSpPr>
        <p:spPr>
          <a:xfrm>
            <a:off x="8897779" y="5477493"/>
            <a:ext cx="246221" cy="0"/>
          </a:xfrm>
          <a:prstGeom prst="straightConnector1">
            <a:avLst/>
          </a:prstGeom>
          <a:noFill/>
          <a:ln w="12701" cap="flat">
            <a:solidFill>
              <a:srgbClr val="2A4591"/>
            </a:solidFill>
            <a:prstDash val="solid"/>
            <a:miter/>
          </a:ln>
        </p:spPr>
      </p:cxnSp>
      <p:pic>
        <p:nvPicPr>
          <p:cNvPr id="8" name="Picture 8" descr="A group of multicolored text on a black background&#10;&#10;Description automatically generated">
            <a:extLst>
              <a:ext uri="{FF2B5EF4-FFF2-40B4-BE49-F238E27FC236}">
                <a16:creationId xmlns:a16="http://schemas.microsoft.com/office/drawing/2014/main" id="{3172697F-FBB7-96F5-DF26-815098BDA267}"/>
              </a:ext>
            </a:extLst>
          </p:cNvPr>
          <p:cNvPicPr>
            <a:picLocks noChangeAspect="1"/>
          </p:cNvPicPr>
          <p:nvPr/>
        </p:nvPicPr>
        <p:blipFill>
          <a:blip r:embed="rId3"/>
          <a:stretch>
            <a:fillRect/>
          </a:stretch>
        </p:blipFill>
        <p:spPr>
          <a:xfrm>
            <a:off x="2514600" y="1429106"/>
            <a:ext cx="4114800" cy="4114800"/>
          </a:xfrm>
          <a:prstGeom prst="rect">
            <a:avLst/>
          </a:prstGeom>
          <a:noFill/>
          <a:ln cap="flat">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161">
    <p:bg>
      <p:bgPr>
        <a:solidFill>
          <a:srgbClr val="F0F4FA"/>
        </a:solidFill>
        <a:effectLst/>
      </p:bgPr>
    </p:bg>
    <p:spTree>
      <p:nvGrpSpPr>
        <p:cNvPr id="1" name=""/>
        <p:cNvGrpSpPr/>
        <p:nvPr/>
      </p:nvGrpSpPr>
      <p:grpSpPr>
        <a:xfrm>
          <a:off x="0" y="0"/>
          <a:ext cx="0" cy="0"/>
          <a:chOff x="0" y="0"/>
          <a:chExt cx="0" cy="0"/>
        </a:xfrm>
      </p:grpSpPr>
      <p:grpSp>
        <p:nvGrpSpPr>
          <p:cNvPr id="2" name="Diagram 13">
            <a:extLst>
              <a:ext uri="{FF2B5EF4-FFF2-40B4-BE49-F238E27FC236}">
                <a16:creationId xmlns:a16="http://schemas.microsoft.com/office/drawing/2014/main" id="{F2A7ABA6-069E-AA9D-BB74-F9C71AD2E64E}"/>
              </a:ext>
            </a:extLst>
          </p:cNvPr>
          <p:cNvGrpSpPr/>
          <p:nvPr/>
        </p:nvGrpSpPr>
        <p:grpSpPr>
          <a:xfrm>
            <a:off x="1386733" y="869914"/>
            <a:ext cx="6418035" cy="5850797"/>
            <a:chOff x="1386733" y="869914"/>
            <a:chExt cx="6418035" cy="5850797"/>
          </a:xfrm>
        </p:grpSpPr>
        <p:sp>
          <p:nvSpPr>
            <p:cNvPr id="3" name="Freeform: Shape 2">
              <a:extLst>
                <a:ext uri="{FF2B5EF4-FFF2-40B4-BE49-F238E27FC236}">
                  <a16:creationId xmlns:a16="http://schemas.microsoft.com/office/drawing/2014/main" id="{4D937C69-DB65-3D3B-3EF4-A05A202E7E62}"/>
                </a:ext>
              </a:extLst>
            </p:cNvPr>
            <p:cNvSpPr/>
            <p:nvPr/>
          </p:nvSpPr>
          <p:spPr>
            <a:xfrm>
              <a:off x="3182047" y="2354607"/>
              <a:ext cx="2865107" cy="2820631"/>
            </a:xfrm>
            <a:custGeom>
              <a:avLst/>
              <a:gdLst>
                <a:gd name="f0" fmla="val 10800000"/>
                <a:gd name="f1" fmla="val 5400000"/>
                <a:gd name="f2" fmla="val 180"/>
                <a:gd name="f3" fmla="val w"/>
                <a:gd name="f4" fmla="val h"/>
                <a:gd name="f5" fmla="val 0"/>
                <a:gd name="f6" fmla="val 2865104"/>
                <a:gd name="f7" fmla="val 2820629"/>
                <a:gd name="f8" fmla="val 1410315"/>
                <a:gd name="f9" fmla="val 631420"/>
                <a:gd name="f10" fmla="val 641375"/>
                <a:gd name="f11" fmla="val 1432552"/>
                <a:gd name="f12" fmla="val 2223729"/>
                <a:gd name="f13" fmla="val 2189210"/>
                <a:gd name="f14" fmla="val 2820630"/>
                <a:gd name="f15" fmla="+- 0 0 -90"/>
                <a:gd name="f16" fmla="*/ f3 1 2865104"/>
                <a:gd name="f17" fmla="*/ f4 1 2820629"/>
                <a:gd name="f18" fmla="+- f7 0 f5"/>
                <a:gd name="f19" fmla="+- f6 0 f5"/>
                <a:gd name="f20" fmla="*/ f15 f0 1"/>
                <a:gd name="f21" fmla="*/ f19 1 2865104"/>
                <a:gd name="f22" fmla="*/ f18 1 2820629"/>
                <a:gd name="f23" fmla="*/ 0 f19 1"/>
                <a:gd name="f24" fmla="*/ 1410315 f18 1"/>
                <a:gd name="f25" fmla="*/ 1432552 f19 1"/>
                <a:gd name="f26" fmla="*/ 0 f18 1"/>
                <a:gd name="f27" fmla="*/ 2865104 f19 1"/>
                <a:gd name="f28" fmla="*/ 2820630 f18 1"/>
                <a:gd name="f29" fmla="*/ f20 1 f2"/>
                <a:gd name="f30" fmla="*/ f23 1 2865104"/>
                <a:gd name="f31" fmla="*/ f24 1 2820629"/>
                <a:gd name="f32" fmla="*/ f25 1 2865104"/>
                <a:gd name="f33" fmla="*/ f26 1 2820629"/>
                <a:gd name="f34" fmla="*/ f27 1 2865104"/>
                <a:gd name="f35" fmla="*/ f28 1 2820629"/>
                <a:gd name="f36" fmla="*/ f5 1 f21"/>
                <a:gd name="f37" fmla="*/ f6 1 f21"/>
                <a:gd name="f38" fmla="*/ f5 1 f22"/>
                <a:gd name="f39" fmla="*/ f7 1 f22"/>
                <a:gd name="f40" fmla="+- f29 0 f1"/>
                <a:gd name="f41" fmla="*/ f30 1 f21"/>
                <a:gd name="f42" fmla="*/ f31 1 f22"/>
                <a:gd name="f43" fmla="*/ f32 1 f21"/>
                <a:gd name="f44" fmla="*/ f33 1 f22"/>
                <a:gd name="f45" fmla="*/ f34 1 f21"/>
                <a:gd name="f46" fmla="*/ f35 1 f22"/>
                <a:gd name="f47" fmla="*/ f36 f16 1"/>
                <a:gd name="f48" fmla="*/ f37 f16 1"/>
                <a:gd name="f49" fmla="*/ f39 f17 1"/>
                <a:gd name="f50" fmla="*/ f38 f17 1"/>
                <a:gd name="f51" fmla="*/ f41 f16 1"/>
                <a:gd name="f52" fmla="*/ f42 f17 1"/>
                <a:gd name="f53" fmla="*/ f43 f16 1"/>
                <a:gd name="f54" fmla="*/ f44 f17 1"/>
                <a:gd name="f55" fmla="*/ f45 f16 1"/>
                <a:gd name="f56" fmla="*/ f46 f17 1"/>
              </a:gdLst>
              <a:ahLst/>
              <a:cxnLst>
                <a:cxn ang="3cd4">
                  <a:pos x="hc" y="t"/>
                </a:cxn>
                <a:cxn ang="0">
                  <a:pos x="r" y="vc"/>
                </a:cxn>
                <a:cxn ang="cd4">
                  <a:pos x="hc" y="b"/>
                </a:cxn>
                <a:cxn ang="cd2">
                  <a:pos x="l" y="vc"/>
                </a:cxn>
                <a:cxn ang="f40">
                  <a:pos x="f51" y="f52"/>
                </a:cxn>
                <a:cxn ang="f40">
                  <a:pos x="f53" y="f54"/>
                </a:cxn>
                <a:cxn ang="f40">
                  <a:pos x="f55" y="f52"/>
                </a:cxn>
                <a:cxn ang="f40">
                  <a:pos x="f53" y="f56"/>
                </a:cxn>
                <a:cxn ang="f40">
                  <a:pos x="f51" y="f52"/>
                </a:cxn>
              </a:cxnLst>
              <a:rect l="f47" t="f50" r="f48" b="f49"/>
              <a:pathLst>
                <a:path w="2865104" h="2820629">
                  <a:moveTo>
                    <a:pt x="f5" y="f8"/>
                  </a:moveTo>
                  <a:cubicBezTo>
                    <a:pt x="f5" y="f9"/>
                    <a:pt x="f10" y="f5"/>
                    <a:pt x="f11" y="f5"/>
                  </a:cubicBezTo>
                  <a:cubicBezTo>
                    <a:pt x="f12" y="f5"/>
                    <a:pt x="f6" y="f9"/>
                    <a:pt x="f6" y="f8"/>
                  </a:cubicBezTo>
                  <a:cubicBezTo>
                    <a:pt x="f6" y="f13"/>
                    <a:pt x="f12" y="f14"/>
                    <a:pt x="f11" y="f14"/>
                  </a:cubicBezTo>
                  <a:cubicBezTo>
                    <a:pt x="f10" y="f14"/>
                    <a:pt x="f5" y="f13"/>
                    <a:pt x="f5" y="f8"/>
                  </a:cubicBezTo>
                  <a:close/>
                </a:path>
              </a:pathLst>
            </a:custGeom>
            <a:solidFill>
              <a:srgbClr val="005674">
                <a:alpha val="50000"/>
              </a:srgbClr>
            </a:solidFill>
            <a:ln w="12701" cap="flat">
              <a:solidFill>
                <a:srgbClr val="FFFFFF"/>
              </a:solidFill>
              <a:prstDash val="solid"/>
              <a:miter/>
            </a:ln>
          </p:spPr>
          <p:txBody>
            <a:bodyPr vert="horz" wrap="square" lIns="464030" tIns="457520" rIns="464030" bIns="457520" anchor="ctr" anchorCtr="1" compatLnSpc="1">
              <a:noAutofit/>
            </a:bodyPr>
            <a:lstStyle/>
            <a:p>
              <a:pPr marL="0" marR="0" lvl="0" indent="0" algn="ctr" defTabSz="1555751" rtl="0" fontAlgn="auto" hangingPunct="1">
                <a:lnSpc>
                  <a:spcPct val="90000"/>
                </a:lnSpc>
                <a:spcBef>
                  <a:spcPts val="0"/>
                </a:spcBef>
                <a:spcAft>
                  <a:spcPts val="1500"/>
                </a:spcAft>
                <a:buNone/>
                <a:tabLst/>
                <a:defRPr sz="1800" b="0" i="0" u="none" strike="noStrike" kern="0" cap="none" spc="0" baseline="0">
                  <a:solidFill>
                    <a:srgbClr val="000000"/>
                  </a:solidFill>
                  <a:uFillTx/>
                </a:defRPr>
              </a:pPr>
              <a:r>
                <a:rPr lang="en-US" sz="3500" b="1" i="0" u="none" strike="noStrike" kern="1200" cap="none" spc="0" baseline="0">
                  <a:solidFill>
                    <a:srgbClr val="000000"/>
                  </a:solidFill>
                  <a:uFillTx/>
                  <a:latin typeface="Calibri"/>
                </a:rPr>
                <a:t>ES 24 OFICIĀLĀS VALODAS </a:t>
              </a:r>
            </a:p>
          </p:txBody>
        </p:sp>
        <p:sp>
          <p:nvSpPr>
            <p:cNvPr id="4" name="Freeform: Shape 3">
              <a:extLst>
                <a:ext uri="{FF2B5EF4-FFF2-40B4-BE49-F238E27FC236}">
                  <a16:creationId xmlns:a16="http://schemas.microsoft.com/office/drawing/2014/main" id="{96FD979C-9D78-2317-6E41-9213DF3FC3E0}"/>
                </a:ext>
              </a:extLst>
            </p:cNvPr>
            <p:cNvSpPr/>
            <p:nvPr/>
          </p:nvSpPr>
          <p:spPr>
            <a:xfrm>
              <a:off x="3486278" y="869914"/>
              <a:ext cx="2164064" cy="2029126"/>
            </a:xfrm>
            <a:custGeom>
              <a:avLst/>
              <a:gdLst>
                <a:gd name="f0" fmla="val 10800000"/>
                <a:gd name="f1" fmla="val 5400000"/>
                <a:gd name="f2" fmla="val 180"/>
                <a:gd name="f3" fmla="val w"/>
                <a:gd name="f4" fmla="val h"/>
                <a:gd name="f5" fmla="val 0"/>
                <a:gd name="f6" fmla="val 2164065"/>
                <a:gd name="f7" fmla="val 2029129"/>
                <a:gd name="f8" fmla="val 1014565"/>
                <a:gd name="f9" fmla="val 454236"/>
                <a:gd name="f10" fmla="val 484443"/>
                <a:gd name="f11" fmla="val 1082033"/>
                <a:gd name="f12" fmla="val 1679623"/>
                <a:gd name="f13" fmla="val 2164066"/>
                <a:gd name="f14" fmla="val 1574894"/>
                <a:gd name="f15" fmla="val 2029130"/>
                <a:gd name="f16" fmla="+- 0 0 -90"/>
                <a:gd name="f17" fmla="*/ f3 1 2164065"/>
                <a:gd name="f18" fmla="*/ f4 1 2029129"/>
                <a:gd name="f19" fmla="+- f7 0 f5"/>
                <a:gd name="f20" fmla="+- f6 0 f5"/>
                <a:gd name="f21" fmla="*/ f16 f0 1"/>
                <a:gd name="f22" fmla="*/ f20 1 2164065"/>
                <a:gd name="f23" fmla="*/ f19 1 2029129"/>
                <a:gd name="f24" fmla="*/ 0 f20 1"/>
                <a:gd name="f25" fmla="*/ 1014565 f19 1"/>
                <a:gd name="f26" fmla="*/ 1082033 f20 1"/>
                <a:gd name="f27" fmla="*/ 0 f19 1"/>
                <a:gd name="f28" fmla="*/ 2164066 f20 1"/>
                <a:gd name="f29" fmla="*/ 2029130 f19 1"/>
                <a:gd name="f30" fmla="*/ f21 1 f2"/>
                <a:gd name="f31" fmla="*/ f24 1 2164065"/>
                <a:gd name="f32" fmla="*/ f25 1 2029129"/>
                <a:gd name="f33" fmla="*/ f26 1 2164065"/>
                <a:gd name="f34" fmla="*/ f27 1 2029129"/>
                <a:gd name="f35" fmla="*/ f28 1 2164065"/>
                <a:gd name="f36" fmla="*/ f29 1 2029129"/>
                <a:gd name="f37" fmla="*/ f5 1 f22"/>
                <a:gd name="f38" fmla="*/ f6 1 f22"/>
                <a:gd name="f39" fmla="*/ f5 1 f23"/>
                <a:gd name="f40" fmla="*/ f7 1 f23"/>
                <a:gd name="f41" fmla="+- f30 0 f1"/>
                <a:gd name="f42" fmla="*/ f31 1 f22"/>
                <a:gd name="f43" fmla="*/ f32 1 f23"/>
                <a:gd name="f44" fmla="*/ f33 1 f22"/>
                <a:gd name="f45" fmla="*/ f34 1 f23"/>
                <a:gd name="f46" fmla="*/ f35 1 f22"/>
                <a:gd name="f47" fmla="*/ f36 1 f23"/>
                <a:gd name="f48" fmla="*/ f37 f17 1"/>
                <a:gd name="f49" fmla="*/ f38 f17 1"/>
                <a:gd name="f50" fmla="*/ f40 f18 1"/>
                <a:gd name="f51" fmla="*/ f39 f18 1"/>
                <a:gd name="f52" fmla="*/ f42 f17 1"/>
                <a:gd name="f53" fmla="*/ f43 f18 1"/>
                <a:gd name="f54" fmla="*/ f44 f17 1"/>
                <a:gd name="f55" fmla="*/ f45 f18 1"/>
                <a:gd name="f56" fmla="*/ f46 f17 1"/>
                <a:gd name="f57" fmla="*/ f47 f18 1"/>
              </a:gdLst>
              <a:ahLst/>
              <a:cxnLst>
                <a:cxn ang="3cd4">
                  <a:pos x="hc" y="t"/>
                </a:cxn>
                <a:cxn ang="0">
                  <a:pos x="r" y="vc"/>
                </a:cxn>
                <a:cxn ang="cd4">
                  <a:pos x="hc" y="b"/>
                </a:cxn>
                <a:cxn ang="cd2">
                  <a:pos x="l" y="vc"/>
                </a:cxn>
                <a:cxn ang="f41">
                  <a:pos x="f52" y="f53"/>
                </a:cxn>
                <a:cxn ang="f41">
                  <a:pos x="f54" y="f55"/>
                </a:cxn>
                <a:cxn ang="f41">
                  <a:pos x="f56" y="f53"/>
                </a:cxn>
                <a:cxn ang="f41">
                  <a:pos x="f54" y="f57"/>
                </a:cxn>
                <a:cxn ang="f41">
                  <a:pos x="f52" y="f53"/>
                </a:cxn>
              </a:cxnLst>
              <a:rect l="f48" t="f51" r="f49" b="f50"/>
              <a:pathLst>
                <a:path w="2164065" h="2029129">
                  <a:moveTo>
                    <a:pt x="f5" y="f8"/>
                  </a:moveTo>
                  <a:cubicBezTo>
                    <a:pt x="f5" y="f9"/>
                    <a:pt x="f10" y="f5"/>
                    <a:pt x="f11" y="f5"/>
                  </a:cubicBezTo>
                  <a:cubicBezTo>
                    <a:pt x="f12" y="f5"/>
                    <a:pt x="f13" y="f9"/>
                    <a:pt x="f13" y="f8"/>
                  </a:cubicBezTo>
                  <a:cubicBezTo>
                    <a:pt x="f13" y="f14"/>
                    <a:pt x="f12" y="f15"/>
                    <a:pt x="f11" y="f15"/>
                  </a:cubicBezTo>
                  <a:cubicBezTo>
                    <a:pt x="f10" y="f15"/>
                    <a:pt x="f5" y="f14"/>
                    <a:pt x="f5" y="f8"/>
                  </a:cubicBezTo>
                  <a:close/>
                </a:path>
              </a:pathLst>
            </a:custGeom>
            <a:solidFill>
              <a:srgbClr val="86F011">
                <a:alpha val="50000"/>
              </a:srgbClr>
            </a:solidFill>
            <a:ln w="12701" cap="flat">
              <a:solidFill>
                <a:srgbClr val="FFFFFF"/>
              </a:solidFill>
              <a:prstDash val="solid"/>
              <a:miter/>
            </a:ln>
          </p:spPr>
          <p:txBody>
            <a:bodyPr vert="horz" wrap="square" lIns="335968" tIns="316208" rIns="335968" bIns="316208" anchor="ctr" anchorCtr="1" compatLnSpc="1">
              <a:noAutofit/>
            </a:bodyPr>
            <a:lstStyle/>
            <a:p>
              <a:pPr marL="0" marR="0" lvl="0" indent="0" algn="ctr" defTabSz="666753" rtl="0" fontAlgn="auto" hangingPunct="1">
                <a:lnSpc>
                  <a:spcPct val="90000"/>
                </a:lnSpc>
                <a:spcBef>
                  <a:spcPts val="0"/>
                </a:spcBef>
                <a:spcAft>
                  <a:spcPts val="600"/>
                </a:spcAft>
                <a:buNone/>
                <a:tabLst/>
                <a:defRPr sz="1800" b="0" i="0" u="none" strike="noStrike" kern="0" cap="none" spc="0" baseline="0">
                  <a:solidFill>
                    <a:srgbClr val="000000"/>
                  </a:solidFill>
                  <a:uFillTx/>
                </a:defRPr>
              </a:pPr>
              <a:r>
                <a:rPr lang="lv-LV" sz="1500" b="1" i="0" u="none" strike="noStrike" kern="1200" cap="none" spc="0" baseline="0">
                  <a:solidFill>
                    <a:srgbClr val="000000"/>
                  </a:solidFill>
                  <a:uFillTx/>
                  <a:latin typeface="Calibri"/>
                </a:rPr>
                <a:t>slāvu valodas: </a:t>
              </a:r>
              <a:r>
                <a:rPr lang="lv-LV" sz="1500" b="0" i="0" u="none" strike="noStrike" kern="1200" cap="none" spc="0" baseline="0">
                  <a:solidFill>
                    <a:srgbClr val="000000"/>
                  </a:solidFill>
                  <a:uFillTx/>
                  <a:latin typeface="Calibri"/>
                </a:rPr>
                <a:t>bulgāru, čehu, horvātu, poļu, slovāku un slovēņu</a:t>
              </a:r>
              <a:endParaRPr lang="en-US" sz="1500" b="0" i="0" u="none" strike="noStrike" kern="1200" cap="none" spc="0" baseline="0">
                <a:solidFill>
                  <a:srgbClr val="000000"/>
                </a:solidFill>
                <a:uFillTx/>
                <a:latin typeface="Calibri"/>
              </a:endParaRPr>
            </a:p>
          </p:txBody>
        </p:sp>
        <p:sp>
          <p:nvSpPr>
            <p:cNvPr id="5" name="Freeform: Shape 4">
              <a:extLst>
                <a:ext uri="{FF2B5EF4-FFF2-40B4-BE49-F238E27FC236}">
                  <a16:creationId xmlns:a16="http://schemas.microsoft.com/office/drawing/2014/main" id="{EFAE2C8F-6B9F-A4CC-8DFC-FA8A74826A7D}"/>
                </a:ext>
              </a:extLst>
            </p:cNvPr>
            <p:cNvSpPr/>
            <p:nvPr/>
          </p:nvSpPr>
          <p:spPr>
            <a:xfrm>
              <a:off x="5626275" y="2742185"/>
              <a:ext cx="2178493" cy="2103942"/>
            </a:xfrm>
            <a:custGeom>
              <a:avLst/>
              <a:gdLst>
                <a:gd name="f0" fmla="val 10800000"/>
                <a:gd name="f1" fmla="val 5400000"/>
                <a:gd name="f2" fmla="val 180"/>
                <a:gd name="f3" fmla="val w"/>
                <a:gd name="f4" fmla="val h"/>
                <a:gd name="f5" fmla="val 0"/>
                <a:gd name="f6" fmla="val 2178497"/>
                <a:gd name="f7" fmla="val 2103946"/>
                <a:gd name="f8" fmla="val 1051973"/>
                <a:gd name="f9" fmla="val 470984"/>
                <a:gd name="f10" fmla="val 487673"/>
                <a:gd name="f11" fmla="val 1089249"/>
                <a:gd name="f12" fmla="val 1690825"/>
                <a:gd name="f13" fmla="val 2178498"/>
                <a:gd name="f14" fmla="val 1632962"/>
                <a:gd name="f15" fmla="+- 0 0 -90"/>
                <a:gd name="f16" fmla="*/ f3 1 2178497"/>
                <a:gd name="f17" fmla="*/ f4 1 2103946"/>
                <a:gd name="f18" fmla="+- f7 0 f5"/>
                <a:gd name="f19" fmla="+- f6 0 f5"/>
                <a:gd name="f20" fmla="*/ f15 f0 1"/>
                <a:gd name="f21" fmla="*/ f19 1 2178497"/>
                <a:gd name="f22" fmla="*/ f18 1 2103946"/>
                <a:gd name="f23" fmla="*/ 0 f19 1"/>
                <a:gd name="f24" fmla="*/ 1051973 f18 1"/>
                <a:gd name="f25" fmla="*/ 1089249 f19 1"/>
                <a:gd name="f26" fmla="*/ 0 f18 1"/>
                <a:gd name="f27" fmla="*/ 2178498 f19 1"/>
                <a:gd name="f28" fmla="*/ 2103946 f18 1"/>
                <a:gd name="f29" fmla="*/ f20 1 f2"/>
                <a:gd name="f30" fmla="*/ f23 1 2178497"/>
                <a:gd name="f31" fmla="*/ f24 1 2103946"/>
                <a:gd name="f32" fmla="*/ f25 1 2178497"/>
                <a:gd name="f33" fmla="*/ f26 1 2103946"/>
                <a:gd name="f34" fmla="*/ f27 1 2178497"/>
                <a:gd name="f35" fmla="*/ f28 1 2103946"/>
                <a:gd name="f36" fmla="*/ f5 1 f21"/>
                <a:gd name="f37" fmla="*/ f6 1 f21"/>
                <a:gd name="f38" fmla="*/ f5 1 f22"/>
                <a:gd name="f39" fmla="*/ f7 1 f22"/>
                <a:gd name="f40" fmla="+- f29 0 f1"/>
                <a:gd name="f41" fmla="*/ f30 1 f21"/>
                <a:gd name="f42" fmla="*/ f31 1 f22"/>
                <a:gd name="f43" fmla="*/ f32 1 f21"/>
                <a:gd name="f44" fmla="*/ f33 1 f22"/>
                <a:gd name="f45" fmla="*/ f34 1 f21"/>
                <a:gd name="f46" fmla="*/ f35 1 f22"/>
                <a:gd name="f47" fmla="*/ f36 f16 1"/>
                <a:gd name="f48" fmla="*/ f37 f16 1"/>
                <a:gd name="f49" fmla="*/ f39 f17 1"/>
                <a:gd name="f50" fmla="*/ f38 f17 1"/>
                <a:gd name="f51" fmla="*/ f41 f16 1"/>
                <a:gd name="f52" fmla="*/ f42 f17 1"/>
                <a:gd name="f53" fmla="*/ f43 f16 1"/>
                <a:gd name="f54" fmla="*/ f44 f17 1"/>
                <a:gd name="f55" fmla="*/ f45 f16 1"/>
                <a:gd name="f56" fmla="*/ f46 f17 1"/>
              </a:gdLst>
              <a:ahLst/>
              <a:cxnLst>
                <a:cxn ang="3cd4">
                  <a:pos x="hc" y="t"/>
                </a:cxn>
                <a:cxn ang="0">
                  <a:pos x="r" y="vc"/>
                </a:cxn>
                <a:cxn ang="cd4">
                  <a:pos x="hc" y="b"/>
                </a:cxn>
                <a:cxn ang="cd2">
                  <a:pos x="l" y="vc"/>
                </a:cxn>
                <a:cxn ang="f40">
                  <a:pos x="f51" y="f52"/>
                </a:cxn>
                <a:cxn ang="f40">
                  <a:pos x="f53" y="f54"/>
                </a:cxn>
                <a:cxn ang="f40">
                  <a:pos x="f55" y="f52"/>
                </a:cxn>
                <a:cxn ang="f40">
                  <a:pos x="f53" y="f56"/>
                </a:cxn>
                <a:cxn ang="f40">
                  <a:pos x="f51" y="f52"/>
                </a:cxn>
              </a:cxnLst>
              <a:rect l="f47" t="f50" r="f48" b="f49"/>
              <a:pathLst>
                <a:path w="2178497" h="2103946">
                  <a:moveTo>
                    <a:pt x="f5" y="f8"/>
                  </a:moveTo>
                  <a:cubicBezTo>
                    <a:pt x="f5" y="f9"/>
                    <a:pt x="f10" y="f5"/>
                    <a:pt x="f11" y="f5"/>
                  </a:cubicBezTo>
                  <a:cubicBezTo>
                    <a:pt x="f12" y="f5"/>
                    <a:pt x="f13" y="f9"/>
                    <a:pt x="f13" y="f8"/>
                  </a:cubicBezTo>
                  <a:cubicBezTo>
                    <a:pt x="f13" y="f14"/>
                    <a:pt x="f12" y="f7"/>
                    <a:pt x="f11" y="f7"/>
                  </a:cubicBezTo>
                  <a:cubicBezTo>
                    <a:pt x="f10" y="f7"/>
                    <a:pt x="f5" y="f14"/>
                    <a:pt x="f5" y="f8"/>
                  </a:cubicBezTo>
                  <a:close/>
                </a:path>
              </a:pathLst>
            </a:custGeom>
            <a:solidFill>
              <a:srgbClr val="C55A11">
                <a:alpha val="50000"/>
              </a:srgbClr>
            </a:solidFill>
            <a:ln w="12701" cap="flat">
              <a:solidFill>
                <a:srgbClr val="FFFFFF"/>
              </a:solidFill>
              <a:prstDash val="solid"/>
              <a:miter/>
            </a:ln>
          </p:spPr>
          <p:txBody>
            <a:bodyPr vert="horz" wrap="square" lIns="338081" tIns="327163" rIns="338081" bIns="327163" anchor="ctr" anchorCtr="1" compatLnSpc="1">
              <a:noAutofit/>
            </a:bodyPr>
            <a:lstStyle/>
            <a:p>
              <a:pPr marL="0" marR="0" lvl="0" indent="0" algn="ctr" defTabSz="666753" rtl="0" fontAlgn="auto" hangingPunct="1">
                <a:lnSpc>
                  <a:spcPct val="90000"/>
                </a:lnSpc>
                <a:spcBef>
                  <a:spcPts val="0"/>
                </a:spcBef>
                <a:spcAft>
                  <a:spcPts val="600"/>
                </a:spcAft>
                <a:buNone/>
                <a:tabLst/>
                <a:defRPr sz="1800" b="0" i="0" u="none" strike="noStrike" kern="0" cap="none" spc="0" baseline="0">
                  <a:solidFill>
                    <a:srgbClr val="000000"/>
                  </a:solidFill>
                  <a:uFillTx/>
                </a:defRPr>
              </a:pPr>
              <a:r>
                <a:rPr lang="lv-LV" sz="1500" b="1" i="0" u="none" strike="noStrike" kern="1200" cap="none" spc="0" baseline="0">
                  <a:solidFill>
                    <a:srgbClr val="000000"/>
                  </a:solidFill>
                  <a:uFillTx/>
                  <a:latin typeface="Calibri"/>
                </a:rPr>
                <a:t>ģermāņu valodas: </a:t>
              </a:r>
              <a:r>
                <a:rPr lang="lv-LV" sz="1500" b="0" i="0" u="none" strike="noStrike" kern="1200" cap="none" spc="0" baseline="0">
                  <a:solidFill>
                    <a:srgbClr val="000000"/>
                  </a:solidFill>
                  <a:uFillTx/>
                  <a:latin typeface="Calibri"/>
                </a:rPr>
                <a:t>dāņu, vācu, angļu, holandiešu un zviedru</a:t>
              </a:r>
              <a:endParaRPr lang="en-US" sz="1500" b="0" i="0" u="none" strike="noStrike" kern="1200" cap="none" spc="0" baseline="0">
                <a:solidFill>
                  <a:srgbClr val="000000"/>
                </a:solidFill>
                <a:uFillTx/>
                <a:latin typeface="Calibri"/>
              </a:endParaRPr>
            </a:p>
          </p:txBody>
        </p:sp>
        <p:sp>
          <p:nvSpPr>
            <p:cNvPr id="6" name="Freeform: Shape 5">
              <a:extLst>
                <a:ext uri="{FF2B5EF4-FFF2-40B4-BE49-F238E27FC236}">
                  <a16:creationId xmlns:a16="http://schemas.microsoft.com/office/drawing/2014/main" id="{5E09EB5A-17AB-6F99-A60E-CA79445CBDED}"/>
                </a:ext>
              </a:extLst>
            </p:cNvPr>
            <p:cNvSpPr/>
            <p:nvPr/>
          </p:nvSpPr>
          <p:spPr>
            <a:xfrm>
              <a:off x="3419901" y="4539090"/>
              <a:ext cx="2239877" cy="2181621"/>
            </a:xfrm>
            <a:custGeom>
              <a:avLst/>
              <a:gdLst>
                <a:gd name="f0" fmla="val 10800000"/>
                <a:gd name="f1" fmla="val 5400000"/>
                <a:gd name="f2" fmla="val 180"/>
                <a:gd name="f3" fmla="val w"/>
                <a:gd name="f4" fmla="val h"/>
                <a:gd name="f5" fmla="val 0"/>
                <a:gd name="f6" fmla="val 2239879"/>
                <a:gd name="f7" fmla="val 2181620"/>
                <a:gd name="f8" fmla="val 1090810"/>
                <a:gd name="f9" fmla="val 488372"/>
                <a:gd name="f10" fmla="val 501414"/>
                <a:gd name="f11" fmla="val 1119940"/>
                <a:gd name="f12" fmla="val 1738466"/>
                <a:gd name="f13" fmla="val 2239880"/>
                <a:gd name="f14" fmla="val 1693248"/>
                <a:gd name="f15" fmla="+- 0 0 -90"/>
                <a:gd name="f16" fmla="*/ f3 1 2239879"/>
                <a:gd name="f17" fmla="*/ f4 1 2181620"/>
                <a:gd name="f18" fmla="+- f7 0 f5"/>
                <a:gd name="f19" fmla="+- f6 0 f5"/>
                <a:gd name="f20" fmla="*/ f15 f0 1"/>
                <a:gd name="f21" fmla="*/ f19 1 2239879"/>
                <a:gd name="f22" fmla="*/ f18 1 2181620"/>
                <a:gd name="f23" fmla="*/ 0 f19 1"/>
                <a:gd name="f24" fmla="*/ 1090810 f18 1"/>
                <a:gd name="f25" fmla="*/ 1119940 f19 1"/>
                <a:gd name="f26" fmla="*/ 0 f18 1"/>
                <a:gd name="f27" fmla="*/ 2239880 f19 1"/>
                <a:gd name="f28" fmla="*/ 2181620 f18 1"/>
                <a:gd name="f29" fmla="*/ f20 1 f2"/>
                <a:gd name="f30" fmla="*/ f23 1 2239879"/>
                <a:gd name="f31" fmla="*/ f24 1 2181620"/>
                <a:gd name="f32" fmla="*/ f25 1 2239879"/>
                <a:gd name="f33" fmla="*/ f26 1 2181620"/>
                <a:gd name="f34" fmla="*/ f27 1 2239879"/>
                <a:gd name="f35" fmla="*/ f28 1 2181620"/>
                <a:gd name="f36" fmla="*/ f5 1 f21"/>
                <a:gd name="f37" fmla="*/ f6 1 f21"/>
                <a:gd name="f38" fmla="*/ f5 1 f22"/>
                <a:gd name="f39" fmla="*/ f7 1 f22"/>
                <a:gd name="f40" fmla="+- f29 0 f1"/>
                <a:gd name="f41" fmla="*/ f30 1 f21"/>
                <a:gd name="f42" fmla="*/ f31 1 f22"/>
                <a:gd name="f43" fmla="*/ f32 1 f21"/>
                <a:gd name="f44" fmla="*/ f33 1 f22"/>
                <a:gd name="f45" fmla="*/ f34 1 f21"/>
                <a:gd name="f46" fmla="*/ f35 1 f22"/>
                <a:gd name="f47" fmla="*/ f36 f16 1"/>
                <a:gd name="f48" fmla="*/ f37 f16 1"/>
                <a:gd name="f49" fmla="*/ f39 f17 1"/>
                <a:gd name="f50" fmla="*/ f38 f17 1"/>
                <a:gd name="f51" fmla="*/ f41 f16 1"/>
                <a:gd name="f52" fmla="*/ f42 f17 1"/>
                <a:gd name="f53" fmla="*/ f43 f16 1"/>
                <a:gd name="f54" fmla="*/ f44 f17 1"/>
                <a:gd name="f55" fmla="*/ f45 f16 1"/>
                <a:gd name="f56" fmla="*/ f46 f17 1"/>
              </a:gdLst>
              <a:ahLst/>
              <a:cxnLst>
                <a:cxn ang="3cd4">
                  <a:pos x="hc" y="t"/>
                </a:cxn>
                <a:cxn ang="0">
                  <a:pos x="r" y="vc"/>
                </a:cxn>
                <a:cxn ang="cd4">
                  <a:pos x="hc" y="b"/>
                </a:cxn>
                <a:cxn ang="cd2">
                  <a:pos x="l" y="vc"/>
                </a:cxn>
                <a:cxn ang="f40">
                  <a:pos x="f51" y="f52"/>
                </a:cxn>
                <a:cxn ang="f40">
                  <a:pos x="f53" y="f54"/>
                </a:cxn>
                <a:cxn ang="f40">
                  <a:pos x="f55" y="f52"/>
                </a:cxn>
                <a:cxn ang="f40">
                  <a:pos x="f53" y="f56"/>
                </a:cxn>
                <a:cxn ang="f40">
                  <a:pos x="f51" y="f52"/>
                </a:cxn>
              </a:cxnLst>
              <a:rect l="f47" t="f50" r="f48" b="f49"/>
              <a:pathLst>
                <a:path w="2239879" h="2181620">
                  <a:moveTo>
                    <a:pt x="f5" y="f8"/>
                  </a:moveTo>
                  <a:cubicBezTo>
                    <a:pt x="f5" y="f9"/>
                    <a:pt x="f10" y="f5"/>
                    <a:pt x="f11" y="f5"/>
                  </a:cubicBezTo>
                  <a:cubicBezTo>
                    <a:pt x="f12" y="f5"/>
                    <a:pt x="f13" y="f9"/>
                    <a:pt x="f13" y="f8"/>
                  </a:cubicBezTo>
                  <a:cubicBezTo>
                    <a:pt x="f13" y="f14"/>
                    <a:pt x="f12" y="f7"/>
                    <a:pt x="f11" y="f7"/>
                  </a:cubicBezTo>
                  <a:cubicBezTo>
                    <a:pt x="f10" y="f7"/>
                    <a:pt x="f5" y="f14"/>
                    <a:pt x="f5" y="f8"/>
                  </a:cubicBezTo>
                  <a:close/>
                </a:path>
              </a:pathLst>
            </a:custGeom>
            <a:solidFill>
              <a:srgbClr val="33D2C5">
                <a:alpha val="50000"/>
              </a:srgbClr>
            </a:solidFill>
            <a:ln w="12701" cap="flat">
              <a:solidFill>
                <a:srgbClr val="FFFFFF"/>
              </a:solidFill>
              <a:prstDash val="solid"/>
              <a:miter/>
            </a:ln>
          </p:spPr>
          <p:txBody>
            <a:bodyPr vert="horz" wrap="square" lIns="347069" tIns="338538" rIns="347069" bIns="338538" anchor="ctr" anchorCtr="1" compatLnSpc="1">
              <a:noAutofit/>
            </a:bodyPr>
            <a:lstStyle/>
            <a:p>
              <a:pPr marL="0" marR="0" lvl="0" indent="0" algn="ctr" defTabSz="666753" rtl="0" fontAlgn="auto" hangingPunct="1">
                <a:lnSpc>
                  <a:spcPct val="90000"/>
                </a:lnSpc>
                <a:spcBef>
                  <a:spcPts val="0"/>
                </a:spcBef>
                <a:spcAft>
                  <a:spcPts val="600"/>
                </a:spcAft>
                <a:buNone/>
                <a:tabLst/>
                <a:defRPr sz="1800" b="0" i="0" u="none" strike="noStrike" kern="0" cap="none" spc="0" baseline="0">
                  <a:solidFill>
                    <a:srgbClr val="000000"/>
                  </a:solidFill>
                  <a:uFillTx/>
                </a:defRPr>
              </a:pPr>
              <a:r>
                <a:rPr lang="lv-LV" sz="1500" b="1" i="0" u="none" strike="noStrike" kern="1200" cap="none" spc="0" baseline="0">
                  <a:solidFill>
                    <a:srgbClr val="000000"/>
                  </a:solidFill>
                  <a:uFillTx/>
                  <a:latin typeface="Calibri"/>
                </a:rPr>
                <a:t>romāņu valodas: </a:t>
              </a:r>
              <a:r>
                <a:rPr lang="lv-LV" sz="1500" b="0" i="0" u="none" strike="noStrike" kern="1200" cap="none" spc="0" baseline="0">
                  <a:solidFill>
                    <a:srgbClr val="000000"/>
                  </a:solidFill>
                  <a:uFillTx/>
                  <a:latin typeface="Calibri"/>
                </a:rPr>
                <a:t>spāņu, franču, itāļu, portugāļu un rumāņu</a:t>
              </a:r>
              <a:endParaRPr lang="en-US" sz="1500" b="0" i="0" u="none" strike="noStrike" kern="1200" cap="none" spc="0" baseline="0">
                <a:solidFill>
                  <a:srgbClr val="000000"/>
                </a:solidFill>
                <a:uFillTx/>
                <a:latin typeface="Calibri"/>
              </a:endParaRPr>
            </a:p>
          </p:txBody>
        </p:sp>
        <p:sp>
          <p:nvSpPr>
            <p:cNvPr id="7" name="Freeform: Shape 6">
              <a:extLst>
                <a:ext uri="{FF2B5EF4-FFF2-40B4-BE49-F238E27FC236}">
                  <a16:creationId xmlns:a16="http://schemas.microsoft.com/office/drawing/2014/main" id="{3A7E6271-3563-C612-A85C-DF44039788CF}"/>
                </a:ext>
              </a:extLst>
            </p:cNvPr>
            <p:cNvSpPr/>
            <p:nvPr/>
          </p:nvSpPr>
          <p:spPr>
            <a:xfrm>
              <a:off x="1386733" y="2736799"/>
              <a:ext cx="2227057" cy="2178082"/>
            </a:xfrm>
            <a:custGeom>
              <a:avLst/>
              <a:gdLst>
                <a:gd name="f0" fmla="val 10800000"/>
                <a:gd name="f1" fmla="val 5400000"/>
                <a:gd name="f2" fmla="val 180"/>
                <a:gd name="f3" fmla="val w"/>
                <a:gd name="f4" fmla="val h"/>
                <a:gd name="f5" fmla="val 0"/>
                <a:gd name="f6" fmla="val 2227058"/>
                <a:gd name="f7" fmla="val 2178082"/>
                <a:gd name="f8" fmla="val 1089041"/>
                <a:gd name="f9" fmla="val 487580"/>
                <a:gd name="f10" fmla="val 498544"/>
                <a:gd name="f11" fmla="val 1113529"/>
                <a:gd name="f12" fmla="val 1728514"/>
                <a:gd name="f13" fmla="val 1690502"/>
                <a:gd name="f14" fmla="+- 0 0 -90"/>
                <a:gd name="f15" fmla="*/ f3 1 2227058"/>
                <a:gd name="f16" fmla="*/ f4 1 2178082"/>
                <a:gd name="f17" fmla="+- f7 0 f5"/>
                <a:gd name="f18" fmla="+- f6 0 f5"/>
                <a:gd name="f19" fmla="*/ f14 f0 1"/>
                <a:gd name="f20" fmla="*/ f18 1 2227058"/>
                <a:gd name="f21" fmla="*/ f17 1 2178082"/>
                <a:gd name="f22" fmla="*/ 0 f18 1"/>
                <a:gd name="f23" fmla="*/ 1089041 f17 1"/>
                <a:gd name="f24" fmla="*/ 1113529 f18 1"/>
                <a:gd name="f25" fmla="*/ 0 f17 1"/>
                <a:gd name="f26" fmla="*/ 2227058 f18 1"/>
                <a:gd name="f27" fmla="*/ 2178082 f17 1"/>
                <a:gd name="f28" fmla="*/ f19 1 f2"/>
                <a:gd name="f29" fmla="*/ f22 1 2227058"/>
                <a:gd name="f30" fmla="*/ f23 1 2178082"/>
                <a:gd name="f31" fmla="*/ f24 1 2227058"/>
                <a:gd name="f32" fmla="*/ f25 1 2178082"/>
                <a:gd name="f33" fmla="*/ f26 1 2227058"/>
                <a:gd name="f34" fmla="*/ f27 1 2178082"/>
                <a:gd name="f35" fmla="*/ f5 1 f20"/>
                <a:gd name="f36" fmla="*/ f6 1 f20"/>
                <a:gd name="f37" fmla="*/ f5 1 f21"/>
                <a:gd name="f38" fmla="*/ f7 1 f21"/>
                <a:gd name="f39" fmla="+- f28 0 f1"/>
                <a:gd name="f40" fmla="*/ f29 1 f20"/>
                <a:gd name="f41" fmla="*/ f30 1 f21"/>
                <a:gd name="f42" fmla="*/ f31 1 f20"/>
                <a:gd name="f43" fmla="*/ f32 1 f21"/>
                <a:gd name="f44" fmla="*/ f33 1 f20"/>
                <a:gd name="f45" fmla="*/ f34 1 f21"/>
                <a:gd name="f46" fmla="*/ f35 f15 1"/>
                <a:gd name="f47" fmla="*/ f36 f15 1"/>
                <a:gd name="f48" fmla="*/ f38 f16 1"/>
                <a:gd name="f49" fmla="*/ f37 f16 1"/>
                <a:gd name="f50" fmla="*/ f40 f15 1"/>
                <a:gd name="f51" fmla="*/ f41 f16 1"/>
                <a:gd name="f52" fmla="*/ f42 f15 1"/>
                <a:gd name="f53" fmla="*/ f43 f16 1"/>
                <a:gd name="f54" fmla="*/ f44 f15 1"/>
                <a:gd name="f55" fmla="*/ f45 f16 1"/>
              </a:gdLst>
              <a:ahLst/>
              <a:cxnLst>
                <a:cxn ang="3cd4">
                  <a:pos x="hc" y="t"/>
                </a:cxn>
                <a:cxn ang="0">
                  <a:pos x="r" y="vc"/>
                </a:cxn>
                <a:cxn ang="cd4">
                  <a:pos x="hc" y="b"/>
                </a:cxn>
                <a:cxn ang="cd2">
                  <a:pos x="l" y="vc"/>
                </a:cxn>
                <a:cxn ang="f39">
                  <a:pos x="f50" y="f51"/>
                </a:cxn>
                <a:cxn ang="f39">
                  <a:pos x="f52" y="f53"/>
                </a:cxn>
                <a:cxn ang="f39">
                  <a:pos x="f54" y="f51"/>
                </a:cxn>
                <a:cxn ang="f39">
                  <a:pos x="f52" y="f55"/>
                </a:cxn>
                <a:cxn ang="f39">
                  <a:pos x="f50" y="f51"/>
                </a:cxn>
              </a:cxnLst>
              <a:rect l="f46" t="f49" r="f47" b="f48"/>
              <a:pathLst>
                <a:path w="2227058" h="2178082">
                  <a:moveTo>
                    <a:pt x="f5" y="f8"/>
                  </a:moveTo>
                  <a:cubicBezTo>
                    <a:pt x="f5" y="f9"/>
                    <a:pt x="f10" y="f5"/>
                    <a:pt x="f11" y="f5"/>
                  </a:cubicBezTo>
                  <a:cubicBezTo>
                    <a:pt x="f12" y="f5"/>
                    <a:pt x="f6" y="f9"/>
                    <a:pt x="f6" y="f8"/>
                  </a:cubicBezTo>
                  <a:cubicBezTo>
                    <a:pt x="f6" y="f13"/>
                    <a:pt x="f12" y="f7"/>
                    <a:pt x="f11" y="f7"/>
                  </a:cubicBezTo>
                  <a:cubicBezTo>
                    <a:pt x="f10" y="f7"/>
                    <a:pt x="f5" y="f13"/>
                    <a:pt x="f5" y="f8"/>
                  </a:cubicBezTo>
                  <a:close/>
                </a:path>
              </a:pathLst>
            </a:custGeom>
            <a:solidFill>
              <a:srgbClr val="FFC000">
                <a:alpha val="50000"/>
              </a:srgbClr>
            </a:solidFill>
            <a:ln w="12701" cap="flat">
              <a:solidFill>
                <a:srgbClr val="FFFFFF"/>
              </a:solidFill>
              <a:prstDash val="solid"/>
              <a:miter/>
            </a:ln>
          </p:spPr>
          <p:txBody>
            <a:bodyPr vert="horz" wrap="square" lIns="345195" tIns="338026" rIns="345195" bIns="338026" anchor="ctr" anchorCtr="1" compatLnSpc="1">
              <a:noAutofit/>
            </a:bodyPr>
            <a:lstStyle/>
            <a:p>
              <a:pPr marL="0" marR="0" lvl="0" indent="0" algn="ctr" defTabSz="666753" rtl="0" fontAlgn="auto" hangingPunct="1">
                <a:lnSpc>
                  <a:spcPct val="90000"/>
                </a:lnSpc>
                <a:spcBef>
                  <a:spcPts val="0"/>
                </a:spcBef>
                <a:spcAft>
                  <a:spcPts val="600"/>
                </a:spcAft>
                <a:buNone/>
                <a:tabLst/>
                <a:defRPr sz="1800" b="0" i="0" u="none" strike="noStrike" kern="0" cap="none" spc="0" baseline="0">
                  <a:solidFill>
                    <a:srgbClr val="000000"/>
                  </a:solidFill>
                  <a:uFillTx/>
                </a:defRPr>
              </a:pPr>
              <a:r>
                <a:rPr lang="lv-LV" sz="1500" b="1" i="0" u="none" strike="noStrike" kern="1200" cap="none" spc="0" baseline="0">
                  <a:solidFill>
                    <a:srgbClr val="000000"/>
                  </a:solidFill>
                  <a:uFillTx/>
                  <a:latin typeface="Calibri"/>
                </a:rPr>
                <a:t>citas valodas: </a:t>
              </a:r>
              <a:r>
                <a:rPr lang="lv-LV" sz="1500" b="0" i="0" u="none" strike="noStrike" kern="1200" cap="none" spc="0" baseline="0">
                  <a:solidFill>
                    <a:srgbClr val="000000"/>
                  </a:solidFill>
                  <a:uFillTx/>
                  <a:latin typeface="Calibri"/>
                </a:rPr>
                <a:t>igauņu un somu, grieķu, īru, lietuviešu un latviešu, ungāru, maltiešu</a:t>
              </a:r>
              <a:endParaRPr lang="en-US" sz="1500" b="0" i="0" u="none" strike="noStrike" kern="1200" cap="none" spc="0" baseline="0">
                <a:solidFill>
                  <a:srgbClr val="000000"/>
                </a:solidFill>
                <a:uFillTx/>
                <a:latin typeface="Calibri"/>
              </a:endParaRPr>
            </a:p>
          </p:txBody>
        </p:sp>
      </p:grpSp>
      <p:sp>
        <p:nvSpPr>
          <p:cNvPr id="8" name="Larme 8">
            <a:extLst>
              <a:ext uri="{FF2B5EF4-FFF2-40B4-BE49-F238E27FC236}">
                <a16:creationId xmlns:a16="http://schemas.microsoft.com/office/drawing/2014/main" id="{7179BBBB-BEDB-FAC6-5252-C3B45977A7A0}"/>
              </a:ext>
            </a:extLst>
          </p:cNvPr>
          <p:cNvSpPr/>
          <p:nvPr/>
        </p:nvSpPr>
        <p:spPr>
          <a:xfrm rot="5400013">
            <a:off x="110668" y="80257"/>
            <a:ext cx="620905" cy="681694"/>
          </a:xfrm>
          <a:custGeom>
            <a:avLst/>
            <a:gdLst>
              <a:gd name="f0" fmla="val 10800000"/>
              <a:gd name="f1" fmla="val 5400000"/>
              <a:gd name="f2" fmla="val 180"/>
              <a:gd name="f3" fmla="val w"/>
              <a:gd name="f4" fmla="val h"/>
              <a:gd name="f5" fmla="val ss"/>
              <a:gd name="f6" fmla="val 0"/>
              <a:gd name="f7" fmla="*/ 5419351 1 1725033"/>
              <a:gd name="f8" fmla="sqrt 2"/>
              <a:gd name="f9" fmla="val 93334"/>
              <a:gd name="f10" fmla="+- 0 0 -180"/>
              <a:gd name="f11" fmla="+- 0 0 -360"/>
              <a:gd name="f12" fmla="abs f3"/>
              <a:gd name="f13" fmla="abs f4"/>
              <a:gd name="f14" fmla="abs f5"/>
              <a:gd name="f15" fmla="+- 2700000 f1 0"/>
              <a:gd name="f16" fmla="*/ f10 f0 1"/>
              <a:gd name="f17" fmla="*/ f11 f0 1"/>
              <a:gd name="f18" fmla="?: f12 f3 1"/>
              <a:gd name="f19" fmla="?: f13 f4 1"/>
              <a:gd name="f20" fmla="?: f14 f5 1"/>
              <a:gd name="f21" fmla="+- f15 0 f1"/>
              <a:gd name="f22" fmla="*/ f16 1 f2"/>
              <a:gd name="f23" fmla="*/ f17 1 f2"/>
              <a:gd name="f24" fmla="*/ f18 1 21600"/>
              <a:gd name="f25" fmla="*/ f19 1 21600"/>
              <a:gd name="f26" fmla="*/ 21600 f18 1"/>
              <a:gd name="f27" fmla="*/ 21600 f19 1"/>
              <a:gd name="f28" fmla="+- f21 f1 0"/>
              <a:gd name="f29" fmla="+- f22 0 f1"/>
              <a:gd name="f30" fmla="+- f23 0 f1"/>
              <a:gd name="f31" fmla="min f25 f24"/>
              <a:gd name="f32" fmla="*/ f26 1 f20"/>
              <a:gd name="f33" fmla="*/ f27 1 f20"/>
              <a:gd name="f34" fmla="*/ f28 f7 1"/>
              <a:gd name="f35" fmla="val f32"/>
              <a:gd name="f36" fmla="val f33"/>
              <a:gd name="f37" fmla="*/ f34 1 f0"/>
              <a:gd name="f38" fmla="*/ f6 f31 1"/>
              <a:gd name="f39" fmla="+- f36 0 f6"/>
              <a:gd name="f40" fmla="+- f35 0 f6"/>
              <a:gd name="f41" fmla="+- 0 0 f37"/>
              <a:gd name="f42" fmla="*/ f35 f31 1"/>
              <a:gd name="f43" fmla="*/ f39 1 2"/>
              <a:gd name="f44" fmla="*/ f40 1 2"/>
              <a:gd name="f45" fmla="+- 0 0 f41"/>
              <a:gd name="f46" fmla="+- f6 f43 0"/>
              <a:gd name="f47" fmla="+- f6 f44 0"/>
              <a:gd name="f48" fmla="*/ f44 f8 1"/>
              <a:gd name="f49" fmla="*/ f43 f8 1"/>
              <a:gd name="f50" fmla="*/ f45 f0 1"/>
              <a:gd name="f51" fmla="*/ f44 f31 1"/>
              <a:gd name="f52" fmla="*/ f43 f31 1"/>
              <a:gd name="f53" fmla="*/ f48 f9 1"/>
              <a:gd name="f54" fmla="*/ f49 f9 1"/>
              <a:gd name="f55" fmla="*/ f50 1 f7"/>
              <a:gd name="f56" fmla="*/ f46 f31 1"/>
              <a:gd name="f57" fmla="*/ f53 1 100000"/>
              <a:gd name="f58" fmla="*/ f54 1 100000"/>
              <a:gd name="f59" fmla="+- f55 0 f1"/>
              <a:gd name="f60" fmla="cos 1 f59"/>
              <a:gd name="f61" fmla="sin 1 f59"/>
              <a:gd name="f62" fmla="+- 0 0 f60"/>
              <a:gd name="f63" fmla="+- 0 0 f61"/>
              <a:gd name="f64" fmla="+- 0 0 f62"/>
              <a:gd name="f65" fmla="+- 0 0 f63"/>
              <a:gd name="f66" fmla="val f64"/>
              <a:gd name="f67" fmla="val f65"/>
              <a:gd name="f68" fmla="*/ f66 f57 1"/>
              <a:gd name="f69" fmla="*/ f67 f58 1"/>
              <a:gd name="f70" fmla="*/ f66 f44 1"/>
              <a:gd name="f71" fmla="*/ f67 f43 1"/>
              <a:gd name="f72" fmla="+- f47 f68 0"/>
              <a:gd name="f73" fmla="+- f46 0 f69"/>
              <a:gd name="f74" fmla="+- f47 0 f70"/>
              <a:gd name="f75" fmla="+- f47 f70 0"/>
              <a:gd name="f76" fmla="+- f46 0 f71"/>
              <a:gd name="f77" fmla="+- f46 f71 0"/>
              <a:gd name="f78" fmla="+- f47 f72 0"/>
              <a:gd name="f79" fmla="+- f46 f73 0"/>
              <a:gd name="f80" fmla="*/ f74 f31 1"/>
              <a:gd name="f81" fmla="*/ f76 f31 1"/>
              <a:gd name="f82" fmla="*/ f75 f31 1"/>
              <a:gd name="f83" fmla="*/ f77 f31 1"/>
              <a:gd name="f84" fmla="*/ f72 f31 1"/>
              <a:gd name="f85" fmla="*/ f73 f31 1"/>
              <a:gd name="f86" fmla="*/ f78 1 2"/>
              <a:gd name="f87" fmla="*/ f79 1 2"/>
              <a:gd name="f88" fmla="*/ f86 f31 1"/>
              <a:gd name="f89" fmla="*/ f87 f31 1"/>
            </a:gdLst>
            <a:ahLst/>
            <a:cxnLst>
              <a:cxn ang="3cd4">
                <a:pos x="hc" y="t"/>
              </a:cxn>
              <a:cxn ang="0">
                <a:pos x="r" y="vc"/>
              </a:cxn>
              <a:cxn ang="cd4">
                <a:pos x="hc" y="b"/>
              </a:cxn>
              <a:cxn ang="cd2">
                <a:pos x="l" y="vc"/>
              </a:cxn>
              <a:cxn ang="f29">
                <a:pos x="f82" y="f83"/>
              </a:cxn>
              <a:cxn ang="f29">
                <a:pos x="f80" y="f83"/>
              </a:cxn>
              <a:cxn ang="f30">
                <a:pos x="f80" y="f81"/>
              </a:cxn>
              <a:cxn ang="f30">
                <a:pos x="f84" y="f85"/>
              </a:cxn>
            </a:cxnLst>
            <a:rect l="f80" t="f81" r="f82" b="f83"/>
            <a:pathLst>
              <a:path>
                <a:moveTo>
                  <a:pt x="f38" y="f56"/>
                </a:moveTo>
                <a:arcTo wR="f51" hR="f52" stAng="f0" swAng="f1"/>
                <a:quadBezTo>
                  <a:pt x="f88" y="f38"/>
                  <a:pt x="f84" y="f85"/>
                </a:quadBezTo>
                <a:quadBezTo>
                  <a:pt x="f42" y="f89"/>
                  <a:pt x="f42" y="f56"/>
                </a:quadBezTo>
                <a:arcTo wR="f51" hR="f52" stAng="f6" swAng="f0"/>
                <a:close/>
              </a:path>
            </a:pathLst>
          </a:custGeom>
          <a:solidFill>
            <a:srgbClr val="2A4591"/>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alibri"/>
            </a:endParaRPr>
          </a:p>
        </p:txBody>
      </p:sp>
      <p:sp>
        <p:nvSpPr>
          <p:cNvPr id="9" name="ZoneTexte 9">
            <a:extLst>
              <a:ext uri="{FF2B5EF4-FFF2-40B4-BE49-F238E27FC236}">
                <a16:creationId xmlns:a16="http://schemas.microsoft.com/office/drawing/2014/main" id="{FC0FFC99-BE3A-0950-BEA1-720DF03E8C3D}"/>
              </a:ext>
            </a:extLst>
          </p:cNvPr>
          <p:cNvSpPr txBox="1"/>
          <p:nvPr/>
        </p:nvSpPr>
        <p:spPr>
          <a:xfrm>
            <a:off x="762006" y="177512"/>
            <a:ext cx="5791196" cy="584777"/>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3200" b="1" i="0" u="none" strike="noStrike" kern="1200" cap="none" spc="0" baseline="0">
                <a:solidFill>
                  <a:srgbClr val="2A4591"/>
                </a:solidFill>
                <a:uFillTx/>
                <a:latin typeface="Calibri"/>
                <a:ea typeface="Calibri"/>
                <a:cs typeface="Calibri"/>
              </a:rPr>
              <a:t>ES VALODU GRUPAS</a:t>
            </a:r>
          </a:p>
        </p:txBody>
      </p:sp>
      <p:sp>
        <p:nvSpPr>
          <p:cNvPr id="10" name="TextBox 17">
            <a:extLst>
              <a:ext uri="{FF2B5EF4-FFF2-40B4-BE49-F238E27FC236}">
                <a16:creationId xmlns:a16="http://schemas.microsoft.com/office/drawing/2014/main" id="{B78B79F4-BF82-7F7A-6B9D-28D18792BB5F}"/>
              </a:ext>
            </a:extLst>
          </p:cNvPr>
          <p:cNvSpPr txBox="1"/>
          <p:nvPr/>
        </p:nvSpPr>
        <p:spPr>
          <a:xfrm>
            <a:off x="1178332" y="1239423"/>
            <a:ext cx="4803242" cy="646334"/>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1800" b="0" i="0" u="none" strike="noStrike" kern="1200" cap="none" spc="0" baseline="0">
              <a:solidFill>
                <a:srgbClr val="1F4E79"/>
              </a:solidFill>
              <a:uFillTx/>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1800" b="0" i="0" u="none" strike="noStrike" kern="1200" cap="none" spc="0" baseline="0">
              <a:solidFill>
                <a:srgbClr val="000000"/>
              </a:solidFill>
              <a:uFillTx/>
              <a:latin typeface="Calibri"/>
            </a:endParaRPr>
          </a:p>
        </p:txBody>
      </p:sp>
      <p:sp>
        <p:nvSpPr>
          <p:cNvPr id="11" name="Rectangle 7">
            <a:extLst>
              <a:ext uri="{FF2B5EF4-FFF2-40B4-BE49-F238E27FC236}">
                <a16:creationId xmlns:a16="http://schemas.microsoft.com/office/drawing/2014/main" id="{339D4187-9996-19E0-E9CD-BA353218F34B}"/>
              </a:ext>
            </a:extLst>
          </p:cNvPr>
          <p:cNvSpPr/>
          <p:nvPr/>
        </p:nvSpPr>
        <p:spPr>
          <a:xfrm rot="16200004">
            <a:off x="8330655" y="6044636"/>
            <a:ext cx="1380506" cy="246220"/>
          </a:xfrm>
          <a:prstGeom prst="rect">
            <a:avLst/>
          </a:prstGeom>
          <a:noFill/>
          <a:ln cap="flat">
            <a:noFill/>
            <a:prstDash val="solid"/>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000" b="1" i="0" u="none" strike="noStrike" kern="1200" cap="none" spc="0" baseline="0">
                <a:solidFill>
                  <a:srgbClr val="2A4591"/>
                </a:solidFill>
                <a:uFillTx/>
                <a:latin typeface="Arial"/>
                <a:ea typeface="Arial"/>
                <a:cs typeface="Arial"/>
              </a:rPr>
              <a:t>KAS IR EIROPA?</a:t>
            </a:r>
          </a:p>
        </p:txBody>
      </p:sp>
      <p:cxnSp>
        <p:nvCxnSpPr>
          <p:cNvPr id="12" name="Connecteur droit 12">
            <a:extLst>
              <a:ext uri="{FF2B5EF4-FFF2-40B4-BE49-F238E27FC236}">
                <a16:creationId xmlns:a16="http://schemas.microsoft.com/office/drawing/2014/main" id="{08005BDF-B312-FECD-EC83-A2FB8AEDF26D}"/>
              </a:ext>
            </a:extLst>
          </p:cNvPr>
          <p:cNvCxnSpPr/>
          <p:nvPr/>
        </p:nvCxnSpPr>
        <p:spPr>
          <a:xfrm>
            <a:off x="8897779" y="5477493"/>
            <a:ext cx="246221" cy="0"/>
          </a:xfrm>
          <a:prstGeom prst="straightConnector1">
            <a:avLst/>
          </a:prstGeom>
          <a:noFill/>
          <a:ln w="12701" cap="flat">
            <a:solidFill>
              <a:srgbClr val="2A4591"/>
            </a:solidFill>
            <a:prstDash val="solid"/>
            <a:miter/>
          </a:ln>
        </p:spPr>
      </p:cxn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93">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EB1EE52-59D7-7B09-667F-3DDCC440DD87}"/>
              </a:ext>
            </a:extLst>
          </p:cNvPr>
          <p:cNvSpPr txBox="1">
            <a:spLocks noGrp="1"/>
          </p:cNvSpPr>
          <p:nvPr>
            <p:ph type="ctrTitle"/>
          </p:nvPr>
        </p:nvSpPr>
        <p:spPr/>
        <p:txBody>
          <a:bodyPr/>
          <a:lstStyle/>
          <a:p>
            <a:endParaRPr lang="en-IE"/>
          </a:p>
        </p:txBody>
      </p:sp>
      <p:sp>
        <p:nvSpPr>
          <p:cNvPr id="3" name="Sous-titre 2">
            <a:extLst>
              <a:ext uri="{FF2B5EF4-FFF2-40B4-BE49-F238E27FC236}">
                <a16:creationId xmlns:a16="http://schemas.microsoft.com/office/drawing/2014/main" id="{92DA4652-2157-478C-9563-327BDD0A44D2}"/>
              </a:ext>
            </a:extLst>
          </p:cNvPr>
          <p:cNvSpPr txBox="1">
            <a:spLocks noGrp="1"/>
          </p:cNvSpPr>
          <p:nvPr>
            <p:ph type="subTitle" idx="1"/>
          </p:nvPr>
        </p:nvSpPr>
        <p:spPr/>
        <p:txBody>
          <a:bodyPr/>
          <a:lstStyle/>
          <a:p>
            <a:endParaRPr lang="en-IE"/>
          </a:p>
        </p:txBody>
      </p:sp>
      <p:sp>
        <p:nvSpPr>
          <p:cNvPr id="4" name="Rectangle 3">
            <a:extLst>
              <a:ext uri="{FF2B5EF4-FFF2-40B4-BE49-F238E27FC236}">
                <a16:creationId xmlns:a16="http://schemas.microsoft.com/office/drawing/2014/main" id="{B6690B8C-44DA-BBBB-D13C-4286A19F12D1}"/>
              </a:ext>
            </a:extLst>
          </p:cNvPr>
          <p:cNvSpPr/>
          <p:nvPr/>
        </p:nvSpPr>
        <p:spPr>
          <a:xfrm>
            <a:off x="0" y="0"/>
            <a:ext cx="9144000" cy="6858000"/>
          </a:xfrm>
          <a:prstGeom prst="rect">
            <a:avLst/>
          </a:prstGeom>
          <a:solidFill>
            <a:srgbClr val="00B0F0"/>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4800" b="0" i="0" u="none" strike="noStrike" kern="1200" cap="none" spc="0" baseline="0">
              <a:solidFill>
                <a:srgbClr val="0082B0"/>
              </a:solidFill>
              <a:uFillTx/>
              <a:latin typeface="Calibri"/>
            </a:endParaRPr>
          </a:p>
        </p:txBody>
      </p:sp>
      <p:sp>
        <p:nvSpPr>
          <p:cNvPr id="5" name="Larme 4">
            <a:extLst>
              <a:ext uri="{FF2B5EF4-FFF2-40B4-BE49-F238E27FC236}">
                <a16:creationId xmlns:a16="http://schemas.microsoft.com/office/drawing/2014/main" id="{30714834-EDB7-85CD-045D-069BAF138178}"/>
              </a:ext>
            </a:extLst>
          </p:cNvPr>
          <p:cNvSpPr/>
          <p:nvPr/>
        </p:nvSpPr>
        <p:spPr>
          <a:xfrm rot="5400013">
            <a:off x="1062541" y="2182033"/>
            <a:ext cx="786484" cy="786484"/>
          </a:xfrm>
          <a:custGeom>
            <a:avLst/>
            <a:gdLst>
              <a:gd name="f0" fmla="val 10800000"/>
              <a:gd name="f1" fmla="val 5400000"/>
              <a:gd name="f2" fmla="val 180"/>
              <a:gd name="f3" fmla="val w"/>
              <a:gd name="f4" fmla="val h"/>
              <a:gd name="f5" fmla="val ss"/>
              <a:gd name="f6" fmla="val 0"/>
              <a:gd name="f7" fmla="*/ 5419351 1 1725033"/>
              <a:gd name="f8" fmla="sqrt 2"/>
              <a:gd name="f9" fmla="val 100000"/>
              <a:gd name="f10" fmla="+- 0 0 -180"/>
              <a:gd name="f11" fmla="+- 0 0 -360"/>
              <a:gd name="f12" fmla="abs f3"/>
              <a:gd name="f13" fmla="abs f4"/>
              <a:gd name="f14" fmla="abs f5"/>
              <a:gd name="f15" fmla="+- 2700000 f1 0"/>
              <a:gd name="f16" fmla="*/ f10 f0 1"/>
              <a:gd name="f17" fmla="*/ f11 f0 1"/>
              <a:gd name="f18" fmla="?: f12 f3 1"/>
              <a:gd name="f19" fmla="?: f13 f4 1"/>
              <a:gd name="f20" fmla="?: f14 f5 1"/>
              <a:gd name="f21" fmla="+- f15 0 f1"/>
              <a:gd name="f22" fmla="*/ f16 1 f2"/>
              <a:gd name="f23" fmla="*/ f17 1 f2"/>
              <a:gd name="f24" fmla="*/ f18 1 21600"/>
              <a:gd name="f25" fmla="*/ f19 1 21600"/>
              <a:gd name="f26" fmla="*/ 21600 f18 1"/>
              <a:gd name="f27" fmla="*/ 21600 f19 1"/>
              <a:gd name="f28" fmla="+- f21 f1 0"/>
              <a:gd name="f29" fmla="+- f22 0 f1"/>
              <a:gd name="f30" fmla="+- f23 0 f1"/>
              <a:gd name="f31" fmla="min f25 f24"/>
              <a:gd name="f32" fmla="*/ f26 1 f20"/>
              <a:gd name="f33" fmla="*/ f27 1 f20"/>
              <a:gd name="f34" fmla="*/ f28 f7 1"/>
              <a:gd name="f35" fmla="val f32"/>
              <a:gd name="f36" fmla="val f33"/>
              <a:gd name="f37" fmla="*/ f34 1 f0"/>
              <a:gd name="f38" fmla="*/ f6 f31 1"/>
              <a:gd name="f39" fmla="+- f36 0 f6"/>
              <a:gd name="f40" fmla="+- f35 0 f6"/>
              <a:gd name="f41" fmla="+- 0 0 f37"/>
              <a:gd name="f42" fmla="*/ f35 f31 1"/>
              <a:gd name="f43" fmla="*/ f39 1 2"/>
              <a:gd name="f44" fmla="*/ f40 1 2"/>
              <a:gd name="f45" fmla="+- 0 0 f41"/>
              <a:gd name="f46" fmla="+- f6 f43 0"/>
              <a:gd name="f47" fmla="+- f6 f44 0"/>
              <a:gd name="f48" fmla="*/ f44 f8 1"/>
              <a:gd name="f49" fmla="*/ f43 f8 1"/>
              <a:gd name="f50" fmla="*/ f45 f0 1"/>
              <a:gd name="f51" fmla="*/ f44 f31 1"/>
              <a:gd name="f52" fmla="*/ f43 f31 1"/>
              <a:gd name="f53" fmla="*/ f48 f9 1"/>
              <a:gd name="f54" fmla="*/ f49 f9 1"/>
              <a:gd name="f55" fmla="*/ f50 1 f7"/>
              <a:gd name="f56" fmla="*/ f46 f31 1"/>
              <a:gd name="f57" fmla="*/ f53 1 100000"/>
              <a:gd name="f58" fmla="*/ f54 1 100000"/>
              <a:gd name="f59" fmla="+- f55 0 f1"/>
              <a:gd name="f60" fmla="cos 1 f59"/>
              <a:gd name="f61" fmla="sin 1 f59"/>
              <a:gd name="f62" fmla="+- 0 0 f60"/>
              <a:gd name="f63" fmla="+- 0 0 f61"/>
              <a:gd name="f64" fmla="+- 0 0 f62"/>
              <a:gd name="f65" fmla="+- 0 0 f63"/>
              <a:gd name="f66" fmla="val f64"/>
              <a:gd name="f67" fmla="val f65"/>
              <a:gd name="f68" fmla="*/ f66 f57 1"/>
              <a:gd name="f69" fmla="*/ f67 f58 1"/>
              <a:gd name="f70" fmla="*/ f66 f44 1"/>
              <a:gd name="f71" fmla="*/ f67 f43 1"/>
              <a:gd name="f72" fmla="+- f47 f68 0"/>
              <a:gd name="f73" fmla="+- f46 0 f69"/>
              <a:gd name="f74" fmla="+- f47 0 f70"/>
              <a:gd name="f75" fmla="+- f47 f70 0"/>
              <a:gd name="f76" fmla="+- f46 0 f71"/>
              <a:gd name="f77" fmla="+- f46 f71 0"/>
              <a:gd name="f78" fmla="+- f47 f72 0"/>
              <a:gd name="f79" fmla="+- f46 f73 0"/>
              <a:gd name="f80" fmla="*/ f74 f31 1"/>
              <a:gd name="f81" fmla="*/ f76 f31 1"/>
              <a:gd name="f82" fmla="*/ f75 f31 1"/>
              <a:gd name="f83" fmla="*/ f77 f31 1"/>
              <a:gd name="f84" fmla="*/ f72 f31 1"/>
              <a:gd name="f85" fmla="*/ f73 f31 1"/>
              <a:gd name="f86" fmla="*/ f78 1 2"/>
              <a:gd name="f87" fmla="*/ f79 1 2"/>
              <a:gd name="f88" fmla="*/ f86 f31 1"/>
              <a:gd name="f89" fmla="*/ f87 f31 1"/>
            </a:gdLst>
            <a:ahLst/>
            <a:cxnLst>
              <a:cxn ang="3cd4">
                <a:pos x="hc" y="t"/>
              </a:cxn>
              <a:cxn ang="0">
                <a:pos x="r" y="vc"/>
              </a:cxn>
              <a:cxn ang="cd4">
                <a:pos x="hc" y="b"/>
              </a:cxn>
              <a:cxn ang="cd2">
                <a:pos x="l" y="vc"/>
              </a:cxn>
              <a:cxn ang="f29">
                <a:pos x="f82" y="f83"/>
              </a:cxn>
              <a:cxn ang="f29">
                <a:pos x="f80" y="f83"/>
              </a:cxn>
              <a:cxn ang="f30">
                <a:pos x="f80" y="f81"/>
              </a:cxn>
              <a:cxn ang="f30">
                <a:pos x="f84" y="f85"/>
              </a:cxn>
            </a:cxnLst>
            <a:rect l="f80" t="f81" r="f82" b="f83"/>
            <a:pathLst>
              <a:path>
                <a:moveTo>
                  <a:pt x="f38" y="f56"/>
                </a:moveTo>
                <a:arcTo wR="f51" hR="f52" stAng="f0" swAng="f1"/>
                <a:quadBezTo>
                  <a:pt x="f88" y="f38"/>
                  <a:pt x="f84" y="f85"/>
                </a:quadBezTo>
                <a:quadBezTo>
                  <a:pt x="f42" y="f89"/>
                  <a:pt x="f42" y="f56"/>
                </a:quadBezTo>
                <a:arcTo wR="f51" hR="f52" stAng="f6" swAng="f0"/>
                <a:close/>
              </a:path>
            </a:pathLst>
          </a:cu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alibri"/>
            </a:endParaRPr>
          </a:p>
        </p:txBody>
      </p:sp>
      <p:sp>
        <p:nvSpPr>
          <p:cNvPr id="6" name="ZoneTexte 5">
            <a:extLst>
              <a:ext uri="{FF2B5EF4-FFF2-40B4-BE49-F238E27FC236}">
                <a16:creationId xmlns:a16="http://schemas.microsoft.com/office/drawing/2014/main" id="{20220FAC-03A1-A24B-4BFB-5791E3FCC0D3}"/>
              </a:ext>
            </a:extLst>
          </p:cNvPr>
          <p:cNvSpPr txBox="1"/>
          <p:nvPr/>
        </p:nvSpPr>
        <p:spPr>
          <a:xfrm>
            <a:off x="1299408" y="2001841"/>
            <a:ext cx="6545174" cy="1107996"/>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1" i="0" u="none" strike="noStrike" kern="1200" cap="none" spc="0" baseline="0">
              <a:solidFill>
                <a:srgbClr val="FFFFFF"/>
              </a:solidFill>
              <a:uFillTx/>
              <a:latin typeface="Calibri"/>
            </a:endParaRP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4800" b="1" i="0" u="none" strike="noStrike" kern="1200" cap="none" spc="0" baseline="0">
                <a:solidFill>
                  <a:srgbClr val="FFFFFF"/>
                </a:solidFill>
                <a:uFillTx/>
                <a:latin typeface="Calibri"/>
              </a:rPr>
              <a:t>EIROPAS PROJEKTS</a:t>
            </a:r>
            <a:endParaRPr lang="fr-FR" sz="4800" b="0" i="0" u="none" strike="noStrike" kern="1200" cap="none" spc="0" baseline="0">
              <a:solidFill>
                <a:srgbClr val="FFFFFF"/>
              </a:solidFill>
              <a:uFillTx/>
              <a:latin typeface="Calibri"/>
            </a:endParaRPr>
          </a:p>
        </p:txBody>
      </p:sp>
      <p:pic>
        <p:nvPicPr>
          <p:cNvPr id="7" name="Image 7">
            <a:extLst>
              <a:ext uri="{FF2B5EF4-FFF2-40B4-BE49-F238E27FC236}">
                <a16:creationId xmlns:a16="http://schemas.microsoft.com/office/drawing/2014/main" id="{C6F29FF8-4745-0886-89C1-0293FC09DAED}"/>
              </a:ext>
            </a:extLst>
          </p:cNvPr>
          <p:cNvPicPr>
            <a:picLocks noChangeAspect="1"/>
          </p:cNvPicPr>
          <p:nvPr/>
        </p:nvPicPr>
        <p:blipFill>
          <a:blip r:embed="rId3"/>
          <a:stretch>
            <a:fillRect/>
          </a:stretch>
        </p:blipFill>
        <p:spPr>
          <a:xfrm>
            <a:off x="5524503" y="3550898"/>
            <a:ext cx="2713335" cy="669523"/>
          </a:xfrm>
          <a:prstGeom prst="rect">
            <a:avLst/>
          </a:prstGeom>
          <a:noFill/>
          <a:ln cap="flat">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91">
    <p:bg>
      <p:bgPr>
        <a:blipFill>
          <a:blip r:embed="rId3"/>
          <a:stretch>
            <a:fillRect/>
          </a:stretch>
        </a:blipFill>
        <a:effectLst/>
      </p:bgPr>
    </p:bg>
    <p:spTree>
      <p:nvGrpSpPr>
        <p:cNvPr id="1" name=""/>
        <p:cNvGrpSpPr/>
        <p:nvPr/>
      </p:nvGrpSpPr>
      <p:grpSpPr>
        <a:xfrm>
          <a:off x="0" y="0"/>
          <a:ext cx="0" cy="0"/>
          <a:chOff x="0" y="0"/>
          <a:chExt cx="0" cy="0"/>
        </a:xfrm>
      </p:grpSpPr>
      <p:sp>
        <p:nvSpPr>
          <p:cNvPr id="2" name="Larme 6">
            <a:extLst>
              <a:ext uri="{FF2B5EF4-FFF2-40B4-BE49-F238E27FC236}">
                <a16:creationId xmlns:a16="http://schemas.microsoft.com/office/drawing/2014/main" id="{E32DB48E-C6FF-2865-E521-9FDFB01AD57E}"/>
              </a:ext>
            </a:extLst>
          </p:cNvPr>
          <p:cNvSpPr/>
          <p:nvPr/>
        </p:nvSpPr>
        <p:spPr>
          <a:xfrm rot="5400013">
            <a:off x="1779541" y="619881"/>
            <a:ext cx="5584853" cy="5618247"/>
          </a:xfrm>
          <a:custGeom>
            <a:avLst/>
            <a:gdLst>
              <a:gd name="f0" fmla="val 10800000"/>
              <a:gd name="f1" fmla="val 5400000"/>
              <a:gd name="f2" fmla="val 180"/>
              <a:gd name="f3" fmla="val w"/>
              <a:gd name="f4" fmla="val h"/>
              <a:gd name="f5" fmla="val ss"/>
              <a:gd name="f6" fmla="val 0"/>
              <a:gd name="f7" fmla="*/ 5419351 1 1725033"/>
              <a:gd name="f8" fmla="sqrt 2"/>
              <a:gd name="f9" fmla="val 100000"/>
              <a:gd name="f10" fmla="+- 0 0 -180"/>
              <a:gd name="f11" fmla="+- 0 0 -360"/>
              <a:gd name="f12" fmla="abs f3"/>
              <a:gd name="f13" fmla="abs f4"/>
              <a:gd name="f14" fmla="abs f5"/>
              <a:gd name="f15" fmla="+- 2700000 f1 0"/>
              <a:gd name="f16" fmla="*/ f10 f0 1"/>
              <a:gd name="f17" fmla="*/ f11 f0 1"/>
              <a:gd name="f18" fmla="?: f12 f3 1"/>
              <a:gd name="f19" fmla="?: f13 f4 1"/>
              <a:gd name="f20" fmla="?: f14 f5 1"/>
              <a:gd name="f21" fmla="+- f15 0 f1"/>
              <a:gd name="f22" fmla="*/ f16 1 f2"/>
              <a:gd name="f23" fmla="*/ f17 1 f2"/>
              <a:gd name="f24" fmla="*/ f18 1 21600"/>
              <a:gd name="f25" fmla="*/ f19 1 21600"/>
              <a:gd name="f26" fmla="*/ 21600 f18 1"/>
              <a:gd name="f27" fmla="*/ 21600 f19 1"/>
              <a:gd name="f28" fmla="+- f21 f1 0"/>
              <a:gd name="f29" fmla="+- f22 0 f1"/>
              <a:gd name="f30" fmla="+- f23 0 f1"/>
              <a:gd name="f31" fmla="min f25 f24"/>
              <a:gd name="f32" fmla="*/ f26 1 f20"/>
              <a:gd name="f33" fmla="*/ f27 1 f20"/>
              <a:gd name="f34" fmla="*/ f28 f7 1"/>
              <a:gd name="f35" fmla="val f32"/>
              <a:gd name="f36" fmla="val f33"/>
              <a:gd name="f37" fmla="*/ f34 1 f0"/>
              <a:gd name="f38" fmla="*/ f6 f31 1"/>
              <a:gd name="f39" fmla="+- f36 0 f6"/>
              <a:gd name="f40" fmla="+- f35 0 f6"/>
              <a:gd name="f41" fmla="+- 0 0 f37"/>
              <a:gd name="f42" fmla="*/ f35 f31 1"/>
              <a:gd name="f43" fmla="*/ f39 1 2"/>
              <a:gd name="f44" fmla="*/ f40 1 2"/>
              <a:gd name="f45" fmla="+- 0 0 f41"/>
              <a:gd name="f46" fmla="+- f6 f43 0"/>
              <a:gd name="f47" fmla="+- f6 f44 0"/>
              <a:gd name="f48" fmla="*/ f44 f8 1"/>
              <a:gd name="f49" fmla="*/ f43 f8 1"/>
              <a:gd name="f50" fmla="*/ f45 f0 1"/>
              <a:gd name="f51" fmla="*/ f44 f31 1"/>
              <a:gd name="f52" fmla="*/ f43 f31 1"/>
              <a:gd name="f53" fmla="*/ f48 f9 1"/>
              <a:gd name="f54" fmla="*/ f49 f9 1"/>
              <a:gd name="f55" fmla="*/ f50 1 f7"/>
              <a:gd name="f56" fmla="*/ f46 f31 1"/>
              <a:gd name="f57" fmla="*/ f53 1 100000"/>
              <a:gd name="f58" fmla="*/ f54 1 100000"/>
              <a:gd name="f59" fmla="+- f55 0 f1"/>
              <a:gd name="f60" fmla="cos 1 f59"/>
              <a:gd name="f61" fmla="sin 1 f59"/>
              <a:gd name="f62" fmla="+- 0 0 f60"/>
              <a:gd name="f63" fmla="+- 0 0 f61"/>
              <a:gd name="f64" fmla="+- 0 0 f62"/>
              <a:gd name="f65" fmla="+- 0 0 f63"/>
              <a:gd name="f66" fmla="val f64"/>
              <a:gd name="f67" fmla="val f65"/>
              <a:gd name="f68" fmla="*/ f66 f57 1"/>
              <a:gd name="f69" fmla="*/ f67 f58 1"/>
              <a:gd name="f70" fmla="*/ f66 f44 1"/>
              <a:gd name="f71" fmla="*/ f67 f43 1"/>
              <a:gd name="f72" fmla="+- f47 f68 0"/>
              <a:gd name="f73" fmla="+- f46 0 f69"/>
              <a:gd name="f74" fmla="+- f47 0 f70"/>
              <a:gd name="f75" fmla="+- f47 f70 0"/>
              <a:gd name="f76" fmla="+- f46 0 f71"/>
              <a:gd name="f77" fmla="+- f46 f71 0"/>
              <a:gd name="f78" fmla="+- f47 f72 0"/>
              <a:gd name="f79" fmla="+- f46 f73 0"/>
              <a:gd name="f80" fmla="*/ f74 f31 1"/>
              <a:gd name="f81" fmla="*/ f76 f31 1"/>
              <a:gd name="f82" fmla="*/ f75 f31 1"/>
              <a:gd name="f83" fmla="*/ f77 f31 1"/>
              <a:gd name="f84" fmla="*/ f72 f31 1"/>
              <a:gd name="f85" fmla="*/ f73 f31 1"/>
              <a:gd name="f86" fmla="*/ f78 1 2"/>
              <a:gd name="f87" fmla="*/ f79 1 2"/>
              <a:gd name="f88" fmla="*/ f86 f31 1"/>
              <a:gd name="f89" fmla="*/ f87 f31 1"/>
            </a:gdLst>
            <a:ahLst/>
            <a:cxnLst>
              <a:cxn ang="3cd4">
                <a:pos x="hc" y="t"/>
              </a:cxn>
              <a:cxn ang="0">
                <a:pos x="r" y="vc"/>
              </a:cxn>
              <a:cxn ang="cd4">
                <a:pos x="hc" y="b"/>
              </a:cxn>
              <a:cxn ang="cd2">
                <a:pos x="l" y="vc"/>
              </a:cxn>
              <a:cxn ang="f29">
                <a:pos x="f82" y="f83"/>
              </a:cxn>
              <a:cxn ang="f29">
                <a:pos x="f80" y="f83"/>
              </a:cxn>
              <a:cxn ang="f30">
                <a:pos x="f80" y="f81"/>
              </a:cxn>
              <a:cxn ang="f30">
                <a:pos x="f84" y="f85"/>
              </a:cxn>
            </a:cxnLst>
            <a:rect l="f80" t="f81" r="f82" b="f83"/>
            <a:pathLst>
              <a:path>
                <a:moveTo>
                  <a:pt x="f38" y="f56"/>
                </a:moveTo>
                <a:arcTo wR="f51" hR="f52" stAng="f0" swAng="f1"/>
                <a:quadBezTo>
                  <a:pt x="f88" y="f38"/>
                  <a:pt x="f84" y="f85"/>
                </a:quadBezTo>
                <a:quadBezTo>
                  <a:pt x="f42" y="f89"/>
                  <a:pt x="f42" y="f56"/>
                </a:quadBezTo>
                <a:arcTo wR="f51" hR="f52" stAng="f6" swAng="f0"/>
                <a:close/>
              </a:path>
            </a:pathLst>
          </a:custGeom>
          <a:solidFill>
            <a:srgbClr val="00B0F0">
              <a:alpha val="85000"/>
            </a:srgbClr>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alibri"/>
            </a:endParaRPr>
          </a:p>
        </p:txBody>
      </p:sp>
      <p:sp>
        <p:nvSpPr>
          <p:cNvPr id="3" name="ZoneTexte 1">
            <a:extLst>
              <a:ext uri="{FF2B5EF4-FFF2-40B4-BE49-F238E27FC236}">
                <a16:creationId xmlns:a16="http://schemas.microsoft.com/office/drawing/2014/main" id="{DFC9F8F9-BDB6-8A71-6CA2-C23B5AF23EFD}"/>
              </a:ext>
            </a:extLst>
          </p:cNvPr>
          <p:cNvSpPr txBox="1"/>
          <p:nvPr/>
        </p:nvSpPr>
        <p:spPr>
          <a:xfrm>
            <a:off x="2329854" y="1582616"/>
            <a:ext cx="4484281" cy="3416317"/>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5400" b="1" i="0" u="none" strike="noStrike" kern="1200" cap="none" spc="0" baseline="0">
                <a:solidFill>
                  <a:srgbClr val="FFFFFF"/>
                </a:solidFill>
                <a:uFillTx/>
                <a:latin typeface="Calibri"/>
              </a:rPr>
              <a:t>KURAS VALSTIS IZVEIDOJA ES UN KĀPĒC?</a:t>
            </a:r>
            <a:endParaRPr lang="fr-FR" sz="5400" b="0" i="0" u="none" strike="noStrike" kern="1200" cap="none" spc="0" baseline="0">
              <a:solidFill>
                <a:srgbClr val="FFFFFF"/>
              </a:solidFill>
              <a:uFillTx/>
              <a:latin typeface="Calibri"/>
            </a:endParaRPr>
          </a:p>
        </p:txBody>
      </p:sp>
      <p:sp>
        <p:nvSpPr>
          <p:cNvPr id="4" name="TextBox 3">
            <a:extLst>
              <a:ext uri="{FF2B5EF4-FFF2-40B4-BE49-F238E27FC236}">
                <a16:creationId xmlns:a16="http://schemas.microsoft.com/office/drawing/2014/main" id="{9D1A9D22-360E-50C0-A259-77F1B54572E5}"/>
              </a:ext>
            </a:extLst>
          </p:cNvPr>
          <p:cNvSpPr txBox="1"/>
          <p:nvPr/>
        </p:nvSpPr>
        <p:spPr>
          <a:xfrm>
            <a:off x="8331372" y="6673336"/>
            <a:ext cx="1625245" cy="184663"/>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600" b="0" i="1" u="none" strike="noStrike" kern="1200" cap="none" spc="0" baseline="0">
                <a:solidFill>
                  <a:srgbClr val="FFFFFF"/>
                </a:solidFill>
                <a:uFillTx/>
                <a:latin typeface="Calibri"/>
              </a:rPr>
              <a:t>© </a:t>
            </a:r>
            <a:r>
              <a:rPr lang="fr-BE" sz="600" b="0" i="0" u="none" strike="noStrike" kern="1200" cap="none" spc="0" baseline="0">
                <a:solidFill>
                  <a:srgbClr val="FFFFFF"/>
                </a:solidFill>
                <a:uFillTx/>
                <a:latin typeface="Calibri"/>
              </a:rPr>
              <a:t>EUROPEAN UNION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6" presetClass="entr" presetSubtype="21"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barn(inVertical)">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name="Slide155">
    <p:bg>
      <p:bgPr>
        <a:solidFill>
          <a:srgbClr val="F7FDF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328311-6323-3ADE-A589-0A43B6AC5951}"/>
              </a:ext>
            </a:extLst>
          </p:cNvPr>
          <p:cNvSpPr txBox="1">
            <a:spLocks noGrp="1"/>
          </p:cNvSpPr>
          <p:nvPr>
            <p:ph type="title" idx="4294967295"/>
          </p:nvPr>
        </p:nvSpPr>
        <p:spPr>
          <a:xfrm>
            <a:off x="0" y="131765"/>
            <a:ext cx="4972050" cy="792163"/>
          </a:xfrm>
        </p:spPr>
        <p:txBody>
          <a:bodyPr>
            <a:noAutofit/>
          </a:bodyPr>
          <a:lstStyle/>
          <a:p>
            <a:pPr lvl="0"/>
            <a:r>
              <a:rPr lang="en-IE" sz="3200" b="1">
                <a:solidFill>
                  <a:srgbClr val="203864"/>
                </a:solidFill>
              </a:rPr>
              <a:t>       </a:t>
            </a:r>
            <a:r>
              <a:rPr lang="en-IE" sz="3200" b="1">
                <a:solidFill>
                  <a:srgbClr val="00B0F0"/>
                </a:solidFill>
                <a:latin typeface="Calibri"/>
              </a:rPr>
              <a:t>NO KARA UZ MIERU</a:t>
            </a:r>
          </a:p>
        </p:txBody>
      </p:sp>
      <p:sp>
        <p:nvSpPr>
          <p:cNvPr id="3" name="Larme 12">
            <a:extLst>
              <a:ext uri="{FF2B5EF4-FFF2-40B4-BE49-F238E27FC236}">
                <a16:creationId xmlns:a16="http://schemas.microsoft.com/office/drawing/2014/main" id="{3F199908-8916-DD08-5609-52D2266C3BDA}"/>
              </a:ext>
            </a:extLst>
          </p:cNvPr>
          <p:cNvSpPr/>
          <p:nvPr/>
        </p:nvSpPr>
        <p:spPr>
          <a:xfrm rot="5400013">
            <a:off x="87247" y="130453"/>
            <a:ext cx="579601" cy="583067"/>
          </a:xfrm>
          <a:custGeom>
            <a:avLst/>
            <a:gdLst>
              <a:gd name="f0" fmla="val 10800000"/>
              <a:gd name="f1" fmla="val 5400000"/>
              <a:gd name="f2" fmla="val 180"/>
              <a:gd name="f3" fmla="val w"/>
              <a:gd name="f4" fmla="val h"/>
              <a:gd name="f5" fmla="val ss"/>
              <a:gd name="f6" fmla="val 0"/>
              <a:gd name="f7" fmla="*/ 5419351 1 1725033"/>
              <a:gd name="f8" fmla="sqrt 2"/>
              <a:gd name="f9" fmla="val 100000"/>
              <a:gd name="f10" fmla="+- 0 0 -180"/>
              <a:gd name="f11" fmla="+- 0 0 -360"/>
              <a:gd name="f12" fmla="abs f3"/>
              <a:gd name="f13" fmla="abs f4"/>
              <a:gd name="f14" fmla="abs f5"/>
              <a:gd name="f15" fmla="+- 2700000 f1 0"/>
              <a:gd name="f16" fmla="*/ f10 f0 1"/>
              <a:gd name="f17" fmla="*/ f11 f0 1"/>
              <a:gd name="f18" fmla="?: f12 f3 1"/>
              <a:gd name="f19" fmla="?: f13 f4 1"/>
              <a:gd name="f20" fmla="?: f14 f5 1"/>
              <a:gd name="f21" fmla="+- f15 0 f1"/>
              <a:gd name="f22" fmla="*/ f16 1 f2"/>
              <a:gd name="f23" fmla="*/ f17 1 f2"/>
              <a:gd name="f24" fmla="*/ f18 1 21600"/>
              <a:gd name="f25" fmla="*/ f19 1 21600"/>
              <a:gd name="f26" fmla="*/ 21600 f18 1"/>
              <a:gd name="f27" fmla="*/ 21600 f19 1"/>
              <a:gd name="f28" fmla="+- f21 f1 0"/>
              <a:gd name="f29" fmla="+- f22 0 f1"/>
              <a:gd name="f30" fmla="+- f23 0 f1"/>
              <a:gd name="f31" fmla="min f25 f24"/>
              <a:gd name="f32" fmla="*/ f26 1 f20"/>
              <a:gd name="f33" fmla="*/ f27 1 f20"/>
              <a:gd name="f34" fmla="*/ f28 f7 1"/>
              <a:gd name="f35" fmla="val f32"/>
              <a:gd name="f36" fmla="val f33"/>
              <a:gd name="f37" fmla="*/ f34 1 f0"/>
              <a:gd name="f38" fmla="*/ f6 f31 1"/>
              <a:gd name="f39" fmla="+- f36 0 f6"/>
              <a:gd name="f40" fmla="+- f35 0 f6"/>
              <a:gd name="f41" fmla="+- 0 0 f37"/>
              <a:gd name="f42" fmla="*/ f35 f31 1"/>
              <a:gd name="f43" fmla="*/ f39 1 2"/>
              <a:gd name="f44" fmla="*/ f40 1 2"/>
              <a:gd name="f45" fmla="+- 0 0 f41"/>
              <a:gd name="f46" fmla="+- f6 f43 0"/>
              <a:gd name="f47" fmla="+- f6 f44 0"/>
              <a:gd name="f48" fmla="*/ f44 f8 1"/>
              <a:gd name="f49" fmla="*/ f43 f8 1"/>
              <a:gd name="f50" fmla="*/ f45 f0 1"/>
              <a:gd name="f51" fmla="*/ f44 f31 1"/>
              <a:gd name="f52" fmla="*/ f43 f31 1"/>
              <a:gd name="f53" fmla="*/ f48 f9 1"/>
              <a:gd name="f54" fmla="*/ f49 f9 1"/>
              <a:gd name="f55" fmla="*/ f50 1 f7"/>
              <a:gd name="f56" fmla="*/ f46 f31 1"/>
              <a:gd name="f57" fmla="*/ f53 1 100000"/>
              <a:gd name="f58" fmla="*/ f54 1 100000"/>
              <a:gd name="f59" fmla="+- f55 0 f1"/>
              <a:gd name="f60" fmla="cos 1 f59"/>
              <a:gd name="f61" fmla="sin 1 f59"/>
              <a:gd name="f62" fmla="+- 0 0 f60"/>
              <a:gd name="f63" fmla="+- 0 0 f61"/>
              <a:gd name="f64" fmla="+- 0 0 f62"/>
              <a:gd name="f65" fmla="+- 0 0 f63"/>
              <a:gd name="f66" fmla="val f64"/>
              <a:gd name="f67" fmla="val f65"/>
              <a:gd name="f68" fmla="*/ f66 f57 1"/>
              <a:gd name="f69" fmla="*/ f67 f58 1"/>
              <a:gd name="f70" fmla="*/ f66 f44 1"/>
              <a:gd name="f71" fmla="*/ f67 f43 1"/>
              <a:gd name="f72" fmla="+- f47 f68 0"/>
              <a:gd name="f73" fmla="+- f46 0 f69"/>
              <a:gd name="f74" fmla="+- f47 0 f70"/>
              <a:gd name="f75" fmla="+- f47 f70 0"/>
              <a:gd name="f76" fmla="+- f46 0 f71"/>
              <a:gd name="f77" fmla="+- f46 f71 0"/>
              <a:gd name="f78" fmla="+- f47 f72 0"/>
              <a:gd name="f79" fmla="+- f46 f73 0"/>
              <a:gd name="f80" fmla="*/ f74 f31 1"/>
              <a:gd name="f81" fmla="*/ f76 f31 1"/>
              <a:gd name="f82" fmla="*/ f75 f31 1"/>
              <a:gd name="f83" fmla="*/ f77 f31 1"/>
              <a:gd name="f84" fmla="*/ f72 f31 1"/>
              <a:gd name="f85" fmla="*/ f73 f31 1"/>
              <a:gd name="f86" fmla="*/ f78 1 2"/>
              <a:gd name="f87" fmla="*/ f79 1 2"/>
              <a:gd name="f88" fmla="*/ f86 f31 1"/>
              <a:gd name="f89" fmla="*/ f87 f31 1"/>
            </a:gdLst>
            <a:ahLst/>
            <a:cxnLst>
              <a:cxn ang="3cd4">
                <a:pos x="hc" y="t"/>
              </a:cxn>
              <a:cxn ang="0">
                <a:pos x="r" y="vc"/>
              </a:cxn>
              <a:cxn ang="cd4">
                <a:pos x="hc" y="b"/>
              </a:cxn>
              <a:cxn ang="cd2">
                <a:pos x="l" y="vc"/>
              </a:cxn>
              <a:cxn ang="f29">
                <a:pos x="f82" y="f83"/>
              </a:cxn>
              <a:cxn ang="f29">
                <a:pos x="f80" y="f83"/>
              </a:cxn>
              <a:cxn ang="f30">
                <a:pos x="f80" y="f81"/>
              </a:cxn>
              <a:cxn ang="f30">
                <a:pos x="f84" y="f85"/>
              </a:cxn>
            </a:cxnLst>
            <a:rect l="f80" t="f81" r="f82" b="f83"/>
            <a:pathLst>
              <a:path>
                <a:moveTo>
                  <a:pt x="f38" y="f56"/>
                </a:moveTo>
                <a:arcTo wR="f51" hR="f52" stAng="f0" swAng="f1"/>
                <a:quadBezTo>
                  <a:pt x="f88" y="f38"/>
                  <a:pt x="f84" y="f85"/>
                </a:quadBezTo>
                <a:quadBezTo>
                  <a:pt x="f42" y="f89"/>
                  <a:pt x="f42" y="f56"/>
                </a:quadBezTo>
                <a:arcTo wR="f51" hR="f52" stAng="f6" swAng="f0"/>
                <a:close/>
              </a:path>
            </a:pathLst>
          </a:custGeom>
          <a:solidFill>
            <a:srgbClr val="00B0F0"/>
          </a:solidFill>
          <a:ln w="12701" cap="flat">
            <a:solidFill>
              <a:srgbClr val="FFFFFF"/>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54C6F1"/>
              </a:solidFill>
              <a:highlight>
                <a:srgbClr val="54C6F1"/>
              </a:highlight>
              <a:uFillTx/>
              <a:latin typeface="Calibri"/>
            </a:endParaRPr>
          </a:p>
        </p:txBody>
      </p:sp>
      <p:sp>
        <p:nvSpPr>
          <p:cNvPr id="4" name="Rectangle 3">
            <a:extLst>
              <a:ext uri="{FF2B5EF4-FFF2-40B4-BE49-F238E27FC236}">
                <a16:creationId xmlns:a16="http://schemas.microsoft.com/office/drawing/2014/main" id="{37949130-F41D-51CB-19A9-43AF7B2E1D59}"/>
              </a:ext>
            </a:extLst>
          </p:cNvPr>
          <p:cNvSpPr/>
          <p:nvPr/>
        </p:nvSpPr>
        <p:spPr>
          <a:xfrm>
            <a:off x="8900156" y="5460997"/>
            <a:ext cx="246220" cy="1397002"/>
          </a:xfrm>
          <a:prstGeom prst="rect">
            <a:avLst/>
          </a:prstGeom>
          <a:solidFill>
            <a:srgbClr val="FFFFFF"/>
          </a:solidFill>
          <a:ln cap="flat">
            <a:noFill/>
            <a:prstDash val="solid"/>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000" b="1" i="0" u="none" strike="noStrike" kern="1200" cap="none" spc="0" baseline="0">
                <a:solidFill>
                  <a:srgbClr val="00B0F0"/>
                </a:solidFill>
                <a:uFillTx/>
                <a:latin typeface="Arial"/>
                <a:ea typeface="Arial"/>
                <a:cs typeface="Arial"/>
              </a:rPr>
              <a:t>EIROPAS PROJEKTS</a:t>
            </a:r>
          </a:p>
        </p:txBody>
      </p:sp>
      <p:cxnSp>
        <p:nvCxnSpPr>
          <p:cNvPr id="5" name="Connecteur droit 12">
            <a:extLst>
              <a:ext uri="{FF2B5EF4-FFF2-40B4-BE49-F238E27FC236}">
                <a16:creationId xmlns:a16="http://schemas.microsoft.com/office/drawing/2014/main" id="{D26C2636-460B-EFF8-7BA2-7CF1E791DF43}"/>
              </a:ext>
            </a:extLst>
          </p:cNvPr>
          <p:cNvCxnSpPr/>
          <p:nvPr/>
        </p:nvCxnSpPr>
        <p:spPr>
          <a:xfrm>
            <a:off x="8900156" y="5460997"/>
            <a:ext cx="246221" cy="0"/>
          </a:xfrm>
          <a:prstGeom prst="straightConnector1">
            <a:avLst/>
          </a:prstGeom>
          <a:noFill/>
          <a:ln w="12701" cap="flat">
            <a:solidFill>
              <a:srgbClr val="00B0F0"/>
            </a:solidFill>
            <a:prstDash val="solid"/>
            <a:miter/>
          </a:ln>
        </p:spPr>
      </p:cxnSp>
      <p:grpSp>
        <p:nvGrpSpPr>
          <p:cNvPr id="6" name="Diagram 11">
            <a:extLst>
              <a:ext uri="{FF2B5EF4-FFF2-40B4-BE49-F238E27FC236}">
                <a16:creationId xmlns:a16="http://schemas.microsoft.com/office/drawing/2014/main" id="{78C9438D-6145-4E9A-1113-D177409FF47E}"/>
              </a:ext>
            </a:extLst>
          </p:cNvPr>
          <p:cNvGrpSpPr/>
          <p:nvPr/>
        </p:nvGrpSpPr>
        <p:grpSpPr>
          <a:xfrm>
            <a:off x="1955563" y="1416140"/>
            <a:ext cx="5232873" cy="4025719"/>
            <a:chOff x="1955563" y="1416140"/>
            <a:chExt cx="5232873" cy="4025719"/>
          </a:xfrm>
        </p:grpSpPr>
        <p:sp>
          <p:nvSpPr>
            <p:cNvPr id="7" name="Rectangle 6">
              <a:extLst>
                <a:ext uri="{FF2B5EF4-FFF2-40B4-BE49-F238E27FC236}">
                  <a16:creationId xmlns:a16="http://schemas.microsoft.com/office/drawing/2014/main" id="{793A030C-4540-8E41-C4BE-421C9788EEF9}"/>
                </a:ext>
              </a:extLst>
            </p:cNvPr>
            <p:cNvSpPr/>
            <p:nvPr/>
          </p:nvSpPr>
          <p:spPr>
            <a:xfrm>
              <a:off x="1955563" y="1416140"/>
              <a:ext cx="2326270" cy="1719099"/>
            </a:xfrm>
            <a:prstGeom prst="rect">
              <a:avLst/>
            </a:prstGeom>
            <a:blipFill>
              <a:blip r:embed="rId3">
                <a:alphaModFix/>
              </a:blip>
              <a:stretch>
                <a:fillRect/>
              </a:stretch>
            </a:blip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1800" b="0" i="0" u="none" strike="noStrike" kern="1200" cap="none" spc="0" baseline="0">
                <a:solidFill>
                  <a:srgbClr val="000000"/>
                </a:solidFill>
                <a:uFillTx/>
                <a:latin typeface="Calibri"/>
              </a:endParaRPr>
            </a:p>
          </p:txBody>
        </p:sp>
        <p:sp>
          <p:nvSpPr>
            <p:cNvPr id="8" name="Freeform: Shape 7">
              <a:extLst>
                <a:ext uri="{FF2B5EF4-FFF2-40B4-BE49-F238E27FC236}">
                  <a16:creationId xmlns:a16="http://schemas.microsoft.com/office/drawing/2014/main" id="{9F5BE3E7-BDF8-3D97-809C-C7AECA1CD526}"/>
                </a:ext>
              </a:extLst>
            </p:cNvPr>
            <p:cNvSpPr/>
            <p:nvPr/>
          </p:nvSpPr>
          <p:spPr>
            <a:xfrm>
              <a:off x="2425766" y="2823539"/>
              <a:ext cx="2004547" cy="481724"/>
            </a:xfrm>
            <a:custGeom>
              <a:avLst/>
              <a:gdLst>
                <a:gd name="f0" fmla="val 10800000"/>
                <a:gd name="f1" fmla="val 5400000"/>
                <a:gd name="f2" fmla="val 180"/>
                <a:gd name="f3" fmla="val w"/>
                <a:gd name="f4" fmla="val h"/>
                <a:gd name="f5" fmla="val 0"/>
                <a:gd name="f6" fmla="val 2004550"/>
                <a:gd name="f7" fmla="val 481726"/>
                <a:gd name="f8" fmla="+- 0 0 -90"/>
                <a:gd name="f9" fmla="*/ f3 1 2004550"/>
                <a:gd name="f10" fmla="*/ f4 1 481726"/>
                <a:gd name="f11" fmla="+- f7 0 f5"/>
                <a:gd name="f12" fmla="+- f6 0 f5"/>
                <a:gd name="f13" fmla="*/ f8 f0 1"/>
                <a:gd name="f14" fmla="*/ f12 1 2004550"/>
                <a:gd name="f15" fmla="*/ f11 1 481726"/>
                <a:gd name="f16" fmla="*/ 0 f12 1"/>
                <a:gd name="f17" fmla="*/ 0 f11 1"/>
                <a:gd name="f18" fmla="*/ 2004550 f12 1"/>
                <a:gd name="f19" fmla="*/ 481726 f11 1"/>
                <a:gd name="f20" fmla="*/ f13 1 f2"/>
                <a:gd name="f21" fmla="*/ f16 1 2004550"/>
                <a:gd name="f22" fmla="*/ f17 1 481726"/>
                <a:gd name="f23" fmla="*/ f18 1 2004550"/>
                <a:gd name="f24" fmla="*/ f19 1 481726"/>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2004550" h="481726">
                  <a:moveTo>
                    <a:pt x="f5" y="f5"/>
                  </a:moveTo>
                  <a:lnTo>
                    <a:pt x="f6" y="f5"/>
                  </a:lnTo>
                  <a:lnTo>
                    <a:pt x="f6" y="f7"/>
                  </a:lnTo>
                  <a:lnTo>
                    <a:pt x="f5" y="f7"/>
                  </a:lnTo>
                  <a:lnTo>
                    <a:pt x="f5" y="f5"/>
                  </a:lnTo>
                  <a:close/>
                </a:path>
              </a:pathLst>
            </a:custGeom>
            <a:solidFill>
              <a:srgbClr val="00B0F0"/>
            </a:solidFill>
            <a:ln w="12701" cap="flat">
              <a:solidFill>
                <a:srgbClr val="000000"/>
              </a:solidFill>
              <a:prstDash val="solid"/>
              <a:miter/>
            </a:ln>
          </p:spPr>
          <p:txBody>
            <a:bodyPr vert="horz" wrap="square" lIns="45720" tIns="45720" rIns="45720" bIns="45720" anchor="ctr" anchorCtr="1" compatLnSpc="1">
              <a:noAutofit/>
            </a:bodyPr>
            <a:lstStyle/>
            <a:p>
              <a:pPr marL="0" marR="0" lvl="0" indent="0" algn="ctr" defTabSz="1066803" rtl="0" fontAlgn="auto" hangingPunct="1">
                <a:lnSpc>
                  <a:spcPct val="90000"/>
                </a:lnSpc>
                <a:spcBef>
                  <a:spcPts val="0"/>
                </a:spcBef>
                <a:spcAft>
                  <a:spcPts val="100"/>
                </a:spcAft>
                <a:buNone/>
                <a:tabLst/>
                <a:defRPr sz="1800" b="0" i="0" u="none" strike="noStrike" kern="0" cap="none" spc="0" baseline="0">
                  <a:solidFill>
                    <a:srgbClr val="000000"/>
                  </a:solidFill>
                  <a:uFillTx/>
                </a:defRPr>
              </a:pPr>
              <a:r>
                <a:rPr lang="en-US" sz="2400" b="1" i="0" u="none" strike="noStrike" kern="1200" cap="none" spc="0" baseline="0">
                  <a:solidFill>
                    <a:srgbClr val="000000"/>
                  </a:solidFill>
                  <a:uFillTx/>
                  <a:latin typeface="Calibri"/>
                </a:rPr>
                <a:t>1914</a:t>
              </a:r>
            </a:p>
          </p:txBody>
        </p:sp>
        <p:sp>
          <p:nvSpPr>
            <p:cNvPr id="9" name="Rectangle 8">
              <a:extLst>
                <a:ext uri="{FF2B5EF4-FFF2-40B4-BE49-F238E27FC236}">
                  <a16:creationId xmlns:a16="http://schemas.microsoft.com/office/drawing/2014/main" id="{C67ABE28-79E8-0CBA-F9BA-007C7CFFE51C}"/>
                </a:ext>
              </a:extLst>
            </p:cNvPr>
            <p:cNvSpPr/>
            <p:nvPr/>
          </p:nvSpPr>
          <p:spPr>
            <a:xfrm>
              <a:off x="4713686" y="1416140"/>
              <a:ext cx="2326270" cy="1719099"/>
            </a:xfrm>
            <a:prstGeom prst="rect">
              <a:avLst/>
            </a:prstGeom>
            <a:blipFill>
              <a:blip r:embed="rId4">
                <a:alphaModFix/>
              </a:blip>
              <a:stretch>
                <a:fillRect/>
              </a:stretch>
            </a:blip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1800" b="0" i="0" u="none" strike="noStrike" kern="1200" cap="none" spc="0" baseline="0">
                <a:solidFill>
                  <a:srgbClr val="000000"/>
                </a:solidFill>
                <a:uFillTx/>
                <a:latin typeface="Calibri"/>
              </a:endParaRPr>
            </a:p>
          </p:txBody>
        </p:sp>
        <p:sp>
          <p:nvSpPr>
            <p:cNvPr id="10" name="Freeform: Shape 9">
              <a:extLst>
                <a:ext uri="{FF2B5EF4-FFF2-40B4-BE49-F238E27FC236}">
                  <a16:creationId xmlns:a16="http://schemas.microsoft.com/office/drawing/2014/main" id="{3FA75CC3-498D-6164-731A-CD5D4FF6BE2A}"/>
                </a:ext>
              </a:extLst>
            </p:cNvPr>
            <p:cNvSpPr/>
            <p:nvPr/>
          </p:nvSpPr>
          <p:spPr>
            <a:xfrm>
              <a:off x="5183889" y="2823539"/>
              <a:ext cx="2004547" cy="481724"/>
            </a:xfrm>
            <a:custGeom>
              <a:avLst/>
              <a:gdLst>
                <a:gd name="f0" fmla="val 10800000"/>
                <a:gd name="f1" fmla="val 5400000"/>
                <a:gd name="f2" fmla="val 180"/>
                <a:gd name="f3" fmla="val w"/>
                <a:gd name="f4" fmla="val h"/>
                <a:gd name="f5" fmla="val 0"/>
                <a:gd name="f6" fmla="val 2004550"/>
                <a:gd name="f7" fmla="val 481726"/>
                <a:gd name="f8" fmla="+- 0 0 -90"/>
                <a:gd name="f9" fmla="*/ f3 1 2004550"/>
                <a:gd name="f10" fmla="*/ f4 1 481726"/>
                <a:gd name="f11" fmla="+- f7 0 f5"/>
                <a:gd name="f12" fmla="+- f6 0 f5"/>
                <a:gd name="f13" fmla="*/ f8 f0 1"/>
                <a:gd name="f14" fmla="*/ f12 1 2004550"/>
                <a:gd name="f15" fmla="*/ f11 1 481726"/>
                <a:gd name="f16" fmla="*/ 0 f12 1"/>
                <a:gd name="f17" fmla="*/ 0 f11 1"/>
                <a:gd name="f18" fmla="*/ 2004550 f12 1"/>
                <a:gd name="f19" fmla="*/ 481726 f11 1"/>
                <a:gd name="f20" fmla="*/ f13 1 f2"/>
                <a:gd name="f21" fmla="*/ f16 1 2004550"/>
                <a:gd name="f22" fmla="*/ f17 1 481726"/>
                <a:gd name="f23" fmla="*/ f18 1 2004550"/>
                <a:gd name="f24" fmla="*/ f19 1 481726"/>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2004550" h="481726">
                  <a:moveTo>
                    <a:pt x="f5" y="f5"/>
                  </a:moveTo>
                  <a:lnTo>
                    <a:pt x="f6" y="f5"/>
                  </a:lnTo>
                  <a:lnTo>
                    <a:pt x="f6" y="f7"/>
                  </a:lnTo>
                  <a:lnTo>
                    <a:pt x="f5" y="f7"/>
                  </a:lnTo>
                  <a:lnTo>
                    <a:pt x="f5" y="f5"/>
                  </a:lnTo>
                  <a:close/>
                </a:path>
              </a:pathLst>
            </a:custGeom>
            <a:solidFill>
              <a:srgbClr val="00B0F0"/>
            </a:solidFill>
            <a:ln w="12701" cap="flat">
              <a:solidFill>
                <a:srgbClr val="000000"/>
              </a:solidFill>
              <a:prstDash val="solid"/>
              <a:miter/>
            </a:ln>
          </p:spPr>
          <p:txBody>
            <a:bodyPr vert="horz" wrap="square" lIns="45720" tIns="45720" rIns="45720" bIns="45720" anchor="ctr" anchorCtr="1" compatLnSpc="1">
              <a:noAutofit/>
            </a:bodyPr>
            <a:lstStyle/>
            <a:p>
              <a:pPr marL="0" marR="0" lvl="0" indent="0" algn="ctr" defTabSz="1066803" rtl="0" fontAlgn="auto" hangingPunct="1">
                <a:lnSpc>
                  <a:spcPct val="90000"/>
                </a:lnSpc>
                <a:spcBef>
                  <a:spcPts val="0"/>
                </a:spcBef>
                <a:spcAft>
                  <a:spcPts val="100"/>
                </a:spcAft>
                <a:buNone/>
                <a:tabLst/>
                <a:defRPr sz="1800" b="0" i="0" u="none" strike="noStrike" kern="0" cap="none" spc="0" baseline="0">
                  <a:solidFill>
                    <a:srgbClr val="000000"/>
                  </a:solidFill>
                  <a:uFillTx/>
                </a:defRPr>
              </a:pPr>
              <a:r>
                <a:rPr lang="en-US" sz="2400" b="1" i="0" u="none" strike="noStrike" kern="1200" cap="none" spc="0" baseline="0">
                  <a:solidFill>
                    <a:srgbClr val="000000"/>
                  </a:solidFill>
                  <a:uFillTx/>
                  <a:latin typeface="Calibri"/>
                </a:rPr>
                <a:t>1918</a:t>
              </a:r>
            </a:p>
          </p:txBody>
        </p:sp>
        <p:sp>
          <p:nvSpPr>
            <p:cNvPr id="11" name="Rectangle 10">
              <a:extLst>
                <a:ext uri="{FF2B5EF4-FFF2-40B4-BE49-F238E27FC236}">
                  <a16:creationId xmlns:a16="http://schemas.microsoft.com/office/drawing/2014/main" id="{396187B4-5F68-C7BA-41BC-A61E7DF92A5F}"/>
                </a:ext>
              </a:extLst>
            </p:cNvPr>
            <p:cNvSpPr/>
            <p:nvPr/>
          </p:nvSpPr>
          <p:spPr>
            <a:xfrm>
              <a:off x="1955563" y="3552736"/>
              <a:ext cx="2326270" cy="1719099"/>
            </a:xfrm>
            <a:prstGeom prst="rect">
              <a:avLst/>
            </a:prstGeom>
            <a:blipFill>
              <a:blip r:embed="rId5">
                <a:alphaModFix/>
              </a:blip>
              <a:stretch>
                <a:fillRect/>
              </a:stretch>
            </a:blip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1800" b="0" i="0" u="none" strike="noStrike" kern="1200" cap="none" spc="0" baseline="0">
                <a:solidFill>
                  <a:srgbClr val="000000"/>
                </a:solidFill>
                <a:uFillTx/>
                <a:latin typeface="Calibri"/>
              </a:endParaRPr>
            </a:p>
          </p:txBody>
        </p:sp>
        <p:sp>
          <p:nvSpPr>
            <p:cNvPr id="12" name="Freeform: Shape 11">
              <a:extLst>
                <a:ext uri="{FF2B5EF4-FFF2-40B4-BE49-F238E27FC236}">
                  <a16:creationId xmlns:a16="http://schemas.microsoft.com/office/drawing/2014/main" id="{AB1AA4CC-6061-44F1-B1B5-3A6A70DCCBE8}"/>
                </a:ext>
              </a:extLst>
            </p:cNvPr>
            <p:cNvSpPr/>
            <p:nvPr/>
          </p:nvSpPr>
          <p:spPr>
            <a:xfrm>
              <a:off x="2425766" y="4960135"/>
              <a:ext cx="2004547" cy="481724"/>
            </a:xfrm>
            <a:custGeom>
              <a:avLst/>
              <a:gdLst>
                <a:gd name="f0" fmla="val 10800000"/>
                <a:gd name="f1" fmla="val 5400000"/>
                <a:gd name="f2" fmla="val 180"/>
                <a:gd name="f3" fmla="val w"/>
                <a:gd name="f4" fmla="val h"/>
                <a:gd name="f5" fmla="val 0"/>
                <a:gd name="f6" fmla="val 2004550"/>
                <a:gd name="f7" fmla="val 481726"/>
                <a:gd name="f8" fmla="+- 0 0 -90"/>
                <a:gd name="f9" fmla="*/ f3 1 2004550"/>
                <a:gd name="f10" fmla="*/ f4 1 481726"/>
                <a:gd name="f11" fmla="+- f7 0 f5"/>
                <a:gd name="f12" fmla="+- f6 0 f5"/>
                <a:gd name="f13" fmla="*/ f8 f0 1"/>
                <a:gd name="f14" fmla="*/ f12 1 2004550"/>
                <a:gd name="f15" fmla="*/ f11 1 481726"/>
                <a:gd name="f16" fmla="*/ 0 f12 1"/>
                <a:gd name="f17" fmla="*/ 0 f11 1"/>
                <a:gd name="f18" fmla="*/ 2004550 f12 1"/>
                <a:gd name="f19" fmla="*/ 481726 f11 1"/>
                <a:gd name="f20" fmla="*/ f13 1 f2"/>
                <a:gd name="f21" fmla="*/ f16 1 2004550"/>
                <a:gd name="f22" fmla="*/ f17 1 481726"/>
                <a:gd name="f23" fmla="*/ f18 1 2004550"/>
                <a:gd name="f24" fmla="*/ f19 1 481726"/>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2004550" h="481726">
                  <a:moveTo>
                    <a:pt x="f5" y="f5"/>
                  </a:moveTo>
                  <a:lnTo>
                    <a:pt x="f6" y="f5"/>
                  </a:lnTo>
                  <a:lnTo>
                    <a:pt x="f6" y="f7"/>
                  </a:lnTo>
                  <a:lnTo>
                    <a:pt x="f5" y="f7"/>
                  </a:lnTo>
                  <a:lnTo>
                    <a:pt x="f5" y="f5"/>
                  </a:lnTo>
                  <a:close/>
                </a:path>
              </a:pathLst>
            </a:custGeom>
            <a:solidFill>
              <a:srgbClr val="00B0F0"/>
            </a:solidFill>
            <a:ln w="12701" cap="flat">
              <a:solidFill>
                <a:srgbClr val="000000"/>
              </a:solidFill>
              <a:prstDash val="solid"/>
              <a:miter/>
            </a:ln>
          </p:spPr>
          <p:txBody>
            <a:bodyPr vert="horz" wrap="square" lIns="45720" tIns="45720" rIns="45720" bIns="45720" anchor="ctr" anchorCtr="1" compatLnSpc="1">
              <a:noAutofit/>
            </a:bodyPr>
            <a:lstStyle/>
            <a:p>
              <a:pPr marL="0" marR="0" lvl="0" indent="0" algn="ctr" defTabSz="1066803" rtl="0" fontAlgn="auto" hangingPunct="1">
                <a:lnSpc>
                  <a:spcPct val="90000"/>
                </a:lnSpc>
                <a:spcBef>
                  <a:spcPts val="0"/>
                </a:spcBef>
                <a:spcAft>
                  <a:spcPts val="100"/>
                </a:spcAft>
                <a:buNone/>
                <a:tabLst/>
                <a:defRPr sz="1800" b="0" i="0" u="none" strike="noStrike" kern="0" cap="none" spc="0" baseline="0">
                  <a:solidFill>
                    <a:srgbClr val="000000"/>
                  </a:solidFill>
                  <a:uFillTx/>
                </a:defRPr>
              </a:pPr>
              <a:r>
                <a:rPr lang="en-US" sz="2400" b="1" i="0" u="none" strike="noStrike" kern="1200" cap="none" spc="0" baseline="0">
                  <a:solidFill>
                    <a:srgbClr val="000000"/>
                  </a:solidFill>
                  <a:uFillTx/>
                  <a:latin typeface="Calibri"/>
                </a:rPr>
                <a:t>1939</a:t>
              </a:r>
            </a:p>
          </p:txBody>
        </p:sp>
        <p:sp>
          <p:nvSpPr>
            <p:cNvPr id="13" name="Rectangle 12">
              <a:extLst>
                <a:ext uri="{FF2B5EF4-FFF2-40B4-BE49-F238E27FC236}">
                  <a16:creationId xmlns:a16="http://schemas.microsoft.com/office/drawing/2014/main" id="{BD2E3976-4E6F-251B-7BCE-9F05D22D01F3}"/>
                </a:ext>
              </a:extLst>
            </p:cNvPr>
            <p:cNvSpPr/>
            <p:nvPr/>
          </p:nvSpPr>
          <p:spPr>
            <a:xfrm>
              <a:off x="4713686" y="3552736"/>
              <a:ext cx="2326270" cy="1719099"/>
            </a:xfrm>
            <a:prstGeom prst="rect">
              <a:avLst/>
            </a:prstGeom>
            <a:blipFill>
              <a:blip r:embed="rId6">
                <a:alphaModFix/>
              </a:blip>
              <a:stretch>
                <a:fillRect/>
              </a:stretch>
            </a:blip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1800" b="0" i="0" u="none" strike="noStrike" kern="1200" cap="none" spc="0" baseline="0">
                <a:solidFill>
                  <a:srgbClr val="000000"/>
                </a:solidFill>
                <a:uFillTx/>
                <a:latin typeface="Calibri"/>
              </a:endParaRPr>
            </a:p>
          </p:txBody>
        </p:sp>
        <p:sp>
          <p:nvSpPr>
            <p:cNvPr id="14" name="Freeform: Shape 13">
              <a:extLst>
                <a:ext uri="{FF2B5EF4-FFF2-40B4-BE49-F238E27FC236}">
                  <a16:creationId xmlns:a16="http://schemas.microsoft.com/office/drawing/2014/main" id="{F13D04AC-1091-5EE0-280D-599F4D06F44B}"/>
                </a:ext>
              </a:extLst>
            </p:cNvPr>
            <p:cNvSpPr/>
            <p:nvPr/>
          </p:nvSpPr>
          <p:spPr>
            <a:xfrm>
              <a:off x="5183889" y="4960135"/>
              <a:ext cx="2004547" cy="481724"/>
            </a:xfrm>
            <a:custGeom>
              <a:avLst/>
              <a:gdLst>
                <a:gd name="f0" fmla="val 10800000"/>
                <a:gd name="f1" fmla="val 5400000"/>
                <a:gd name="f2" fmla="val 180"/>
                <a:gd name="f3" fmla="val w"/>
                <a:gd name="f4" fmla="val h"/>
                <a:gd name="f5" fmla="val 0"/>
                <a:gd name="f6" fmla="val 2004550"/>
                <a:gd name="f7" fmla="val 481726"/>
                <a:gd name="f8" fmla="+- 0 0 -90"/>
                <a:gd name="f9" fmla="*/ f3 1 2004550"/>
                <a:gd name="f10" fmla="*/ f4 1 481726"/>
                <a:gd name="f11" fmla="+- f7 0 f5"/>
                <a:gd name="f12" fmla="+- f6 0 f5"/>
                <a:gd name="f13" fmla="*/ f8 f0 1"/>
                <a:gd name="f14" fmla="*/ f12 1 2004550"/>
                <a:gd name="f15" fmla="*/ f11 1 481726"/>
                <a:gd name="f16" fmla="*/ 0 f12 1"/>
                <a:gd name="f17" fmla="*/ 0 f11 1"/>
                <a:gd name="f18" fmla="*/ 2004550 f12 1"/>
                <a:gd name="f19" fmla="*/ 481726 f11 1"/>
                <a:gd name="f20" fmla="*/ f13 1 f2"/>
                <a:gd name="f21" fmla="*/ f16 1 2004550"/>
                <a:gd name="f22" fmla="*/ f17 1 481726"/>
                <a:gd name="f23" fmla="*/ f18 1 2004550"/>
                <a:gd name="f24" fmla="*/ f19 1 481726"/>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2004550" h="481726">
                  <a:moveTo>
                    <a:pt x="f5" y="f5"/>
                  </a:moveTo>
                  <a:lnTo>
                    <a:pt x="f6" y="f5"/>
                  </a:lnTo>
                  <a:lnTo>
                    <a:pt x="f6" y="f7"/>
                  </a:lnTo>
                  <a:lnTo>
                    <a:pt x="f5" y="f7"/>
                  </a:lnTo>
                  <a:lnTo>
                    <a:pt x="f5" y="f5"/>
                  </a:lnTo>
                  <a:close/>
                </a:path>
              </a:pathLst>
            </a:custGeom>
            <a:solidFill>
              <a:srgbClr val="00B0F0"/>
            </a:solidFill>
            <a:ln w="12701" cap="flat">
              <a:solidFill>
                <a:srgbClr val="000000"/>
              </a:solidFill>
              <a:prstDash val="solid"/>
              <a:miter/>
            </a:ln>
          </p:spPr>
          <p:txBody>
            <a:bodyPr vert="horz" wrap="square" lIns="45720" tIns="45720" rIns="45720" bIns="45720" anchor="ctr" anchorCtr="1" compatLnSpc="1">
              <a:noAutofit/>
            </a:bodyPr>
            <a:lstStyle/>
            <a:p>
              <a:pPr marL="0" marR="0" lvl="0" indent="0" algn="ctr" defTabSz="1066803" rtl="0" fontAlgn="auto" hangingPunct="1">
                <a:lnSpc>
                  <a:spcPct val="90000"/>
                </a:lnSpc>
                <a:spcBef>
                  <a:spcPts val="0"/>
                </a:spcBef>
                <a:spcAft>
                  <a:spcPts val="100"/>
                </a:spcAft>
                <a:buNone/>
                <a:tabLst/>
                <a:defRPr sz="1800" b="0" i="0" u="none" strike="noStrike" kern="0" cap="none" spc="0" baseline="0">
                  <a:solidFill>
                    <a:srgbClr val="000000"/>
                  </a:solidFill>
                  <a:uFillTx/>
                </a:defRPr>
              </a:pPr>
              <a:r>
                <a:rPr lang="en-US" sz="2400" b="1" i="0" u="none" strike="noStrike" kern="1200" cap="none" spc="0" baseline="0">
                  <a:solidFill>
                    <a:srgbClr val="000000"/>
                  </a:solidFill>
                  <a:uFillTx/>
                  <a:latin typeface="Calibri"/>
                </a:rPr>
                <a:t>1945</a:t>
              </a:r>
            </a:p>
          </p:txBody>
        </p:sp>
      </p:grpSp>
      <p:sp>
        <p:nvSpPr>
          <p:cNvPr id="15" name="TextBox 12">
            <a:extLst>
              <a:ext uri="{FF2B5EF4-FFF2-40B4-BE49-F238E27FC236}">
                <a16:creationId xmlns:a16="http://schemas.microsoft.com/office/drawing/2014/main" id="{FF0FB418-1818-18C8-3F99-9CDF610FA412}"/>
              </a:ext>
            </a:extLst>
          </p:cNvPr>
          <p:cNvSpPr txBox="1"/>
          <p:nvPr/>
        </p:nvSpPr>
        <p:spPr>
          <a:xfrm>
            <a:off x="1932428" y="1397002"/>
            <a:ext cx="1041401" cy="461662"/>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600" b="0" i="1" u="none" strike="noStrike" kern="1200" cap="none" spc="0" baseline="0">
                <a:solidFill>
                  <a:srgbClr val="000000"/>
                </a:solidFill>
                <a:uFillTx/>
                <a:latin typeface="Calibri"/>
              </a:rPr>
              <a:t>© </a:t>
            </a:r>
            <a:r>
              <a:rPr lang="fr-BE" sz="600" b="0" i="0" u="none" strike="noStrike" kern="1200" cap="none" spc="0" baseline="0">
                <a:solidFill>
                  <a:srgbClr val="000000"/>
                </a:solidFill>
                <a:uFillTx/>
                <a:latin typeface="Calibri"/>
              </a:rPr>
              <a:t>PUBLIC DOMAIN</a:t>
            </a:r>
            <a:endParaRPr lang="en-IE" sz="600" b="0" i="0" u="none" strike="noStrike" kern="1200" cap="none" spc="0" baseline="0">
              <a:solidFill>
                <a:srgbClr val="000000"/>
              </a:solidFill>
              <a:uFillTx/>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1800" b="0" i="0" u="none" strike="noStrike" kern="1200" cap="none" spc="0" baseline="0">
              <a:solidFill>
                <a:srgbClr val="000000"/>
              </a:solidFill>
              <a:uFillTx/>
              <a:latin typeface="Calibri"/>
            </a:endParaRPr>
          </a:p>
        </p:txBody>
      </p:sp>
      <p:sp>
        <p:nvSpPr>
          <p:cNvPr id="16" name="TextBox 13">
            <a:extLst>
              <a:ext uri="{FF2B5EF4-FFF2-40B4-BE49-F238E27FC236}">
                <a16:creationId xmlns:a16="http://schemas.microsoft.com/office/drawing/2014/main" id="{442B162C-671A-5B48-D7F5-3F848CBDF079}"/>
              </a:ext>
            </a:extLst>
          </p:cNvPr>
          <p:cNvSpPr txBox="1"/>
          <p:nvPr/>
        </p:nvSpPr>
        <p:spPr>
          <a:xfrm>
            <a:off x="4667783" y="1397002"/>
            <a:ext cx="1258260" cy="461662"/>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600" b="0" i="1" u="none" strike="noStrike" kern="1200" cap="none" spc="0" baseline="0">
                <a:solidFill>
                  <a:srgbClr val="FFFFFF"/>
                </a:solidFill>
                <a:uFillTx/>
                <a:latin typeface="Calibri"/>
              </a:rPr>
              <a:t>© </a:t>
            </a:r>
            <a:r>
              <a:rPr lang="fr-BE" sz="600" b="0" i="0" u="none" strike="noStrike" kern="1200" cap="none" spc="0" baseline="0">
                <a:solidFill>
                  <a:srgbClr val="FFFFFF"/>
                </a:solidFill>
                <a:uFillTx/>
                <a:latin typeface="Calibri"/>
              </a:rPr>
              <a:t>PUBLIC DOMAIN</a:t>
            </a:r>
            <a:endParaRPr lang="en-IE" sz="600" b="0" i="0" u="none" strike="noStrike" kern="1200" cap="none" spc="0" baseline="0">
              <a:solidFill>
                <a:srgbClr val="FFFFFF"/>
              </a:solidFill>
              <a:uFillTx/>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1800" b="0" i="0" u="none" strike="noStrike" kern="1200" cap="none" spc="0" baseline="0">
              <a:solidFill>
                <a:srgbClr val="000000"/>
              </a:solidFill>
              <a:uFillTx/>
              <a:latin typeface="Calibri"/>
            </a:endParaRPr>
          </a:p>
        </p:txBody>
      </p:sp>
      <p:sp>
        <p:nvSpPr>
          <p:cNvPr id="17" name="TextBox 18">
            <a:extLst>
              <a:ext uri="{FF2B5EF4-FFF2-40B4-BE49-F238E27FC236}">
                <a16:creationId xmlns:a16="http://schemas.microsoft.com/office/drawing/2014/main" id="{F946E1E7-14C5-8839-D672-24D4542096A0}"/>
              </a:ext>
            </a:extLst>
          </p:cNvPr>
          <p:cNvSpPr txBox="1"/>
          <p:nvPr/>
        </p:nvSpPr>
        <p:spPr>
          <a:xfrm>
            <a:off x="1932428" y="3557198"/>
            <a:ext cx="1041401" cy="461662"/>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600" b="0" i="1" u="none" strike="noStrike" kern="1200" cap="none" spc="0" baseline="0">
                <a:solidFill>
                  <a:srgbClr val="000000"/>
                </a:solidFill>
                <a:uFillTx/>
                <a:latin typeface="Calibri"/>
              </a:rPr>
              <a:t>© </a:t>
            </a:r>
            <a:r>
              <a:rPr lang="fr-BE" sz="600" b="0" i="0" u="none" strike="noStrike" kern="1200" cap="none" spc="0" baseline="0">
                <a:solidFill>
                  <a:srgbClr val="000000"/>
                </a:solidFill>
                <a:uFillTx/>
                <a:latin typeface="Calibri"/>
              </a:rPr>
              <a:t>PUBLIC DOMAIN</a:t>
            </a:r>
            <a:endParaRPr lang="en-IE" sz="600" b="0" i="0" u="none" strike="noStrike" kern="1200" cap="none" spc="0" baseline="0">
              <a:solidFill>
                <a:srgbClr val="000000"/>
              </a:solidFill>
              <a:uFillTx/>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1800" b="0" i="0" u="none" strike="noStrike" kern="1200" cap="none" spc="0" baseline="0">
              <a:solidFill>
                <a:srgbClr val="000000"/>
              </a:solidFill>
              <a:uFillTx/>
              <a:latin typeface="Calibri"/>
            </a:endParaRPr>
          </a:p>
        </p:txBody>
      </p:sp>
      <p:sp>
        <p:nvSpPr>
          <p:cNvPr id="18" name="TextBox 20">
            <a:extLst>
              <a:ext uri="{FF2B5EF4-FFF2-40B4-BE49-F238E27FC236}">
                <a16:creationId xmlns:a16="http://schemas.microsoft.com/office/drawing/2014/main" id="{BA74187F-005F-341B-9837-988149553C24}"/>
              </a:ext>
            </a:extLst>
          </p:cNvPr>
          <p:cNvSpPr txBox="1"/>
          <p:nvPr/>
        </p:nvSpPr>
        <p:spPr>
          <a:xfrm>
            <a:off x="4667783" y="3557198"/>
            <a:ext cx="1041401" cy="461662"/>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600" b="0" i="1" u="none" strike="noStrike" kern="1200" cap="none" spc="0" baseline="0">
                <a:solidFill>
                  <a:srgbClr val="000000"/>
                </a:solidFill>
                <a:uFillTx/>
                <a:latin typeface="Calibri"/>
              </a:rPr>
              <a:t>© </a:t>
            </a:r>
            <a:r>
              <a:rPr lang="fr-BE" sz="600" b="0" i="0" u="none" strike="noStrike" kern="1200" cap="none" spc="0" baseline="0">
                <a:solidFill>
                  <a:srgbClr val="000000"/>
                </a:solidFill>
                <a:uFillTx/>
                <a:latin typeface="Calibri"/>
              </a:rPr>
              <a:t>PUBLIC DOMAIN</a:t>
            </a:r>
            <a:endParaRPr lang="en-IE" sz="600" b="0" i="0" u="none" strike="noStrike" kern="1200" cap="none" spc="0" baseline="0">
              <a:solidFill>
                <a:srgbClr val="000000"/>
              </a:solidFill>
              <a:uFillTx/>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1800" b="0" i="0" u="none" strike="noStrike" kern="1200" cap="none" spc="0" baseline="0">
              <a:solidFill>
                <a:srgbClr val="000000"/>
              </a:solidFill>
              <a:uFillTx/>
              <a:latin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143">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B36C194-608B-6218-507F-93EC93B1D926}"/>
              </a:ext>
            </a:extLst>
          </p:cNvPr>
          <p:cNvPicPr>
            <a:picLocks noChangeAspect="1"/>
          </p:cNvPicPr>
          <p:nvPr/>
        </p:nvPicPr>
        <p:blipFill>
          <a:blip r:embed="rId3"/>
          <a:stretch>
            <a:fillRect/>
          </a:stretch>
        </p:blipFill>
        <p:spPr>
          <a:xfrm>
            <a:off x="0" y="0"/>
            <a:ext cx="9144000" cy="6858000"/>
          </a:xfrm>
          <a:prstGeom prst="rect">
            <a:avLst/>
          </a:prstGeom>
          <a:noFill/>
          <a:ln cap="flat">
            <a:noFill/>
          </a:ln>
        </p:spPr>
      </p:pic>
      <p:sp>
        <p:nvSpPr>
          <p:cNvPr id="3" name="Rectangle 2">
            <a:extLst>
              <a:ext uri="{FF2B5EF4-FFF2-40B4-BE49-F238E27FC236}">
                <a16:creationId xmlns:a16="http://schemas.microsoft.com/office/drawing/2014/main" id="{BE7A69D1-DA94-204F-EC59-FA42F8403E1B}"/>
              </a:ext>
            </a:extLst>
          </p:cNvPr>
          <p:cNvSpPr/>
          <p:nvPr/>
        </p:nvSpPr>
        <p:spPr>
          <a:xfrm>
            <a:off x="0" y="0"/>
            <a:ext cx="4343400" cy="789794"/>
          </a:xfrm>
          <a:prstGeom prst="rect">
            <a:avLst/>
          </a:prstGeom>
          <a:solidFill>
            <a:srgbClr val="FFFFFF"/>
          </a:solidFill>
          <a:ln cap="flat">
            <a:noFill/>
            <a:prstDash val="solid"/>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3200" b="1" i="0" u="none" strike="noStrike" kern="1200" cap="none" spc="0" baseline="0">
                <a:solidFill>
                  <a:srgbClr val="5B9BD5"/>
                </a:solidFill>
                <a:uFillTx/>
                <a:latin typeface="Calibri"/>
                <a:ea typeface="Calibri"/>
                <a:cs typeface="Calibri"/>
              </a:rPr>
              <a:t>      </a:t>
            </a:r>
            <a:r>
              <a:rPr lang="fr-FR" sz="3200" b="1" i="0" u="none" strike="noStrike" kern="1200" cap="none" spc="0" baseline="0">
                <a:solidFill>
                  <a:srgbClr val="00B0F0"/>
                </a:solidFill>
                <a:uFillTx/>
                <a:latin typeface="Calibri"/>
                <a:ea typeface="Calibri"/>
                <a:cs typeface="Calibri"/>
              </a:rPr>
              <a:t> NO KARA UZ MIERU</a:t>
            </a:r>
            <a:endParaRPr lang="fr-FR" sz="3200" b="0" i="0" u="none" strike="noStrike" kern="1200" cap="none" spc="0" baseline="0">
              <a:solidFill>
                <a:srgbClr val="00B0F0"/>
              </a:solidFill>
              <a:uFillTx/>
              <a:latin typeface="Calibri"/>
              <a:ea typeface="Calibri"/>
              <a:cs typeface="Calibri"/>
            </a:endParaRPr>
          </a:p>
        </p:txBody>
      </p:sp>
      <p:sp>
        <p:nvSpPr>
          <p:cNvPr id="4" name="Flowchart: Connector 4">
            <a:extLst>
              <a:ext uri="{FF2B5EF4-FFF2-40B4-BE49-F238E27FC236}">
                <a16:creationId xmlns:a16="http://schemas.microsoft.com/office/drawing/2014/main" id="{25C97BFB-35F1-8286-101F-49B188D9E62C}"/>
              </a:ext>
            </a:extLst>
          </p:cNvPr>
          <p:cNvSpPr/>
          <p:nvPr/>
        </p:nvSpPr>
        <p:spPr>
          <a:xfrm>
            <a:off x="6187443" y="0"/>
            <a:ext cx="2956556" cy="2880360"/>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lv-LV" sz="1800" b="1" i="0" u="none" strike="noStrike" kern="1200" cap="none" spc="0" baseline="0">
                <a:solidFill>
                  <a:srgbClr val="00B0F0"/>
                </a:solidFill>
                <a:uFillTx/>
                <a:latin typeface="Calibri"/>
              </a:rPr>
              <a:t>Miera saglabāšana bija viens no mērķiem, kas noveda pie Eiropas Savienības izveides</a:t>
            </a:r>
            <a:endParaRPr lang="fr-BE" sz="1800" b="1" i="0" u="none" strike="noStrike" kern="1200" cap="none" spc="0" baseline="0">
              <a:solidFill>
                <a:srgbClr val="00B0F0"/>
              </a:solidFill>
              <a:uFillTx/>
              <a:latin typeface="Calibri"/>
            </a:endParaRP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1" i="0" u="none" strike="noStrike" kern="1200" cap="none" spc="0" baseline="0">
              <a:solidFill>
                <a:srgbClr val="00B0F0"/>
              </a:solidFill>
              <a:uFillTx/>
              <a:latin typeface="Calibri"/>
            </a:endParaRP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lv-LV" sz="1800" b="1" i="0" u="none" strike="noStrike" kern="1200" cap="none" spc="0" baseline="0">
                <a:solidFill>
                  <a:srgbClr val="00B0F0"/>
                </a:solidFill>
                <a:uFillTx/>
                <a:latin typeface="Calibri"/>
              </a:rPr>
              <a:t>2012. gadā ES saņēma Nobela Miera prēmiju</a:t>
            </a:r>
            <a:endParaRPr lang="en-US" sz="1800" b="1" i="0" u="none" strike="noStrike" kern="1200" cap="none" spc="0" baseline="0">
              <a:solidFill>
                <a:srgbClr val="00B0F0"/>
              </a:solidFill>
              <a:uFillTx/>
              <a:latin typeface="Calibri"/>
            </a:endParaRPr>
          </a:p>
        </p:txBody>
      </p:sp>
      <p:sp>
        <p:nvSpPr>
          <p:cNvPr id="5" name="Larme 12">
            <a:extLst>
              <a:ext uri="{FF2B5EF4-FFF2-40B4-BE49-F238E27FC236}">
                <a16:creationId xmlns:a16="http://schemas.microsoft.com/office/drawing/2014/main" id="{8342E4FB-537E-ADA8-BE15-58EF869C646E}"/>
              </a:ext>
            </a:extLst>
          </p:cNvPr>
          <p:cNvSpPr/>
          <p:nvPr/>
        </p:nvSpPr>
        <p:spPr>
          <a:xfrm rot="5400013">
            <a:off x="1705" y="23870"/>
            <a:ext cx="579601" cy="583067"/>
          </a:xfrm>
          <a:custGeom>
            <a:avLst/>
            <a:gdLst>
              <a:gd name="f0" fmla="val 10800000"/>
              <a:gd name="f1" fmla="val 5400000"/>
              <a:gd name="f2" fmla="val 180"/>
              <a:gd name="f3" fmla="val w"/>
              <a:gd name="f4" fmla="val h"/>
              <a:gd name="f5" fmla="val ss"/>
              <a:gd name="f6" fmla="val 0"/>
              <a:gd name="f7" fmla="*/ 5419351 1 1725033"/>
              <a:gd name="f8" fmla="sqrt 2"/>
              <a:gd name="f9" fmla="val 100000"/>
              <a:gd name="f10" fmla="+- 0 0 -180"/>
              <a:gd name="f11" fmla="+- 0 0 -360"/>
              <a:gd name="f12" fmla="abs f3"/>
              <a:gd name="f13" fmla="abs f4"/>
              <a:gd name="f14" fmla="abs f5"/>
              <a:gd name="f15" fmla="+- 2700000 f1 0"/>
              <a:gd name="f16" fmla="*/ f10 f0 1"/>
              <a:gd name="f17" fmla="*/ f11 f0 1"/>
              <a:gd name="f18" fmla="?: f12 f3 1"/>
              <a:gd name="f19" fmla="?: f13 f4 1"/>
              <a:gd name="f20" fmla="?: f14 f5 1"/>
              <a:gd name="f21" fmla="+- f15 0 f1"/>
              <a:gd name="f22" fmla="*/ f16 1 f2"/>
              <a:gd name="f23" fmla="*/ f17 1 f2"/>
              <a:gd name="f24" fmla="*/ f18 1 21600"/>
              <a:gd name="f25" fmla="*/ f19 1 21600"/>
              <a:gd name="f26" fmla="*/ 21600 f18 1"/>
              <a:gd name="f27" fmla="*/ 21600 f19 1"/>
              <a:gd name="f28" fmla="+- f21 f1 0"/>
              <a:gd name="f29" fmla="+- f22 0 f1"/>
              <a:gd name="f30" fmla="+- f23 0 f1"/>
              <a:gd name="f31" fmla="min f25 f24"/>
              <a:gd name="f32" fmla="*/ f26 1 f20"/>
              <a:gd name="f33" fmla="*/ f27 1 f20"/>
              <a:gd name="f34" fmla="*/ f28 f7 1"/>
              <a:gd name="f35" fmla="val f32"/>
              <a:gd name="f36" fmla="val f33"/>
              <a:gd name="f37" fmla="*/ f34 1 f0"/>
              <a:gd name="f38" fmla="*/ f6 f31 1"/>
              <a:gd name="f39" fmla="+- f36 0 f6"/>
              <a:gd name="f40" fmla="+- f35 0 f6"/>
              <a:gd name="f41" fmla="+- 0 0 f37"/>
              <a:gd name="f42" fmla="*/ f35 f31 1"/>
              <a:gd name="f43" fmla="*/ f39 1 2"/>
              <a:gd name="f44" fmla="*/ f40 1 2"/>
              <a:gd name="f45" fmla="+- 0 0 f41"/>
              <a:gd name="f46" fmla="+- f6 f43 0"/>
              <a:gd name="f47" fmla="+- f6 f44 0"/>
              <a:gd name="f48" fmla="*/ f44 f8 1"/>
              <a:gd name="f49" fmla="*/ f43 f8 1"/>
              <a:gd name="f50" fmla="*/ f45 f0 1"/>
              <a:gd name="f51" fmla="*/ f44 f31 1"/>
              <a:gd name="f52" fmla="*/ f43 f31 1"/>
              <a:gd name="f53" fmla="*/ f48 f9 1"/>
              <a:gd name="f54" fmla="*/ f49 f9 1"/>
              <a:gd name="f55" fmla="*/ f50 1 f7"/>
              <a:gd name="f56" fmla="*/ f46 f31 1"/>
              <a:gd name="f57" fmla="*/ f53 1 100000"/>
              <a:gd name="f58" fmla="*/ f54 1 100000"/>
              <a:gd name="f59" fmla="+- f55 0 f1"/>
              <a:gd name="f60" fmla="cos 1 f59"/>
              <a:gd name="f61" fmla="sin 1 f59"/>
              <a:gd name="f62" fmla="+- 0 0 f60"/>
              <a:gd name="f63" fmla="+- 0 0 f61"/>
              <a:gd name="f64" fmla="+- 0 0 f62"/>
              <a:gd name="f65" fmla="+- 0 0 f63"/>
              <a:gd name="f66" fmla="val f64"/>
              <a:gd name="f67" fmla="val f65"/>
              <a:gd name="f68" fmla="*/ f66 f57 1"/>
              <a:gd name="f69" fmla="*/ f67 f58 1"/>
              <a:gd name="f70" fmla="*/ f66 f44 1"/>
              <a:gd name="f71" fmla="*/ f67 f43 1"/>
              <a:gd name="f72" fmla="+- f47 f68 0"/>
              <a:gd name="f73" fmla="+- f46 0 f69"/>
              <a:gd name="f74" fmla="+- f47 0 f70"/>
              <a:gd name="f75" fmla="+- f47 f70 0"/>
              <a:gd name="f76" fmla="+- f46 0 f71"/>
              <a:gd name="f77" fmla="+- f46 f71 0"/>
              <a:gd name="f78" fmla="+- f47 f72 0"/>
              <a:gd name="f79" fmla="+- f46 f73 0"/>
              <a:gd name="f80" fmla="*/ f74 f31 1"/>
              <a:gd name="f81" fmla="*/ f76 f31 1"/>
              <a:gd name="f82" fmla="*/ f75 f31 1"/>
              <a:gd name="f83" fmla="*/ f77 f31 1"/>
              <a:gd name="f84" fmla="*/ f72 f31 1"/>
              <a:gd name="f85" fmla="*/ f73 f31 1"/>
              <a:gd name="f86" fmla="*/ f78 1 2"/>
              <a:gd name="f87" fmla="*/ f79 1 2"/>
              <a:gd name="f88" fmla="*/ f86 f31 1"/>
              <a:gd name="f89" fmla="*/ f87 f31 1"/>
            </a:gdLst>
            <a:ahLst/>
            <a:cxnLst>
              <a:cxn ang="3cd4">
                <a:pos x="hc" y="t"/>
              </a:cxn>
              <a:cxn ang="0">
                <a:pos x="r" y="vc"/>
              </a:cxn>
              <a:cxn ang="cd4">
                <a:pos x="hc" y="b"/>
              </a:cxn>
              <a:cxn ang="cd2">
                <a:pos x="l" y="vc"/>
              </a:cxn>
              <a:cxn ang="f29">
                <a:pos x="f82" y="f83"/>
              </a:cxn>
              <a:cxn ang="f29">
                <a:pos x="f80" y="f83"/>
              </a:cxn>
              <a:cxn ang="f30">
                <a:pos x="f80" y="f81"/>
              </a:cxn>
              <a:cxn ang="f30">
                <a:pos x="f84" y="f85"/>
              </a:cxn>
            </a:cxnLst>
            <a:rect l="f80" t="f81" r="f82" b="f83"/>
            <a:pathLst>
              <a:path>
                <a:moveTo>
                  <a:pt x="f38" y="f56"/>
                </a:moveTo>
                <a:arcTo wR="f51" hR="f52" stAng="f0" swAng="f1"/>
                <a:quadBezTo>
                  <a:pt x="f88" y="f38"/>
                  <a:pt x="f84" y="f85"/>
                </a:quadBezTo>
                <a:quadBezTo>
                  <a:pt x="f42" y="f89"/>
                  <a:pt x="f42" y="f56"/>
                </a:quadBezTo>
                <a:arcTo wR="f51" hR="f52" stAng="f6" swAng="f0"/>
                <a:close/>
              </a:path>
            </a:pathLst>
          </a:custGeom>
          <a:solidFill>
            <a:srgbClr val="00B0F0"/>
          </a:solidFill>
          <a:ln w="12701" cap="flat">
            <a:solidFill>
              <a:srgbClr val="FFFFFF"/>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54C6F1"/>
              </a:solidFill>
              <a:highlight>
                <a:srgbClr val="54C6F1"/>
              </a:highlight>
              <a:uFillTx/>
              <a:latin typeface="Calibri"/>
            </a:endParaRPr>
          </a:p>
        </p:txBody>
      </p:sp>
      <p:sp>
        <p:nvSpPr>
          <p:cNvPr id="6" name="Rectangle 3">
            <a:extLst>
              <a:ext uri="{FF2B5EF4-FFF2-40B4-BE49-F238E27FC236}">
                <a16:creationId xmlns:a16="http://schemas.microsoft.com/office/drawing/2014/main" id="{218EBA58-BE6E-AC05-8B0C-63A3B49FE58B}"/>
              </a:ext>
            </a:extLst>
          </p:cNvPr>
          <p:cNvSpPr/>
          <p:nvPr/>
        </p:nvSpPr>
        <p:spPr>
          <a:xfrm>
            <a:off x="8289282" y="-36"/>
            <a:ext cx="854717" cy="184663"/>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600" b="0" i="1" u="none" strike="noStrike" kern="1200" cap="none" spc="0" baseline="0">
                <a:solidFill>
                  <a:srgbClr val="FFFFFF"/>
                </a:solidFill>
                <a:uFillTx/>
                <a:latin typeface="Calibri"/>
              </a:rPr>
              <a:t>© </a:t>
            </a:r>
            <a:r>
              <a:rPr lang="fr-BE" sz="600" b="0" i="0" u="none" strike="noStrike" kern="1200" cap="none" spc="0" baseline="0">
                <a:solidFill>
                  <a:srgbClr val="FFFFFF"/>
                </a:solidFill>
                <a:uFillTx/>
                <a:latin typeface="Calibri"/>
              </a:rPr>
              <a:t>EUROPEAN UNION</a:t>
            </a:r>
          </a:p>
        </p:txBody>
      </p:sp>
      <p:sp>
        <p:nvSpPr>
          <p:cNvPr id="7" name="Rectangle 6">
            <a:extLst>
              <a:ext uri="{FF2B5EF4-FFF2-40B4-BE49-F238E27FC236}">
                <a16:creationId xmlns:a16="http://schemas.microsoft.com/office/drawing/2014/main" id="{1A52C8EF-1A3C-59C7-718C-A75FBC03B143}"/>
              </a:ext>
            </a:extLst>
          </p:cNvPr>
          <p:cNvSpPr/>
          <p:nvPr/>
        </p:nvSpPr>
        <p:spPr>
          <a:xfrm>
            <a:off x="8864614" y="5416064"/>
            <a:ext cx="279385" cy="1441935"/>
          </a:xfrm>
          <a:prstGeom prst="rect">
            <a:avLst/>
          </a:prstGeom>
          <a:solidFill>
            <a:srgbClr val="FFFFFF"/>
          </a:solidFill>
          <a:ln w="12701" cap="flat">
            <a:solidFill>
              <a:srgbClr val="FFFFFF"/>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1800" b="0" i="0" u="none" strike="noStrike" kern="1200" cap="none" spc="0" baseline="0">
              <a:solidFill>
                <a:srgbClr val="FFFFFF"/>
              </a:solidFill>
              <a:uFillTx/>
              <a:latin typeface="Calibri"/>
            </a:endParaRPr>
          </a:p>
        </p:txBody>
      </p:sp>
      <p:sp>
        <p:nvSpPr>
          <p:cNvPr id="8" name="TextBox 8">
            <a:extLst>
              <a:ext uri="{FF2B5EF4-FFF2-40B4-BE49-F238E27FC236}">
                <a16:creationId xmlns:a16="http://schemas.microsoft.com/office/drawing/2014/main" id="{7A1FE74F-A2EE-7D04-8ED8-514513680BF5}"/>
              </a:ext>
            </a:extLst>
          </p:cNvPr>
          <p:cNvSpPr txBox="1"/>
          <p:nvPr/>
        </p:nvSpPr>
        <p:spPr>
          <a:xfrm>
            <a:off x="8864614" y="5416064"/>
            <a:ext cx="461662" cy="1445638"/>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000" b="1" i="0" u="none" strike="noStrike" kern="1200" cap="none" spc="0" baseline="0">
                <a:solidFill>
                  <a:srgbClr val="00B0F0"/>
                </a:solidFill>
                <a:uFillTx/>
                <a:latin typeface="Arial"/>
                <a:ea typeface="Arial"/>
                <a:cs typeface="Arial"/>
              </a:rPr>
              <a:t>EIROPAS PROJEKTS</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800" b="0" i="0" u="none" strike="noStrike" kern="1200" cap="none" spc="0" baseline="0">
              <a:solidFill>
                <a:srgbClr val="000000"/>
              </a:solidFill>
              <a:uFillTx/>
              <a:latin typeface="Calibri"/>
            </a:endParaRPr>
          </a:p>
        </p:txBody>
      </p:sp>
      <p:cxnSp>
        <p:nvCxnSpPr>
          <p:cNvPr id="9" name="Straight Connector 13">
            <a:extLst>
              <a:ext uri="{FF2B5EF4-FFF2-40B4-BE49-F238E27FC236}">
                <a16:creationId xmlns:a16="http://schemas.microsoft.com/office/drawing/2014/main" id="{43E87D38-BD0A-71D1-5B84-77E9F528C0E2}"/>
              </a:ext>
            </a:extLst>
          </p:cNvPr>
          <p:cNvCxnSpPr/>
          <p:nvPr/>
        </p:nvCxnSpPr>
        <p:spPr>
          <a:xfrm>
            <a:off x="8864614" y="5408730"/>
            <a:ext cx="279386" cy="0"/>
          </a:xfrm>
          <a:prstGeom prst="straightConnector1">
            <a:avLst/>
          </a:prstGeom>
          <a:noFill/>
          <a:ln w="6345" cap="flat">
            <a:solidFill>
              <a:srgbClr val="5B9BD5"/>
            </a:solidFill>
            <a:prstDash val="solid"/>
            <a:miter/>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name="Slide45">
    <p:bg>
      <p:bgPr>
        <a:solidFill>
          <a:srgbClr val="F7FDFF"/>
        </a:solidFill>
        <a:effectLst/>
      </p:bgPr>
    </p:bg>
    <p:spTree>
      <p:nvGrpSpPr>
        <p:cNvPr id="1" name=""/>
        <p:cNvGrpSpPr/>
        <p:nvPr/>
      </p:nvGrpSpPr>
      <p:grpSpPr>
        <a:xfrm>
          <a:off x="0" y="0"/>
          <a:ext cx="0" cy="0"/>
          <a:chOff x="0" y="0"/>
          <a:chExt cx="0" cy="0"/>
        </a:xfrm>
      </p:grpSpPr>
      <p:sp>
        <p:nvSpPr>
          <p:cNvPr id="2" name="Rectangle 11">
            <a:extLst>
              <a:ext uri="{FF2B5EF4-FFF2-40B4-BE49-F238E27FC236}">
                <a16:creationId xmlns:a16="http://schemas.microsoft.com/office/drawing/2014/main" id="{4FA00AC9-1214-AF13-FAF0-D3FDC80A56B3}"/>
              </a:ext>
            </a:extLst>
          </p:cNvPr>
          <p:cNvSpPr/>
          <p:nvPr/>
        </p:nvSpPr>
        <p:spPr>
          <a:xfrm rot="16200004">
            <a:off x="8099806" y="5813787"/>
            <a:ext cx="1842205" cy="246220"/>
          </a:xfrm>
          <a:prstGeom prst="rect">
            <a:avLst/>
          </a:prstGeom>
          <a:noFill/>
          <a:ln cap="flat">
            <a:noFill/>
            <a:prstDash val="solid"/>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000" b="1" i="0" u="none" strike="noStrike" kern="1200" cap="none" spc="0" baseline="0">
                <a:solidFill>
                  <a:srgbClr val="00B0F0"/>
                </a:solidFill>
                <a:uFillTx/>
                <a:latin typeface="Arial"/>
                <a:ea typeface="Arial"/>
                <a:cs typeface="Arial"/>
              </a:rPr>
              <a:t>EIROPAS PROJEKTS</a:t>
            </a:r>
          </a:p>
        </p:txBody>
      </p:sp>
      <p:cxnSp>
        <p:nvCxnSpPr>
          <p:cNvPr id="3" name="Connecteur droit 12">
            <a:extLst>
              <a:ext uri="{FF2B5EF4-FFF2-40B4-BE49-F238E27FC236}">
                <a16:creationId xmlns:a16="http://schemas.microsoft.com/office/drawing/2014/main" id="{D73ED47B-14A0-86D5-2FA4-95A86537284E}"/>
              </a:ext>
            </a:extLst>
          </p:cNvPr>
          <p:cNvCxnSpPr/>
          <p:nvPr/>
        </p:nvCxnSpPr>
        <p:spPr>
          <a:xfrm>
            <a:off x="8897779" y="5338953"/>
            <a:ext cx="246221" cy="0"/>
          </a:xfrm>
          <a:prstGeom prst="straightConnector1">
            <a:avLst/>
          </a:prstGeom>
          <a:noFill/>
          <a:ln w="12701" cap="flat">
            <a:solidFill>
              <a:srgbClr val="00B0F0"/>
            </a:solidFill>
            <a:prstDash val="solid"/>
            <a:miter/>
          </a:ln>
        </p:spPr>
      </p:cxnSp>
      <p:sp>
        <p:nvSpPr>
          <p:cNvPr id="4" name="Chevron 4">
            <a:extLst>
              <a:ext uri="{FF2B5EF4-FFF2-40B4-BE49-F238E27FC236}">
                <a16:creationId xmlns:a16="http://schemas.microsoft.com/office/drawing/2014/main" id="{01806A45-41B0-1BF8-6CAA-6EF8A8887602}"/>
              </a:ext>
            </a:extLst>
          </p:cNvPr>
          <p:cNvSpPr/>
          <p:nvPr/>
        </p:nvSpPr>
        <p:spPr>
          <a:xfrm>
            <a:off x="2335075" y="3210421"/>
            <a:ext cx="1174299" cy="408453"/>
          </a:xfrm>
          <a:custGeom>
            <a:avLst/>
            <a:gdLst>
              <a:gd name="f0" fmla="val 10800000"/>
              <a:gd name="f1" fmla="val 5400000"/>
              <a:gd name="f2" fmla="val 180"/>
              <a:gd name="f3" fmla="val w"/>
              <a:gd name="f4" fmla="val h"/>
              <a:gd name="f5" fmla="val ss"/>
              <a:gd name="f6" fmla="val 0"/>
              <a:gd name="f7" fmla="val 50000"/>
              <a:gd name="f8" fmla="+- 0 0 -360"/>
              <a:gd name="f9" fmla="+- 0 0 -270"/>
              <a:gd name="f10" fmla="+- 0 0 -180"/>
              <a:gd name="f11" fmla="abs f3"/>
              <a:gd name="f12" fmla="abs f4"/>
              <a:gd name="f13" fmla="abs f5"/>
              <a:gd name="f14" fmla="*/ f8 f0 1"/>
              <a:gd name="f15" fmla="*/ f9 f0 1"/>
              <a:gd name="f16" fmla="*/ f10 f0 1"/>
              <a:gd name="f17" fmla="?: f11 f3 1"/>
              <a:gd name="f18" fmla="?: f12 f4 1"/>
              <a:gd name="f19" fmla="?: f13 f5 1"/>
              <a:gd name="f20" fmla="*/ f14 1 f2"/>
              <a:gd name="f21" fmla="*/ f15 1 f2"/>
              <a:gd name="f22" fmla="*/ f16 1 f2"/>
              <a:gd name="f23" fmla="*/ f17 1 21600"/>
              <a:gd name="f24" fmla="*/ f18 1 21600"/>
              <a:gd name="f25" fmla="*/ 21600 f17 1"/>
              <a:gd name="f26" fmla="*/ 21600 f18 1"/>
              <a:gd name="f27" fmla="+- f20 0 f1"/>
              <a:gd name="f28" fmla="+- f21 0 f1"/>
              <a:gd name="f29" fmla="+- f22 0 f1"/>
              <a:gd name="f30" fmla="min f24 f23"/>
              <a:gd name="f31" fmla="*/ f25 1 f19"/>
              <a:gd name="f32" fmla="*/ f26 1 f19"/>
              <a:gd name="f33" fmla="val f31"/>
              <a:gd name="f34" fmla="val f32"/>
              <a:gd name="f35" fmla="*/ f6 f30 1"/>
              <a:gd name="f36" fmla="+- f34 0 f6"/>
              <a:gd name="f37" fmla="+- f33 0 f6"/>
              <a:gd name="f38" fmla="*/ f34 f30 1"/>
              <a:gd name="f39" fmla="*/ f33 f30 1"/>
              <a:gd name="f40" fmla="*/ f36 1 2"/>
              <a:gd name="f41" fmla="min f37 f36"/>
              <a:gd name="f42" fmla="+- f6 f40 0"/>
              <a:gd name="f43" fmla="*/ f41 f7 1"/>
              <a:gd name="f44" fmla="*/ f43 1 100000"/>
              <a:gd name="f45" fmla="*/ f42 f30 1"/>
              <a:gd name="f46" fmla="+- f33 0 f44"/>
              <a:gd name="f47" fmla="*/ f44 f30 1"/>
              <a:gd name="f48" fmla="*/ f46 1 2"/>
              <a:gd name="f49" fmla="+- f46 0 f44"/>
              <a:gd name="f50" fmla="*/ f46 f30 1"/>
              <a:gd name="f51" fmla="?: f49 f44 f6"/>
              <a:gd name="f52" fmla="?: f49 f46 f33"/>
              <a:gd name="f53" fmla="*/ f48 f30 1"/>
              <a:gd name="f54" fmla="*/ f51 f30 1"/>
              <a:gd name="f55" fmla="*/ f52 f30 1"/>
            </a:gdLst>
            <a:ahLst/>
            <a:cxnLst>
              <a:cxn ang="3cd4">
                <a:pos x="hc" y="t"/>
              </a:cxn>
              <a:cxn ang="0">
                <a:pos x="r" y="vc"/>
              </a:cxn>
              <a:cxn ang="cd4">
                <a:pos x="hc" y="b"/>
              </a:cxn>
              <a:cxn ang="cd2">
                <a:pos x="l" y="vc"/>
              </a:cxn>
              <a:cxn ang="f27">
                <a:pos x="f53" y="f35"/>
              </a:cxn>
              <a:cxn ang="f28">
                <a:pos x="f47" y="f45"/>
              </a:cxn>
              <a:cxn ang="f29">
                <a:pos x="f53" y="f38"/>
              </a:cxn>
            </a:cxnLst>
            <a:rect l="f54" t="f35" r="f55" b="f38"/>
            <a:pathLst>
              <a:path>
                <a:moveTo>
                  <a:pt x="f35" y="f35"/>
                </a:moveTo>
                <a:lnTo>
                  <a:pt x="f50" y="f35"/>
                </a:lnTo>
                <a:lnTo>
                  <a:pt x="f39" y="f45"/>
                </a:lnTo>
                <a:lnTo>
                  <a:pt x="f50" y="f38"/>
                </a:lnTo>
                <a:lnTo>
                  <a:pt x="f35" y="f38"/>
                </a:lnTo>
                <a:lnTo>
                  <a:pt x="f47" y="f45"/>
                </a:lnTo>
                <a:close/>
              </a:path>
            </a:pathLst>
          </a:custGeom>
          <a:solidFill>
            <a:srgbClr val="005674"/>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BE" sz="1800" b="0" i="0" u="none" strike="noStrike" kern="1200" cap="none" spc="0" baseline="0">
              <a:solidFill>
                <a:srgbClr val="000000"/>
              </a:solidFill>
              <a:uFillTx/>
              <a:latin typeface="Calibri"/>
            </a:endParaRPr>
          </a:p>
        </p:txBody>
      </p:sp>
      <p:sp>
        <p:nvSpPr>
          <p:cNvPr id="5" name="Chevron 9">
            <a:extLst>
              <a:ext uri="{FF2B5EF4-FFF2-40B4-BE49-F238E27FC236}">
                <a16:creationId xmlns:a16="http://schemas.microsoft.com/office/drawing/2014/main" id="{1B880A78-8E8A-E439-CB56-45099019E22E}"/>
              </a:ext>
            </a:extLst>
          </p:cNvPr>
          <p:cNvSpPr/>
          <p:nvPr/>
        </p:nvSpPr>
        <p:spPr>
          <a:xfrm>
            <a:off x="1678564" y="3210421"/>
            <a:ext cx="992124" cy="408453"/>
          </a:xfrm>
          <a:custGeom>
            <a:avLst/>
            <a:gdLst>
              <a:gd name="f0" fmla="val 10800000"/>
              <a:gd name="f1" fmla="val 5400000"/>
              <a:gd name="f2" fmla="val 180"/>
              <a:gd name="f3" fmla="val w"/>
              <a:gd name="f4" fmla="val h"/>
              <a:gd name="f5" fmla="val ss"/>
              <a:gd name="f6" fmla="val 0"/>
              <a:gd name="f7" fmla="val 50000"/>
              <a:gd name="f8" fmla="+- 0 0 -360"/>
              <a:gd name="f9" fmla="+- 0 0 -270"/>
              <a:gd name="f10" fmla="+- 0 0 -180"/>
              <a:gd name="f11" fmla="abs f3"/>
              <a:gd name="f12" fmla="abs f4"/>
              <a:gd name="f13" fmla="abs f5"/>
              <a:gd name="f14" fmla="*/ f8 f0 1"/>
              <a:gd name="f15" fmla="*/ f9 f0 1"/>
              <a:gd name="f16" fmla="*/ f10 f0 1"/>
              <a:gd name="f17" fmla="?: f11 f3 1"/>
              <a:gd name="f18" fmla="?: f12 f4 1"/>
              <a:gd name="f19" fmla="?: f13 f5 1"/>
              <a:gd name="f20" fmla="*/ f14 1 f2"/>
              <a:gd name="f21" fmla="*/ f15 1 f2"/>
              <a:gd name="f22" fmla="*/ f16 1 f2"/>
              <a:gd name="f23" fmla="*/ f17 1 21600"/>
              <a:gd name="f24" fmla="*/ f18 1 21600"/>
              <a:gd name="f25" fmla="*/ 21600 f17 1"/>
              <a:gd name="f26" fmla="*/ 21600 f18 1"/>
              <a:gd name="f27" fmla="+- f20 0 f1"/>
              <a:gd name="f28" fmla="+- f21 0 f1"/>
              <a:gd name="f29" fmla="+- f22 0 f1"/>
              <a:gd name="f30" fmla="min f24 f23"/>
              <a:gd name="f31" fmla="*/ f25 1 f19"/>
              <a:gd name="f32" fmla="*/ f26 1 f19"/>
              <a:gd name="f33" fmla="val f31"/>
              <a:gd name="f34" fmla="val f32"/>
              <a:gd name="f35" fmla="*/ f6 f30 1"/>
              <a:gd name="f36" fmla="+- f34 0 f6"/>
              <a:gd name="f37" fmla="+- f33 0 f6"/>
              <a:gd name="f38" fmla="*/ f34 f30 1"/>
              <a:gd name="f39" fmla="*/ f33 f30 1"/>
              <a:gd name="f40" fmla="*/ f36 1 2"/>
              <a:gd name="f41" fmla="min f37 f36"/>
              <a:gd name="f42" fmla="+- f6 f40 0"/>
              <a:gd name="f43" fmla="*/ f41 f7 1"/>
              <a:gd name="f44" fmla="*/ f43 1 100000"/>
              <a:gd name="f45" fmla="*/ f42 f30 1"/>
              <a:gd name="f46" fmla="+- f33 0 f44"/>
              <a:gd name="f47" fmla="*/ f44 f30 1"/>
              <a:gd name="f48" fmla="*/ f46 1 2"/>
              <a:gd name="f49" fmla="+- f46 0 f44"/>
              <a:gd name="f50" fmla="*/ f46 f30 1"/>
              <a:gd name="f51" fmla="?: f49 f44 f6"/>
              <a:gd name="f52" fmla="?: f49 f46 f33"/>
              <a:gd name="f53" fmla="*/ f48 f30 1"/>
              <a:gd name="f54" fmla="*/ f51 f30 1"/>
              <a:gd name="f55" fmla="*/ f52 f30 1"/>
            </a:gdLst>
            <a:ahLst/>
            <a:cxnLst>
              <a:cxn ang="3cd4">
                <a:pos x="hc" y="t"/>
              </a:cxn>
              <a:cxn ang="0">
                <a:pos x="r" y="vc"/>
              </a:cxn>
              <a:cxn ang="cd4">
                <a:pos x="hc" y="b"/>
              </a:cxn>
              <a:cxn ang="cd2">
                <a:pos x="l" y="vc"/>
              </a:cxn>
              <a:cxn ang="f27">
                <a:pos x="f53" y="f35"/>
              </a:cxn>
              <a:cxn ang="f28">
                <a:pos x="f47" y="f45"/>
              </a:cxn>
              <a:cxn ang="f29">
                <a:pos x="f53" y="f38"/>
              </a:cxn>
            </a:cxnLst>
            <a:rect l="f54" t="f35" r="f55" b="f38"/>
            <a:pathLst>
              <a:path>
                <a:moveTo>
                  <a:pt x="f35" y="f35"/>
                </a:moveTo>
                <a:lnTo>
                  <a:pt x="f50" y="f35"/>
                </a:lnTo>
                <a:lnTo>
                  <a:pt x="f39" y="f45"/>
                </a:lnTo>
                <a:lnTo>
                  <a:pt x="f50" y="f38"/>
                </a:lnTo>
                <a:lnTo>
                  <a:pt x="f35" y="f38"/>
                </a:lnTo>
                <a:lnTo>
                  <a:pt x="f47" y="f45"/>
                </a:lnTo>
                <a:close/>
              </a:path>
            </a:pathLst>
          </a:custGeom>
          <a:solidFill>
            <a:srgbClr val="004A64"/>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BE" sz="1800" b="0" i="0" u="none" strike="noStrike" kern="1200" cap="none" spc="0" baseline="0">
              <a:solidFill>
                <a:srgbClr val="000000"/>
              </a:solidFill>
              <a:uFillTx/>
              <a:latin typeface="Calibri"/>
            </a:endParaRPr>
          </a:p>
        </p:txBody>
      </p:sp>
      <p:sp>
        <p:nvSpPr>
          <p:cNvPr id="6" name="TextBox 8">
            <a:extLst>
              <a:ext uri="{FF2B5EF4-FFF2-40B4-BE49-F238E27FC236}">
                <a16:creationId xmlns:a16="http://schemas.microsoft.com/office/drawing/2014/main" id="{6ABDDFB1-A2F1-9F89-57E9-52E04B36BEC1}"/>
              </a:ext>
            </a:extLst>
          </p:cNvPr>
          <p:cNvSpPr txBox="1"/>
          <p:nvPr/>
        </p:nvSpPr>
        <p:spPr>
          <a:xfrm>
            <a:off x="1825087" y="887260"/>
            <a:ext cx="650284" cy="369335"/>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1800" b="1" i="0" u="none" strike="noStrike" kern="1200" cap="none" spc="0" baseline="0">
                <a:solidFill>
                  <a:srgbClr val="2F5597"/>
                </a:solidFill>
                <a:uFillTx/>
                <a:latin typeface="Calibri"/>
              </a:rPr>
              <a:t>1951</a:t>
            </a:r>
          </a:p>
        </p:txBody>
      </p:sp>
      <p:sp>
        <p:nvSpPr>
          <p:cNvPr id="7" name="TextBox 17">
            <a:extLst>
              <a:ext uri="{FF2B5EF4-FFF2-40B4-BE49-F238E27FC236}">
                <a16:creationId xmlns:a16="http://schemas.microsoft.com/office/drawing/2014/main" id="{DE968D81-49A8-F99F-4CC0-30DECAF3AFE3}"/>
              </a:ext>
            </a:extLst>
          </p:cNvPr>
          <p:cNvSpPr txBox="1"/>
          <p:nvPr/>
        </p:nvSpPr>
        <p:spPr>
          <a:xfrm>
            <a:off x="1178954" y="1121740"/>
            <a:ext cx="1942551" cy="646334"/>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lv-LV" sz="1800" b="0" i="0" u="none" strike="noStrike" kern="1200" cap="none" spc="0" baseline="0">
                <a:solidFill>
                  <a:srgbClr val="000000"/>
                </a:solidFill>
                <a:uFillTx/>
                <a:latin typeface="Calibri"/>
              </a:rPr>
              <a:t>Eiropas Ogļu un tērauda kopiena</a:t>
            </a:r>
            <a:endParaRPr lang="fr-BE" sz="1800" b="0" i="0" u="none" strike="noStrike" kern="1200" cap="none" spc="0" baseline="0">
              <a:solidFill>
                <a:srgbClr val="000000"/>
              </a:solidFill>
              <a:uFillTx/>
              <a:latin typeface="Calibri"/>
            </a:endParaRPr>
          </a:p>
        </p:txBody>
      </p:sp>
      <p:sp>
        <p:nvSpPr>
          <p:cNvPr id="8" name="TextBox 22">
            <a:extLst>
              <a:ext uri="{FF2B5EF4-FFF2-40B4-BE49-F238E27FC236}">
                <a16:creationId xmlns:a16="http://schemas.microsoft.com/office/drawing/2014/main" id="{28AB540F-677E-3486-5415-6E7CD1ECC4B7}"/>
              </a:ext>
            </a:extLst>
          </p:cNvPr>
          <p:cNvSpPr txBox="1"/>
          <p:nvPr/>
        </p:nvSpPr>
        <p:spPr>
          <a:xfrm>
            <a:off x="1044253" y="4038731"/>
            <a:ext cx="739191" cy="369335"/>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1800" b="1" i="0" u="none" strike="noStrike" kern="1200" cap="none" spc="0" baseline="0">
                <a:solidFill>
                  <a:srgbClr val="2F5597"/>
                </a:solidFill>
                <a:uFillTx/>
                <a:latin typeface="Calibri"/>
              </a:rPr>
              <a:t>1950</a:t>
            </a:r>
            <a:endParaRPr lang="fr-BE" sz="1800" b="0" i="0" u="none" strike="noStrike" kern="1200" cap="none" spc="0" baseline="0">
              <a:solidFill>
                <a:srgbClr val="2F5597"/>
              </a:solidFill>
              <a:uFillTx/>
              <a:latin typeface="Calibri"/>
            </a:endParaRPr>
          </a:p>
        </p:txBody>
      </p:sp>
      <p:sp>
        <p:nvSpPr>
          <p:cNvPr id="9" name="TextBox 23">
            <a:extLst>
              <a:ext uri="{FF2B5EF4-FFF2-40B4-BE49-F238E27FC236}">
                <a16:creationId xmlns:a16="http://schemas.microsoft.com/office/drawing/2014/main" id="{8E7C9389-E8AC-5777-2DEC-BF5AEEF03282}"/>
              </a:ext>
            </a:extLst>
          </p:cNvPr>
          <p:cNvSpPr txBox="1"/>
          <p:nvPr/>
        </p:nvSpPr>
        <p:spPr>
          <a:xfrm>
            <a:off x="723226" y="4297661"/>
            <a:ext cx="1270604" cy="646334"/>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lv-LV" sz="1800" b="0" i="0" u="none" strike="noStrike" kern="1200" cap="none" spc="0" baseline="0">
                <a:solidFill>
                  <a:srgbClr val="000000"/>
                </a:solidFill>
                <a:uFillTx/>
                <a:latin typeface="Calibri"/>
              </a:rPr>
              <a:t>Šūmaņa deklarācija</a:t>
            </a:r>
            <a:endParaRPr lang="fr-BE" sz="1800" b="0" i="0" u="none" strike="noStrike" kern="1200" cap="none" spc="0" baseline="0">
              <a:solidFill>
                <a:srgbClr val="000000"/>
              </a:solidFill>
              <a:uFillTx/>
              <a:latin typeface="Calibri"/>
            </a:endParaRPr>
          </a:p>
        </p:txBody>
      </p:sp>
      <p:sp>
        <p:nvSpPr>
          <p:cNvPr id="10" name="Rectangle 14">
            <a:extLst>
              <a:ext uri="{FF2B5EF4-FFF2-40B4-BE49-F238E27FC236}">
                <a16:creationId xmlns:a16="http://schemas.microsoft.com/office/drawing/2014/main" id="{1124315F-62B8-34A8-4866-6A67E4457DED}"/>
              </a:ext>
            </a:extLst>
          </p:cNvPr>
          <p:cNvSpPr/>
          <p:nvPr/>
        </p:nvSpPr>
        <p:spPr>
          <a:xfrm>
            <a:off x="7739326" y="3696526"/>
            <a:ext cx="1404673" cy="1148312"/>
          </a:xfrm>
          <a:prstGeom prst="rect">
            <a:avLst/>
          </a:prstGeom>
          <a:solidFill>
            <a:srgbClr val="F7FDF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BE" sz="1800" b="0" i="0" u="none" strike="noStrike" kern="1200" cap="none" spc="0" baseline="0">
              <a:solidFill>
                <a:srgbClr val="FFFFFF"/>
              </a:solidFill>
              <a:uFillTx/>
              <a:latin typeface="Calibri"/>
            </a:endParaRPr>
          </a:p>
        </p:txBody>
      </p:sp>
      <p:sp>
        <p:nvSpPr>
          <p:cNvPr id="11" name="Chevron 20">
            <a:extLst>
              <a:ext uri="{FF2B5EF4-FFF2-40B4-BE49-F238E27FC236}">
                <a16:creationId xmlns:a16="http://schemas.microsoft.com/office/drawing/2014/main" id="{CA8CAFCB-A309-A207-27F7-04281D95B755}"/>
              </a:ext>
            </a:extLst>
          </p:cNvPr>
          <p:cNvSpPr/>
          <p:nvPr/>
        </p:nvSpPr>
        <p:spPr>
          <a:xfrm>
            <a:off x="3087014" y="3212598"/>
            <a:ext cx="988256" cy="406286"/>
          </a:xfrm>
          <a:custGeom>
            <a:avLst/>
            <a:gdLst>
              <a:gd name="f0" fmla="val 10800000"/>
              <a:gd name="f1" fmla="val 5400000"/>
              <a:gd name="f2" fmla="val 180"/>
              <a:gd name="f3" fmla="val w"/>
              <a:gd name="f4" fmla="val h"/>
              <a:gd name="f5" fmla="val ss"/>
              <a:gd name="f6" fmla="val 0"/>
              <a:gd name="f7" fmla="val 50000"/>
              <a:gd name="f8" fmla="+- 0 0 -360"/>
              <a:gd name="f9" fmla="+- 0 0 -270"/>
              <a:gd name="f10" fmla="+- 0 0 -180"/>
              <a:gd name="f11" fmla="abs f3"/>
              <a:gd name="f12" fmla="abs f4"/>
              <a:gd name="f13" fmla="abs f5"/>
              <a:gd name="f14" fmla="*/ f8 f0 1"/>
              <a:gd name="f15" fmla="*/ f9 f0 1"/>
              <a:gd name="f16" fmla="*/ f10 f0 1"/>
              <a:gd name="f17" fmla="?: f11 f3 1"/>
              <a:gd name="f18" fmla="?: f12 f4 1"/>
              <a:gd name="f19" fmla="?: f13 f5 1"/>
              <a:gd name="f20" fmla="*/ f14 1 f2"/>
              <a:gd name="f21" fmla="*/ f15 1 f2"/>
              <a:gd name="f22" fmla="*/ f16 1 f2"/>
              <a:gd name="f23" fmla="*/ f17 1 21600"/>
              <a:gd name="f24" fmla="*/ f18 1 21600"/>
              <a:gd name="f25" fmla="*/ 21600 f17 1"/>
              <a:gd name="f26" fmla="*/ 21600 f18 1"/>
              <a:gd name="f27" fmla="+- f20 0 f1"/>
              <a:gd name="f28" fmla="+- f21 0 f1"/>
              <a:gd name="f29" fmla="+- f22 0 f1"/>
              <a:gd name="f30" fmla="min f24 f23"/>
              <a:gd name="f31" fmla="*/ f25 1 f19"/>
              <a:gd name="f32" fmla="*/ f26 1 f19"/>
              <a:gd name="f33" fmla="val f31"/>
              <a:gd name="f34" fmla="val f32"/>
              <a:gd name="f35" fmla="*/ f6 f30 1"/>
              <a:gd name="f36" fmla="+- f34 0 f6"/>
              <a:gd name="f37" fmla="+- f33 0 f6"/>
              <a:gd name="f38" fmla="*/ f34 f30 1"/>
              <a:gd name="f39" fmla="*/ f33 f30 1"/>
              <a:gd name="f40" fmla="*/ f36 1 2"/>
              <a:gd name="f41" fmla="min f37 f36"/>
              <a:gd name="f42" fmla="+- f6 f40 0"/>
              <a:gd name="f43" fmla="*/ f41 f7 1"/>
              <a:gd name="f44" fmla="*/ f43 1 100000"/>
              <a:gd name="f45" fmla="*/ f42 f30 1"/>
              <a:gd name="f46" fmla="+- f33 0 f44"/>
              <a:gd name="f47" fmla="*/ f44 f30 1"/>
              <a:gd name="f48" fmla="*/ f46 1 2"/>
              <a:gd name="f49" fmla="+- f46 0 f44"/>
              <a:gd name="f50" fmla="*/ f46 f30 1"/>
              <a:gd name="f51" fmla="?: f49 f44 f6"/>
              <a:gd name="f52" fmla="?: f49 f46 f33"/>
              <a:gd name="f53" fmla="*/ f48 f30 1"/>
              <a:gd name="f54" fmla="*/ f51 f30 1"/>
              <a:gd name="f55" fmla="*/ f52 f30 1"/>
            </a:gdLst>
            <a:ahLst/>
            <a:cxnLst>
              <a:cxn ang="3cd4">
                <a:pos x="hc" y="t"/>
              </a:cxn>
              <a:cxn ang="0">
                <a:pos x="r" y="vc"/>
              </a:cxn>
              <a:cxn ang="cd4">
                <a:pos x="hc" y="b"/>
              </a:cxn>
              <a:cxn ang="cd2">
                <a:pos x="l" y="vc"/>
              </a:cxn>
              <a:cxn ang="f27">
                <a:pos x="f53" y="f35"/>
              </a:cxn>
              <a:cxn ang="f28">
                <a:pos x="f47" y="f45"/>
              </a:cxn>
              <a:cxn ang="f29">
                <a:pos x="f53" y="f38"/>
              </a:cxn>
            </a:cxnLst>
            <a:rect l="f54" t="f35" r="f55" b="f38"/>
            <a:pathLst>
              <a:path>
                <a:moveTo>
                  <a:pt x="f35" y="f35"/>
                </a:moveTo>
                <a:lnTo>
                  <a:pt x="f50" y="f35"/>
                </a:lnTo>
                <a:lnTo>
                  <a:pt x="f39" y="f45"/>
                </a:lnTo>
                <a:lnTo>
                  <a:pt x="f50" y="f38"/>
                </a:lnTo>
                <a:lnTo>
                  <a:pt x="f35" y="f38"/>
                </a:lnTo>
                <a:lnTo>
                  <a:pt x="f47" y="f45"/>
                </a:lnTo>
                <a:close/>
              </a:path>
            </a:pathLst>
          </a:custGeom>
          <a:solidFill>
            <a:srgbClr val="0079A4"/>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BE" sz="1800" b="0" i="0" u="none" strike="noStrike" kern="1200" cap="none" spc="0" baseline="0">
              <a:solidFill>
                <a:srgbClr val="000000"/>
              </a:solidFill>
              <a:uFillTx/>
              <a:latin typeface="Calibri"/>
            </a:endParaRPr>
          </a:p>
        </p:txBody>
      </p:sp>
      <p:sp>
        <p:nvSpPr>
          <p:cNvPr id="12" name="Chevron 24">
            <a:extLst>
              <a:ext uri="{FF2B5EF4-FFF2-40B4-BE49-F238E27FC236}">
                <a16:creationId xmlns:a16="http://schemas.microsoft.com/office/drawing/2014/main" id="{48828EC7-E9AE-10D0-DD12-973AB8D0037F}"/>
              </a:ext>
            </a:extLst>
          </p:cNvPr>
          <p:cNvSpPr/>
          <p:nvPr/>
        </p:nvSpPr>
        <p:spPr>
          <a:xfrm>
            <a:off x="4632835" y="3210430"/>
            <a:ext cx="1024722" cy="408453"/>
          </a:xfrm>
          <a:custGeom>
            <a:avLst/>
            <a:gdLst>
              <a:gd name="f0" fmla="val 10800000"/>
              <a:gd name="f1" fmla="val 5400000"/>
              <a:gd name="f2" fmla="val 180"/>
              <a:gd name="f3" fmla="val w"/>
              <a:gd name="f4" fmla="val h"/>
              <a:gd name="f5" fmla="val ss"/>
              <a:gd name="f6" fmla="val 0"/>
              <a:gd name="f7" fmla="val 50000"/>
              <a:gd name="f8" fmla="+- 0 0 -360"/>
              <a:gd name="f9" fmla="+- 0 0 -270"/>
              <a:gd name="f10" fmla="+- 0 0 -180"/>
              <a:gd name="f11" fmla="abs f3"/>
              <a:gd name="f12" fmla="abs f4"/>
              <a:gd name="f13" fmla="abs f5"/>
              <a:gd name="f14" fmla="*/ f8 f0 1"/>
              <a:gd name="f15" fmla="*/ f9 f0 1"/>
              <a:gd name="f16" fmla="*/ f10 f0 1"/>
              <a:gd name="f17" fmla="?: f11 f3 1"/>
              <a:gd name="f18" fmla="?: f12 f4 1"/>
              <a:gd name="f19" fmla="?: f13 f5 1"/>
              <a:gd name="f20" fmla="*/ f14 1 f2"/>
              <a:gd name="f21" fmla="*/ f15 1 f2"/>
              <a:gd name="f22" fmla="*/ f16 1 f2"/>
              <a:gd name="f23" fmla="*/ f17 1 21600"/>
              <a:gd name="f24" fmla="*/ f18 1 21600"/>
              <a:gd name="f25" fmla="*/ 21600 f17 1"/>
              <a:gd name="f26" fmla="*/ 21600 f18 1"/>
              <a:gd name="f27" fmla="+- f20 0 f1"/>
              <a:gd name="f28" fmla="+- f21 0 f1"/>
              <a:gd name="f29" fmla="+- f22 0 f1"/>
              <a:gd name="f30" fmla="min f24 f23"/>
              <a:gd name="f31" fmla="*/ f25 1 f19"/>
              <a:gd name="f32" fmla="*/ f26 1 f19"/>
              <a:gd name="f33" fmla="val f31"/>
              <a:gd name="f34" fmla="val f32"/>
              <a:gd name="f35" fmla="*/ f6 f30 1"/>
              <a:gd name="f36" fmla="+- f34 0 f6"/>
              <a:gd name="f37" fmla="+- f33 0 f6"/>
              <a:gd name="f38" fmla="*/ f34 f30 1"/>
              <a:gd name="f39" fmla="*/ f33 f30 1"/>
              <a:gd name="f40" fmla="*/ f36 1 2"/>
              <a:gd name="f41" fmla="min f37 f36"/>
              <a:gd name="f42" fmla="+- f6 f40 0"/>
              <a:gd name="f43" fmla="*/ f41 f7 1"/>
              <a:gd name="f44" fmla="*/ f43 1 100000"/>
              <a:gd name="f45" fmla="*/ f42 f30 1"/>
              <a:gd name="f46" fmla="+- f33 0 f44"/>
              <a:gd name="f47" fmla="*/ f44 f30 1"/>
              <a:gd name="f48" fmla="*/ f46 1 2"/>
              <a:gd name="f49" fmla="+- f46 0 f44"/>
              <a:gd name="f50" fmla="*/ f46 f30 1"/>
              <a:gd name="f51" fmla="?: f49 f44 f6"/>
              <a:gd name="f52" fmla="?: f49 f46 f33"/>
              <a:gd name="f53" fmla="*/ f48 f30 1"/>
              <a:gd name="f54" fmla="*/ f51 f30 1"/>
              <a:gd name="f55" fmla="*/ f52 f30 1"/>
            </a:gdLst>
            <a:ahLst/>
            <a:cxnLst>
              <a:cxn ang="3cd4">
                <a:pos x="hc" y="t"/>
              </a:cxn>
              <a:cxn ang="0">
                <a:pos x="r" y="vc"/>
              </a:cxn>
              <a:cxn ang="cd4">
                <a:pos x="hc" y="b"/>
              </a:cxn>
              <a:cxn ang="cd2">
                <a:pos x="l" y="vc"/>
              </a:cxn>
              <a:cxn ang="f27">
                <a:pos x="f53" y="f35"/>
              </a:cxn>
              <a:cxn ang="f28">
                <a:pos x="f47" y="f45"/>
              </a:cxn>
              <a:cxn ang="f29">
                <a:pos x="f53" y="f38"/>
              </a:cxn>
            </a:cxnLst>
            <a:rect l="f54" t="f35" r="f55" b="f38"/>
            <a:pathLst>
              <a:path>
                <a:moveTo>
                  <a:pt x="f35" y="f35"/>
                </a:moveTo>
                <a:lnTo>
                  <a:pt x="f50" y="f35"/>
                </a:lnTo>
                <a:lnTo>
                  <a:pt x="f39" y="f45"/>
                </a:lnTo>
                <a:lnTo>
                  <a:pt x="f50" y="f38"/>
                </a:lnTo>
                <a:lnTo>
                  <a:pt x="f35" y="f38"/>
                </a:lnTo>
                <a:lnTo>
                  <a:pt x="f47" y="f45"/>
                </a:lnTo>
                <a:close/>
              </a:path>
            </a:pathLst>
          </a:custGeom>
          <a:solidFill>
            <a:srgbClr val="00B0F0"/>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BE" sz="1800" b="0" i="0" u="none" strike="noStrike" kern="1200" cap="none" spc="0" baseline="0">
              <a:solidFill>
                <a:srgbClr val="00B0F0"/>
              </a:solidFill>
              <a:uFillTx/>
              <a:latin typeface="Calibri"/>
            </a:endParaRPr>
          </a:p>
        </p:txBody>
      </p:sp>
      <p:sp>
        <p:nvSpPr>
          <p:cNvPr id="13" name="Chevron 25">
            <a:extLst>
              <a:ext uri="{FF2B5EF4-FFF2-40B4-BE49-F238E27FC236}">
                <a16:creationId xmlns:a16="http://schemas.microsoft.com/office/drawing/2014/main" id="{2746783F-EAC8-5979-0414-63170BA4D0AF}"/>
              </a:ext>
            </a:extLst>
          </p:cNvPr>
          <p:cNvSpPr/>
          <p:nvPr/>
        </p:nvSpPr>
        <p:spPr>
          <a:xfrm>
            <a:off x="3802742" y="3212598"/>
            <a:ext cx="1032476" cy="406286"/>
          </a:xfrm>
          <a:custGeom>
            <a:avLst/>
            <a:gdLst>
              <a:gd name="f0" fmla="val 10800000"/>
              <a:gd name="f1" fmla="val 5400000"/>
              <a:gd name="f2" fmla="val 180"/>
              <a:gd name="f3" fmla="val w"/>
              <a:gd name="f4" fmla="val h"/>
              <a:gd name="f5" fmla="val ss"/>
              <a:gd name="f6" fmla="val 0"/>
              <a:gd name="f7" fmla="val 50000"/>
              <a:gd name="f8" fmla="+- 0 0 -360"/>
              <a:gd name="f9" fmla="+- 0 0 -270"/>
              <a:gd name="f10" fmla="+- 0 0 -180"/>
              <a:gd name="f11" fmla="abs f3"/>
              <a:gd name="f12" fmla="abs f4"/>
              <a:gd name="f13" fmla="abs f5"/>
              <a:gd name="f14" fmla="*/ f8 f0 1"/>
              <a:gd name="f15" fmla="*/ f9 f0 1"/>
              <a:gd name="f16" fmla="*/ f10 f0 1"/>
              <a:gd name="f17" fmla="?: f11 f3 1"/>
              <a:gd name="f18" fmla="?: f12 f4 1"/>
              <a:gd name="f19" fmla="?: f13 f5 1"/>
              <a:gd name="f20" fmla="*/ f14 1 f2"/>
              <a:gd name="f21" fmla="*/ f15 1 f2"/>
              <a:gd name="f22" fmla="*/ f16 1 f2"/>
              <a:gd name="f23" fmla="*/ f17 1 21600"/>
              <a:gd name="f24" fmla="*/ f18 1 21600"/>
              <a:gd name="f25" fmla="*/ 21600 f17 1"/>
              <a:gd name="f26" fmla="*/ 21600 f18 1"/>
              <a:gd name="f27" fmla="+- f20 0 f1"/>
              <a:gd name="f28" fmla="+- f21 0 f1"/>
              <a:gd name="f29" fmla="+- f22 0 f1"/>
              <a:gd name="f30" fmla="min f24 f23"/>
              <a:gd name="f31" fmla="*/ f25 1 f19"/>
              <a:gd name="f32" fmla="*/ f26 1 f19"/>
              <a:gd name="f33" fmla="val f31"/>
              <a:gd name="f34" fmla="val f32"/>
              <a:gd name="f35" fmla="*/ f6 f30 1"/>
              <a:gd name="f36" fmla="+- f34 0 f6"/>
              <a:gd name="f37" fmla="+- f33 0 f6"/>
              <a:gd name="f38" fmla="*/ f34 f30 1"/>
              <a:gd name="f39" fmla="*/ f33 f30 1"/>
              <a:gd name="f40" fmla="*/ f36 1 2"/>
              <a:gd name="f41" fmla="min f37 f36"/>
              <a:gd name="f42" fmla="+- f6 f40 0"/>
              <a:gd name="f43" fmla="*/ f41 f7 1"/>
              <a:gd name="f44" fmla="*/ f43 1 100000"/>
              <a:gd name="f45" fmla="*/ f42 f30 1"/>
              <a:gd name="f46" fmla="+- f33 0 f44"/>
              <a:gd name="f47" fmla="*/ f44 f30 1"/>
              <a:gd name="f48" fmla="*/ f46 1 2"/>
              <a:gd name="f49" fmla="+- f46 0 f44"/>
              <a:gd name="f50" fmla="*/ f46 f30 1"/>
              <a:gd name="f51" fmla="?: f49 f44 f6"/>
              <a:gd name="f52" fmla="?: f49 f46 f33"/>
              <a:gd name="f53" fmla="*/ f48 f30 1"/>
              <a:gd name="f54" fmla="*/ f51 f30 1"/>
              <a:gd name="f55" fmla="*/ f52 f30 1"/>
            </a:gdLst>
            <a:ahLst/>
            <a:cxnLst>
              <a:cxn ang="3cd4">
                <a:pos x="hc" y="t"/>
              </a:cxn>
              <a:cxn ang="0">
                <a:pos x="r" y="vc"/>
              </a:cxn>
              <a:cxn ang="cd4">
                <a:pos x="hc" y="b"/>
              </a:cxn>
              <a:cxn ang="cd2">
                <a:pos x="l" y="vc"/>
              </a:cxn>
              <a:cxn ang="f27">
                <a:pos x="f53" y="f35"/>
              </a:cxn>
              <a:cxn ang="f28">
                <a:pos x="f47" y="f45"/>
              </a:cxn>
              <a:cxn ang="f29">
                <a:pos x="f53" y="f38"/>
              </a:cxn>
            </a:cxnLst>
            <a:rect l="f54" t="f35" r="f55" b="f38"/>
            <a:pathLst>
              <a:path>
                <a:moveTo>
                  <a:pt x="f35" y="f35"/>
                </a:moveTo>
                <a:lnTo>
                  <a:pt x="f50" y="f35"/>
                </a:lnTo>
                <a:lnTo>
                  <a:pt x="f39" y="f45"/>
                </a:lnTo>
                <a:lnTo>
                  <a:pt x="f50" y="f38"/>
                </a:lnTo>
                <a:lnTo>
                  <a:pt x="f35" y="f38"/>
                </a:lnTo>
                <a:lnTo>
                  <a:pt x="f47" y="f45"/>
                </a:lnTo>
                <a:close/>
              </a:path>
            </a:pathLst>
          </a:custGeom>
          <a:solidFill>
            <a:srgbClr val="0094C8"/>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BE" sz="1800" b="0" i="0" u="none" strike="noStrike" kern="1200" cap="none" spc="0" baseline="0">
              <a:solidFill>
                <a:srgbClr val="000000"/>
              </a:solidFill>
              <a:uFillTx/>
              <a:latin typeface="Calibri"/>
            </a:endParaRPr>
          </a:p>
        </p:txBody>
      </p:sp>
      <p:sp>
        <p:nvSpPr>
          <p:cNvPr id="14" name="Chevron 26">
            <a:extLst>
              <a:ext uri="{FF2B5EF4-FFF2-40B4-BE49-F238E27FC236}">
                <a16:creationId xmlns:a16="http://schemas.microsoft.com/office/drawing/2014/main" id="{51E026D5-5A7F-21A8-FE1D-CCE1153864B6}"/>
              </a:ext>
            </a:extLst>
          </p:cNvPr>
          <p:cNvSpPr/>
          <p:nvPr/>
        </p:nvSpPr>
        <p:spPr>
          <a:xfrm>
            <a:off x="5458455" y="3210430"/>
            <a:ext cx="958894" cy="408453"/>
          </a:xfrm>
          <a:custGeom>
            <a:avLst/>
            <a:gdLst>
              <a:gd name="f0" fmla="val 10800000"/>
              <a:gd name="f1" fmla="val 5400000"/>
              <a:gd name="f2" fmla="val 180"/>
              <a:gd name="f3" fmla="val w"/>
              <a:gd name="f4" fmla="val h"/>
              <a:gd name="f5" fmla="val ss"/>
              <a:gd name="f6" fmla="val 0"/>
              <a:gd name="f7" fmla="val 50000"/>
              <a:gd name="f8" fmla="+- 0 0 -360"/>
              <a:gd name="f9" fmla="+- 0 0 -270"/>
              <a:gd name="f10" fmla="+- 0 0 -180"/>
              <a:gd name="f11" fmla="abs f3"/>
              <a:gd name="f12" fmla="abs f4"/>
              <a:gd name="f13" fmla="abs f5"/>
              <a:gd name="f14" fmla="*/ f8 f0 1"/>
              <a:gd name="f15" fmla="*/ f9 f0 1"/>
              <a:gd name="f16" fmla="*/ f10 f0 1"/>
              <a:gd name="f17" fmla="?: f11 f3 1"/>
              <a:gd name="f18" fmla="?: f12 f4 1"/>
              <a:gd name="f19" fmla="?: f13 f5 1"/>
              <a:gd name="f20" fmla="*/ f14 1 f2"/>
              <a:gd name="f21" fmla="*/ f15 1 f2"/>
              <a:gd name="f22" fmla="*/ f16 1 f2"/>
              <a:gd name="f23" fmla="*/ f17 1 21600"/>
              <a:gd name="f24" fmla="*/ f18 1 21600"/>
              <a:gd name="f25" fmla="*/ 21600 f17 1"/>
              <a:gd name="f26" fmla="*/ 21600 f18 1"/>
              <a:gd name="f27" fmla="+- f20 0 f1"/>
              <a:gd name="f28" fmla="+- f21 0 f1"/>
              <a:gd name="f29" fmla="+- f22 0 f1"/>
              <a:gd name="f30" fmla="min f24 f23"/>
              <a:gd name="f31" fmla="*/ f25 1 f19"/>
              <a:gd name="f32" fmla="*/ f26 1 f19"/>
              <a:gd name="f33" fmla="val f31"/>
              <a:gd name="f34" fmla="val f32"/>
              <a:gd name="f35" fmla="*/ f6 f30 1"/>
              <a:gd name="f36" fmla="+- f34 0 f6"/>
              <a:gd name="f37" fmla="+- f33 0 f6"/>
              <a:gd name="f38" fmla="*/ f34 f30 1"/>
              <a:gd name="f39" fmla="*/ f33 f30 1"/>
              <a:gd name="f40" fmla="*/ f36 1 2"/>
              <a:gd name="f41" fmla="min f37 f36"/>
              <a:gd name="f42" fmla="+- f6 f40 0"/>
              <a:gd name="f43" fmla="*/ f41 f7 1"/>
              <a:gd name="f44" fmla="*/ f43 1 100000"/>
              <a:gd name="f45" fmla="*/ f42 f30 1"/>
              <a:gd name="f46" fmla="+- f33 0 f44"/>
              <a:gd name="f47" fmla="*/ f44 f30 1"/>
              <a:gd name="f48" fmla="*/ f46 1 2"/>
              <a:gd name="f49" fmla="+- f46 0 f44"/>
              <a:gd name="f50" fmla="*/ f46 f30 1"/>
              <a:gd name="f51" fmla="?: f49 f44 f6"/>
              <a:gd name="f52" fmla="?: f49 f46 f33"/>
              <a:gd name="f53" fmla="*/ f48 f30 1"/>
              <a:gd name="f54" fmla="*/ f51 f30 1"/>
              <a:gd name="f55" fmla="*/ f52 f30 1"/>
            </a:gdLst>
            <a:ahLst/>
            <a:cxnLst>
              <a:cxn ang="3cd4">
                <a:pos x="hc" y="t"/>
              </a:cxn>
              <a:cxn ang="0">
                <a:pos x="r" y="vc"/>
              </a:cxn>
              <a:cxn ang="cd4">
                <a:pos x="hc" y="b"/>
              </a:cxn>
              <a:cxn ang="cd2">
                <a:pos x="l" y="vc"/>
              </a:cxn>
              <a:cxn ang="f27">
                <a:pos x="f53" y="f35"/>
              </a:cxn>
              <a:cxn ang="f28">
                <a:pos x="f47" y="f45"/>
              </a:cxn>
              <a:cxn ang="f29">
                <a:pos x="f53" y="f38"/>
              </a:cxn>
            </a:cxnLst>
            <a:rect l="f54" t="f35" r="f55" b="f38"/>
            <a:pathLst>
              <a:path>
                <a:moveTo>
                  <a:pt x="f35" y="f35"/>
                </a:moveTo>
                <a:lnTo>
                  <a:pt x="f50" y="f35"/>
                </a:lnTo>
                <a:lnTo>
                  <a:pt x="f39" y="f45"/>
                </a:lnTo>
                <a:lnTo>
                  <a:pt x="f50" y="f38"/>
                </a:lnTo>
                <a:lnTo>
                  <a:pt x="f35" y="f38"/>
                </a:lnTo>
                <a:lnTo>
                  <a:pt x="f47" y="f45"/>
                </a:lnTo>
                <a:close/>
              </a:path>
            </a:pathLst>
          </a:custGeom>
          <a:solidFill>
            <a:srgbClr val="15C2F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BE" sz="1800" b="0" i="0" u="none" strike="noStrike" kern="1200" cap="none" spc="0" baseline="0">
              <a:solidFill>
                <a:srgbClr val="000000"/>
              </a:solidFill>
              <a:uFillTx/>
              <a:latin typeface="Calibri"/>
            </a:endParaRPr>
          </a:p>
        </p:txBody>
      </p:sp>
      <p:sp>
        <p:nvSpPr>
          <p:cNvPr id="15" name="Chevron 27">
            <a:extLst>
              <a:ext uri="{FF2B5EF4-FFF2-40B4-BE49-F238E27FC236}">
                <a16:creationId xmlns:a16="http://schemas.microsoft.com/office/drawing/2014/main" id="{F4DA8087-95E9-9FB7-B762-0E6656A3C97F}"/>
              </a:ext>
            </a:extLst>
          </p:cNvPr>
          <p:cNvSpPr/>
          <p:nvPr/>
        </p:nvSpPr>
        <p:spPr>
          <a:xfrm>
            <a:off x="6213777" y="3212570"/>
            <a:ext cx="908291" cy="406313"/>
          </a:xfrm>
          <a:custGeom>
            <a:avLst/>
            <a:gdLst>
              <a:gd name="f0" fmla="val 10800000"/>
              <a:gd name="f1" fmla="val 5400000"/>
              <a:gd name="f2" fmla="val 180"/>
              <a:gd name="f3" fmla="val w"/>
              <a:gd name="f4" fmla="val h"/>
              <a:gd name="f5" fmla="val ss"/>
              <a:gd name="f6" fmla="val 0"/>
              <a:gd name="f7" fmla="val 50000"/>
              <a:gd name="f8" fmla="+- 0 0 -360"/>
              <a:gd name="f9" fmla="+- 0 0 -270"/>
              <a:gd name="f10" fmla="+- 0 0 -180"/>
              <a:gd name="f11" fmla="abs f3"/>
              <a:gd name="f12" fmla="abs f4"/>
              <a:gd name="f13" fmla="abs f5"/>
              <a:gd name="f14" fmla="*/ f8 f0 1"/>
              <a:gd name="f15" fmla="*/ f9 f0 1"/>
              <a:gd name="f16" fmla="*/ f10 f0 1"/>
              <a:gd name="f17" fmla="?: f11 f3 1"/>
              <a:gd name="f18" fmla="?: f12 f4 1"/>
              <a:gd name="f19" fmla="?: f13 f5 1"/>
              <a:gd name="f20" fmla="*/ f14 1 f2"/>
              <a:gd name="f21" fmla="*/ f15 1 f2"/>
              <a:gd name="f22" fmla="*/ f16 1 f2"/>
              <a:gd name="f23" fmla="*/ f17 1 21600"/>
              <a:gd name="f24" fmla="*/ f18 1 21600"/>
              <a:gd name="f25" fmla="*/ 21600 f17 1"/>
              <a:gd name="f26" fmla="*/ 21600 f18 1"/>
              <a:gd name="f27" fmla="+- f20 0 f1"/>
              <a:gd name="f28" fmla="+- f21 0 f1"/>
              <a:gd name="f29" fmla="+- f22 0 f1"/>
              <a:gd name="f30" fmla="min f24 f23"/>
              <a:gd name="f31" fmla="*/ f25 1 f19"/>
              <a:gd name="f32" fmla="*/ f26 1 f19"/>
              <a:gd name="f33" fmla="val f31"/>
              <a:gd name="f34" fmla="val f32"/>
              <a:gd name="f35" fmla="*/ f6 f30 1"/>
              <a:gd name="f36" fmla="+- f34 0 f6"/>
              <a:gd name="f37" fmla="+- f33 0 f6"/>
              <a:gd name="f38" fmla="*/ f34 f30 1"/>
              <a:gd name="f39" fmla="*/ f33 f30 1"/>
              <a:gd name="f40" fmla="*/ f36 1 2"/>
              <a:gd name="f41" fmla="min f37 f36"/>
              <a:gd name="f42" fmla="+- f6 f40 0"/>
              <a:gd name="f43" fmla="*/ f41 f7 1"/>
              <a:gd name="f44" fmla="*/ f43 1 100000"/>
              <a:gd name="f45" fmla="*/ f42 f30 1"/>
              <a:gd name="f46" fmla="+- f33 0 f44"/>
              <a:gd name="f47" fmla="*/ f44 f30 1"/>
              <a:gd name="f48" fmla="*/ f46 1 2"/>
              <a:gd name="f49" fmla="+- f46 0 f44"/>
              <a:gd name="f50" fmla="*/ f46 f30 1"/>
              <a:gd name="f51" fmla="?: f49 f44 f6"/>
              <a:gd name="f52" fmla="?: f49 f46 f33"/>
              <a:gd name="f53" fmla="*/ f48 f30 1"/>
              <a:gd name="f54" fmla="*/ f51 f30 1"/>
              <a:gd name="f55" fmla="*/ f52 f30 1"/>
            </a:gdLst>
            <a:ahLst/>
            <a:cxnLst>
              <a:cxn ang="3cd4">
                <a:pos x="hc" y="t"/>
              </a:cxn>
              <a:cxn ang="0">
                <a:pos x="r" y="vc"/>
              </a:cxn>
              <a:cxn ang="cd4">
                <a:pos x="hc" y="b"/>
              </a:cxn>
              <a:cxn ang="cd2">
                <a:pos x="l" y="vc"/>
              </a:cxn>
              <a:cxn ang="f27">
                <a:pos x="f53" y="f35"/>
              </a:cxn>
              <a:cxn ang="f28">
                <a:pos x="f47" y="f45"/>
              </a:cxn>
              <a:cxn ang="f29">
                <a:pos x="f53" y="f38"/>
              </a:cxn>
            </a:cxnLst>
            <a:rect l="f54" t="f35" r="f55" b="f38"/>
            <a:pathLst>
              <a:path>
                <a:moveTo>
                  <a:pt x="f35" y="f35"/>
                </a:moveTo>
                <a:lnTo>
                  <a:pt x="f50" y="f35"/>
                </a:lnTo>
                <a:lnTo>
                  <a:pt x="f39" y="f45"/>
                </a:lnTo>
                <a:lnTo>
                  <a:pt x="f50" y="f38"/>
                </a:lnTo>
                <a:lnTo>
                  <a:pt x="f35" y="f38"/>
                </a:lnTo>
                <a:lnTo>
                  <a:pt x="f47" y="f45"/>
                </a:lnTo>
                <a:close/>
              </a:path>
            </a:pathLst>
          </a:custGeom>
          <a:solidFill>
            <a:srgbClr val="65D7F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BE" sz="1800" b="0" i="0" u="none" strike="noStrike" kern="1200" cap="none" spc="0" baseline="0">
              <a:solidFill>
                <a:srgbClr val="000000"/>
              </a:solidFill>
              <a:uFillTx/>
              <a:latin typeface="Calibri"/>
            </a:endParaRPr>
          </a:p>
        </p:txBody>
      </p:sp>
      <p:sp>
        <p:nvSpPr>
          <p:cNvPr id="16" name="Chevron 28">
            <a:extLst>
              <a:ext uri="{FF2B5EF4-FFF2-40B4-BE49-F238E27FC236}">
                <a16:creationId xmlns:a16="http://schemas.microsoft.com/office/drawing/2014/main" id="{57EB5F94-E185-BF54-5746-92CF3A168ADF}"/>
              </a:ext>
            </a:extLst>
          </p:cNvPr>
          <p:cNvSpPr/>
          <p:nvPr/>
        </p:nvSpPr>
        <p:spPr>
          <a:xfrm>
            <a:off x="7589236" y="3212598"/>
            <a:ext cx="935988" cy="405216"/>
          </a:xfrm>
          <a:custGeom>
            <a:avLst/>
            <a:gdLst>
              <a:gd name="f0" fmla="val 10800000"/>
              <a:gd name="f1" fmla="val 5400000"/>
              <a:gd name="f2" fmla="val 180"/>
              <a:gd name="f3" fmla="val w"/>
              <a:gd name="f4" fmla="val h"/>
              <a:gd name="f5" fmla="val ss"/>
              <a:gd name="f6" fmla="val 0"/>
              <a:gd name="f7" fmla="val 50000"/>
              <a:gd name="f8" fmla="+- 0 0 -360"/>
              <a:gd name="f9" fmla="+- 0 0 -270"/>
              <a:gd name="f10" fmla="+- 0 0 -180"/>
              <a:gd name="f11" fmla="abs f3"/>
              <a:gd name="f12" fmla="abs f4"/>
              <a:gd name="f13" fmla="abs f5"/>
              <a:gd name="f14" fmla="*/ f8 f0 1"/>
              <a:gd name="f15" fmla="*/ f9 f0 1"/>
              <a:gd name="f16" fmla="*/ f10 f0 1"/>
              <a:gd name="f17" fmla="?: f11 f3 1"/>
              <a:gd name="f18" fmla="?: f12 f4 1"/>
              <a:gd name="f19" fmla="?: f13 f5 1"/>
              <a:gd name="f20" fmla="*/ f14 1 f2"/>
              <a:gd name="f21" fmla="*/ f15 1 f2"/>
              <a:gd name="f22" fmla="*/ f16 1 f2"/>
              <a:gd name="f23" fmla="*/ f17 1 21600"/>
              <a:gd name="f24" fmla="*/ f18 1 21600"/>
              <a:gd name="f25" fmla="*/ 21600 f17 1"/>
              <a:gd name="f26" fmla="*/ 21600 f18 1"/>
              <a:gd name="f27" fmla="+- f20 0 f1"/>
              <a:gd name="f28" fmla="+- f21 0 f1"/>
              <a:gd name="f29" fmla="+- f22 0 f1"/>
              <a:gd name="f30" fmla="min f24 f23"/>
              <a:gd name="f31" fmla="*/ f25 1 f19"/>
              <a:gd name="f32" fmla="*/ f26 1 f19"/>
              <a:gd name="f33" fmla="val f31"/>
              <a:gd name="f34" fmla="val f32"/>
              <a:gd name="f35" fmla="*/ f6 f30 1"/>
              <a:gd name="f36" fmla="+- f34 0 f6"/>
              <a:gd name="f37" fmla="+- f33 0 f6"/>
              <a:gd name="f38" fmla="*/ f34 f30 1"/>
              <a:gd name="f39" fmla="*/ f33 f30 1"/>
              <a:gd name="f40" fmla="*/ f36 1 2"/>
              <a:gd name="f41" fmla="min f37 f36"/>
              <a:gd name="f42" fmla="+- f6 f40 0"/>
              <a:gd name="f43" fmla="*/ f41 f7 1"/>
              <a:gd name="f44" fmla="*/ f43 1 100000"/>
              <a:gd name="f45" fmla="*/ f42 f30 1"/>
              <a:gd name="f46" fmla="+- f33 0 f44"/>
              <a:gd name="f47" fmla="*/ f44 f30 1"/>
              <a:gd name="f48" fmla="*/ f46 1 2"/>
              <a:gd name="f49" fmla="+- f46 0 f44"/>
              <a:gd name="f50" fmla="*/ f46 f30 1"/>
              <a:gd name="f51" fmla="?: f49 f44 f6"/>
              <a:gd name="f52" fmla="?: f49 f46 f33"/>
              <a:gd name="f53" fmla="*/ f48 f30 1"/>
              <a:gd name="f54" fmla="*/ f51 f30 1"/>
              <a:gd name="f55" fmla="*/ f52 f30 1"/>
            </a:gdLst>
            <a:ahLst/>
            <a:cxnLst>
              <a:cxn ang="3cd4">
                <a:pos x="hc" y="t"/>
              </a:cxn>
              <a:cxn ang="0">
                <a:pos x="r" y="vc"/>
              </a:cxn>
              <a:cxn ang="cd4">
                <a:pos x="hc" y="b"/>
              </a:cxn>
              <a:cxn ang="cd2">
                <a:pos x="l" y="vc"/>
              </a:cxn>
              <a:cxn ang="f27">
                <a:pos x="f53" y="f35"/>
              </a:cxn>
              <a:cxn ang="f28">
                <a:pos x="f47" y="f45"/>
              </a:cxn>
              <a:cxn ang="f29">
                <a:pos x="f53" y="f38"/>
              </a:cxn>
            </a:cxnLst>
            <a:rect l="f54" t="f35" r="f55" b="f38"/>
            <a:pathLst>
              <a:path>
                <a:moveTo>
                  <a:pt x="f35" y="f35"/>
                </a:moveTo>
                <a:lnTo>
                  <a:pt x="f50" y="f35"/>
                </a:lnTo>
                <a:lnTo>
                  <a:pt x="f39" y="f45"/>
                </a:lnTo>
                <a:lnTo>
                  <a:pt x="f50" y="f38"/>
                </a:lnTo>
                <a:lnTo>
                  <a:pt x="f35" y="f38"/>
                </a:lnTo>
                <a:lnTo>
                  <a:pt x="f47" y="f45"/>
                </a:lnTo>
                <a:close/>
              </a:path>
            </a:pathLst>
          </a:custGeom>
          <a:solidFill>
            <a:srgbClr val="CDF2F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BE" sz="1800" b="0" i="0" u="none" strike="noStrike" kern="1200" cap="none" spc="0" baseline="0">
              <a:solidFill>
                <a:srgbClr val="000000"/>
              </a:solidFill>
              <a:uFillTx/>
              <a:latin typeface="Calibri"/>
            </a:endParaRPr>
          </a:p>
        </p:txBody>
      </p:sp>
      <p:sp>
        <p:nvSpPr>
          <p:cNvPr id="17" name="Chevron 30">
            <a:extLst>
              <a:ext uri="{FF2B5EF4-FFF2-40B4-BE49-F238E27FC236}">
                <a16:creationId xmlns:a16="http://schemas.microsoft.com/office/drawing/2014/main" id="{762E8A69-791F-D1C5-5068-8BECC33202CC}"/>
              </a:ext>
            </a:extLst>
          </p:cNvPr>
          <p:cNvSpPr/>
          <p:nvPr/>
        </p:nvSpPr>
        <p:spPr>
          <a:xfrm>
            <a:off x="6906682" y="3210421"/>
            <a:ext cx="904122" cy="408453"/>
          </a:xfrm>
          <a:custGeom>
            <a:avLst/>
            <a:gdLst>
              <a:gd name="f0" fmla="val 10800000"/>
              <a:gd name="f1" fmla="val 5400000"/>
              <a:gd name="f2" fmla="val 180"/>
              <a:gd name="f3" fmla="val w"/>
              <a:gd name="f4" fmla="val h"/>
              <a:gd name="f5" fmla="val ss"/>
              <a:gd name="f6" fmla="val 0"/>
              <a:gd name="f7" fmla="val 50000"/>
              <a:gd name="f8" fmla="+- 0 0 -360"/>
              <a:gd name="f9" fmla="+- 0 0 -270"/>
              <a:gd name="f10" fmla="+- 0 0 -180"/>
              <a:gd name="f11" fmla="abs f3"/>
              <a:gd name="f12" fmla="abs f4"/>
              <a:gd name="f13" fmla="abs f5"/>
              <a:gd name="f14" fmla="*/ f8 f0 1"/>
              <a:gd name="f15" fmla="*/ f9 f0 1"/>
              <a:gd name="f16" fmla="*/ f10 f0 1"/>
              <a:gd name="f17" fmla="?: f11 f3 1"/>
              <a:gd name="f18" fmla="?: f12 f4 1"/>
              <a:gd name="f19" fmla="?: f13 f5 1"/>
              <a:gd name="f20" fmla="*/ f14 1 f2"/>
              <a:gd name="f21" fmla="*/ f15 1 f2"/>
              <a:gd name="f22" fmla="*/ f16 1 f2"/>
              <a:gd name="f23" fmla="*/ f17 1 21600"/>
              <a:gd name="f24" fmla="*/ f18 1 21600"/>
              <a:gd name="f25" fmla="*/ 21600 f17 1"/>
              <a:gd name="f26" fmla="*/ 21600 f18 1"/>
              <a:gd name="f27" fmla="+- f20 0 f1"/>
              <a:gd name="f28" fmla="+- f21 0 f1"/>
              <a:gd name="f29" fmla="+- f22 0 f1"/>
              <a:gd name="f30" fmla="min f24 f23"/>
              <a:gd name="f31" fmla="*/ f25 1 f19"/>
              <a:gd name="f32" fmla="*/ f26 1 f19"/>
              <a:gd name="f33" fmla="val f31"/>
              <a:gd name="f34" fmla="val f32"/>
              <a:gd name="f35" fmla="*/ f6 f30 1"/>
              <a:gd name="f36" fmla="+- f34 0 f6"/>
              <a:gd name="f37" fmla="+- f33 0 f6"/>
              <a:gd name="f38" fmla="*/ f34 f30 1"/>
              <a:gd name="f39" fmla="*/ f33 f30 1"/>
              <a:gd name="f40" fmla="*/ f36 1 2"/>
              <a:gd name="f41" fmla="min f37 f36"/>
              <a:gd name="f42" fmla="+- f6 f40 0"/>
              <a:gd name="f43" fmla="*/ f41 f7 1"/>
              <a:gd name="f44" fmla="*/ f43 1 100000"/>
              <a:gd name="f45" fmla="*/ f42 f30 1"/>
              <a:gd name="f46" fmla="+- f33 0 f44"/>
              <a:gd name="f47" fmla="*/ f44 f30 1"/>
              <a:gd name="f48" fmla="*/ f46 1 2"/>
              <a:gd name="f49" fmla="+- f46 0 f44"/>
              <a:gd name="f50" fmla="*/ f46 f30 1"/>
              <a:gd name="f51" fmla="?: f49 f44 f6"/>
              <a:gd name="f52" fmla="?: f49 f46 f33"/>
              <a:gd name="f53" fmla="*/ f48 f30 1"/>
              <a:gd name="f54" fmla="*/ f51 f30 1"/>
              <a:gd name="f55" fmla="*/ f52 f30 1"/>
            </a:gdLst>
            <a:ahLst/>
            <a:cxnLst>
              <a:cxn ang="3cd4">
                <a:pos x="hc" y="t"/>
              </a:cxn>
              <a:cxn ang="0">
                <a:pos x="r" y="vc"/>
              </a:cxn>
              <a:cxn ang="cd4">
                <a:pos x="hc" y="b"/>
              </a:cxn>
              <a:cxn ang="cd2">
                <a:pos x="l" y="vc"/>
              </a:cxn>
              <a:cxn ang="f27">
                <a:pos x="f53" y="f35"/>
              </a:cxn>
              <a:cxn ang="f28">
                <a:pos x="f47" y="f45"/>
              </a:cxn>
              <a:cxn ang="f29">
                <a:pos x="f53" y="f38"/>
              </a:cxn>
            </a:cxnLst>
            <a:rect l="f54" t="f35" r="f55" b="f38"/>
            <a:pathLst>
              <a:path>
                <a:moveTo>
                  <a:pt x="f35" y="f35"/>
                </a:moveTo>
                <a:lnTo>
                  <a:pt x="f50" y="f35"/>
                </a:lnTo>
                <a:lnTo>
                  <a:pt x="f39" y="f45"/>
                </a:lnTo>
                <a:lnTo>
                  <a:pt x="f50" y="f38"/>
                </a:lnTo>
                <a:lnTo>
                  <a:pt x="f35" y="f38"/>
                </a:lnTo>
                <a:lnTo>
                  <a:pt x="f47" y="f45"/>
                </a:lnTo>
                <a:close/>
              </a:path>
            </a:pathLst>
          </a:custGeom>
          <a:solidFill>
            <a:srgbClr val="AFEAF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BE" sz="1800" b="0" i="0" u="none" strike="noStrike" kern="1200" cap="none" spc="0" baseline="0">
              <a:solidFill>
                <a:srgbClr val="000000"/>
              </a:solidFill>
              <a:uFillTx/>
              <a:latin typeface="Calibri"/>
            </a:endParaRPr>
          </a:p>
        </p:txBody>
      </p:sp>
      <p:sp>
        <p:nvSpPr>
          <p:cNvPr id="18" name="TextBox 16">
            <a:extLst>
              <a:ext uri="{FF2B5EF4-FFF2-40B4-BE49-F238E27FC236}">
                <a16:creationId xmlns:a16="http://schemas.microsoft.com/office/drawing/2014/main" id="{C2862914-BDDA-F7C3-AB88-94B0E4D1D0E6}"/>
              </a:ext>
            </a:extLst>
          </p:cNvPr>
          <p:cNvSpPr txBox="1"/>
          <p:nvPr/>
        </p:nvSpPr>
        <p:spPr>
          <a:xfrm>
            <a:off x="2008964" y="4755840"/>
            <a:ext cx="1520436" cy="369335"/>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1800" b="0" i="0" u="none" strike="noStrike" kern="1200" cap="none" spc="0" baseline="0">
                <a:solidFill>
                  <a:srgbClr val="000000"/>
                </a:solidFill>
                <a:uFillTx/>
                <a:latin typeface="Calibri"/>
              </a:rPr>
              <a:t>Romas līgums</a:t>
            </a:r>
          </a:p>
        </p:txBody>
      </p:sp>
      <p:sp>
        <p:nvSpPr>
          <p:cNvPr id="19" name="TextBox 33">
            <a:extLst>
              <a:ext uri="{FF2B5EF4-FFF2-40B4-BE49-F238E27FC236}">
                <a16:creationId xmlns:a16="http://schemas.microsoft.com/office/drawing/2014/main" id="{1C3081E8-3A93-AF91-02DD-84D5BA065499}"/>
              </a:ext>
            </a:extLst>
          </p:cNvPr>
          <p:cNvSpPr txBox="1"/>
          <p:nvPr/>
        </p:nvSpPr>
        <p:spPr>
          <a:xfrm>
            <a:off x="1894243" y="4470867"/>
            <a:ext cx="1747674" cy="369335"/>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1800" b="1" i="0" u="none" strike="noStrike" kern="1200" cap="none" spc="0" baseline="0">
                <a:solidFill>
                  <a:srgbClr val="1F4E79"/>
                </a:solidFill>
                <a:uFillTx/>
                <a:latin typeface="Calibri"/>
              </a:rPr>
              <a:t>1957</a:t>
            </a:r>
          </a:p>
        </p:txBody>
      </p:sp>
      <p:sp>
        <p:nvSpPr>
          <p:cNvPr id="20" name="TextBox 52">
            <a:extLst>
              <a:ext uri="{FF2B5EF4-FFF2-40B4-BE49-F238E27FC236}">
                <a16:creationId xmlns:a16="http://schemas.microsoft.com/office/drawing/2014/main" id="{DFA9BD8F-0792-1611-F33D-93EFD7DBC742}"/>
              </a:ext>
            </a:extLst>
          </p:cNvPr>
          <p:cNvSpPr txBox="1"/>
          <p:nvPr/>
        </p:nvSpPr>
        <p:spPr>
          <a:xfrm>
            <a:off x="3147986" y="1928213"/>
            <a:ext cx="672065" cy="369335"/>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1800" b="1" i="0" u="none" strike="noStrike" kern="1200" cap="none" spc="0" baseline="0">
                <a:solidFill>
                  <a:srgbClr val="1F4E79"/>
                </a:solidFill>
                <a:uFillTx/>
                <a:latin typeface="Calibri"/>
              </a:rPr>
              <a:t>1992</a:t>
            </a:r>
          </a:p>
        </p:txBody>
      </p:sp>
      <p:sp>
        <p:nvSpPr>
          <p:cNvPr id="21" name="TextBox 53">
            <a:extLst>
              <a:ext uri="{FF2B5EF4-FFF2-40B4-BE49-F238E27FC236}">
                <a16:creationId xmlns:a16="http://schemas.microsoft.com/office/drawing/2014/main" id="{0618515C-7514-F2DF-BAC7-3095AD40AAD4}"/>
              </a:ext>
            </a:extLst>
          </p:cNvPr>
          <p:cNvSpPr txBox="1"/>
          <p:nvPr/>
        </p:nvSpPr>
        <p:spPr>
          <a:xfrm>
            <a:off x="2711936" y="2179691"/>
            <a:ext cx="1548042" cy="646334"/>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1800" b="0" i="0" u="none" strike="noStrike" kern="1200" cap="none" spc="0" baseline="0">
                <a:solidFill>
                  <a:srgbClr val="000000"/>
                </a:solidFill>
                <a:uFillTx/>
                <a:latin typeface="Calibri"/>
              </a:rPr>
              <a:t>Māstrihtas līgums</a:t>
            </a:r>
          </a:p>
        </p:txBody>
      </p:sp>
      <p:sp>
        <p:nvSpPr>
          <p:cNvPr id="22" name="TextBox 58">
            <a:extLst>
              <a:ext uri="{FF2B5EF4-FFF2-40B4-BE49-F238E27FC236}">
                <a16:creationId xmlns:a16="http://schemas.microsoft.com/office/drawing/2014/main" id="{82241EE5-AA82-AE09-555E-DA0465D4A046}"/>
              </a:ext>
            </a:extLst>
          </p:cNvPr>
          <p:cNvSpPr txBox="1"/>
          <p:nvPr/>
        </p:nvSpPr>
        <p:spPr>
          <a:xfrm>
            <a:off x="3681749" y="4038731"/>
            <a:ext cx="1218538" cy="923333"/>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1800" b="1" i="0" u="none" strike="noStrike" kern="1200" cap="none" spc="0" baseline="0">
                <a:solidFill>
                  <a:srgbClr val="1F4E79"/>
                </a:solidFill>
                <a:uFillTx/>
                <a:latin typeface="Calibri"/>
              </a:rPr>
              <a:t>1993</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1800" b="0" i="0" u="none" strike="noStrike" kern="1200" cap="none" spc="0" baseline="0">
                <a:solidFill>
                  <a:srgbClr val="000000"/>
                </a:solidFill>
                <a:uFillTx/>
                <a:latin typeface="Calibri"/>
              </a:rPr>
              <a:t>vienotais tirgus</a:t>
            </a:r>
          </a:p>
        </p:txBody>
      </p:sp>
      <p:sp>
        <p:nvSpPr>
          <p:cNvPr id="23" name="TextBox 78">
            <a:extLst>
              <a:ext uri="{FF2B5EF4-FFF2-40B4-BE49-F238E27FC236}">
                <a16:creationId xmlns:a16="http://schemas.microsoft.com/office/drawing/2014/main" id="{E2A984B7-B647-8AC3-B46B-872594AE93CD}"/>
              </a:ext>
            </a:extLst>
          </p:cNvPr>
          <p:cNvSpPr txBox="1"/>
          <p:nvPr/>
        </p:nvSpPr>
        <p:spPr>
          <a:xfrm>
            <a:off x="4432307" y="1025307"/>
            <a:ext cx="1424818" cy="923333"/>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1800" b="1" i="0" u="none" strike="noStrike" kern="1200" cap="none" spc="0" baseline="0">
                <a:solidFill>
                  <a:srgbClr val="1F4E79"/>
                </a:solidFill>
                <a:uFillTx/>
                <a:latin typeface="Calibri"/>
              </a:rPr>
              <a:t>1995</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1800" b="0" i="0" u="none" strike="noStrike" kern="1200" cap="none" spc="0" baseline="0">
                <a:solidFill>
                  <a:srgbClr val="000000"/>
                </a:solidFill>
                <a:uFillTx/>
                <a:latin typeface="Calibri"/>
              </a:rPr>
              <a:t>Šengenas nolīgums</a:t>
            </a:r>
            <a:endParaRPr lang="fr-BE" sz="2000" b="0" i="0" u="none" strike="noStrike" kern="1200" cap="none" spc="0" baseline="0">
              <a:solidFill>
                <a:srgbClr val="1F4E79"/>
              </a:solidFill>
              <a:uFillTx/>
              <a:latin typeface="Calibri"/>
            </a:endParaRPr>
          </a:p>
        </p:txBody>
      </p:sp>
      <p:sp>
        <p:nvSpPr>
          <p:cNvPr id="24" name="TextBox 85">
            <a:extLst>
              <a:ext uri="{FF2B5EF4-FFF2-40B4-BE49-F238E27FC236}">
                <a16:creationId xmlns:a16="http://schemas.microsoft.com/office/drawing/2014/main" id="{FE6ABEE9-140D-1E5E-2E93-36CECC5CFF36}"/>
              </a:ext>
            </a:extLst>
          </p:cNvPr>
          <p:cNvSpPr txBox="1"/>
          <p:nvPr/>
        </p:nvSpPr>
        <p:spPr>
          <a:xfrm>
            <a:off x="6133685" y="1518781"/>
            <a:ext cx="709473" cy="369335"/>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1800" b="1" i="0" u="none" strike="noStrike" kern="1200" cap="none" spc="0" baseline="0">
                <a:solidFill>
                  <a:srgbClr val="1F4E79"/>
                </a:solidFill>
                <a:uFillTx/>
                <a:latin typeface="Calibri"/>
              </a:rPr>
              <a:t>2004</a:t>
            </a:r>
            <a:endParaRPr lang="fr-BE" sz="1800" b="0" i="0" u="none" strike="noStrike" kern="1200" cap="none" spc="0" baseline="0">
              <a:solidFill>
                <a:srgbClr val="1F4E79"/>
              </a:solidFill>
              <a:uFillTx/>
              <a:latin typeface="Calibri"/>
            </a:endParaRPr>
          </a:p>
        </p:txBody>
      </p:sp>
      <p:sp>
        <p:nvSpPr>
          <p:cNvPr id="25" name="Rectangle 2">
            <a:extLst>
              <a:ext uri="{FF2B5EF4-FFF2-40B4-BE49-F238E27FC236}">
                <a16:creationId xmlns:a16="http://schemas.microsoft.com/office/drawing/2014/main" id="{945030B9-6C4A-CC86-7F2D-D4089E9922DC}"/>
              </a:ext>
            </a:extLst>
          </p:cNvPr>
          <p:cNvSpPr/>
          <p:nvPr/>
        </p:nvSpPr>
        <p:spPr>
          <a:xfrm>
            <a:off x="0" y="18973"/>
            <a:ext cx="5875321" cy="754187"/>
          </a:xfrm>
          <a:prstGeom prst="rect">
            <a:avLst/>
          </a:prstGeom>
          <a:solidFill>
            <a:srgbClr val="FFFFFF"/>
          </a:solidFill>
          <a:ln cap="flat">
            <a:noFill/>
            <a:prstDash val="solid"/>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3200" b="1" i="0" u="none" strike="noStrike" kern="1200" cap="none" spc="0" baseline="0">
                <a:solidFill>
                  <a:srgbClr val="0082B0"/>
                </a:solidFill>
                <a:uFillTx/>
                <a:latin typeface="Calibri"/>
              </a:rPr>
              <a:t>       </a:t>
            </a:r>
            <a:r>
              <a:rPr lang="fr-BE" sz="3200" b="1" i="0" u="none" strike="noStrike" kern="1200" cap="none" spc="0" baseline="0">
                <a:solidFill>
                  <a:srgbClr val="00B0F0"/>
                </a:solidFill>
                <a:uFillTx/>
                <a:latin typeface="Calibri"/>
              </a:rPr>
              <a:t>EIROPAS SAVIENĪBAS IZVEIDE</a:t>
            </a:r>
          </a:p>
        </p:txBody>
      </p:sp>
      <p:sp>
        <p:nvSpPr>
          <p:cNvPr id="26" name="Larme 12">
            <a:extLst>
              <a:ext uri="{FF2B5EF4-FFF2-40B4-BE49-F238E27FC236}">
                <a16:creationId xmlns:a16="http://schemas.microsoft.com/office/drawing/2014/main" id="{BADCB865-31BA-DBC8-69C0-8158E5790611}"/>
              </a:ext>
            </a:extLst>
          </p:cNvPr>
          <p:cNvSpPr/>
          <p:nvPr/>
        </p:nvSpPr>
        <p:spPr>
          <a:xfrm rot="5400013">
            <a:off x="21648" y="71063"/>
            <a:ext cx="579601" cy="583067"/>
          </a:xfrm>
          <a:custGeom>
            <a:avLst/>
            <a:gdLst>
              <a:gd name="f0" fmla="val 10800000"/>
              <a:gd name="f1" fmla="val 5400000"/>
              <a:gd name="f2" fmla="val 180"/>
              <a:gd name="f3" fmla="val w"/>
              <a:gd name="f4" fmla="val h"/>
              <a:gd name="f5" fmla="val ss"/>
              <a:gd name="f6" fmla="val 0"/>
              <a:gd name="f7" fmla="*/ 5419351 1 1725033"/>
              <a:gd name="f8" fmla="sqrt 2"/>
              <a:gd name="f9" fmla="val 100000"/>
              <a:gd name="f10" fmla="+- 0 0 -180"/>
              <a:gd name="f11" fmla="+- 0 0 -360"/>
              <a:gd name="f12" fmla="abs f3"/>
              <a:gd name="f13" fmla="abs f4"/>
              <a:gd name="f14" fmla="abs f5"/>
              <a:gd name="f15" fmla="+- 2700000 f1 0"/>
              <a:gd name="f16" fmla="*/ f10 f0 1"/>
              <a:gd name="f17" fmla="*/ f11 f0 1"/>
              <a:gd name="f18" fmla="?: f12 f3 1"/>
              <a:gd name="f19" fmla="?: f13 f4 1"/>
              <a:gd name="f20" fmla="?: f14 f5 1"/>
              <a:gd name="f21" fmla="+- f15 0 f1"/>
              <a:gd name="f22" fmla="*/ f16 1 f2"/>
              <a:gd name="f23" fmla="*/ f17 1 f2"/>
              <a:gd name="f24" fmla="*/ f18 1 21600"/>
              <a:gd name="f25" fmla="*/ f19 1 21600"/>
              <a:gd name="f26" fmla="*/ 21600 f18 1"/>
              <a:gd name="f27" fmla="*/ 21600 f19 1"/>
              <a:gd name="f28" fmla="+- f21 f1 0"/>
              <a:gd name="f29" fmla="+- f22 0 f1"/>
              <a:gd name="f30" fmla="+- f23 0 f1"/>
              <a:gd name="f31" fmla="min f25 f24"/>
              <a:gd name="f32" fmla="*/ f26 1 f20"/>
              <a:gd name="f33" fmla="*/ f27 1 f20"/>
              <a:gd name="f34" fmla="*/ f28 f7 1"/>
              <a:gd name="f35" fmla="val f32"/>
              <a:gd name="f36" fmla="val f33"/>
              <a:gd name="f37" fmla="*/ f34 1 f0"/>
              <a:gd name="f38" fmla="*/ f6 f31 1"/>
              <a:gd name="f39" fmla="+- f36 0 f6"/>
              <a:gd name="f40" fmla="+- f35 0 f6"/>
              <a:gd name="f41" fmla="+- 0 0 f37"/>
              <a:gd name="f42" fmla="*/ f35 f31 1"/>
              <a:gd name="f43" fmla="*/ f39 1 2"/>
              <a:gd name="f44" fmla="*/ f40 1 2"/>
              <a:gd name="f45" fmla="+- 0 0 f41"/>
              <a:gd name="f46" fmla="+- f6 f43 0"/>
              <a:gd name="f47" fmla="+- f6 f44 0"/>
              <a:gd name="f48" fmla="*/ f44 f8 1"/>
              <a:gd name="f49" fmla="*/ f43 f8 1"/>
              <a:gd name="f50" fmla="*/ f45 f0 1"/>
              <a:gd name="f51" fmla="*/ f44 f31 1"/>
              <a:gd name="f52" fmla="*/ f43 f31 1"/>
              <a:gd name="f53" fmla="*/ f48 f9 1"/>
              <a:gd name="f54" fmla="*/ f49 f9 1"/>
              <a:gd name="f55" fmla="*/ f50 1 f7"/>
              <a:gd name="f56" fmla="*/ f46 f31 1"/>
              <a:gd name="f57" fmla="*/ f53 1 100000"/>
              <a:gd name="f58" fmla="*/ f54 1 100000"/>
              <a:gd name="f59" fmla="+- f55 0 f1"/>
              <a:gd name="f60" fmla="cos 1 f59"/>
              <a:gd name="f61" fmla="sin 1 f59"/>
              <a:gd name="f62" fmla="+- 0 0 f60"/>
              <a:gd name="f63" fmla="+- 0 0 f61"/>
              <a:gd name="f64" fmla="+- 0 0 f62"/>
              <a:gd name="f65" fmla="+- 0 0 f63"/>
              <a:gd name="f66" fmla="val f64"/>
              <a:gd name="f67" fmla="val f65"/>
              <a:gd name="f68" fmla="*/ f66 f57 1"/>
              <a:gd name="f69" fmla="*/ f67 f58 1"/>
              <a:gd name="f70" fmla="*/ f66 f44 1"/>
              <a:gd name="f71" fmla="*/ f67 f43 1"/>
              <a:gd name="f72" fmla="+- f47 f68 0"/>
              <a:gd name="f73" fmla="+- f46 0 f69"/>
              <a:gd name="f74" fmla="+- f47 0 f70"/>
              <a:gd name="f75" fmla="+- f47 f70 0"/>
              <a:gd name="f76" fmla="+- f46 0 f71"/>
              <a:gd name="f77" fmla="+- f46 f71 0"/>
              <a:gd name="f78" fmla="+- f47 f72 0"/>
              <a:gd name="f79" fmla="+- f46 f73 0"/>
              <a:gd name="f80" fmla="*/ f74 f31 1"/>
              <a:gd name="f81" fmla="*/ f76 f31 1"/>
              <a:gd name="f82" fmla="*/ f75 f31 1"/>
              <a:gd name="f83" fmla="*/ f77 f31 1"/>
              <a:gd name="f84" fmla="*/ f72 f31 1"/>
              <a:gd name="f85" fmla="*/ f73 f31 1"/>
              <a:gd name="f86" fmla="*/ f78 1 2"/>
              <a:gd name="f87" fmla="*/ f79 1 2"/>
              <a:gd name="f88" fmla="*/ f86 f31 1"/>
              <a:gd name="f89" fmla="*/ f87 f31 1"/>
            </a:gdLst>
            <a:ahLst/>
            <a:cxnLst>
              <a:cxn ang="3cd4">
                <a:pos x="hc" y="t"/>
              </a:cxn>
              <a:cxn ang="0">
                <a:pos x="r" y="vc"/>
              </a:cxn>
              <a:cxn ang="cd4">
                <a:pos x="hc" y="b"/>
              </a:cxn>
              <a:cxn ang="cd2">
                <a:pos x="l" y="vc"/>
              </a:cxn>
              <a:cxn ang="f29">
                <a:pos x="f82" y="f83"/>
              </a:cxn>
              <a:cxn ang="f29">
                <a:pos x="f80" y="f83"/>
              </a:cxn>
              <a:cxn ang="f30">
                <a:pos x="f80" y="f81"/>
              </a:cxn>
              <a:cxn ang="f30">
                <a:pos x="f84" y="f85"/>
              </a:cxn>
            </a:cxnLst>
            <a:rect l="f80" t="f81" r="f82" b="f83"/>
            <a:pathLst>
              <a:path>
                <a:moveTo>
                  <a:pt x="f38" y="f56"/>
                </a:moveTo>
                <a:arcTo wR="f51" hR="f52" stAng="f0" swAng="f1"/>
                <a:quadBezTo>
                  <a:pt x="f88" y="f38"/>
                  <a:pt x="f84" y="f85"/>
                </a:quadBezTo>
                <a:quadBezTo>
                  <a:pt x="f42" y="f89"/>
                  <a:pt x="f42" y="f56"/>
                </a:quadBezTo>
                <a:arcTo wR="f51" hR="f52" stAng="f6" swAng="f0"/>
                <a:close/>
              </a:path>
            </a:pathLst>
          </a:custGeom>
          <a:solidFill>
            <a:srgbClr val="00B0F0"/>
          </a:solidFill>
          <a:ln w="12701" cap="flat">
            <a:solidFill>
              <a:srgbClr val="FFFFFF"/>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54C6F1"/>
              </a:solidFill>
              <a:highlight>
                <a:srgbClr val="54C6F1"/>
              </a:highlight>
              <a:uFillTx/>
              <a:latin typeface="Calibri"/>
            </a:endParaRPr>
          </a:p>
        </p:txBody>
      </p:sp>
      <p:sp>
        <p:nvSpPr>
          <p:cNvPr id="27" name="TextBox 3">
            <a:extLst>
              <a:ext uri="{FF2B5EF4-FFF2-40B4-BE49-F238E27FC236}">
                <a16:creationId xmlns:a16="http://schemas.microsoft.com/office/drawing/2014/main" id="{1EA9D7E4-DD0B-CCE8-D81C-74E6E2C4D070}"/>
              </a:ext>
            </a:extLst>
          </p:cNvPr>
          <p:cNvSpPr txBox="1"/>
          <p:nvPr/>
        </p:nvSpPr>
        <p:spPr>
          <a:xfrm>
            <a:off x="5262957" y="4692627"/>
            <a:ext cx="1224729" cy="646334"/>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1800" b="0" i="0" u="none" strike="noStrike" kern="1200" cap="none" spc="0" baseline="0">
                <a:solidFill>
                  <a:srgbClr val="000000"/>
                </a:solidFill>
                <a:uFillTx/>
                <a:latin typeface="Calibri"/>
              </a:rPr>
              <a:t>eiro ieviešana</a:t>
            </a:r>
          </a:p>
        </p:txBody>
      </p:sp>
      <p:sp>
        <p:nvSpPr>
          <p:cNvPr id="28" name="TextBox 7">
            <a:extLst>
              <a:ext uri="{FF2B5EF4-FFF2-40B4-BE49-F238E27FC236}">
                <a16:creationId xmlns:a16="http://schemas.microsoft.com/office/drawing/2014/main" id="{14554566-33AC-8CD6-0987-69FD33C6A123}"/>
              </a:ext>
            </a:extLst>
          </p:cNvPr>
          <p:cNvSpPr txBox="1"/>
          <p:nvPr/>
        </p:nvSpPr>
        <p:spPr>
          <a:xfrm>
            <a:off x="5552858" y="1778654"/>
            <a:ext cx="1859084" cy="923333"/>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1800" b="0" i="0" u="none" strike="noStrike" kern="1200" cap="none" spc="0" baseline="0">
                <a:solidFill>
                  <a:srgbClr val="000000"/>
                </a:solidFill>
                <a:uFillTx/>
                <a:latin typeface="Calibri"/>
              </a:rPr>
              <a:t>Austrumeiropas valstu pievienošanās</a:t>
            </a:r>
          </a:p>
        </p:txBody>
      </p:sp>
      <p:cxnSp>
        <p:nvCxnSpPr>
          <p:cNvPr id="29" name="Straight Connector 15">
            <a:extLst>
              <a:ext uri="{FF2B5EF4-FFF2-40B4-BE49-F238E27FC236}">
                <a16:creationId xmlns:a16="http://schemas.microsoft.com/office/drawing/2014/main" id="{BF57A2EA-38A5-0189-51E5-34439AFB7258}"/>
              </a:ext>
            </a:extLst>
          </p:cNvPr>
          <p:cNvCxnSpPr/>
          <p:nvPr/>
        </p:nvCxnSpPr>
        <p:spPr>
          <a:xfrm>
            <a:off x="705386" y="2802197"/>
            <a:ext cx="0" cy="273350"/>
          </a:xfrm>
          <a:prstGeom prst="straightConnector1">
            <a:avLst/>
          </a:prstGeom>
          <a:noFill/>
          <a:ln w="6345" cap="flat">
            <a:solidFill>
              <a:srgbClr val="000000"/>
            </a:solidFill>
            <a:prstDash val="solid"/>
            <a:miter/>
          </a:ln>
        </p:spPr>
      </p:cxnSp>
      <p:cxnSp>
        <p:nvCxnSpPr>
          <p:cNvPr id="30" name="Straight Connector 37">
            <a:extLst>
              <a:ext uri="{FF2B5EF4-FFF2-40B4-BE49-F238E27FC236}">
                <a16:creationId xmlns:a16="http://schemas.microsoft.com/office/drawing/2014/main" id="{C9A7D56A-781C-9F6C-406E-8FF781112F88}"/>
              </a:ext>
            </a:extLst>
          </p:cNvPr>
          <p:cNvCxnSpPr>
            <a:stCxn id="7" idx="2"/>
          </p:cNvCxnSpPr>
          <p:nvPr/>
        </p:nvCxnSpPr>
        <p:spPr>
          <a:xfrm>
            <a:off x="2150229" y="1768065"/>
            <a:ext cx="0" cy="1364715"/>
          </a:xfrm>
          <a:prstGeom prst="straightConnector1">
            <a:avLst/>
          </a:prstGeom>
          <a:noFill/>
          <a:ln w="6345" cap="flat">
            <a:solidFill>
              <a:srgbClr val="000000"/>
            </a:solidFill>
            <a:prstDash val="solid"/>
            <a:miter/>
          </a:ln>
        </p:spPr>
      </p:cxnSp>
      <p:sp>
        <p:nvSpPr>
          <p:cNvPr id="31" name="Rectangle 51">
            <a:extLst>
              <a:ext uri="{FF2B5EF4-FFF2-40B4-BE49-F238E27FC236}">
                <a16:creationId xmlns:a16="http://schemas.microsoft.com/office/drawing/2014/main" id="{2B737F42-F8B8-1DA6-8719-6921B796AF9F}"/>
              </a:ext>
            </a:extLst>
          </p:cNvPr>
          <p:cNvSpPr/>
          <p:nvPr/>
        </p:nvSpPr>
        <p:spPr>
          <a:xfrm>
            <a:off x="5424714" y="4461796"/>
            <a:ext cx="941493" cy="369335"/>
          </a:xfrm>
          <a:prstGeom prst="rect">
            <a:avLst/>
          </a:prstGeom>
          <a:noFill/>
          <a:ln cap="flat">
            <a:noFill/>
            <a:prstDash val="solid"/>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1800" b="1" i="0" u="none" strike="noStrike" kern="1200" cap="none" spc="0" baseline="0">
                <a:solidFill>
                  <a:srgbClr val="1F4E79"/>
                </a:solidFill>
                <a:uFillTx/>
                <a:latin typeface="Calibri"/>
              </a:rPr>
              <a:t>2002</a:t>
            </a:r>
          </a:p>
        </p:txBody>
      </p:sp>
      <p:sp>
        <p:nvSpPr>
          <p:cNvPr id="32" name="TextBox 89">
            <a:extLst>
              <a:ext uri="{FF2B5EF4-FFF2-40B4-BE49-F238E27FC236}">
                <a16:creationId xmlns:a16="http://schemas.microsoft.com/office/drawing/2014/main" id="{3CC401C0-5035-9764-5C2D-52599D756E64}"/>
              </a:ext>
            </a:extLst>
          </p:cNvPr>
          <p:cNvSpPr txBox="1"/>
          <p:nvPr/>
        </p:nvSpPr>
        <p:spPr>
          <a:xfrm>
            <a:off x="6725293" y="3979450"/>
            <a:ext cx="1266901" cy="923333"/>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IE" sz="1800" b="1" i="0" u="none" strike="noStrike" kern="1200" cap="none" spc="0" baseline="0">
                <a:solidFill>
                  <a:srgbClr val="1F4E79"/>
                </a:solidFill>
                <a:uFillTx/>
                <a:latin typeface="Calibri"/>
              </a:rPr>
              <a:t>2007</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IE" sz="1800" b="0" i="0" u="none" strike="noStrike" kern="1200" cap="none" spc="0" baseline="0">
                <a:solidFill>
                  <a:srgbClr val="000000"/>
                </a:solidFill>
                <a:uFillTx/>
                <a:latin typeface="Calibri"/>
              </a:rPr>
              <a:t>Lisabonas līgums</a:t>
            </a:r>
          </a:p>
        </p:txBody>
      </p:sp>
      <p:cxnSp>
        <p:nvCxnSpPr>
          <p:cNvPr id="33" name="Straight Connector 102">
            <a:extLst>
              <a:ext uri="{FF2B5EF4-FFF2-40B4-BE49-F238E27FC236}">
                <a16:creationId xmlns:a16="http://schemas.microsoft.com/office/drawing/2014/main" id="{70FF2151-C671-8D46-6429-14F3ECE93AF6}"/>
              </a:ext>
            </a:extLst>
          </p:cNvPr>
          <p:cNvCxnSpPr/>
          <p:nvPr/>
        </p:nvCxnSpPr>
        <p:spPr>
          <a:xfrm>
            <a:off x="1358533" y="3685690"/>
            <a:ext cx="0" cy="273360"/>
          </a:xfrm>
          <a:prstGeom prst="straightConnector1">
            <a:avLst/>
          </a:prstGeom>
          <a:noFill/>
          <a:ln w="6345" cap="flat">
            <a:solidFill>
              <a:srgbClr val="000000"/>
            </a:solidFill>
            <a:prstDash val="solid"/>
            <a:miter/>
          </a:ln>
        </p:spPr>
      </p:cxnSp>
      <p:cxnSp>
        <p:nvCxnSpPr>
          <p:cNvPr id="34" name="Straight Connector 105">
            <a:extLst>
              <a:ext uri="{FF2B5EF4-FFF2-40B4-BE49-F238E27FC236}">
                <a16:creationId xmlns:a16="http://schemas.microsoft.com/office/drawing/2014/main" id="{CB77C50C-2B1E-65EA-3A9E-D40466D79AC6}"/>
              </a:ext>
            </a:extLst>
          </p:cNvPr>
          <p:cNvCxnSpPr/>
          <p:nvPr/>
        </p:nvCxnSpPr>
        <p:spPr>
          <a:xfrm>
            <a:off x="5145191" y="2042440"/>
            <a:ext cx="0" cy="1137120"/>
          </a:xfrm>
          <a:prstGeom prst="straightConnector1">
            <a:avLst/>
          </a:prstGeom>
          <a:noFill/>
          <a:ln w="6345" cap="flat">
            <a:solidFill>
              <a:srgbClr val="000000"/>
            </a:solidFill>
            <a:prstDash val="solid"/>
            <a:miter/>
          </a:ln>
        </p:spPr>
      </p:cxnSp>
      <p:cxnSp>
        <p:nvCxnSpPr>
          <p:cNvPr id="35" name="Straight Connector 106">
            <a:extLst>
              <a:ext uri="{FF2B5EF4-FFF2-40B4-BE49-F238E27FC236}">
                <a16:creationId xmlns:a16="http://schemas.microsoft.com/office/drawing/2014/main" id="{74DD0791-05F3-15E3-E9C4-3C192B886522}"/>
              </a:ext>
            </a:extLst>
          </p:cNvPr>
          <p:cNvCxnSpPr/>
          <p:nvPr/>
        </p:nvCxnSpPr>
        <p:spPr>
          <a:xfrm>
            <a:off x="5875321" y="3685937"/>
            <a:ext cx="0" cy="785168"/>
          </a:xfrm>
          <a:prstGeom prst="straightConnector1">
            <a:avLst/>
          </a:prstGeom>
          <a:noFill/>
          <a:ln w="6345" cap="flat">
            <a:solidFill>
              <a:srgbClr val="000000"/>
            </a:solidFill>
            <a:prstDash val="solid"/>
            <a:miter/>
          </a:ln>
        </p:spPr>
      </p:cxnSp>
      <p:cxnSp>
        <p:nvCxnSpPr>
          <p:cNvPr id="36" name="Straight Connector 43">
            <a:extLst>
              <a:ext uri="{FF2B5EF4-FFF2-40B4-BE49-F238E27FC236}">
                <a16:creationId xmlns:a16="http://schemas.microsoft.com/office/drawing/2014/main" id="{22B2A1E4-DE35-7EED-39D0-839D6A3D889E}"/>
              </a:ext>
            </a:extLst>
          </p:cNvPr>
          <p:cNvCxnSpPr/>
          <p:nvPr/>
        </p:nvCxnSpPr>
        <p:spPr>
          <a:xfrm>
            <a:off x="8057226" y="2042440"/>
            <a:ext cx="0" cy="1090340"/>
          </a:xfrm>
          <a:prstGeom prst="straightConnector1">
            <a:avLst/>
          </a:prstGeom>
          <a:noFill/>
          <a:ln w="6345" cap="flat">
            <a:solidFill>
              <a:srgbClr val="000000"/>
            </a:solidFill>
            <a:prstDash val="solid"/>
            <a:miter/>
          </a:ln>
        </p:spPr>
      </p:cxnSp>
      <p:sp>
        <p:nvSpPr>
          <p:cNvPr id="37" name="TextBox 6">
            <a:extLst>
              <a:ext uri="{FF2B5EF4-FFF2-40B4-BE49-F238E27FC236}">
                <a16:creationId xmlns:a16="http://schemas.microsoft.com/office/drawing/2014/main" id="{E82F2687-87F5-EF7F-82D5-A9F799F6FD70}"/>
              </a:ext>
            </a:extLst>
          </p:cNvPr>
          <p:cNvSpPr txBox="1"/>
          <p:nvPr/>
        </p:nvSpPr>
        <p:spPr>
          <a:xfrm>
            <a:off x="7191792" y="1056086"/>
            <a:ext cx="1730858" cy="1200332"/>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IE" sz="1800" b="1" i="0" u="none" strike="noStrike" kern="1200" cap="none" spc="0" baseline="0">
                <a:solidFill>
                  <a:srgbClr val="1F4E79"/>
                </a:solidFill>
                <a:uFillTx/>
                <a:latin typeface="Calibri"/>
              </a:rPr>
              <a:t>2020</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IE" sz="1800" b="0" i="0" u="none" strike="noStrike" kern="1200" cap="none" spc="0" baseline="0">
                <a:solidFill>
                  <a:srgbClr val="000000"/>
                </a:solidFill>
                <a:uFillTx/>
                <a:latin typeface="Calibri"/>
              </a:rPr>
              <a:t>NextGenerationEU</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1800" b="0" i="0" u="none" strike="noStrike" kern="1200" cap="none" spc="0" baseline="0">
              <a:solidFill>
                <a:srgbClr val="000000"/>
              </a:solidFill>
              <a:uFillTx/>
              <a:latin typeface="Calibri"/>
            </a:endParaRPr>
          </a:p>
        </p:txBody>
      </p:sp>
      <p:sp>
        <p:nvSpPr>
          <p:cNvPr id="38" name="Chevron 48">
            <a:extLst>
              <a:ext uri="{FF2B5EF4-FFF2-40B4-BE49-F238E27FC236}">
                <a16:creationId xmlns:a16="http://schemas.microsoft.com/office/drawing/2014/main" id="{AE7F28E9-F64A-FB8F-5EB6-BA2B54ED09C1}"/>
              </a:ext>
            </a:extLst>
          </p:cNvPr>
          <p:cNvSpPr/>
          <p:nvPr/>
        </p:nvSpPr>
        <p:spPr>
          <a:xfrm>
            <a:off x="273561" y="3212598"/>
            <a:ext cx="948891" cy="405216"/>
          </a:xfrm>
          <a:custGeom>
            <a:avLst/>
            <a:gdLst>
              <a:gd name="f0" fmla="val 10800000"/>
              <a:gd name="f1" fmla="val 5400000"/>
              <a:gd name="f2" fmla="val 180"/>
              <a:gd name="f3" fmla="val w"/>
              <a:gd name="f4" fmla="val h"/>
              <a:gd name="f5" fmla="val ss"/>
              <a:gd name="f6" fmla="val 0"/>
              <a:gd name="f7" fmla="val 50000"/>
              <a:gd name="f8" fmla="+- 0 0 -360"/>
              <a:gd name="f9" fmla="+- 0 0 -270"/>
              <a:gd name="f10" fmla="+- 0 0 -180"/>
              <a:gd name="f11" fmla="abs f3"/>
              <a:gd name="f12" fmla="abs f4"/>
              <a:gd name="f13" fmla="abs f5"/>
              <a:gd name="f14" fmla="*/ f8 f0 1"/>
              <a:gd name="f15" fmla="*/ f9 f0 1"/>
              <a:gd name="f16" fmla="*/ f10 f0 1"/>
              <a:gd name="f17" fmla="?: f11 f3 1"/>
              <a:gd name="f18" fmla="?: f12 f4 1"/>
              <a:gd name="f19" fmla="?: f13 f5 1"/>
              <a:gd name="f20" fmla="*/ f14 1 f2"/>
              <a:gd name="f21" fmla="*/ f15 1 f2"/>
              <a:gd name="f22" fmla="*/ f16 1 f2"/>
              <a:gd name="f23" fmla="*/ f17 1 21600"/>
              <a:gd name="f24" fmla="*/ f18 1 21600"/>
              <a:gd name="f25" fmla="*/ 21600 f17 1"/>
              <a:gd name="f26" fmla="*/ 21600 f18 1"/>
              <a:gd name="f27" fmla="+- f20 0 f1"/>
              <a:gd name="f28" fmla="+- f21 0 f1"/>
              <a:gd name="f29" fmla="+- f22 0 f1"/>
              <a:gd name="f30" fmla="min f24 f23"/>
              <a:gd name="f31" fmla="*/ f25 1 f19"/>
              <a:gd name="f32" fmla="*/ f26 1 f19"/>
              <a:gd name="f33" fmla="val f31"/>
              <a:gd name="f34" fmla="val f32"/>
              <a:gd name="f35" fmla="*/ f6 f30 1"/>
              <a:gd name="f36" fmla="+- f34 0 f6"/>
              <a:gd name="f37" fmla="+- f33 0 f6"/>
              <a:gd name="f38" fmla="*/ f34 f30 1"/>
              <a:gd name="f39" fmla="*/ f33 f30 1"/>
              <a:gd name="f40" fmla="*/ f36 1 2"/>
              <a:gd name="f41" fmla="min f37 f36"/>
              <a:gd name="f42" fmla="+- f6 f40 0"/>
              <a:gd name="f43" fmla="*/ f41 f7 1"/>
              <a:gd name="f44" fmla="*/ f43 1 100000"/>
              <a:gd name="f45" fmla="*/ f42 f30 1"/>
              <a:gd name="f46" fmla="+- f33 0 f44"/>
              <a:gd name="f47" fmla="*/ f44 f30 1"/>
              <a:gd name="f48" fmla="*/ f46 1 2"/>
              <a:gd name="f49" fmla="+- f46 0 f44"/>
              <a:gd name="f50" fmla="*/ f46 f30 1"/>
              <a:gd name="f51" fmla="?: f49 f44 f6"/>
              <a:gd name="f52" fmla="?: f49 f46 f33"/>
              <a:gd name="f53" fmla="*/ f48 f30 1"/>
              <a:gd name="f54" fmla="*/ f51 f30 1"/>
              <a:gd name="f55" fmla="*/ f52 f30 1"/>
            </a:gdLst>
            <a:ahLst/>
            <a:cxnLst>
              <a:cxn ang="3cd4">
                <a:pos x="hc" y="t"/>
              </a:cxn>
              <a:cxn ang="0">
                <a:pos x="r" y="vc"/>
              </a:cxn>
              <a:cxn ang="cd4">
                <a:pos x="hc" y="b"/>
              </a:cxn>
              <a:cxn ang="cd2">
                <a:pos x="l" y="vc"/>
              </a:cxn>
              <a:cxn ang="f27">
                <a:pos x="f53" y="f35"/>
              </a:cxn>
              <a:cxn ang="f28">
                <a:pos x="f47" y="f45"/>
              </a:cxn>
              <a:cxn ang="f29">
                <a:pos x="f53" y="f38"/>
              </a:cxn>
            </a:cxnLst>
            <a:rect l="f54" t="f35" r="f55" b="f38"/>
            <a:pathLst>
              <a:path>
                <a:moveTo>
                  <a:pt x="f35" y="f35"/>
                </a:moveTo>
                <a:lnTo>
                  <a:pt x="f50" y="f35"/>
                </a:lnTo>
                <a:lnTo>
                  <a:pt x="f39" y="f45"/>
                </a:lnTo>
                <a:lnTo>
                  <a:pt x="f50" y="f38"/>
                </a:lnTo>
                <a:lnTo>
                  <a:pt x="f35" y="f38"/>
                </a:lnTo>
                <a:lnTo>
                  <a:pt x="f47" y="f45"/>
                </a:lnTo>
                <a:close/>
              </a:path>
            </a:pathLst>
          </a:custGeom>
          <a:solidFill>
            <a:srgbClr val="0D0D0D"/>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BE" sz="1800" b="0" i="0" u="none" strike="noStrike" kern="1200" cap="none" spc="0" baseline="0">
              <a:solidFill>
                <a:srgbClr val="000000"/>
              </a:solidFill>
              <a:uFillTx/>
              <a:latin typeface="Calibri"/>
            </a:endParaRPr>
          </a:p>
        </p:txBody>
      </p:sp>
      <p:sp>
        <p:nvSpPr>
          <p:cNvPr id="39" name="Chevron 50">
            <a:extLst>
              <a:ext uri="{FF2B5EF4-FFF2-40B4-BE49-F238E27FC236}">
                <a16:creationId xmlns:a16="http://schemas.microsoft.com/office/drawing/2014/main" id="{A6E78B97-122F-1EA5-1CC1-F3968CFCDF7D}"/>
              </a:ext>
            </a:extLst>
          </p:cNvPr>
          <p:cNvSpPr/>
          <p:nvPr/>
        </p:nvSpPr>
        <p:spPr>
          <a:xfrm>
            <a:off x="1008784" y="3210421"/>
            <a:ext cx="945864" cy="408453"/>
          </a:xfrm>
          <a:custGeom>
            <a:avLst/>
            <a:gdLst>
              <a:gd name="f0" fmla="val 10800000"/>
              <a:gd name="f1" fmla="val 5400000"/>
              <a:gd name="f2" fmla="val 180"/>
              <a:gd name="f3" fmla="val w"/>
              <a:gd name="f4" fmla="val h"/>
              <a:gd name="f5" fmla="val ss"/>
              <a:gd name="f6" fmla="val 0"/>
              <a:gd name="f7" fmla="val 50000"/>
              <a:gd name="f8" fmla="+- 0 0 -360"/>
              <a:gd name="f9" fmla="+- 0 0 -270"/>
              <a:gd name="f10" fmla="+- 0 0 -180"/>
              <a:gd name="f11" fmla="abs f3"/>
              <a:gd name="f12" fmla="abs f4"/>
              <a:gd name="f13" fmla="abs f5"/>
              <a:gd name="f14" fmla="*/ f8 f0 1"/>
              <a:gd name="f15" fmla="*/ f9 f0 1"/>
              <a:gd name="f16" fmla="*/ f10 f0 1"/>
              <a:gd name="f17" fmla="?: f11 f3 1"/>
              <a:gd name="f18" fmla="?: f12 f4 1"/>
              <a:gd name="f19" fmla="?: f13 f5 1"/>
              <a:gd name="f20" fmla="*/ f14 1 f2"/>
              <a:gd name="f21" fmla="*/ f15 1 f2"/>
              <a:gd name="f22" fmla="*/ f16 1 f2"/>
              <a:gd name="f23" fmla="*/ f17 1 21600"/>
              <a:gd name="f24" fmla="*/ f18 1 21600"/>
              <a:gd name="f25" fmla="*/ 21600 f17 1"/>
              <a:gd name="f26" fmla="*/ 21600 f18 1"/>
              <a:gd name="f27" fmla="+- f20 0 f1"/>
              <a:gd name="f28" fmla="+- f21 0 f1"/>
              <a:gd name="f29" fmla="+- f22 0 f1"/>
              <a:gd name="f30" fmla="min f24 f23"/>
              <a:gd name="f31" fmla="*/ f25 1 f19"/>
              <a:gd name="f32" fmla="*/ f26 1 f19"/>
              <a:gd name="f33" fmla="val f31"/>
              <a:gd name="f34" fmla="val f32"/>
              <a:gd name="f35" fmla="*/ f6 f30 1"/>
              <a:gd name="f36" fmla="+- f34 0 f6"/>
              <a:gd name="f37" fmla="+- f33 0 f6"/>
              <a:gd name="f38" fmla="*/ f34 f30 1"/>
              <a:gd name="f39" fmla="*/ f33 f30 1"/>
              <a:gd name="f40" fmla="*/ f36 1 2"/>
              <a:gd name="f41" fmla="min f37 f36"/>
              <a:gd name="f42" fmla="+- f6 f40 0"/>
              <a:gd name="f43" fmla="*/ f41 f7 1"/>
              <a:gd name="f44" fmla="*/ f43 1 100000"/>
              <a:gd name="f45" fmla="*/ f42 f30 1"/>
              <a:gd name="f46" fmla="+- f33 0 f44"/>
              <a:gd name="f47" fmla="*/ f44 f30 1"/>
              <a:gd name="f48" fmla="*/ f46 1 2"/>
              <a:gd name="f49" fmla="+- f46 0 f44"/>
              <a:gd name="f50" fmla="*/ f46 f30 1"/>
              <a:gd name="f51" fmla="?: f49 f44 f6"/>
              <a:gd name="f52" fmla="?: f49 f46 f33"/>
              <a:gd name="f53" fmla="*/ f48 f30 1"/>
              <a:gd name="f54" fmla="*/ f51 f30 1"/>
              <a:gd name="f55" fmla="*/ f52 f30 1"/>
            </a:gdLst>
            <a:ahLst/>
            <a:cxnLst>
              <a:cxn ang="3cd4">
                <a:pos x="hc" y="t"/>
              </a:cxn>
              <a:cxn ang="0">
                <a:pos x="r" y="vc"/>
              </a:cxn>
              <a:cxn ang="cd4">
                <a:pos x="hc" y="b"/>
              </a:cxn>
              <a:cxn ang="cd2">
                <a:pos x="l" y="vc"/>
              </a:cxn>
              <a:cxn ang="f27">
                <a:pos x="f53" y="f35"/>
              </a:cxn>
              <a:cxn ang="f28">
                <a:pos x="f47" y="f45"/>
              </a:cxn>
              <a:cxn ang="f29">
                <a:pos x="f53" y="f38"/>
              </a:cxn>
            </a:cxnLst>
            <a:rect l="f54" t="f35" r="f55" b="f38"/>
            <a:pathLst>
              <a:path>
                <a:moveTo>
                  <a:pt x="f35" y="f35"/>
                </a:moveTo>
                <a:lnTo>
                  <a:pt x="f50" y="f35"/>
                </a:lnTo>
                <a:lnTo>
                  <a:pt x="f39" y="f45"/>
                </a:lnTo>
                <a:lnTo>
                  <a:pt x="f50" y="f38"/>
                </a:lnTo>
                <a:lnTo>
                  <a:pt x="f35" y="f38"/>
                </a:lnTo>
                <a:lnTo>
                  <a:pt x="f47" y="f45"/>
                </a:lnTo>
                <a:close/>
              </a:path>
            </a:pathLst>
          </a:custGeom>
          <a:solidFill>
            <a:srgbClr val="002E3E"/>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BE" sz="1800" b="0" i="0" u="none" strike="noStrike" kern="1200" cap="none" spc="0" baseline="0">
              <a:solidFill>
                <a:srgbClr val="000000"/>
              </a:solidFill>
              <a:uFillTx/>
              <a:latin typeface="Calibri"/>
            </a:endParaRPr>
          </a:p>
        </p:txBody>
      </p:sp>
      <p:sp>
        <p:nvSpPr>
          <p:cNvPr id="40" name="TextBox 10">
            <a:extLst>
              <a:ext uri="{FF2B5EF4-FFF2-40B4-BE49-F238E27FC236}">
                <a16:creationId xmlns:a16="http://schemas.microsoft.com/office/drawing/2014/main" id="{6214D4A6-5599-282D-326C-F2C6BCB6929F}"/>
              </a:ext>
            </a:extLst>
          </p:cNvPr>
          <p:cNvSpPr txBox="1"/>
          <p:nvPr/>
        </p:nvSpPr>
        <p:spPr>
          <a:xfrm>
            <a:off x="40690" y="1476134"/>
            <a:ext cx="1373154" cy="1200332"/>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IE" sz="1800" b="1" i="0" u="none" strike="noStrike" kern="1200" cap="none" spc="0" baseline="0">
                <a:solidFill>
                  <a:srgbClr val="2F5597"/>
                </a:solidFill>
                <a:uFillTx/>
                <a:latin typeface="Calibri"/>
              </a:rPr>
              <a:t>1945</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IE" sz="1800" b="0" i="0" u="none" strike="noStrike" kern="1200" cap="none" spc="0" baseline="0">
                <a:solidFill>
                  <a:srgbClr val="000000"/>
                </a:solidFill>
                <a:uFillTx/>
                <a:latin typeface="Calibri"/>
              </a:rPr>
              <a:t>Otrā pasaules kara beigas</a:t>
            </a:r>
          </a:p>
        </p:txBody>
      </p:sp>
      <p:cxnSp>
        <p:nvCxnSpPr>
          <p:cNvPr id="41" name="Straight Connector 54">
            <a:extLst>
              <a:ext uri="{FF2B5EF4-FFF2-40B4-BE49-F238E27FC236}">
                <a16:creationId xmlns:a16="http://schemas.microsoft.com/office/drawing/2014/main" id="{C0DDD009-5343-CDFB-DDAD-6B9B49EE205A}"/>
              </a:ext>
            </a:extLst>
          </p:cNvPr>
          <p:cNvCxnSpPr/>
          <p:nvPr/>
        </p:nvCxnSpPr>
        <p:spPr>
          <a:xfrm>
            <a:off x="2755443" y="3685690"/>
            <a:ext cx="0" cy="785177"/>
          </a:xfrm>
          <a:prstGeom prst="straightConnector1">
            <a:avLst/>
          </a:prstGeom>
          <a:noFill/>
          <a:ln w="6345" cap="flat">
            <a:solidFill>
              <a:srgbClr val="000000"/>
            </a:solidFill>
            <a:prstDash val="solid"/>
            <a:miter/>
          </a:ln>
        </p:spPr>
      </p:cxnSp>
      <p:cxnSp>
        <p:nvCxnSpPr>
          <p:cNvPr id="42" name="Straight Connector 55">
            <a:extLst>
              <a:ext uri="{FF2B5EF4-FFF2-40B4-BE49-F238E27FC236}">
                <a16:creationId xmlns:a16="http://schemas.microsoft.com/office/drawing/2014/main" id="{164277DF-36EA-20A1-CB22-10B48E059196}"/>
              </a:ext>
            </a:extLst>
          </p:cNvPr>
          <p:cNvCxnSpPr/>
          <p:nvPr/>
        </p:nvCxnSpPr>
        <p:spPr>
          <a:xfrm>
            <a:off x="3484019" y="2859429"/>
            <a:ext cx="0" cy="273351"/>
          </a:xfrm>
          <a:prstGeom prst="straightConnector1">
            <a:avLst/>
          </a:prstGeom>
          <a:noFill/>
          <a:ln w="6345" cap="flat">
            <a:solidFill>
              <a:srgbClr val="000000"/>
            </a:solidFill>
            <a:prstDash val="solid"/>
            <a:miter/>
          </a:ln>
        </p:spPr>
      </p:cxnSp>
      <p:cxnSp>
        <p:nvCxnSpPr>
          <p:cNvPr id="43" name="Straight Connector 56">
            <a:extLst>
              <a:ext uri="{FF2B5EF4-FFF2-40B4-BE49-F238E27FC236}">
                <a16:creationId xmlns:a16="http://schemas.microsoft.com/office/drawing/2014/main" id="{F57F042A-14D9-8AA1-A7D7-8D862B1C96B1}"/>
              </a:ext>
            </a:extLst>
          </p:cNvPr>
          <p:cNvCxnSpPr/>
          <p:nvPr/>
        </p:nvCxnSpPr>
        <p:spPr>
          <a:xfrm>
            <a:off x="4293455" y="3749003"/>
            <a:ext cx="0" cy="273351"/>
          </a:xfrm>
          <a:prstGeom prst="straightConnector1">
            <a:avLst/>
          </a:prstGeom>
          <a:noFill/>
          <a:ln w="6345" cap="flat">
            <a:solidFill>
              <a:srgbClr val="000000"/>
            </a:solidFill>
            <a:prstDash val="solid"/>
            <a:miter/>
          </a:ln>
        </p:spPr>
      </p:cxnSp>
      <p:cxnSp>
        <p:nvCxnSpPr>
          <p:cNvPr id="44" name="Straight Connector 59">
            <a:extLst>
              <a:ext uri="{FF2B5EF4-FFF2-40B4-BE49-F238E27FC236}">
                <a16:creationId xmlns:a16="http://schemas.microsoft.com/office/drawing/2014/main" id="{CD902987-C683-B525-CF33-EA1716758B43}"/>
              </a:ext>
            </a:extLst>
          </p:cNvPr>
          <p:cNvCxnSpPr/>
          <p:nvPr/>
        </p:nvCxnSpPr>
        <p:spPr>
          <a:xfrm>
            <a:off x="6483224" y="2777197"/>
            <a:ext cx="0" cy="273351"/>
          </a:xfrm>
          <a:prstGeom prst="straightConnector1">
            <a:avLst/>
          </a:prstGeom>
          <a:noFill/>
          <a:ln w="6345" cap="flat">
            <a:solidFill>
              <a:srgbClr val="000000"/>
            </a:solidFill>
            <a:prstDash val="solid"/>
            <a:miter/>
          </a:ln>
        </p:spPr>
      </p:cxnSp>
      <p:cxnSp>
        <p:nvCxnSpPr>
          <p:cNvPr id="45" name="Straight Connector 60">
            <a:extLst>
              <a:ext uri="{FF2B5EF4-FFF2-40B4-BE49-F238E27FC236}">
                <a16:creationId xmlns:a16="http://schemas.microsoft.com/office/drawing/2014/main" id="{32A4AF7F-FA56-9E11-B702-1D793F58149D}"/>
              </a:ext>
            </a:extLst>
          </p:cNvPr>
          <p:cNvCxnSpPr/>
          <p:nvPr/>
        </p:nvCxnSpPr>
        <p:spPr>
          <a:xfrm>
            <a:off x="7358743" y="3661778"/>
            <a:ext cx="0" cy="273360"/>
          </a:xfrm>
          <a:prstGeom prst="straightConnector1">
            <a:avLst/>
          </a:prstGeom>
          <a:noFill/>
          <a:ln w="6345" cap="flat">
            <a:solidFill>
              <a:srgbClr val="000000"/>
            </a:solidFill>
            <a:prstDash val="solid"/>
            <a:miter/>
          </a:ln>
        </p:spPr>
      </p:cxn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name="Slide158">
    <p:bg>
      <p:bgPr>
        <a:blipFill>
          <a:blip r:embed="rId3"/>
          <a:stretch>
            <a:fillRect/>
          </a:stretch>
        </a:blipFill>
        <a:effectLst/>
      </p:bgPr>
    </p:bg>
    <p:spTree>
      <p:nvGrpSpPr>
        <p:cNvPr id="1" name=""/>
        <p:cNvGrpSpPr/>
        <p:nvPr/>
      </p:nvGrpSpPr>
      <p:grpSpPr>
        <a:xfrm>
          <a:off x="0" y="0"/>
          <a:ext cx="0" cy="0"/>
          <a:chOff x="0" y="0"/>
          <a:chExt cx="0" cy="0"/>
        </a:xfrm>
      </p:grpSpPr>
      <p:sp>
        <p:nvSpPr>
          <p:cNvPr id="2" name="Rectangle 9">
            <a:extLst>
              <a:ext uri="{FF2B5EF4-FFF2-40B4-BE49-F238E27FC236}">
                <a16:creationId xmlns:a16="http://schemas.microsoft.com/office/drawing/2014/main" id="{C8986088-DAFC-B62C-79FC-F02024D1D6B1}"/>
              </a:ext>
            </a:extLst>
          </p:cNvPr>
          <p:cNvSpPr/>
          <p:nvPr/>
        </p:nvSpPr>
        <p:spPr>
          <a:xfrm rot="16200004">
            <a:off x="8133748" y="5826451"/>
            <a:ext cx="1816876" cy="246220"/>
          </a:xfrm>
          <a:prstGeom prst="rect">
            <a:avLst/>
          </a:prstGeom>
          <a:noFill/>
          <a:ln cap="flat">
            <a:noFill/>
            <a:prstDash val="solid"/>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000" b="1" i="0" u="none" strike="noStrike" kern="1200" cap="none" spc="0" baseline="0">
                <a:solidFill>
                  <a:srgbClr val="00B0F0"/>
                </a:solidFill>
                <a:uFillTx/>
                <a:latin typeface="Arial"/>
                <a:ea typeface="Arial"/>
                <a:cs typeface="Arial"/>
              </a:rPr>
              <a:t>EIROPAS PROJEKTS</a:t>
            </a:r>
          </a:p>
        </p:txBody>
      </p:sp>
      <p:sp>
        <p:nvSpPr>
          <p:cNvPr id="3" name="Rectangle 5">
            <a:extLst>
              <a:ext uri="{FF2B5EF4-FFF2-40B4-BE49-F238E27FC236}">
                <a16:creationId xmlns:a16="http://schemas.microsoft.com/office/drawing/2014/main" id="{29892CA6-96C0-9322-DC54-2EE6E1F73352}"/>
              </a:ext>
            </a:extLst>
          </p:cNvPr>
          <p:cNvSpPr/>
          <p:nvPr/>
        </p:nvSpPr>
        <p:spPr>
          <a:xfrm>
            <a:off x="343978" y="1635495"/>
            <a:ext cx="3286609" cy="841888"/>
          </a:xfrm>
          <a:prstGeom prst="rect">
            <a:avLst/>
          </a:prstGeom>
          <a:solidFill>
            <a:srgbClr val="2E75B6"/>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BE" sz="1800" b="0" i="0" u="none" strike="noStrike" kern="1200" cap="none" spc="0" baseline="0">
              <a:solidFill>
                <a:srgbClr val="FFFFFF"/>
              </a:solidFill>
              <a:uFillTx/>
              <a:latin typeface="Calibri"/>
            </a:endParaRPr>
          </a:p>
        </p:txBody>
      </p:sp>
      <p:sp>
        <p:nvSpPr>
          <p:cNvPr id="4" name="TextBox 11">
            <a:extLst>
              <a:ext uri="{FF2B5EF4-FFF2-40B4-BE49-F238E27FC236}">
                <a16:creationId xmlns:a16="http://schemas.microsoft.com/office/drawing/2014/main" id="{7F7373FC-7EAF-D329-2F48-B490C0AA60C7}"/>
              </a:ext>
            </a:extLst>
          </p:cNvPr>
          <p:cNvSpPr txBox="1"/>
          <p:nvPr/>
        </p:nvSpPr>
        <p:spPr>
          <a:xfrm>
            <a:off x="1293336" y="1648178"/>
            <a:ext cx="2245501" cy="738661"/>
          </a:xfrm>
          <a:prstGeom prst="rect">
            <a:avLst/>
          </a:prstGeom>
          <a:solidFill>
            <a:srgbClr val="2E75B6"/>
          </a:solid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pt-BR" sz="1400" b="1" i="0" u="none" strike="noStrike" kern="1200" cap="none" spc="0" baseline="0">
                <a:solidFill>
                  <a:srgbClr val="FFFFFF"/>
                </a:solidFill>
                <a:uFillTx/>
                <a:latin typeface="Calibri"/>
              </a:rPr>
              <a:t>Beļģija, Francija, Itālija, Luksemburga, Nīderlande, Vācija</a:t>
            </a:r>
            <a:endParaRPr lang="en-GB" sz="1400" b="1" i="0" u="none" strike="noStrike" kern="1200" cap="none" spc="0" baseline="0">
              <a:solidFill>
                <a:srgbClr val="FFFFFF"/>
              </a:solidFill>
              <a:uFillTx/>
              <a:latin typeface="Calibri"/>
            </a:endParaRPr>
          </a:p>
        </p:txBody>
      </p:sp>
      <p:sp>
        <p:nvSpPr>
          <p:cNvPr id="5" name="Rectangle 12">
            <a:extLst>
              <a:ext uri="{FF2B5EF4-FFF2-40B4-BE49-F238E27FC236}">
                <a16:creationId xmlns:a16="http://schemas.microsoft.com/office/drawing/2014/main" id="{DB9B7D1E-DF78-68C9-7A65-A8043D9DCC7F}"/>
              </a:ext>
            </a:extLst>
          </p:cNvPr>
          <p:cNvSpPr/>
          <p:nvPr/>
        </p:nvSpPr>
        <p:spPr>
          <a:xfrm>
            <a:off x="343978" y="2344448"/>
            <a:ext cx="3286609" cy="751801"/>
          </a:xfrm>
          <a:prstGeom prst="rect">
            <a:avLst/>
          </a:prstGeom>
          <a:solidFill>
            <a:srgbClr val="FFA00E"/>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BE" sz="1800" b="0" i="0" u="none" strike="noStrike" kern="1200" cap="none" spc="0" baseline="0">
              <a:solidFill>
                <a:srgbClr val="FFFFFF"/>
              </a:solidFill>
              <a:uFillTx/>
              <a:latin typeface="Calibri"/>
            </a:endParaRPr>
          </a:p>
        </p:txBody>
      </p:sp>
      <p:sp>
        <p:nvSpPr>
          <p:cNvPr id="6" name="TextBox 14">
            <a:extLst>
              <a:ext uri="{FF2B5EF4-FFF2-40B4-BE49-F238E27FC236}">
                <a16:creationId xmlns:a16="http://schemas.microsoft.com/office/drawing/2014/main" id="{73137B6F-485E-2201-E5AD-26BDB52DB55D}"/>
              </a:ext>
            </a:extLst>
          </p:cNvPr>
          <p:cNvSpPr txBox="1"/>
          <p:nvPr/>
        </p:nvSpPr>
        <p:spPr>
          <a:xfrm>
            <a:off x="1299719" y="2338605"/>
            <a:ext cx="1892597" cy="738661"/>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1400" b="1" i="0" u="none" strike="noStrike" kern="1200" cap="none" spc="0" baseline="0">
                <a:solidFill>
                  <a:srgbClr val="000000"/>
                </a:solidFill>
                <a:uFillTx/>
                <a:latin typeface="Calibri"/>
              </a:rPr>
              <a:t>Apvienotā Karaliste (2020. gadā izstājās no ES), Dānija, Īrija</a:t>
            </a:r>
          </a:p>
        </p:txBody>
      </p:sp>
      <p:sp>
        <p:nvSpPr>
          <p:cNvPr id="7" name="Rectangle 15">
            <a:extLst>
              <a:ext uri="{FF2B5EF4-FFF2-40B4-BE49-F238E27FC236}">
                <a16:creationId xmlns:a16="http://schemas.microsoft.com/office/drawing/2014/main" id="{BE59B041-E1B0-E7C9-D988-2C4DF2E7CB13}"/>
              </a:ext>
            </a:extLst>
          </p:cNvPr>
          <p:cNvSpPr/>
          <p:nvPr/>
        </p:nvSpPr>
        <p:spPr>
          <a:xfrm>
            <a:off x="343978" y="3096258"/>
            <a:ext cx="3286609" cy="362074"/>
          </a:xfrm>
          <a:prstGeom prst="rect">
            <a:avLst/>
          </a:prstGeom>
          <a:solidFill>
            <a:srgbClr val="B97FCB"/>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BE" sz="1800" b="0" i="0" u="none" strike="noStrike" kern="1200" cap="none" spc="0" baseline="0">
              <a:solidFill>
                <a:srgbClr val="FFFFFF"/>
              </a:solidFill>
              <a:uFillTx/>
              <a:latin typeface="Calibri"/>
            </a:endParaRPr>
          </a:p>
        </p:txBody>
      </p:sp>
      <p:sp>
        <p:nvSpPr>
          <p:cNvPr id="8" name="TextBox 17">
            <a:extLst>
              <a:ext uri="{FF2B5EF4-FFF2-40B4-BE49-F238E27FC236}">
                <a16:creationId xmlns:a16="http://schemas.microsoft.com/office/drawing/2014/main" id="{AE5E8C98-384B-53D3-7E47-DB73035305EE}"/>
              </a:ext>
            </a:extLst>
          </p:cNvPr>
          <p:cNvSpPr txBox="1"/>
          <p:nvPr/>
        </p:nvSpPr>
        <p:spPr>
          <a:xfrm>
            <a:off x="1295137" y="3115955"/>
            <a:ext cx="1509820" cy="307777"/>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lv-LV" sz="1400" b="1" i="0" u="none" strike="noStrike" kern="1200" cap="none" spc="0" baseline="0">
                <a:solidFill>
                  <a:srgbClr val="000000"/>
                </a:solidFill>
                <a:uFillTx/>
                <a:latin typeface="Calibri"/>
              </a:rPr>
              <a:t>Grieķija</a:t>
            </a:r>
            <a:endParaRPr lang="fr-BE" sz="1400" b="1" i="0" u="none" strike="noStrike" kern="1200" cap="none" spc="0" baseline="0">
              <a:solidFill>
                <a:srgbClr val="000000"/>
              </a:solidFill>
              <a:uFillTx/>
              <a:latin typeface="Calibri"/>
            </a:endParaRPr>
          </a:p>
        </p:txBody>
      </p:sp>
      <p:sp>
        <p:nvSpPr>
          <p:cNvPr id="9" name="Rectangle 18">
            <a:extLst>
              <a:ext uri="{FF2B5EF4-FFF2-40B4-BE49-F238E27FC236}">
                <a16:creationId xmlns:a16="http://schemas.microsoft.com/office/drawing/2014/main" id="{537CA4DD-D7BE-0A1A-563D-DAF979FFC6ED}"/>
              </a:ext>
            </a:extLst>
          </p:cNvPr>
          <p:cNvSpPr/>
          <p:nvPr/>
        </p:nvSpPr>
        <p:spPr>
          <a:xfrm>
            <a:off x="343978" y="3417350"/>
            <a:ext cx="3286609" cy="405801"/>
          </a:xfrm>
          <a:prstGeom prst="rect">
            <a:avLst/>
          </a:prstGeom>
          <a:solidFill>
            <a:srgbClr val="FF7979"/>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BE" sz="1800" b="0" i="0" u="none" strike="noStrike" kern="1200" cap="none" spc="0" baseline="0">
              <a:solidFill>
                <a:srgbClr val="FFFFFF"/>
              </a:solidFill>
              <a:uFillTx/>
              <a:latin typeface="Calibri"/>
            </a:endParaRPr>
          </a:p>
        </p:txBody>
      </p:sp>
      <p:sp>
        <p:nvSpPr>
          <p:cNvPr id="10" name="TextBox 20">
            <a:extLst>
              <a:ext uri="{FF2B5EF4-FFF2-40B4-BE49-F238E27FC236}">
                <a16:creationId xmlns:a16="http://schemas.microsoft.com/office/drawing/2014/main" id="{9D33B324-3483-488A-220E-B6679ACA2413}"/>
              </a:ext>
            </a:extLst>
          </p:cNvPr>
          <p:cNvSpPr txBox="1"/>
          <p:nvPr/>
        </p:nvSpPr>
        <p:spPr>
          <a:xfrm>
            <a:off x="1299719" y="3471373"/>
            <a:ext cx="1541724" cy="307777"/>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1400" b="1" i="0" u="none" strike="noStrike" kern="1200" cap="none" spc="0" baseline="0">
                <a:solidFill>
                  <a:srgbClr val="000000"/>
                </a:solidFill>
                <a:uFillTx/>
                <a:latin typeface="Calibri"/>
              </a:rPr>
              <a:t>Portugāle, Spānija</a:t>
            </a:r>
          </a:p>
        </p:txBody>
      </p:sp>
      <p:sp>
        <p:nvSpPr>
          <p:cNvPr id="11" name="Rectangle 21">
            <a:extLst>
              <a:ext uri="{FF2B5EF4-FFF2-40B4-BE49-F238E27FC236}">
                <a16:creationId xmlns:a16="http://schemas.microsoft.com/office/drawing/2014/main" id="{49E36DAE-366E-4085-11F1-967409F233A4}"/>
              </a:ext>
            </a:extLst>
          </p:cNvPr>
          <p:cNvSpPr/>
          <p:nvPr/>
        </p:nvSpPr>
        <p:spPr>
          <a:xfrm>
            <a:off x="344225" y="3823142"/>
            <a:ext cx="3286609" cy="421035"/>
          </a:xfrm>
          <a:prstGeom prst="rect">
            <a:avLst/>
          </a:prstGeom>
          <a:solidFill>
            <a:srgbClr val="54C6F1"/>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BE" sz="1800" b="0" i="0" u="none" strike="noStrike" kern="1200" cap="none" spc="0" baseline="0">
              <a:solidFill>
                <a:srgbClr val="FFFFFF"/>
              </a:solidFill>
              <a:uFillTx/>
              <a:latin typeface="Calibri"/>
            </a:endParaRPr>
          </a:p>
        </p:txBody>
      </p:sp>
      <p:sp>
        <p:nvSpPr>
          <p:cNvPr id="12" name="TextBox 23">
            <a:extLst>
              <a:ext uri="{FF2B5EF4-FFF2-40B4-BE49-F238E27FC236}">
                <a16:creationId xmlns:a16="http://schemas.microsoft.com/office/drawing/2014/main" id="{420DEAB3-3884-12F9-0DA4-74C36041F6B1}"/>
              </a:ext>
            </a:extLst>
          </p:cNvPr>
          <p:cNvSpPr txBox="1"/>
          <p:nvPr/>
        </p:nvSpPr>
        <p:spPr>
          <a:xfrm>
            <a:off x="1295137" y="3887727"/>
            <a:ext cx="2179545" cy="307777"/>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1400" b="1" i="0" u="none" strike="noStrike" kern="1200" cap="none" spc="0" baseline="0">
                <a:solidFill>
                  <a:srgbClr val="000000"/>
                </a:solidFill>
                <a:uFillTx/>
                <a:latin typeface="Calibri"/>
              </a:rPr>
              <a:t>Austrija, Somija, Zviedrija</a:t>
            </a:r>
          </a:p>
        </p:txBody>
      </p:sp>
      <p:sp>
        <p:nvSpPr>
          <p:cNvPr id="13" name="Rectangle 24">
            <a:extLst>
              <a:ext uri="{FF2B5EF4-FFF2-40B4-BE49-F238E27FC236}">
                <a16:creationId xmlns:a16="http://schemas.microsoft.com/office/drawing/2014/main" id="{CE461B1C-2309-D109-3305-833E2B082C6B}"/>
              </a:ext>
            </a:extLst>
          </p:cNvPr>
          <p:cNvSpPr/>
          <p:nvPr/>
        </p:nvSpPr>
        <p:spPr>
          <a:xfrm>
            <a:off x="343978" y="4232090"/>
            <a:ext cx="3286609" cy="975829"/>
          </a:xfrm>
          <a:prstGeom prst="rect">
            <a:avLst/>
          </a:prstGeom>
          <a:solidFill>
            <a:srgbClr val="C3DC66"/>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BE" sz="1800" b="0" i="0" u="none" strike="noStrike" kern="1200" cap="none" spc="0" baseline="0">
              <a:solidFill>
                <a:srgbClr val="FFFFFF"/>
              </a:solidFill>
              <a:uFillTx/>
              <a:latin typeface="Calibri"/>
            </a:endParaRPr>
          </a:p>
        </p:txBody>
      </p:sp>
      <p:sp>
        <p:nvSpPr>
          <p:cNvPr id="14" name="TextBox 26">
            <a:extLst>
              <a:ext uri="{FF2B5EF4-FFF2-40B4-BE49-F238E27FC236}">
                <a16:creationId xmlns:a16="http://schemas.microsoft.com/office/drawing/2014/main" id="{36744338-44B6-D312-6666-E054B0796ACA}"/>
              </a:ext>
            </a:extLst>
          </p:cNvPr>
          <p:cNvSpPr txBox="1"/>
          <p:nvPr/>
        </p:nvSpPr>
        <p:spPr>
          <a:xfrm>
            <a:off x="1293336" y="4279940"/>
            <a:ext cx="2247302" cy="954103"/>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400" b="1" i="0" u="none" strike="noStrike" kern="1200" cap="none" spc="0" baseline="0">
                <a:solidFill>
                  <a:srgbClr val="000000"/>
                </a:solidFill>
                <a:uFillTx/>
                <a:latin typeface="Calibri"/>
              </a:rPr>
              <a:t>Čehija, Igaunija, Kipra, Latvija, Lietuva, Malta, Polija, Slovākija, Slovēnija, Ungārija</a:t>
            </a:r>
          </a:p>
        </p:txBody>
      </p:sp>
      <p:sp>
        <p:nvSpPr>
          <p:cNvPr id="15" name="Rectangle 27">
            <a:extLst>
              <a:ext uri="{FF2B5EF4-FFF2-40B4-BE49-F238E27FC236}">
                <a16:creationId xmlns:a16="http://schemas.microsoft.com/office/drawing/2014/main" id="{91CADF12-3D20-A4AD-4964-8563DF5B2CAA}"/>
              </a:ext>
            </a:extLst>
          </p:cNvPr>
          <p:cNvSpPr/>
          <p:nvPr/>
        </p:nvSpPr>
        <p:spPr>
          <a:xfrm>
            <a:off x="343978" y="5207919"/>
            <a:ext cx="3286609" cy="449244"/>
          </a:xfrm>
          <a:prstGeom prst="rect">
            <a:avLst/>
          </a:prstGeom>
          <a:solidFill>
            <a:srgbClr val="FEF14C"/>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BE" sz="1800" b="0" i="0" u="none" strike="noStrike" kern="1200" cap="none" spc="0" baseline="0">
              <a:solidFill>
                <a:srgbClr val="FFFFFF"/>
              </a:solidFill>
              <a:uFillTx/>
              <a:latin typeface="Calibri"/>
            </a:endParaRPr>
          </a:p>
        </p:txBody>
      </p:sp>
      <p:sp>
        <p:nvSpPr>
          <p:cNvPr id="16" name="TextBox 29">
            <a:extLst>
              <a:ext uri="{FF2B5EF4-FFF2-40B4-BE49-F238E27FC236}">
                <a16:creationId xmlns:a16="http://schemas.microsoft.com/office/drawing/2014/main" id="{665F2E7A-B1D0-0241-D273-32D8F01B5BCB}"/>
              </a:ext>
            </a:extLst>
          </p:cNvPr>
          <p:cNvSpPr txBox="1"/>
          <p:nvPr/>
        </p:nvSpPr>
        <p:spPr>
          <a:xfrm>
            <a:off x="1293336" y="5285597"/>
            <a:ext cx="1860264" cy="307777"/>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1400" b="1" i="0" u="none" strike="noStrike" kern="1200" cap="none" spc="0" baseline="0">
                <a:solidFill>
                  <a:srgbClr val="000000"/>
                </a:solidFill>
                <a:uFillTx/>
                <a:latin typeface="Calibri"/>
              </a:rPr>
              <a:t>Bulgārija, Rumānija</a:t>
            </a:r>
          </a:p>
        </p:txBody>
      </p:sp>
      <p:sp>
        <p:nvSpPr>
          <p:cNvPr id="17" name="Rectangle 30">
            <a:extLst>
              <a:ext uri="{FF2B5EF4-FFF2-40B4-BE49-F238E27FC236}">
                <a16:creationId xmlns:a16="http://schemas.microsoft.com/office/drawing/2014/main" id="{FCD22A6D-22F6-8325-BA4E-654CF709EBA5}"/>
              </a:ext>
            </a:extLst>
          </p:cNvPr>
          <p:cNvSpPr/>
          <p:nvPr/>
        </p:nvSpPr>
        <p:spPr>
          <a:xfrm>
            <a:off x="343978" y="5657164"/>
            <a:ext cx="3286609" cy="448385"/>
          </a:xfrm>
          <a:prstGeom prst="rect">
            <a:avLst/>
          </a:prstGeom>
          <a:solidFill>
            <a:srgbClr val="00B050"/>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BE" sz="1800" b="0" i="0" u="none" strike="noStrike" kern="1200" cap="none" spc="0" baseline="0">
              <a:solidFill>
                <a:srgbClr val="FFFFFF"/>
              </a:solidFill>
              <a:uFillTx/>
              <a:latin typeface="Calibri"/>
            </a:endParaRPr>
          </a:p>
        </p:txBody>
      </p:sp>
      <p:sp>
        <p:nvSpPr>
          <p:cNvPr id="18" name="TextBox 32">
            <a:extLst>
              <a:ext uri="{FF2B5EF4-FFF2-40B4-BE49-F238E27FC236}">
                <a16:creationId xmlns:a16="http://schemas.microsoft.com/office/drawing/2014/main" id="{C2F00F2F-FE22-F2B0-A136-8562CF8E30EC}"/>
              </a:ext>
            </a:extLst>
          </p:cNvPr>
          <p:cNvSpPr txBox="1"/>
          <p:nvPr/>
        </p:nvSpPr>
        <p:spPr>
          <a:xfrm>
            <a:off x="1293336" y="5731358"/>
            <a:ext cx="1498756" cy="307777"/>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1400" b="1" i="0" u="none" strike="noStrike" kern="1200" cap="none" spc="0" baseline="0">
                <a:solidFill>
                  <a:srgbClr val="000000"/>
                </a:solidFill>
                <a:uFillTx/>
                <a:latin typeface="Calibri"/>
              </a:rPr>
              <a:t>Horvātija</a:t>
            </a:r>
          </a:p>
        </p:txBody>
      </p:sp>
      <p:sp>
        <p:nvSpPr>
          <p:cNvPr id="19" name="TextBox 3">
            <a:extLst>
              <a:ext uri="{FF2B5EF4-FFF2-40B4-BE49-F238E27FC236}">
                <a16:creationId xmlns:a16="http://schemas.microsoft.com/office/drawing/2014/main" id="{594416BF-B80D-0E54-F6D3-EBEAEB752729}"/>
              </a:ext>
            </a:extLst>
          </p:cNvPr>
          <p:cNvSpPr txBox="1"/>
          <p:nvPr/>
        </p:nvSpPr>
        <p:spPr>
          <a:xfrm>
            <a:off x="4488972" y="3089099"/>
            <a:ext cx="1083737" cy="400114"/>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000" b="1" i="0" u="none" strike="noStrike" kern="1200" cap="none" spc="0" baseline="0">
                <a:solidFill>
                  <a:srgbClr val="000000"/>
                </a:solidFill>
                <a:uFillTx/>
                <a:latin typeface="Calibri"/>
              </a:rPr>
              <a:t>Apvienotā Karaliste</a:t>
            </a:r>
            <a:endParaRPr lang="en-GB" sz="1000" b="0" i="0" u="none" strike="noStrike" kern="1200" cap="none" spc="0" baseline="0">
              <a:solidFill>
                <a:srgbClr val="000000"/>
              </a:solidFill>
              <a:uFillTx/>
              <a:latin typeface="Calibri"/>
            </a:endParaRPr>
          </a:p>
        </p:txBody>
      </p:sp>
      <p:sp>
        <p:nvSpPr>
          <p:cNvPr id="20" name="TextBox 33">
            <a:extLst>
              <a:ext uri="{FF2B5EF4-FFF2-40B4-BE49-F238E27FC236}">
                <a16:creationId xmlns:a16="http://schemas.microsoft.com/office/drawing/2014/main" id="{CDE631BA-D3FB-892C-9CF5-20ED589C229D}"/>
              </a:ext>
            </a:extLst>
          </p:cNvPr>
          <p:cNvSpPr txBox="1"/>
          <p:nvPr/>
        </p:nvSpPr>
        <p:spPr>
          <a:xfrm>
            <a:off x="4405999" y="2927698"/>
            <a:ext cx="634959" cy="246220"/>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000" b="1" i="0" u="none" strike="noStrike" kern="1200" cap="none" spc="0" baseline="0">
                <a:solidFill>
                  <a:srgbClr val="000000"/>
                </a:solidFill>
                <a:uFillTx/>
                <a:latin typeface="Calibri"/>
              </a:rPr>
              <a:t>Īrija</a:t>
            </a:r>
            <a:endParaRPr lang="en-GB" sz="1000" b="0" i="0" u="none" strike="noStrike" kern="1200" cap="none" spc="0" baseline="0">
              <a:solidFill>
                <a:srgbClr val="000000"/>
              </a:solidFill>
              <a:uFillTx/>
              <a:latin typeface="Calibri"/>
            </a:endParaRPr>
          </a:p>
        </p:txBody>
      </p:sp>
      <p:sp>
        <p:nvSpPr>
          <p:cNvPr id="21" name="TextBox 4">
            <a:extLst>
              <a:ext uri="{FF2B5EF4-FFF2-40B4-BE49-F238E27FC236}">
                <a16:creationId xmlns:a16="http://schemas.microsoft.com/office/drawing/2014/main" id="{0A539523-77D8-7D41-0113-B88B485037CD}"/>
              </a:ext>
            </a:extLst>
          </p:cNvPr>
          <p:cNvSpPr txBox="1"/>
          <p:nvPr/>
        </p:nvSpPr>
        <p:spPr>
          <a:xfrm>
            <a:off x="5718438" y="3574563"/>
            <a:ext cx="502060" cy="246220"/>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000" b="1" i="0" u="none" strike="noStrike" kern="1200" cap="none" spc="0" baseline="0">
                <a:solidFill>
                  <a:srgbClr val="FFFFFF"/>
                </a:solidFill>
                <a:uFillTx/>
                <a:latin typeface="Calibri"/>
              </a:rPr>
              <a:t>Vācija</a:t>
            </a:r>
            <a:endParaRPr lang="en-US" sz="1000" b="0" i="0" u="none" strike="noStrike" kern="1200" cap="none" spc="0" baseline="0">
              <a:solidFill>
                <a:srgbClr val="000000"/>
              </a:solidFill>
              <a:uFillTx/>
              <a:latin typeface="Calibri"/>
            </a:endParaRPr>
          </a:p>
        </p:txBody>
      </p:sp>
      <p:sp>
        <p:nvSpPr>
          <p:cNvPr id="22" name="TextBox 34">
            <a:extLst>
              <a:ext uri="{FF2B5EF4-FFF2-40B4-BE49-F238E27FC236}">
                <a16:creationId xmlns:a16="http://schemas.microsoft.com/office/drawing/2014/main" id="{DB892475-3AEB-C311-2340-62DDD81B1F6A}"/>
              </a:ext>
            </a:extLst>
          </p:cNvPr>
          <p:cNvSpPr txBox="1"/>
          <p:nvPr/>
        </p:nvSpPr>
        <p:spPr>
          <a:xfrm>
            <a:off x="4932218" y="3997957"/>
            <a:ext cx="599846" cy="246220"/>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000" b="1" i="0" u="none" strike="noStrike" kern="1200" cap="none" spc="0" baseline="0">
                <a:solidFill>
                  <a:srgbClr val="FFFFFF"/>
                </a:solidFill>
                <a:uFillTx/>
                <a:latin typeface="Calibri"/>
              </a:rPr>
              <a:t>Francija</a:t>
            </a:r>
            <a:endParaRPr lang="en-US" sz="1000" b="0" i="0" u="none" strike="noStrike" kern="1200" cap="none" spc="0" baseline="0">
              <a:solidFill>
                <a:srgbClr val="000000"/>
              </a:solidFill>
              <a:uFillTx/>
              <a:latin typeface="Calibri"/>
            </a:endParaRPr>
          </a:p>
        </p:txBody>
      </p:sp>
      <p:sp>
        <p:nvSpPr>
          <p:cNvPr id="23" name="TextBox 35">
            <a:extLst>
              <a:ext uri="{FF2B5EF4-FFF2-40B4-BE49-F238E27FC236}">
                <a16:creationId xmlns:a16="http://schemas.microsoft.com/office/drawing/2014/main" id="{F6B626B0-B1FF-EDB9-2995-10A2A5D66096}"/>
              </a:ext>
            </a:extLst>
          </p:cNvPr>
          <p:cNvSpPr txBox="1"/>
          <p:nvPr/>
        </p:nvSpPr>
        <p:spPr>
          <a:xfrm>
            <a:off x="5191999" y="3525103"/>
            <a:ext cx="540529" cy="246220"/>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lv-LV" sz="1000" b="1" i="0" u="none" strike="noStrike" kern="1200" cap="none" spc="0" baseline="0">
                <a:solidFill>
                  <a:srgbClr val="FFFFFF"/>
                </a:solidFill>
                <a:uFillTx/>
                <a:latin typeface="Calibri"/>
              </a:rPr>
              <a:t>Beļģija</a:t>
            </a:r>
            <a:endParaRPr lang="en-US" sz="1000" b="0" i="0" u="none" strike="noStrike" kern="1200" cap="none" spc="0" baseline="0">
              <a:solidFill>
                <a:srgbClr val="000000"/>
              </a:solidFill>
              <a:uFillTx/>
              <a:latin typeface="Calibri"/>
            </a:endParaRPr>
          </a:p>
        </p:txBody>
      </p:sp>
      <p:sp>
        <p:nvSpPr>
          <p:cNvPr id="24" name="TextBox 36">
            <a:extLst>
              <a:ext uri="{FF2B5EF4-FFF2-40B4-BE49-F238E27FC236}">
                <a16:creationId xmlns:a16="http://schemas.microsoft.com/office/drawing/2014/main" id="{A4EF7303-61FF-63D1-4F7C-C98C9F331F2F}"/>
              </a:ext>
            </a:extLst>
          </p:cNvPr>
          <p:cNvSpPr txBox="1"/>
          <p:nvPr/>
        </p:nvSpPr>
        <p:spPr>
          <a:xfrm>
            <a:off x="5440945" y="3338620"/>
            <a:ext cx="776179" cy="246220"/>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000" b="1" i="0" u="none" strike="noStrike" kern="1200" cap="none" spc="0" baseline="0">
                <a:solidFill>
                  <a:srgbClr val="FFFFFF"/>
                </a:solidFill>
                <a:uFillTx/>
                <a:latin typeface="Calibri"/>
              </a:rPr>
              <a:t>Nīderlande</a:t>
            </a:r>
            <a:endParaRPr lang="en-US" sz="1000" b="0" i="0" u="none" strike="noStrike" kern="1200" cap="none" spc="0" baseline="0">
              <a:solidFill>
                <a:srgbClr val="000000"/>
              </a:solidFill>
              <a:uFillTx/>
              <a:latin typeface="Calibri"/>
            </a:endParaRPr>
          </a:p>
        </p:txBody>
      </p:sp>
      <p:sp>
        <p:nvSpPr>
          <p:cNvPr id="25" name="TextBox 37">
            <a:extLst>
              <a:ext uri="{FF2B5EF4-FFF2-40B4-BE49-F238E27FC236}">
                <a16:creationId xmlns:a16="http://schemas.microsoft.com/office/drawing/2014/main" id="{710DC58D-201E-8192-4AA3-E259C672EA56}"/>
              </a:ext>
            </a:extLst>
          </p:cNvPr>
          <p:cNvSpPr txBox="1"/>
          <p:nvPr/>
        </p:nvSpPr>
        <p:spPr>
          <a:xfrm>
            <a:off x="5107911" y="3734656"/>
            <a:ext cx="894795" cy="246220"/>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000" b="1" i="0" u="none" strike="noStrike" kern="1200" cap="none" spc="0" baseline="0">
                <a:solidFill>
                  <a:srgbClr val="FFFFFF"/>
                </a:solidFill>
                <a:uFillTx/>
                <a:latin typeface="Calibri"/>
              </a:rPr>
              <a:t>Luksemburga</a:t>
            </a:r>
            <a:endParaRPr lang="en-US" sz="1000" b="0" i="0" u="none" strike="noStrike" kern="1200" cap="none" spc="0" baseline="0">
              <a:solidFill>
                <a:srgbClr val="000000"/>
              </a:solidFill>
              <a:uFillTx/>
              <a:latin typeface="Calibri"/>
            </a:endParaRPr>
          </a:p>
        </p:txBody>
      </p:sp>
      <p:sp>
        <p:nvSpPr>
          <p:cNvPr id="26" name="TextBox 38">
            <a:extLst>
              <a:ext uri="{FF2B5EF4-FFF2-40B4-BE49-F238E27FC236}">
                <a16:creationId xmlns:a16="http://schemas.microsoft.com/office/drawing/2014/main" id="{5880AF39-D25E-95E4-F526-BF5C7BF92C09}"/>
              </a:ext>
            </a:extLst>
          </p:cNvPr>
          <p:cNvSpPr txBox="1"/>
          <p:nvPr/>
        </p:nvSpPr>
        <p:spPr>
          <a:xfrm>
            <a:off x="5848264" y="4647319"/>
            <a:ext cx="484430" cy="246220"/>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000" b="1" i="0" u="none" strike="noStrike" kern="1200" cap="none" spc="0" baseline="0">
                <a:solidFill>
                  <a:srgbClr val="FFFFFF"/>
                </a:solidFill>
                <a:uFillTx/>
                <a:latin typeface="Calibri"/>
              </a:rPr>
              <a:t>Itālija</a:t>
            </a:r>
            <a:endParaRPr lang="en-US" sz="1000" b="0" i="0" u="none" strike="noStrike" kern="1200" cap="none" spc="0" baseline="0">
              <a:solidFill>
                <a:srgbClr val="000000"/>
              </a:solidFill>
              <a:uFillTx/>
              <a:latin typeface="Calibri"/>
            </a:endParaRPr>
          </a:p>
        </p:txBody>
      </p:sp>
      <p:sp>
        <p:nvSpPr>
          <p:cNvPr id="27" name="Rectangle 7">
            <a:extLst>
              <a:ext uri="{FF2B5EF4-FFF2-40B4-BE49-F238E27FC236}">
                <a16:creationId xmlns:a16="http://schemas.microsoft.com/office/drawing/2014/main" id="{F98DD57B-EB0F-10E8-8498-929968258C68}"/>
              </a:ext>
            </a:extLst>
          </p:cNvPr>
          <p:cNvSpPr/>
          <p:nvPr/>
        </p:nvSpPr>
        <p:spPr>
          <a:xfrm>
            <a:off x="4166838" y="4787597"/>
            <a:ext cx="572597" cy="246220"/>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1000" b="1" i="0" u="none" strike="noStrike" kern="1200" cap="none" spc="0" baseline="0">
                <a:solidFill>
                  <a:srgbClr val="000000"/>
                </a:solidFill>
                <a:uFillTx/>
                <a:latin typeface="Calibri"/>
              </a:rPr>
              <a:t>Spānija</a:t>
            </a:r>
            <a:endParaRPr lang="en-GB" sz="1000" b="0" i="0" u="none" strike="noStrike" kern="1200" cap="none" spc="0" baseline="0">
              <a:solidFill>
                <a:srgbClr val="000000"/>
              </a:solidFill>
              <a:uFillTx/>
              <a:latin typeface="Calibri"/>
            </a:endParaRPr>
          </a:p>
        </p:txBody>
      </p:sp>
      <p:sp>
        <p:nvSpPr>
          <p:cNvPr id="28" name="Rectangle 39">
            <a:extLst>
              <a:ext uri="{FF2B5EF4-FFF2-40B4-BE49-F238E27FC236}">
                <a16:creationId xmlns:a16="http://schemas.microsoft.com/office/drawing/2014/main" id="{BE0DFB2C-9C72-9298-C319-89D672D4027D}"/>
              </a:ext>
            </a:extLst>
          </p:cNvPr>
          <p:cNvSpPr/>
          <p:nvPr/>
        </p:nvSpPr>
        <p:spPr>
          <a:xfrm>
            <a:off x="3661778" y="4636638"/>
            <a:ext cx="700832" cy="246220"/>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1000" b="1" i="0" u="none" strike="noStrike" kern="1200" cap="none" spc="0" baseline="0">
                <a:solidFill>
                  <a:srgbClr val="000000"/>
                </a:solidFill>
                <a:uFillTx/>
                <a:latin typeface="Calibri"/>
              </a:rPr>
              <a:t>Portugāle</a:t>
            </a:r>
            <a:endParaRPr lang="en-GB" sz="1000" b="0" i="0" u="none" strike="noStrike" kern="1200" cap="none" spc="0" baseline="0">
              <a:solidFill>
                <a:srgbClr val="000000"/>
              </a:solidFill>
              <a:uFillTx/>
              <a:latin typeface="Calibri"/>
            </a:endParaRPr>
          </a:p>
        </p:txBody>
      </p:sp>
      <p:sp>
        <p:nvSpPr>
          <p:cNvPr id="29" name="Rectangle 40">
            <a:extLst>
              <a:ext uri="{FF2B5EF4-FFF2-40B4-BE49-F238E27FC236}">
                <a16:creationId xmlns:a16="http://schemas.microsoft.com/office/drawing/2014/main" id="{EEA5CD33-BD2A-2400-CF95-13BBEA64D859}"/>
              </a:ext>
            </a:extLst>
          </p:cNvPr>
          <p:cNvSpPr/>
          <p:nvPr/>
        </p:nvSpPr>
        <p:spPr>
          <a:xfrm>
            <a:off x="6262094" y="4366397"/>
            <a:ext cx="673583" cy="246220"/>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1000" b="1" i="0" u="none" strike="noStrike" kern="1200" cap="none" spc="0" baseline="0">
                <a:solidFill>
                  <a:srgbClr val="000000"/>
                </a:solidFill>
                <a:uFillTx/>
                <a:latin typeface="Calibri"/>
              </a:rPr>
              <a:t>Horvātija</a:t>
            </a:r>
            <a:endParaRPr lang="en-GB" sz="1000" b="0" i="0" u="none" strike="noStrike" kern="1200" cap="none" spc="0" baseline="0">
              <a:solidFill>
                <a:srgbClr val="000000"/>
              </a:solidFill>
              <a:uFillTx/>
              <a:latin typeface="Calibri"/>
            </a:endParaRPr>
          </a:p>
        </p:txBody>
      </p:sp>
      <p:sp>
        <p:nvSpPr>
          <p:cNvPr id="30" name="Rectangle 41">
            <a:extLst>
              <a:ext uri="{FF2B5EF4-FFF2-40B4-BE49-F238E27FC236}">
                <a16:creationId xmlns:a16="http://schemas.microsoft.com/office/drawing/2014/main" id="{BB11177E-2062-8C3F-FE0E-45F7A37EFAE0}"/>
              </a:ext>
            </a:extLst>
          </p:cNvPr>
          <p:cNvSpPr/>
          <p:nvPr/>
        </p:nvSpPr>
        <p:spPr>
          <a:xfrm>
            <a:off x="6793543" y="5162492"/>
            <a:ext cx="595036" cy="246220"/>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lv-LV" sz="1000" b="1" i="0" u="none" strike="noStrike" kern="1200" cap="none" spc="0" baseline="0">
                <a:solidFill>
                  <a:srgbClr val="000000"/>
                </a:solidFill>
                <a:uFillTx/>
                <a:latin typeface="Calibri"/>
              </a:rPr>
              <a:t>Grieķija</a:t>
            </a:r>
            <a:endParaRPr lang="en-GB" sz="1000" b="0" i="0" u="none" strike="noStrike" kern="1200" cap="none" spc="0" baseline="0">
              <a:solidFill>
                <a:srgbClr val="000000"/>
              </a:solidFill>
              <a:uFillTx/>
              <a:latin typeface="Calibri"/>
            </a:endParaRPr>
          </a:p>
        </p:txBody>
      </p:sp>
      <p:sp>
        <p:nvSpPr>
          <p:cNvPr id="31" name="Rectangle 42">
            <a:extLst>
              <a:ext uri="{FF2B5EF4-FFF2-40B4-BE49-F238E27FC236}">
                <a16:creationId xmlns:a16="http://schemas.microsoft.com/office/drawing/2014/main" id="{D53893EB-CBBB-6C58-D401-9A568526DC12}"/>
              </a:ext>
            </a:extLst>
          </p:cNvPr>
          <p:cNvSpPr/>
          <p:nvPr/>
        </p:nvSpPr>
        <p:spPr>
          <a:xfrm>
            <a:off x="7046777" y="4664482"/>
            <a:ext cx="652744" cy="246220"/>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1000" b="1" i="0" u="none" strike="noStrike" kern="1200" cap="none" spc="0" baseline="0">
                <a:solidFill>
                  <a:srgbClr val="000000"/>
                </a:solidFill>
                <a:uFillTx/>
                <a:latin typeface="Calibri"/>
              </a:rPr>
              <a:t>Bulgārija</a:t>
            </a:r>
            <a:endParaRPr lang="en-GB" sz="1000" b="0" i="0" u="none" strike="noStrike" kern="1200" cap="none" spc="0" baseline="0">
              <a:solidFill>
                <a:srgbClr val="000000"/>
              </a:solidFill>
              <a:uFillTx/>
              <a:latin typeface="Calibri"/>
            </a:endParaRPr>
          </a:p>
        </p:txBody>
      </p:sp>
      <p:sp>
        <p:nvSpPr>
          <p:cNvPr id="32" name="Rectangle 43">
            <a:extLst>
              <a:ext uri="{FF2B5EF4-FFF2-40B4-BE49-F238E27FC236}">
                <a16:creationId xmlns:a16="http://schemas.microsoft.com/office/drawing/2014/main" id="{E3D66986-B294-87F3-36FD-33861389D5B8}"/>
              </a:ext>
            </a:extLst>
          </p:cNvPr>
          <p:cNvSpPr/>
          <p:nvPr/>
        </p:nvSpPr>
        <p:spPr>
          <a:xfrm>
            <a:off x="6956261" y="4239633"/>
            <a:ext cx="688012" cy="246220"/>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1000" b="1" i="0" u="none" strike="noStrike" kern="1200" cap="none" spc="0" baseline="0">
                <a:solidFill>
                  <a:srgbClr val="000000"/>
                </a:solidFill>
                <a:uFillTx/>
                <a:latin typeface="Calibri"/>
              </a:rPr>
              <a:t>Rumānija</a:t>
            </a:r>
            <a:endParaRPr lang="en-GB" sz="1000" b="0" i="0" u="none" strike="noStrike" kern="1200" cap="none" spc="0" baseline="0">
              <a:solidFill>
                <a:srgbClr val="000000"/>
              </a:solidFill>
              <a:uFillTx/>
              <a:latin typeface="Calibri"/>
            </a:endParaRPr>
          </a:p>
        </p:txBody>
      </p:sp>
      <p:sp>
        <p:nvSpPr>
          <p:cNvPr id="33" name="Rectangle 44">
            <a:extLst>
              <a:ext uri="{FF2B5EF4-FFF2-40B4-BE49-F238E27FC236}">
                <a16:creationId xmlns:a16="http://schemas.microsoft.com/office/drawing/2014/main" id="{7406F581-B0FE-E92A-B7C1-24C825500C86}"/>
              </a:ext>
            </a:extLst>
          </p:cNvPr>
          <p:cNvSpPr/>
          <p:nvPr/>
        </p:nvSpPr>
        <p:spPr>
          <a:xfrm>
            <a:off x="6029416" y="4239633"/>
            <a:ext cx="667173" cy="246220"/>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000" b="1" i="0" u="none" strike="noStrike" kern="1200" cap="none" spc="0" baseline="0">
                <a:solidFill>
                  <a:srgbClr val="000000"/>
                </a:solidFill>
                <a:uFillTx/>
                <a:latin typeface="Calibri"/>
              </a:rPr>
              <a:t>Slovēnija</a:t>
            </a:r>
            <a:endParaRPr lang="en-US" sz="1000" b="0" i="0" u="none" strike="noStrike" kern="1200" cap="none" spc="0" baseline="0">
              <a:solidFill>
                <a:srgbClr val="000000"/>
              </a:solidFill>
              <a:uFillTx/>
              <a:latin typeface="Calibri"/>
            </a:endParaRPr>
          </a:p>
        </p:txBody>
      </p:sp>
      <p:sp>
        <p:nvSpPr>
          <p:cNvPr id="34" name="Rectangle 45">
            <a:extLst>
              <a:ext uri="{FF2B5EF4-FFF2-40B4-BE49-F238E27FC236}">
                <a16:creationId xmlns:a16="http://schemas.microsoft.com/office/drawing/2014/main" id="{240A98D0-CE05-B304-B857-DA05E779A782}"/>
              </a:ext>
            </a:extLst>
          </p:cNvPr>
          <p:cNvSpPr/>
          <p:nvPr/>
        </p:nvSpPr>
        <p:spPr>
          <a:xfrm>
            <a:off x="6450854" y="4102528"/>
            <a:ext cx="631905" cy="246220"/>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000" b="1" i="0" u="none" strike="noStrike" kern="1200" cap="none" spc="0" baseline="0">
                <a:solidFill>
                  <a:srgbClr val="000000"/>
                </a:solidFill>
                <a:uFillTx/>
                <a:latin typeface="Calibri"/>
              </a:rPr>
              <a:t>Ungārija</a:t>
            </a:r>
            <a:endParaRPr lang="en-US" sz="1000" b="0" i="0" u="none" strike="noStrike" kern="1200" cap="none" spc="0" baseline="0">
              <a:solidFill>
                <a:srgbClr val="000000"/>
              </a:solidFill>
              <a:uFillTx/>
              <a:latin typeface="Calibri"/>
            </a:endParaRPr>
          </a:p>
        </p:txBody>
      </p:sp>
      <p:sp>
        <p:nvSpPr>
          <p:cNvPr id="35" name="Rectangle 46">
            <a:extLst>
              <a:ext uri="{FF2B5EF4-FFF2-40B4-BE49-F238E27FC236}">
                <a16:creationId xmlns:a16="http://schemas.microsoft.com/office/drawing/2014/main" id="{DDEA665B-F961-60CE-810C-FD84E2B6A041}"/>
              </a:ext>
            </a:extLst>
          </p:cNvPr>
          <p:cNvSpPr/>
          <p:nvPr/>
        </p:nvSpPr>
        <p:spPr>
          <a:xfrm>
            <a:off x="6471473" y="3890534"/>
            <a:ext cx="657554" cy="246220"/>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000" b="1" i="0" u="none" strike="noStrike" kern="1200" cap="none" spc="0" baseline="0">
                <a:solidFill>
                  <a:srgbClr val="000000"/>
                </a:solidFill>
                <a:uFillTx/>
                <a:latin typeface="Calibri"/>
              </a:rPr>
              <a:t>Slovākija</a:t>
            </a:r>
            <a:endParaRPr lang="en-US" sz="1000" b="0" i="0" u="none" strike="noStrike" kern="1200" cap="none" spc="0" baseline="0">
              <a:solidFill>
                <a:srgbClr val="000000"/>
              </a:solidFill>
              <a:uFillTx/>
              <a:latin typeface="Calibri"/>
            </a:endParaRPr>
          </a:p>
        </p:txBody>
      </p:sp>
      <p:sp>
        <p:nvSpPr>
          <p:cNvPr id="36" name="Rectangle 47">
            <a:extLst>
              <a:ext uri="{FF2B5EF4-FFF2-40B4-BE49-F238E27FC236}">
                <a16:creationId xmlns:a16="http://schemas.microsoft.com/office/drawing/2014/main" id="{075F4148-CC81-618C-958D-89F778599D4D}"/>
              </a:ext>
            </a:extLst>
          </p:cNvPr>
          <p:cNvSpPr/>
          <p:nvPr/>
        </p:nvSpPr>
        <p:spPr>
          <a:xfrm>
            <a:off x="6502947" y="3436818"/>
            <a:ext cx="481221" cy="246220"/>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000" b="1" i="0" u="none" strike="noStrike" kern="1200" cap="none" spc="0" baseline="0">
                <a:solidFill>
                  <a:srgbClr val="000000"/>
                </a:solidFill>
                <a:uFillTx/>
                <a:latin typeface="Calibri"/>
              </a:rPr>
              <a:t>Polija</a:t>
            </a:r>
            <a:endParaRPr lang="en-US" sz="1000" b="0" i="0" u="none" strike="noStrike" kern="1200" cap="none" spc="0" baseline="0">
              <a:solidFill>
                <a:srgbClr val="000000"/>
              </a:solidFill>
              <a:uFillTx/>
              <a:latin typeface="Calibri"/>
            </a:endParaRPr>
          </a:p>
        </p:txBody>
      </p:sp>
      <p:sp>
        <p:nvSpPr>
          <p:cNvPr id="37" name="Rectangle 48">
            <a:extLst>
              <a:ext uri="{FF2B5EF4-FFF2-40B4-BE49-F238E27FC236}">
                <a16:creationId xmlns:a16="http://schemas.microsoft.com/office/drawing/2014/main" id="{E12BFF76-3B78-6920-5BDC-2B079B94320A}"/>
              </a:ext>
            </a:extLst>
          </p:cNvPr>
          <p:cNvSpPr/>
          <p:nvPr/>
        </p:nvSpPr>
        <p:spPr>
          <a:xfrm>
            <a:off x="6150812" y="3756803"/>
            <a:ext cx="511679" cy="246220"/>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000" b="1" i="0" u="none" strike="noStrike" kern="1200" cap="none" spc="0" baseline="0">
                <a:solidFill>
                  <a:srgbClr val="000000"/>
                </a:solidFill>
                <a:uFillTx/>
                <a:latin typeface="Calibri"/>
              </a:rPr>
              <a:t>Čehija</a:t>
            </a:r>
          </a:p>
        </p:txBody>
      </p:sp>
      <p:sp>
        <p:nvSpPr>
          <p:cNvPr id="38" name="Rectangle 49">
            <a:extLst>
              <a:ext uri="{FF2B5EF4-FFF2-40B4-BE49-F238E27FC236}">
                <a16:creationId xmlns:a16="http://schemas.microsoft.com/office/drawing/2014/main" id="{0081FB43-A55C-389C-5B6C-F0ADCAC454DB}"/>
              </a:ext>
            </a:extLst>
          </p:cNvPr>
          <p:cNvSpPr/>
          <p:nvPr/>
        </p:nvSpPr>
        <p:spPr>
          <a:xfrm>
            <a:off x="6150812" y="2397364"/>
            <a:ext cx="643124" cy="246220"/>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1000" b="1" i="0" u="none" strike="noStrike" kern="1200" cap="none" spc="0" baseline="0">
                <a:solidFill>
                  <a:srgbClr val="000000"/>
                </a:solidFill>
                <a:uFillTx/>
                <a:latin typeface="Calibri"/>
              </a:rPr>
              <a:t>Zviedrija</a:t>
            </a:r>
            <a:endParaRPr lang="en-GB" sz="1000" b="0" i="0" u="none" strike="noStrike" kern="1200" cap="none" spc="0" baseline="0">
              <a:solidFill>
                <a:srgbClr val="000000"/>
              </a:solidFill>
              <a:uFillTx/>
              <a:latin typeface="Calibri"/>
            </a:endParaRPr>
          </a:p>
        </p:txBody>
      </p:sp>
      <p:sp>
        <p:nvSpPr>
          <p:cNvPr id="39" name="Rectangle 50">
            <a:extLst>
              <a:ext uri="{FF2B5EF4-FFF2-40B4-BE49-F238E27FC236}">
                <a16:creationId xmlns:a16="http://schemas.microsoft.com/office/drawing/2014/main" id="{7E4074F5-8731-AA7C-B976-C5125B65383C}"/>
              </a:ext>
            </a:extLst>
          </p:cNvPr>
          <p:cNvSpPr/>
          <p:nvPr/>
        </p:nvSpPr>
        <p:spPr>
          <a:xfrm>
            <a:off x="6872346" y="2028907"/>
            <a:ext cx="545339" cy="246220"/>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1000" b="1" i="0" u="none" strike="noStrike" kern="1200" cap="none" spc="0" baseline="0">
                <a:solidFill>
                  <a:srgbClr val="000000"/>
                </a:solidFill>
                <a:uFillTx/>
                <a:latin typeface="Calibri"/>
              </a:rPr>
              <a:t>Somija</a:t>
            </a:r>
            <a:endParaRPr lang="en-GB" sz="1000" b="0" i="0" u="none" strike="noStrike" kern="1200" cap="none" spc="0" baseline="0">
              <a:solidFill>
                <a:srgbClr val="000000"/>
              </a:solidFill>
              <a:uFillTx/>
              <a:latin typeface="Calibri"/>
            </a:endParaRPr>
          </a:p>
        </p:txBody>
      </p:sp>
      <p:sp>
        <p:nvSpPr>
          <p:cNvPr id="40" name="Rectangle 51">
            <a:extLst>
              <a:ext uri="{FF2B5EF4-FFF2-40B4-BE49-F238E27FC236}">
                <a16:creationId xmlns:a16="http://schemas.microsoft.com/office/drawing/2014/main" id="{BDE5D8D5-363F-9812-EF1D-6A97259B1A64}"/>
              </a:ext>
            </a:extLst>
          </p:cNvPr>
          <p:cNvSpPr/>
          <p:nvPr/>
        </p:nvSpPr>
        <p:spPr>
          <a:xfrm>
            <a:off x="6878208" y="2520470"/>
            <a:ext cx="606256" cy="246220"/>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000" b="1" i="0" u="none" strike="noStrike" kern="1200" cap="none" spc="0" baseline="0">
                <a:solidFill>
                  <a:srgbClr val="000000"/>
                </a:solidFill>
                <a:uFillTx/>
                <a:latin typeface="Calibri"/>
              </a:rPr>
              <a:t>Igaunija</a:t>
            </a:r>
            <a:endParaRPr lang="en-US" sz="1000" b="0" i="0" u="none" strike="noStrike" kern="1200" cap="none" spc="0" baseline="0">
              <a:solidFill>
                <a:srgbClr val="000000"/>
              </a:solidFill>
              <a:uFillTx/>
              <a:latin typeface="Calibri"/>
            </a:endParaRPr>
          </a:p>
        </p:txBody>
      </p:sp>
      <p:sp>
        <p:nvSpPr>
          <p:cNvPr id="41" name="Rectangle 52">
            <a:extLst>
              <a:ext uri="{FF2B5EF4-FFF2-40B4-BE49-F238E27FC236}">
                <a16:creationId xmlns:a16="http://schemas.microsoft.com/office/drawing/2014/main" id="{837ABB41-820C-C86A-89D3-4E320DD010F3}"/>
              </a:ext>
            </a:extLst>
          </p:cNvPr>
          <p:cNvSpPr/>
          <p:nvPr/>
        </p:nvSpPr>
        <p:spPr>
          <a:xfrm>
            <a:off x="6910020" y="2766690"/>
            <a:ext cx="534119" cy="246220"/>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000" b="1" i="0" u="none" strike="noStrike" kern="1200" cap="none" spc="0" baseline="0">
                <a:solidFill>
                  <a:srgbClr val="000000"/>
                </a:solidFill>
                <a:uFillTx/>
                <a:latin typeface="Calibri"/>
              </a:rPr>
              <a:t>Latvija</a:t>
            </a:r>
            <a:endParaRPr lang="en-US" sz="1000" b="0" i="0" u="none" strike="noStrike" kern="1200" cap="none" spc="0" baseline="0">
              <a:solidFill>
                <a:srgbClr val="000000"/>
              </a:solidFill>
              <a:uFillTx/>
              <a:latin typeface="Calibri"/>
            </a:endParaRPr>
          </a:p>
        </p:txBody>
      </p:sp>
      <p:sp>
        <p:nvSpPr>
          <p:cNvPr id="42" name="Rectangle 53">
            <a:extLst>
              <a:ext uri="{FF2B5EF4-FFF2-40B4-BE49-F238E27FC236}">
                <a16:creationId xmlns:a16="http://schemas.microsoft.com/office/drawing/2014/main" id="{BE714001-67F4-A355-4DE8-944FCFA26C0F}"/>
              </a:ext>
            </a:extLst>
          </p:cNvPr>
          <p:cNvSpPr/>
          <p:nvPr/>
        </p:nvSpPr>
        <p:spPr>
          <a:xfrm>
            <a:off x="6804763" y="2975576"/>
            <a:ext cx="572597" cy="246220"/>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000" b="1" i="0" u="none" strike="noStrike" kern="1200" cap="none" spc="0" baseline="0">
                <a:solidFill>
                  <a:srgbClr val="000000"/>
                </a:solidFill>
                <a:uFillTx/>
                <a:latin typeface="Calibri"/>
              </a:rPr>
              <a:t>Lietuva</a:t>
            </a:r>
            <a:endParaRPr lang="en-US" sz="1000" b="0" i="0" u="none" strike="noStrike" kern="1200" cap="none" spc="0" baseline="0">
              <a:solidFill>
                <a:srgbClr val="000000"/>
              </a:solidFill>
              <a:uFillTx/>
              <a:latin typeface="Calibri"/>
            </a:endParaRPr>
          </a:p>
        </p:txBody>
      </p:sp>
      <p:sp>
        <p:nvSpPr>
          <p:cNvPr id="43" name="Rectangle 54">
            <a:extLst>
              <a:ext uri="{FF2B5EF4-FFF2-40B4-BE49-F238E27FC236}">
                <a16:creationId xmlns:a16="http://schemas.microsoft.com/office/drawing/2014/main" id="{FB55DF13-2039-5B1C-D9B8-88764E55D0CB}"/>
              </a:ext>
            </a:extLst>
          </p:cNvPr>
          <p:cNvSpPr/>
          <p:nvPr/>
        </p:nvSpPr>
        <p:spPr>
          <a:xfrm>
            <a:off x="6012673" y="5731651"/>
            <a:ext cx="498850" cy="246220"/>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000" b="1" i="0" u="none" strike="noStrike" kern="1200" cap="none" spc="0" baseline="0">
                <a:solidFill>
                  <a:srgbClr val="000000"/>
                </a:solidFill>
                <a:uFillTx/>
                <a:latin typeface="Calibri"/>
              </a:rPr>
              <a:t>Malta</a:t>
            </a:r>
            <a:endParaRPr lang="en-US" sz="1000" b="0" i="0" u="none" strike="noStrike" kern="1200" cap="none" spc="0" baseline="0">
              <a:solidFill>
                <a:srgbClr val="000000"/>
              </a:solidFill>
              <a:uFillTx/>
              <a:latin typeface="Calibri"/>
            </a:endParaRPr>
          </a:p>
        </p:txBody>
      </p:sp>
      <p:sp>
        <p:nvSpPr>
          <p:cNvPr id="44" name="Rectangle 55">
            <a:extLst>
              <a:ext uri="{FF2B5EF4-FFF2-40B4-BE49-F238E27FC236}">
                <a16:creationId xmlns:a16="http://schemas.microsoft.com/office/drawing/2014/main" id="{9C866F1D-36C1-19E1-32F9-28EB02B1F8D7}"/>
              </a:ext>
            </a:extLst>
          </p:cNvPr>
          <p:cNvSpPr/>
          <p:nvPr/>
        </p:nvSpPr>
        <p:spPr>
          <a:xfrm>
            <a:off x="8014021" y="5731651"/>
            <a:ext cx="463591" cy="246220"/>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000" b="1" i="0" u="none" strike="noStrike" kern="1200" cap="none" spc="0" baseline="0">
                <a:solidFill>
                  <a:srgbClr val="000000"/>
                </a:solidFill>
                <a:uFillTx/>
                <a:latin typeface="Calibri"/>
              </a:rPr>
              <a:t>Kipra</a:t>
            </a:r>
            <a:endParaRPr lang="en-US" sz="1000" b="0" i="0" u="none" strike="noStrike" kern="1200" cap="none" spc="0" baseline="0">
              <a:solidFill>
                <a:srgbClr val="000000"/>
              </a:solidFill>
              <a:uFillTx/>
              <a:latin typeface="Calibri"/>
            </a:endParaRPr>
          </a:p>
        </p:txBody>
      </p:sp>
      <p:sp>
        <p:nvSpPr>
          <p:cNvPr id="45" name="Rectangle 56">
            <a:extLst>
              <a:ext uri="{FF2B5EF4-FFF2-40B4-BE49-F238E27FC236}">
                <a16:creationId xmlns:a16="http://schemas.microsoft.com/office/drawing/2014/main" id="{A36B17E2-70D2-7503-28F4-4553D9DB088B}"/>
              </a:ext>
            </a:extLst>
          </p:cNvPr>
          <p:cNvSpPr/>
          <p:nvPr/>
        </p:nvSpPr>
        <p:spPr>
          <a:xfrm>
            <a:off x="5718438" y="2852507"/>
            <a:ext cx="522899" cy="246220"/>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000" b="1" i="0" u="none" strike="noStrike" kern="1200" cap="none" spc="0" baseline="0">
                <a:solidFill>
                  <a:srgbClr val="000000"/>
                </a:solidFill>
                <a:uFillTx/>
                <a:latin typeface="Calibri"/>
              </a:rPr>
              <a:t>Dānija</a:t>
            </a:r>
            <a:endParaRPr lang="en-GB" sz="1000" b="0" i="0" u="none" strike="noStrike" kern="1200" cap="none" spc="0" baseline="0">
              <a:solidFill>
                <a:srgbClr val="000000"/>
              </a:solidFill>
              <a:uFillTx/>
              <a:latin typeface="Calibri"/>
            </a:endParaRPr>
          </a:p>
        </p:txBody>
      </p:sp>
      <p:sp>
        <p:nvSpPr>
          <p:cNvPr id="46" name="Rectangle 57">
            <a:extLst>
              <a:ext uri="{FF2B5EF4-FFF2-40B4-BE49-F238E27FC236}">
                <a16:creationId xmlns:a16="http://schemas.microsoft.com/office/drawing/2014/main" id="{A271DF06-89A2-BE3A-FA6F-5F649116BEE1}"/>
              </a:ext>
            </a:extLst>
          </p:cNvPr>
          <p:cNvSpPr/>
          <p:nvPr/>
        </p:nvSpPr>
        <p:spPr>
          <a:xfrm>
            <a:off x="6012673" y="4022354"/>
            <a:ext cx="598237" cy="246220"/>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1000" b="1" i="0" u="none" strike="noStrike" kern="1200" cap="none" spc="0" baseline="0">
                <a:solidFill>
                  <a:srgbClr val="000000"/>
                </a:solidFill>
                <a:uFillTx/>
                <a:latin typeface="Calibri"/>
              </a:rPr>
              <a:t>Austrija</a:t>
            </a:r>
            <a:endParaRPr lang="en-GB" sz="1000" b="0" i="0" u="none" strike="noStrike" kern="1200" cap="none" spc="0" baseline="0">
              <a:solidFill>
                <a:srgbClr val="000000"/>
              </a:solidFill>
              <a:uFillTx/>
              <a:latin typeface="Calibri"/>
            </a:endParaRPr>
          </a:p>
        </p:txBody>
      </p:sp>
      <p:sp>
        <p:nvSpPr>
          <p:cNvPr id="47" name="Rectangle 6">
            <a:extLst>
              <a:ext uri="{FF2B5EF4-FFF2-40B4-BE49-F238E27FC236}">
                <a16:creationId xmlns:a16="http://schemas.microsoft.com/office/drawing/2014/main" id="{74F1CB06-98B4-1716-45F3-09F5A43751B3}"/>
              </a:ext>
            </a:extLst>
          </p:cNvPr>
          <p:cNvSpPr/>
          <p:nvPr/>
        </p:nvSpPr>
        <p:spPr>
          <a:xfrm>
            <a:off x="-4389" y="1865"/>
            <a:ext cx="2796482" cy="804169"/>
          </a:xfrm>
          <a:prstGeom prst="rect">
            <a:avLst/>
          </a:prstGeom>
          <a:solidFill>
            <a:srgbClr val="FFFFFF"/>
          </a:solidFill>
          <a:ln cap="flat">
            <a:noFill/>
            <a:prstDash val="solid"/>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3200" b="1" i="0" u="none" strike="noStrike" kern="1200" cap="none" spc="0" baseline="0">
                <a:solidFill>
                  <a:srgbClr val="00B0F0"/>
                </a:solidFill>
                <a:uFillTx/>
                <a:latin typeface="Calibri"/>
              </a:rPr>
              <a:t>      ES VALSTIS</a:t>
            </a:r>
          </a:p>
        </p:txBody>
      </p:sp>
      <p:sp>
        <p:nvSpPr>
          <p:cNvPr id="48" name="Larme 12">
            <a:extLst>
              <a:ext uri="{FF2B5EF4-FFF2-40B4-BE49-F238E27FC236}">
                <a16:creationId xmlns:a16="http://schemas.microsoft.com/office/drawing/2014/main" id="{E4CB95B1-C52A-4CA1-938F-3B88C9249DDC}"/>
              </a:ext>
            </a:extLst>
          </p:cNvPr>
          <p:cNvSpPr/>
          <p:nvPr/>
        </p:nvSpPr>
        <p:spPr>
          <a:xfrm rot="5400013">
            <a:off x="1705" y="23870"/>
            <a:ext cx="579601" cy="583067"/>
          </a:xfrm>
          <a:custGeom>
            <a:avLst/>
            <a:gdLst>
              <a:gd name="f0" fmla="val 10800000"/>
              <a:gd name="f1" fmla="val 5400000"/>
              <a:gd name="f2" fmla="val 180"/>
              <a:gd name="f3" fmla="val w"/>
              <a:gd name="f4" fmla="val h"/>
              <a:gd name="f5" fmla="val ss"/>
              <a:gd name="f6" fmla="val 0"/>
              <a:gd name="f7" fmla="*/ 5419351 1 1725033"/>
              <a:gd name="f8" fmla="sqrt 2"/>
              <a:gd name="f9" fmla="val 100000"/>
              <a:gd name="f10" fmla="+- 0 0 -180"/>
              <a:gd name="f11" fmla="+- 0 0 -360"/>
              <a:gd name="f12" fmla="abs f3"/>
              <a:gd name="f13" fmla="abs f4"/>
              <a:gd name="f14" fmla="abs f5"/>
              <a:gd name="f15" fmla="+- 2700000 f1 0"/>
              <a:gd name="f16" fmla="*/ f10 f0 1"/>
              <a:gd name="f17" fmla="*/ f11 f0 1"/>
              <a:gd name="f18" fmla="?: f12 f3 1"/>
              <a:gd name="f19" fmla="?: f13 f4 1"/>
              <a:gd name="f20" fmla="?: f14 f5 1"/>
              <a:gd name="f21" fmla="+- f15 0 f1"/>
              <a:gd name="f22" fmla="*/ f16 1 f2"/>
              <a:gd name="f23" fmla="*/ f17 1 f2"/>
              <a:gd name="f24" fmla="*/ f18 1 21600"/>
              <a:gd name="f25" fmla="*/ f19 1 21600"/>
              <a:gd name="f26" fmla="*/ 21600 f18 1"/>
              <a:gd name="f27" fmla="*/ 21600 f19 1"/>
              <a:gd name="f28" fmla="+- f21 f1 0"/>
              <a:gd name="f29" fmla="+- f22 0 f1"/>
              <a:gd name="f30" fmla="+- f23 0 f1"/>
              <a:gd name="f31" fmla="min f25 f24"/>
              <a:gd name="f32" fmla="*/ f26 1 f20"/>
              <a:gd name="f33" fmla="*/ f27 1 f20"/>
              <a:gd name="f34" fmla="*/ f28 f7 1"/>
              <a:gd name="f35" fmla="val f32"/>
              <a:gd name="f36" fmla="val f33"/>
              <a:gd name="f37" fmla="*/ f34 1 f0"/>
              <a:gd name="f38" fmla="*/ f6 f31 1"/>
              <a:gd name="f39" fmla="+- f36 0 f6"/>
              <a:gd name="f40" fmla="+- f35 0 f6"/>
              <a:gd name="f41" fmla="+- 0 0 f37"/>
              <a:gd name="f42" fmla="*/ f35 f31 1"/>
              <a:gd name="f43" fmla="*/ f39 1 2"/>
              <a:gd name="f44" fmla="*/ f40 1 2"/>
              <a:gd name="f45" fmla="+- 0 0 f41"/>
              <a:gd name="f46" fmla="+- f6 f43 0"/>
              <a:gd name="f47" fmla="+- f6 f44 0"/>
              <a:gd name="f48" fmla="*/ f44 f8 1"/>
              <a:gd name="f49" fmla="*/ f43 f8 1"/>
              <a:gd name="f50" fmla="*/ f45 f0 1"/>
              <a:gd name="f51" fmla="*/ f44 f31 1"/>
              <a:gd name="f52" fmla="*/ f43 f31 1"/>
              <a:gd name="f53" fmla="*/ f48 f9 1"/>
              <a:gd name="f54" fmla="*/ f49 f9 1"/>
              <a:gd name="f55" fmla="*/ f50 1 f7"/>
              <a:gd name="f56" fmla="*/ f46 f31 1"/>
              <a:gd name="f57" fmla="*/ f53 1 100000"/>
              <a:gd name="f58" fmla="*/ f54 1 100000"/>
              <a:gd name="f59" fmla="+- f55 0 f1"/>
              <a:gd name="f60" fmla="cos 1 f59"/>
              <a:gd name="f61" fmla="sin 1 f59"/>
              <a:gd name="f62" fmla="+- 0 0 f60"/>
              <a:gd name="f63" fmla="+- 0 0 f61"/>
              <a:gd name="f64" fmla="+- 0 0 f62"/>
              <a:gd name="f65" fmla="+- 0 0 f63"/>
              <a:gd name="f66" fmla="val f64"/>
              <a:gd name="f67" fmla="val f65"/>
              <a:gd name="f68" fmla="*/ f66 f57 1"/>
              <a:gd name="f69" fmla="*/ f67 f58 1"/>
              <a:gd name="f70" fmla="*/ f66 f44 1"/>
              <a:gd name="f71" fmla="*/ f67 f43 1"/>
              <a:gd name="f72" fmla="+- f47 f68 0"/>
              <a:gd name="f73" fmla="+- f46 0 f69"/>
              <a:gd name="f74" fmla="+- f47 0 f70"/>
              <a:gd name="f75" fmla="+- f47 f70 0"/>
              <a:gd name="f76" fmla="+- f46 0 f71"/>
              <a:gd name="f77" fmla="+- f46 f71 0"/>
              <a:gd name="f78" fmla="+- f47 f72 0"/>
              <a:gd name="f79" fmla="+- f46 f73 0"/>
              <a:gd name="f80" fmla="*/ f74 f31 1"/>
              <a:gd name="f81" fmla="*/ f76 f31 1"/>
              <a:gd name="f82" fmla="*/ f75 f31 1"/>
              <a:gd name="f83" fmla="*/ f77 f31 1"/>
              <a:gd name="f84" fmla="*/ f72 f31 1"/>
              <a:gd name="f85" fmla="*/ f73 f31 1"/>
              <a:gd name="f86" fmla="*/ f78 1 2"/>
              <a:gd name="f87" fmla="*/ f79 1 2"/>
              <a:gd name="f88" fmla="*/ f86 f31 1"/>
              <a:gd name="f89" fmla="*/ f87 f31 1"/>
            </a:gdLst>
            <a:ahLst/>
            <a:cxnLst>
              <a:cxn ang="3cd4">
                <a:pos x="hc" y="t"/>
              </a:cxn>
              <a:cxn ang="0">
                <a:pos x="r" y="vc"/>
              </a:cxn>
              <a:cxn ang="cd4">
                <a:pos x="hc" y="b"/>
              </a:cxn>
              <a:cxn ang="cd2">
                <a:pos x="l" y="vc"/>
              </a:cxn>
              <a:cxn ang="f29">
                <a:pos x="f82" y="f83"/>
              </a:cxn>
              <a:cxn ang="f29">
                <a:pos x="f80" y="f83"/>
              </a:cxn>
              <a:cxn ang="f30">
                <a:pos x="f80" y="f81"/>
              </a:cxn>
              <a:cxn ang="f30">
                <a:pos x="f84" y="f85"/>
              </a:cxn>
            </a:cxnLst>
            <a:rect l="f80" t="f81" r="f82" b="f83"/>
            <a:pathLst>
              <a:path>
                <a:moveTo>
                  <a:pt x="f38" y="f56"/>
                </a:moveTo>
                <a:arcTo wR="f51" hR="f52" stAng="f0" swAng="f1"/>
                <a:quadBezTo>
                  <a:pt x="f88" y="f38"/>
                  <a:pt x="f84" y="f85"/>
                </a:quadBezTo>
                <a:quadBezTo>
                  <a:pt x="f42" y="f89"/>
                  <a:pt x="f42" y="f56"/>
                </a:quadBezTo>
                <a:arcTo wR="f51" hR="f52" stAng="f6" swAng="f0"/>
                <a:close/>
              </a:path>
            </a:pathLst>
          </a:custGeom>
          <a:solidFill>
            <a:srgbClr val="00B0F0"/>
          </a:solidFill>
          <a:ln w="12701" cap="flat">
            <a:solidFill>
              <a:srgbClr val="FFFFFF"/>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54C6F1"/>
              </a:solidFill>
              <a:highlight>
                <a:srgbClr val="54C6F1"/>
              </a:highlight>
              <a:uFillTx/>
              <a:latin typeface="Calibri"/>
            </a:endParaRPr>
          </a:p>
        </p:txBody>
      </p:sp>
      <p:sp>
        <p:nvSpPr>
          <p:cNvPr id="49" name="TextBox 59">
            <a:extLst>
              <a:ext uri="{FF2B5EF4-FFF2-40B4-BE49-F238E27FC236}">
                <a16:creationId xmlns:a16="http://schemas.microsoft.com/office/drawing/2014/main" id="{100AD448-DBDF-2997-48D9-84C14AA2B056}"/>
              </a:ext>
            </a:extLst>
          </p:cNvPr>
          <p:cNvSpPr txBox="1"/>
          <p:nvPr/>
        </p:nvSpPr>
        <p:spPr>
          <a:xfrm>
            <a:off x="340760" y="1802446"/>
            <a:ext cx="995717" cy="400114"/>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2000" b="1" i="0" u="none" strike="noStrike" kern="1200" cap="none" spc="0" baseline="0">
                <a:solidFill>
                  <a:srgbClr val="FFFFFF"/>
                </a:solidFill>
                <a:uFillTx/>
                <a:latin typeface="Calibri"/>
              </a:rPr>
              <a:t>1951</a:t>
            </a:r>
          </a:p>
        </p:txBody>
      </p:sp>
      <p:sp>
        <p:nvSpPr>
          <p:cNvPr id="50" name="TextBox 60">
            <a:extLst>
              <a:ext uri="{FF2B5EF4-FFF2-40B4-BE49-F238E27FC236}">
                <a16:creationId xmlns:a16="http://schemas.microsoft.com/office/drawing/2014/main" id="{255073A4-5022-B7F0-5DD7-E90C08A8FCA7}"/>
              </a:ext>
            </a:extLst>
          </p:cNvPr>
          <p:cNvSpPr txBox="1"/>
          <p:nvPr/>
        </p:nvSpPr>
        <p:spPr>
          <a:xfrm>
            <a:off x="331671" y="2502502"/>
            <a:ext cx="784774" cy="400114"/>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2000" b="1" i="0" u="none" strike="noStrike" kern="1200" cap="none" spc="0" baseline="0">
                <a:solidFill>
                  <a:srgbClr val="000000"/>
                </a:solidFill>
                <a:uFillTx/>
                <a:latin typeface="Calibri"/>
              </a:rPr>
              <a:t>1973</a:t>
            </a:r>
          </a:p>
        </p:txBody>
      </p:sp>
      <p:sp>
        <p:nvSpPr>
          <p:cNvPr id="51" name="TextBox 61">
            <a:extLst>
              <a:ext uri="{FF2B5EF4-FFF2-40B4-BE49-F238E27FC236}">
                <a16:creationId xmlns:a16="http://schemas.microsoft.com/office/drawing/2014/main" id="{DCF6F5B2-818B-68DC-D201-AAA3D52D0068}"/>
              </a:ext>
            </a:extLst>
          </p:cNvPr>
          <p:cNvSpPr txBox="1"/>
          <p:nvPr/>
        </p:nvSpPr>
        <p:spPr>
          <a:xfrm>
            <a:off x="341793" y="3050813"/>
            <a:ext cx="784774" cy="400114"/>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2000" b="1" i="0" u="none" strike="noStrike" kern="1200" cap="none" spc="0" baseline="0">
                <a:solidFill>
                  <a:srgbClr val="000000"/>
                </a:solidFill>
                <a:uFillTx/>
                <a:latin typeface="Calibri"/>
              </a:rPr>
              <a:t>1981</a:t>
            </a:r>
          </a:p>
        </p:txBody>
      </p:sp>
      <p:sp>
        <p:nvSpPr>
          <p:cNvPr id="52" name="TextBox 62">
            <a:extLst>
              <a:ext uri="{FF2B5EF4-FFF2-40B4-BE49-F238E27FC236}">
                <a16:creationId xmlns:a16="http://schemas.microsoft.com/office/drawing/2014/main" id="{BBE21D72-AB9C-7CD8-D6E5-56BEF79B60EA}"/>
              </a:ext>
            </a:extLst>
          </p:cNvPr>
          <p:cNvSpPr txBox="1"/>
          <p:nvPr/>
        </p:nvSpPr>
        <p:spPr>
          <a:xfrm>
            <a:off x="341043" y="3436818"/>
            <a:ext cx="914400" cy="400114"/>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2000" b="1" i="0" u="none" strike="noStrike" kern="1200" cap="none" spc="0" baseline="0">
                <a:solidFill>
                  <a:srgbClr val="000000"/>
                </a:solidFill>
                <a:uFillTx/>
                <a:latin typeface="Calibri"/>
              </a:rPr>
              <a:t>1986</a:t>
            </a:r>
          </a:p>
        </p:txBody>
      </p:sp>
      <p:sp>
        <p:nvSpPr>
          <p:cNvPr id="53" name="TextBox 63">
            <a:extLst>
              <a:ext uri="{FF2B5EF4-FFF2-40B4-BE49-F238E27FC236}">
                <a16:creationId xmlns:a16="http://schemas.microsoft.com/office/drawing/2014/main" id="{33476C53-A897-4508-0A5C-90A7F685D84C}"/>
              </a:ext>
            </a:extLst>
          </p:cNvPr>
          <p:cNvSpPr txBox="1"/>
          <p:nvPr/>
        </p:nvSpPr>
        <p:spPr>
          <a:xfrm>
            <a:off x="331671" y="3844649"/>
            <a:ext cx="784774" cy="400114"/>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2000" b="1" i="0" u="none" strike="noStrike" kern="1200" cap="none" spc="0" baseline="0">
                <a:solidFill>
                  <a:srgbClr val="000000"/>
                </a:solidFill>
                <a:uFillTx/>
                <a:latin typeface="Calibri"/>
              </a:rPr>
              <a:t>1995</a:t>
            </a:r>
          </a:p>
        </p:txBody>
      </p:sp>
      <p:sp>
        <p:nvSpPr>
          <p:cNvPr id="54" name="TextBox 64">
            <a:extLst>
              <a:ext uri="{FF2B5EF4-FFF2-40B4-BE49-F238E27FC236}">
                <a16:creationId xmlns:a16="http://schemas.microsoft.com/office/drawing/2014/main" id="{937E7B1C-C737-E72C-2E99-C3E4856A20CF}"/>
              </a:ext>
            </a:extLst>
          </p:cNvPr>
          <p:cNvSpPr txBox="1"/>
          <p:nvPr/>
        </p:nvSpPr>
        <p:spPr>
          <a:xfrm>
            <a:off x="343978" y="4525703"/>
            <a:ext cx="1091848" cy="400114"/>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2000" b="1" i="0" u="none" strike="noStrike" kern="1200" cap="none" spc="0" baseline="0">
                <a:solidFill>
                  <a:srgbClr val="000000"/>
                </a:solidFill>
                <a:uFillTx/>
                <a:latin typeface="Calibri"/>
              </a:rPr>
              <a:t>2004</a:t>
            </a:r>
          </a:p>
        </p:txBody>
      </p:sp>
      <p:sp>
        <p:nvSpPr>
          <p:cNvPr id="55" name="TextBox 65">
            <a:extLst>
              <a:ext uri="{FF2B5EF4-FFF2-40B4-BE49-F238E27FC236}">
                <a16:creationId xmlns:a16="http://schemas.microsoft.com/office/drawing/2014/main" id="{0EB56CC4-8430-6DCD-7037-7EBF49DA6CD6}"/>
              </a:ext>
            </a:extLst>
          </p:cNvPr>
          <p:cNvSpPr txBox="1"/>
          <p:nvPr/>
        </p:nvSpPr>
        <p:spPr>
          <a:xfrm>
            <a:off x="347023" y="5236796"/>
            <a:ext cx="736668" cy="400114"/>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2000" b="1" i="0" u="none" strike="noStrike" kern="1200" cap="none" spc="0" baseline="0">
                <a:solidFill>
                  <a:srgbClr val="000000"/>
                </a:solidFill>
                <a:uFillTx/>
                <a:latin typeface="Calibri"/>
              </a:rPr>
              <a:t>2007</a:t>
            </a:r>
          </a:p>
        </p:txBody>
      </p:sp>
      <p:sp>
        <p:nvSpPr>
          <p:cNvPr id="56" name="TextBox 66">
            <a:extLst>
              <a:ext uri="{FF2B5EF4-FFF2-40B4-BE49-F238E27FC236}">
                <a16:creationId xmlns:a16="http://schemas.microsoft.com/office/drawing/2014/main" id="{7A605783-A233-1FAA-7DC3-4CD260069D7C}"/>
              </a:ext>
            </a:extLst>
          </p:cNvPr>
          <p:cNvSpPr txBox="1"/>
          <p:nvPr/>
        </p:nvSpPr>
        <p:spPr>
          <a:xfrm>
            <a:off x="331945" y="5681304"/>
            <a:ext cx="784500" cy="400114"/>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2000" b="1" i="0" u="none" strike="noStrike" kern="1200" cap="none" spc="0" baseline="0">
                <a:solidFill>
                  <a:srgbClr val="000000"/>
                </a:solidFill>
                <a:uFillTx/>
                <a:latin typeface="Calibri"/>
              </a:rPr>
              <a:t>2013</a:t>
            </a:r>
          </a:p>
        </p:txBody>
      </p:sp>
      <p:cxnSp>
        <p:nvCxnSpPr>
          <p:cNvPr id="57" name="Connecteur droit 12">
            <a:extLst>
              <a:ext uri="{FF2B5EF4-FFF2-40B4-BE49-F238E27FC236}">
                <a16:creationId xmlns:a16="http://schemas.microsoft.com/office/drawing/2014/main" id="{8060842C-433F-B102-A0F7-F913007A797C}"/>
              </a:ext>
            </a:extLst>
          </p:cNvPr>
          <p:cNvCxnSpPr/>
          <p:nvPr/>
        </p:nvCxnSpPr>
        <p:spPr>
          <a:xfrm>
            <a:off x="8897779" y="5338953"/>
            <a:ext cx="246221" cy="0"/>
          </a:xfrm>
          <a:prstGeom prst="straightConnector1">
            <a:avLst/>
          </a:prstGeom>
          <a:noFill/>
          <a:ln w="12701" cap="flat">
            <a:solidFill>
              <a:srgbClr val="00B0F0"/>
            </a:solidFill>
            <a:prstDash val="solid"/>
            <a:miter/>
          </a:ln>
        </p:spPr>
      </p:cxn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name="Slide59">
    <p:spTree>
      <p:nvGrpSpPr>
        <p:cNvPr id="1" name=""/>
        <p:cNvGrpSpPr/>
        <p:nvPr/>
      </p:nvGrpSpPr>
      <p:grpSpPr>
        <a:xfrm>
          <a:off x="0" y="0"/>
          <a:ext cx="0" cy="0"/>
          <a:chOff x="0" y="0"/>
          <a:chExt cx="0" cy="0"/>
        </a:xfrm>
      </p:grpSpPr>
      <p:sp>
        <p:nvSpPr>
          <p:cNvPr id="2" name="Rectangle 13">
            <a:extLst>
              <a:ext uri="{FF2B5EF4-FFF2-40B4-BE49-F238E27FC236}">
                <a16:creationId xmlns:a16="http://schemas.microsoft.com/office/drawing/2014/main" id="{E94A162C-1AD9-2396-142A-548D9AF1D76A}"/>
              </a:ext>
            </a:extLst>
          </p:cNvPr>
          <p:cNvSpPr/>
          <p:nvPr/>
        </p:nvSpPr>
        <p:spPr>
          <a:xfrm rot="16200004">
            <a:off x="8123086" y="5826451"/>
            <a:ext cx="1816876" cy="246220"/>
          </a:xfrm>
          <a:prstGeom prst="rect">
            <a:avLst/>
          </a:prstGeom>
          <a:noFill/>
          <a:ln cap="flat">
            <a:noFill/>
            <a:prstDash val="solid"/>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000" b="1" i="0" u="none" strike="noStrike" kern="1200" cap="none" spc="0" baseline="0">
                <a:solidFill>
                  <a:srgbClr val="00B0F0"/>
                </a:solidFill>
                <a:uFillTx/>
                <a:latin typeface="Arial"/>
                <a:ea typeface="Arial"/>
                <a:cs typeface="Arial"/>
              </a:rPr>
              <a:t>EIROPAS PROJEKTS</a:t>
            </a:r>
          </a:p>
        </p:txBody>
      </p:sp>
      <p:sp>
        <p:nvSpPr>
          <p:cNvPr id="3" name="Rectangle 4">
            <a:extLst>
              <a:ext uri="{FF2B5EF4-FFF2-40B4-BE49-F238E27FC236}">
                <a16:creationId xmlns:a16="http://schemas.microsoft.com/office/drawing/2014/main" id="{83C04A7D-29E2-8923-5F5E-2FD98A85B482}"/>
              </a:ext>
            </a:extLst>
          </p:cNvPr>
          <p:cNvSpPr/>
          <p:nvPr/>
        </p:nvSpPr>
        <p:spPr>
          <a:xfrm>
            <a:off x="11969" y="-1216"/>
            <a:ext cx="3702844" cy="914400"/>
          </a:xfrm>
          <a:prstGeom prst="rect">
            <a:avLst/>
          </a:prstGeom>
          <a:solidFill>
            <a:srgbClr val="FFFFFF"/>
          </a:solidFill>
          <a:ln cap="flat">
            <a:noFill/>
            <a:prstDash val="solid"/>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3200" b="1" i="0" u="none" strike="noStrike" kern="1200" cap="none" spc="0" baseline="0">
                <a:solidFill>
                  <a:srgbClr val="00B0F0"/>
                </a:solidFill>
                <a:uFillTx/>
                <a:latin typeface="Calibri"/>
              </a:rPr>
              <a:t>      ŠENGENAS ZONA</a:t>
            </a:r>
          </a:p>
        </p:txBody>
      </p:sp>
      <p:sp>
        <p:nvSpPr>
          <p:cNvPr id="4" name="Larme 12">
            <a:extLst>
              <a:ext uri="{FF2B5EF4-FFF2-40B4-BE49-F238E27FC236}">
                <a16:creationId xmlns:a16="http://schemas.microsoft.com/office/drawing/2014/main" id="{CD927F03-0EC6-936C-726B-AEE8E2FDFB91}"/>
              </a:ext>
            </a:extLst>
          </p:cNvPr>
          <p:cNvSpPr/>
          <p:nvPr/>
        </p:nvSpPr>
        <p:spPr>
          <a:xfrm rot="5400013">
            <a:off x="1705" y="23870"/>
            <a:ext cx="579601" cy="583067"/>
          </a:xfrm>
          <a:custGeom>
            <a:avLst/>
            <a:gdLst>
              <a:gd name="f0" fmla="val 10800000"/>
              <a:gd name="f1" fmla="val 5400000"/>
              <a:gd name="f2" fmla="val 180"/>
              <a:gd name="f3" fmla="val w"/>
              <a:gd name="f4" fmla="val h"/>
              <a:gd name="f5" fmla="val ss"/>
              <a:gd name="f6" fmla="val 0"/>
              <a:gd name="f7" fmla="*/ 5419351 1 1725033"/>
              <a:gd name="f8" fmla="sqrt 2"/>
              <a:gd name="f9" fmla="val 100000"/>
              <a:gd name="f10" fmla="+- 0 0 -180"/>
              <a:gd name="f11" fmla="+- 0 0 -360"/>
              <a:gd name="f12" fmla="abs f3"/>
              <a:gd name="f13" fmla="abs f4"/>
              <a:gd name="f14" fmla="abs f5"/>
              <a:gd name="f15" fmla="+- 2700000 f1 0"/>
              <a:gd name="f16" fmla="*/ f10 f0 1"/>
              <a:gd name="f17" fmla="*/ f11 f0 1"/>
              <a:gd name="f18" fmla="?: f12 f3 1"/>
              <a:gd name="f19" fmla="?: f13 f4 1"/>
              <a:gd name="f20" fmla="?: f14 f5 1"/>
              <a:gd name="f21" fmla="+- f15 0 f1"/>
              <a:gd name="f22" fmla="*/ f16 1 f2"/>
              <a:gd name="f23" fmla="*/ f17 1 f2"/>
              <a:gd name="f24" fmla="*/ f18 1 21600"/>
              <a:gd name="f25" fmla="*/ f19 1 21600"/>
              <a:gd name="f26" fmla="*/ 21600 f18 1"/>
              <a:gd name="f27" fmla="*/ 21600 f19 1"/>
              <a:gd name="f28" fmla="+- f21 f1 0"/>
              <a:gd name="f29" fmla="+- f22 0 f1"/>
              <a:gd name="f30" fmla="+- f23 0 f1"/>
              <a:gd name="f31" fmla="min f25 f24"/>
              <a:gd name="f32" fmla="*/ f26 1 f20"/>
              <a:gd name="f33" fmla="*/ f27 1 f20"/>
              <a:gd name="f34" fmla="*/ f28 f7 1"/>
              <a:gd name="f35" fmla="val f32"/>
              <a:gd name="f36" fmla="val f33"/>
              <a:gd name="f37" fmla="*/ f34 1 f0"/>
              <a:gd name="f38" fmla="*/ f6 f31 1"/>
              <a:gd name="f39" fmla="+- f36 0 f6"/>
              <a:gd name="f40" fmla="+- f35 0 f6"/>
              <a:gd name="f41" fmla="+- 0 0 f37"/>
              <a:gd name="f42" fmla="*/ f35 f31 1"/>
              <a:gd name="f43" fmla="*/ f39 1 2"/>
              <a:gd name="f44" fmla="*/ f40 1 2"/>
              <a:gd name="f45" fmla="+- 0 0 f41"/>
              <a:gd name="f46" fmla="+- f6 f43 0"/>
              <a:gd name="f47" fmla="+- f6 f44 0"/>
              <a:gd name="f48" fmla="*/ f44 f8 1"/>
              <a:gd name="f49" fmla="*/ f43 f8 1"/>
              <a:gd name="f50" fmla="*/ f45 f0 1"/>
              <a:gd name="f51" fmla="*/ f44 f31 1"/>
              <a:gd name="f52" fmla="*/ f43 f31 1"/>
              <a:gd name="f53" fmla="*/ f48 f9 1"/>
              <a:gd name="f54" fmla="*/ f49 f9 1"/>
              <a:gd name="f55" fmla="*/ f50 1 f7"/>
              <a:gd name="f56" fmla="*/ f46 f31 1"/>
              <a:gd name="f57" fmla="*/ f53 1 100000"/>
              <a:gd name="f58" fmla="*/ f54 1 100000"/>
              <a:gd name="f59" fmla="+- f55 0 f1"/>
              <a:gd name="f60" fmla="cos 1 f59"/>
              <a:gd name="f61" fmla="sin 1 f59"/>
              <a:gd name="f62" fmla="+- 0 0 f60"/>
              <a:gd name="f63" fmla="+- 0 0 f61"/>
              <a:gd name="f64" fmla="+- 0 0 f62"/>
              <a:gd name="f65" fmla="+- 0 0 f63"/>
              <a:gd name="f66" fmla="val f64"/>
              <a:gd name="f67" fmla="val f65"/>
              <a:gd name="f68" fmla="*/ f66 f57 1"/>
              <a:gd name="f69" fmla="*/ f67 f58 1"/>
              <a:gd name="f70" fmla="*/ f66 f44 1"/>
              <a:gd name="f71" fmla="*/ f67 f43 1"/>
              <a:gd name="f72" fmla="+- f47 f68 0"/>
              <a:gd name="f73" fmla="+- f46 0 f69"/>
              <a:gd name="f74" fmla="+- f47 0 f70"/>
              <a:gd name="f75" fmla="+- f47 f70 0"/>
              <a:gd name="f76" fmla="+- f46 0 f71"/>
              <a:gd name="f77" fmla="+- f46 f71 0"/>
              <a:gd name="f78" fmla="+- f47 f72 0"/>
              <a:gd name="f79" fmla="+- f46 f73 0"/>
              <a:gd name="f80" fmla="*/ f74 f31 1"/>
              <a:gd name="f81" fmla="*/ f76 f31 1"/>
              <a:gd name="f82" fmla="*/ f75 f31 1"/>
              <a:gd name="f83" fmla="*/ f77 f31 1"/>
              <a:gd name="f84" fmla="*/ f72 f31 1"/>
              <a:gd name="f85" fmla="*/ f73 f31 1"/>
              <a:gd name="f86" fmla="*/ f78 1 2"/>
              <a:gd name="f87" fmla="*/ f79 1 2"/>
              <a:gd name="f88" fmla="*/ f86 f31 1"/>
              <a:gd name="f89" fmla="*/ f87 f31 1"/>
            </a:gdLst>
            <a:ahLst/>
            <a:cxnLst>
              <a:cxn ang="3cd4">
                <a:pos x="hc" y="t"/>
              </a:cxn>
              <a:cxn ang="0">
                <a:pos x="r" y="vc"/>
              </a:cxn>
              <a:cxn ang="cd4">
                <a:pos x="hc" y="b"/>
              </a:cxn>
              <a:cxn ang="cd2">
                <a:pos x="l" y="vc"/>
              </a:cxn>
              <a:cxn ang="f29">
                <a:pos x="f82" y="f83"/>
              </a:cxn>
              <a:cxn ang="f29">
                <a:pos x="f80" y="f83"/>
              </a:cxn>
              <a:cxn ang="f30">
                <a:pos x="f80" y="f81"/>
              </a:cxn>
              <a:cxn ang="f30">
                <a:pos x="f84" y="f85"/>
              </a:cxn>
            </a:cxnLst>
            <a:rect l="f80" t="f81" r="f82" b="f83"/>
            <a:pathLst>
              <a:path>
                <a:moveTo>
                  <a:pt x="f38" y="f56"/>
                </a:moveTo>
                <a:arcTo wR="f51" hR="f52" stAng="f0" swAng="f1"/>
                <a:quadBezTo>
                  <a:pt x="f88" y="f38"/>
                  <a:pt x="f84" y="f85"/>
                </a:quadBezTo>
                <a:quadBezTo>
                  <a:pt x="f42" y="f89"/>
                  <a:pt x="f42" y="f56"/>
                </a:quadBezTo>
                <a:arcTo wR="f51" hR="f52" stAng="f6" swAng="f0"/>
                <a:close/>
              </a:path>
            </a:pathLst>
          </a:custGeom>
          <a:solidFill>
            <a:srgbClr val="00B0F0"/>
          </a:solidFill>
          <a:ln w="12701" cap="flat">
            <a:solidFill>
              <a:srgbClr val="FFFFFF"/>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54C6F1"/>
              </a:solidFill>
              <a:highlight>
                <a:srgbClr val="54C6F1"/>
              </a:highlight>
              <a:uFillTx/>
              <a:latin typeface="Calibri"/>
            </a:endParaRPr>
          </a:p>
        </p:txBody>
      </p:sp>
      <p:cxnSp>
        <p:nvCxnSpPr>
          <p:cNvPr id="5" name="Connecteur droit 12">
            <a:extLst>
              <a:ext uri="{FF2B5EF4-FFF2-40B4-BE49-F238E27FC236}">
                <a16:creationId xmlns:a16="http://schemas.microsoft.com/office/drawing/2014/main" id="{F5F93157-F66F-C018-71FB-A235AE2509E1}"/>
              </a:ext>
            </a:extLst>
          </p:cNvPr>
          <p:cNvCxnSpPr/>
          <p:nvPr/>
        </p:nvCxnSpPr>
        <p:spPr>
          <a:xfrm>
            <a:off x="8897779" y="5338953"/>
            <a:ext cx="246221" cy="0"/>
          </a:xfrm>
          <a:prstGeom prst="straightConnector1">
            <a:avLst/>
          </a:prstGeom>
          <a:noFill/>
          <a:ln w="12701" cap="flat">
            <a:solidFill>
              <a:srgbClr val="00B0F0"/>
            </a:solidFill>
            <a:prstDash val="solid"/>
            <a:miter/>
          </a:ln>
        </p:spPr>
      </p:cxnSp>
      <p:pic>
        <p:nvPicPr>
          <p:cNvPr id="6" name="Picture 2">
            <a:extLst>
              <a:ext uri="{FF2B5EF4-FFF2-40B4-BE49-F238E27FC236}">
                <a16:creationId xmlns:a16="http://schemas.microsoft.com/office/drawing/2014/main" id="{49E97BA1-0012-0E79-2FE0-5FC423476D03}"/>
              </a:ext>
            </a:extLst>
          </p:cNvPr>
          <p:cNvPicPr>
            <a:picLocks noChangeAspect="1"/>
          </p:cNvPicPr>
          <p:nvPr/>
        </p:nvPicPr>
        <p:blipFill>
          <a:blip r:embed="rId3">
            <a:extLst>
              <a:ext uri="{28A0092B-C50C-407E-A947-70E740481C1C}">
                <a14:useLocalDpi xmlns:a14="http://schemas.microsoft.com/office/drawing/2010/main" val="0"/>
              </a:ext>
            </a:extLst>
          </a:blip>
          <a:srcRect l="32" r="32"/>
          <a:stretch/>
        </p:blipFill>
        <p:spPr>
          <a:xfrm>
            <a:off x="892134" y="913183"/>
            <a:ext cx="5904902" cy="5335459"/>
          </a:xfrm>
          <a:prstGeom prst="rect">
            <a:avLst/>
          </a:prstGeom>
          <a:noFill/>
          <a:ln cap="flat">
            <a:noFill/>
          </a:ln>
        </p:spPr>
      </p:pic>
      <p:sp>
        <p:nvSpPr>
          <p:cNvPr id="7" name="Flowchart: Connector 1">
            <a:extLst>
              <a:ext uri="{FF2B5EF4-FFF2-40B4-BE49-F238E27FC236}">
                <a16:creationId xmlns:a16="http://schemas.microsoft.com/office/drawing/2014/main" id="{5146ABA3-3A57-298A-1806-5E5CCDDDB30E}"/>
              </a:ext>
            </a:extLst>
          </p:cNvPr>
          <p:cNvSpPr/>
          <p:nvPr/>
        </p:nvSpPr>
        <p:spPr>
          <a:xfrm>
            <a:off x="6036292" y="1846301"/>
            <a:ext cx="2863553" cy="2735491"/>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0070C0"/>
          </a:solidFill>
          <a:ln w="12701" cap="flat">
            <a:solidFill>
              <a:srgbClr val="0070C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800" b="1" i="0" u="none" strike="noStrike" kern="1200" cap="none" spc="0" baseline="0">
                <a:solidFill>
                  <a:srgbClr val="FFFFFF"/>
                </a:solidFill>
                <a:uFillTx/>
                <a:latin typeface="Calibri"/>
              </a:rPr>
              <a:t>Vai zināji? Tu vari brīvi pārvietoties starp 27 Šengenas zonas valstīm, neuzrādot pasi.</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name="Slide173">
    <p:bg>
      <p:bgPr>
        <a:solidFill>
          <a:srgbClr val="BDD7EE"/>
        </a:solidFill>
        <a:effectLst/>
      </p:bgPr>
    </p:bg>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1F1846E0-0D8D-CC73-C57E-7452C2ACDB7A}"/>
              </a:ext>
            </a:extLst>
          </p:cNvPr>
          <p:cNvSpPr/>
          <p:nvPr/>
        </p:nvSpPr>
        <p:spPr>
          <a:xfrm>
            <a:off x="1295403" y="1198878"/>
            <a:ext cx="6623474" cy="4969325"/>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1800" b="0" i="0" u="none" strike="noStrike" kern="1200" cap="none" spc="0" baseline="0">
              <a:solidFill>
                <a:srgbClr val="FFFFFF"/>
              </a:solidFill>
              <a:uFillTx/>
              <a:latin typeface="Calibri"/>
            </a:endParaRPr>
          </a:p>
        </p:txBody>
      </p:sp>
      <p:pic>
        <p:nvPicPr>
          <p:cNvPr id="3" name="Picture 3" descr="Map&#10;&#10;Description automatically generated">
            <a:extLst>
              <a:ext uri="{FF2B5EF4-FFF2-40B4-BE49-F238E27FC236}">
                <a16:creationId xmlns:a16="http://schemas.microsoft.com/office/drawing/2014/main" id="{7996C223-C1A0-DC5B-20EA-68A0DED00DF8}"/>
              </a:ext>
            </a:extLst>
          </p:cNvPr>
          <p:cNvPicPr>
            <a:picLocks noChangeAspect="1"/>
          </p:cNvPicPr>
          <p:nvPr/>
        </p:nvPicPr>
        <p:blipFill>
          <a:blip r:embed="rId3"/>
          <a:srcRect l="22981" t="15416" r="4374"/>
          <a:stretch>
            <a:fillRect/>
          </a:stretch>
        </p:blipFill>
        <p:spPr>
          <a:xfrm>
            <a:off x="1295576" y="1198878"/>
            <a:ext cx="6642667" cy="4969315"/>
          </a:xfrm>
          <a:prstGeom prst="rect">
            <a:avLst/>
          </a:prstGeom>
          <a:noFill/>
          <a:ln cap="flat">
            <a:noFill/>
          </a:ln>
        </p:spPr>
      </p:pic>
      <p:pic>
        <p:nvPicPr>
          <p:cNvPr id="4" name="Picture 13">
            <a:extLst>
              <a:ext uri="{FF2B5EF4-FFF2-40B4-BE49-F238E27FC236}">
                <a16:creationId xmlns:a16="http://schemas.microsoft.com/office/drawing/2014/main" id="{BF6B8003-F3FB-8C14-EEA9-41A30BF6AF14}"/>
              </a:ext>
            </a:extLst>
          </p:cNvPr>
          <p:cNvPicPr>
            <a:picLocks noChangeAspect="1"/>
          </p:cNvPicPr>
          <p:nvPr/>
        </p:nvPicPr>
        <p:blipFill>
          <a:blip r:embed="rId4"/>
          <a:stretch>
            <a:fillRect/>
          </a:stretch>
        </p:blipFill>
        <p:spPr>
          <a:xfrm>
            <a:off x="6830787" y="4550520"/>
            <a:ext cx="913805" cy="898434"/>
          </a:xfrm>
          <a:prstGeom prst="rect">
            <a:avLst/>
          </a:prstGeom>
          <a:noFill/>
          <a:ln cap="flat">
            <a:noFill/>
          </a:ln>
        </p:spPr>
      </p:pic>
      <p:sp>
        <p:nvSpPr>
          <p:cNvPr id="5" name="Rectangle 16">
            <a:extLst>
              <a:ext uri="{FF2B5EF4-FFF2-40B4-BE49-F238E27FC236}">
                <a16:creationId xmlns:a16="http://schemas.microsoft.com/office/drawing/2014/main" id="{C50DF4D2-AE0A-3E03-4B39-18CF8278613D}"/>
              </a:ext>
            </a:extLst>
          </p:cNvPr>
          <p:cNvSpPr/>
          <p:nvPr/>
        </p:nvSpPr>
        <p:spPr>
          <a:xfrm rot="16200004">
            <a:off x="8133748" y="5826451"/>
            <a:ext cx="1816876" cy="246220"/>
          </a:xfrm>
          <a:prstGeom prst="rect">
            <a:avLst/>
          </a:prstGeom>
          <a:noFill/>
          <a:ln cap="flat">
            <a:noFill/>
            <a:prstDash val="solid"/>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000" b="1" i="0" u="none" strike="noStrike" kern="1200" cap="none" spc="0" baseline="0">
                <a:solidFill>
                  <a:srgbClr val="00B0F0"/>
                </a:solidFill>
                <a:uFillTx/>
                <a:latin typeface="Arial"/>
                <a:ea typeface="Arial"/>
                <a:cs typeface="Arial"/>
              </a:rPr>
              <a:t>EIROPAS PROJEKTS</a:t>
            </a:r>
          </a:p>
        </p:txBody>
      </p:sp>
      <p:sp>
        <p:nvSpPr>
          <p:cNvPr id="6" name="Rectangle 142">
            <a:extLst>
              <a:ext uri="{FF2B5EF4-FFF2-40B4-BE49-F238E27FC236}">
                <a16:creationId xmlns:a16="http://schemas.microsoft.com/office/drawing/2014/main" id="{2E50E396-543C-05B4-CF3A-E1C1F033957B}"/>
              </a:ext>
            </a:extLst>
          </p:cNvPr>
          <p:cNvSpPr/>
          <p:nvPr/>
        </p:nvSpPr>
        <p:spPr>
          <a:xfrm>
            <a:off x="897748" y="2366979"/>
            <a:ext cx="184727" cy="246220"/>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000" b="0" i="0" u="none" strike="noStrike" kern="1200" cap="none" spc="0" baseline="0">
              <a:solidFill>
                <a:srgbClr val="000000"/>
              </a:solidFill>
              <a:uFillTx/>
              <a:latin typeface="Calibri"/>
            </a:endParaRPr>
          </a:p>
        </p:txBody>
      </p:sp>
      <p:sp>
        <p:nvSpPr>
          <p:cNvPr id="7" name="TextBox 38">
            <a:extLst>
              <a:ext uri="{FF2B5EF4-FFF2-40B4-BE49-F238E27FC236}">
                <a16:creationId xmlns:a16="http://schemas.microsoft.com/office/drawing/2014/main" id="{28717151-FC3F-C8C4-281A-DE9B720F8CE2}"/>
              </a:ext>
            </a:extLst>
          </p:cNvPr>
          <p:cNvSpPr txBox="1"/>
          <p:nvPr/>
        </p:nvSpPr>
        <p:spPr>
          <a:xfrm>
            <a:off x="4572000" y="6168204"/>
            <a:ext cx="3346877" cy="338556"/>
          </a:xfrm>
          <a:prstGeom prst="rect">
            <a:avLst/>
          </a:prstGeom>
          <a:solidFill>
            <a:srgbClr val="FFC000"/>
          </a:solid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1" i="0" u="none" strike="noStrike" kern="1200" cap="none" spc="0" baseline="0">
                <a:solidFill>
                  <a:srgbClr val="000000"/>
                </a:solidFill>
                <a:uFillTx/>
                <a:latin typeface="Calibri"/>
              </a:rPr>
              <a:t>ES valstis, kurās neizmanto eiro</a:t>
            </a:r>
          </a:p>
        </p:txBody>
      </p:sp>
      <p:sp>
        <p:nvSpPr>
          <p:cNvPr id="8" name="TextBox 39">
            <a:extLst>
              <a:ext uri="{FF2B5EF4-FFF2-40B4-BE49-F238E27FC236}">
                <a16:creationId xmlns:a16="http://schemas.microsoft.com/office/drawing/2014/main" id="{93A9EBB8-EB35-D5B8-E6D5-FB234F740334}"/>
              </a:ext>
            </a:extLst>
          </p:cNvPr>
          <p:cNvSpPr txBox="1"/>
          <p:nvPr/>
        </p:nvSpPr>
        <p:spPr>
          <a:xfrm>
            <a:off x="1295403" y="6168204"/>
            <a:ext cx="3276596" cy="338556"/>
          </a:xfrm>
          <a:prstGeom prst="rect">
            <a:avLst/>
          </a:prstGeom>
          <a:solidFill>
            <a:srgbClr val="00B0F0"/>
          </a:solid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i-FI" sz="1600" b="1" i="0" u="none" strike="noStrike" kern="1200" cap="none" spc="0" baseline="0">
                <a:solidFill>
                  <a:srgbClr val="000000"/>
                </a:solidFill>
                <a:uFillTx/>
                <a:latin typeface="Calibri"/>
              </a:rPr>
              <a:t>ES valstis, kurās izmanto eiro</a:t>
            </a:r>
            <a:endParaRPr lang="en-US" sz="1600" b="1" i="0" u="none" strike="noStrike" kern="1200" cap="none" spc="0" baseline="0">
              <a:solidFill>
                <a:srgbClr val="000000"/>
              </a:solidFill>
              <a:uFillTx/>
              <a:latin typeface="Calibri"/>
            </a:endParaRPr>
          </a:p>
        </p:txBody>
      </p:sp>
      <p:sp>
        <p:nvSpPr>
          <p:cNvPr id="9" name="Rectangle 1">
            <a:extLst>
              <a:ext uri="{FF2B5EF4-FFF2-40B4-BE49-F238E27FC236}">
                <a16:creationId xmlns:a16="http://schemas.microsoft.com/office/drawing/2014/main" id="{2710CC21-1021-9D0F-9300-BBDB4305479D}"/>
              </a:ext>
            </a:extLst>
          </p:cNvPr>
          <p:cNvSpPr/>
          <p:nvPr/>
        </p:nvSpPr>
        <p:spPr>
          <a:xfrm>
            <a:off x="15343" y="1298"/>
            <a:ext cx="2758342" cy="838203"/>
          </a:xfrm>
          <a:prstGeom prst="rect">
            <a:avLst/>
          </a:prstGeom>
          <a:solidFill>
            <a:srgbClr val="FFFFFF"/>
          </a:solidFill>
          <a:ln cap="flat">
            <a:noFill/>
            <a:prstDash val="solid"/>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3200" b="1" i="0" u="none" strike="noStrike" kern="1200" cap="none" spc="0" baseline="0">
                <a:solidFill>
                  <a:srgbClr val="00B0F0"/>
                </a:solidFill>
                <a:uFillTx/>
                <a:latin typeface="Calibri"/>
              </a:rPr>
              <a:t>      EIROZONA</a:t>
            </a:r>
          </a:p>
        </p:txBody>
      </p:sp>
      <p:sp>
        <p:nvSpPr>
          <p:cNvPr id="10" name="Flowchart: Connector 5">
            <a:extLst>
              <a:ext uri="{FF2B5EF4-FFF2-40B4-BE49-F238E27FC236}">
                <a16:creationId xmlns:a16="http://schemas.microsoft.com/office/drawing/2014/main" id="{B0D16B0B-4AD8-4D7F-9E5C-6E5434142060}"/>
              </a:ext>
            </a:extLst>
          </p:cNvPr>
          <p:cNvSpPr/>
          <p:nvPr/>
        </p:nvSpPr>
        <p:spPr>
          <a:xfrm>
            <a:off x="6198306" y="605213"/>
            <a:ext cx="2701549" cy="2585895"/>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FFC000"/>
          </a:solidFill>
          <a:ln w="12701" cap="flat">
            <a:solidFill>
              <a:srgbClr val="FFC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10000"/>
              </a:lnSpc>
              <a:spcBef>
                <a:spcPts val="0"/>
              </a:spcBef>
              <a:spcAft>
                <a:spcPts val="0"/>
              </a:spcAft>
              <a:buNone/>
              <a:tabLst/>
              <a:defRPr sz="1800" b="0" i="0" u="none" strike="noStrike" kern="0" cap="none" spc="0" baseline="0">
                <a:solidFill>
                  <a:srgbClr val="000000"/>
                </a:solidFill>
                <a:uFillTx/>
              </a:defRPr>
            </a:pPr>
            <a:r>
              <a:rPr lang="pt-BR" sz="2000" b="1" i="0" u="none" strike="noStrike" kern="1200" cap="none" spc="0" baseline="0">
                <a:solidFill>
                  <a:srgbClr val="000000"/>
                </a:solidFill>
                <a:uFillTx/>
                <a:latin typeface="Calibri"/>
              </a:rPr>
              <a:t>Tagad eiro ir oficiālā valūta 20 valstīs</a:t>
            </a:r>
            <a:endParaRPr lang="en-GB" sz="2000" b="1" i="0" u="none" strike="noStrike" kern="1200" cap="none" spc="0" baseline="0">
              <a:solidFill>
                <a:srgbClr val="000000"/>
              </a:solidFill>
              <a:uFillTx/>
              <a:latin typeface="Calibri"/>
            </a:endParaRPr>
          </a:p>
        </p:txBody>
      </p:sp>
      <p:sp>
        <p:nvSpPr>
          <p:cNvPr id="11" name="Larme 12">
            <a:extLst>
              <a:ext uri="{FF2B5EF4-FFF2-40B4-BE49-F238E27FC236}">
                <a16:creationId xmlns:a16="http://schemas.microsoft.com/office/drawing/2014/main" id="{45281DC4-DCA2-B6E9-7CC1-56768633CF8C}"/>
              </a:ext>
            </a:extLst>
          </p:cNvPr>
          <p:cNvSpPr/>
          <p:nvPr/>
        </p:nvSpPr>
        <p:spPr>
          <a:xfrm rot="5400013">
            <a:off x="1705" y="23870"/>
            <a:ext cx="579601" cy="583067"/>
          </a:xfrm>
          <a:custGeom>
            <a:avLst/>
            <a:gdLst>
              <a:gd name="f0" fmla="val 10800000"/>
              <a:gd name="f1" fmla="val 5400000"/>
              <a:gd name="f2" fmla="val 180"/>
              <a:gd name="f3" fmla="val w"/>
              <a:gd name="f4" fmla="val h"/>
              <a:gd name="f5" fmla="val ss"/>
              <a:gd name="f6" fmla="val 0"/>
              <a:gd name="f7" fmla="*/ 5419351 1 1725033"/>
              <a:gd name="f8" fmla="sqrt 2"/>
              <a:gd name="f9" fmla="val 100000"/>
              <a:gd name="f10" fmla="+- 0 0 -180"/>
              <a:gd name="f11" fmla="+- 0 0 -360"/>
              <a:gd name="f12" fmla="abs f3"/>
              <a:gd name="f13" fmla="abs f4"/>
              <a:gd name="f14" fmla="abs f5"/>
              <a:gd name="f15" fmla="+- 2700000 f1 0"/>
              <a:gd name="f16" fmla="*/ f10 f0 1"/>
              <a:gd name="f17" fmla="*/ f11 f0 1"/>
              <a:gd name="f18" fmla="?: f12 f3 1"/>
              <a:gd name="f19" fmla="?: f13 f4 1"/>
              <a:gd name="f20" fmla="?: f14 f5 1"/>
              <a:gd name="f21" fmla="+- f15 0 f1"/>
              <a:gd name="f22" fmla="*/ f16 1 f2"/>
              <a:gd name="f23" fmla="*/ f17 1 f2"/>
              <a:gd name="f24" fmla="*/ f18 1 21600"/>
              <a:gd name="f25" fmla="*/ f19 1 21600"/>
              <a:gd name="f26" fmla="*/ 21600 f18 1"/>
              <a:gd name="f27" fmla="*/ 21600 f19 1"/>
              <a:gd name="f28" fmla="+- f21 f1 0"/>
              <a:gd name="f29" fmla="+- f22 0 f1"/>
              <a:gd name="f30" fmla="+- f23 0 f1"/>
              <a:gd name="f31" fmla="min f25 f24"/>
              <a:gd name="f32" fmla="*/ f26 1 f20"/>
              <a:gd name="f33" fmla="*/ f27 1 f20"/>
              <a:gd name="f34" fmla="*/ f28 f7 1"/>
              <a:gd name="f35" fmla="val f32"/>
              <a:gd name="f36" fmla="val f33"/>
              <a:gd name="f37" fmla="*/ f34 1 f0"/>
              <a:gd name="f38" fmla="*/ f6 f31 1"/>
              <a:gd name="f39" fmla="+- f36 0 f6"/>
              <a:gd name="f40" fmla="+- f35 0 f6"/>
              <a:gd name="f41" fmla="+- 0 0 f37"/>
              <a:gd name="f42" fmla="*/ f35 f31 1"/>
              <a:gd name="f43" fmla="*/ f39 1 2"/>
              <a:gd name="f44" fmla="*/ f40 1 2"/>
              <a:gd name="f45" fmla="+- 0 0 f41"/>
              <a:gd name="f46" fmla="+- f6 f43 0"/>
              <a:gd name="f47" fmla="+- f6 f44 0"/>
              <a:gd name="f48" fmla="*/ f44 f8 1"/>
              <a:gd name="f49" fmla="*/ f43 f8 1"/>
              <a:gd name="f50" fmla="*/ f45 f0 1"/>
              <a:gd name="f51" fmla="*/ f44 f31 1"/>
              <a:gd name="f52" fmla="*/ f43 f31 1"/>
              <a:gd name="f53" fmla="*/ f48 f9 1"/>
              <a:gd name="f54" fmla="*/ f49 f9 1"/>
              <a:gd name="f55" fmla="*/ f50 1 f7"/>
              <a:gd name="f56" fmla="*/ f46 f31 1"/>
              <a:gd name="f57" fmla="*/ f53 1 100000"/>
              <a:gd name="f58" fmla="*/ f54 1 100000"/>
              <a:gd name="f59" fmla="+- f55 0 f1"/>
              <a:gd name="f60" fmla="cos 1 f59"/>
              <a:gd name="f61" fmla="sin 1 f59"/>
              <a:gd name="f62" fmla="+- 0 0 f60"/>
              <a:gd name="f63" fmla="+- 0 0 f61"/>
              <a:gd name="f64" fmla="+- 0 0 f62"/>
              <a:gd name="f65" fmla="+- 0 0 f63"/>
              <a:gd name="f66" fmla="val f64"/>
              <a:gd name="f67" fmla="val f65"/>
              <a:gd name="f68" fmla="*/ f66 f57 1"/>
              <a:gd name="f69" fmla="*/ f67 f58 1"/>
              <a:gd name="f70" fmla="*/ f66 f44 1"/>
              <a:gd name="f71" fmla="*/ f67 f43 1"/>
              <a:gd name="f72" fmla="+- f47 f68 0"/>
              <a:gd name="f73" fmla="+- f46 0 f69"/>
              <a:gd name="f74" fmla="+- f47 0 f70"/>
              <a:gd name="f75" fmla="+- f47 f70 0"/>
              <a:gd name="f76" fmla="+- f46 0 f71"/>
              <a:gd name="f77" fmla="+- f46 f71 0"/>
              <a:gd name="f78" fmla="+- f47 f72 0"/>
              <a:gd name="f79" fmla="+- f46 f73 0"/>
              <a:gd name="f80" fmla="*/ f74 f31 1"/>
              <a:gd name="f81" fmla="*/ f76 f31 1"/>
              <a:gd name="f82" fmla="*/ f75 f31 1"/>
              <a:gd name="f83" fmla="*/ f77 f31 1"/>
              <a:gd name="f84" fmla="*/ f72 f31 1"/>
              <a:gd name="f85" fmla="*/ f73 f31 1"/>
              <a:gd name="f86" fmla="*/ f78 1 2"/>
              <a:gd name="f87" fmla="*/ f79 1 2"/>
              <a:gd name="f88" fmla="*/ f86 f31 1"/>
              <a:gd name="f89" fmla="*/ f87 f31 1"/>
            </a:gdLst>
            <a:ahLst/>
            <a:cxnLst>
              <a:cxn ang="3cd4">
                <a:pos x="hc" y="t"/>
              </a:cxn>
              <a:cxn ang="0">
                <a:pos x="r" y="vc"/>
              </a:cxn>
              <a:cxn ang="cd4">
                <a:pos x="hc" y="b"/>
              </a:cxn>
              <a:cxn ang="cd2">
                <a:pos x="l" y="vc"/>
              </a:cxn>
              <a:cxn ang="f29">
                <a:pos x="f82" y="f83"/>
              </a:cxn>
              <a:cxn ang="f29">
                <a:pos x="f80" y="f83"/>
              </a:cxn>
              <a:cxn ang="f30">
                <a:pos x="f80" y="f81"/>
              </a:cxn>
              <a:cxn ang="f30">
                <a:pos x="f84" y="f85"/>
              </a:cxn>
            </a:cxnLst>
            <a:rect l="f80" t="f81" r="f82" b="f83"/>
            <a:pathLst>
              <a:path>
                <a:moveTo>
                  <a:pt x="f38" y="f56"/>
                </a:moveTo>
                <a:arcTo wR="f51" hR="f52" stAng="f0" swAng="f1"/>
                <a:quadBezTo>
                  <a:pt x="f88" y="f38"/>
                  <a:pt x="f84" y="f85"/>
                </a:quadBezTo>
                <a:quadBezTo>
                  <a:pt x="f42" y="f89"/>
                  <a:pt x="f42" y="f56"/>
                </a:quadBezTo>
                <a:arcTo wR="f51" hR="f52" stAng="f6" swAng="f0"/>
                <a:close/>
              </a:path>
            </a:pathLst>
          </a:custGeom>
          <a:solidFill>
            <a:srgbClr val="00B0F0"/>
          </a:solidFill>
          <a:ln w="12701" cap="flat">
            <a:solidFill>
              <a:srgbClr val="FFFFFF"/>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54C6F1"/>
              </a:solidFill>
              <a:highlight>
                <a:srgbClr val="54C6F1"/>
              </a:highlight>
              <a:uFillTx/>
              <a:latin typeface="Calibri"/>
            </a:endParaRPr>
          </a:p>
        </p:txBody>
      </p:sp>
      <p:cxnSp>
        <p:nvCxnSpPr>
          <p:cNvPr id="12" name="Connecteur droit 12">
            <a:extLst>
              <a:ext uri="{FF2B5EF4-FFF2-40B4-BE49-F238E27FC236}">
                <a16:creationId xmlns:a16="http://schemas.microsoft.com/office/drawing/2014/main" id="{8649F1AD-CF67-ACE1-1986-DD78ADE13F8F}"/>
              </a:ext>
            </a:extLst>
          </p:cNvPr>
          <p:cNvCxnSpPr/>
          <p:nvPr/>
        </p:nvCxnSpPr>
        <p:spPr>
          <a:xfrm>
            <a:off x="8897779" y="5338953"/>
            <a:ext cx="246221" cy="0"/>
          </a:xfrm>
          <a:prstGeom prst="straightConnector1">
            <a:avLst/>
          </a:prstGeom>
          <a:noFill/>
          <a:ln w="12701" cap="flat">
            <a:solidFill>
              <a:srgbClr val="00B0F0"/>
            </a:solidFill>
            <a:prstDash val="solid"/>
            <a:miter/>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name="Slide168">
    <p:bg>
      <p:bgPr>
        <a:solidFill>
          <a:srgbClr val="FFFFFF">
            <a:alpha val="81000"/>
          </a:srgbClr>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A49102B-F219-155E-3CBE-F7C11086E4CB}"/>
              </a:ext>
            </a:extLst>
          </p:cNvPr>
          <p:cNvPicPr>
            <a:picLocks noChangeAspect="1"/>
          </p:cNvPicPr>
          <p:nvPr/>
        </p:nvPicPr>
        <p:blipFill>
          <a:blip r:embed="rId3"/>
          <a:stretch>
            <a:fillRect/>
          </a:stretch>
        </p:blipFill>
        <p:spPr>
          <a:xfrm>
            <a:off x="0" y="0"/>
            <a:ext cx="9159243" cy="6858000"/>
          </a:xfrm>
          <a:prstGeom prst="rect">
            <a:avLst/>
          </a:prstGeom>
          <a:noFill/>
          <a:ln cap="flat">
            <a:noFill/>
          </a:ln>
        </p:spPr>
      </p:pic>
      <p:sp>
        <p:nvSpPr>
          <p:cNvPr id="3" name="Rectangle 2">
            <a:extLst>
              <a:ext uri="{FF2B5EF4-FFF2-40B4-BE49-F238E27FC236}">
                <a16:creationId xmlns:a16="http://schemas.microsoft.com/office/drawing/2014/main" id="{93826F98-5778-C049-7BC0-EB84658085F2}"/>
              </a:ext>
            </a:extLst>
          </p:cNvPr>
          <p:cNvSpPr/>
          <p:nvPr/>
        </p:nvSpPr>
        <p:spPr>
          <a:xfrm>
            <a:off x="99056" y="281187"/>
            <a:ext cx="4325697" cy="5747863"/>
          </a:xfrm>
          <a:prstGeom prst="rect">
            <a:avLst/>
          </a:prstGeom>
          <a:solidFill>
            <a:srgbClr val="FFFFFF">
              <a:alpha val="80000"/>
            </a:srgbClr>
          </a:solidFill>
          <a:ln cap="flat">
            <a:noFill/>
            <a:prstDash val="solid"/>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1800" b="1" i="0" u="none" strike="noStrike" kern="1200" cap="none" spc="0" baseline="0">
              <a:solidFill>
                <a:srgbClr val="FFFFFF"/>
              </a:solidFill>
              <a:uFillTx/>
              <a:latin typeface="Calibri"/>
            </a:endParaRPr>
          </a:p>
        </p:txBody>
      </p:sp>
      <p:sp>
        <p:nvSpPr>
          <p:cNvPr id="4" name="TextBox 3">
            <a:extLst>
              <a:ext uri="{FF2B5EF4-FFF2-40B4-BE49-F238E27FC236}">
                <a16:creationId xmlns:a16="http://schemas.microsoft.com/office/drawing/2014/main" id="{4C2677C9-4AB6-066B-3252-37A641891CC7}"/>
              </a:ext>
            </a:extLst>
          </p:cNvPr>
          <p:cNvSpPr txBox="1"/>
          <p:nvPr/>
        </p:nvSpPr>
        <p:spPr>
          <a:xfrm>
            <a:off x="518163" y="441956"/>
            <a:ext cx="3017520" cy="461662"/>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IE" sz="2400" b="1" i="0" u="none" strike="noStrike" kern="1200" cap="none" spc="0" baseline="0">
                <a:solidFill>
                  <a:srgbClr val="000000"/>
                </a:solidFill>
                <a:uFillTx/>
                <a:latin typeface="Calibri"/>
              </a:rPr>
              <a:t>SATURA RĀDĪTĀJS</a:t>
            </a:r>
          </a:p>
        </p:txBody>
      </p:sp>
      <p:pic>
        <p:nvPicPr>
          <p:cNvPr id="5" name="Content Placeholder 7">
            <a:extLst>
              <a:ext uri="{FF2B5EF4-FFF2-40B4-BE49-F238E27FC236}">
                <a16:creationId xmlns:a16="http://schemas.microsoft.com/office/drawing/2014/main" id="{182617E4-A92D-4D94-0866-F2A68B97C3FE}"/>
              </a:ext>
            </a:extLst>
          </p:cNvPr>
          <p:cNvPicPr>
            <a:picLocks noChangeAspect="1"/>
          </p:cNvPicPr>
          <p:nvPr/>
        </p:nvPicPr>
        <p:blipFill>
          <a:blip r:embed="rId4"/>
          <a:stretch>
            <a:fillRect/>
          </a:stretch>
        </p:blipFill>
        <p:spPr>
          <a:xfrm>
            <a:off x="276578" y="1209550"/>
            <a:ext cx="396273" cy="396273"/>
          </a:xfrm>
          <a:prstGeom prst="rect">
            <a:avLst/>
          </a:prstGeom>
          <a:noFill/>
          <a:ln cap="flat">
            <a:noFill/>
          </a:ln>
        </p:spPr>
      </p:pic>
      <p:sp>
        <p:nvSpPr>
          <p:cNvPr id="6" name="Larme 17">
            <a:extLst>
              <a:ext uri="{FF2B5EF4-FFF2-40B4-BE49-F238E27FC236}">
                <a16:creationId xmlns:a16="http://schemas.microsoft.com/office/drawing/2014/main" id="{C8106918-C975-3AF7-933F-A07BDDFA3DC9}"/>
              </a:ext>
            </a:extLst>
          </p:cNvPr>
          <p:cNvSpPr/>
          <p:nvPr/>
        </p:nvSpPr>
        <p:spPr>
          <a:xfrm rot="5400013">
            <a:off x="276578" y="2090739"/>
            <a:ext cx="397050" cy="397050"/>
          </a:xfrm>
          <a:custGeom>
            <a:avLst/>
            <a:gdLst>
              <a:gd name="f0" fmla="val 10800000"/>
              <a:gd name="f1" fmla="val 5400000"/>
              <a:gd name="f2" fmla="val 180"/>
              <a:gd name="f3" fmla="val w"/>
              <a:gd name="f4" fmla="val h"/>
              <a:gd name="f5" fmla="val ss"/>
              <a:gd name="f6" fmla="val 0"/>
              <a:gd name="f7" fmla="*/ 5419351 1 1725033"/>
              <a:gd name="f8" fmla="sqrt 2"/>
              <a:gd name="f9" fmla="val 100000"/>
              <a:gd name="f10" fmla="+- 0 0 -180"/>
              <a:gd name="f11" fmla="+- 0 0 -360"/>
              <a:gd name="f12" fmla="abs f3"/>
              <a:gd name="f13" fmla="abs f4"/>
              <a:gd name="f14" fmla="abs f5"/>
              <a:gd name="f15" fmla="+- 2700000 f1 0"/>
              <a:gd name="f16" fmla="*/ f10 f0 1"/>
              <a:gd name="f17" fmla="*/ f11 f0 1"/>
              <a:gd name="f18" fmla="?: f12 f3 1"/>
              <a:gd name="f19" fmla="?: f13 f4 1"/>
              <a:gd name="f20" fmla="?: f14 f5 1"/>
              <a:gd name="f21" fmla="+- f15 0 f1"/>
              <a:gd name="f22" fmla="*/ f16 1 f2"/>
              <a:gd name="f23" fmla="*/ f17 1 f2"/>
              <a:gd name="f24" fmla="*/ f18 1 21600"/>
              <a:gd name="f25" fmla="*/ f19 1 21600"/>
              <a:gd name="f26" fmla="*/ 21600 f18 1"/>
              <a:gd name="f27" fmla="*/ 21600 f19 1"/>
              <a:gd name="f28" fmla="+- f21 f1 0"/>
              <a:gd name="f29" fmla="+- f22 0 f1"/>
              <a:gd name="f30" fmla="+- f23 0 f1"/>
              <a:gd name="f31" fmla="min f25 f24"/>
              <a:gd name="f32" fmla="*/ f26 1 f20"/>
              <a:gd name="f33" fmla="*/ f27 1 f20"/>
              <a:gd name="f34" fmla="*/ f28 f7 1"/>
              <a:gd name="f35" fmla="val f32"/>
              <a:gd name="f36" fmla="val f33"/>
              <a:gd name="f37" fmla="*/ f34 1 f0"/>
              <a:gd name="f38" fmla="*/ f6 f31 1"/>
              <a:gd name="f39" fmla="+- f36 0 f6"/>
              <a:gd name="f40" fmla="+- f35 0 f6"/>
              <a:gd name="f41" fmla="+- 0 0 f37"/>
              <a:gd name="f42" fmla="*/ f35 f31 1"/>
              <a:gd name="f43" fmla="*/ f39 1 2"/>
              <a:gd name="f44" fmla="*/ f40 1 2"/>
              <a:gd name="f45" fmla="+- 0 0 f41"/>
              <a:gd name="f46" fmla="+- f6 f43 0"/>
              <a:gd name="f47" fmla="+- f6 f44 0"/>
              <a:gd name="f48" fmla="*/ f44 f8 1"/>
              <a:gd name="f49" fmla="*/ f43 f8 1"/>
              <a:gd name="f50" fmla="*/ f45 f0 1"/>
              <a:gd name="f51" fmla="*/ f44 f31 1"/>
              <a:gd name="f52" fmla="*/ f43 f31 1"/>
              <a:gd name="f53" fmla="*/ f48 f9 1"/>
              <a:gd name="f54" fmla="*/ f49 f9 1"/>
              <a:gd name="f55" fmla="*/ f50 1 f7"/>
              <a:gd name="f56" fmla="*/ f46 f31 1"/>
              <a:gd name="f57" fmla="*/ f53 1 100000"/>
              <a:gd name="f58" fmla="*/ f54 1 100000"/>
              <a:gd name="f59" fmla="+- f55 0 f1"/>
              <a:gd name="f60" fmla="cos 1 f59"/>
              <a:gd name="f61" fmla="sin 1 f59"/>
              <a:gd name="f62" fmla="+- 0 0 f60"/>
              <a:gd name="f63" fmla="+- 0 0 f61"/>
              <a:gd name="f64" fmla="+- 0 0 f62"/>
              <a:gd name="f65" fmla="+- 0 0 f63"/>
              <a:gd name="f66" fmla="val f64"/>
              <a:gd name="f67" fmla="val f65"/>
              <a:gd name="f68" fmla="*/ f66 f57 1"/>
              <a:gd name="f69" fmla="*/ f67 f58 1"/>
              <a:gd name="f70" fmla="*/ f66 f44 1"/>
              <a:gd name="f71" fmla="*/ f67 f43 1"/>
              <a:gd name="f72" fmla="+- f47 f68 0"/>
              <a:gd name="f73" fmla="+- f46 0 f69"/>
              <a:gd name="f74" fmla="+- f47 0 f70"/>
              <a:gd name="f75" fmla="+- f47 f70 0"/>
              <a:gd name="f76" fmla="+- f46 0 f71"/>
              <a:gd name="f77" fmla="+- f46 f71 0"/>
              <a:gd name="f78" fmla="+- f47 f72 0"/>
              <a:gd name="f79" fmla="+- f46 f73 0"/>
              <a:gd name="f80" fmla="*/ f74 f31 1"/>
              <a:gd name="f81" fmla="*/ f76 f31 1"/>
              <a:gd name="f82" fmla="*/ f75 f31 1"/>
              <a:gd name="f83" fmla="*/ f77 f31 1"/>
              <a:gd name="f84" fmla="*/ f72 f31 1"/>
              <a:gd name="f85" fmla="*/ f73 f31 1"/>
              <a:gd name="f86" fmla="*/ f78 1 2"/>
              <a:gd name="f87" fmla="*/ f79 1 2"/>
              <a:gd name="f88" fmla="*/ f86 f31 1"/>
              <a:gd name="f89" fmla="*/ f87 f31 1"/>
            </a:gdLst>
            <a:ahLst/>
            <a:cxnLst>
              <a:cxn ang="3cd4">
                <a:pos x="hc" y="t"/>
              </a:cxn>
              <a:cxn ang="0">
                <a:pos x="r" y="vc"/>
              </a:cxn>
              <a:cxn ang="cd4">
                <a:pos x="hc" y="b"/>
              </a:cxn>
              <a:cxn ang="cd2">
                <a:pos x="l" y="vc"/>
              </a:cxn>
              <a:cxn ang="f29">
                <a:pos x="f82" y="f83"/>
              </a:cxn>
              <a:cxn ang="f29">
                <a:pos x="f80" y="f83"/>
              </a:cxn>
              <a:cxn ang="f30">
                <a:pos x="f80" y="f81"/>
              </a:cxn>
              <a:cxn ang="f30">
                <a:pos x="f84" y="f85"/>
              </a:cxn>
            </a:cxnLst>
            <a:rect l="f80" t="f81" r="f82" b="f83"/>
            <a:pathLst>
              <a:path>
                <a:moveTo>
                  <a:pt x="f38" y="f56"/>
                </a:moveTo>
                <a:arcTo wR="f51" hR="f52" stAng="f0" swAng="f1"/>
                <a:quadBezTo>
                  <a:pt x="f88" y="f38"/>
                  <a:pt x="f84" y="f85"/>
                </a:quadBezTo>
                <a:quadBezTo>
                  <a:pt x="f42" y="f89"/>
                  <a:pt x="f42" y="f56"/>
                </a:quadBezTo>
                <a:arcTo wR="f51" hR="f52" stAng="f6" swAng="f0"/>
                <a:close/>
              </a:path>
            </a:pathLst>
          </a:custGeom>
          <a:solidFill>
            <a:srgbClr val="00B0F0"/>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alibri"/>
            </a:endParaRPr>
          </a:p>
        </p:txBody>
      </p:sp>
      <p:sp>
        <p:nvSpPr>
          <p:cNvPr id="7" name="Larme 17">
            <a:extLst>
              <a:ext uri="{FF2B5EF4-FFF2-40B4-BE49-F238E27FC236}">
                <a16:creationId xmlns:a16="http://schemas.microsoft.com/office/drawing/2014/main" id="{E14ADBD3-3F8E-8F60-4B96-AE7C2463A9F5}"/>
              </a:ext>
            </a:extLst>
          </p:cNvPr>
          <p:cNvSpPr/>
          <p:nvPr/>
        </p:nvSpPr>
        <p:spPr>
          <a:xfrm rot="5400013">
            <a:off x="279056" y="2939403"/>
            <a:ext cx="397050" cy="397050"/>
          </a:xfrm>
          <a:custGeom>
            <a:avLst/>
            <a:gdLst>
              <a:gd name="f0" fmla="val 10800000"/>
              <a:gd name="f1" fmla="val 5400000"/>
              <a:gd name="f2" fmla="val 180"/>
              <a:gd name="f3" fmla="val w"/>
              <a:gd name="f4" fmla="val h"/>
              <a:gd name="f5" fmla="val ss"/>
              <a:gd name="f6" fmla="val 0"/>
              <a:gd name="f7" fmla="*/ 5419351 1 1725033"/>
              <a:gd name="f8" fmla="sqrt 2"/>
              <a:gd name="f9" fmla="val 100000"/>
              <a:gd name="f10" fmla="+- 0 0 -180"/>
              <a:gd name="f11" fmla="+- 0 0 -360"/>
              <a:gd name="f12" fmla="abs f3"/>
              <a:gd name="f13" fmla="abs f4"/>
              <a:gd name="f14" fmla="abs f5"/>
              <a:gd name="f15" fmla="+- 2700000 f1 0"/>
              <a:gd name="f16" fmla="*/ f10 f0 1"/>
              <a:gd name="f17" fmla="*/ f11 f0 1"/>
              <a:gd name="f18" fmla="?: f12 f3 1"/>
              <a:gd name="f19" fmla="?: f13 f4 1"/>
              <a:gd name="f20" fmla="?: f14 f5 1"/>
              <a:gd name="f21" fmla="+- f15 0 f1"/>
              <a:gd name="f22" fmla="*/ f16 1 f2"/>
              <a:gd name="f23" fmla="*/ f17 1 f2"/>
              <a:gd name="f24" fmla="*/ f18 1 21600"/>
              <a:gd name="f25" fmla="*/ f19 1 21600"/>
              <a:gd name="f26" fmla="*/ 21600 f18 1"/>
              <a:gd name="f27" fmla="*/ 21600 f19 1"/>
              <a:gd name="f28" fmla="+- f21 f1 0"/>
              <a:gd name="f29" fmla="+- f22 0 f1"/>
              <a:gd name="f30" fmla="+- f23 0 f1"/>
              <a:gd name="f31" fmla="min f25 f24"/>
              <a:gd name="f32" fmla="*/ f26 1 f20"/>
              <a:gd name="f33" fmla="*/ f27 1 f20"/>
              <a:gd name="f34" fmla="*/ f28 f7 1"/>
              <a:gd name="f35" fmla="val f32"/>
              <a:gd name="f36" fmla="val f33"/>
              <a:gd name="f37" fmla="*/ f34 1 f0"/>
              <a:gd name="f38" fmla="*/ f6 f31 1"/>
              <a:gd name="f39" fmla="+- f36 0 f6"/>
              <a:gd name="f40" fmla="+- f35 0 f6"/>
              <a:gd name="f41" fmla="+- 0 0 f37"/>
              <a:gd name="f42" fmla="*/ f35 f31 1"/>
              <a:gd name="f43" fmla="*/ f39 1 2"/>
              <a:gd name="f44" fmla="*/ f40 1 2"/>
              <a:gd name="f45" fmla="+- 0 0 f41"/>
              <a:gd name="f46" fmla="+- f6 f43 0"/>
              <a:gd name="f47" fmla="+- f6 f44 0"/>
              <a:gd name="f48" fmla="*/ f44 f8 1"/>
              <a:gd name="f49" fmla="*/ f43 f8 1"/>
              <a:gd name="f50" fmla="*/ f45 f0 1"/>
              <a:gd name="f51" fmla="*/ f44 f31 1"/>
              <a:gd name="f52" fmla="*/ f43 f31 1"/>
              <a:gd name="f53" fmla="*/ f48 f9 1"/>
              <a:gd name="f54" fmla="*/ f49 f9 1"/>
              <a:gd name="f55" fmla="*/ f50 1 f7"/>
              <a:gd name="f56" fmla="*/ f46 f31 1"/>
              <a:gd name="f57" fmla="*/ f53 1 100000"/>
              <a:gd name="f58" fmla="*/ f54 1 100000"/>
              <a:gd name="f59" fmla="+- f55 0 f1"/>
              <a:gd name="f60" fmla="cos 1 f59"/>
              <a:gd name="f61" fmla="sin 1 f59"/>
              <a:gd name="f62" fmla="+- 0 0 f60"/>
              <a:gd name="f63" fmla="+- 0 0 f61"/>
              <a:gd name="f64" fmla="+- 0 0 f62"/>
              <a:gd name="f65" fmla="+- 0 0 f63"/>
              <a:gd name="f66" fmla="val f64"/>
              <a:gd name="f67" fmla="val f65"/>
              <a:gd name="f68" fmla="*/ f66 f57 1"/>
              <a:gd name="f69" fmla="*/ f67 f58 1"/>
              <a:gd name="f70" fmla="*/ f66 f44 1"/>
              <a:gd name="f71" fmla="*/ f67 f43 1"/>
              <a:gd name="f72" fmla="+- f47 f68 0"/>
              <a:gd name="f73" fmla="+- f46 0 f69"/>
              <a:gd name="f74" fmla="+- f47 0 f70"/>
              <a:gd name="f75" fmla="+- f47 f70 0"/>
              <a:gd name="f76" fmla="+- f46 0 f71"/>
              <a:gd name="f77" fmla="+- f46 f71 0"/>
              <a:gd name="f78" fmla="+- f47 f72 0"/>
              <a:gd name="f79" fmla="+- f46 f73 0"/>
              <a:gd name="f80" fmla="*/ f74 f31 1"/>
              <a:gd name="f81" fmla="*/ f76 f31 1"/>
              <a:gd name="f82" fmla="*/ f75 f31 1"/>
              <a:gd name="f83" fmla="*/ f77 f31 1"/>
              <a:gd name="f84" fmla="*/ f72 f31 1"/>
              <a:gd name="f85" fmla="*/ f73 f31 1"/>
              <a:gd name="f86" fmla="*/ f78 1 2"/>
              <a:gd name="f87" fmla="*/ f79 1 2"/>
              <a:gd name="f88" fmla="*/ f86 f31 1"/>
              <a:gd name="f89" fmla="*/ f87 f31 1"/>
            </a:gdLst>
            <a:ahLst/>
            <a:cxnLst>
              <a:cxn ang="3cd4">
                <a:pos x="hc" y="t"/>
              </a:cxn>
              <a:cxn ang="0">
                <a:pos x="r" y="vc"/>
              </a:cxn>
              <a:cxn ang="cd4">
                <a:pos x="hc" y="b"/>
              </a:cxn>
              <a:cxn ang="cd2">
                <a:pos x="l" y="vc"/>
              </a:cxn>
              <a:cxn ang="f29">
                <a:pos x="f82" y="f83"/>
              </a:cxn>
              <a:cxn ang="f29">
                <a:pos x="f80" y="f83"/>
              </a:cxn>
              <a:cxn ang="f30">
                <a:pos x="f80" y="f81"/>
              </a:cxn>
              <a:cxn ang="f30">
                <a:pos x="f84" y="f85"/>
              </a:cxn>
            </a:cxnLst>
            <a:rect l="f80" t="f81" r="f82" b="f83"/>
            <a:pathLst>
              <a:path>
                <a:moveTo>
                  <a:pt x="f38" y="f56"/>
                </a:moveTo>
                <a:arcTo wR="f51" hR="f52" stAng="f0" swAng="f1"/>
                <a:quadBezTo>
                  <a:pt x="f88" y="f38"/>
                  <a:pt x="f84" y="f85"/>
                </a:quadBezTo>
                <a:quadBezTo>
                  <a:pt x="f42" y="f89"/>
                  <a:pt x="f42" y="f56"/>
                </a:quadBezTo>
                <a:arcTo wR="f51" hR="f52" stAng="f6" swAng="f0"/>
                <a:close/>
              </a:path>
            </a:pathLst>
          </a:custGeom>
          <a:solidFill>
            <a:srgbClr val="C00000"/>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alibri"/>
            </a:endParaRPr>
          </a:p>
        </p:txBody>
      </p:sp>
      <p:sp>
        <p:nvSpPr>
          <p:cNvPr id="8" name="Larme 17">
            <a:extLst>
              <a:ext uri="{FF2B5EF4-FFF2-40B4-BE49-F238E27FC236}">
                <a16:creationId xmlns:a16="http://schemas.microsoft.com/office/drawing/2014/main" id="{AE5A89BE-0EF5-DCB2-B12D-1CEA6A4EFB48}"/>
              </a:ext>
            </a:extLst>
          </p:cNvPr>
          <p:cNvSpPr/>
          <p:nvPr/>
        </p:nvSpPr>
        <p:spPr>
          <a:xfrm rot="5400013">
            <a:off x="244346" y="3707343"/>
            <a:ext cx="397050" cy="397050"/>
          </a:xfrm>
          <a:custGeom>
            <a:avLst/>
            <a:gdLst>
              <a:gd name="f0" fmla="val 10800000"/>
              <a:gd name="f1" fmla="val 5400000"/>
              <a:gd name="f2" fmla="val 180"/>
              <a:gd name="f3" fmla="val w"/>
              <a:gd name="f4" fmla="val h"/>
              <a:gd name="f5" fmla="val ss"/>
              <a:gd name="f6" fmla="val 0"/>
              <a:gd name="f7" fmla="*/ 5419351 1 1725033"/>
              <a:gd name="f8" fmla="sqrt 2"/>
              <a:gd name="f9" fmla="val 100000"/>
              <a:gd name="f10" fmla="+- 0 0 -180"/>
              <a:gd name="f11" fmla="+- 0 0 -360"/>
              <a:gd name="f12" fmla="abs f3"/>
              <a:gd name="f13" fmla="abs f4"/>
              <a:gd name="f14" fmla="abs f5"/>
              <a:gd name="f15" fmla="+- 2700000 f1 0"/>
              <a:gd name="f16" fmla="*/ f10 f0 1"/>
              <a:gd name="f17" fmla="*/ f11 f0 1"/>
              <a:gd name="f18" fmla="?: f12 f3 1"/>
              <a:gd name="f19" fmla="?: f13 f4 1"/>
              <a:gd name="f20" fmla="?: f14 f5 1"/>
              <a:gd name="f21" fmla="+- f15 0 f1"/>
              <a:gd name="f22" fmla="*/ f16 1 f2"/>
              <a:gd name="f23" fmla="*/ f17 1 f2"/>
              <a:gd name="f24" fmla="*/ f18 1 21600"/>
              <a:gd name="f25" fmla="*/ f19 1 21600"/>
              <a:gd name="f26" fmla="*/ 21600 f18 1"/>
              <a:gd name="f27" fmla="*/ 21600 f19 1"/>
              <a:gd name="f28" fmla="+- f21 f1 0"/>
              <a:gd name="f29" fmla="+- f22 0 f1"/>
              <a:gd name="f30" fmla="+- f23 0 f1"/>
              <a:gd name="f31" fmla="min f25 f24"/>
              <a:gd name="f32" fmla="*/ f26 1 f20"/>
              <a:gd name="f33" fmla="*/ f27 1 f20"/>
              <a:gd name="f34" fmla="*/ f28 f7 1"/>
              <a:gd name="f35" fmla="val f32"/>
              <a:gd name="f36" fmla="val f33"/>
              <a:gd name="f37" fmla="*/ f34 1 f0"/>
              <a:gd name="f38" fmla="*/ f6 f31 1"/>
              <a:gd name="f39" fmla="+- f36 0 f6"/>
              <a:gd name="f40" fmla="+- f35 0 f6"/>
              <a:gd name="f41" fmla="+- 0 0 f37"/>
              <a:gd name="f42" fmla="*/ f35 f31 1"/>
              <a:gd name="f43" fmla="*/ f39 1 2"/>
              <a:gd name="f44" fmla="*/ f40 1 2"/>
              <a:gd name="f45" fmla="+- 0 0 f41"/>
              <a:gd name="f46" fmla="+- f6 f43 0"/>
              <a:gd name="f47" fmla="+- f6 f44 0"/>
              <a:gd name="f48" fmla="*/ f44 f8 1"/>
              <a:gd name="f49" fmla="*/ f43 f8 1"/>
              <a:gd name="f50" fmla="*/ f45 f0 1"/>
              <a:gd name="f51" fmla="*/ f44 f31 1"/>
              <a:gd name="f52" fmla="*/ f43 f31 1"/>
              <a:gd name="f53" fmla="*/ f48 f9 1"/>
              <a:gd name="f54" fmla="*/ f49 f9 1"/>
              <a:gd name="f55" fmla="*/ f50 1 f7"/>
              <a:gd name="f56" fmla="*/ f46 f31 1"/>
              <a:gd name="f57" fmla="*/ f53 1 100000"/>
              <a:gd name="f58" fmla="*/ f54 1 100000"/>
              <a:gd name="f59" fmla="+- f55 0 f1"/>
              <a:gd name="f60" fmla="cos 1 f59"/>
              <a:gd name="f61" fmla="sin 1 f59"/>
              <a:gd name="f62" fmla="+- 0 0 f60"/>
              <a:gd name="f63" fmla="+- 0 0 f61"/>
              <a:gd name="f64" fmla="+- 0 0 f62"/>
              <a:gd name="f65" fmla="+- 0 0 f63"/>
              <a:gd name="f66" fmla="val f64"/>
              <a:gd name="f67" fmla="val f65"/>
              <a:gd name="f68" fmla="*/ f66 f57 1"/>
              <a:gd name="f69" fmla="*/ f67 f58 1"/>
              <a:gd name="f70" fmla="*/ f66 f44 1"/>
              <a:gd name="f71" fmla="*/ f67 f43 1"/>
              <a:gd name="f72" fmla="+- f47 f68 0"/>
              <a:gd name="f73" fmla="+- f46 0 f69"/>
              <a:gd name="f74" fmla="+- f47 0 f70"/>
              <a:gd name="f75" fmla="+- f47 f70 0"/>
              <a:gd name="f76" fmla="+- f46 0 f71"/>
              <a:gd name="f77" fmla="+- f46 f71 0"/>
              <a:gd name="f78" fmla="+- f47 f72 0"/>
              <a:gd name="f79" fmla="+- f46 f73 0"/>
              <a:gd name="f80" fmla="*/ f74 f31 1"/>
              <a:gd name="f81" fmla="*/ f76 f31 1"/>
              <a:gd name="f82" fmla="*/ f75 f31 1"/>
              <a:gd name="f83" fmla="*/ f77 f31 1"/>
              <a:gd name="f84" fmla="*/ f72 f31 1"/>
              <a:gd name="f85" fmla="*/ f73 f31 1"/>
              <a:gd name="f86" fmla="*/ f78 1 2"/>
              <a:gd name="f87" fmla="*/ f79 1 2"/>
              <a:gd name="f88" fmla="*/ f86 f31 1"/>
              <a:gd name="f89" fmla="*/ f87 f31 1"/>
            </a:gdLst>
            <a:ahLst/>
            <a:cxnLst>
              <a:cxn ang="3cd4">
                <a:pos x="hc" y="t"/>
              </a:cxn>
              <a:cxn ang="0">
                <a:pos x="r" y="vc"/>
              </a:cxn>
              <a:cxn ang="cd4">
                <a:pos x="hc" y="b"/>
              </a:cxn>
              <a:cxn ang="cd2">
                <a:pos x="l" y="vc"/>
              </a:cxn>
              <a:cxn ang="f29">
                <a:pos x="f82" y="f83"/>
              </a:cxn>
              <a:cxn ang="f29">
                <a:pos x="f80" y="f83"/>
              </a:cxn>
              <a:cxn ang="f30">
                <a:pos x="f80" y="f81"/>
              </a:cxn>
              <a:cxn ang="f30">
                <a:pos x="f84" y="f85"/>
              </a:cxn>
            </a:cxnLst>
            <a:rect l="f80" t="f81" r="f82" b="f83"/>
            <a:pathLst>
              <a:path>
                <a:moveTo>
                  <a:pt x="f38" y="f56"/>
                </a:moveTo>
                <a:arcTo wR="f51" hR="f52" stAng="f0" swAng="f1"/>
                <a:quadBezTo>
                  <a:pt x="f88" y="f38"/>
                  <a:pt x="f84" y="f85"/>
                </a:quadBezTo>
                <a:quadBezTo>
                  <a:pt x="f42" y="f89"/>
                  <a:pt x="f42" y="f56"/>
                </a:quadBezTo>
                <a:arcTo wR="f51" hR="f52" stAng="f6" swAng="f0"/>
                <a:close/>
              </a:path>
            </a:pathLst>
          </a:custGeom>
          <a:solidFill>
            <a:srgbClr val="FFA00E"/>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alibri"/>
            </a:endParaRPr>
          </a:p>
        </p:txBody>
      </p:sp>
      <p:sp>
        <p:nvSpPr>
          <p:cNvPr id="9" name="Larme 17">
            <a:extLst>
              <a:ext uri="{FF2B5EF4-FFF2-40B4-BE49-F238E27FC236}">
                <a16:creationId xmlns:a16="http://schemas.microsoft.com/office/drawing/2014/main" id="{78496D52-8621-96A1-7D63-423A1DC402C3}"/>
              </a:ext>
            </a:extLst>
          </p:cNvPr>
          <p:cNvSpPr/>
          <p:nvPr/>
        </p:nvSpPr>
        <p:spPr>
          <a:xfrm rot="5400013">
            <a:off x="244346" y="4544047"/>
            <a:ext cx="397050" cy="397050"/>
          </a:xfrm>
          <a:custGeom>
            <a:avLst/>
            <a:gdLst>
              <a:gd name="f0" fmla="val 10800000"/>
              <a:gd name="f1" fmla="val 5400000"/>
              <a:gd name="f2" fmla="val 180"/>
              <a:gd name="f3" fmla="val w"/>
              <a:gd name="f4" fmla="val h"/>
              <a:gd name="f5" fmla="val ss"/>
              <a:gd name="f6" fmla="val 0"/>
              <a:gd name="f7" fmla="*/ 5419351 1 1725033"/>
              <a:gd name="f8" fmla="sqrt 2"/>
              <a:gd name="f9" fmla="val 100000"/>
              <a:gd name="f10" fmla="+- 0 0 -180"/>
              <a:gd name="f11" fmla="+- 0 0 -360"/>
              <a:gd name="f12" fmla="abs f3"/>
              <a:gd name="f13" fmla="abs f4"/>
              <a:gd name="f14" fmla="abs f5"/>
              <a:gd name="f15" fmla="+- 2700000 f1 0"/>
              <a:gd name="f16" fmla="*/ f10 f0 1"/>
              <a:gd name="f17" fmla="*/ f11 f0 1"/>
              <a:gd name="f18" fmla="?: f12 f3 1"/>
              <a:gd name="f19" fmla="?: f13 f4 1"/>
              <a:gd name="f20" fmla="?: f14 f5 1"/>
              <a:gd name="f21" fmla="+- f15 0 f1"/>
              <a:gd name="f22" fmla="*/ f16 1 f2"/>
              <a:gd name="f23" fmla="*/ f17 1 f2"/>
              <a:gd name="f24" fmla="*/ f18 1 21600"/>
              <a:gd name="f25" fmla="*/ f19 1 21600"/>
              <a:gd name="f26" fmla="*/ 21600 f18 1"/>
              <a:gd name="f27" fmla="*/ 21600 f19 1"/>
              <a:gd name="f28" fmla="+- f21 f1 0"/>
              <a:gd name="f29" fmla="+- f22 0 f1"/>
              <a:gd name="f30" fmla="+- f23 0 f1"/>
              <a:gd name="f31" fmla="min f25 f24"/>
              <a:gd name="f32" fmla="*/ f26 1 f20"/>
              <a:gd name="f33" fmla="*/ f27 1 f20"/>
              <a:gd name="f34" fmla="*/ f28 f7 1"/>
              <a:gd name="f35" fmla="val f32"/>
              <a:gd name="f36" fmla="val f33"/>
              <a:gd name="f37" fmla="*/ f34 1 f0"/>
              <a:gd name="f38" fmla="*/ f6 f31 1"/>
              <a:gd name="f39" fmla="+- f36 0 f6"/>
              <a:gd name="f40" fmla="+- f35 0 f6"/>
              <a:gd name="f41" fmla="+- 0 0 f37"/>
              <a:gd name="f42" fmla="*/ f35 f31 1"/>
              <a:gd name="f43" fmla="*/ f39 1 2"/>
              <a:gd name="f44" fmla="*/ f40 1 2"/>
              <a:gd name="f45" fmla="+- 0 0 f41"/>
              <a:gd name="f46" fmla="+- f6 f43 0"/>
              <a:gd name="f47" fmla="+- f6 f44 0"/>
              <a:gd name="f48" fmla="*/ f44 f8 1"/>
              <a:gd name="f49" fmla="*/ f43 f8 1"/>
              <a:gd name="f50" fmla="*/ f45 f0 1"/>
              <a:gd name="f51" fmla="*/ f44 f31 1"/>
              <a:gd name="f52" fmla="*/ f43 f31 1"/>
              <a:gd name="f53" fmla="*/ f48 f9 1"/>
              <a:gd name="f54" fmla="*/ f49 f9 1"/>
              <a:gd name="f55" fmla="*/ f50 1 f7"/>
              <a:gd name="f56" fmla="*/ f46 f31 1"/>
              <a:gd name="f57" fmla="*/ f53 1 100000"/>
              <a:gd name="f58" fmla="*/ f54 1 100000"/>
              <a:gd name="f59" fmla="+- f55 0 f1"/>
              <a:gd name="f60" fmla="cos 1 f59"/>
              <a:gd name="f61" fmla="sin 1 f59"/>
              <a:gd name="f62" fmla="+- 0 0 f60"/>
              <a:gd name="f63" fmla="+- 0 0 f61"/>
              <a:gd name="f64" fmla="+- 0 0 f62"/>
              <a:gd name="f65" fmla="+- 0 0 f63"/>
              <a:gd name="f66" fmla="val f64"/>
              <a:gd name="f67" fmla="val f65"/>
              <a:gd name="f68" fmla="*/ f66 f57 1"/>
              <a:gd name="f69" fmla="*/ f67 f58 1"/>
              <a:gd name="f70" fmla="*/ f66 f44 1"/>
              <a:gd name="f71" fmla="*/ f67 f43 1"/>
              <a:gd name="f72" fmla="+- f47 f68 0"/>
              <a:gd name="f73" fmla="+- f46 0 f69"/>
              <a:gd name="f74" fmla="+- f47 0 f70"/>
              <a:gd name="f75" fmla="+- f47 f70 0"/>
              <a:gd name="f76" fmla="+- f46 0 f71"/>
              <a:gd name="f77" fmla="+- f46 f71 0"/>
              <a:gd name="f78" fmla="+- f47 f72 0"/>
              <a:gd name="f79" fmla="+- f46 f73 0"/>
              <a:gd name="f80" fmla="*/ f74 f31 1"/>
              <a:gd name="f81" fmla="*/ f76 f31 1"/>
              <a:gd name="f82" fmla="*/ f75 f31 1"/>
              <a:gd name="f83" fmla="*/ f77 f31 1"/>
              <a:gd name="f84" fmla="*/ f72 f31 1"/>
              <a:gd name="f85" fmla="*/ f73 f31 1"/>
              <a:gd name="f86" fmla="*/ f78 1 2"/>
              <a:gd name="f87" fmla="*/ f79 1 2"/>
              <a:gd name="f88" fmla="*/ f86 f31 1"/>
              <a:gd name="f89" fmla="*/ f87 f31 1"/>
            </a:gdLst>
            <a:ahLst/>
            <a:cxnLst>
              <a:cxn ang="3cd4">
                <a:pos x="hc" y="t"/>
              </a:cxn>
              <a:cxn ang="0">
                <a:pos x="r" y="vc"/>
              </a:cxn>
              <a:cxn ang="cd4">
                <a:pos x="hc" y="b"/>
              </a:cxn>
              <a:cxn ang="cd2">
                <a:pos x="l" y="vc"/>
              </a:cxn>
              <a:cxn ang="f29">
                <a:pos x="f82" y="f83"/>
              </a:cxn>
              <a:cxn ang="f29">
                <a:pos x="f80" y="f83"/>
              </a:cxn>
              <a:cxn ang="f30">
                <a:pos x="f80" y="f81"/>
              </a:cxn>
              <a:cxn ang="f30">
                <a:pos x="f84" y="f85"/>
              </a:cxn>
            </a:cxnLst>
            <a:rect l="f80" t="f81" r="f82" b="f83"/>
            <a:pathLst>
              <a:path>
                <a:moveTo>
                  <a:pt x="f38" y="f56"/>
                </a:moveTo>
                <a:arcTo wR="f51" hR="f52" stAng="f0" swAng="f1"/>
                <a:quadBezTo>
                  <a:pt x="f88" y="f38"/>
                  <a:pt x="f84" y="f85"/>
                </a:quadBezTo>
                <a:quadBezTo>
                  <a:pt x="f42" y="f89"/>
                  <a:pt x="f42" y="f56"/>
                </a:quadBezTo>
                <a:arcTo wR="f51" hR="f52" stAng="f6" swAng="f0"/>
                <a:close/>
              </a:path>
            </a:pathLst>
          </a:custGeom>
          <a:solidFill>
            <a:srgbClr val="FF5050"/>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alibri"/>
            </a:endParaRPr>
          </a:p>
        </p:txBody>
      </p:sp>
      <p:sp>
        <p:nvSpPr>
          <p:cNvPr id="10" name="Larme 17">
            <a:extLst>
              <a:ext uri="{FF2B5EF4-FFF2-40B4-BE49-F238E27FC236}">
                <a16:creationId xmlns:a16="http://schemas.microsoft.com/office/drawing/2014/main" id="{C93F0BA2-0F06-E3D3-52CA-B5FC4D731997}"/>
              </a:ext>
            </a:extLst>
          </p:cNvPr>
          <p:cNvSpPr/>
          <p:nvPr/>
        </p:nvSpPr>
        <p:spPr>
          <a:xfrm rot="5400013">
            <a:off x="226826" y="5402650"/>
            <a:ext cx="397050" cy="397050"/>
          </a:xfrm>
          <a:custGeom>
            <a:avLst/>
            <a:gdLst>
              <a:gd name="f0" fmla="val 10800000"/>
              <a:gd name="f1" fmla="val 5400000"/>
              <a:gd name="f2" fmla="val 180"/>
              <a:gd name="f3" fmla="val w"/>
              <a:gd name="f4" fmla="val h"/>
              <a:gd name="f5" fmla="val ss"/>
              <a:gd name="f6" fmla="val 0"/>
              <a:gd name="f7" fmla="*/ 5419351 1 1725033"/>
              <a:gd name="f8" fmla="sqrt 2"/>
              <a:gd name="f9" fmla="val 100000"/>
              <a:gd name="f10" fmla="+- 0 0 -180"/>
              <a:gd name="f11" fmla="+- 0 0 -360"/>
              <a:gd name="f12" fmla="abs f3"/>
              <a:gd name="f13" fmla="abs f4"/>
              <a:gd name="f14" fmla="abs f5"/>
              <a:gd name="f15" fmla="+- 2700000 f1 0"/>
              <a:gd name="f16" fmla="*/ f10 f0 1"/>
              <a:gd name="f17" fmla="*/ f11 f0 1"/>
              <a:gd name="f18" fmla="?: f12 f3 1"/>
              <a:gd name="f19" fmla="?: f13 f4 1"/>
              <a:gd name="f20" fmla="?: f14 f5 1"/>
              <a:gd name="f21" fmla="+- f15 0 f1"/>
              <a:gd name="f22" fmla="*/ f16 1 f2"/>
              <a:gd name="f23" fmla="*/ f17 1 f2"/>
              <a:gd name="f24" fmla="*/ f18 1 21600"/>
              <a:gd name="f25" fmla="*/ f19 1 21600"/>
              <a:gd name="f26" fmla="*/ 21600 f18 1"/>
              <a:gd name="f27" fmla="*/ 21600 f19 1"/>
              <a:gd name="f28" fmla="+- f21 f1 0"/>
              <a:gd name="f29" fmla="+- f22 0 f1"/>
              <a:gd name="f30" fmla="+- f23 0 f1"/>
              <a:gd name="f31" fmla="min f25 f24"/>
              <a:gd name="f32" fmla="*/ f26 1 f20"/>
              <a:gd name="f33" fmla="*/ f27 1 f20"/>
              <a:gd name="f34" fmla="*/ f28 f7 1"/>
              <a:gd name="f35" fmla="val f32"/>
              <a:gd name="f36" fmla="val f33"/>
              <a:gd name="f37" fmla="*/ f34 1 f0"/>
              <a:gd name="f38" fmla="*/ f6 f31 1"/>
              <a:gd name="f39" fmla="+- f36 0 f6"/>
              <a:gd name="f40" fmla="+- f35 0 f6"/>
              <a:gd name="f41" fmla="+- 0 0 f37"/>
              <a:gd name="f42" fmla="*/ f35 f31 1"/>
              <a:gd name="f43" fmla="*/ f39 1 2"/>
              <a:gd name="f44" fmla="*/ f40 1 2"/>
              <a:gd name="f45" fmla="+- 0 0 f41"/>
              <a:gd name="f46" fmla="+- f6 f43 0"/>
              <a:gd name="f47" fmla="+- f6 f44 0"/>
              <a:gd name="f48" fmla="*/ f44 f8 1"/>
              <a:gd name="f49" fmla="*/ f43 f8 1"/>
              <a:gd name="f50" fmla="*/ f45 f0 1"/>
              <a:gd name="f51" fmla="*/ f44 f31 1"/>
              <a:gd name="f52" fmla="*/ f43 f31 1"/>
              <a:gd name="f53" fmla="*/ f48 f9 1"/>
              <a:gd name="f54" fmla="*/ f49 f9 1"/>
              <a:gd name="f55" fmla="*/ f50 1 f7"/>
              <a:gd name="f56" fmla="*/ f46 f31 1"/>
              <a:gd name="f57" fmla="*/ f53 1 100000"/>
              <a:gd name="f58" fmla="*/ f54 1 100000"/>
              <a:gd name="f59" fmla="+- f55 0 f1"/>
              <a:gd name="f60" fmla="cos 1 f59"/>
              <a:gd name="f61" fmla="sin 1 f59"/>
              <a:gd name="f62" fmla="+- 0 0 f60"/>
              <a:gd name="f63" fmla="+- 0 0 f61"/>
              <a:gd name="f64" fmla="+- 0 0 f62"/>
              <a:gd name="f65" fmla="+- 0 0 f63"/>
              <a:gd name="f66" fmla="val f64"/>
              <a:gd name="f67" fmla="val f65"/>
              <a:gd name="f68" fmla="*/ f66 f57 1"/>
              <a:gd name="f69" fmla="*/ f67 f58 1"/>
              <a:gd name="f70" fmla="*/ f66 f44 1"/>
              <a:gd name="f71" fmla="*/ f67 f43 1"/>
              <a:gd name="f72" fmla="+- f47 f68 0"/>
              <a:gd name="f73" fmla="+- f46 0 f69"/>
              <a:gd name="f74" fmla="+- f47 0 f70"/>
              <a:gd name="f75" fmla="+- f47 f70 0"/>
              <a:gd name="f76" fmla="+- f46 0 f71"/>
              <a:gd name="f77" fmla="+- f46 f71 0"/>
              <a:gd name="f78" fmla="+- f47 f72 0"/>
              <a:gd name="f79" fmla="+- f46 f73 0"/>
              <a:gd name="f80" fmla="*/ f74 f31 1"/>
              <a:gd name="f81" fmla="*/ f76 f31 1"/>
              <a:gd name="f82" fmla="*/ f75 f31 1"/>
              <a:gd name="f83" fmla="*/ f77 f31 1"/>
              <a:gd name="f84" fmla="*/ f72 f31 1"/>
              <a:gd name="f85" fmla="*/ f73 f31 1"/>
              <a:gd name="f86" fmla="*/ f78 1 2"/>
              <a:gd name="f87" fmla="*/ f79 1 2"/>
              <a:gd name="f88" fmla="*/ f86 f31 1"/>
              <a:gd name="f89" fmla="*/ f87 f31 1"/>
            </a:gdLst>
            <a:ahLst/>
            <a:cxnLst>
              <a:cxn ang="3cd4">
                <a:pos x="hc" y="t"/>
              </a:cxn>
              <a:cxn ang="0">
                <a:pos x="r" y="vc"/>
              </a:cxn>
              <a:cxn ang="cd4">
                <a:pos x="hc" y="b"/>
              </a:cxn>
              <a:cxn ang="cd2">
                <a:pos x="l" y="vc"/>
              </a:cxn>
              <a:cxn ang="f29">
                <a:pos x="f82" y="f83"/>
              </a:cxn>
              <a:cxn ang="f29">
                <a:pos x="f80" y="f83"/>
              </a:cxn>
              <a:cxn ang="f30">
                <a:pos x="f80" y="f81"/>
              </a:cxn>
              <a:cxn ang="f30">
                <a:pos x="f84" y="f85"/>
              </a:cxn>
            </a:cxnLst>
            <a:rect l="f80" t="f81" r="f82" b="f83"/>
            <a:pathLst>
              <a:path>
                <a:moveTo>
                  <a:pt x="f38" y="f56"/>
                </a:moveTo>
                <a:arcTo wR="f51" hR="f52" stAng="f0" swAng="f1"/>
                <a:quadBezTo>
                  <a:pt x="f88" y="f38"/>
                  <a:pt x="f84" y="f85"/>
                </a:quadBezTo>
                <a:quadBezTo>
                  <a:pt x="f42" y="f89"/>
                  <a:pt x="f42" y="f56"/>
                </a:quadBezTo>
                <a:arcTo wR="f51" hR="f52" stAng="f6" swAng="f0"/>
                <a:close/>
              </a:path>
            </a:pathLst>
          </a:custGeom>
          <a:solidFill>
            <a:srgbClr val="00B050"/>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alibri"/>
            </a:endParaRPr>
          </a:p>
        </p:txBody>
      </p:sp>
      <p:sp>
        <p:nvSpPr>
          <p:cNvPr id="11" name="TextBox 10">
            <a:extLst>
              <a:ext uri="{FF2B5EF4-FFF2-40B4-BE49-F238E27FC236}">
                <a16:creationId xmlns:a16="http://schemas.microsoft.com/office/drawing/2014/main" id="{630263A0-2EEF-D73C-BDD7-DD49379621CD}"/>
              </a:ext>
            </a:extLst>
          </p:cNvPr>
          <p:cNvSpPr txBox="1"/>
          <p:nvPr/>
        </p:nvSpPr>
        <p:spPr>
          <a:xfrm>
            <a:off x="718370" y="1259092"/>
            <a:ext cx="2407889" cy="400114"/>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2000" b="1" i="0" u="none" strike="noStrike" kern="1200" cap="none" spc="0" baseline="0">
                <a:solidFill>
                  <a:srgbClr val="000000"/>
                </a:solidFill>
                <a:uFillTx/>
                <a:latin typeface="Calibri"/>
                <a:ea typeface="Calibri"/>
                <a:cs typeface="Calibri"/>
              </a:rPr>
              <a:t>KAS IR EIROPA?</a:t>
            </a:r>
          </a:p>
        </p:txBody>
      </p:sp>
      <p:sp>
        <p:nvSpPr>
          <p:cNvPr id="12" name="TextBox 11">
            <a:extLst>
              <a:ext uri="{FF2B5EF4-FFF2-40B4-BE49-F238E27FC236}">
                <a16:creationId xmlns:a16="http://schemas.microsoft.com/office/drawing/2014/main" id="{2E5AE751-D09E-7292-7639-61BC735A41B2}"/>
              </a:ext>
            </a:extLst>
          </p:cNvPr>
          <p:cNvSpPr txBox="1"/>
          <p:nvPr/>
        </p:nvSpPr>
        <p:spPr>
          <a:xfrm>
            <a:off x="746113" y="2149242"/>
            <a:ext cx="2865089" cy="400114"/>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2000" b="1" i="0" u="none" strike="noStrike" kern="1200" cap="none" spc="0" baseline="0">
                <a:solidFill>
                  <a:srgbClr val="000000"/>
                </a:solidFill>
                <a:uFillTx/>
                <a:latin typeface="Calibri"/>
                <a:ea typeface="Calibri"/>
                <a:cs typeface="Calibri"/>
              </a:rPr>
              <a:t>EIROPAS PROJEKTS</a:t>
            </a:r>
            <a:endParaRPr lang="en-IE" sz="1800" b="0" i="0" u="none" strike="noStrike" kern="1200" cap="none" spc="0" baseline="0">
              <a:solidFill>
                <a:srgbClr val="000000"/>
              </a:solidFill>
              <a:uFillTx/>
              <a:latin typeface="Calibri"/>
            </a:endParaRPr>
          </a:p>
        </p:txBody>
      </p:sp>
      <p:sp>
        <p:nvSpPr>
          <p:cNvPr id="13" name="TextBox 12">
            <a:extLst>
              <a:ext uri="{FF2B5EF4-FFF2-40B4-BE49-F238E27FC236}">
                <a16:creationId xmlns:a16="http://schemas.microsoft.com/office/drawing/2014/main" id="{88225047-AB50-D07C-E113-41A3F3337440}"/>
              </a:ext>
            </a:extLst>
          </p:cNvPr>
          <p:cNvSpPr txBox="1"/>
          <p:nvPr/>
        </p:nvSpPr>
        <p:spPr>
          <a:xfrm>
            <a:off x="771991" y="3012152"/>
            <a:ext cx="2865089" cy="400114"/>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IE" sz="2000" b="1" i="0" u="none" strike="noStrike" kern="1200" cap="none" spc="0" baseline="0">
                <a:solidFill>
                  <a:srgbClr val="000000"/>
                </a:solidFill>
                <a:uFillTx/>
                <a:latin typeface="Calibri"/>
              </a:rPr>
              <a:t>AR KO NODARBOJAS ES?</a:t>
            </a:r>
          </a:p>
        </p:txBody>
      </p:sp>
      <p:sp>
        <p:nvSpPr>
          <p:cNvPr id="14" name="TextBox 13">
            <a:extLst>
              <a:ext uri="{FF2B5EF4-FFF2-40B4-BE49-F238E27FC236}">
                <a16:creationId xmlns:a16="http://schemas.microsoft.com/office/drawing/2014/main" id="{85DBA533-6D48-A642-49C5-CFAB468CDCDD}"/>
              </a:ext>
            </a:extLst>
          </p:cNvPr>
          <p:cNvSpPr txBox="1"/>
          <p:nvPr/>
        </p:nvSpPr>
        <p:spPr>
          <a:xfrm>
            <a:off x="746113" y="3777166"/>
            <a:ext cx="3229697" cy="400114"/>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IE" sz="2000" b="1" i="0" u="none" strike="noStrike" kern="1200" cap="none" spc="0" baseline="0">
                <a:solidFill>
                  <a:srgbClr val="000000"/>
                </a:solidFill>
                <a:uFillTx/>
                <a:latin typeface="Calibri"/>
              </a:rPr>
              <a:t>KĀ ES DARBOJAS?</a:t>
            </a:r>
          </a:p>
        </p:txBody>
      </p:sp>
      <p:sp>
        <p:nvSpPr>
          <p:cNvPr id="15" name="TextBox 14">
            <a:extLst>
              <a:ext uri="{FF2B5EF4-FFF2-40B4-BE49-F238E27FC236}">
                <a16:creationId xmlns:a16="http://schemas.microsoft.com/office/drawing/2014/main" id="{81DABF2E-E4F9-1E4A-3FA7-803F2F27CD62}"/>
              </a:ext>
            </a:extLst>
          </p:cNvPr>
          <p:cNvSpPr txBox="1"/>
          <p:nvPr/>
        </p:nvSpPr>
        <p:spPr>
          <a:xfrm>
            <a:off x="746113" y="4617811"/>
            <a:ext cx="3031574" cy="400114"/>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IE" sz="2000" b="1" i="0" u="none" strike="noStrike" kern="1200" cap="none" spc="0" baseline="0">
                <a:solidFill>
                  <a:srgbClr val="000000"/>
                </a:solidFill>
                <a:uFillTx/>
                <a:latin typeface="Calibri"/>
              </a:rPr>
              <a:t>KĀ UZZINĀT VAIRĀK?</a:t>
            </a:r>
          </a:p>
        </p:txBody>
      </p:sp>
      <p:sp>
        <p:nvSpPr>
          <p:cNvPr id="16" name="TextBox 15">
            <a:extLst>
              <a:ext uri="{FF2B5EF4-FFF2-40B4-BE49-F238E27FC236}">
                <a16:creationId xmlns:a16="http://schemas.microsoft.com/office/drawing/2014/main" id="{16B4EB07-7F46-E9BF-1535-A804DE8EEBC2}"/>
              </a:ext>
            </a:extLst>
          </p:cNvPr>
          <p:cNvSpPr txBox="1"/>
          <p:nvPr/>
        </p:nvSpPr>
        <p:spPr>
          <a:xfrm>
            <a:off x="990596" y="5577840"/>
            <a:ext cx="2698275" cy="381003"/>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1800" b="0" i="0" u="none" strike="noStrike" kern="1200" cap="none" spc="0" baseline="0">
              <a:solidFill>
                <a:srgbClr val="000000"/>
              </a:solidFill>
              <a:uFillTx/>
              <a:latin typeface="Calibri"/>
            </a:endParaRPr>
          </a:p>
        </p:txBody>
      </p:sp>
      <p:sp>
        <p:nvSpPr>
          <p:cNvPr id="17" name="TextBox 16">
            <a:extLst>
              <a:ext uri="{FF2B5EF4-FFF2-40B4-BE49-F238E27FC236}">
                <a16:creationId xmlns:a16="http://schemas.microsoft.com/office/drawing/2014/main" id="{5C3DA1EB-0E39-119E-3C1C-9D100847DE96}"/>
              </a:ext>
            </a:extLst>
          </p:cNvPr>
          <p:cNvSpPr txBox="1"/>
          <p:nvPr/>
        </p:nvSpPr>
        <p:spPr>
          <a:xfrm>
            <a:off x="746113" y="5449567"/>
            <a:ext cx="2698275" cy="400114"/>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IE" sz="2000" b="1" i="0" u="none" strike="noStrike" kern="1200" cap="none" spc="0" baseline="0">
                <a:solidFill>
                  <a:srgbClr val="000000"/>
                </a:solidFill>
                <a:uFillTx/>
                <a:latin typeface="Calibri"/>
              </a:rPr>
              <a:t>SAZIŅA</a:t>
            </a:r>
          </a:p>
        </p:txBody>
      </p:sp>
      <p:sp>
        <p:nvSpPr>
          <p:cNvPr id="18" name="TextBox 17">
            <a:extLst>
              <a:ext uri="{FF2B5EF4-FFF2-40B4-BE49-F238E27FC236}">
                <a16:creationId xmlns:a16="http://schemas.microsoft.com/office/drawing/2014/main" id="{EAE68E31-63FD-5500-8C7A-3E55840DC6C0}"/>
              </a:ext>
            </a:extLst>
          </p:cNvPr>
          <p:cNvSpPr txBox="1"/>
          <p:nvPr/>
        </p:nvSpPr>
        <p:spPr>
          <a:xfrm>
            <a:off x="8366760" y="0"/>
            <a:ext cx="1082036" cy="184663"/>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600" b="0" i="1" u="none" strike="noStrike" kern="1200" cap="none" spc="0" baseline="0">
                <a:solidFill>
                  <a:srgbClr val="FFFFFF"/>
                </a:solidFill>
                <a:uFillTx/>
                <a:latin typeface="Calibri"/>
              </a:rPr>
              <a:t>© </a:t>
            </a:r>
            <a:r>
              <a:rPr lang="fr-BE" sz="600" b="0" i="0" u="none" strike="noStrike" kern="1200" cap="none" spc="0" baseline="0">
                <a:solidFill>
                  <a:srgbClr val="FFFFFF"/>
                </a:solidFill>
                <a:uFillTx/>
                <a:latin typeface="Calibri"/>
              </a:rPr>
              <a:t>EUROPEAN UNION</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name="Slide94">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42897D7-891A-9403-07A1-04F9C0039EA7}"/>
              </a:ext>
            </a:extLst>
          </p:cNvPr>
          <p:cNvSpPr txBox="1">
            <a:spLocks noGrp="1"/>
          </p:cNvSpPr>
          <p:nvPr>
            <p:ph type="ctrTitle"/>
          </p:nvPr>
        </p:nvSpPr>
        <p:spPr/>
        <p:txBody>
          <a:bodyPr/>
          <a:lstStyle/>
          <a:p>
            <a:endParaRPr lang="en-IE"/>
          </a:p>
        </p:txBody>
      </p:sp>
      <p:sp>
        <p:nvSpPr>
          <p:cNvPr id="3" name="Sous-titre 2">
            <a:extLst>
              <a:ext uri="{FF2B5EF4-FFF2-40B4-BE49-F238E27FC236}">
                <a16:creationId xmlns:a16="http://schemas.microsoft.com/office/drawing/2014/main" id="{59B5F5B8-6ACB-5192-E73A-74B6EEB125D7}"/>
              </a:ext>
            </a:extLst>
          </p:cNvPr>
          <p:cNvSpPr txBox="1">
            <a:spLocks noGrp="1"/>
          </p:cNvSpPr>
          <p:nvPr>
            <p:ph type="subTitle" idx="1"/>
          </p:nvPr>
        </p:nvSpPr>
        <p:spPr/>
        <p:txBody>
          <a:bodyPr/>
          <a:lstStyle/>
          <a:p>
            <a:endParaRPr lang="en-IE"/>
          </a:p>
        </p:txBody>
      </p:sp>
      <p:sp>
        <p:nvSpPr>
          <p:cNvPr id="4" name="Rectangle 3">
            <a:extLst>
              <a:ext uri="{FF2B5EF4-FFF2-40B4-BE49-F238E27FC236}">
                <a16:creationId xmlns:a16="http://schemas.microsoft.com/office/drawing/2014/main" id="{5617DC9F-22A8-F69B-EF64-945DBA6B4160}"/>
              </a:ext>
            </a:extLst>
          </p:cNvPr>
          <p:cNvSpPr/>
          <p:nvPr/>
        </p:nvSpPr>
        <p:spPr>
          <a:xfrm>
            <a:off x="0" y="0"/>
            <a:ext cx="9144000" cy="6858000"/>
          </a:xfrm>
          <a:prstGeom prst="rect">
            <a:avLst/>
          </a:prstGeom>
          <a:solidFill>
            <a:srgbClr val="CF3535"/>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4800" b="0" i="0" u="none" strike="noStrike" kern="1200" cap="none" spc="0" baseline="0">
              <a:solidFill>
                <a:srgbClr val="FFFFFF"/>
              </a:solidFill>
              <a:uFillTx/>
              <a:latin typeface="Calibri"/>
            </a:endParaRPr>
          </a:p>
        </p:txBody>
      </p:sp>
      <p:sp>
        <p:nvSpPr>
          <p:cNvPr id="5" name="Larme 4">
            <a:extLst>
              <a:ext uri="{FF2B5EF4-FFF2-40B4-BE49-F238E27FC236}">
                <a16:creationId xmlns:a16="http://schemas.microsoft.com/office/drawing/2014/main" id="{39782D8E-A58C-9B4C-0D31-971DE71D99DC}"/>
              </a:ext>
            </a:extLst>
          </p:cNvPr>
          <p:cNvSpPr/>
          <p:nvPr/>
        </p:nvSpPr>
        <p:spPr>
          <a:xfrm rot="5400013">
            <a:off x="964710" y="2376279"/>
            <a:ext cx="786484" cy="786484"/>
          </a:xfrm>
          <a:custGeom>
            <a:avLst/>
            <a:gdLst>
              <a:gd name="f0" fmla="val 10800000"/>
              <a:gd name="f1" fmla="val 5400000"/>
              <a:gd name="f2" fmla="val 180"/>
              <a:gd name="f3" fmla="val w"/>
              <a:gd name="f4" fmla="val h"/>
              <a:gd name="f5" fmla="val ss"/>
              <a:gd name="f6" fmla="val 0"/>
              <a:gd name="f7" fmla="*/ 5419351 1 1725033"/>
              <a:gd name="f8" fmla="sqrt 2"/>
              <a:gd name="f9" fmla="val 100000"/>
              <a:gd name="f10" fmla="+- 0 0 -180"/>
              <a:gd name="f11" fmla="+- 0 0 -360"/>
              <a:gd name="f12" fmla="abs f3"/>
              <a:gd name="f13" fmla="abs f4"/>
              <a:gd name="f14" fmla="abs f5"/>
              <a:gd name="f15" fmla="+- 2700000 f1 0"/>
              <a:gd name="f16" fmla="*/ f10 f0 1"/>
              <a:gd name="f17" fmla="*/ f11 f0 1"/>
              <a:gd name="f18" fmla="?: f12 f3 1"/>
              <a:gd name="f19" fmla="?: f13 f4 1"/>
              <a:gd name="f20" fmla="?: f14 f5 1"/>
              <a:gd name="f21" fmla="+- f15 0 f1"/>
              <a:gd name="f22" fmla="*/ f16 1 f2"/>
              <a:gd name="f23" fmla="*/ f17 1 f2"/>
              <a:gd name="f24" fmla="*/ f18 1 21600"/>
              <a:gd name="f25" fmla="*/ f19 1 21600"/>
              <a:gd name="f26" fmla="*/ 21600 f18 1"/>
              <a:gd name="f27" fmla="*/ 21600 f19 1"/>
              <a:gd name="f28" fmla="+- f21 f1 0"/>
              <a:gd name="f29" fmla="+- f22 0 f1"/>
              <a:gd name="f30" fmla="+- f23 0 f1"/>
              <a:gd name="f31" fmla="min f25 f24"/>
              <a:gd name="f32" fmla="*/ f26 1 f20"/>
              <a:gd name="f33" fmla="*/ f27 1 f20"/>
              <a:gd name="f34" fmla="*/ f28 f7 1"/>
              <a:gd name="f35" fmla="val f32"/>
              <a:gd name="f36" fmla="val f33"/>
              <a:gd name="f37" fmla="*/ f34 1 f0"/>
              <a:gd name="f38" fmla="*/ f6 f31 1"/>
              <a:gd name="f39" fmla="+- f36 0 f6"/>
              <a:gd name="f40" fmla="+- f35 0 f6"/>
              <a:gd name="f41" fmla="+- 0 0 f37"/>
              <a:gd name="f42" fmla="*/ f35 f31 1"/>
              <a:gd name="f43" fmla="*/ f39 1 2"/>
              <a:gd name="f44" fmla="*/ f40 1 2"/>
              <a:gd name="f45" fmla="+- 0 0 f41"/>
              <a:gd name="f46" fmla="+- f6 f43 0"/>
              <a:gd name="f47" fmla="+- f6 f44 0"/>
              <a:gd name="f48" fmla="*/ f44 f8 1"/>
              <a:gd name="f49" fmla="*/ f43 f8 1"/>
              <a:gd name="f50" fmla="*/ f45 f0 1"/>
              <a:gd name="f51" fmla="*/ f44 f31 1"/>
              <a:gd name="f52" fmla="*/ f43 f31 1"/>
              <a:gd name="f53" fmla="*/ f48 f9 1"/>
              <a:gd name="f54" fmla="*/ f49 f9 1"/>
              <a:gd name="f55" fmla="*/ f50 1 f7"/>
              <a:gd name="f56" fmla="*/ f46 f31 1"/>
              <a:gd name="f57" fmla="*/ f53 1 100000"/>
              <a:gd name="f58" fmla="*/ f54 1 100000"/>
              <a:gd name="f59" fmla="+- f55 0 f1"/>
              <a:gd name="f60" fmla="cos 1 f59"/>
              <a:gd name="f61" fmla="sin 1 f59"/>
              <a:gd name="f62" fmla="+- 0 0 f60"/>
              <a:gd name="f63" fmla="+- 0 0 f61"/>
              <a:gd name="f64" fmla="+- 0 0 f62"/>
              <a:gd name="f65" fmla="+- 0 0 f63"/>
              <a:gd name="f66" fmla="val f64"/>
              <a:gd name="f67" fmla="val f65"/>
              <a:gd name="f68" fmla="*/ f66 f57 1"/>
              <a:gd name="f69" fmla="*/ f67 f58 1"/>
              <a:gd name="f70" fmla="*/ f66 f44 1"/>
              <a:gd name="f71" fmla="*/ f67 f43 1"/>
              <a:gd name="f72" fmla="+- f47 f68 0"/>
              <a:gd name="f73" fmla="+- f46 0 f69"/>
              <a:gd name="f74" fmla="+- f47 0 f70"/>
              <a:gd name="f75" fmla="+- f47 f70 0"/>
              <a:gd name="f76" fmla="+- f46 0 f71"/>
              <a:gd name="f77" fmla="+- f46 f71 0"/>
              <a:gd name="f78" fmla="+- f47 f72 0"/>
              <a:gd name="f79" fmla="+- f46 f73 0"/>
              <a:gd name="f80" fmla="*/ f74 f31 1"/>
              <a:gd name="f81" fmla="*/ f76 f31 1"/>
              <a:gd name="f82" fmla="*/ f75 f31 1"/>
              <a:gd name="f83" fmla="*/ f77 f31 1"/>
              <a:gd name="f84" fmla="*/ f72 f31 1"/>
              <a:gd name="f85" fmla="*/ f73 f31 1"/>
              <a:gd name="f86" fmla="*/ f78 1 2"/>
              <a:gd name="f87" fmla="*/ f79 1 2"/>
              <a:gd name="f88" fmla="*/ f86 f31 1"/>
              <a:gd name="f89" fmla="*/ f87 f31 1"/>
            </a:gdLst>
            <a:ahLst/>
            <a:cxnLst>
              <a:cxn ang="3cd4">
                <a:pos x="hc" y="t"/>
              </a:cxn>
              <a:cxn ang="0">
                <a:pos x="r" y="vc"/>
              </a:cxn>
              <a:cxn ang="cd4">
                <a:pos x="hc" y="b"/>
              </a:cxn>
              <a:cxn ang="cd2">
                <a:pos x="l" y="vc"/>
              </a:cxn>
              <a:cxn ang="f29">
                <a:pos x="f82" y="f83"/>
              </a:cxn>
              <a:cxn ang="f29">
                <a:pos x="f80" y="f83"/>
              </a:cxn>
              <a:cxn ang="f30">
                <a:pos x="f80" y="f81"/>
              </a:cxn>
              <a:cxn ang="f30">
                <a:pos x="f84" y="f85"/>
              </a:cxn>
            </a:cxnLst>
            <a:rect l="f80" t="f81" r="f82" b="f83"/>
            <a:pathLst>
              <a:path>
                <a:moveTo>
                  <a:pt x="f38" y="f56"/>
                </a:moveTo>
                <a:arcTo wR="f51" hR="f52" stAng="f0" swAng="f1"/>
                <a:quadBezTo>
                  <a:pt x="f88" y="f38"/>
                  <a:pt x="f84" y="f85"/>
                </a:quadBezTo>
                <a:quadBezTo>
                  <a:pt x="f42" y="f89"/>
                  <a:pt x="f42" y="f56"/>
                </a:quadBezTo>
                <a:arcTo wR="f51" hR="f52" stAng="f6" swAng="f0"/>
                <a:close/>
              </a:path>
            </a:pathLst>
          </a:cu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alibri"/>
            </a:endParaRPr>
          </a:p>
        </p:txBody>
      </p:sp>
      <p:sp>
        <p:nvSpPr>
          <p:cNvPr id="6" name="ZoneTexte 5">
            <a:extLst>
              <a:ext uri="{FF2B5EF4-FFF2-40B4-BE49-F238E27FC236}">
                <a16:creationId xmlns:a16="http://schemas.microsoft.com/office/drawing/2014/main" id="{3040D4CA-B001-4E4B-77F2-0AD267FCEA74}"/>
              </a:ext>
            </a:extLst>
          </p:cNvPr>
          <p:cNvSpPr txBox="1"/>
          <p:nvPr/>
        </p:nvSpPr>
        <p:spPr>
          <a:xfrm>
            <a:off x="1280160" y="2451140"/>
            <a:ext cx="7665716" cy="830997"/>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4800" b="1" i="0" u="none" strike="noStrike" kern="1200" cap="none" spc="0" baseline="0">
                <a:solidFill>
                  <a:srgbClr val="FFFFFF"/>
                </a:solidFill>
                <a:uFillTx/>
                <a:latin typeface="Calibri"/>
              </a:rPr>
              <a:t>AR KO NODARBOJAS ES?</a:t>
            </a:r>
            <a:endParaRPr lang="fr-FR" sz="4800" b="0" i="0" u="none" strike="noStrike" kern="1200" cap="none" spc="0" baseline="0">
              <a:solidFill>
                <a:srgbClr val="FFFFFF"/>
              </a:solidFill>
              <a:uFillTx/>
              <a:latin typeface="Calibri"/>
            </a:endParaRPr>
          </a:p>
        </p:txBody>
      </p:sp>
      <p:pic>
        <p:nvPicPr>
          <p:cNvPr id="7" name="Image 7">
            <a:extLst>
              <a:ext uri="{FF2B5EF4-FFF2-40B4-BE49-F238E27FC236}">
                <a16:creationId xmlns:a16="http://schemas.microsoft.com/office/drawing/2014/main" id="{39E48AEC-BABB-BDE5-EDEE-49C617325B92}"/>
              </a:ext>
            </a:extLst>
          </p:cNvPr>
          <p:cNvPicPr>
            <a:picLocks noChangeAspect="1"/>
          </p:cNvPicPr>
          <p:nvPr/>
        </p:nvPicPr>
        <p:blipFill>
          <a:blip r:embed="rId2"/>
          <a:stretch>
            <a:fillRect/>
          </a:stretch>
        </p:blipFill>
        <p:spPr>
          <a:xfrm>
            <a:off x="5626102" y="3836401"/>
            <a:ext cx="2783031" cy="667923"/>
          </a:xfrm>
          <a:prstGeom prst="rect">
            <a:avLst/>
          </a:prstGeom>
          <a:noFill/>
          <a:ln cap="flat">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name="Slide170">
    <p:bg>
      <p:bgPr>
        <a:solidFill>
          <a:srgbClr val="FFFFFF">
            <a:alpha val="93000"/>
          </a:srgbClr>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4A48F92-0547-8F99-05E7-567533AD2B2A}"/>
              </a:ext>
            </a:extLst>
          </p:cNvPr>
          <p:cNvPicPr>
            <a:picLocks noChangeAspect="1"/>
          </p:cNvPicPr>
          <p:nvPr/>
        </p:nvPicPr>
        <p:blipFill>
          <a:blip r:embed="rId2"/>
          <a:stretch>
            <a:fillRect/>
          </a:stretch>
        </p:blipFill>
        <p:spPr>
          <a:xfrm>
            <a:off x="0" y="0"/>
            <a:ext cx="9144000" cy="6858000"/>
          </a:xfrm>
          <a:prstGeom prst="rect">
            <a:avLst/>
          </a:prstGeom>
          <a:noFill/>
          <a:ln cap="flat">
            <a:noFill/>
          </a:ln>
        </p:spPr>
      </p:pic>
      <p:sp>
        <p:nvSpPr>
          <p:cNvPr id="3" name="Teardrop 2">
            <a:extLst>
              <a:ext uri="{FF2B5EF4-FFF2-40B4-BE49-F238E27FC236}">
                <a16:creationId xmlns:a16="http://schemas.microsoft.com/office/drawing/2014/main" id="{681C2948-229F-108F-E1CA-E459B80170E6}"/>
              </a:ext>
            </a:extLst>
          </p:cNvPr>
          <p:cNvSpPr/>
          <p:nvPr/>
        </p:nvSpPr>
        <p:spPr>
          <a:xfrm rot="5400013">
            <a:off x="138111" y="4764"/>
            <a:ext cx="5153028" cy="5429250"/>
          </a:xfrm>
          <a:custGeom>
            <a:avLst/>
            <a:gdLst>
              <a:gd name="f0" fmla="val 10800000"/>
              <a:gd name="f1" fmla="val 5400000"/>
              <a:gd name="f2" fmla="val 180"/>
              <a:gd name="f3" fmla="val w"/>
              <a:gd name="f4" fmla="val h"/>
              <a:gd name="f5" fmla="val ss"/>
              <a:gd name="f6" fmla="val 0"/>
              <a:gd name="f7" fmla="*/ 5419351 1 1725033"/>
              <a:gd name="f8" fmla="sqrt 2"/>
              <a:gd name="f9" fmla="val 100000"/>
              <a:gd name="f10" fmla="+- 0 0 -180"/>
              <a:gd name="f11" fmla="+- 0 0 -360"/>
              <a:gd name="f12" fmla="abs f3"/>
              <a:gd name="f13" fmla="abs f4"/>
              <a:gd name="f14" fmla="abs f5"/>
              <a:gd name="f15" fmla="+- 2700000 f1 0"/>
              <a:gd name="f16" fmla="*/ f10 f0 1"/>
              <a:gd name="f17" fmla="*/ f11 f0 1"/>
              <a:gd name="f18" fmla="?: f12 f3 1"/>
              <a:gd name="f19" fmla="?: f13 f4 1"/>
              <a:gd name="f20" fmla="?: f14 f5 1"/>
              <a:gd name="f21" fmla="+- f15 0 f1"/>
              <a:gd name="f22" fmla="*/ f16 1 f2"/>
              <a:gd name="f23" fmla="*/ f17 1 f2"/>
              <a:gd name="f24" fmla="*/ f18 1 21600"/>
              <a:gd name="f25" fmla="*/ f19 1 21600"/>
              <a:gd name="f26" fmla="*/ 21600 f18 1"/>
              <a:gd name="f27" fmla="*/ 21600 f19 1"/>
              <a:gd name="f28" fmla="+- f21 f1 0"/>
              <a:gd name="f29" fmla="+- f22 0 f1"/>
              <a:gd name="f30" fmla="+- f23 0 f1"/>
              <a:gd name="f31" fmla="min f25 f24"/>
              <a:gd name="f32" fmla="*/ f26 1 f20"/>
              <a:gd name="f33" fmla="*/ f27 1 f20"/>
              <a:gd name="f34" fmla="*/ f28 f7 1"/>
              <a:gd name="f35" fmla="val f32"/>
              <a:gd name="f36" fmla="val f33"/>
              <a:gd name="f37" fmla="*/ f34 1 f0"/>
              <a:gd name="f38" fmla="*/ f6 f31 1"/>
              <a:gd name="f39" fmla="+- f36 0 f6"/>
              <a:gd name="f40" fmla="+- f35 0 f6"/>
              <a:gd name="f41" fmla="+- 0 0 f37"/>
              <a:gd name="f42" fmla="*/ f35 f31 1"/>
              <a:gd name="f43" fmla="*/ f39 1 2"/>
              <a:gd name="f44" fmla="*/ f40 1 2"/>
              <a:gd name="f45" fmla="+- 0 0 f41"/>
              <a:gd name="f46" fmla="+- f6 f43 0"/>
              <a:gd name="f47" fmla="+- f6 f44 0"/>
              <a:gd name="f48" fmla="*/ f44 f8 1"/>
              <a:gd name="f49" fmla="*/ f43 f8 1"/>
              <a:gd name="f50" fmla="*/ f45 f0 1"/>
              <a:gd name="f51" fmla="*/ f44 f31 1"/>
              <a:gd name="f52" fmla="*/ f43 f31 1"/>
              <a:gd name="f53" fmla="*/ f48 f9 1"/>
              <a:gd name="f54" fmla="*/ f49 f9 1"/>
              <a:gd name="f55" fmla="*/ f50 1 f7"/>
              <a:gd name="f56" fmla="*/ f46 f31 1"/>
              <a:gd name="f57" fmla="*/ f53 1 100000"/>
              <a:gd name="f58" fmla="*/ f54 1 100000"/>
              <a:gd name="f59" fmla="+- f55 0 f1"/>
              <a:gd name="f60" fmla="cos 1 f59"/>
              <a:gd name="f61" fmla="sin 1 f59"/>
              <a:gd name="f62" fmla="+- 0 0 f60"/>
              <a:gd name="f63" fmla="+- 0 0 f61"/>
              <a:gd name="f64" fmla="+- 0 0 f62"/>
              <a:gd name="f65" fmla="+- 0 0 f63"/>
              <a:gd name="f66" fmla="val f64"/>
              <a:gd name="f67" fmla="val f65"/>
              <a:gd name="f68" fmla="*/ f66 f57 1"/>
              <a:gd name="f69" fmla="*/ f67 f58 1"/>
              <a:gd name="f70" fmla="*/ f66 f44 1"/>
              <a:gd name="f71" fmla="*/ f67 f43 1"/>
              <a:gd name="f72" fmla="+- f47 f68 0"/>
              <a:gd name="f73" fmla="+- f46 0 f69"/>
              <a:gd name="f74" fmla="+- f47 0 f70"/>
              <a:gd name="f75" fmla="+- f47 f70 0"/>
              <a:gd name="f76" fmla="+- f46 0 f71"/>
              <a:gd name="f77" fmla="+- f46 f71 0"/>
              <a:gd name="f78" fmla="+- f47 f72 0"/>
              <a:gd name="f79" fmla="+- f46 f73 0"/>
              <a:gd name="f80" fmla="*/ f74 f31 1"/>
              <a:gd name="f81" fmla="*/ f76 f31 1"/>
              <a:gd name="f82" fmla="*/ f75 f31 1"/>
              <a:gd name="f83" fmla="*/ f77 f31 1"/>
              <a:gd name="f84" fmla="*/ f72 f31 1"/>
              <a:gd name="f85" fmla="*/ f73 f31 1"/>
              <a:gd name="f86" fmla="*/ f78 1 2"/>
              <a:gd name="f87" fmla="*/ f79 1 2"/>
              <a:gd name="f88" fmla="*/ f86 f31 1"/>
              <a:gd name="f89" fmla="*/ f87 f31 1"/>
            </a:gdLst>
            <a:ahLst/>
            <a:cxnLst>
              <a:cxn ang="3cd4">
                <a:pos x="hc" y="t"/>
              </a:cxn>
              <a:cxn ang="0">
                <a:pos x="r" y="vc"/>
              </a:cxn>
              <a:cxn ang="cd4">
                <a:pos x="hc" y="b"/>
              </a:cxn>
              <a:cxn ang="cd2">
                <a:pos x="l" y="vc"/>
              </a:cxn>
              <a:cxn ang="f29">
                <a:pos x="f82" y="f83"/>
              </a:cxn>
              <a:cxn ang="f29">
                <a:pos x="f80" y="f83"/>
              </a:cxn>
              <a:cxn ang="f30">
                <a:pos x="f80" y="f81"/>
              </a:cxn>
              <a:cxn ang="f30">
                <a:pos x="f84" y="f85"/>
              </a:cxn>
            </a:cxnLst>
            <a:rect l="f80" t="f81" r="f82" b="f83"/>
            <a:pathLst>
              <a:path>
                <a:moveTo>
                  <a:pt x="f38" y="f56"/>
                </a:moveTo>
                <a:arcTo wR="f51" hR="f52" stAng="f0" swAng="f1"/>
                <a:quadBezTo>
                  <a:pt x="f88" y="f38"/>
                  <a:pt x="f84" y="f85"/>
                </a:quadBezTo>
                <a:quadBezTo>
                  <a:pt x="f42" y="f89"/>
                  <a:pt x="f42" y="f56"/>
                </a:quadBezTo>
                <a:arcTo wR="f51" hR="f52" stAng="f6" swAng="f0"/>
                <a:close/>
              </a:path>
            </a:pathLst>
          </a:custGeom>
          <a:solidFill>
            <a:srgbClr val="C00000">
              <a:alpha val="85000"/>
            </a:srgbClr>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1800" b="0" i="0" u="none" strike="noStrike" kern="1200" cap="none" spc="0" baseline="0">
              <a:solidFill>
                <a:srgbClr val="FFFFFF"/>
              </a:solidFill>
              <a:uFillTx/>
              <a:latin typeface="Calibri"/>
            </a:endParaRPr>
          </a:p>
        </p:txBody>
      </p:sp>
      <p:sp>
        <p:nvSpPr>
          <p:cNvPr id="4" name="TextBox 3">
            <a:extLst>
              <a:ext uri="{FF2B5EF4-FFF2-40B4-BE49-F238E27FC236}">
                <a16:creationId xmlns:a16="http://schemas.microsoft.com/office/drawing/2014/main" id="{A390C9D9-234C-5281-41FE-C5992E25762D}"/>
              </a:ext>
            </a:extLst>
          </p:cNvPr>
          <p:cNvSpPr txBox="1"/>
          <p:nvPr/>
        </p:nvSpPr>
        <p:spPr>
          <a:xfrm>
            <a:off x="595310" y="929496"/>
            <a:ext cx="4238628" cy="3939536"/>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5000" b="1" i="0" u="none" strike="noStrike" kern="1200" cap="none" spc="0" baseline="0">
                <a:solidFill>
                  <a:srgbClr val="FFFFFF"/>
                </a:solidFill>
                <a:uFillTx/>
                <a:latin typeface="Calibri"/>
              </a:rPr>
              <a:t>KĀ TU DOMĀ, KO EIROPAS SAVIENĪBA DARA TAVĀ LABĀ?</a:t>
            </a:r>
            <a:endParaRPr lang="en-IE" sz="4800" b="0" i="0" u="none" strike="noStrike" kern="1200" cap="none" spc="0" baseline="0">
              <a:solidFill>
                <a:srgbClr val="000000"/>
              </a:solidFill>
              <a:uFillTx/>
              <a:latin typeface="Calibri"/>
            </a:endParaRPr>
          </a:p>
        </p:txBody>
      </p:sp>
      <p:sp>
        <p:nvSpPr>
          <p:cNvPr id="5" name="TextBox 4">
            <a:extLst>
              <a:ext uri="{FF2B5EF4-FFF2-40B4-BE49-F238E27FC236}">
                <a16:creationId xmlns:a16="http://schemas.microsoft.com/office/drawing/2014/main" id="{75282780-A7CF-6F0C-C545-57CA35E8BEEE}"/>
              </a:ext>
            </a:extLst>
          </p:cNvPr>
          <p:cNvSpPr txBox="1"/>
          <p:nvPr/>
        </p:nvSpPr>
        <p:spPr>
          <a:xfrm>
            <a:off x="8351516" y="-9528"/>
            <a:ext cx="1341123" cy="184663"/>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600" b="0" i="1" u="none" strike="noStrike" kern="1200" cap="none" spc="0" baseline="0">
                <a:solidFill>
                  <a:srgbClr val="FFFFFF"/>
                </a:solidFill>
                <a:uFillTx/>
                <a:latin typeface="Calibri"/>
              </a:rPr>
              <a:t>© </a:t>
            </a:r>
            <a:r>
              <a:rPr lang="fr-BE" sz="600" b="0" i="0" u="none" strike="noStrike" kern="1200" cap="none" spc="0" baseline="0">
                <a:solidFill>
                  <a:srgbClr val="FFFFFF"/>
                </a:solidFill>
                <a:uFillTx/>
                <a:latin typeface="Calibri"/>
              </a:rPr>
              <a:t>EUROPEAN UNION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name="Slide151">
    <p:bg>
      <p:bgPr>
        <a:solidFill>
          <a:srgbClr val="F2F2F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686BE5-1B4E-B0BC-571A-F06B91EE16BD}"/>
              </a:ext>
            </a:extLst>
          </p:cNvPr>
          <p:cNvSpPr txBox="1">
            <a:spLocks noGrp="1"/>
          </p:cNvSpPr>
          <p:nvPr>
            <p:ph type="title"/>
          </p:nvPr>
        </p:nvSpPr>
        <p:spPr>
          <a:xfrm>
            <a:off x="798198" y="406651"/>
            <a:ext cx="8345801" cy="995424"/>
          </a:xfrm>
        </p:spPr>
        <p:txBody>
          <a:bodyPr/>
          <a:lstStyle/>
          <a:p>
            <a:pPr lvl="0"/>
            <a:r>
              <a:rPr lang="fr-FR" sz="2600" b="1">
                <a:solidFill>
                  <a:srgbClr val="C00000"/>
                </a:solidFill>
                <a:latin typeface="TrebuchetMS-Bold"/>
              </a:rPr>
              <a:t>     </a:t>
            </a:r>
            <a:br>
              <a:rPr lang="fr-FR" sz="2600" b="1">
                <a:solidFill>
                  <a:srgbClr val="C00000"/>
                </a:solidFill>
                <a:latin typeface="TrebuchetMS-Bold"/>
              </a:rPr>
            </a:br>
            <a:r>
              <a:rPr lang="fr-FR" sz="2600" b="1">
                <a:solidFill>
                  <a:srgbClr val="C00000"/>
                </a:solidFill>
                <a:latin typeface="Calibri"/>
              </a:rPr>
              <a:t>STUDIJAS, DARBS UN BRĪVPRĀTĪGO DARBS</a:t>
            </a:r>
            <a:br>
              <a:rPr lang="fr-FR" sz="2600" b="1">
                <a:solidFill>
                  <a:srgbClr val="C00000"/>
                </a:solidFill>
                <a:latin typeface="TrebuchetMS-Bold"/>
              </a:rPr>
            </a:br>
            <a:br>
              <a:rPr lang="fr-FR" sz="2600" b="1">
                <a:solidFill>
                  <a:srgbClr val="C00000"/>
                </a:solidFill>
                <a:latin typeface="TrebuchetMS-Bold"/>
              </a:rPr>
            </a:br>
            <a:endParaRPr lang="en-IE" sz="2400"/>
          </a:p>
        </p:txBody>
      </p:sp>
      <p:grpSp>
        <p:nvGrpSpPr>
          <p:cNvPr id="3" name="Content Placeholder 3">
            <a:extLst>
              <a:ext uri="{FF2B5EF4-FFF2-40B4-BE49-F238E27FC236}">
                <a16:creationId xmlns:a16="http://schemas.microsoft.com/office/drawing/2014/main" id="{EC57B611-2248-1A39-7BFA-D9B6EB613E54}"/>
              </a:ext>
            </a:extLst>
          </p:cNvPr>
          <p:cNvGrpSpPr/>
          <p:nvPr/>
        </p:nvGrpSpPr>
        <p:grpSpPr>
          <a:xfrm>
            <a:off x="1562243" y="1493516"/>
            <a:ext cx="6019513" cy="4641897"/>
            <a:chOff x="1562243" y="1493516"/>
            <a:chExt cx="6019513" cy="4641897"/>
          </a:xfrm>
        </p:grpSpPr>
        <p:sp>
          <p:nvSpPr>
            <p:cNvPr id="4" name="Rectangle 3">
              <a:extLst>
                <a:ext uri="{FF2B5EF4-FFF2-40B4-BE49-F238E27FC236}">
                  <a16:creationId xmlns:a16="http://schemas.microsoft.com/office/drawing/2014/main" id="{7B27F59F-82E1-9EC0-2C6B-741DF446CAA8}"/>
                </a:ext>
              </a:extLst>
            </p:cNvPr>
            <p:cNvSpPr/>
            <p:nvPr/>
          </p:nvSpPr>
          <p:spPr>
            <a:xfrm>
              <a:off x="1611767" y="1493516"/>
              <a:ext cx="2658316" cy="1964487"/>
            </a:xfrm>
            <a:prstGeom prst="rect">
              <a:avLst/>
            </a:prstGeom>
            <a:blipFill>
              <a:blip r:embed="rId3">
                <a:alphaModFix/>
              </a:blip>
              <a:stretch>
                <a:fillRect/>
              </a:stretch>
            </a:blipFill>
            <a:ln w="9528" cap="flat">
              <a:solidFill>
                <a:srgbClr val="000000"/>
              </a:solidFill>
              <a:prstDash val="solid"/>
              <a:miter/>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1800" b="0" i="0" u="none" strike="noStrike" kern="1200" cap="none" spc="0" baseline="0">
                <a:solidFill>
                  <a:srgbClr val="000000"/>
                </a:solidFill>
                <a:uFillTx/>
                <a:latin typeface="Calibri"/>
              </a:endParaRPr>
            </a:p>
          </p:txBody>
        </p:sp>
        <p:sp>
          <p:nvSpPr>
            <p:cNvPr id="5" name="Freeform: Shape 4">
              <a:extLst>
                <a:ext uri="{FF2B5EF4-FFF2-40B4-BE49-F238E27FC236}">
                  <a16:creationId xmlns:a16="http://schemas.microsoft.com/office/drawing/2014/main" id="{95528C70-47BB-7E81-58AD-61FF8F4A344A}"/>
                </a:ext>
              </a:extLst>
            </p:cNvPr>
            <p:cNvSpPr/>
            <p:nvPr/>
          </p:nvSpPr>
          <p:spPr>
            <a:xfrm>
              <a:off x="2099562" y="3143350"/>
              <a:ext cx="2290672" cy="550487"/>
            </a:xfrm>
            <a:custGeom>
              <a:avLst/>
              <a:gdLst>
                <a:gd name="f0" fmla="val 10800000"/>
                <a:gd name="f1" fmla="val 5400000"/>
                <a:gd name="f2" fmla="val 180"/>
                <a:gd name="f3" fmla="val w"/>
                <a:gd name="f4" fmla="val h"/>
                <a:gd name="f5" fmla="val 0"/>
                <a:gd name="f6" fmla="val 2290675"/>
                <a:gd name="f7" fmla="val 550487"/>
                <a:gd name="f8" fmla="+- 0 0 -90"/>
                <a:gd name="f9" fmla="*/ f3 1 2290675"/>
                <a:gd name="f10" fmla="*/ f4 1 550487"/>
                <a:gd name="f11" fmla="+- f7 0 f5"/>
                <a:gd name="f12" fmla="+- f6 0 f5"/>
                <a:gd name="f13" fmla="*/ f8 f0 1"/>
                <a:gd name="f14" fmla="*/ f12 1 2290675"/>
                <a:gd name="f15" fmla="*/ f11 1 550487"/>
                <a:gd name="f16" fmla="*/ 0 f12 1"/>
                <a:gd name="f17" fmla="*/ 0 f11 1"/>
                <a:gd name="f18" fmla="*/ 2290675 f12 1"/>
                <a:gd name="f19" fmla="*/ 550487 f11 1"/>
                <a:gd name="f20" fmla="*/ f13 1 f2"/>
                <a:gd name="f21" fmla="*/ f16 1 2290675"/>
                <a:gd name="f22" fmla="*/ f17 1 550487"/>
                <a:gd name="f23" fmla="*/ f18 1 2290675"/>
                <a:gd name="f24" fmla="*/ f19 1 550487"/>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2290675" h="550487">
                  <a:moveTo>
                    <a:pt x="f5" y="f5"/>
                  </a:moveTo>
                  <a:lnTo>
                    <a:pt x="f6" y="f5"/>
                  </a:lnTo>
                  <a:lnTo>
                    <a:pt x="f6" y="f7"/>
                  </a:lnTo>
                  <a:lnTo>
                    <a:pt x="f5" y="f7"/>
                  </a:lnTo>
                  <a:lnTo>
                    <a:pt x="f5" y="f5"/>
                  </a:lnTo>
                  <a:close/>
                </a:path>
              </a:pathLst>
            </a:custGeom>
            <a:solidFill>
              <a:srgbClr val="C00000"/>
            </a:solidFill>
            <a:ln w="12701" cap="flat">
              <a:solidFill>
                <a:srgbClr val="FFFFFF"/>
              </a:solidFill>
              <a:prstDash val="solid"/>
              <a:miter/>
            </a:ln>
          </p:spPr>
          <p:txBody>
            <a:bodyPr vert="horz" wrap="square" lIns="32388" tIns="32388" rIns="32388" bIns="32388" anchor="ctr" anchorCtr="1" compatLnSpc="1">
              <a:noAutofit/>
            </a:bodyPr>
            <a:lstStyle/>
            <a:p>
              <a:pPr marL="0" marR="0" lvl="0" indent="0" algn="ctr" defTabSz="755651" rtl="0" fontAlgn="auto" hangingPunct="1">
                <a:lnSpc>
                  <a:spcPct val="90000"/>
                </a:lnSpc>
                <a:spcBef>
                  <a:spcPts val="0"/>
                </a:spcBef>
                <a:spcAft>
                  <a:spcPts val="100"/>
                </a:spcAft>
                <a:buNone/>
                <a:tabLst/>
                <a:defRPr sz="1800" b="0" i="0" u="none" strike="noStrike" kern="0" cap="none" spc="0" baseline="0">
                  <a:solidFill>
                    <a:srgbClr val="000000"/>
                  </a:solidFill>
                  <a:uFillTx/>
                </a:defRPr>
              </a:pPr>
              <a:r>
                <a:rPr lang="en-US" sz="1700" b="0" i="0" u="none" strike="noStrike" kern="1200" cap="none" spc="0" baseline="0">
                  <a:solidFill>
                    <a:srgbClr val="FFFFFF"/>
                  </a:solidFill>
                  <a:uFillTx/>
                  <a:latin typeface="Calibri"/>
                </a:rPr>
                <a:t>Garantija jauniešiem</a:t>
              </a:r>
            </a:p>
          </p:txBody>
        </p:sp>
        <p:sp>
          <p:nvSpPr>
            <p:cNvPr id="6" name="Rectangle 5">
              <a:extLst>
                <a:ext uri="{FF2B5EF4-FFF2-40B4-BE49-F238E27FC236}">
                  <a16:creationId xmlns:a16="http://schemas.microsoft.com/office/drawing/2014/main" id="{6998EBE2-2142-82C4-E635-D620025CC738}"/>
                </a:ext>
              </a:extLst>
            </p:cNvPr>
            <p:cNvSpPr/>
            <p:nvPr/>
          </p:nvSpPr>
          <p:spPr>
            <a:xfrm>
              <a:off x="4753764" y="1535067"/>
              <a:ext cx="2658316" cy="1964487"/>
            </a:xfrm>
            <a:prstGeom prst="rect">
              <a:avLst/>
            </a:prstGeom>
            <a:blipFill>
              <a:blip r:embed="rId4">
                <a:alphaModFix/>
              </a:blip>
              <a:stretch>
                <a:fillRect/>
              </a:stretch>
            </a:blipFill>
            <a:ln w="9528" cap="flat">
              <a:solidFill>
                <a:srgbClr val="000000"/>
              </a:solidFill>
              <a:prstDash val="solid"/>
              <a:miter/>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1800" b="0" i="0" u="none" strike="noStrike" kern="1200" cap="none" spc="0" baseline="0">
                <a:solidFill>
                  <a:srgbClr val="000000"/>
                </a:solidFill>
                <a:uFillTx/>
                <a:latin typeface="Calibri"/>
              </a:endParaRPr>
            </a:p>
          </p:txBody>
        </p:sp>
        <p:sp>
          <p:nvSpPr>
            <p:cNvPr id="7" name="Freeform: Shape 6">
              <a:extLst>
                <a:ext uri="{FF2B5EF4-FFF2-40B4-BE49-F238E27FC236}">
                  <a16:creationId xmlns:a16="http://schemas.microsoft.com/office/drawing/2014/main" id="{9BDB4E76-74C0-6DF9-CD01-86A435A120E8}"/>
                </a:ext>
              </a:extLst>
            </p:cNvPr>
            <p:cNvSpPr/>
            <p:nvPr/>
          </p:nvSpPr>
          <p:spPr>
            <a:xfrm>
              <a:off x="5291084" y="3143350"/>
              <a:ext cx="2290672" cy="550487"/>
            </a:xfrm>
            <a:custGeom>
              <a:avLst/>
              <a:gdLst>
                <a:gd name="f0" fmla="val 10800000"/>
                <a:gd name="f1" fmla="val 5400000"/>
                <a:gd name="f2" fmla="val 180"/>
                <a:gd name="f3" fmla="val w"/>
                <a:gd name="f4" fmla="val h"/>
                <a:gd name="f5" fmla="val 0"/>
                <a:gd name="f6" fmla="val 2290675"/>
                <a:gd name="f7" fmla="val 550487"/>
                <a:gd name="f8" fmla="+- 0 0 -90"/>
                <a:gd name="f9" fmla="*/ f3 1 2290675"/>
                <a:gd name="f10" fmla="*/ f4 1 550487"/>
                <a:gd name="f11" fmla="+- f7 0 f5"/>
                <a:gd name="f12" fmla="+- f6 0 f5"/>
                <a:gd name="f13" fmla="*/ f8 f0 1"/>
                <a:gd name="f14" fmla="*/ f12 1 2290675"/>
                <a:gd name="f15" fmla="*/ f11 1 550487"/>
                <a:gd name="f16" fmla="*/ 0 f12 1"/>
                <a:gd name="f17" fmla="*/ 0 f11 1"/>
                <a:gd name="f18" fmla="*/ 2290675 f12 1"/>
                <a:gd name="f19" fmla="*/ 550487 f11 1"/>
                <a:gd name="f20" fmla="*/ f13 1 f2"/>
                <a:gd name="f21" fmla="*/ f16 1 2290675"/>
                <a:gd name="f22" fmla="*/ f17 1 550487"/>
                <a:gd name="f23" fmla="*/ f18 1 2290675"/>
                <a:gd name="f24" fmla="*/ f19 1 550487"/>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2290675" h="550487">
                  <a:moveTo>
                    <a:pt x="f5" y="f5"/>
                  </a:moveTo>
                  <a:lnTo>
                    <a:pt x="f6" y="f5"/>
                  </a:lnTo>
                  <a:lnTo>
                    <a:pt x="f6" y="f7"/>
                  </a:lnTo>
                  <a:lnTo>
                    <a:pt x="f5" y="f7"/>
                  </a:lnTo>
                  <a:lnTo>
                    <a:pt x="f5" y="f5"/>
                  </a:lnTo>
                  <a:close/>
                </a:path>
              </a:pathLst>
            </a:custGeom>
            <a:solidFill>
              <a:srgbClr val="C00000"/>
            </a:solidFill>
            <a:ln w="12701" cap="flat">
              <a:solidFill>
                <a:srgbClr val="FFFFFF"/>
              </a:solidFill>
              <a:prstDash val="solid"/>
              <a:miter/>
            </a:ln>
          </p:spPr>
          <p:txBody>
            <a:bodyPr vert="horz" wrap="square" lIns="32388" tIns="32388" rIns="32388" bIns="32388" anchor="ctr" anchorCtr="1" compatLnSpc="1">
              <a:noAutofit/>
            </a:bodyPr>
            <a:lstStyle/>
            <a:p>
              <a:pPr marL="0" marR="0" lvl="0" indent="0" algn="ctr" defTabSz="755651" rtl="0" fontAlgn="auto" hangingPunct="1">
                <a:lnSpc>
                  <a:spcPct val="90000"/>
                </a:lnSpc>
                <a:spcBef>
                  <a:spcPts val="0"/>
                </a:spcBef>
                <a:spcAft>
                  <a:spcPts val="100"/>
                </a:spcAft>
                <a:buNone/>
                <a:tabLst/>
                <a:defRPr sz="1800" b="0" i="0" u="none" strike="noStrike" kern="0" cap="none" spc="0" baseline="0">
                  <a:solidFill>
                    <a:srgbClr val="000000"/>
                  </a:solidFill>
                  <a:uFillTx/>
                </a:defRPr>
              </a:pPr>
              <a:r>
                <a:rPr lang="en-US" sz="1700" b="0" i="0" u="none" strike="noStrike" kern="1200" cap="none" spc="0" baseline="0">
                  <a:solidFill>
                    <a:srgbClr val="FFFFFF"/>
                  </a:solidFill>
                  <a:uFillTx/>
                  <a:latin typeface="Calibri"/>
                </a:rPr>
                <a:t>EURES</a:t>
              </a:r>
            </a:p>
          </p:txBody>
        </p:sp>
        <p:sp>
          <p:nvSpPr>
            <p:cNvPr id="8" name="Rectangle 7">
              <a:extLst>
                <a:ext uri="{FF2B5EF4-FFF2-40B4-BE49-F238E27FC236}">
                  <a16:creationId xmlns:a16="http://schemas.microsoft.com/office/drawing/2014/main" id="{55070291-1866-F7F6-FDD7-D427C6F1DF5C}"/>
                </a:ext>
              </a:extLst>
            </p:cNvPr>
            <p:cNvSpPr/>
            <p:nvPr/>
          </p:nvSpPr>
          <p:spPr>
            <a:xfrm>
              <a:off x="1562243" y="3976643"/>
              <a:ext cx="2658316" cy="1964487"/>
            </a:xfrm>
            <a:prstGeom prst="rect">
              <a:avLst/>
            </a:prstGeom>
            <a:blipFill>
              <a:blip r:embed="rId5">
                <a:alphaModFix/>
              </a:blip>
              <a:stretch>
                <a:fillRect/>
              </a:stretch>
            </a:blipFill>
            <a:ln w="9528" cap="flat">
              <a:solidFill>
                <a:srgbClr val="000000"/>
              </a:solidFill>
              <a:prstDash val="solid"/>
              <a:miter/>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1800" b="0" i="0" u="none" strike="noStrike" kern="1200" cap="none" spc="0" baseline="0">
                <a:solidFill>
                  <a:srgbClr val="000000"/>
                </a:solidFill>
                <a:uFillTx/>
                <a:latin typeface="Calibri"/>
              </a:endParaRPr>
            </a:p>
          </p:txBody>
        </p:sp>
        <p:sp>
          <p:nvSpPr>
            <p:cNvPr id="9" name="Freeform: Shape 8">
              <a:extLst>
                <a:ext uri="{FF2B5EF4-FFF2-40B4-BE49-F238E27FC236}">
                  <a16:creationId xmlns:a16="http://schemas.microsoft.com/office/drawing/2014/main" id="{0D71FDB7-FB88-7FDE-37E6-19B4C965D424}"/>
                </a:ext>
              </a:extLst>
            </p:cNvPr>
            <p:cNvSpPr/>
            <p:nvPr/>
          </p:nvSpPr>
          <p:spPr>
            <a:xfrm>
              <a:off x="2099562" y="5584926"/>
              <a:ext cx="2290672" cy="550487"/>
            </a:xfrm>
            <a:custGeom>
              <a:avLst/>
              <a:gdLst>
                <a:gd name="f0" fmla="val 10800000"/>
                <a:gd name="f1" fmla="val 5400000"/>
                <a:gd name="f2" fmla="val 180"/>
                <a:gd name="f3" fmla="val w"/>
                <a:gd name="f4" fmla="val h"/>
                <a:gd name="f5" fmla="val 0"/>
                <a:gd name="f6" fmla="val 2290675"/>
                <a:gd name="f7" fmla="val 550487"/>
                <a:gd name="f8" fmla="+- 0 0 -90"/>
                <a:gd name="f9" fmla="*/ f3 1 2290675"/>
                <a:gd name="f10" fmla="*/ f4 1 550487"/>
                <a:gd name="f11" fmla="+- f7 0 f5"/>
                <a:gd name="f12" fmla="+- f6 0 f5"/>
                <a:gd name="f13" fmla="*/ f8 f0 1"/>
                <a:gd name="f14" fmla="*/ f12 1 2290675"/>
                <a:gd name="f15" fmla="*/ f11 1 550487"/>
                <a:gd name="f16" fmla="*/ 0 f12 1"/>
                <a:gd name="f17" fmla="*/ 0 f11 1"/>
                <a:gd name="f18" fmla="*/ 2290675 f12 1"/>
                <a:gd name="f19" fmla="*/ 550487 f11 1"/>
                <a:gd name="f20" fmla="*/ f13 1 f2"/>
                <a:gd name="f21" fmla="*/ f16 1 2290675"/>
                <a:gd name="f22" fmla="*/ f17 1 550487"/>
                <a:gd name="f23" fmla="*/ f18 1 2290675"/>
                <a:gd name="f24" fmla="*/ f19 1 550487"/>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2290675" h="550487">
                  <a:moveTo>
                    <a:pt x="f5" y="f5"/>
                  </a:moveTo>
                  <a:lnTo>
                    <a:pt x="f6" y="f5"/>
                  </a:lnTo>
                  <a:lnTo>
                    <a:pt x="f6" y="f7"/>
                  </a:lnTo>
                  <a:lnTo>
                    <a:pt x="f5" y="f7"/>
                  </a:lnTo>
                  <a:lnTo>
                    <a:pt x="f5" y="f5"/>
                  </a:lnTo>
                  <a:close/>
                </a:path>
              </a:pathLst>
            </a:custGeom>
            <a:solidFill>
              <a:srgbClr val="C00000"/>
            </a:solidFill>
            <a:ln w="12701" cap="flat">
              <a:solidFill>
                <a:srgbClr val="FFFFFF"/>
              </a:solidFill>
              <a:prstDash val="solid"/>
              <a:miter/>
            </a:ln>
          </p:spPr>
          <p:txBody>
            <a:bodyPr vert="horz" wrap="square" lIns="32388" tIns="32388" rIns="32388" bIns="32388" anchor="ctr" anchorCtr="1" compatLnSpc="1">
              <a:noAutofit/>
            </a:bodyPr>
            <a:lstStyle/>
            <a:p>
              <a:pPr marL="0" marR="0" lvl="0" indent="0" algn="ctr" defTabSz="755651" rtl="0" fontAlgn="auto" hangingPunct="1">
                <a:lnSpc>
                  <a:spcPct val="90000"/>
                </a:lnSpc>
                <a:spcBef>
                  <a:spcPts val="0"/>
                </a:spcBef>
                <a:spcAft>
                  <a:spcPts val="100"/>
                </a:spcAft>
                <a:buNone/>
                <a:tabLst/>
                <a:defRPr sz="1800" b="0" i="0" u="none" strike="noStrike" kern="0" cap="none" spc="0" baseline="0">
                  <a:solidFill>
                    <a:srgbClr val="000000"/>
                  </a:solidFill>
                  <a:uFillTx/>
                </a:defRPr>
              </a:pPr>
              <a:r>
                <a:rPr lang="en-US" sz="1700" b="0" i="0" u="none" strike="noStrike" kern="1200" cap="none" spc="0" baseline="0">
                  <a:solidFill>
                    <a:srgbClr val="FFFFFF"/>
                  </a:solidFill>
                  <a:uFillTx/>
                  <a:latin typeface="Calibri"/>
                </a:rPr>
                <a:t>Programma ERASMUS+</a:t>
              </a:r>
            </a:p>
          </p:txBody>
        </p:sp>
        <p:sp>
          <p:nvSpPr>
            <p:cNvPr id="10" name="Rectangle 9">
              <a:extLst>
                <a:ext uri="{FF2B5EF4-FFF2-40B4-BE49-F238E27FC236}">
                  <a16:creationId xmlns:a16="http://schemas.microsoft.com/office/drawing/2014/main" id="{9D4A6D03-6003-FBD9-611C-0F3D93E17491}"/>
                </a:ext>
              </a:extLst>
            </p:cNvPr>
            <p:cNvSpPr/>
            <p:nvPr/>
          </p:nvSpPr>
          <p:spPr>
            <a:xfrm>
              <a:off x="4753764" y="3976643"/>
              <a:ext cx="2658316" cy="1964487"/>
            </a:xfrm>
            <a:prstGeom prst="rect">
              <a:avLst/>
            </a:prstGeom>
            <a:blipFill>
              <a:blip r:embed="rId6">
                <a:alphaModFix/>
              </a:blip>
              <a:stretch>
                <a:fillRect/>
              </a:stretch>
            </a:blipFill>
            <a:ln w="9528" cap="flat">
              <a:solidFill>
                <a:srgbClr val="000000"/>
              </a:solidFill>
              <a:prstDash val="solid"/>
              <a:miter/>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1800" b="0" i="0" u="none" strike="noStrike" kern="1200" cap="none" spc="0" baseline="0">
                <a:solidFill>
                  <a:srgbClr val="000000"/>
                </a:solidFill>
                <a:uFillTx/>
                <a:latin typeface="Calibri"/>
              </a:endParaRPr>
            </a:p>
          </p:txBody>
        </p:sp>
        <p:sp>
          <p:nvSpPr>
            <p:cNvPr id="11" name="Freeform: Shape 10">
              <a:extLst>
                <a:ext uri="{FF2B5EF4-FFF2-40B4-BE49-F238E27FC236}">
                  <a16:creationId xmlns:a16="http://schemas.microsoft.com/office/drawing/2014/main" id="{B2076091-3F9B-7926-F9FC-4B5CB90C9A72}"/>
                </a:ext>
              </a:extLst>
            </p:cNvPr>
            <p:cNvSpPr/>
            <p:nvPr/>
          </p:nvSpPr>
          <p:spPr>
            <a:xfrm>
              <a:off x="5291084" y="5584926"/>
              <a:ext cx="2290672" cy="550487"/>
            </a:xfrm>
            <a:custGeom>
              <a:avLst/>
              <a:gdLst>
                <a:gd name="f0" fmla="val 10800000"/>
                <a:gd name="f1" fmla="val 5400000"/>
                <a:gd name="f2" fmla="val 180"/>
                <a:gd name="f3" fmla="val w"/>
                <a:gd name="f4" fmla="val h"/>
                <a:gd name="f5" fmla="val 0"/>
                <a:gd name="f6" fmla="val 2290675"/>
                <a:gd name="f7" fmla="val 550487"/>
                <a:gd name="f8" fmla="+- 0 0 -90"/>
                <a:gd name="f9" fmla="*/ f3 1 2290675"/>
                <a:gd name="f10" fmla="*/ f4 1 550487"/>
                <a:gd name="f11" fmla="+- f7 0 f5"/>
                <a:gd name="f12" fmla="+- f6 0 f5"/>
                <a:gd name="f13" fmla="*/ f8 f0 1"/>
                <a:gd name="f14" fmla="*/ f12 1 2290675"/>
                <a:gd name="f15" fmla="*/ f11 1 550487"/>
                <a:gd name="f16" fmla="*/ 0 f12 1"/>
                <a:gd name="f17" fmla="*/ 0 f11 1"/>
                <a:gd name="f18" fmla="*/ 2290675 f12 1"/>
                <a:gd name="f19" fmla="*/ 550487 f11 1"/>
                <a:gd name="f20" fmla="*/ f13 1 f2"/>
                <a:gd name="f21" fmla="*/ f16 1 2290675"/>
                <a:gd name="f22" fmla="*/ f17 1 550487"/>
                <a:gd name="f23" fmla="*/ f18 1 2290675"/>
                <a:gd name="f24" fmla="*/ f19 1 550487"/>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2290675" h="550487">
                  <a:moveTo>
                    <a:pt x="f5" y="f5"/>
                  </a:moveTo>
                  <a:lnTo>
                    <a:pt x="f6" y="f5"/>
                  </a:lnTo>
                  <a:lnTo>
                    <a:pt x="f6" y="f7"/>
                  </a:lnTo>
                  <a:lnTo>
                    <a:pt x="f5" y="f7"/>
                  </a:lnTo>
                  <a:lnTo>
                    <a:pt x="f5" y="f5"/>
                  </a:lnTo>
                  <a:close/>
                </a:path>
              </a:pathLst>
            </a:custGeom>
            <a:solidFill>
              <a:srgbClr val="C00000"/>
            </a:solidFill>
            <a:ln w="12701" cap="flat">
              <a:solidFill>
                <a:srgbClr val="FFFFFF"/>
              </a:solidFill>
              <a:prstDash val="solid"/>
              <a:miter/>
            </a:ln>
          </p:spPr>
          <p:txBody>
            <a:bodyPr vert="horz" wrap="square" lIns="32388" tIns="32388" rIns="32388" bIns="32388" anchor="ctr" anchorCtr="1" compatLnSpc="1">
              <a:noAutofit/>
            </a:bodyPr>
            <a:lstStyle/>
            <a:p>
              <a:pPr marL="0" marR="0" lvl="0" indent="0" algn="ctr" defTabSz="755651" rtl="0" fontAlgn="auto" hangingPunct="1">
                <a:lnSpc>
                  <a:spcPct val="90000"/>
                </a:lnSpc>
                <a:spcBef>
                  <a:spcPts val="0"/>
                </a:spcBef>
                <a:spcAft>
                  <a:spcPts val="100"/>
                </a:spcAft>
                <a:buNone/>
                <a:tabLst/>
                <a:defRPr sz="1800" b="0" i="0" u="none" strike="noStrike" kern="0" cap="none" spc="0" baseline="0">
                  <a:solidFill>
                    <a:srgbClr val="000000"/>
                  </a:solidFill>
                  <a:uFillTx/>
                </a:defRPr>
              </a:pPr>
              <a:r>
                <a:rPr lang="en-US" sz="1700" b="0" i="0" u="none" strike="noStrike" kern="1200" cap="none" spc="0" baseline="0">
                  <a:solidFill>
                    <a:srgbClr val="FFFFFF"/>
                  </a:solidFill>
                  <a:uFillTx/>
                  <a:latin typeface="Calibri"/>
                </a:rPr>
                <a:t>Eiropas Solidaritātes korpuss</a:t>
              </a:r>
            </a:p>
          </p:txBody>
        </p:sp>
      </p:grpSp>
      <p:sp>
        <p:nvSpPr>
          <p:cNvPr id="12" name="Larme 13">
            <a:extLst>
              <a:ext uri="{FF2B5EF4-FFF2-40B4-BE49-F238E27FC236}">
                <a16:creationId xmlns:a16="http://schemas.microsoft.com/office/drawing/2014/main" id="{975EFADD-5758-6D91-6B4E-2727EC98AC69}"/>
              </a:ext>
            </a:extLst>
          </p:cNvPr>
          <p:cNvSpPr/>
          <p:nvPr/>
        </p:nvSpPr>
        <p:spPr>
          <a:xfrm rot="5400013">
            <a:off x="205397" y="307792"/>
            <a:ext cx="579601" cy="583067"/>
          </a:xfrm>
          <a:custGeom>
            <a:avLst/>
            <a:gdLst>
              <a:gd name="f0" fmla="val 10800000"/>
              <a:gd name="f1" fmla="val 5400000"/>
              <a:gd name="f2" fmla="val 180"/>
              <a:gd name="f3" fmla="val w"/>
              <a:gd name="f4" fmla="val h"/>
              <a:gd name="f5" fmla="val ss"/>
              <a:gd name="f6" fmla="val 0"/>
              <a:gd name="f7" fmla="*/ 5419351 1 1725033"/>
              <a:gd name="f8" fmla="sqrt 2"/>
              <a:gd name="f9" fmla="val 100000"/>
              <a:gd name="f10" fmla="+- 0 0 -180"/>
              <a:gd name="f11" fmla="+- 0 0 -360"/>
              <a:gd name="f12" fmla="abs f3"/>
              <a:gd name="f13" fmla="abs f4"/>
              <a:gd name="f14" fmla="abs f5"/>
              <a:gd name="f15" fmla="+- 2700000 f1 0"/>
              <a:gd name="f16" fmla="*/ f10 f0 1"/>
              <a:gd name="f17" fmla="*/ f11 f0 1"/>
              <a:gd name="f18" fmla="?: f12 f3 1"/>
              <a:gd name="f19" fmla="?: f13 f4 1"/>
              <a:gd name="f20" fmla="?: f14 f5 1"/>
              <a:gd name="f21" fmla="+- f15 0 f1"/>
              <a:gd name="f22" fmla="*/ f16 1 f2"/>
              <a:gd name="f23" fmla="*/ f17 1 f2"/>
              <a:gd name="f24" fmla="*/ f18 1 21600"/>
              <a:gd name="f25" fmla="*/ f19 1 21600"/>
              <a:gd name="f26" fmla="*/ 21600 f18 1"/>
              <a:gd name="f27" fmla="*/ 21600 f19 1"/>
              <a:gd name="f28" fmla="+- f21 f1 0"/>
              <a:gd name="f29" fmla="+- f22 0 f1"/>
              <a:gd name="f30" fmla="+- f23 0 f1"/>
              <a:gd name="f31" fmla="min f25 f24"/>
              <a:gd name="f32" fmla="*/ f26 1 f20"/>
              <a:gd name="f33" fmla="*/ f27 1 f20"/>
              <a:gd name="f34" fmla="*/ f28 f7 1"/>
              <a:gd name="f35" fmla="val f32"/>
              <a:gd name="f36" fmla="val f33"/>
              <a:gd name="f37" fmla="*/ f34 1 f0"/>
              <a:gd name="f38" fmla="*/ f6 f31 1"/>
              <a:gd name="f39" fmla="+- f36 0 f6"/>
              <a:gd name="f40" fmla="+- f35 0 f6"/>
              <a:gd name="f41" fmla="+- 0 0 f37"/>
              <a:gd name="f42" fmla="*/ f35 f31 1"/>
              <a:gd name="f43" fmla="*/ f39 1 2"/>
              <a:gd name="f44" fmla="*/ f40 1 2"/>
              <a:gd name="f45" fmla="+- 0 0 f41"/>
              <a:gd name="f46" fmla="+- f6 f43 0"/>
              <a:gd name="f47" fmla="+- f6 f44 0"/>
              <a:gd name="f48" fmla="*/ f44 f8 1"/>
              <a:gd name="f49" fmla="*/ f43 f8 1"/>
              <a:gd name="f50" fmla="*/ f45 f0 1"/>
              <a:gd name="f51" fmla="*/ f44 f31 1"/>
              <a:gd name="f52" fmla="*/ f43 f31 1"/>
              <a:gd name="f53" fmla="*/ f48 f9 1"/>
              <a:gd name="f54" fmla="*/ f49 f9 1"/>
              <a:gd name="f55" fmla="*/ f50 1 f7"/>
              <a:gd name="f56" fmla="*/ f46 f31 1"/>
              <a:gd name="f57" fmla="*/ f53 1 100000"/>
              <a:gd name="f58" fmla="*/ f54 1 100000"/>
              <a:gd name="f59" fmla="+- f55 0 f1"/>
              <a:gd name="f60" fmla="cos 1 f59"/>
              <a:gd name="f61" fmla="sin 1 f59"/>
              <a:gd name="f62" fmla="+- 0 0 f60"/>
              <a:gd name="f63" fmla="+- 0 0 f61"/>
              <a:gd name="f64" fmla="+- 0 0 f62"/>
              <a:gd name="f65" fmla="+- 0 0 f63"/>
              <a:gd name="f66" fmla="val f64"/>
              <a:gd name="f67" fmla="val f65"/>
              <a:gd name="f68" fmla="*/ f66 f57 1"/>
              <a:gd name="f69" fmla="*/ f67 f58 1"/>
              <a:gd name="f70" fmla="*/ f66 f44 1"/>
              <a:gd name="f71" fmla="*/ f67 f43 1"/>
              <a:gd name="f72" fmla="+- f47 f68 0"/>
              <a:gd name="f73" fmla="+- f46 0 f69"/>
              <a:gd name="f74" fmla="+- f47 0 f70"/>
              <a:gd name="f75" fmla="+- f47 f70 0"/>
              <a:gd name="f76" fmla="+- f46 0 f71"/>
              <a:gd name="f77" fmla="+- f46 f71 0"/>
              <a:gd name="f78" fmla="+- f47 f72 0"/>
              <a:gd name="f79" fmla="+- f46 f73 0"/>
              <a:gd name="f80" fmla="*/ f74 f31 1"/>
              <a:gd name="f81" fmla="*/ f76 f31 1"/>
              <a:gd name="f82" fmla="*/ f75 f31 1"/>
              <a:gd name="f83" fmla="*/ f77 f31 1"/>
              <a:gd name="f84" fmla="*/ f72 f31 1"/>
              <a:gd name="f85" fmla="*/ f73 f31 1"/>
              <a:gd name="f86" fmla="*/ f78 1 2"/>
              <a:gd name="f87" fmla="*/ f79 1 2"/>
              <a:gd name="f88" fmla="*/ f86 f31 1"/>
              <a:gd name="f89" fmla="*/ f87 f31 1"/>
            </a:gdLst>
            <a:ahLst/>
            <a:cxnLst>
              <a:cxn ang="3cd4">
                <a:pos x="hc" y="t"/>
              </a:cxn>
              <a:cxn ang="0">
                <a:pos x="r" y="vc"/>
              </a:cxn>
              <a:cxn ang="cd4">
                <a:pos x="hc" y="b"/>
              </a:cxn>
              <a:cxn ang="cd2">
                <a:pos x="l" y="vc"/>
              </a:cxn>
              <a:cxn ang="f29">
                <a:pos x="f82" y="f83"/>
              </a:cxn>
              <a:cxn ang="f29">
                <a:pos x="f80" y="f83"/>
              </a:cxn>
              <a:cxn ang="f30">
                <a:pos x="f80" y="f81"/>
              </a:cxn>
              <a:cxn ang="f30">
                <a:pos x="f84" y="f85"/>
              </a:cxn>
            </a:cxnLst>
            <a:rect l="f80" t="f81" r="f82" b="f83"/>
            <a:pathLst>
              <a:path>
                <a:moveTo>
                  <a:pt x="f38" y="f56"/>
                </a:moveTo>
                <a:arcTo wR="f51" hR="f52" stAng="f0" swAng="f1"/>
                <a:quadBezTo>
                  <a:pt x="f88" y="f38"/>
                  <a:pt x="f84" y="f85"/>
                </a:quadBezTo>
                <a:quadBezTo>
                  <a:pt x="f42" y="f89"/>
                  <a:pt x="f42" y="f56"/>
                </a:quadBezTo>
                <a:arcTo wR="f51" hR="f52" stAng="f6" swAng="f0"/>
                <a:close/>
              </a:path>
            </a:pathLst>
          </a:custGeom>
          <a:solidFill>
            <a:srgbClr val="C00000"/>
          </a:solidFill>
          <a:ln w="12701" cap="flat">
            <a:solidFill>
              <a:srgbClr val="C0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alibri"/>
            </a:endParaRPr>
          </a:p>
        </p:txBody>
      </p:sp>
      <p:sp>
        <p:nvSpPr>
          <p:cNvPr id="13" name="Rectangle 6">
            <a:extLst>
              <a:ext uri="{FF2B5EF4-FFF2-40B4-BE49-F238E27FC236}">
                <a16:creationId xmlns:a16="http://schemas.microsoft.com/office/drawing/2014/main" id="{A9375508-1243-416B-CCC1-A37421332EB9}"/>
              </a:ext>
            </a:extLst>
          </p:cNvPr>
          <p:cNvSpPr/>
          <p:nvPr/>
        </p:nvSpPr>
        <p:spPr>
          <a:xfrm>
            <a:off x="3473439" y="1476490"/>
            <a:ext cx="854717" cy="184663"/>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600" b="0" i="1" u="none" strike="noStrike" kern="1200" cap="none" spc="0" baseline="0">
                <a:solidFill>
                  <a:srgbClr val="FFFFFF"/>
                </a:solidFill>
                <a:uFillTx/>
                <a:latin typeface="Calibri"/>
              </a:rPr>
              <a:t>© </a:t>
            </a:r>
            <a:r>
              <a:rPr lang="fr-BE" sz="600" b="0" i="0" u="none" strike="noStrike" kern="1200" cap="none" spc="0" baseline="0">
                <a:solidFill>
                  <a:srgbClr val="FFFFFF"/>
                </a:solidFill>
                <a:uFillTx/>
                <a:latin typeface="Calibri"/>
              </a:rPr>
              <a:t>EUROPEAN UNION</a:t>
            </a:r>
          </a:p>
        </p:txBody>
      </p:sp>
      <p:sp>
        <p:nvSpPr>
          <p:cNvPr id="14" name="Rectangle 7">
            <a:extLst>
              <a:ext uri="{FF2B5EF4-FFF2-40B4-BE49-F238E27FC236}">
                <a16:creationId xmlns:a16="http://schemas.microsoft.com/office/drawing/2014/main" id="{7AED618C-FE3E-CADE-1EAC-3346AA2701D8}"/>
              </a:ext>
            </a:extLst>
          </p:cNvPr>
          <p:cNvSpPr/>
          <p:nvPr/>
        </p:nvSpPr>
        <p:spPr>
          <a:xfrm>
            <a:off x="6617019" y="1522210"/>
            <a:ext cx="854717" cy="184663"/>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600" b="0" i="1" u="none" strike="noStrike" kern="1200" cap="none" spc="0" baseline="0">
                <a:solidFill>
                  <a:srgbClr val="FFFFFF"/>
                </a:solidFill>
                <a:uFillTx/>
                <a:latin typeface="Calibri"/>
              </a:rPr>
              <a:t>© </a:t>
            </a:r>
            <a:r>
              <a:rPr lang="fr-BE" sz="600" b="0" i="0" u="none" strike="noStrike" kern="1200" cap="none" spc="0" baseline="0">
                <a:solidFill>
                  <a:srgbClr val="FFFFFF"/>
                </a:solidFill>
                <a:uFillTx/>
                <a:latin typeface="Calibri"/>
              </a:rPr>
              <a:t>EUROPEAN UNION</a:t>
            </a:r>
          </a:p>
        </p:txBody>
      </p:sp>
      <p:sp>
        <p:nvSpPr>
          <p:cNvPr id="15" name="Rectangle 9">
            <a:extLst>
              <a:ext uri="{FF2B5EF4-FFF2-40B4-BE49-F238E27FC236}">
                <a16:creationId xmlns:a16="http://schemas.microsoft.com/office/drawing/2014/main" id="{19EC701A-0406-F59C-BA33-987A82738B59}"/>
              </a:ext>
            </a:extLst>
          </p:cNvPr>
          <p:cNvSpPr/>
          <p:nvPr/>
        </p:nvSpPr>
        <p:spPr>
          <a:xfrm>
            <a:off x="6617019" y="3941923"/>
            <a:ext cx="854717" cy="184663"/>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600" b="0" i="1" u="none" strike="noStrike" kern="1200" cap="none" spc="0" baseline="0">
                <a:solidFill>
                  <a:srgbClr val="FFFFFF"/>
                </a:solidFill>
                <a:uFillTx/>
                <a:latin typeface="Calibri"/>
              </a:rPr>
              <a:t>© </a:t>
            </a:r>
            <a:r>
              <a:rPr lang="fr-BE" sz="600" b="0" i="0" u="none" strike="noStrike" kern="1200" cap="none" spc="0" baseline="0">
                <a:solidFill>
                  <a:srgbClr val="FFFFFF"/>
                </a:solidFill>
                <a:uFillTx/>
                <a:latin typeface="Calibri"/>
              </a:rPr>
              <a:t>EUROPEAN UNION</a:t>
            </a:r>
          </a:p>
        </p:txBody>
      </p:sp>
      <p:sp>
        <p:nvSpPr>
          <p:cNvPr id="16" name="Rectangle 10">
            <a:extLst>
              <a:ext uri="{FF2B5EF4-FFF2-40B4-BE49-F238E27FC236}">
                <a16:creationId xmlns:a16="http://schemas.microsoft.com/office/drawing/2014/main" id="{FE1ED6AC-8711-606D-990E-4421DD6CA5D1}"/>
              </a:ext>
            </a:extLst>
          </p:cNvPr>
          <p:cNvSpPr/>
          <p:nvPr/>
        </p:nvSpPr>
        <p:spPr>
          <a:xfrm>
            <a:off x="3459476" y="3941923"/>
            <a:ext cx="868680" cy="184663"/>
          </a:xfrm>
          <a:prstGeom prst="rect">
            <a:avLst/>
          </a:prstGeom>
          <a:noFill/>
          <a:ln cap="flat">
            <a:noFill/>
            <a:prstDash val="solid"/>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600" b="0" i="1" u="none" strike="noStrike" kern="1200" cap="none" spc="0" baseline="0">
                <a:solidFill>
                  <a:srgbClr val="FFFFFF"/>
                </a:solidFill>
                <a:uFillTx/>
                <a:latin typeface="Calibri"/>
              </a:rPr>
              <a:t>© </a:t>
            </a:r>
            <a:r>
              <a:rPr lang="fr-BE" sz="600" b="0" i="0" u="none" strike="noStrike" kern="1200" cap="none" spc="0" baseline="0">
                <a:solidFill>
                  <a:srgbClr val="FFFFFF"/>
                </a:solidFill>
                <a:uFillTx/>
                <a:latin typeface="Calibri"/>
              </a:rPr>
              <a:t>EUROPEAN UNION</a:t>
            </a:r>
          </a:p>
        </p:txBody>
      </p:sp>
      <p:sp>
        <p:nvSpPr>
          <p:cNvPr id="17" name="TextBox 11">
            <a:extLst>
              <a:ext uri="{FF2B5EF4-FFF2-40B4-BE49-F238E27FC236}">
                <a16:creationId xmlns:a16="http://schemas.microsoft.com/office/drawing/2014/main" id="{A4D3FEB5-E832-4859-B14E-9ADDE3FBE756}"/>
              </a:ext>
            </a:extLst>
          </p:cNvPr>
          <p:cNvSpPr txBox="1"/>
          <p:nvPr/>
        </p:nvSpPr>
        <p:spPr>
          <a:xfrm>
            <a:off x="8839203" y="5120640"/>
            <a:ext cx="338556" cy="1737360"/>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IE" sz="1000" b="1" i="0" u="none" strike="noStrike" kern="1200" cap="none" spc="0" baseline="0">
                <a:solidFill>
                  <a:srgbClr val="C00000"/>
                </a:solidFill>
                <a:uFillTx/>
                <a:latin typeface="Arial" pitchFamily="34"/>
                <a:cs typeface="Arial" pitchFamily="34"/>
              </a:rPr>
              <a:t>AR KO NODARBOJAS ES?</a:t>
            </a:r>
          </a:p>
        </p:txBody>
      </p:sp>
      <p:cxnSp>
        <p:nvCxnSpPr>
          <p:cNvPr id="18" name="Connecteur droit 10">
            <a:extLst>
              <a:ext uri="{FF2B5EF4-FFF2-40B4-BE49-F238E27FC236}">
                <a16:creationId xmlns:a16="http://schemas.microsoft.com/office/drawing/2014/main" id="{230359C8-1381-9BC7-E6B4-3B848562EC27}"/>
              </a:ext>
            </a:extLst>
          </p:cNvPr>
          <p:cNvCxnSpPr/>
          <p:nvPr/>
        </p:nvCxnSpPr>
        <p:spPr>
          <a:xfrm>
            <a:off x="8897779" y="5012896"/>
            <a:ext cx="246221" cy="0"/>
          </a:xfrm>
          <a:prstGeom prst="straightConnector1">
            <a:avLst/>
          </a:prstGeom>
          <a:noFill/>
          <a:ln w="12701" cap="flat">
            <a:solidFill>
              <a:srgbClr val="C00000"/>
            </a:solidFill>
            <a:prstDash val="solid"/>
            <a:miter/>
          </a:ln>
        </p:spPr>
      </p:cxn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name="Slide152">
    <p:bg>
      <p:bgPr>
        <a:solidFill>
          <a:srgbClr val="F2F2F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D1F89F-AE44-C899-C26F-21E880141ED1}"/>
              </a:ext>
            </a:extLst>
          </p:cNvPr>
          <p:cNvSpPr txBox="1">
            <a:spLocks noGrp="1"/>
          </p:cNvSpPr>
          <p:nvPr>
            <p:ph type="title"/>
          </p:nvPr>
        </p:nvSpPr>
        <p:spPr>
          <a:xfrm>
            <a:off x="967736" y="437128"/>
            <a:ext cx="8176263" cy="858264"/>
          </a:xfrm>
        </p:spPr>
        <p:txBody>
          <a:bodyPr/>
          <a:lstStyle/>
          <a:p>
            <a:pPr lvl="0"/>
            <a:r>
              <a:rPr lang="fr-FR" sz="2600" b="1">
                <a:solidFill>
                  <a:srgbClr val="C00000"/>
                </a:solidFill>
                <a:latin typeface="TrebuchetMS-Bold"/>
              </a:rPr>
              <a:t>    </a:t>
            </a:r>
            <a:br>
              <a:rPr lang="fr-FR" sz="2600" b="1">
                <a:solidFill>
                  <a:srgbClr val="C00000"/>
                </a:solidFill>
                <a:latin typeface="TrebuchetMS-Bold"/>
              </a:rPr>
            </a:br>
            <a:r>
              <a:rPr lang="fr-FR" sz="2600" b="1">
                <a:solidFill>
                  <a:srgbClr val="C00000"/>
                </a:solidFill>
                <a:latin typeface="Calibri"/>
              </a:rPr>
              <a:t>CEĻOŠANA</a:t>
            </a:r>
            <a:br>
              <a:rPr lang="fr-FR" sz="2600" b="1">
                <a:solidFill>
                  <a:srgbClr val="C00000"/>
                </a:solidFill>
                <a:latin typeface="TrebuchetMS-Bold"/>
              </a:rPr>
            </a:br>
            <a:br>
              <a:rPr lang="fr-FR" sz="2600" b="1">
                <a:solidFill>
                  <a:srgbClr val="C00000"/>
                </a:solidFill>
                <a:latin typeface="TrebuchetMS-Bold"/>
              </a:rPr>
            </a:br>
            <a:endParaRPr lang="en-IE" sz="2400"/>
          </a:p>
        </p:txBody>
      </p:sp>
      <p:grpSp>
        <p:nvGrpSpPr>
          <p:cNvPr id="3" name="Content Placeholder 3">
            <a:extLst>
              <a:ext uri="{FF2B5EF4-FFF2-40B4-BE49-F238E27FC236}">
                <a16:creationId xmlns:a16="http://schemas.microsoft.com/office/drawing/2014/main" id="{0419CC29-6564-C4B7-85EC-E703A0F64142}"/>
              </a:ext>
            </a:extLst>
          </p:cNvPr>
          <p:cNvGrpSpPr/>
          <p:nvPr/>
        </p:nvGrpSpPr>
        <p:grpSpPr>
          <a:xfrm>
            <a:off x="632033" y="1623773"/>
            <a:ext cx="7879933" cy="3980968"/>
            <a:chOff x="632033" y="1623773"/>
            <a:chExt cx="7879933" cy="3980968"/>
          </a:xfrm>
        </p:grpSpPr>
        <p:sp>
          <p:nvSpPr>
            <p:cNvPr id="4" name="Rectangle 3">
              <a:extLst>
                <a:ext uri="{FF2B5EF4-FFF2-40B4-BE49-F238E27FC236}">
                  <a16:creationId xmlns:a16="http://schemas.microsoft.com/office/drawing/2014/main" id="{32208432-56FE-7F27-24C6-930D550FA229}"/>
                </a:ext>
              </a:extLst>
            </p:cNvPr>
            <p:cNvSpPr/>
            <p:nvPr/>
          </p:nvSpPr>
          <p:spPr>
            <a:xfrm>
              <a:off x="632033" y="1623773"/>
              <a:ext cx="2289739" cy="1729029"/>
            </a:xfrm>
            <a:prstGeom prst="rect">
              <a:avLst/>
            </a:prstGeom>
            <a:blipFill>
              <a:blip r:embed="rId3">
                <a:alphaModFix/>
              </a:blip>
              <a:stretch>
                <a:fillRect/>
              </a:stretch>
            </a:blipFill>
            <a:ln w="9528" cap="flat">
              <a:solidFill>
                <a:srgbClr val="000000"/>
              </a:solidFill>
              <a:prstDash val="solid"/>
              <a:miter/>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1800" b="0" i="0" u="none" strike="noStrike" kern="1200" cap="none" spc="0" baseline="0">
                <a:solidFill>
                  <a:srgbClr val="000000"/>
                </a:solidFill>
                <a:uFillTx/>
                <a:latin typeface="Calibri"/>
              </a:endParaRPr>
            </a:p>
          </p:txBody>
        </p:sp>
        <p:sp>
          <p:nvSpPr>
            <p:cNvPr id="5" name="Freeform: Shape 4">
              <a:extLst>
                <a:ext uri="{FF2B5EF4-FFF2-40B4-BE49-F238E27FC236}">
                  <a16:creationId xmlns:a16="http://schemas.microsoft.com/office/drawing/2014/main" id="{8BF804A4-F440-FD4F-8DB3-3958E7DD70A8}"/>
                </a:ext>
              </a:extLst>
            </p:cNvPr>
            <p:cNvSpPr/>
            <p:nvPr/>
          </p:nvSpPr>
          <p:spPr>
            <a:xfrm>
              <a:off x="1094856" y="3027532"/>
              <a:ext cx="1973074" cy="474162"/>
            </a:xfrm>
            <a:custGeom>
              <a:avLst/>
              <a:gdLst>
                <a:gd name="f0" fmla="val 10800000"/>
                <a:gd name="f1" fmla="val 5400000"/>
                <a:gd name="f2" fmla="val 180"/>
                <a:gd name="f3" fmla="val w"/>
                <a:gd name="f4" fmla="val h"/>
                <a:gd name="f5" fmla="val 0"/>
                <a:gd name="f6" fmla="val 1973073"/>
                <a:gd name="f7" fmla="val 474162"/>
                <a:gd name="f8" fmla="+- 0 0 -90"/>
                <a:gd name="f9" fmla="*/ f3 1 1973073"/>
                <a:gd name="f10" fmla="*/ f4 1 474162"/>
                <a:gd name="f11" fmla="+- f7 0 f5"/>
                <a:gd name="f12" fmla="+- f6 0 f5"/>
                <a:gd name="f13" fmla="*/ f8 f0 1"/>
                <a:gd name="f14" fmla="*/ f12 1 1973073"/>
                <a:gd name="f15" fmla="*/ f11 1 474162"/>
                <a:gd name="f16" fmla="*/ 0 f12 1"/>
                <a:gd name="f17" fmla="*/ 0 f11 1"/>
                <a:gd name="f18" fmla="*/ 1973073 f12 1"/>
                <a:gd name="f19" fmla="*/ 474162 f11 1"/>
                <a:gd name="f20" fmla="*/ f13 1 f2"/>
                <a:gd name="f21" fmla="*/ f16 1 1973073"/>
                <a:gd name="f22" fmla="*/ f17 1 474162"/>
                <a:gd name="f23" fmla="*/ f18 1 1973073"/>
                <a:gd name="f24" fmla="*/ f19 1 474162"/>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1973073" h="474162">
                  <a:moveTo>
                    <a:pt x="f5" y="f5"/>
                  </a:moveTo>
                  <a:lnTo>
                    <a:pt x="f6" y="f5"/>
                  </a:lnTo>
                  <a:lnTo>
                    <a:pt x="f6" y="f7"/>
                  </a:lnTo>
                  <a:lnTo>
                    <a:pt x="f5" y="f7"/>
                  </a:lnTo>
                  <a:lnTo>
                    <a:pt x="f5" y="f5"/>
                  </a:lnTo>
                  <a:close/>
                </a:path>
              </a:pathLst>
            </a:custGeom>
            <a:solidFill>
              <a:srgbClr val="C00000"/>
            </a:solidFill>
            <a:ln w="12701" cap="flat">
              <a:solidFill>
                <a:srgbClr val="FFFFFF"/>
              </a:solidFill>
              <a:prstDash val="solid"/>
              <a:miter/>
            </a:ln>
          </p:spPr>
          <p:txBody>
            <a:bodyPr vert="horz" wrap="square" lIns="26673" tIns="26673" rIns="26673" bIns="26673" anchor="ctr" anchorCtr="1" compatLnSpc="1">
              <a:noAutofit/>
            </a:bodyPr>
            <a:lstStyle/>
            <a:p>
              <a:pPr marL="0" marR="0" lvl="0" indent="0" algn="ctr" defTabSz="622304" rtl="0" fontAlgn="auto" hangingPunct="1">
                <a:lnSpc>
                  <a:spcPct val="90000"/>
                </a:lnSpc>
                <a:spcBef>
                  <a:spcPts val="0"/>
                </a:spcBef>
                <a:spcAft>
                  <a:spcPts val="100"/>
                </a:spcAft>
                <a:buNone/>
                <a:tabLst/>
                <a:defRPr sz="1800" b="0" i="0" u="none" strike="noStrike" kern="0" cap="none" spc="0" baseline="0">
                  <a:solidFill>
                    <a:srgbClr val="000000"/>
                  </a:solidFill>
                  <a:uFillTx/>
                </a:defRPr>
              </a:pPr>
              <a:r>
                <a:rPr lang="en-US" sz="1400" b="0" i="0" u="none" strike="noStrike" kern="1200" cap="none" spc="0" baseline="0">
                  <a:solidFill>
                    <a:srgbClr val="FFFFFF"/>
                  </a:solidFill>
                  <a:uFillTx/>
                  <a:latin typeface="Calibri"/>
                </a:rPr>
                <a:t>DiscoverEU</a:t>
              </a:r>
            </a:p>
          </p:txBody>
        </p:sp>
        <p:sp>
          <p:nvSpPr>
            <p:cNvPr id="6" name="Rectangle 5">
              <a:extLst>
                <a:ext uri="{FF2B5EF4-FFF2-40B4-BE49-F238E27FC236}">
                  <a16:creationId xmlns:a16="http://schemas.microsoft.com/office/drawing/2014/main" id="{22180F1B-E467-AD26-DB0A-4D3CB9B9FB83}"/>
                </a:ext>
              </a:extLst>
            </p:cNvPr>
            <p:cNvSpPr/>
            <p:nvPr/>
          </p:nvSpPr>
          <p:spPr>
            <a:xfrm>
              <a:off x="3354055" y="1633008"/>
              <a:ext cx="2289739" cy="1692106"/>
            </a:xfrm>
            <a:prstGeom prst="rect">
              <a:avLst/>
            </a:prstGeom>
            <a:blipFill>
              <a:blip r:embed="rId4">
                <a:alphaModFix/>
              </a:blip>
              <a:stretch>
                <a:fillRect/>
              </a:stretch>
            </a:blipFill>
            <a:ln w="9528" cap="flat">
              <a:solidFill>
                <a:srgbClr val="000000"/>
              </a:solidFill>
              <a:prstDash val="solid"/>
              <a:miter/>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1800" b="0" i="0" u="none" strike="noStrike" kern="1200" cap="none" spc="0" baseline="0">
                <a:solidFill>
                  <a:srgbClr val="000000"/>
                </a:solidFill>
                <a:uFillTx/>
                <a:latin typeface="Calibri"/>
              </a:endParaRPr>
            </a:p>
          </p:txBody>
        </p:sp>
        <p:sp>
          <p:nvSpPr>
            <p:cNvPr id="7" name="Freeform: Shape 6">
              <a:extLst>
                <a:ext uri="{FF2B5EF4-FFF2-40B4-BE49-F238E27FC236}">
                  <a16:creationId xmlns:a16="http://schemas.microsoft.com/office/drawing/2014/main" id="{EDE873E7-0B5B-0E87-6FF7-FBA4C2CF766C}"/>
                </a:ext>
              </a:extLst>
            </p:cNvPr>
            <p:cNvSpPr/>
            <p:nvPr/>
          </p:nvSpPr>
          <p:spPr>
            <a:xfrm>
              <a:off x="3816870" y="3018306"/>
              <a:ext cx="1973074" cy="474162"/>
            </a:xfrm>
            <a:custGeom>
              <a:avLst/>
              <a:gdLst>
                <a:gd name="f0" fmla="val 10800000"/>
                <a:gd name="f1" fmla="val 5400000"/>
                <a:gd name="f2" fmla="val 180"/>
                <a:gd name="f3" fmla="val w"/>
                <a:gd name="f4" fmla="val h"/>
                <a:gd name="f5" fmla="val 0"/>
                <a:gd name="f6" fmla="val 1973073"/>
                <a:gd name="f7" fmla="val 474162"/>
                <a:gd name="f8" fmla="+- 0 0 -90"/>
                <a:gd name="f9" fmla="*/ f3 1 1973073"/>
                <a:gd name="f10" fmla="*/ f4 1 474162"/>
                <a:gd name="f11" fmla="+- f7 0 f5"/>
                <a:gd name="f12" fmla="+- f6 0 f5"/>
                <a:gd name="f13" fmla="*/ f8 f0 1"/>
                <a:gd name="f14" fmla="*/ f12 1 1973073"/>
                <a:gd name="f15" fmla="*/ f11 1 474162"/>
                <a:gd name="f16" fmla="*/ 0 f12 1"/>
                <a:gd name="f17" fmla="*/ 0 f11 1"/>
                <a:gd name="f18" fmla="*/ 1973073 f12 1"/>
                <a:gd name="f19" fmla="*/ 474162 f11 1"/>
                <a:gd name="f20" fmla="*/ f13 1 f2"/>
                <a:gd name="f21" fmla="*/ f16 1 1973073"/>
                <a:gd name="f22" fmla="*/ f17 1 474162"/>
                <a:gd name="f23" fmla="*/ f18 1 1973073"/>
                <a:gd name="f24" fmla="*/ f19 1 474162"/>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1973073" h="474162">
                  <a:moveTo>
                    <a:pt x="f5" y="f5"/>
                  </a:moveTo>
                  <a:lnTo>
                    <a:pt x="f6" y="f5"/>
                  </a:lnTo>
                  <a:lnTo>
                    <a:pt x="f6" y="f7"/>
                  </a:lnTo>
                  <a:lnTo>
                    <a:pt x="f5" y="f7"/>
                  </a:lnTo>
                  <a:lnTo>
                    <a:pt x="f5" y="f5"/>
                  </a:lnTo>
                  <a:close/>
                </a:path>
              </a:pathLst>
            </a:custGeom>
            <a:solidFill>
              <a:srgbClr val="C00000"/>
            </a:solidFill>
            <a:ln w="12701" cap="flat">
              <a:solidFill>
                <a:srgbClr val="FFFFFF"/>
              </a:solidFill>
              <a:prstDash val="solid"/>
              <a:miter/>
            </a:ln>
          </p:spPr>
          <p:txBody>
            <a:bodyPr vert="horz" wrap="square" lIns="26673" tIns="26673" rIns="26673" bIns="26673" anchor="ctr" anchorCtr="1" compatLnSpc="1">
              <a:noAutofit/>
            </a:bodyPr>
            <a:lstStyle/>
            <a:p>
              <a:pPr marL="0" marR="0" lvl="0" indent="0" algn="ctr" defTabSz="622304" rtl="0" fontAlgn="auto" hangingPunct="1">
                <a:lnSpc>
                  <a:spcPct val="90000"/>
                </a:lnSpc>
                <a:spcBef>
                  <a:spcPts val="0"/>
                </a:spcBef>
                <a:spcAft>
                  <a:spcPts val="100"/>
                </a:spcAft>
                <a:buNone/>
                <a:tabLst/>
                <a:defRPr sz="1800" b="0" i="0" u="none" strike="noStrike" kern="0" cap="none" spc="0" baseline="0">
                  <a:solidFill>
                    <a:srgbClr val="000000"/>
                  </a:solidFill>
                  <a:uFillTx/>
                </a:defRPr>
              </a:pPr>
              <a:r>
                <a:rPr lang="en-US" sz="1400" b="0" i="0" u="none" strike="noStrike" kern="1200" cap="none" spc="0" baseline="0">
                  <a:solidFill>
                    <a:srgbClr val="FFFFFF"/>
                  </a:solidFill>
                  <a:uFillTx/>
                  <a:latin typeface="Calibri"/>
                </a:rPr>
                <a:t>Viesabonēšana par brīvu</a:t>
              </a:r>
            </a:p>
          </p:txBody>
        </p:sp>
        <p:sp>
          <p:nvSpPr>
            <p:cNvPr id="8" name="Rectangle 7">
              <a:extLst>
                <a:ext uri="{FF2B5EF4-FFF2-40B4-BE49-F238E27FC236}">
                  <a16:creationId xmlns:a16="http://schemas.microsoft.com/office/drawing/2014/main" id="{24337648-B28E-7763-71F4-F6FB0A3E9951}"/>
                </a:ext>
              </a:extLst>
            </p:cNvPr>
            <p:cNvSpPr/>
            <p:nvPr/>
          </p:nvSpPr>
          <p:spPr>
            <a:xfrm>
              <a:off x="6076069" y="1633008"/>
              <a:ext cx="2289739" cy="1692106"/>
            </a:xfrm>
            <a:prstGeom prst="rect">
              <a:avLst/>
            </a:prstGeom>
            <a:blipFill>
              <a:blip r:embed="rId5">
                <a:alphaModFix/>
              </a:blip>
              <a:stretch>
                <a:fillRect/>
              </a:stretch>
            </a:blipFill>
            <a:ln w="9528" cap="flat">
              <a:solidFill>
                <a:srgbClr val="000000"/>
              </a:solidFill>
              <a:prstDash val="solid"/>
              <a:miter/>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1800" b="0" i="0" u="none" strike="noStrike" kern="1200" cap="none" spc="0" baseline="0">
                <a:solidFill>
                  <a:srgbClr val="000000"/>
                </a:solidFill>
                <a:uFillTx/>
                <a:latin typeface="Calibri"/>
              </a:endParaRPr>
            </a:p>
          </p:txBody>
        </p:sp>
        <p:sp>
          <p:nvSpPr>
            <p:cNvPr id="9" name="Freeform: Shape 8">
              <a:extLst>
                <a:ext uri="{FF2B5EF4-FFF2-40B4-BE49-F238E27FC236}">
                  <a16:creationId xmlns:a16="http://schemas.microsoft.com/office/drawing/2014/main" id="{6031DD4B-04B6-3CAC-1279-7436A7962F91}"/>
                </a:ext>
              </a:extLst>
            </p:cNvPr>
            <p:cNvSpPr/>
            <p:nvPr/>
          </p:nvSpPr>
          <p:spPr>
            <a:xfrm>
              <a:off x="6538892" y="3018306"/>
              <a:ext cx="1973074" cy="474162"/>
            </a:xfrm>
            <a:custGeom>
              <a:avLst/>
              <a:gdLst>
                <a:gd name="f0" fmla="val 10800000"/>
                <a:gd name="f1" fmla="val 5400000"/>
                <a:gd name="f2" fmla="val 180"/>
                <a:gd name="f3" fmla="val w"/>
                <a:gd name="f4" fmla="val h"/>
                <a:gd name="f5" fmla="val 0"/>
                <a:gd name="f6" fmla="val 1973073"/>
                <a:gd name="f7" fmla="val 474162"/>
                <a:gd name="f8" fmla="+- 0 0 -90"/>
                <a:gd name="f9" fmla="*/ f3 1 1973073"/>
                <a:gd name="f10" fmla="*/ f4 1 474162"/>
                <a:gd name="f11" fmla="+- f7 0 f5"/>
                <a:gd name="f12" fmla="+- f6 0 f5"/>
                <a:gd name="f13" fmla="*/ f8 f0 1"/>
                <a:gd name="f14" fmla="*/ f12 1 1973073"/>
                <a:gd name="f15" fmla="*/ f11 1 474162"/>
                <a:gd name="f16" fmla="*/ 0 f12 1"/>
                <a:gd name="f17" fmla="*/ 0 f11 1"/>
                <a:gd name="f18" fmla="*/ 1973073 f12 1"/>
                <a:gd name="f19" fmla="*/ 474162 f11 1"/>
                <a:gd name="f20" fmla="*/ f13 1 f2"/>
                <a:gd name="f21" fmla="*/ f16 1 1973073"/>
                <a:gd name="f22" fmla="*/ f17 1 474162"/>
                <a:gd name="f23" fmla="*/ f18 1 1973073"/>
                <a:gd name="f24" fmla="*/ f19 1 474162"/>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1973073" h="474162">
                  <a:moveTo>
                    <a:pt x="f5" y="f5"/>
                  </a:moveTo>
                  <a:lnTo>
                    <a:pt x="f6" y="f5"/>
                  </a:lnTo>
                  <a:lnTo>
                    <a:pt x="f6" y="f7"/>
                  </a:lnTo>
                  <a:lnTo>
                    <a:pt x="f5" y="f7"/>
                  </a:lnTo>
                  <a:lnTo>
                    <a:pt x="f5" y="f5"/>
                  </a:lnTo>
                  <a:close/>
                </a:path>
              </a:pathLst>
            </a:custGeom>
            <a:solidFill>
              <a:srgbClr val="C00000"/>
            </a:solidFill>
            <a:ln w="12701" cap="flat">
              <a:solidFill>
                <a:srgbClr val="FFFFFF"/>
              </a:solidFill>
              <a:prstDash val="solid"/>
              <a:miter/>
            </a:ln>
          </p:spPr>
          <p:txBody>
            <a:bodyPr vert="horz" wrap="square" lIns="26673" tIns="26673" rIns="26673" bIns="26673" anchor="ctr" anchorCtr="1" compatLnSpc="1">
              <a:noAutofit/>
            </a:bodyPr>
            <a:lstStyle/>
            <a:p>
              <a:pPr marL="0" marR="0" lvl="0" indent="0" algn="ctr" defTabSz="622304" rtl="0" fontAlgn="auto" hangingPunct="1">
                <a:lnSpc>
                  <a:spcPct val="90000"/>
                </a:lnSpc>
                <a:spcBef>
                  <a:spcPts val="0"/>
                </a:spcBef>
                <a:spcAft>
                  <a:spcPts val="100"/>
                </a:spcAft>
                <a:buNone/>
                <a:tabLst/>
                <a:defRPr sz="1800" b="0" i="0" u="none" strike="noStrike" kern="0" cap="none" spc="0" baseline="0">
                  <a:solidFill>
                    <a:srgbClr val="000000"/>
                  </a:solidFill>
                  <a:uFillTx/>
                </a:defRPr>
              </a:pPr>
              <a:r>
                <a:rPr lang="en-US" sz="1400" b="0" i="0" u="none" strike="noStrike" kern="1200" cap="none" spc="0" baseline="0">
                  <a:solidFill>
                    <a:srgbClr val="FFFFFF"/>
                  </a:solidFill>
                  <a:uFillTx/>
                  <a:latin typeface="Calibri"/>
                </a:rPr>
                <a:t>Veselības aprūpe</a:t>
              </a:r>
            </a:p>
          </p:txBody>
        </p:sp>
        <p:sp>
          <p:nvSpPr>
            <p:cNvPr id="10" name="Rectangle 9">
              <a:extLst>
                <a:ext uri="{FF2B5EF4-FFF2-40B4-BE49-F238E27FC236}">
                  <a16:creationId xmlns:a16="http://schemas.microsoft.com/office/drawing/2014/main" id="{829D2FB4-F49C-2C92-29E9-F70E40383CBC}"/>
                </a:ext>
              </a:extLst>
            </p:cNvPr>
            <p:cNvSpPr/>
            <p:nvPr/>
          </p:nvSpPr>
          <p:spPr>
            <a:xfrm>
              <a:off x="1993044" y="3745281"/>
              <a:ext cx="2289739" cy="1692106"/>
            </a:xfrm>
            <a:prstGeom prst="rect">
              <a:avLst/>
            </a:prstGeom>
            <a:blipFill>
              <a:blip r:embed="rId6">
                <a:alphaModFix/>
              </a:blip>
              <a:stretch>
                <a:fillRect/>
              </a:stretch>
            </a:blipFill>
            <a:ln w="9528" cap="flat">
              <a:solidFill>
                <a:srgbClr val="000000"/>
              </a:solidFill>
              <a:prstDash val="solid"/>
              <a:miter/>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1800" b="0" i="0" u="none" strike="noStrike" kern="1200" cap="none" spc="0" baseline="0">
                <a:solidFill>
                  <a:srgbClr val="000000"/>
                </a:solidFill>
                <a:uFillTx/>
                <a:latin typeface="Calibri"/>
              </a:endParaRPr>
            </a:p>
          </p:txBody>
        </p:sp>
        <p:sp>
          <p:nvSpPr>
            <p:cNvPr id="11" name="Freeform: Shape 10">
              <a:extLst>
                <a:ext uri="{FF2B5EF4-FFF2-40B4-BE49-F238E27FC236}">
                  <a16:creationId xmlns:a16="http://schemas.microsoft.com/office/drawing/2014/main" id="{669BF55D-8BF5-CFFF-D390-CC2AD0F0E669}"/>
                </a:ext>
              </a:extLst>
            </p:cNvPr>
            <p:cNvSpPr/>
            <p:nvPr/>
          </p:nvSpPr>
          <p:spPr>
            <a:xfrm>
              <a:off x="2455868" y="5130579"/>
              <a:ext cx="1973074" cy="474162"/>
            </a:xfrm>
            <a:custGeom>
              <a:avLst/>
              <a:gdLst>
                <a:gd name="f0" fmla="val 10800000"/>
                <a:gd name="f1" fmla="val 5400000"/>
                <a:gd name="f2" fmla="val 180"/>
                <a:gd name="f3" fmla="val w"/>
                <a:gd name="f4" fmla="val h"/>
                <a:gd name="f5" fmla="val 0"/>
                <a:gd name="f6" fmla="val 1973073"/>
                <a:gd name="f7" fmla="val 474162"/>
                <a:gd name="f8" fmla="+- 0 0 -90"/>
                <a:gd name="f9" fmla="*/ f3 1 1973073"/>
                <a:gd name="f10" fmla="*/ f4 1 474162"/>
                <a:gd name="f11" fmla="+- f7 0 f5"/>
                <a:gd name="f12" fmla="+- f6 0 f5"/>
                <a:gd name="f13" fmla="*/ f8 f0 1"/>
                <a:gd name="f14" fmla="*/ f12 1 1973073"/>
                <a:gd name="f15" fmla="*/ f11 1 474162"/>
                <a:gd name="f16" fmla="*/ 0 f12 1"/>
                <a:gd name="f17" fmla="*/ 0 f11 1"/>
                <a:gd name="f18" fmla="*/ 1973073 f12 1"/>
                <a:gd name="f19" fmla="*/ 474162 f11 1"/>
                <a:gd name="f20" fmla="*/ f13 1 f2"/>
                <a:gd name="f21" fmla="*/ f16 1 1973073"/>
                <a:gd name="f22" fmla="*/ f17 1 474162"/>
                <a:gd name="f23" fmla="*/ f18 1 1973073"/>
                <a:gd name="f24" fmla="*/ f19 1 474162"/>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1973073" h="474162">
                  <a:moveTo>
                    <a:pt x="f5" y="f5"/>
                  </a:moveTo>
                  <a:lnTo>
                    <a:pt x="f6" y="f5"/>
                  </a:lnTo>
                  <a:lnTo>
                    <a:pt x="f6" y="f7"/>
                  </a:lnTo>
                  <a:lnTo>
                    <a:pt x="f5" y="f7"/>
                  </a:lnTo>
                  <a:lnTo>
                    <a:pt x="f5" y="f5"/>
                  </a:lnTo>
                  <a:close/>
                </a:path>
              </a:pathLst>
            </a:custGeom>
            <a:solidFill>
              <a:srgbClr val="C00000"/>
            </a:solidFill>
            <a:ln w="12701" cap="flat">
              <a:solidFill>
                <a:srgbClr val="FFFFFF"/>
              </a:solidFill>
              <a:prstDash val="solid"/>
              <a:miter/>
            </a:ln>
          </p:spPr>
          <p:txBody>
            <a:bodyPr vert="horz" wrap="square" lIns="26673" tIns="26673" rIns="26673" bIns="26673" anchor="ctr" anchorCtr="1" compatLnSpc="1">
              <a:noAutofit/>
            </a:bodyPr>
            <a:lstStyle/>
            <a:p>
              <a:pPr marL="0" marR="0" lvl="0" indent="0" algn="ctr" defTabSz="622304" rtl="0" fontAlgn="auto" hangingPunct="1">
                <a:lnSpc>
                  <a:spcPct val="90000"/>
                </a:lnSpc>
                <a:spcBef>
                  <a:spcPts val="0"/>
                </a:spcBef>
                <a:spcAft>
                  <a:spcPts val="100"/>
                </a:spcAft>
                <a:buNone/>
                <a:tabLst/>
                <a:defRPr sz="1800" b="0" i="0" u="none" strike="noStrike" kern="0" cap="none" spc="0" baseline="0">
                  <a:solidFill>
                    <a:srgbClr val="000000"/>
                  </a:solidFill>
                  <a:uFillTx/>
                </a:defRPr>
              </a:pPr>
              <a:r>
                <a:rPr lang="en-US" sz="1400" b="0" i="0" u="none" strike="noStrike" kern="1200" cap="none" spc="0" baseline="0">
                  <a:solidFill>
                    <a:srgbClr val="FFFFFF"/>
                  </a:solidFill>
                  <a:uFillTx/>
                  <a:latin typeface="Calibri"/>
                </a:rPr>
                <a:t>Pasažieru tiesības</a:t>
              </a:r>
            </a:p>
          </p:txBody>
        </p:sp>
        <p:sp>
          <p:nvSpPr>
            <p:cNvPr id="12" name="Rectangle 11">
              <a:extLst>
                <a:ext uri="{FF2B5EF4-FFF2-40B4-BE49-F238E27FC236}">
                  <a16:creationId xmlns:a16="http://schemas.microsoft.com/office/drawing/2014/main" id="{063CC365-FE84-B150-32F5-4562A064A1CE}"/>
                </a:ext>
              </a:extLst>
            </p:cNvPr>
            <p:cNvSpPr/>
            <p:nvPr/>
          </p:nvSpPr>
          <p:spPr>
            <a:xfrm>
              <a:off x="4715057" y="3745281"/>
              <a:ext cx="2289739" cy="1692106"/>
            </a:xfrm>
            <a:prstGeom prst="rect">
              <a:avLst/>
            </a:prstGeom>
            <a:blipFill>
              <a:blip r:embed="rId7">
                <a:alphaModFix/>
              </a:blip>
              <a:stretch>
                <a:fillRect/>
              </a:stretch>
            </a:blipFill>
            <a:ln w="9528" cap="flat">
              <a:solidFill>
                <a:srgbClr val="000000"/>
              </a:solidFill>
              <a:prstDash val="solid"/>
              <a:miter/>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1800" b="0" i="0" u="none" strike="noStrike" kern="1200" cap="none" spc="0" baseline="0">
                <a:solidFill>
                  <a:srgbClr val="000000"/>
                </a:solidFill>
                <a:uFillTx/>
                <a:latin typeface="Calibri"/>
              </a:endParaRPr>
            </a:p>
          </p:txBody>
        </p:sp>
        <p:sp>
          <p:nvSpPr>
            <p:cNvPr id="13" name="Freeform: Shape 12">
              <a:extLst>
                <a:ext uri="{FF2B5EF4-FFF2-40B4-BE49-F238E27FC236}">
                  <a16:creationId xmlns:a16="http://schemas.microsoft.com/office/drawing/2014/main" id="{B7B10A04-DC65-98D1-7061-2E08116DE1BB}"/>
                </a:ext>
              </a:extLst>
            </p:cNvPr>
            <p:cNvSpPr/>
            <p:nvPr/>
          </p:nvSpPr>
          <p:spPr>
            <a:xfrm>
              <a:off x="5177881" y="5130579"/>
              <a:ext cx="1973074" cy="474162"/>
            </a:xfrm>
            <a:custGeom>
              <a:avLst/>
              <a:gdLst>
                <a:gd name="f0" fmla="val 10800000"/>
                <a:gd name="f1" fmla="val 5400000"/>
                <a:gd name="f2" fmla="val 180"/>
                <a:gd name="f3" fmla="val w"/>
                <a:gd name="f4" fmla="val h"/>
                <a:gd name="f5" fmla="val 0"/>
                <a:gd name="f6" fmla="val 1973073"/>
                <a:gd name="f7" fmla="val 474162"/>
                <a:gd name="f8" fmla="+- 0 0 -90"/>
                <a:gd name="f9" fmla="*/ f3 1 1973073"/>
                <a:gd name="f10" fmla="*/ f4 1 474162"/>
                <a:gd name="f11" fmla="+- f7 0 f5"/>
                <a:gd name="f12" fmla="+- f6 0 f5"/>
                <a:gd name="f13" fmla="*/ f8 f0 1"/>
                <a:gd name="f14" fmla="*/ f12 1 1973073"/>
                <a:gd name="f15" fmla="*/ f11 1 474162"/>
                <a:gd name="f16" fmla="*/ 0 f12 1"/>
                <a:gd name="f17" fmla="*/ 0 f11 1"/>
                <a:gd name="f18" fmla="*/ 1973073 f12 1"/>
                <a:gd name="f19" fmla="*/ 474162 f11 1"/>
                <a:gd name="f20" fmla="*/ f13 1 f2"/>
                <a:gd name="f21" fmla="*/ f16 1 1973073"/>
                <a:gd name="f22" fmla="*/ f17 1 474162"/>
                <a:gd name="f23" fmla="*/ f18 1 1973073"/>
                <a:gd name="f24" fmla="*/ f19 1 474162"/>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1973073" h="474162">
                  <a:moveTo>
                    <a:pt x="f5" y="f5"/>
                  </a:moveTo>
                  <a:lnTo>
                    <a:pt x="f6" y="f5"/>
                  </a:lnTo>
                  <a:lnTo>
                    <a:pt x="f6" y="f7"/>
                  </a:lnTo>
                  <a:lnTo>
                    <a:pt x="f5" y="f7"/>
                  </a:lnTo>
                  <a:lnTo>
                    <a:pt x="f5" y="f5"/>
                  </a:lnTo>
                  <a:close/>
                </a:path>
              </a:pathLst>
            </a:custGeom>
            <a:solidFill>
              <a:srgbClr val="C00000"/>
            </a:solidFill>
            <a:ln w="12701" cap="flat">
              <a:solidFill>
                <a:srgbClr val="FFFFFF"/>
              </a:solidFill>
              <a:prstDash val="solid"/>
              <a:miter/>
            </a:ln>
          </p:spPr>
          <p:txBody>
            <a:bodyPr vert="horz" wrap="square" lIns="26673" tIns="26673" rIns="26673" bIns="26673" anchor="ctr" anchorCtr="1" compatLnSpc="1">
              <a:noAutofit/>
            </a:bodyPr>
            <a:lstStyle/>
            <a:p>
              <a:pPr marL="0" marR="0" lvl="0" indent="0" algn="ctr" defTabSz="622304" rtl="0" fontAlgn="auto" hangingPunct="1">
                <a:lnSpc>
                  <a:spcPct val="90000"/>
                </a:lnSpc>
                <a:spcBef>
                  <a:spcPts val="0"/>
                </a:spcBef>
                <a:spcAft>
                  <a:spcPts val="100"/>
                </a:spcAft>
                <a:buNone/>
                <a:tabLst/>
                <a:defRPr sz="1800" b="0" i="0" u="none" strike="noStrike" kern="0" cap="none" spc="0" baseline="0">
                  <a:solidFill>
                    <a:srgbClr val="000000"/>
                  </a:solidFill>
                  <a:uFillTx/>
                </a:defRPr>
              </a:pPr>
              <a:r>
                <a:rPr lang="lv-LV" sz="1400" b="0" i="0" u="none" strike="noStrike" kern="1200" cap="none" spc="0" baseline="0">
                  <a:solidFill>
                    <a:srgbClr val="FFFFFF"/>
                  </a:solidFill>
                  <a:uFillTx/>
                  <a:latin typeface="Calibri"/>
                </a:rPr>
                <a:t>Piekļuve digitālajiem abonementiem</a:t>
              </a:r>
              <a:endParaRPr lang="en-US" sz="1400" b="0" i="0" u="none" strike="noStrike" kern="1200" cap="none" spc="0" baseline="0">
                <a:solidFill>
                  <a:srgbClr val="FFFFFF"/>
                </a:solidFill>
                <a:uFillTx/>
                <a:latin typeface="Calibri"/>
              </a:endParaRPr>
            </a:p>
          </p:txBody>
        </p:sp>
      </p:grpSp>
      <p:sp>
        <p:nvSpPr>
          <p:cNvPr id="14" name="Larme 13">
            <a:extLst>
              <a:ext uri="{FF2B5EF4-FFF2-40B4-BE49-F238E27FC236}">
                <a16:creationId xmlns:a16="http://schemas.microsoft.com/office/drawing/2014/main" id="{B51C6711-5525-A9DD-53D6-C7F278DB10A5}"/>
              </a:ext>
            </a:extLst>
          </p:cNvPr>
          <p:cNvSpPr/>
          <p:nvPr/>
        </p:nvSpPr>
        <p:spPr>
          <a:xfrm rot="5400013">
            <a:off x="329225" y="237383"/>
            <a:ext cx="579601" cy="583067"/>
          </a:xfrm>
          <a:custGeom>
            <a:avLst/>
            <a:gdLst>
              <a:gd name="f0" fmla="val 10800000"/>
              <a:gd name="f1" fmla="val 5400000"/>
              <a:gd name="f2" fmla="val 180"/>
              <a:gd name="f3" fmla="val w"/>
              <a:gd name="f4" fmla="val h"/>
              <a:gd name="f5" fmla="val ss"/>
              <a:gd name="f6" fmla="val 0"/>
              <a:gd name="f7" fmla="*/ 5419351 1 1725033"/>
              <a:gd name="f8" fmla="sqrt 2"/>
              <a:gd name="f9" fmla="val 100000"/>
              <a:gd name="f10" fmla="+- 0 0 -180"/>
              <a:gd name="f11" fmla="+- 0 0 -360"/>
              <a:gd name="f12" fmla="abs f3"/>
              <a:gd name="f13" fmla="abs f4"/>
              <a:gd name="f14" fmla="abs f5"/>
              <a:gd name="f15" fmla="+- 2700000 f1 0"/>
              <a:gd name="f16" fmla="*/ f10 f0 1"/>
              <a:gd name="f17" fmla="*/ f11 f0 1"/>
              <a:gd name="f18" fmla="?: f12 f3 1"/>
              <a:gd name="f19" fmla="?: f13 f4 1"/>
              <a:gd name="f20" fmla="?: f14 f5 1"/>
              <a:gd name="f21" fmla="+- f15 0 f1"/>
              <a:gd name="f22" fmla="*/ f16 1 f2"/>
              <a:gd name="f23" fmla="*/ f17 1 f2"/>
              <a:gd name="f24" fmla="*/ f18 1 21600"/>
              <a:gd name="f25" fmla="*/ f19 1 21600"/>
              <a:gd name="f26" fmla="*/ 21600 f18 1"/>
              <a:gd name="f27" fmla="*/ 21600 f19 1"/>
              <a:gd name="f28" fmla="+- f21 f1 0"/>
              <a:gd name="f29" fmla="+- f22 0 f1"/>
              <a:gd name="f30" fmla="+- f23 0 f1"/>
              <a:gd name="f31" fmla="min f25 f24"/>
              <a:gd name="f32" fmla="*/ f26 1 f20"/>
              <a:gd name="f33" fmla="*/ f27 1 f20"/>
              <a:gd name="f34" fmla="*/ f28 f7 1"/>
              <a:gd name="f35" fmla="val f32"/>
              <a:gd name="f36" fmla="val f33"/>
              <a:gd name="f37" fmla="*/ f34 1 f0"/>
              <a:gd name="f38" fmla="*/ f6 f31 1"/>
              <a:gd name="f39" fmla="+- f36 0 f6"/>
              <a:gd name="f40" fmla="+- f35 0 f6"/>
              <a:gd name="f41" fmla="+- 0 0 f37"/>
              <a:gd name="f42" fmla="*/ f35 f31 1"/>
              <a:gd name="f43" fmla="*/ f39 1 2"/>
              <a:gd name="f44" fmla="*/ f40 1 2"/>
              <a:gd name="f45" fmla="+- 0 0 f41"/>
              <a:gd name="f46" fmla="+- f6 f43 0"/>
              <a:gd name="f47" fmla="+- f6 f44 0"/>
              <a:gd name="f48" fmla="*/ f44 f8 1"/>
              <a:gd name="f49" fmla="*/ f43 f8 1"/>
              <a:gd name="f50" fmla="*/ f45 f0 1"/>
              <a:gd name="f51" fmla="*/ f44 f31 1"/>
              <a:gd name="f52" fmla="*/ f43 f31 1"/>
              <a:gd name="f53" fmla="*/ f48 f9 1"/>
              <a:gd name="f54" fmla="*/ f49 f9 1"/>
              <a:gd name="f55" fmla="*/ f50 1 f7"/>
              <a:gd name="f56" fmla="*/ f46 f31 1"/>
              <a:gd name="f57" fmla="*/ f53 1 100000"/>
              <a:gd name="f58" fmla="*/ f54 1 100000"/>
              <a:gd name="f59" fmla="+- f55 0 f1"/>
              <a:gd name="f60" fmla="cos 1 f59"/>
              <a:gd name="f61" fmla="sin 1 f59"/>
              <a:gd name="f62" fmla="+- 0 0 f60"/>
              <a:gd name="f63" fmla="+- 0 0 f61"/>
              <a:gd name="f64" fmla="+- 0 0 f62"/>
              <a:gd name="f65" fmla="+- 0 0 f63"/>
              <a:gd name="f66" fmla="val f64"/>
              <a:gd name="f67" fmla="val f65"/>
              <a:gd name="f68" fmla="*/ f66 f57 1"/>
              <a:gd name="f69" fmla="*/ f67 f58 1"/>
              <a:gd name="f70" fmla="*/ f66 f44 1"/>
              <a:gd name="f71" fmla="*/ f67 f43 1"/>
              <a:gd name="f72" fmla="+- f47 f68 0"/>
              <a:gd name="f73" fmla="+- f46 0 f69"/>
              <a:gd name="f74" fmla="+- f47 0 f70"/>
              <a:gd name="f75" fmla="+- f47 f70 0"/>
              <a:gd name="f76" fmla="+- f46 0 f71"/>
              <a:gd name="f77" fmla="+- f46 f71 0"/>
              <a:gd name="f78" fmla="+- f47 f72 0"/>
              <a:gd name="f79" fmla="+- f46 f73 0"/>
              <a:gd name="f80" fmla="*/ f74 f31 1"/>
              <a:gd name="f81" fmla="*/ f76 f31 1"/>
              <a:gd name="f82" fmla="*/ f75 f31 1"/>
              <a:gd name="f83" fmla="*/ f77 f31 1"/>
              <a:gd name="f84" fmla="*/ f72 f31 1"/>
              <a:gd name="f85" fmla="*/ f73 f31 1"/>
              <a:gd name="f86" fmla="*/ f78 1 2"/>
              <a:gd name="f87" fmla="*/ f79 1 2"/>
              <a:gd name="f88" fmla="*/ f86 f31 1"/>
              <a:gd name="f89" fmla="*/ f87 f31 1"/>
            </a:gdLst>
            <a:ahLst/>
            <a:cxnLst>
              <a:cxn ang="3cd4">
                <a:pos x="hc" y="t"/>
              </a:cxn>
              <a:cxn ang="0">
                <a:pos x="r" y="vc"/>
              </a:cxn>
              <a:cxn ang="cd4">
                <a:pos x="hc" y="b"/>
              </a:cxn>
              <a:cxn ang="cd2">
                <a:pos x="l" y="vc"/>
              </a:cxn>
              <a:cxn ang="f29">
                <a:pos x="f82" y="f83"/>
              </a:cxn>
              <a:cxn ang="f29">
                <a:pos x="f80" y="f83"/>
              </a:cxn>
              <a:cxn ang="f30">
                <a:pos x="f80" y="f81"/>
              </a:cxn>
              <a:cxn ang="f30">
                <a:pos x="f84" y="f85"/>
              </a:cxn>
            </a:cxnLst>
            <a:rect l="f80" t="f81" r="f82" b="f83"/>
            <a:pathLst>
              <a:path>
                <a:moveTo>
                  <a:pt x="f38" y="f56"/>
                </a:moveTo>
                <a:arcTo wR="f51" hR="f52" stAng="f0" swAng="f1"/>
                <a:quadBezTo>
                  <a:pt x="f88" y="f38"/>
                  <a:pt x="f84" y="f85"/>
                </a:quadBezTo>
                <a:quadBezTo>
                  <a:pt x="f42" y="f89"/>
                  <a:pt x="f42" y="f56"/>
                </a:quadBezTo>
                <a:arcTo wR="f51" hR="f52" stAng="f6" swAng="f0"/>
                <a:close/>
              </a:path>
            </a:pathLst>
          </a:custGeom>
          <a:solidFill>
            <a:srgbClr val="C00000"/>
          </a:solidFill>
          <a:ln w="12701" cap="flat">
            <a:solidFill>
              <a:srgbClr val="C0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alibri"/>
            </a:endParaRPr>
          </a:p>
        </p:txBody>
      </p:sp>
      <p:sp>
        <p:nvSpPr>
          <p:cNvPr id="15" name="Rectangle 6">
            <a:extLst>
              <a:ext uri="{FF2B5EF4-FFF2-40B4-BE49-F238E27FC236}">
                <a16:creationId xmlns:a16="http://schemas.microsoft.com/office/drawing/2014/main" id="{93782F17-F712-20A3-21A7-F33743CD0C91}"/>
              </a:ext>
            </a:extLst>
          </p:cNvPr>
          <p:cNvSpPr/>
          <p:nvPr/>
        </p:nvSpPr>
        <p:spPr>
          <a:xfrm>
            <a:off x="628650" y="1614546"/>
            <a:ext cx="854717" cy="184663"/>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600" b="0" i="1" u="none" strike="noStrike" kern="1200" cap="none" spc="0" baseline="0">
                <a:solidFill>
                  <a:srgbClr val="FFFFFF"/>
                </a:solidFill>
                <a:uFillTx/>
                <a:latin typeface="Calibri"/>
              </a:rPr>
              <a:t>© </a:t>
            </a:r>
            <a:r>
              <a:rPr lang="fr-BE" sz="600" b="0" i="0" u="none" strike="noStrike" kern="1200" cap="none" spc="0" baseline="0">
                <a:solidFill>
                  <a:srgbClr val="FFFFFF"/>
                </a:solidFill>
                <a:uFillTx/>
                <a:latin typeface="Calibri"/>
              </a:rPr>
              <a:t>EUROPEAN UNION</a:t>
            </a:r>
          </a:p>
        </p:txBody>
      </p:sp>
      <p:sp>
        <p:nvSpPr>
          <p:cNvPr id="16" name="Rectangle 7">
            <a:extLst>
              <a:ext uri="{FF2B5EF4-FFF2-40B4-BE49-F238E27FC236}">
                <a16:creationId xmlns:a16="http://schemas.microsoft.com/office/drawing/2014/main" id="{23F97E22-A82E-448D-913B-E816851B5E17}"/>
              </a:ext>
            </a:extLst>
          </p:cNvPr>
          <p:cNvSpPr/>
          <p:nvPr/>
        </p:nvSpPr>
        <p:spPr>
          <a:xfrm>
            <a:off x="3347069" y="1614546"/>
            <a:ext cx="854717" cy="184663"/>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600" b="0" i="1" u="none" strike="noStrike" kern="1200" cap="none" spc="0" baseline="0">
                <a:solidFill>
                  <a:srgbClr val="FFFFFF"/>
                </a:solidFill>
                <a:uFillTx/>
                <a:latin typeface="Calibri"/>
              </a:rPr>
              <a:t>© </a:t>
            </a:r>
            <a:r>
              <a:rPr lang="fr-BE" sz="600" b="0" i="0" u="none" strike="noStrike" kern="1200" cap="none" spc="0" baseline="0">
                <a:solidFill>
                  <a:srgbClr val="FFFFFF"/>
                </a:solidFill>
                <a:uFillTx/>
                <a:latin typeface="Calibri"/>
              </a:rPr>
              <a:t>EUROPEAN UNION</a:t>
            </a:r>
          </a:p>
        </p:txBody>
      </p:sp>
      <p:sp>
        <p:nvSpPr>
          <p:cNvPr id="17" name="Rectangle 8">
            <a:extLst>
              <a:ext uri="{FF2B5EF4-FFF2-40B4-BE49-F238E27FC236}">
                <a16:creationId xmlns:a16="http://schemas.microsoft.com/office/drawing/2014/main" id="{E6D6C4A2-BBB9-3307-CFBB-9F89B2221FE4}"/>
              </a:ext>
            </a:extLst>
          </p:cNvPr>
          <p:cNvSpPr/>
          <p:nvPr/>
        </p:nvSpPr>
        <p:spPr>
          <a:xfrm>
            <a:off x="1950716" y="3747256"/>
            <a:ext cx="854717" cy="184663"/>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600" b="0" i="1" u="none" strike="noStrike" kern="1200" cap="none" spc="0" baseline="0">
                <a:solidFill>
                  <a:srgbClr val="FFFFFF"/>
                </a:solidFill>
                <a:uFillTx/>
                <a:latin typeface="Calibri"/>
              </a:rPr>
              <a:t>© </a:t>
            </a:r>
            <a:r>
              <a:rPr lang="fr-BE" sz="600" b="0" i="0" u="none" strike="noStrike" kern="1200" cap="none" spc="0" baseline="0">
                <a:solidFill>
                  <a:srgbClr val="FFFFFF"/>
                </a:solidFill>
                <a:uFillTx/>
                <a:latin typeface="Calibri"/>
              </a:rPr>
              <a:t>EUROPEAN UNION</a:t>
            </a:r>
          </a:p>
        </p:txBody>
      </p:sp>
      <p:sp>
        <p:nvSpPr>
          <p:cNvPr id="18" name="Rectangle 9">
            <a:extLst>
              <a:ext uri="{FF2B5EF4-FFF2-40B4-BE49-F238E27FC236}">
                <a16:creationId xmlns:a16="http://schemas.microsoft.com/office/drawing/2014/main" id="{6FA41472-7EBA-C3D8-41F8-A8B3DC6EA627}"/>
              </a:ext>
            </a:extLst>
          </p:cNvPr>
          <p:cNvSpPr/>
          <p:nvPr/>
        </p:nvSpPr>
        <p:spPr>
          <a:xfrm>
            <a:off x="4695187" y="3714987"/>
            <a:ext cx="854717" cy="184663"/>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600" b="0" i="1" u="none" strike="noStrike" kern="1200" cap="none" spc="0" baseline="0">
                <a:solidFill>
                  <a:srgbClr val="FFFFFF"/>
                </a:solidFill>
                <a:uFillTx/>
                <a:latin typeface="Calibri"/>
              </a:rPr>
              <a:t>© </a:t>
            </a:r>
            <a:r>
              <a:rPr lang="fr-BE" sz="600" b="0" i="0" u="none" strike="noStrike" kern="1200" cap="none" spc="0" baseline="0">
                <a:solidFill>
                  <a:srgbClr val="FFFFFF"/>
                </a:solidFill>
                <a:uFillTx/>
                <a:latin typeface="Calibri"/>
              </a:rPr>
              <a:t>EUROPEAN UNION</a:t>
            </a:r>
          </a:p>
        </p:txBody>
      </p:sp>
      <p:sp>
        <p:nvSpPr>
          <p:cNvPr id="19" name="Rectangle 10">
            <a:extLst>
              <a:ext uri="{FF2B5EF4-FFF2-40B4-BE49-F238E27FC236}">
                <a16:creationId xmlns:a16="http://schemas.microsoft.com/office/drawing/2014/main" id="{E624FA3C-169F-301B-8D71-786EBA173AEC}"/>
              </a:ext>
            </a:extLst>
          </p:cNvPr>
          <p:cNvSpPr/>
          <p:nvPr/>
        </p:nvSpPr>
        <p:spPr>
          <a:xfrm>
            <a:off x="6065489" y="1614546"/>
            <a:ext cx="854717" cy="184663"/>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600" b="0" i="1" u="none" strike="noStrike" kern="1200" cap="none" spc="0" baseline="0">
                <a:solidFill>
                  <a:srgbClr val="FFFFFF"/>
                </a:solidFill>
                <a:uFillTx/>
                <a:latin typeface="Calibri"/>
              </a:rPr>
              <a:t>© </a:t>
            </a:r>
            <a:r>
              <a:rPr lang="fr-BE" sz="600" b="0" i="0" u="none" strike="noStrike" kern="1200" cap="none" spc="0" baseline="0">
                <a:solidFill>
                  <a:srgbClr val="FFFFFF"/>
                </a:solidFill>
                <a:uFillTx/>
                <a:latin typeface="Calibri"/>
              </a:rPr>
              <a:t>EUROPEAN UNION</a:t>
            </a:r>
          </a:p>
        </p:txBody>
      </p:sp>
      <p:sp>
        <p:nvSpPr>
          <p:cNvPr id="20" name="TextBox 13">
            <a:extLst>
              <a:ext uri="{FF2B5EF4-FFF2-40B4-BE49-F238E27FC236}">
                <a16:creationId xmlns:a16="http://schemas.microsoft.com/office/drawing/2014/main" id="{603B6381-AEAE-AFD9-1097-B54139948948}"/>
              </a:ext>
            </a:extLst>
          </p:cNvPr>
          <p:cNvSpPr txBox="1"/>
          <p:nvPr/>
        </p:nvSpPr>
        <p:spPr>
          <a:xfrm>
            <a:off x="8839203" y="5120640"/>
            <a:ext cx="338556" cy="1737360"/>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IE" sz="1000" b="1" i="0" u="none" strike="noStrike" kern="1200" cap="none" spc="0" baseline="0">
                <a:solidFill>
                  <a:srgbClr val="C00000"/>
                </a:solidFill>
                <a:uFillTx/>
                <a:latin typeface="Arial" pitchFamily="34"/>
                <a:cs typeface="Arial" pitchFamily="34"/>
              </a:rPr>
              <a:t>AR KO NODARBOJAS ES?</a:t>
            </a:r>
          </a:p>
        </p:txBody>
      </p:sp>
      <p:cxnSp>
        <p:nvCxnSpPr>
          <p:cNvPr id="21" name="Connecteur droit 10">
            <a:extLst>
              <a:ext uri="{FF2B5EF4-FFF2-40B4-BE49-F238E27FC236}">
                <a16:creationId xmlns:a16="http://schemas.microsoft.com/office/drawing/2014/main" id="{38604A27-A52A-48CF-7AA3-0AEFEF5A9C62}"/>
              </a:ext>
            </a:extLst>
          </p:cNvPr>
          <p:cNvCxnSpPr/>
          <p:nvPr/>
        </p:nvCxnSpPr>
        <p:spPr>
          <a:xfrm>
            <a:off x="8897779" y="5012896"/>
            <a:ext cx="246221" cy="0"/>
          </a:xfrm>
          <a:prstGeom prst="straightConnector1">
            <a:avLst/>
          </a:prstGeom>
          <a:noFill/>
          <a:ln w="12701" cap="flat">
            <a:solidFill>
              <a:srgbClr val="C00000"/>
            </a:solidFill>
            <a:prstDash val="solid"/>
            <a:miter/>
          </a:ln>
        </p:spPr>
      </p:cxn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name="Slide153">
    <p:bg>
      <p:bgPr>
        <a:solidFill>
          <a:srgbClr val="F2F2F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242B08-42A8-648A-F00D-00A986A350AA}"/>
              </a:ext>
            </a:extLst>
          </p:cNvPr>
          <p:cNvSpPr txBox="1">
            <a:spLocks noGrp="1"/>
          </p:cNvSpPr>
          <p:nvPr>
            <p:ph type="title"/>
          </p:nvPr>
        </p:nvSpPr>
        <p:spPr>
          <a:xfrm>
            <a:off x="920188" y="158877"/>
            <a:ext cx="8176263" cy="1460497"/>
          </a:xfrm>
        </p:spPr>
        <p:txBody>
          <a:bodyPr/>
          <a:lstStyle/>
          <a:p>
            <a:pPr lvl="0"/>
            <a:r>
              <a:rPr lang="fr-FR" sz="2600" b="1">
                <a:solidFill>
                  <a:srgbClr val="C00000"/>
                </a:solidFill>
                <a:latin typeface="Calibri"/>
              </a:rPr>
              <a:t>     </a:t>
            </a:r>
            <a:br>
              <a:rPr lang="fr-FR" sz="2600" b="1">
                <a:solidFill>
                  <a:srgbClr val="C00000"/>
                </a:solidFill>
                <a:latin typeface="Calibri"/>
              </a:rPr>
            </a:br>
            <a:r>
              <a:rPr lang="fr-FR" sz="2600" b="1">
                <a:solidFill>
                  <a:srgbClr val="C00000"/>
                </a:solidFill>
                <a:latin typeface="Calibri"/>
              </a:rPr>
              <a:t>…UN DAUDZAS CITAS IESPĒJAS</a:t>
            </a:r>
            <a:br>
              <a:rPr lang="fr-FR" sz="2600" b="1">
                <a:solidFill>
                  <a:srgbClr val="C00000"/>
                </a:solidFill>
                <a:latin typeface="Calibri"/>
              </a:rPr>
            </a:br>
            <a:br>
              <a:rPr lang="fr-FR" sz="2600" b="1">
                <a:solidFill>
                  <a:srgbClr val="C00000"/>
                </a:solidFill>
                <a:latin typeface="Calibri"/>
              </a:rPr>
            </a:br>
            <a:endParaRPr lang="en-IE" sz="2400">
              <a:latin typeface="Calibri"/>
            </a:endParaRPr>
          </a:p>
        </p:txBody>
      </p:sp>
      <p:grpSp>
        <p:nvGrpSpPr>
          <p:cNvPr id="3" name="Content Placeholder 3">
            <a:extLst>
              <a:ext uri="{FF2B5EF4-FFF2-40B4-BE49-F238E27FC236}">
                <a16:creationId xmlns:a16="http://schemas.microsoft.com/office/drawing/2014/main" id="{DCF62D7E-554C-8700-21EA-9A0E3BC71346}"/>
              </a:ext>
            </a:extLst>
          </p:cNvPr>
          <p:cNvGrpSpPr/>
          <p:nvPr/>
        </p:nvGrpSpPr>
        <p:grpSpPr>
          <a:xfrm>
            <a:off x="631960" y="1810630"/>
            <a:ext cx="7880079" cy="3942545"/>
            <a:chOff x="631960" y="1810630"/>
            <a:chExt cx="7880079" cy="3942545"/>
          </a:xfrm>
        </p:grpSpPr>
        <p:sp>
          <p:nvSpPr>
            <p:cNvPr id="4" name="Rectangle 3">
              <a:extLst>
                <a:ext uri="{FF2B5EF4-FFF2-40B4-BE49-F238E27FC236}">
                  <a16:creationId xmlns:a16="http://schemas.microsoft.com/office/drawing/2014/main" id="{91E8E6A4-F114-3A61-7460-FEE8041D2A33}"/>
                </a:ext>
              </a:extLst>
            </p:cNvPr>
            <p:cNvSpPr/>
            <p:nvPr/>
          </p:nvSpPr>
          <p:spPr>
            <a:xfrm>
              <a:off x="631960" y="1810630"/>
              <a:ext cx="2278200" cy="1683584"/>
            </a:xfrm>
            <a:prstGeom prst="rect">
              <a:avLst/>
            </a:prstGeom>
            <a:blipFill>
              <a:blip r:embed="rId3">
                <a:alphaModFix/>
              </a:blip>
              <a:stretch>
                <a:fillRect/>
              </a:stretch>
            </a:blipFill>
            <a:ln w="9528" cap="flat">
              <a:solidFill>
                <a:srgbClr val="000000"/>
              </a:solidFill>
              <a:prstDash val="solid"/>
              <a:miter/>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1800" b="0" i="0" u="none" strike="noStrike" kern="1200" cap="none" spc="0" baseline="0">
                <a:solidFill>
                  <a:srgbClr val="000000"/>
                </a:solidFill>
                <a:uFillTx/>
                <a:latin typeface="Calibri"/>
              </a:endParaRPr>
            </a:p>
          </p:txBody>
        </p:sp>
        <p:sp>
          <p:nvSpPr>
            <p:cNvPr id="5" name="Freeform: Shape 4">
              <a:extLst>
                <a:ext uri="{FF2B5EF4-FFF2-40B4-BE49-F238E27FC236}">
                  <a16:creationId xmlns:a16="http://schemas.microsoft.com/office/drawing/2014/main" id="{20E340F5-A575-4957-8A6E-90913D98E2B9}"/>
                </a:ext>
              </a:extLst>
            </p:cNvPr>
            <p:cNvSpPr/>
            <p:nvPr/>
          </p:nvSpPr>
          <p:spPr>
            <a:xfrm>
              <a:off x="1092451" y="3188942"/>
              <a:ext cx="1963134" cy="471775"/>
            </a:xfrm>
            <a:custGeom>
              <a:avLst/>
              <a:gdLst>
                <a:gd name="f0" fmla="val 10800000"/>
                <a:gd name="f1" fmla="val 5400000"/>
                <a:gd name="f2" fmla="val 180"/>
                <a:gd name="f3" fmla="val w"/>
                <a:gd name="f4" fmla="val h"/>
                <a:gd name="f5" fmla="val 0"/>
                <a:gd name="f6" fmla="val 1963132"/>
                <a:gd name="f7" fmla="val 471773"/>
                <a:gd name="f8" fmla="+- 0 0 -90"/>
                <a:gd name="f9" fmla="*/ f3 1 1963132"/>
                <a:gd name="f10" fmla="*/ f4 1 471773"/>
                <a:gd name="f11" fmla="+- f7 0 f5"/>
                <a:gd name="f12" fmla="+- f6 0 f5"/>
                <a:gd name="f13" fmla="*/ f8 f0 1"/>
                <a:gd name="f14" fmla="*/ f12 1 1963132"/>
                <a:gd name="f15" fmla="*/ f11 1 471773"/>
                <a:gd name="f16" fmla="*/ 0 f12 1"/>
                <a:gd name="f17" fmla="*/ 0 f11 1"/>
                <a:gd name="f18" fmla="*/ 1963132 f12 1"/>
                <a:gd name="f19" fmla="*/ 471773 f11 1"/>
                <a:gd name="f20" fmla="*/ f13 1 f2"/>
                <a:gd name="f21" fmla="*/ f16 1 1963132"/>
                <a:gd name="f22" fmla="*/ f17 1 471773"/>
                <a:gd name="f23" fmla="*/ f18 1 1963132"/>
                <a:gd name="f24" fmla="*/ f19 1 471773"/>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1963132" h="471773">
                  <a:moveTo>
                    <a:pt x="f5" y="f5"/>
                  </a:moveTo>
                  <a:lnTo>
                    <a:pt x="f6" y="f5"/>
                  </a:lnTo>
                  <a:lnTo>
                    <a:pt x="f6" y="f7"/>
                  </a:lnTo>
                  <a:lnTo>
                    <a:pt x="f5" y="f7"/>
                  </a:lnTo>
                  <a:lnTo>
                    <a:pt x="f5" y="f5"/>
                  </a:lnTo>
                  <a:close/>
                </a:path>
              </a:pathLst>
            </a:custGeom>
            <a:solidFill>
              <a:srgbClr val="C00000"/>
            </a:solidFill>
            <a:ln w="12701" cap="flat">
              <a:solidFill>
                <a:srgbClr val="FFFFFF"/>
              </a:solidFill>
              <a:prstDash val="solid"/>
              <a:miter/>
            </a:ln>
          </p:spPr>
          <p:txBody>
            <a:bodyPr vert="horz" wrap="square" lIns="30476" tIns="30476" rIns="30476" bIns="30476" anchor="ctr" anchorCtr="1" compatLnSpc="1">
              <a:noAutofit/>
            </a:bodyPr>
            <a:lstStyle/>
            <a:p>
              <a:pPr marL="0" marR="0" lvl="0" indent="0" algn="ctr" defTabSz="711202" rtl="0" fontAlgn="auto" hangingPunct="1">
                <a:lnSpc>
                  <a:spcPct val="90000"/>
                </a:lnSpc>
                <a:spcBef>
                  <a:spcPts val="0"/>
                </a:spcBef>
                <a:spcAft>
                  <a:spcPts val="100"/>
                </a:spcAft>
                <a:buNone/>
                <a:tabLst/>
                <a:defRPr sz="1800" b="0" i="0" u="none" strike="noStrike" kern="0" cap="none" spc="0" baseline="0">
                  <a:solidFill>
                    <a:srgbClr val="000000"/>
                  </a:solidFill>
                  <a:uFillTx/>
                </a:defRPr>
              </a:pPr>
              <a:r>
                <a:rPr lang="en-US" sz="1600" b="0" i="0" u="none" strike="noStrike" kern="1200" cap="none" spc="0" baseline="0">
                  <a:solidFill>
                    <a:srgbClr val="FFFFFF"/>
                  </a:solidFill>
                  <a:uFillTx/>
                  <a:latin typeface="Calibri"/>
                </a:rPr>
                <a:t>Līdzdalība</a:t>
              </a:r>
            </a:p>
          </p:txBody>
        </p:sp>
        <p:sp>
          <p:nvSpPr>
            <p:cNvPr id="6" name="Rectangle 5">
              <a:extLst>
                <a:ext uri="{FF2B5EF4-FFF2-40B4-BE49-F238E27FC236}">
                  <a16:creationId xmlns:a16="http://schemas.microsoft.com/office/drawing/2014/main" id="{70D885DA-1A65-96C1-6D4F-D79CE5B1640D}"/>
                </a:ext>
              </a:extLst>
            </p:cNvPr>
            <p:cNvSpPr/>
            <p:nvPr/>
          </p:nvSpPr>
          <p:spPr>
            <a:xfrm>
              <a:off x="3360191" y="1810630"/>
              <a:ext cx="2278200" cy="1683584"/>
            </a:xfrm>
            <a:prstGeom prst="rect">
              <a:avLst/>
            </a:prstGeom>
            <a:blipFill>
              <a:blip r:embed="rId4">
                <a:alphaModFix/>
              </a:blip>
              <a:stretch>
                <a:fillRect/>
              </a:stretch>
            </a:blipFill>
            <a:ln w="9528" cap="flat">
              <a:solidFill>
                <a:srgbClr val="000000"/>
              </a:solidFill>
              <a:prstDash val="solid"/>
              <a:miter/>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1800" b="0" i="0" u="none" strike="noStrike" kern="1200" cap="none" spc="0" baseline="0">
                <a:solidFill>
                  <a:srgbClr val="000000"/>
                </a:solidFill>
                <a:uFillTx/>
                <a:latin typeface="Calibri"/>
              </a:endParaRPr>
            </a:p>
          </p:txBody>
        </p:sp>
        <p:sp>
          <p:nvSpPr>
            <p:cNvPr id="7" name="Freeform: Shape 6">
              <a:extLst>
                <a:ext uri="{FF2B5EF4-FFF2-40B4-BE49-F238E27FC236}">
                  <a16:creationId xmlns:a16="http://schemas.microsoft.com/office/drawing/2014/main" id="{58C0D77D-FEFD-9385-7976-1AB50785A8DD}"/>
                </a:ext>
              </a:extLst>
            </p:cNvPr>
            <p:cNvSpPr/>
            <p:nvPr/>
          </p:nvSpPr>
          <p:spPr>
            <a:xfrm>
              <a:off x="3820674" y="3188942"/>
              <a:ext cx="1963134" cy="471775"/>
            </a:xfrm>
            <a:custGeom>
              <a:avLst/>
              <a:gdLst>
                <a:gd name="f0" fmla="val 10800000"/>
                <a:gd name="f1" fmla="val 5400000"/>
                <a:gd name="f2" fmla="val 180"/>
                <a:gd name="f3" fmla="val w"/>
                <a:gd name="f4" fmla="val h"/>
                <a:gd name="f5" fmla="val 0"/>
                <a:gd name="f6" fmla="val 1963132"/>
                <a:gd name="f7" fmla="val 471773"/>
                <a:gd name="f8" fmla="+- 0 0 -90"/>
                <a:gd name="f9" fmla="*/ f3 1 1963132"/>
                <a:gd name="f10" fmla="*/ f4 1 471773"/>
                <a:gd name="f11" fmla="+- f7 0 f5"/>
                <a:gd name="f12" fmla="+- f6 0 f5"/>
                <a:gd name="f13" fmla="*/ f8 f0 1"/>
                <a:gd name="f14" fmla="*/ f12 1 1963132"/>
                <a:gd name="f15" fmla="*/ f11 1 471773"/>
                <a:gd name="f16" fmla="*/ 0 f12 1"/>
                <a:gd name="f17" fmla="*/ 0 f11 1"/>
                <a:gd name="f18" fmla="*/ 1963132 f12 1"/>
                <a:gd name="f19" fmla="*/ 471773 f11 1"/>
                <a:gd name="f20" fmla="*/ f13 1 f2"/>
                <a:gd name="f21" fmla="*/ f16 1 1963132"/>
                <a:gd name="f22" fmla="*/ f17 1 471773"/>
                <a:gd name="f23" fmla="*/ f18 1 1963132"/>
                <a:gd name="f24" fmla="*/ f19 1 471773"/>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1963132" h="471773">
                  <a:moveTo>
                    <a:pt x="f5" y="f5"/>
                  </a:moveTo>
                  <a:lnTo>
                    <a:pt x="f6" y="f5"/>
                  </a:lnTo>
                  <a:lnTo>
                    <a:pt x="f6" y="f7"/>
                  </a:lnTo>
                  <a:lnTo>
                    <a:pt x="f5" y="f7"/>
                  </a:lnTo>
                  <a:lnTo>
                    <a:pt x="f5" y="f5"/>
                  </a:lnTo>
                  <a:close/>
                </a:path>
              </a:pathLst>
            </a:custGeom>
            <a:solidFill>
              <a:srgbClr val="C00000"/>
            </a:solidFill>
            <a:ln w="12701" cap="flat">
              <a:solidFill>
                <a:srgbClr val="FFFFFF"/>
              </a:solidFill>
              <a:prstDash val="solid"/>
              <a:miter/>
            </a:ln>
          </p:spPr>
          <p:txBody>
            <a:bodyPr vert="horz" wrap="square" lIns="30476" tIns="30476" rIns="30476" bIns="30476" anchor="ctr" anchorCtr="1" compatLnSpc="1">
              <a:noAutofit/>
            </a:bodyPr>
            <a:lstStyle/>
            <a:p>
              <a:pPr marL="0" marR="0" lvl="0" indent="0" algn="ctr" defTabSz="711202" rtl="0" fontAlgn="auto" hangingPunct="1">
                <a:lnSpc>
                  <a:spcPct val="90000"/>
                </a:lnSpc>
                <a:spcBef>
                  <a:spcPts val="0"/>
                </a:spcBef>
                <a:spcAft>
                  <a:spcPts val="100"/>
                </a:spcAft>
                <a:buNone/>
                <a:tabLst/>
                <a:defRPr sz="1800" b="0" i="0" u="none" strike="noStrike" kern="0" cap="none" spc="0" baseline="0">
                  <a:solidFill>
                    <a:srgbClr val="000000"/>
                  </a:solidFill>
                  <a:uFillTx/>
                </a:defRPr>
              </a:pPr>
              <a:r>
                <a:rPr lang="en-US" sz="1600" b="0" i="0" u="none" strike="noStrike" kern="1200" cap="none" spc="0" baseline="0">
                  <a:solidFill>
                    <a:srgbClr val="FFFFFF"/>
                  </a:solidFill>
                  <a:uFillTx/>
                  <a:latin typeface="Calibri"/>
                </a:rPr>
                <a:t>Vides aizsardzība</a:t>
              </a:r>
            </a:p>
          </p:txBody>
        </p:sp>
        <p:sp>
          <p:nvSpPr>
            <p:cNvPr id="8" name="Rectangle 7">
              <a:extLst>
                <a:ext uri="{FF2B5EF4-FFF2-40B4-BE49-F238E27FC236}">
                  <a16:creationId xmlns:a16="http://schemas.microsoft.com/office/drawing/2014/main" id="{89E488FA-AB8A-9DD7-2C75-E41C335E871B}"/>
                </a:ext>
              </a:extLst>
            </p:cNvPr>
            <p:cNvSpPr/>
            <p:nvPr/>
          </p:nvSpPr>
          <p:spPr>
            <a:xfrm>
              <a:off x="6088413" y="1810630"/>
              <a:ext cx="2278200" cy="1683584"/>
            </a:xfrm>
            <a:prstGeom prst="rect">
              <a:avLst/>
            </a:prstGeom>
            <a:blipFill>
              <a:blip r:embed="rId5">
                <a:alphaModFix/>
              </a:blip>
              <a:stretch>
                <a:fillRect/>
              </a:stretch>
            </a:blipFill>
            <a:ln w="9528" cap="flat">
              <a:solidFill>
                <a:srgbClr val="000000"/>
              </a:solidFill>
              <a:prstDash val="solid"/>
              <a:miter/>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1800" b="0" i="0" u="none" strike="noStrike" kern="1200" cap="none" spc="0" baseline="0">
                <a:solidFill>
                  <a:srgbClr val="000000"/>
                </a:solidFill>
                <a:uFillTx/>
                <a:latin typeface="Calibri"/>
              </a:endParaRPr>
            </a:p>
          </p:txBody>
        </p:sp>
        <p:sp>
          <p:nvSpPr>
            <p:cNvPr id="9" name="Freeform: Shape 8">
              <a:extLst>
                <a:ext uri="{FF2B5EF4-FFF2-40B4-BE49-F238E27FC236}">
                  <a16:creationId xmlns:a16="http://schemas.microsoft.com/office/drawing/2014/main" id="{E94A408B-4F14-B677-0A77-4A4B07E7CD0E}"/>
                </a:ext>
              </a:extLst>
            </p:cNvPr>
            <p:cNvSpPr/>
            <p:nvPr/>
          </p:nvSpPr>
          <p:spPr>
            <a:xfrm>
              <a:off x="6548905" y="3188942"/>
              <a:ext cx="1963134" cy="471775"/>
            </a:xfrm>
            <a:custGeom>
              <a:avLst/>
              <a:gdLst>
                <a:gd name="f0" fmla="val 10800000"/>
                <a:gd name="f1" fmla="val 5400000"/>
                <a:gd name="f2" fmla="val 180"/>
                <a:gd name="f3" fmla="val w"/>
                <a:gd name="f4" fmla="val h"/>
                <a:gd name="f5" fmla="val 0"/>
                <a:gd name="f6" fmla="val 1963132"/>
                <a:gd name="f7" fmla="val 471773"/>
                <a:gd name="f8" fmla="+- 0 0 -90"/>
                <a:gd name="f9" fmla="*/ f3 1 1963132"/>
                <a:gd name="f10" fmla="*/ f4 1 471773"/>
                <a:gd name="f11" fmla="+- f7 0 f5"/>
                <a:gd name="f12" fmla="+- f6 0 f5"/>
                <a:gd name="f13" fmla="*/ f8 f0 1"/>
                <a:gd name="f14" fmla="*/ f12 1 1963132"/>
                <a:gd name="f15" fmla="*/ f11 1 471773"/>
                <a:gd name="f16" fmla="*/ 0 f12 1"/>
                <a:gd name="f17" fmla="*/ 0 f11 1"/>
                <a:gd name="f18" fmla="*/ 1963132 f12 1"/>
                <a:gd name="f19" fmla="*/ 471773 f11 1"/>
                <a:gd name="f20" fmla="*/ f13 1 f2"/>
                <a:gd name="f21" fmla="*/ f16 1 1963132"/>
                <a:gd name="f22" fmla="*/ f17 1 471773"/>
                <a:gd name="f23" fmla="*/ f18 1 1963132"/>
                <a:gd name="f24" fmla="*/ f19 1 471773"/>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1963132" h="471773">
                  <a:moveTo>
                    <a:pt x="f5" y="f5"/>
                  </a:moveTo>
                  <a:lnTo>
                    <a:pt x="f6" y="f5"/>
                  </a:lnTo>
                  <a:lnTo>
                    <a:pt x="f6" y="f7"/>
                  </a:lnTo>
                  <a:lnTo>
                    <a:pt x="f5" y="f7"/>
                  </a:lnTo>
                  <a:lnTo>
                    <a:pt x="f5" y="f5"/>
                  </a:lnTo>
                  <a:close/>
                </a:path>
              </a:pathLst>
            </a:custGeom>
            <a:solidFill>
              <a:srgbClr val="C00000"/>
            </a:solidFill>
            <a:ln w="12701" cap="flat">
              <a:solidFill>
                <a:srgbClr val="FFFFFF"/>
              </a:solidFill>
              <a:prstDash val="solid"/>
              <a:miter/>
            </a:ln>
          </p:spPr>
          <p:txBody>
            <a:bodyPr vert="horz" wrap="square" lIns="30476" tIns="30476" rIns="30476" bIns="30476" anchor="ctr" anchorCtr="1" compatLnSpc="1">
              <a:noAutofit/>
            </a:bodyPr>
            <a:lstStyle/>
            <a:p>
              <a:pPr marL="0" marR="0" lvl="0" indent="0" algn="ctr" defTabSz="711202" rtl="0" fontAlgn="auto" hangingPunct="1">
                <a:lnSpc>
                  <a:spcPct val="90000"/>
                </a:lnSpc>
                <a:spcBef>
                  <a:spcPts val="0"/>
                </a:spcBef>
                <a:spcAft>
                  <a:spcPts val="100"/>
                </a:spcAft>
                <a:buNone/>
                <a:tabLst/>
                <a:defRPr sz="1800" b="0" i="0" u="none" strike="noStrike" kern="0" cap="none" spc="0" baseline="0">
                  <a:solidFill>
                    <a:srgbClr val="000000"/>
                  </a:solidFill>
                  <a:uFillTx/>
                </a:defRPr>
              </a:pPr>
              <a:r>
                <a:rPr lang="en-US" sz="1600" b="0" i="0" u="none" strike="noStrike" kern="1200" cap="none" spc="0" baseline="0">
                  <a:solidFill>
                    <a:srgbClr val="FFFFFF"/>
                  </a:solidFill>
                  <a:uFillTx/>
                  <a:latin typeface="Calibri"/>
                </a:rPr>
                <a:t>Patērētāju tiesības un drošība</a:t>
              </a:r>
            </a:p>
          </p:txBody>
        </p:sp>
        <p:sp>
          <p:nvSpPr>
            <p:cNvPr id="10" name="Rectangle 9">
              <a:extLst>
                <a:ext uri="{FF2B5EF4-FFF2-40B4-BE49-F238E27FC236}">
                  <a16:creationId xmlns:a16="http://schemas.microsoft.com/office/drawing/2014/main" id="{CDD69D24-CB0C-075D-894B-5BE2C50F733B}"/>
                </a:ext>
              </a:extLst>
            </p:cNvPr>
            <p:cNvSpPr/>
            <p:nvPr/>
          </p:nvSpPr>
          <p:spPr>
            <a:xfrm>
              <a:off x="1996080" y="3903079"/>
              <a:ext cx="2278200" cy="1683584"/>
            </a:xfrm>
            <a:prstGeom prst="rect">
              <a:avLst/>
            </a:prstGeom>
            <a:blipFill>
              <a:blip r:embed="rId6">
                <a:alphaModFix/>
              </a:blip>
              <a:stretch>
                <a:fillRect/>
              </a:stretch>
            </a:blipFill>
            <a:ln w="9528" cap="flat">
              <a:solidFill>
                <a:srgbClr val="000000"/>
              </a:solidFill>
              <a:prstDash val="solid"/>
              <a:miter/>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1800" b="0" i="0" u="none" strike="noStrike" kern="1200" cap="none" spc="0" baseline="0">
                <a:solidFill>
                  <a:srgbClr val="000000"/>
                </a:solidFill>
                <a:uFillTx/>
                <a:latin typeface="Calibri"/>
              </a:endParaRPr>
            </a:p>
          </p:txBody>
        </p:sp>
        <p:sp>
          <p:nvSpPr>
            <p:cNvPr id="11" name="Freeform: Shape 10">
              <a:extLst>
                <a:ext uri="{FF2B5EF4-FFF2-40B4-BE49-F238E27FC236}">
                  <a16:creationId xmlns:a16="http://schemas.microsoft.com/office/drawing/2014/main" id="{8E247597-CD9A-2A0E-CB7A-5DD592D85594}"/>
                </a:ext>
              </a:extLst>
            </p:cNvPr>
            <p:cNvSpPr/>
            <p:nvPr/>
          </p:nvSpPr>
          <p:spPr>
            <a:xfrm>
              <a:off x="2456563" y="5281400"/>
              <a:ext cx="1963134" cy="471775"/>
            </a:xfrm>
            <a:custGeom>
              <a:avLst/>
              <a:gdLst>
                <a:gd name="f0" fmla="val 10800000"/>
                <a:gd name="f1" fmla="val 5400000"/>
                <a:gd name="f2" fmla="val 180"/>
                <a:gd name="f3" fmla="val w"/>
                <a:gd name="f4" fmla="val h"/>
                <a:gd name="f5" fmla="val 0"/>
                <a:gd name="f6" fmla="val 1963132"/>
                <a:gd name="f7" fmla="val 471773"/>
                <a:gd name="f8" fmla="+- 0 0 -90"/>
                <a:gd name="f9" fmla="*/ f3 1 1963132"/>
                <a:gd name="f10" fmla="*/ f4 1 471773"/>
                <a:gd name="f11" fmla="+- f7 0 f5"/>
                <a:gd name="f12" fmla="+- f6 0 f5"/>
                <a:gd name="f13" fmla="*/ f8 f0 1"/>
                <a:gd name="f14" fmla="*/ f12 1 1963132"/>
                <a:gd name="f15" fmla="*/ f11 1 471773"/>
                <a:gd name="f16" fmla="*/ 0 f12 1"/>
                <a:gd name="f17" fmla="*/ 0 f11 1"/>
                <a:gd name="f18" fmla="*/ 1963132 f12 1"/>
                <a:gd name="f19" fmla="*/ 471773 f11 1"/>
                <a:gd name="f20" fmla="*/ f13 1 f2"/>
                <a:gd name="f21" fmla="*/ f16 1 1963132"/>
                <a:gd name="f22" fmla="*/ f17 1 471773"/>
                <a:gd name="f23" fmla="*/ f18 1 1963132"/>
                <a:gd name="f24" fmla="*/ f19 1 471773"/>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1963132" h="471773">
                  <a:moveTo>
                    <a:pt x="f5" y="f5"/>
                  </a:moveTo>
                  <a:lnTo>
                    <a:pt x="f6" y="f5"/>
                  </a:lnTo>
                  <a:lnTo>
                    <a:pt x="f6" y="f7"/>
                  </a:lnTo>
                  <a:lnTo>
                    <a:pt x="f5" y="f7"/>
                  </a:lnTo>
                  <a:lnTo>
                    <a:pt x="f5" y="f5"/>
                  </a:lnTo>
                  <a:close/>
                </a:path>
              </a:pathLst>
            </a:custGeom>
            <a:solidFill>
              <a:srgbClr val="C00000"/>
            </a:solidFill>
            <a:ln w="12701" cap="flat">
              <a:solidFill>
                <a:srgbClr val="FFFFFF"/>
              </a:solidFill>
              <a:prstDash val="solid"/>
              <a:miter/>
            </a:ln>
          </p:spPr>
          <p:txBody>
            <a:bodyPr vert="horz" wrap="square" lIns="30476" tIns="30476" rIns="30476" bIns="30476" anchor="ctr" anchorCtr="1" compatLnSpc="1">
              <a:noAutofit/>
            </a:bodyPr>
            <a:lstStyle/>
            <a:p>
              <a:pPr marL="0" marR="0" lvl="0" indent="0" algn="ctr" defTabSz="711202" rtl="0" fontAlgn="auto" hangingPunct="1">
                <a:lnSpc>
                  <a:spcPct val="90000"/>
                </a:lnSpc>
                <a:spcBef>
                  <a:spcPts val="0"/>
                </a:spcBef>
                <a:spcAft>
                  <a:spcPts val="100"/>
                </a:spcAft>
                <a:buNone/>
                <a:tabLst/>
                <a:defRPr sz="1800" b="0" i="0" u="none" strike="noStrike" kern="0" cap="none" spc="0" baseline="0">
                  <a:solidFill>
                    <a:srgbClr val="000000"/>
                  </a:solidFill>
                  <a:uFillTx/>
                </a:defRPr>
              </a:pPr>
              <a:r>
                <a:rPr lang="en-US" sz="1600" b="0" i="0" u="none" strike="noStrike" kern="1200" cap="none" spc="0" baseline="0">
                  <a:solidFill>
                    <a:srgbClr val="FFFFFF"/>
                  </a:solidFill>
                  <a:uFillTx/>
                  <a:latin typeface="Calibri"/>
                </a:rPr>
                <a:t>ES finansētie projekti</a:t>
              </a:r>
            </a:p>
          </p:txBody>
        </p:sp>
        <p:sp>
          <p:nvSpPr>
            <p:cNvPr id="12" name="Rectangle 11">
              <a:extLst>
                <a:ext uri="{FF2B5EF4-FFF2-40B4-BE49-F238E27FC236}">
                  <a16:creationId xmlns:a16="http://schemas.microsoft.com/office/drawing/2014/main" id="{BFB02DE2-109A-90BE-FC53-B1CDB6FCCE8B}"/>
                </a:ext>
              </a:extLst>
            </p:cNvPr>
            <p:cNvSpPr/>
            <p:nvPr/>
          </p:nvSpPr>
          <p:spPr>
            <a:xfrm>
              <a:off x="4724302" y="3903079"/>
              <a:ext cx="2278200" cy="1683584"/>
            </a:xfrm>
            <a:prstGeom prst="rect">
              <a:avLst/>
            </a:prstGeom>
            <a:blipFill>
              <a:blip r:embed="rId7">
                <a:alphaModFix/>
              </a:blip>
              <a:stretch>
                <a:fillRect/>
              </a:stretch>
            </a:blipFill>
            <a:ln w="9528" cap="flat">
              <a:solidFill>
                <a:srgbClr val="000000"/>
              </a:solidFill>
              <a:prstDash val="solid"/>
              <a:miter/>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1800" b="0" i="0" u="none" strike="noStrike" kern="1200" cap="none" spc="0" baseline="0">
                <a:solidFill>
                  <a:srgbClr val="000000"/>
                </a:solidFill>
                <a:uFillTx/>
                <a:latin typeface="Calibri"/>
              </a:endParaRPr>
            </a:p>
          </p:txBody>
        </p:sp>
        <p:sp>
          <p:nvSpPr>
            <p:cNvPr id="13" name="Freeform: Shape 12">
              <a:extLst>
                <a:ext uri="{FF2B5EF4-FFF2-40B4-BE49-F238E27FC236}">
                  <a16:creationId xmlns:a16="http://schemas.microsoft.com/office/drawing/2014/main" id="{7071FD1F-571F-1E74-FA98-E75E29B7F67F}"/>
                </a:ext>
              </a:extLst>
            </p:cNvPr>
            <p:cNvSpPr/>
            <p:nvPr/>
          </p:nvSpPr>
          <p:spPr>
            <a:xfrm>
              <a:off x="5184794" y="5281400"/>
              <a:ext cx="1963134" cy="471775"/>
            </a:xfrm>
            <a:custGeom>
              <a:avLst/>
              <a:gdLst>
                <a:gd name="f0" fmla="val 10800000"/>
                <a:gd name="f1" fmla="val 5400000"/>
                <a:gd name="f2" fmla="val 180"/>
                <a:gd name="f3" fmla="val w"/>
                <a:gd name="f4" fmla="val h"/>
                <a:gd name="f5" fmla="val 0"/>
                <a:gd name="f6" fmla="val 1963132"/>
                <a:gd name="f7" fmla="val 471773"/>
                <a:gd name="f8" fmla="+- 0 0 -90"/>
                <a:gd name="f9" fmla="*/ f3 1 1963132"/>
                <a:gd name="f10" fmla="*/ f4 1 471773"/>
                <a:gd name="f11" fmla="+- f7 0 f5"/>
                <a:gd name="f12" fmla="+- f6 0 f5"/>
                <a:gd name="f13" fmla="*/ f8 f0 1"/>
                <a:gd name="f14" fmla="*/ f12 1 1963132"/>
                <a:gd name="f15" fmla="*/ f11 1 471773"/>
                <a:gd name="f16" fmla="*/ 0 f12 1"/>
                <a:gd name="f17" fmla="*/ 0 f11 1"/>
                <a:gd name="f18" fmla="*/ 1963132 f12 1"/>
                <a:gd name="f19" fmla="*/ 471773 f11 1"/>
                <a:gd name="f20" fmla="*/ f13 1 f2"/>
                <a:gd name="f21" fmla="*/ f16 1 1963132"/>
                <a:gd name="f22" fmla="*/ f17 1 471773"/>
                <a:gd name="f23" fmla="*/ f18 1 1963132"/>
                <a:gd name="f24" fmla="*/ f19 1 471773"/>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1963132" h="471773">
                  <a:moveTo>
                    <a:pt x="f5" y="f5"/>
                  </a:moveTo>
                  <a:lnTo>
                    <a:pt x="f6" y="f5"/>
                  </a:lnTo>
                  <a:lnTo>
                    <a:pt x="f6" y="f7"/>
                  </a:lnTo>
                  <a:lnTo>
                    <a:pt x="f5" y="f7"/>
                  </a:lnTo>
                  <a:lnTo>
                    <a:pt x="f5" y="f5"/>
                  </a:lnTo>
                  <a:close/>
                </a:path>
              </a:pathLst>
            </a:custGeom>
            <a:solidFill>
              <a:srgbClr val="C00000"/>
            </a:solidFill>
            <a:ln w="12701" cap="flat">
              <a:solidFill>
                <a:srgbClr val="FFFFFF"/>
              </a:solidFill>
              <a:prstDash val="solid"/>
              <a:miter/>
            </a:ln>
          </p:spPr>
          <p:txBody>
            <a:bodyPr vert="horz" wrap="square" lIns="30476" tIns="30476" rIns="30476" bIns="30476" anchor="ctr" anchorCtr="1" compatLnSpc="1">
              <a:noAutofit/>
            </a:bodyPr>
            <a:lstStyle/>
            <a:p>
              <a:pPr marL="0" marR="0" lvl="0" indent="0" algn="ctr" defTabSz="711202" rtl="0" fontAlgn="auto" hangingPunct="1">
                <a:lnSpc>
                  <a:spcPct val="90000"/>
                </a:lnSpc>
                <a:spcBef>
                  <a:spcPts val="0"/>
                </a:spcBef>
                <a:spcAft>
                  <a:spcPts val="100"/>
                </a:spcAft>
                <a:buNone/>
                <a:tabLst/>
                <a:defRPr sz="1800" b="0" i="0" u="none" strike="noStrike" kern="0" cap="none" spc="0" baseline="0">
                  <a:solidFill>
                    <a:srgbClr val="000000"/>
                  </a:solidFill>
                  <a:uFillTx/>
                </a:defRPr>
              </a:pPr>
              <a:r>
                <a:rPr lang="en-US" sz="1600" b="0" i="0" u="none" strike="noStrike" kern="1200" cap="none" spc="0" baseline="0">
                  <a:solidFill>
                    <a:srgbClr val="FFFFFF"/>
                  </a:solidFill>
                  <a:uFillTx/>
                  <a:latin typeface="Calibri"/>
                </a:rPr>
                <a:t>ES pasaulē</a:t>
              </a:r>
            </a:p>
          </p:txBody>
        </p:sp>
      </p:grpSp>
      <p:sp>
        <p:nvSpPr>
          <p:cNvPr id="14" name="Larme 13">
            <a:extLst>
              <a:ext uri="{FF2B5EF4-FFF2-40B4-BE49-F238E27FC236}">
                <a16:creationId xmlns:a16="http://schemas.microsoft.com/office/drawing/2014/main" id="{3165E4A1-CF1A-012C-4565-E72BF87C3EF6}"/>
              </a:ext>
            </a:extLst>
          </p:cNvPr>
          <p:cNvSpPr/>
          <p:nvPr/>
        </p:nvSpPr>
        <p:spPr>
          <a:xfrm rot="5400013">
            <a:off x="338817" y="307792"/>
            <a:ext cx="579601" cy="583067"/>
          </a:xfrm>
          <a:custGeom>
            <a:avLst/>
            <a:gdLst>
              <a:gd name="f0" fmla="val 10800000"/>
              <a:gd name="f1" fmla="val 5400000"/>
              <a:gd name="f2" fmla="val 180"/>
              <a:gd name="f3" fmla="val w"/>
              <a:gd name="f4" fmla="val h"/>
              <a:gd name="f5" fmla="val ss"/>
              <a:gd name="f6" fmla="val 0"/>
              <a:gd name="f7" fmla="*/ 5419351 1 1725033"/>
              <a:gd name="f8" fmla="sqrt 2"/>
              <a:gd name="f9" fmla="val 100000"/>
              <a:gd name="f10" fmla="+- 0 0 -180"/>
              <a:gd name="f11" fmla="+- 0 0 -360"/>
              <a:gd name="f12" fmla="abs f3"/>
              <a:gd name="f13" fmla="abs f4"/>
              <a:gd name="f14" fmla="abs f5"/>
              <a:gd name="f15" fmla="+- 2700000 f1 0"/>
              <a:gd name="f16" fmla="*/ f10 f0 1"/>
              <a:gd name="f17" fmla="*/ f11 f0 1"/>
              <a:gd name="f18" fmla="?: f12 f3 1"/>
              <a:gd name="f19" fmla="?: f13 f4 1"/>
              <a:gd name="f20" fmla="?: f14 f5 1"/>
              <a:gd name="f21" fmla="+- f15 0 f1"/>
              <a:gd name="f22" fmla="*/ f16 1 f2"/>
              <a:gd name="f23" fmla="*/ f17 1 f2"/>
              <a:gd name="f24" fmla="*/ f18 1 21600"/>
              <a:gd name="f25" fmla="*/ f19 1 21600"/>
              <a:gd name="f26" fmla="*/ 21600 f18 1"/>
              <a:gd name="f27" fmla="*/ 21600 f19 1"/>
              <a:gd name="f28" fmla="+- f21 f1 0"/>
              <a:gd name="f29" fmla="+- f22 0 f1"/>
              <a:gd name="f30" fmla="+- f23 0 f1"/>
              <a:gd name="f31" fmla="min f25 f24"/>
              <a:gd name="f32" fmla="*/ f26 1 f20"/>
              <a:gd name="f33" fmla="*/ f27 1 f20"/>
              <a:gd name="f34" fmla="*/ f28 f7 1"/>
              <a:gd name="f35" fmla="val f32"/>
              <a:gd name="f36" fmla="val f33"/>
              <a:gd name="f37" fmla="*/ f34 1 f0"/>
              <a:gd name="f38" fmla="*/ f6 f31 1"/>
              <a:gd name="f39" fmla="+- f36 0 f6"/>
              <a:gd name="f40" fmla="+- f35 0 f6"/>
              <a:gd name="f41" fmla="+- 0 0 f37"/>
              <a:gd name="f42" fmla="*/ f35 f31 1"/>
              <a:gd name="f43" fmla="*/ f39 1 2"/>
              <a:gd name="f44" fmla="*/ f40 1 2"/>
              <a:gd name="f45" fmla="+- 0 0 f41"/>
              <a:gd name="f46" fmla="+- f6 f43 0"/>
              <a:gd name="f47" fmla="+- f6 f44 0"/>
              <a:gd name="f48" fmla="*/ f44 f8 1"/>
              <a:gd name="f49" fmla="*/ f43 f8 1"/>
              <a:gd name="f50" fmla="*/ f45 f0 1"/>
              <a:gd name="f51" fmla="*/ f44 f31 1"/>
              <a:gd name="f52" fmla="*/ f43 f31 1"/>
              <a:gd name="f53" fmla="*/ f48 f9 1"/>
              <a:gd name="f54" fmla="*/ f49 f9 1"/>
              <a:gd name="f55" fmla="*/ f50 1 f7"/>
              <a:gd name="f56" fmla="*/ f46 f31 1"/>
              <a:gd name="f57" fmla="*/ f53 1 100000"/>
              <a:gd name="f58" fmla="*/ f54 1 100000"/>
              <a:gd name="f59" fmla="+- f55 0 f1"/>
              <a:gd name="f60" fmla="cos 1 f59"/>
              <a:gd name="f61" fmla="sin 1 f59"/>
              <a:gd name="f62" fmla="+- 0 0 f60"/>
              <a:gd name="f63" fmla="+- 0 0 f61"/>
              <a:gd name="f64" fmla="+- 0 0 f62"/>
              <a:gd name="f65" fmla="+- 0 0 f63"/>
              <a:gd name="f66" fmla="val f64"/>
              <a:gd name="f67" fmla="val f65"/>
              <a:gd name="f68" fmla="*/ f66 f57 1"/>
              <a:gd name="f69" fmla="*/ f67 f58 1"/>
              <a:gd name="f70" fmla="*/ f66 f44 1"/>
              <a:gd name="f71" fmla="*/ f67 f43 1"/>
              <a:gd name="f72" fmla="+- f47 f68 0"/>
              <a:gd name="f73" fmla="+- f46 0 f69"/>
              <a:gd name="f74" fmla="+- f47 0 f70"/>
              <a:gd name="f75" fmla="+- f47 f70 0"/>
              <a:gd name="f76" fmla="+- f46 0 f71"/>
              <a:gd name="f77" fmla="+- f46 f71 0"/>
              <a:gd name="f78" fmla="+- f47 f72 0"/>
              <a:gd name="f79" fmla="+- f46 f73 0"/>
              <a:gd name="f80" fmla="*/ f74 f31 1"/>
              <a:gd name="f81" fmla="*/ f76 f31 1"/>
              <a:gd name="f82" fmla="*/ f75 f31 1"/>
              <a:gd name="f83" fmla="*/ f77 f31 1"/>
              <a:gd name="f84" fmla="*/ f72 f31 1"/>
              <a:gd name="f85" fmla="*/ f73 f31 1"/>
              <a:gd name="f86" fmla="*/ f78 1 2"/>
              <a:gd name="f87" fmla="*/ f79 1 2"/>
              <a:gd name="f88" fmla="*/ f86 f31 1"/>
              <a:gd name="f89" fmla="*/ f87 f31 1"/>
            </a:gdLst>
            <a:ahLst/>
            <a:cxnLst>
              <a:cxn ang="3cd4">
                <a:pos x="hc" y="t"/>
              </a:cxn>
              <a:cxn ang="0">
                <a:pos x="r" y="vc"/>
              </a:cxn>
              <a:cxn ang="cd4">
                <a:pos x="hc" y="b"/>
              </a:cxn>
              <a:cxn ang="cd2">
                <a:pos x="l" y="vc"/>
              </a:cxn>
              <a:cxn ang="f29">
                <a:pos x="f82" y="f83"/>
              </a:cxn>
              <a:cxn ang="f29">
                <a:pos x="f80" y="f83"/>
              </a:cxn>
              <a:cxn ang="f30">
                <a:pos x="f80" y="f81"/>
              </a:cxn>
              <a:cxn ang="f30">
                <a:pos x="f84" y="f85"/>
              </a:cxn>
            </a:cxnLst>
            <a:rect l="f80" t="f81" r="f82" b="f83"/>
            <a:pathLst>
              <a:path>
                <a:moveTo>
                  <a:pt x="f38" y="f56"/>
                </a:moveTo>
                <a:arcTo wR="f51" hR="f52" stAng="f0" swAng="f1"/>
                <a:quadBezTo>
                  <a:pt x="f88" y="f38"/>
                  <a:pt x="f84" y="f85"/>
                </a:quadBezTo>
                <a:quadBezTo>
                  <a:pt x="f42" y="f89"/>
                  <a:pt x="f42" y="f56"/>
                </a:quadBezTo>
                <a:arcTo wR="f51" hR="f52" stAng="f6" swAng="f0"/>
                <a:close/>
              </a:path>
            </a:pathLst>
          </a:custGeom>
          <a:solidFill>
            <a:srgbClr val="C00000"/>
          </a:solidFill>
          <a:ln w="12701" cap="flat">
            <a:solidFill>
              <a:srgbClr val="C0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alibri"/>
            </a:endParaRPr>
          </a:p>
        </p:txBody>
      </p:sp>
      <p:sp>
        <p:nvSpPr>
          <p:cNvPr id="15" name="Rectangle 4">
            <a:extLst>
              <a:ext uri="{FF2B5EF4-FFF2-40B4-BE49-F238E27FC236}">
                <a16:creationId xmlns:a16="http://schemas.microsoft.com/office/drawing/2014/main" id="{4F25D1B7-7994-37E7-73FD-D5A0BC70D6DE}"/>
              </a:ext>
            </a:extLst>
          </p:cNvPr>
          <p:cNvSpPr/>
          <p:nvPr/>
        </p:nvSpPr>
        <p:spPr>
          <a:xfrm>
            <a:off x="593079" y="1770022"/>
            <a:ext cx="854717" cy="184663"/>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600" b="0" i="1" u="none" strike="noStrike" kern="1200" cap="none" spc="0" baseline="0">
                <a:solidFill>
                  <a:srgbClr val="FFFFFF"/>
                </a:solidFill>
                <a:uFillTx/>
                <a:latin typeface="Calibri"/>
              </a:rPr>
              <a:t>© </a:t>
            </a:r>
            <a:r>
              <a:rPr lang="fr-BE" sz="600" b="0" i="0" u="none" strike="noStrike" kern="1200" cap="none" spc="0" baseline="0">
                <a:solidFill>
                  <a:srgbClr val="FFFFFF"/>
                </a:solidFill>
                <a:uFillTx/>
                <a:latin typeface="Calibri"/>
              </a:rPr>
              <a:t>EUROPEAN UNION</a:t>
            </a:r>
          </a:p>
        </p:txBody>
      </p:sp>
      <p:sp>
        <p:nvSpPr>
          <p:cNvPr id="16" name="Rectangle 6">
            <a:extLst>
              <a:ext uri="{FF2B5EF4-FFF2-40B4-BE49-F238E27FC236}">
                <a16:creationId xmlns:a16="http://schemas.microsoft.com/office/drawing/2014/main" id="{0F77B175-99DE-6788-7C80-1E268487940D}"/>
              </a:ext>
            </a:extLst>
          </p:cNvPr>
          <p:cNvSpPr/>
          <p:nvPr/>
        </p:nvSpPr>
        <p:spPr>
          <a:xfrm>
            <a:off x="7523820" y="1770040"/>
            <a:ext cx="854717" cy="184663"/>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600" b="0" i="1" u="none" strike="noStrike" kern="1200" cap="none" spc="0" baseline="0">
                <a:solidFill>
                  <a:srgbClr val="FFFFFF"/>
                </a:solidFill>
                <a:uFillTx/>
                <a:latin typeface="Calibri"/>
              </a:rPr>
              <a:t>© </a:t>
            </a:r>
            <a:r>
              <a:rPr lang="fr-BE" sz="600" b="0" i="0" u="none" strike="noStrike" kern="1200" cap="none" spc="0" baseline="0">
                <a:solidFill>
                  <a:srgbClr val="FFFFFF"/>
                </a:solidFill>
                <a:uFillTx/>
                <a:latin typeface="Calibri"/>
              </a:rPr>
              <a:t>EUROPEAN UNION</a:t>
            </a:r>
          </a:p>
        </p:txBody>
      </p:sp>
      <p:sp>
        <p:nvSpPr>
          <p:cNvPr id="17" name="Rectangle 7">
            <a:extLst>
              <a:ext uri="{FF2B5EF4-FFF2-40B4-BE49-F238E27FC236}">
                <a16:creationId xmlns:a16="http://schemas.microsoft.com/office/drawing/2014/main" id="{0832C1B0-5359-792D-AFAF-66F171E17096}"/>
              </a:ext>
            </a:extLst>
          </p:cNvPr>
          <p:cNvSpPr/>
          <p:nvPr/>
        </p:nvSpPr>
        <p:spPr>
          <a:xfrm>
            <a:off x="1912623" y="3905082"/>
            <a:ext cx="854717" cy="184663"/>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600" b="0" i="1" u="none" strike="noStrike" kern="1200" cap="none" spc="0" baseline="0">
                <a:solidFill>
                  <a:srgbClr val="FFFFFF"/>
                </a:solidFill>
                <a:uFillTx/>
                <a:latin typeface="Calibri"/>
              </a:rPr>
              <a:t>© </a:t>
            </a:r>
            <a:r>
              <a:rPr lang="fr-BE" sz="600" b="0" i="0" u="none" strike="noStrike" kern="1200" cap="none" spc="0" baseline="0">
                <a:solidFill>
                  <a:srgbClr val="FFFFFF"/>
                </a:solidFill>
                <a:uFillTx/>
                <a:latin typeface="Calibri"/>
              </a:rPr>
              <a:t>EUROPEAN UNION</a:t>
            </a:r>
          </a:p>
        </p:txBody>
      </p:sp>
      <p:sp>
        <p:nvSpPr>
          <p:cNvPr id="18" name="Rectangle 8">
            <a:extLst>
              <a:ext uri="{FF2B5EF4-FFF2-40B4-BE49-F238E27FC236}">
                <a16:creationId xmlns:a16="http://schemas.microsoft.com/office/drawing/2014/main" id="{719DFEEC-8AF0-C191-3255-B581235B8AD1}"/>
              </a:ext>
            </a:extLst>
          </p:cNvPr>
          <p:cNvSpPr/>
          <p:nvPr/>
        </p:nvSpPr>
        <p:spPr>
          <a:xfrm>
            <a:off x="4667298" y="3905082"/>
            <a:ext cx="854717" cy="184663"/>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600" b="0" i="1" u="none" strike="noStrike" kern="1200" cap="none" spc="0" baseline="0">
                <a:solidFill>
                  <a:srgbClr val="FFFFFF"/>
                </a:solidFill>
                <a:uFillTx/>
                <a:latin typeface="Calibri"/>
              </a:rPr>
              <a:t>© </a:t>
            </a:r>
            <a:r>
              <a:rPr lang="fr-BE" sz="600" b="0" i="0" u="none" strike="noStrike" kern="1200" cap="none" spc="0" baseline="0">
                <a:solidFill>
                  <a:srgbClr val="FFFFFF"/>
                </a:solidFill>
                <a:uFillTx/>
                <a:latin typeface="Calibri"/>
              </a:rPr>
              <a:t>EUROPEAN UNION</a:t>
            </a:r>
          </a:p>
        </p:txBody>
      </p:sp>
      <p:sp>
        <p:nvSpPr>
          <p:cNvPr id="19" name="Rectangle 11">
            <a:extLst>
              <a:ext uri="{FF2B5EF4-FFF2-40B4-BE49-F238E27FC236}">
                <a16:creationId xmlns:a16="http://schemas.microsoft.com/office/drawing/2014/main" id="{61E46C2C-633E-CE11-2544-4FA6CC9ADE61}"/>
              </a:ext>
            </a:extLst>
          </p:cNvPr>
          <p:cNvSpPr/>
          <p:nvPr/>
        </p:nvSpPr>
        <p:spPr>
          <a:xfrm>
            <a:off x="4783436" y="1770040"/>
            <a:ext cx="854717" cy="184663"/>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600" b="0" i="1" u="none" strike="noStrike" kern="1200" cap="none" spc="0" baseline="0">
                <a:solidFill>
                  <a:srgbClr val="FFFFFF"/>
                </a:solidFill>
                <a:uFillTx/>
                <a:latin typeface="Calibri"/>
              </a:rPr>
              <a:t>© </a:t>
            </a:r>
            <a:r>
              <a:rPr lang="fr-BE" sz="600" b="0" i="0" u="none" strike="noStrike" kern="1200" cap="none" spc="0" baseline="0">
                <a:solidFill>
                  <a:srgbClr val="FFFFFF"/>
                </a:solidFill>
                <a:uFillTx/>
                <a:latin typeface="Calibri"/>
              </a:rPr>
              <a:t>EUROPEAN UNION</a:t>
            </a:r>
          </a:p>
        </p:txBody>
      </p:sp>
      <p:sp>
        <p:nvSpPr>
          <p:cNvPr id="20" name="TextBox 12">
            <a:extLst>
              <a:ext uri="{FF2B5EF4-FFF2-40B4-BE49-F238E27FC236}">
                <a16:creationId xmlns:a16="http://schemas.microsoft.com/office/drawing/2014/main" id="{A529F70A-03C3-2D98-745E-08E6A16C9B98}"/>
              </a:ext>
            </a:extLst>
          </p:cNvPr>
          <p:cNvSpPr txBox="1"/>
          <p:nvPr/>
        </p:nvSpPr>
        <p:spPr>
          <a:xfrm>
            <a:off x="8839203" y="5120640"/>
            <a:ext cx="338556" cy="1737360"/>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IE" sz="1000" b="1" i="0" u="none" strike="noStrike" kern="1200" cap="none" spc="0" baseline="0">
                <a:solidFill>
                  <a:srgbClr val="C00000"/>
                </a:solidFill>
                <a:uFillTx/>
                <a:latin typeface="Arial" pitchFamily="34"/>
                <a:cs typeface="Arial" pitchFamily="34"/>
              </a:rPr>
              <a:t>AR KO NODARBOJAS ES?</a:t>
            </a:r>
          </a:p>
        </p:txBody>
      </p:sp>
      <p:cxnSp>
        <p:nvCxnSpPr>
          <p:cNvPr id="21" name="Connecteur droit 10">
            <a:extLst>
              <a:ext uri="{FF2B5EF4-FFF2-40B4-BE49-F238E27FC236}">
                <a16:creationId xmlns:a16="http://schemas.microsoft.com/office/drawing/2014/main" id="{DB632A48-5801-B7B8-BDF8-93A74BB61989}"/>
              </a:ext>
            </a:extLst>
          </p:cNvPr>
          <p:cNvCxnSpPr/>
          <p:nvPr/>
        </p:nvCxnSpPr>
        <p:spPr>
          <a:xfrm>
            <a:off x="8897779" y="5012896"/>
            <a:ext cx="246221" cy="0"/>
          </a:xfrm>
          <a:prstGeom prst="straightConnector1">
            <a:avLst/>
          </a:prstGeom>
          <a:noFill/>
          <a:ln w="12701" cap="flat">
            <a:solidFill>
              <a:srgbClr val="C00000"/>
            </a:solidFill>
            <a:prstDash val="solid"/>
            <a:miter/>
          </a:ln>
        </p:spPr>
      </p:cxn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name="Slide171">
    <p:bg>
      <p:bgPr>
        <a:solidFill>
          <a:srgbClr val="F2F2F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2F262-F7A0-28DA-F2B0-0B878F7AA9E1}"/>
              </a:ext>
            </a:extLst>
          </p:cNvPr>
          <p:cNvSpPr txBox="1">
            <a:spLocks noGrp="1"/>
          </p:cNvSpPr>
          <p:nvPr>
            <p:ph type="title"/>
          </p:nvPr>
        </p:nvSpPr>
        <p:spPr>
          <a:xfrm>
            <a:off x="982980" y="148580"/>
            <a:ext cx="8176263" cy="1460497"/>
          </a:xfrm>
        </p:spPr>
        <p:txBody>
          <a:bodyPr/>
          <a:lstStyle/>
          <a:p>
            <a:pPr lvl="0"/>
            <a:r>
              <a:rPr lang="fr-FR" sz="2600" b="1">
                <a:solidFill>
                  <a:srgbClr val="C00000"/>
                </a:solidFill>
                <a:latin typeface="TrebuchetMS-Bold"/>
              </a:rPr>
              <a:t>     </a:t>
            </a:r>
            <a:br>
              <a:rPr lang="fr-FR" sz="2600" b="1">
                <a:solidFill>
                  <a:srgbClr val="C00000"/>
                </a:solidFill>
                <a:latin typeface="TrebuchetMS-Bold"/>
              </a:rPr>
            </a:br>
            <a:r>
              <a:rPr lang="fr-FR" sz="2600" b="1">
                <a:solidFill>
                  <a:srgbClr val="C00000"/>
                </a:solidFill>
                <a:latin typeface="Calibri"/>
              </a:rPr>
              <a:t>ES PRIORITĀTES</a:t>
            </a:r>
            <a:br>
              <a:rPr lang="fr-FR" sz="2600" b="1">
                <a:solidFill>
                  <a:srgbClr val="C00000"/>
                </a:solidFill>
                <a:latin typeface="TrebuchetMS-Bold"/>
              </a:rPr>
            </a:br>
            <a:br>
              <a:rPr lang="fr-FR" sz="2600" b="1">
                <a:solidFill>
                  <a:srgbClr val="C00000"/>
                </a:solidFill>
                <a:latin typeface="TrebuchetMS-Bold"/>
              </a:rPr>
            </a:br>
            <a:endParaRPr lang="en-IE" sz="2400"/>
          </a:p>
        </p:txBody>
      </p:sp>
      <p:grpSp>
        <p:nvGrpSpPr>
          <p:cNvPr id="3" name="Content Placeholder 3">
            <a:extLst>
              <a:ext uri="{FF2B5EF4-FFF2-40B4-BE49-F238E27FC236}">
                <a16:creationId xmlns:a16="http://schemas.microsoft.com/office/drawing/2014/main" id="{C1679EC7-071C-3B25-C637-DAD86A8B3514}"/>
              </a:ext>
            </a:extLst>
          </p:cNvPr>
          <p:cNvGrpSpPr/>
          <p:nvPr/>
        </p:nvGrpSpPr>
        <p:grpSpPr>
          <a:xfrm>
            <a:off x="1399406" y="1279501"/>
            <a:ext cx="6345177" cy="4863976"/>
            <a:chOff x="1399406" y="1279501"/>
            <a:chExt cx="6345177" cy="4863976"/>
          </a:xfrm>
        </p:grpSpPr>
        <p:sp>
          <p:nvSpPr>
            <p:cNvPr id="4" name="Rectangle 3">
              <a:extLst>
                <a:ext uri="{FF2B5EF4-FFF2-40B4-BE49-F238E27FC236}">
                  <a16:creationId xmlns:a16="http://schemas.microsoft.com/office/drawing/2014/main" id="{CFDCEE61-8F41-AE6A-5032-1709B338D0DD}"/>
                </a:ext>
              </a:extLst>
            </p:cNvPr>
            <p:cNvSpPr/>
            <p:nvPr/>
          </p:nvSpPr>
          <p:spPr>
            <a:xfrm>
              <a:off x="1399406" y="1279501"/>
              <a:ext cx="2810655" cy="2077059"/>
            </a:xfrm>
            <a:prstGeom prst="rect">
              <a:avLst/>
            </a:prstGeom>
            <a:blipFill>
              <a:blip r:embed="rId3">
                <a:alphaModFix/>
              </a:blip>
              <a:stretch>
                <a:fillRect/>
              </a:stretch>
            </a:blipFill>
            <a:ln w="9528" cap="flat">
              <a:solidFill>
                <a:srgbClr val="000000"/>
              </a:solidFill>
              <a:prstDash val="solid"/>
              <a:miter/>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1800" b="0" i="0" u="none" strike="noStrike" kern="1200" cap="none" spc="0" baseline="0">
                <a:solidFill>
                  <a:srgbClr val="000000"/>
                </a:solidFill>
                <a:uFillTx/>
                <a:latin typeface="Calibri"/>
              </a:endParaRPr>
            </a:p>
          </p:txBody>
        </p:sp>
        <p:sp>
          <p:nvSpPr>
            <p:cNvPr id="5" name="Freeform: Shape 4">
              <a:extLst>
                <a:ext uri="{FF2B5EF4-FFF2-40B4-BE49-F238E27FC236}">
                  <a16:creationId xmlns:a16="http://schemas.microsoft.com/office/drawing/2014/main" id="{5778AAA0-D673-6000-4112-D5E9B4B693F7}"/>
                </a:ext>
              </a:extLst>
            </p:cNvPr>
            <p:cNvSpPr/>
            <p:nvPr/>
          </p:nvSpPr>
          <p:spPr>
            <a:xfrm>
              <a:off x="1967514" y="2979956"/>
              <a:ext cx="2421943" cy="582033"/>
            </a:xfrm>
            <a:custGeom>
              <a:avLst/>
              <a:gdLst>
                <a:gd name="f0" fmla="val 10800000"/>
                <a:gd name="f1" fmla="val 5400000"/>
                <a:gd name="f2" fmla="val 180"/>
                <a:gd name="f3" fmla="val w"/>
                <a:gd name="f4" fmla="val h"/>
                <a:gd name="f5" fmla="val 0"/>
                <a:gd name="f6" fmla="val 2421946"/>
                <a:gd name="f7" fmla="val 582034"/>
                <a:gd name="f8" fmla="+- 0 0 -90"/>
                <a:gd name="f9" fmla="*/ f3 1 2421946"/>
                <a:gd name="f10" fmla="*/ f4 1 582034"/>
                <a:gd name="f11" fmla="+- f7 0 f5"/>
                <a:gd name="f12" fmla="+- f6 0 f5"/>
                <a:gd name="f13" fmla="*/ f8 f0 1"/>
                <a:gd name="f14" fmla="*/ f12 1 2421946"/>
                <a:gd name="f15" fmla="*/ f11 1 582034"/>
                <a:gd name="f16" fmla="*/ 0 f12 1"/>
                <a:gd name="f17" fmla="*/ 0 f11 1"/>
                <a:gd name="f18" fmla="*/ 2421946 f12 1"/>
                <a:gd name="f19" fmla="*/ 582034 f11 1"/>
                <a:gd name="f20" fmla="*/ f13 1 f2"/>
                <a:gd name="f21" fmla="*/ f16 1 2421946"/>
                <a:gd name="f22" fmla="*/ f17 1 582034"/>
                <a:gd name="f23" fmla="*/ f18 1 2421946"/>
                <a:gd name="f24" fmla="*/ f19 1 582034"/>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2421946" h="582034">
                  <a:moveTo>
                    <a:pt x="f5" y="f5"/>
                  </a:moveTo>
                  <a:lnTo>
                    <a:pt x="f6" y="f5"/>
                  </a:lnTo>
                  <a:lnTo>
                    <a:pt x="f6" y="f7"/>
                  </a:lnTo>
                  <a:lnTo>
                    <a:pt x="f5" y="f7"/>
                  </a:lnTo>
                  <a:lnTo>
                    <a:pt x="f5" y="f5"/>
                  </a:lnTo>
                  <a:close/>
                </a:path>
              </a:pathLst>
            </a:custGeom>
            <a:solidFill>
              <a:srgbClr val="C00000"/>
            </a:solidFill>
            <a:ln w="12701" cap="flat">
              <a:solidFill>
                <a:srgbClr val="FFFFFF"/>
              </a:solidFill>
              <a:prstDash val="solid"/>
              <a:miter/>
            </a:ln>
          </p:spPr>
          <p:txBody>
            <a:bodyPr vert="horz" wrap="square" lIns="34290" tIns="34290" rIns="34290" bIns="34290" anchor="ctr" anchorCtr="1" compatLnSpc="1">
              <a:noAutofit/>
            </a:bodyPr>
            <a:lstStyle/>
            <a:p>
              <a:pPr marL="0" marR="0" lvl="0" indent="0" algn="ctr" defTabSz="800100" rtl="0" fontAlgn="auto" hangingPunct="1">
                <a:lnSpc>
                  <a:spcPct val="90000"/>
                </a:lnSpc>
                <a:spcBef>
                  <a:spcPts val="0"/>
                </a:spcBef>
                <a:spcAft>
                  <a:spcPts val="100"/>
                </a:spcAft>
                <a:buNone/>
                <a:tabLst/>
                <a:defRPr sz="1800" b="0" i="0" u="none" strike="noStrike" kern="0" cap="none" spc="0" baseline="0">
                  <a:solidFill>
                    <a:srgbClr val="000000"/>
                  </a:solidFill>
                  <a:uFillTx/>
                </a:defRPr>
              </a:pPr>
              <a:r>
                <a:rPr lang="lv-LV" sz="1800" b="0" i="0" u="none" strike="noStrike" kern="1200" cap="none" spc="0" baseline="0">
                  <a:solidFill>
                    <a:srgbClr val="FFFFFF"/>
                  </a:solidFill>
                  <a:uFillTx/>
                  <a:latin typeface="Calibri"/>
                </a:rPr>
                <a:t>Zaļais kurss</a:t>
              </a:r>
              <a:endParaRPr lang="en-US" sz="1800" b="0" i="0" u="none" strike="noStrike" kern="1200" cap="none" spc="0" baseline="0">
                <a:solidFill>
                  <a:srgbClr val="FFFFFF"/>
                </a:solidFill>
                <a:uFillTx/>
                <a:latin typeface="Calibri"/>
              </a:endParaRPr>
            </a:p>
          </p:txBody>
        </p:sp>
        <p:sp>
          <p:nvSpPr>
            <p:cNvPr id="6" name="Rectangle 5">
              <a:extLst>
                <a:ext uri="{FF2B5EF4-FFF2-40B4-BE49-F238E27FC236}">
                  <a16:creationId xmlns:a16="http://schemas.microsoft.com/office/drawing/2014/main" id="{6AD9D531-2B97-1DE6-18F8-B3EEE35924D9}"/>
                </a:ext>
              </a:extLst>
            </p:cNvPr>
            <p:cNvSpPr/>
            <p:nvPr/>
          </p:nvSpPr>
          <p:spPr>
            <a:xfrm>
              <a:off x="4754532" y="1279501"/>
              <a:ext cx="2810655" cy="2077059"/>
            </a:xfrm>
            <a:prstGeom prst="rect">
              <a:avLst/>
            </a:prstGeom>
            <a:blipFill>
              <a:blip r:embed="rId4">
                <a:alphaModFix/>
              </a:blip>
              <a:stretch>
                <a:fillRect/>
              </a:stretch>
            </a:blipFill>
            <a:ln w="9528" cap="flat">
              <a:solidFill>
                <a:srgbClr val="000000"/>
              </a:solidFill>
              <a:prstDash val="solid"/>
              <a:miter/>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1800" b="0" i="0" u="none" strike="noStrike" kern="1200" cap="none" spc="0" baseline="0">
                <a:solidFill>
                  <a:srgbClr val="000000"/>
                </a:solidFill>
                <a:uFillTx/>
                <a:latin typeface="Calibri"/>
              </a:endParaRPr>
            </a:p>
          </p:txBody>
        </p:sp>
        <p:sp>
          <p:nvSpPr>
            <p:cNvPr id="7" name="Freeform: Shape 6">
              <a:extLst>
                <a:ext uri="{FF2B5EF4-FFF2-40B4-BE49-F238E27FC236}">
                  <a16:creationId xmlns:a16="http://schemas.microsoft.com/office/drawing/2014/main" id="{90956F66-FEFA-AEEA-14F5-FCB72470A9CE}"/>
                </a:ext>
              </a:extLst>
            </p:cNvPr>
            <p:cNvSpPr/>
            <p:nvPr/>
          </p:nvSpPr>
          <p:spPr>
            <a:xfrm>
              <a:off x="5322640" y="2979956"/>
              <a:ext cx="2421943" cy="582033"/>
            </a:xfrm>
            <a:custGeom>
              <a:avLst/>
              <a:gdLst>
                <a:gd name="f0" fmla="val 10800000"/>
                <a:gd name="f1" fmla="val 5400000"/>
                <a:gd name="f2" fmla="val 180"/>
                <a:gd name="f3" fmla="val w"/>
                <a:gd name="f4" fmla="val h"/>
                <a:gd name="f5" fmla="val 0"/>
                <a:gd name="f6" fmla="val 2421946"/>
                <a:gd name="f7" fmla="val 582034"/>
                <a:gd name="f8" fmla="+- 0 0 -90"/>
                <a:gd name="f9" fmla="*/ f3 1 2421946"/>
                <a:gd name="f10" fmla="*/ f4 1 582034"/>
                <a:gd name="f11" fmla="+- f7 0 f5"/>
                <a:gd name="f12" fmla="+- f6 0 f5"/>
                <a:gd name="f13" fmla="*/ f8 f0 1"/>
                <a:gd name="f14" fmla="*/ f12 1 2421946"/>
                <a:gd name="f15" fmla="*/ f11 1 582034"/>
                <a:gd name="f16" fmla="*/ 0 f12 1"/>
                <a:gd name="f17" fmla="*/ 0 f11 1"/>
                <a:gd name="f18" fmla="*/ 2421946 f12 1"/>
                <a:gd name="f19" fmla="*/ 582034 f11 1"/>
                <a:gd name="f20" fmla="*/ f13 1 f2"/>
                <a:gd name="f21" fmla="*/ f16 1 2421946"/>
                <a:gd name="f22" fmla="*/ f17 1 582034"/>
                <a:gd name="f23" fmla="*/ f18 1 2421946"/>
                <a:gd name="f24" fmla="*/ f19 1 582034"/>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2421946" h="582034">
                  <a:moveTo>
                    <a:pt x="f5" y="f5"/>
                  </a:moveTo>
                  <a:lnTo>
                    <a:pt x="f6" y="f5"/>
                  </a:lnTo>
                  <a:lnTo>
                    <a:pt x="f6" y="f7"/>
                  </a:lnTo>
                  <a:lnTo>
                    <a:pt x="f5" y="f7"/>
                  </a:lnTo>
                  <a:lnTo>
                    <a:pt x="f5" y="f5"/>
                  </a:lnTo>
                  <a:close/>
                </a:path>
              </a:pathLst>
            </a:custGeom>
            <a:solidFill>
              <a:srgbClr val="C00000"/>
            </a:solidFill>
            <a:ln w="12701" cap="flat">
              <a:solidFill>
                <a:srgbClr val="FFFFFF"/>
              </a:solidFill>
              <a:prstDash val="solid"/>
              <a:miter/>
            </a:ln>
          </p:spPr>
          <p:txBody>
            <a:bodyPr vert="horz" wrap="square" lIns="34290" tIns="34290" rIns="34290" bIns="34290" anchor="ctr" anchorCtr="1" compatLnSpc="1">
              <a:noAutofit/>
            </a:bodyPr>
            <a:lstStyle/>
            <a:p>
              <a:pPr marL="0" marR="0" lvl="0" indent="0" algn="ctr" defTabSz="800100" rtl="0" fontAlgn="auto" hangingPunct="1">
                <a:lnSpc>
                  <a:spcPct val="90000"/>
                </a:lnSpc>
                <a:spcBef>
                  <a:spcPts val="0"/>
                </a:spcBef>
                <a:spcAft>
                  <a:spcPts val="100"/>
                </a:spcAft>
                <a:buNone/>
                <a:tabLst/>
                <a:defRPr sz="1800" b="0" i="0" u="none" strike="noStrike" kern="0" cap="none" spc="0" baseline="0">
                  <a:solidFill>
                    <a:srgbClr val="000000"/>
                  </a:solidFill>
                  <a:uFillTx/>
                </a:defRPr>
              </a:pPr>
              <a:r>
                <a:rPr lang="en-US" sz="1800" b="0" i="0" u="none" strike="noStrike" kern="1200" cap="none" spc="0" baseline="0">
                  <a:solidFill>
                    <a:srgbClr val="FFFFFF"/>
                  </a:solidFill>
                  <a:uFillTx/>
                  <a:latin typeface="Calibri"/>
                </a:rPr>
                <a:t>NextGenerationEU</a:t>
              </a:r>
            </a:p>
          </p:txBody>
        </p:sp>
        <p:sp>
          <p:nvSpPr>
            <p:cNvPr id="8" name="Rectangle 7">
              <a:extLst>
                <a:ext uri="{FF2B5EF4-FFF2-40B4-BE49-F238E27FC236}">
                  <a16:creationId xmlns:a16="http://schemas.microsoft.com/office/drawing/2014/main" id="{3F1B2494-1A14-5133-8AD8-43B709548156}"/>
                </a:ext>
              </a:extLst>
            </p:cNvPr>
            <p:cNvSpPr/>
            <p:nvPr/>
          </p:nvSpPr>
          <p:spPr>
            <a:xfrm>
              <a:off x="1399406" y="3860989"/>
              <a:ext cx="2810655" cy="2077059"/>
            </a:xfrm>
            <a:prstGeom prst="rect">
              <a:avLst/>
            </a:prstGeom>
            <a:blipFill>
              <a:blip r:embed="rId5">
                <a:alphaModFix/>
              </a:blip>
              <a:stretch>
                <a:fillRect/>
              </a:stretch>
            </a:blipFill>
            <a:ln w="9528" cap="flat">
              <a:solidFill>
                <a:srgbClr val="000000"/>
              </a:solidFill>
              <a:prstDash val="solid"/>
              <a:miter/>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1800" b="0" i="0" u="none" strike="noStrike" kern="1200" cap="none" spc="0" baseline="0">
                <a:solidFill>
                  <a:srgbClr val="000000"/>
                </a:solidFill>
                <a:uFillTx/>
                <a:latin typeface="Calibri"/>
              </a:endParaRPr>
            </a:p>
          </p:txBody>
        </p:sp>
        <p:sp>
          <p:nvSpPr>
            <p:cNvPr id="9" name="Freeform: Shape 8">
              <a:extLst>
                <a:ext uri="{FF2B5EF4-FFF2-40B4-BE49-F238E27FC236}">
                  <a16:creationId xmlns:a16="http://schemas.microsoft.com/office/drawing/2014/main" id="{16DF72CA-19BF-6F41-DB1A-463B25A2B769}"/>
                </a:ext>
              </a:extLst>
            </p:cNvPr>
            <p:cNvSpPr/>
            <p:nvPr/>
          </p:nvSpPr>
          <p:spPr>
            <a:xfrm>
              <a:off x="1967514" y="5561444"/>
              <a:ext cx="2421943" cy="582033"/>
            </a:xfrm>
            <a:custGeom>
              <a:avLst/>
              <a:gdLst>
                <a:gd name="f0" fmla="val 10800000"/>
                <a:gd name="f1" fmla="val 5400000"/>
                <a:gd name="f2" fmla="val 180"/>
                <a:gd name="f3" fmla="val w"/>
                <a:gd name="f4" fmla="val h"/>
                <a:gd name="f5" fmla="val 0"/>
                <a:gd name="f6" fmla="val 2421946"/>
                <a:gd name="f7" fmla="val 582034"/>
                <a:gd name="f8" fmla="+- 0 0 -90"/>
                <a:gd name="f9" fmla="*/ f3 1 2421946"/>
                <a:gd name="f10" fmla="*/ f4 1 582034"/>
                <a:gd name="f11" fmla="+- f7 0 f5"/>
                <a:gd name="f12" fmla="+- f6 0 f5"/>
                <a:gd name="f13" fmla="*/ f8 f0 1"/>
                <a:gd name="f14" fmla="*/ f12 1 2421946"/>
                <a:gd name="f15" fmla="*/ f11 1 582034"/>
                <a:gd name="f16" fmla="*/ 0 f12 1"/>
                <a:gd name="f17" fmla="*/ 0 f11 1"/>
                <a:gd name="f18" fmla="*/ 2421946 f12 1"/>
                <a:gd name="f19" fmla="*/ 582034 f11 1"/>
                <a:gd name="f20" fmla="*/ f13 1 f2"/>
                <a:gd name="f21" fmla="*/ f16 1 2421946"/>
                <a:gd name="f22" fmla="*/ f17 1 582034"/>
                <a:gd name="f23" fmla="*/ f18 1 2421946"/>
                <a:gd name="f24" fmla="*/ f19 1 582034"/>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2421946" h="582034">
                  <a:moveTo>
                    <a:pt x="f5" y="f5"/>
                  </a:moveTo>
                  <a:lnTo>
                    <a:pt x="f6" y="f5"/>
                  </a:lnTo>
                  <a:lnTo>
                    <a:pt x="f6" y="f7"/>
                  </a:lnTo>
                  <a:lnTo>
                    <a:pt x="f5" y="f7"/>
                  </a:lnTo>
                  <a:lnTo>
                    <a:pt x="f5" y="f5"/>
                  </a:lnTo>
                  <a:close/>
                </a:path>
              </a:pathLst>
            </a:custGeom>
            <a:solidFill>
              <a:srgbClr val="C00000"/>
            </a:solidFill>
            <a:ln w="12701" cap="flat">
              <a:solidFill>
                <a:srgbClr val="FFFFFF"/>
              </a:solidFill>
              <a:prstDash val="solid"/>
              <a:miter/>
            </a:ln>
          </p:spPr>
          <p:txBody>
            <a:bodyPr vert="horz" wrap="square" lIns="34290" tIns="34290" rIns="34290" bIns="34290" anchor="ctr" anchorCtr="1" compatLnSpc="1">
              <a:noAutofit/>
            </a:bodyPr>
            <a:lstStyle/>
            <a:p>
              <a:pPr marL="0" marR="0" lvl="0" indent="0" algn="ctr" defTabSz="800100" rtl="0" fontAlgn="auto" hangingPunct="1">
                <a:lnSpc>
                  <a:spcPct val="90000"/>
                </a:lnSpc>
                <a:spcBef>
                  <a:spcPts val="0"/>
                </a:spcBef>
                <a:spcAft>
                  <a:spcPts val="100"/>
                </a:spcAft>
                <a:buNone/>
                <a:tabLst/>
                <a:defRPr sz="1800" b="0" i="0" u="none" strike="noStrike" kern="0" cap="none" spc="0" baseline="0">
                  <a:solidFill>
                    <a:srgbClr val="000000"/>
                  </a:solidFill>
                  <a:uFillTx/>
                </a:defRPr>
              </a:pPr>
              <a:r>
                <a:rPr lang="en-US" sz="1800" b="0" i="0" u="none" strike="noStrike" kern="1200" cap="none" spc="0" baseline="0">
                  <a:solidFill>
                    <a:srgbClr val="FFFFFF"/>
                  </a:solidFill>
                  <a:uFillTx/>
                  <a:latin typeface="Calibri"/>
                </a:rPr>
                <a:t>Digitalizācija</a:t>
              </a:r>
            </a:p>
          </p:txBody>
        </p:sp>
        <p:sp>
          <p:nvSpPr>
            <p:cNvPr id="10" name="Rectangle 9">
              <a:extLst>
                <a:ext uri="{FF2B5EF4-FFF2-40B4-BE49-F238E27FC236}">
                  <a16:creationId xmlns:a16="http://schemas.microsoft.com/office/drawing/2014/main" id="{4FC35604-7C07-EEA2-05EA-84F60EE32B5E}"/>
                </a:ext>
              </a:extLst>
            </p:cNvPr>
            <p:cNvSpPr/>
            <p:nvPr/>
          </p:nvSpPr>
          <p:spPr>
            <a:xfrm>
              <a:off x="4754532" y="3860989"/>
              <a:ext cx="2810655" cy="2077059"/>
            </a:xfrm>
            <a:prstGeom prst="rect">
              <a:avLst/>
            </a:prstGeom>
            <a:blipFill>
              <a:blip r:embed="rId6">
                <a:alphaModFix/>
              </a:blip>
              <a:stretch>
                <a:fillRect/>
              </a:stretch>
            </a:blipFill>
            <a:ln w="9528" cap="flat">
              <a:solidFill>
                <a:srgbClr val="000000"/>
              </a:solidFill>
              <a:prstDash val="solid"/>
              <a:miter/>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1800" b="0" i="0" u="none" strike="noStrike" kern="1200" cap="none" spc="0" baseline="0">
                <a:solidFill>
                  <a:srgbClr val="000000"/>
                </a:solidFill>
                <a:uFillTx/>
                <a:latin typeface="Calibri"/>
              </a:endParaRPr>
            </a:p>
          </p:txBody>
        </p:sp>
        <p:sp>
          <p:nvSpPr>
            <p:cNvPr id="11" name="Freeform: Shape 10">
              <a:extLst>
                <a:ext uri="{FF2B5EF4-FFF2-40B4-BE49-F238E27FC236}">
                  <a16:creationId xmlns:a16="http://schemas.microsoft.com/office/drawing/2014/main" id="{4CA01BC9-2069-0A7B-F290-EC9FA6277F50}"/>
                </a:ext>
              </a:extLst>
            </p:cNvPr>
            <p:cNvSpPr/>
            <p:nvPr/>
          </p:nvSpPr>
          <p:spPr>
            <a:xfrm>
              <a:off x="5322640" y="5561444"/>
              <a:ext cx="2421943" cy="582033"/>
            </a:xfrm>
            <a:custGeom>
              <a:avLst/>
              <a:gdLst>
                <a:gd name="f0" fmla="val 10800000"/>
                <a:gd name="f1" fmla="val 5400000"/>
                <a:gd name="f2" fmla="val 180"/>
                <a:gd name="f3" fmla="val w"/>
                <a:gd name="f4" fmla="val h"/>
                <a:gd name="f5" fmla="val 0"/>
                <a:gd name="f6" fmla="val 2421946"/>
                <a:gd name="f7" fmla="val 582034"/>
                <a:gd name="f8" fmla="+- 0 0 -90"/>
                <a:gd name="f9" fmla="*/ f3 1 2421946"/>
                <a:gd name="f10" fmla="*/ f4 1 582034"/>
                <a:gd name="f11" fmla="+- f7 0 f5"/>
                <a:gd name="f12" fmla="+- f6 0 f5"/>
                <a:gd name="f13" fmla="*/ f8 f0 1"/>
                <a:gd name="f14" fmla="*/ f12 1 2421946"/>
                <a:gd name="f15" fmla="*/ f11 1 582034"/>
                <a:gd name="f16" fmla="*/ 0 f12 1"/>
                <a:gd name="f17" fmla="*/ 0 f11 1"/>
                <a:gd name="f18" fmla="*/ 2421946 f12 1"/>
                <a:gd name="f19" fmla="*/ 582034 f11 1"/>
                <a:gd name="f20" fmla="*/ f13 1 f2"/>
                <a:gd name="f21" fmla="*/ f16 1 2421946"/>
                <a:gd name="f22" fmla="*/ f17 1 582034"/>
                <a:gd name="f23" fmla="*/ f18 1 2421946"/>
                <a:gd name="f24" fmla="*/ f19 1 582034"/>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2421946" h="582034">
                  <a:moveTo>
                    <a:pt x="f5" y="f5"/>
                  </a:moveTo>
                  <a:lnTo>
                    <a:pt x="f6" y="f5"/>
                  </a:lnTo>
                  <a:lnTo>
                    <a:pt x="f6" y="f7"/>
                  </a:lnTo>
                  <a:lnTo>
                    <a:pt x="f5" y="f7"/>
                  </a:lnTo>
                  <a:lnTo>
                    <a:pt x="f5" y="f5"/>
                  </a:lnTo>
                  <a:close/>
                </a:path>
              </a:pathLst>
            </a:custGeom>
            <a:solidFill>
              <a:srgbClr val="C00000"/>
            </a:solidFill>
            <a:ln w="12701" cap="flat">
              <a:solidFill>
                <a:srgbClr val="FFFFFF"/>
              </a:solidFill>
              <a:prstDash val="solid"/>
              <a:miter/>
            </a:ln>
          </p:spPr>
          <p:txBody>
            <a:bodyPr vert="horz" wrap="square" lIns="34290" tIns="34290" rIns="34290" bIns="34290" anchor="ctr" anchorCtr="1" compatLnSpc="1">
              <a:noAutofit/>
            </a:bodyPr>
            <a:lstStyle/>
            <a:p>
              <a:pPr marL="0" marR="0" lvl="0" indent="0" algn="ctr" defTabSz="800100" rtl="0" fontAlgn="auto" hangingPunct="1">
                <a:lnSpc>
                  <a:spcPct val="90000"/>
                </a:lnSpc>
                <a:spcBef>
                  <a:spcPts val="0"/>
                </a:spcBef>
                <a:spcAft>
                  <a:spcPts val="100"/>
                </a:spcAft>
                <a:buNone/>
                <a:tabLst/>
                <a:defRPr sz="1800" b="0" i="0" u="none" strike="noStrike" kern="0" cap="none" spc="0" baseline="0">
                  <a:solidFill>
                    <a:srgbClr val="000000"/>
                  </a:solidFill>
                  <a:uFillTx/>
                </a:defRPr>
              </a:pPr>
              <a:r>
                <a:rPr lang="en-US" sz="1800" b="0" i="0" u="none" strike="noStrike" kern="1200" cap="none" spc="0" baseline="0">
                  <a:solidFill>
                    <a:srgbClr val="FFFFFF"/>
                  </a:solidFill>
                  <a:uFillTx/>
                  <a:latin typeface="Calibri"/>
                </a:rPr>
                <a:t>Vienlīdzība</a:t>
              </a:r>
            </a:p>
          </p:txBody>
        </p:sp>
      </p:grpSp>
      <p:sp>
        <p:nvSpPr>
          <p:cNvPr id="12" name="Larme 13">
            <a:extLst>
              <a:ext uri="{FF2B5EF4-FFF2-40B4-BE49-F238E27FC236}">
                <a16:creationId xmlns:a16="http://schemas.microsoft.com/office/drawing/2014/main" id="{D5B76F6E-9C03-5B50-5981-F681304FEE49}"/>
              </a:ext>
            </a:extLst>
          </p:cNvPr>
          <p:cNvSpPr/>
          <p:nvPr/>
        </p:nvSpPr>
        <p:spPr>
          <a:xfrm rot="5400013">
            <a:off x="386375" y="237383"/>
            <a:ext cx="579601" cy="583067"/>
          </a:xfrm>
          <a:custGeom>
            <a:avLst/>
            <a:gdLst>
              <a:gd name="f0" fmla="val 10800000"/>
              <a:gd name="f1" fmla="val 5400000"/>
              <a:gd name="f2" fmla="val 180"/>
              <a:gd name="f3" fmla="val w"/>
              <a:gd name="f4" fmla="val h"/>
              <a:gd name="f5" fmla="val ss"/>
              <a:gd name="f6" fmla="val 0"/>
              <a:gd name="f7" fmla="*/ 5419351 1 1725033"/>
              <a:gd name="f8" fmla="sqrt 2"/>
              <a:gd name="f9" fmla="val 100000"/>
              <a:gd name="f10" fmla="+- 0 0 -180"/>
              <a:gd name="f11" fmla="+- 0 0 -360"/>
              <a:gd name="f12" fmla="abs f3"/>
              <a:gd name="f13" fmla="abs f4"/>
              <a:gd name="f14" fmla="abs f5"/>
              <a:gd name="f15" fmla="+- 2700000 f1 0"/>
              <a:gd name="f16" fmla="*/ f10 f0 1"/>
              <a:gd name="f17" fmla="*/ f11 f0 1"/>
              <a:gd name="f18" fmla="?: f12 f3 1"/>
              <a:gd name="f19" fmla="?: f13 f4 1"/>
              <a:gd name="f20" fmla="?: f14 f5 1"/>
              <a:gd name="f21" fmla="+- f15 0 f1"/>
              <a:gd name="f22" fmla="*/ f16 1 f2"/>
              <a:gd name="f23" fmla="*/ f17 1 f2"/>
              <a:gd name="f24" fmla="*/ f18 1 21600"/>
              <a:gd name="f25" fmla="*/ f19 1 21600"/>
              <a:gd name="f26" fmla="*/ 21600 f18 1"/>
              <a:gd name="f27" fmla="*/ 21600 f19 1"/>
              <a:gd name="f28" fmla="+- f21 f1 0"/>
              <a:gd name="f29" fmla="+- f22 0 f1"/>
              <a:gd name="f30" fmla="+- f23 0 f1"/>
              <a:gd name="f31" fmla="min f25 f24"/>
              <a:gd name="f32" fmla="*/ f26 1 f20"/>
              <a:gd name="f33" fmla="*/ f27 1 f20"/>
              <a:gd name="f34" fmla="*/ f28 f7 1"/>
              <a:gd name="f35" fmla="val f32"/>
              <a:gd name="f36" fmla="val f33"/>
              <a:gd name="f37" fmla="*/ f34 1 f0"/>
              <a:gd name="f38" fmla="*/ f6 f31 1"/>
              <a:gd name="f39" fmla="+- f36 0 f6"/>
              <a:gd name="f40" fmla="+- f35 0 f6"/>
              <a:gd name="f41" fmla="+- 0 0 f37"/>
              <a:gd name="f42" fmla="*/ f35 f31 1"/>
              <a:gd name="f43" fmla="*/ f39 1 2"/>
              <a:gd name="f44" fmla="*/ f40 1 2"/>
              <a:gd name="f45" fmla="+- 0 0 f41"/>
              <a:gd name="f46" fmla="+- f6 f43 0"/>
              <a:gd name="f47" fmla="+- f6 f44 0"/>
              <a:gd name="f48" fmla="*/ f44 f8 1"/>
              <a:gd name="f49" fmla="*/ f43 f8 1"/>
              <a:gd name="f50" fmla="*/ f45 f0 1"/>
              <a:gd name="f51" fmla="*/ f44 f31 1"/>
              <a:gd name="f52" fmla="*/ f43 f31 1"/>
              <a:gd name="f53" fmla="*/ f48 f9 1"/>
              <a:gd name="f54" fmla="*/ f49 f9 1"/>
              <a:gd name="f55" fmla="*/ f50 1 f7"/>
              <a:gd name="f56" fmla="*/ f46 f31 1"/>
              <a:gd name="f57" fmla="*/ f53 1 100000"/>
              <a:gd name="f58" fmla="*/ f54 1 100000"/>
              <a:gd name="f59" fmla="+- f55 0 f1"/>
              <a:gd name="f60" fmla="cos 1 f59"/>
              <a:gd name="f61" fmla="sin 1 f59"/>
              <a:gd name="f62" fmla="+- 0 0 f60"/>
              <a:gd name="f63" fmla="+- 0 0 f61"/>
              <a:gd name="f64" fmla="+- 0 0 f62"/>
              <a:gd name="f65" fmla="+- 0 0 f63"/>
              <a:gd name="f66" fmla="val f64"/>
              <a:gd name="f67" fmla="val f65"/>
              <a:gd name="f68" fmla="*/ f66 f57 1"/>
              <a:gd name="f69" fmla="*/ f67 f58 1"/>
              <a:gd name="f70" fmla="*/ f66 f44 1"/>
              <a:gd name="f71" fmla="*/ f67 f43 1"/>
              <a:gd name="f72" fmla="+- f47 f68 0"/>
              <a:gd name="f73" fmla="+- f46 0 f69"/>
              <a:gd name="f74" fmla="+- f47 0 f70"/>
              <a:gd name="f75" fmla="+- f47 f70 0"/>
              <a:gd name="f76" fmla="+- f46 0 f71"/>
              <a:gd name="f77" fmla="+- f46 f71 0"/>
              <a:gd name="f78" fmla="+- f47 f72 0"/>
              <a:gd name="f79" fmla="+- f46 f73 0"/>
              <a:gd name="f80" fmla="*/ f74 f31 1"/>
              <a:gd name="f81" fmla="*/ f76 f31 1"/>
              <a:gd name="f82" fmla="*/ f75 f31 1"/>
              <a:gd name="f83" fmla="*/ f77 f31 1"/>
              <a:gd name="f84" fmla="*/ f72 f31 1"/>
              <a:gd name="f85" fmla="*/ f73 f31 1"/>
              <a:gd name="f86" fmla="*/ f78 1 2"/>
              <a:gd name="f87" fmla="*/ f79 1 2"/>
              <a:gd name="f88" fmla="*/ f86 f31 1"/>
              <a:gd name="f89" fmla="*/ f87 f31 1"/>
            </a:gdLst>
            <a:ahLst/>
            <a:cxnLst>
              <a:cxn ang="3cd4">
                <a:pos x="hc" y="t"/>
              </a:cxn>
              <a:cxn ang="0">
                <a:pos x="r" y="vc"/>
              </a:cxn>
              <a:cxn ang="cd4">
                <a:pos x="hc" y="b"/>
              </a:cxn>
              <a:cxn ang="cd2">
                <a:pos x="l" y="vc"/>
              </a:cxn>
              <a:cxn ang="f29">
                <a:pos x="f82" y="f83"/>
              </a:cxn>
              <a:cxn ang="f29">
                <a:pos x="f80" y="f83"/>
              </a:cxn>
              <a:cxn ang="f30">
                <a:pos x="f80" y="f81"/>
              </a:cxn>
              <a:cxn ang="f30">
                <a:pos x="f84" y="f85"/>
              </a:cxn>
            </a:cxnLst>
            <a:rect l="f80" t="f81" r="f82" b="f83"/>
            <a:pathLst>
              <a:path>
                <a:moveTo>
                  <a:pt x="f38" y="f56"/>
                </a:moveTo>
                <a:arcTo wR="f51" hR="f52" stAng="f0" swAng="f1"/>
                <a:quadBezTo>
                  <a:pt x="f88" y="f38"/>
                  <a:pt x="f84" y="f85"/>
                </a:quadBezTo>
                <a:quadBezTo>
                  <a:pt x="f42" y="f89"/>
                  <a:pt x="f42" y="f56"/>
                </a:quadBezTo>
                <a:arcTo wR="f51" hR="f52" stAng="f6" swAng="f0"/>
                <a:close/>
              </a:path>
            </a:pathLst>
          </a:custGeom>
          <a:solidFill>
            <a:srgbClr val="C00000"/>
          </a:solidFill>
          <a:ln w="12701" cap="flat">
            <a:solidFill>
              <a:srgbClr val="C0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alibri"/>
            </a:endParaRPr>
          </a:p>
        </p:txBody>
      </p:sp>
      <p:sp>
        <p:nvSpPr>
          <p:cNvPr id="13" name="Rectangle 4">
            <a:extLst>
              <a:ext uri="{FF2B5EF4-FFF2-40B4-BE49-F238E27FC236}">
                <a16:creationId xmlns:a16="http://schemas.microsoft.com/office/drawing/2014/main" id="{005D9424-AFBF-0F38-BDD4-3C1271A09582}"/>
              </a:ext>
            </a:extLst>
          </p:cNvPr>
          <p:cNvSpPr/>
          <p:nvPr/>
        </p:nvSpPr>
        <p:spPr>
          <a:xfrm>
            <a:off x="3360420" y="1290044"/>
            <a:ext cx="854717" cy="184663"/>
          </a:xfrm>
          <a:prstGeom prst="rect">
            <a:avLst/>
          </a:prstGeom>
          <a:noFill/>
          <a:ln cap="flat">
            <a:noFill/>
            <a:prstDash val="solid"/>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600" b="0" i="1" u="none" strike="noStrike" kern="1200" cap="none" spc="0" baseline="0">
                <a:solidFill>
                  <a:srgbClr val="000000"/>
                </a:solidFill>
                <a:uFillTx/>
                <a:latin typeface="Calibri"/>
              </a:rPr>
              <a:t>© </a:t>
            </a:r>
            <a:r>
              <a:rPr lang="fr-BE" sz="600" b="0" i="0" u="none" strike="noStrike" kern="1200" cap="none" spc="0" baseline="0">
                <a:solidFill>
                  <a:srgbClr val="000000"/>
                </a:solidFill>
                <a:uFillTx/>
                <a:latin typeface="Calibri"/>
              </a:rPr>
              <a:t>EUROPEAN UNION</a:t>
            </a:r>
          </a:p>
        </p:txBody>
      </p:sp>
      <p:sp>
        <p:nvSpPr>
          <p:cNvPr id="14" name="Rectangle 6">
            <a:extLst>
              <a:ext uri="{FF2B5EF4-FFF2-40B4-BE49-F238E27FC236}">
                <a16:creationId xmlns:a16="http://schemas.microsoft.com/office/drawing/2014/main" id="{5E232645-A16D-9BF9-33C2-ACB3F6E1753F}"/>
              </a:ext>
            </a:extLst>
          </p:cNvPr>
          <p:cNvSpPr/>
          <p:nvPr/>
        </p:nvSpPr>
        <p:spPr>
          <a:xfrm>
            <a:off x="6781803" y="1274801"/>
            <a:ext cx="854717" cy="184663"/>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600" b="0" i="1" u="none" strike="noStrike" kern="1200" cap="none" spc="0" baseline="0">
                <a:solidFill>
                  <a:srgbClr val="FFFFFF"/>
                </a:solidFill>
                <a:uFillTx/>
                <a:latin typeface="Calibri"/>
              </a:rPr>
              <a:t>© </a:t>
            </a:r>
            <a:r>
              <a:rPr lang="fr-BE" sz="600" b="0" i="0" u="none" strike="noStrike" kern="1200" cap="none" spc="0" baseline="0">
                <a:solidFill>
                  <a:srgbClr val="FFFFFF"/>
                </a:solidFill>
                <a:uFillTx/>
                <a:latin typeface="Calibri"/>
              </a:rPr>
              <a:t>EUROPEAN UNION</a:t>
            </a:r>
          </a:p>
        </p:txBody>
      </p:sp>
      <p:sp>
        <p:nvSpPr>
          <p:cNvPr id="15" name="Rectangle 7">
            <a:extLst>
              <a:ext uri="{FF2B5EF4-FFF2-40B4-BE49-F238E27FC236}">
                <a16:creationId xmlns:a16="http://schemas.microsoft.com/office/drawing/2014/main" id="{522C17C0-1195-A73D-779A-0DBE33F70C62}"/>
              </a:ext>
            </a:extLst>
          </p:cNvPr>
          <p:cNvSpPr/>
          <p:nvPr/>
        </p:nvSpPr>
        <p:spPr>
          <a:xfrm>
            <a:off x="3360420" y="3829772"/>
            <a:ext cx="854717" cy="184663"/>
          </a:xfrm>
          <a:prstGeom prst="rect">
            <a:avLst/>
          </a:prstGeom>
          <a:noFill/>
          <a:ln cap="flat">
            <a:noFill/>
            <a:prstDash val="solid"/>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600" b="0" i="1" u="none" strike="noStrike" kern="1200" cap="none" spc="0" baseline="0">
                <a:solidFill>
                  <a:srgbClr val="000000"/>
                </a:solidFill>
                <a:uFillTx/>
                <a:latin typeface="Calibri"/>
              </a:rPr>
              <a:t>© </a:t>
            </a:r>
            <a:r>
              <a:rPr lang="fr-BE" sz="600" b="0" i="0" u="none" strike="noStrike" kern="1200" cap="none" spc="0" baseline="0">
                <a:solidFill>
                  <a:srgbClr val="000000"/>
                </a:solidFill>
                <a:uFillTx/>
                <a:latin typeface="Calibri"/>
              </a:rPr>
              <a:t>EUROPEAN UNION</a:t>
            </a:r>
          </a:p>
        </p:txBody>
      </p:sp>
      <p:sp>
        <p:nvSpPr>
          <p:cNvPr id="16" name="TextBox 2">
            <a:extLst>
              <a:ext uri="{FF2B5EF4-FFF2-40B4-BE49-F238E27FC236}">
                <a16:creationId xmlns:a16="http://schemas.microsoft.com/office/drawing/2014/main" id="{8C36E533-9416-4884-7F91-830E36F05341}"/>
              </a:ext>
            </a:extLst>
          </p:cNvPr>
          <p:cNvSpPr txBox="1"/>
          <p:nvPr/>
        </p:nvSpPr>
        <p:spPr>
          <a:xfrm>
            <a:off x="6781803" y="3829772"/>
            <a:ext cx="1052200" cy="461662"/>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600" b="0" i="1" u="none" strike="noStrike" kern="1200" cap="none" spc="0" baseline="0">
                <a:solidFill>
                  <a:srgbClr val="FFFFFF"/>
                </a:solidFill>
                <a:uFillTx/>
                <a:latin typeface="Calibri"/>
              </a:rPr>
              <a:t>© </a:t>
            </a:r>
            <a:r>
              <a:rPr lang="fr-BE" sz="600" b="0" i="0" u="none" strike="noStrike" kern="1200" cap="none" spc="0" baseline="0">
                <a:solidFill>
                  <a:srgbClr val="FFFFFF"/>
                </a:solidFill>
                <a:uFillTx/>
                <a:latin typeface="Calibri"/>
              </a:rPr>
              <a:t>EUROPEAN UNION</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1800" b="0" i="0" u="none" strike="noStrike" kern="1200" cap="none" spc="0" baseline="0">
              <a:solidFill>
                <a:srgbClr val="000000"/>
              </a:solidFill>
              <a:uFillTx/>
              <a:latin typeface="Calibri"/>
            </a:endParaRPr>
          </a:p>
        </p:txBody>
      </p:sp>
      <p:sp>
        <p:nvSpPr>
          <p:cNvPr id="17" name="TextBox 10">
            <a:extLst>
              <a:ext uri="{FF2B5EF4-FFF2-40B4-BE49-F238E27FC236}">
                <a16:creationId xmlns:a16="http://schemas.microsoft.com/office/drawing/2014/main" id="{53A3DB63-9067-5235-4915-9A93586CB7D1}"/>
              </a:ext>
            </a:extLst>
          </p:cNvPr>
          <p:cNvSpPr txBox="1"/>
          <p:nvPr/>
        </p:nvSpPr>
        <p:spPr>
          <a:xfrm>
            <a:off x="8839203" y="5120640"/>
            <a:ext cx="338556" cy="1737360"/>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IE" sz="1000" b="1" i="0" u="none" strike="noStrike" kern="1200" cap="none" spc="0" baseline="0">
                <a:solidFill>
                  <a:srgbClr val="C00000"/>
                </a:solidFill>
                <a:uFillTx/>
                <a:latin typeface="Arial" pitchFamily="34"/>
                <a:cs typeface="Arial" pitchFamily="34"/>
              </a:rPr>
              <a:t>AR KO NODARBOJAS ES?</a:t>
            </a:r>
          </a:p>
        </p:txBody>
      </p:sp>
      <p:cxnSp>
        <p:nvCxnSpPr>
          <p:cNvPr id="18" name="Connecteur droit 10">
            <a:extLst>
              <a:ext uri="{FF2B5EF4-FFF2-40B4-BE49-F238E27FC236}">
                <a16:creationId xmlns:a16="http://schemas.microsoft.com/office/drawing/2014/main" id="{3578E8A2-5FCE-4FCE-4EE8-A334D3B1105A}"/>
              </a:ext>
            </a:extLst>
          </p:cNvPr>
          <p:cNvCxnSpPr/>
          <p:nvPr/>
        </p:nvCxnSpPr>
        <p:spPr>
          <a:xfrm>
            <a:off x="8897779" y="5012896"/>
            <a:ext cx="246221" cy="0"/>
          </a:xfrm>
          <a:prstGeom prst="straightConnector1">
            <a:avLst/>
          </a:prstGeom>
          <a:noFill/>
          <a:ln w="12701" cap="flat">
            <a:solidFill>
              <a:srgbClr val="C00000"/>
            </a:solidFill>
            <a:prstDash val="solid"/>
            <a:miter/>
          </a:ln>
        </p:spPr>
      </p:cxn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name="Slide176">
    <p:bg>
      <p:bgPr>
        <a:solidFill>
          <a:srgbClr val="F2F2F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89F4A9-F383-EDBC-8E1E-010876D054DD}"/>
              </a:ext>
            </a:extLst>
          </p:cNvPr>
          <p:cNvSpPr txBox="1">
            <a:spLocks noGrp="1"/>
          </p:cNvSpPr>
          <p:nvPr>
            <p:ph type="title"/>
          </p:nvPr>
        </p:nvSpPr>
        <p:spPr>
          <a:xfrm>
            <a:off x="967736" y="148580"/>
            <a:ext cx="8176263" cy="1460497"/>
          </a:xfrm>
        </p:spPr>
        <p:txBody>
          <a:bodyPr/>
          <a:lstStyle/>
          <a:p>
            <a:pPr lvl="0"/>
            <a:r>
              <a:rPr lang="fr-FR" sz="2600" b="1">
                <a:solidFill>
                  <a:srgbClr val="C00000"/>
                </a:solidFill>
                <a:latin typeface="TrebuchetMS-Bold"/>
              </a:rPr>
              <a:t>     </a:t>
            </a:r>
            <a:br>
              <a:rPr lang="fr-FR" sz="2600" b="1">
                <a:solidFill>
                  <a:srgbClr val="C00000"/>
                </a:solidFill>
                <a:latin typeface="TrebuchetMS-Bold"/>
              </a:rPr>
            </a:br>
            <a:r>
              <a:rPr lang="en-US" sz="2600" b="1">
                <a:solidFill>
                  <a:srgbClr val="C00000"/>
                </a:solidFill>
                <a:latin typeface="Calibri"/>
              </a:rPr>
              <a:t>2022: ES SOLIDARITĀTE AR UKRAINU</a:t>
            </a:r>
            <a:br>
              <a:rPr lang="fr-FR" sz="2600" b="1">
                <a:solidFill>
                  <a:srgbClr val="C00000"/>
                </a:solidFill>
                <a:latin typeface="TrebuchetMS-Bold"/>
              </a:rPr>
            </a:br>
            <a:br>
              <a:rPr lang="fr-FR" sz="2600" b="1">
                <a:solidFill>
                  <a:srgbClr val="C00000"/>
                </a:solidFill>
                <a:latin typeface="TrebuchetMS-Bold"/>
              </a:rPr>
            </a:br>
            <a:endParaRPr lang="en-IE" sz="2400"/>
          </a:p>
        </p:txBody>
      </p:sp>
      <p:sp>
        <p:nvSpPr>
          <p:cNvPr id="3" name="Larme 13">
            <a:extLst>
              <a:ext uri="{FF2B5EF4-FFF2-40B4-BE49-F238E27FC236}">
                <a16:creationId xmlns:a16="http://schemas.microsoft.com/office/drawing/2014/main" id="{71B06B13-241C-51CB-5E1E-6985CEFFC8DF}"/>
              </a:ext>
            </a:extLst>
          </p:cNvPr>
          <p:cNvSpPr/>
          <p:nvPr/>
        </p:nvSpPr>
        <p:spPr>
          <a:xfrm rot="5400013">
            <a:off x="386375" y="237383"/>
            <a:ext cx="579601" cy="583067"/>
          </a:xfrm>
          <a:custGeom>
            <a:avLst/>
            <a:gdLst>
              <a:gd name="f0" fmla="val 10800000"/>
              <a:gd name="f1" fmla="val 5400000"/>
              <a:gd name="f2" fmla="val 180"/>
              <a:gd name="f3" fmla="val w"/>
              <a:gd name="f4" fmla="val h"/>
              <a:gd name="f5" fmla="val ss"/>
              <a:gd name="f6" fmla="val 0"/>
              <a:gd name="f7" fmla="*/ 5419351 1 1725033"/>
              <a:gd name="f8" fmla="sqrt 2"/>
              <a:gd name="f9" fmla="val 100000"/>
              <a:gd name="f10" fmla="+- 0 0 -180"/>
              <a:gd name="f11" fmla="+- 0 0 -360"/>
              <a:gd name="f12" fmla="abs f3"/>
              <a:gd name="f13" fmla="abs f4"/>
              <a:gd name="f14" fmla="abs f5"/>
              <a:gd name="f15" fmla="+- 2700000 f1 0"/>
              <a:gd name="f16" fmla="*/ f10 f0 1"/>
              <a:gd name="f17" fmla="*/ f11 f0 1"/>
              <a:gd name="f18" fmla="?: f12 f3 1"/>
              <a:gd name="f19" fmla="?: f13 f4 1"/>
              <a:gd name="f20" fmla="?: f14 f5 1"/>
              <a:gd name="f21" fmla="+- f15 0 f1"/>
              <a:gd name="f22" fmla="*/ f16 1 f2"/>
              <a:gd name="f23" fmla="*/ f17 1 f2"/>
              <a:gd name="f24" fmla="*/ f18 1 21600"/>
              <a:gd name="f25" fmla="*/ f19 1 21600"/>
              <a:gd name="f26" fmla="*/ 21600 f18 1"/>
              <a:gd name="f27" fmla="*/ 21600 f19 1"/>
              <a:gd name="f28" fmla="+- f21 f1 0"/>
              <a:gd name="f29" fmla="+- f22 0 f1"/>
              <a:gd name="f30" fmla="+- f23 0 f1"/>
              <a:gd name="f31" fmla="min f25 f24"/>
              <a:gd name="f32" fmla="*/ f26 1 f20"/>
              <a:gd name="f33" fmla="*/ f27 1 f20"/>
              <a:gd name="f34" fmla="*/ f28 f7 1"/>
              <a:gd name="f35" fmla="val f32"/>
              <a:gd name="f36" fmla="val f33"/>
              <a:gd name="f37" fmla="*/ f34 1 f0"/>
              <a:gd name="f38" fmla="*/ f6 f31 1"/>
              <a:gd name="f39" fmla="+- f36 0 f6"/>
              <a:gd name="f40" fmla="+- f35 0 f6"/>
              <a:gd name="f41" fmla="+- 0 0 f37"/>
              <a:gd name="f42" fmla="*/ f35 f31 1"/>
              <a:gd name="f43" fmla="*/ f39 1 2"/>
              <a:gd name="f44" fmla="*/ f40 1 2"/>
              <a:gd name="f45" fmla="+- 0 0 f41"/>
              <a:gd name="f46" fmla="+- f6 f43 0"/>
              <a:gd name="f47" fmla="+- f6 f44 0"/>
              <a:gd name="f48" fmla="*/ f44 f8 1"/>
              <a:gd name="f49" fmla="*/ f43 f8 1"/>
              <a:gd name="f50" fmla="*/ f45 f0 1"/>
              <a:gd name="f51" fmla="*/ f44 f31 1"/>
              <a:gd name="f52" fmla="*/ f43 f31 1"/>
              <a:gd name="f53" fmla="*/ f48 f9 1"/>
              <a:gd name="f54" fmla="*/ f49 f9 1"/>
              <a:gd name="f55" fmla="*/ f50 1 f7"/>
              <a:gd name="f56" fmla="*/ f46 f31 1"/>
              <a:gd name="f57" fmla="*/ f53 1 100000"/>
              <a:gd name="f58" fmla="*/ f54 1 100000"/>
              <a:gd name="f59" fmla="+- f55 0 f1"/>
              <a:gd name="f60" fmla="cos 1 f59"/>
              <a:gd name="f61" fmla="sin 1 f59"/>
              <a:gd name="f62" fmla="+- 0 0 f60"/>
              <a:gd name="f63" fmla="+- 0 0 f61"/>
              <a:gd name="f64" fmla="+- 0 0 f62"/>
              <a:gd name="f65" fmla="+- 0 0 f63"/>
              <a:gd name="f66" fmla="val f64"/>
              <a:gd name="f67" fmla="val f65"/>
              <a:gd name="f68" fmla="*/ f66 f57 1"/>
              <a:gd name="f69" fmla="*/ f67 f58 1"/>
              <a:gd name="f70" fmla="*/ f66 f44 1"/>
              <a:gd name="f71" fmla="*/ f67 f43 1"/>
              <a:gd name="f72" fmla="+- f47 f68 0"/>
              <a:gd name="f73" fmla="+- f46 0 f69"/>
              <a:gd name="f74" fmla="+- f47 0 f70"/>
              <a:gd name="f75" fmla="+- f47 f70 0"/>
              <a:gd name="f76" fmla="+- f46 0 f71"/>
              <a:gd name="f77" fmla="+- f46 f71 0"/>
              <a:gd name="f78" fmla="+- f47 f72 0"/>
              <a:gd name="f79" fmla="+- f46 f73 0"/>
              <a:gd name="f80" fmla="*/ f74 f31 1"/>
              <a:gd name="f81" fmla="*/ f76 f31 1"/>
              <a:gd name="f82" fmla="*/ f75 f31 1"/>
              <a:gd name="f83" fmla="*/ f77 f31 1"/>
              <a:gd name="f84" fmla="*/ f72 f31 1"/>
              <a:gd name="f85" fmla="*/ f73 f31 1"/>
              <a:gd name="f86" fmla="*/ f78 1 2"/>
              <a:gd name="f87" fmla="*/ f79 1 2"/>
              <a:gd name="f88" fmla="*/ f86 f31 1"/>
              <a:gd name="f89" fmla="*/ f87 f31 1"/>
            </a:gdLst>
            <a:ahLst/>
            <a:cxnLst>
              <a:cxn ang="3cd4">
                <a:pos x="hc" y="t"/>
              </a:cxn>
              <a:cxn ang="0">
                <a:pos x="r" y="vc"/>
              </a:cxn>
              <a:cxn ang="cd4">
                <a:pos x="hc" y="b"/>
              </a:cxn>
              <a:cxn ang="cd2">
                <a:pos x="l" y="vc"/>
              </a:cxn>
              <a:cxn ang="f29">
                <a:pos x="f82" y="f83"/>
              </a:cxn>
              <a:cxn ang="f29">
                <a:pos x="f80" y="f83"/>
              </a:cxn>
              <a:cxn ang="f30">
                <a:pos x="f80" y="f81"/>
              </a:cxn>
              <a:cxn ang="f30">
                <a:pos x="f84" y="f85"/>
              </a:cxn>
            </a:cxnLst>
            <a:rect l="f80" t="f81" r="f82" b="f83"/>
            <a:pathLst>
              <a:path>
                <a:moveTo>
                  <a:pt x="f38" y="f56"/>
                </a:moveTo>
                <a:arcTo wR="f51" hR="f52" stAng="f0" swAng="f1"/>
                <a:quadBezTo>
                  <a:pt x="f88" y="f38"/>
                  <a:pt x="f84" y="f85"/>
                </a:quadBezTo>
                <a:quadBezTo>
                  <a:pt x="f42" y="f89"/>
                  <a:pt x="f42" y="f56"/>
                </a:quadBezTo>
                <a:arcTo wR="f51" hR="f52" stAng="f6" swAng="f0"/>
                <a:close/>
              </a:path>
            </a:pathLst>
          </a:custGeom>
          <a:solidFill>
            <a:srgbClr val="C00000"/>
          </a:solidFill>
          <a:ln w="12701" cap="flat">
            <a:solidFill>
              <a:srgbClr val="C0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alibri"/>
            </a:endParaRPr>
          </a:p>
        </p:txBody>
      </p:sp>
      <p:pic>
        <p:nvPicPr>
          <p:cNvPr id="4" name="Picture 11">
            <a:extLst>
              <a:ext uri="{FF2B5EF4-FFF2-40B4-BE49-F238E27FC236}">
                <a16:creationId xmlns:a16="http://schemas.microsoft.com/office/drawing/2014/main" id="{6E9F88FC-64DE-2B5E-1CC3-BF72C855A5C7}"/>
              </a:ext>
            </a:extLst>
          </p:cNvPr>
          <p:cNvPicPr>
            <a:picLocks noChangeAspect="1"/>
          </p:cNvPicPr>
          <p:nvPr/>
        </p:nvPicPr>
        <p:blipFill>
          <a:blip r:embed="rId3"/>
          <a:stretch>
            <a:fillRect/>
          </a:stretch>
        </p:blipFill>
        <p:spPr>
          <a:xfrm>
            <a:off x="773719" y="1203423"/>
            <a:ext cx="6530013" cy="4353339"/>
          </a:xfrm>
          <a:prstGeom prst="rect">
            <a:avLst/>
          </a:prstGeom>
          <a:noFill/>
          <a:ln cap="flat">
            <a:noFill/>
          </a:ln>
        </p:spPr>
      </p:pic>
      <p:sp>
        <p:nvSpPr>
          <p:cNvPr id="5" name="Rectangle 12">
            <a:extLst>
              <a:ext uri="{FF2B5EF4-FFF2-40B4-BE49-F238E27FC236}">
                <a16:creationId xmlns:a16="http://schemas.microsoft.com/office/drawing/2014/main" id="{C1166DBA-FEEC-4088-7714-65C39EFC4CDD}"/>
              </a:ext>
            </a:extLst>
          </p:cNvPr>
          <p:cNvSpPr/>
          <p:nvPr/>
        </p:nvSpPr>
        <p:spPr>
          <a:xfrm>
            <a:off x="4675281" y="5753240"/>
            <a:ext cx="2769589" cy="461662"/>
          </a:xfrm>
          <a:prstGeom prst="rect">
            <a:avLst/>
          </a:prstGeom>
          <a:noFill/>
          <a:ln cap="flat">
            <a:noFill/>
            <a:prstDash val="solid"/>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2400" b="0" i="0" u="none" strike="noStrike" kern="1200" cap="none" spc="0" baseline="0">
                <a:solidFill>
                  <a:srgbClr val="000000"/>
                </a:solidFill>
                <a:uFillTx/>
                <a:latin typeface="Calibri"/>
                <a:hlinkClick r:id="rId4"/>
              </a:rPr>
              <a:t>#StandWithUkraine</a:t>
            </a:r>
            <a:endParaRPr lang="fr-BE" sz="2400" b="0" i="0" u="none" strike="noStrike" kern="1200" cap="none" spc="0" baseline="0">
              <a:solidFill>
                <a:srgbClr val="000000"/>
              </a:solidFill>
              <a:uFillTx/>
              <a:latin typeface="Calibri"/>
            </a:endParaRPr>
          </a:p>
        </p:txBody>
      </p:sp>
      <p:sp>
        <p:nvSpPr>
          <p:cNvPr id="6" name="TextBox 7">
            <a:extLst>
              <a:ext uri="{FF2B5EF4-FFF2-40B4-BE49-F238E27FC236}">
                <a16:creationId xmlns:a16="http://schemas.microsoft.com/office/drawing/2014/main" id="{7B79165B-AB2E-B0AA-5D20-70865721A4E4}"/>
              </a:ext>
            </a:extLst>
          </p:cNvPr>
          <p:cNvSpPr txBox="1"/>
          <p:nvPr/>
        </p:nvSpPr>
        <p:spPr>
          <a:xfrm>
            <a:off x="8839203" y="5120640"/>
            <a:ext cx="338556" cy="1737360"/>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IE" sz="1000" b="1" i="0" u="none" strike="noStrike" kern="1200" cap="none" spc="0" baseline="0">
                <a:solidFill>
                  <a:srgbClr val="C00000"/>
                </a:solidFill>
                <a:uFillTx/>
                <a:latin typeface="Arial" pitchFamily="34"/>
                <a:cs typeface="Arial" pitchFamily="34"/>
              </a:rPr>
              <a:t>AR KO NODARBOJAS ES?</a:t>
            </a:r>
          </a:p>
        </p:txBody>
      </p:sp>
      <p:cxnSp>
        <p:nvCxnSpPr>
          <p:cNvPr id="7" name="Connecteur droit 10">
            <a:extLst>
              <a:ext uri="{FF2B5EF4-FFF2-40B4-BE49-F238E27FC236}">
                <a16:creationId xmlns:a16="http://schemas.microsoft.com/office/drawing/2014/main" id="{55C7EAD2-20A5-EC4E-C5F0-2C001328B4C5}"/>
              </a:ext>
            </a:extLst>
          </p:cNvPr>
          <p:cNvCxnSpPr/>
          <p:nvPr/>
        </p:nvCxnSpPr>
        <p:spPr>
          <a:xfrm>
            <a:off x="8897779" y="5012896"/>
            <a:ext cx="246221" cy="0"/>
          </a:xfrm>
          <a:prstGeom prst="straightConnector1">
            <a:avLst/>
          </a:prstGeom>
          <a:noFill/>
          <a:ln w="12701" cap="flat">
            <a:solidFill>
              <a:srgbClr val="C00000"/>
            </a:solidFill>
            <a:prstDash val="solid"/>
            <a:miter/>
          </a:ln>
        </p:spPr>
      </p:cxn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name="Slide79">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D8CA7A94-B80F-3B6C-552B-2BC608E3897E}"/>
              </a:ext>
            </a:extLst>
          </p:cNvPr>
          <p:cNvPicPr>
            <a:picLocks noChangeAspect="1"/>
          </p:cNvPicPr>
          <p:nvPr/>
        </p:nvPicPr>
        <p:blipFill>
          <a:blip r:embed="rId3"/>
          <a:stretch>
            <a:fillRect/>
          </a:stretch>
        </p:blipFill>
        <p:spPr>
          <a:xfrm>
            <a:off x="0" y="0"/>
            <a:ext cx="9144000" cy="6858000"/>
          </a:xfrm>
          <a:prstGeom prst="rect">
            <a:avLst/>
          </a:prstGeom>
          <a:noFill/>
          <a:ln cap="flat">
            <a:noFill/>
          </a:ln>
        </p:spPr>
      </p:pic>
      <p:sp>
        <p:nvSpPr>
          <p:cNvPr id="3" name="Larme 13">
            <a:extLst>
              <a:ext uri="{FF2B5EF4-FFF2-40B4-BE49-F238E27FC236}">
                <a16:creationId xmlns:a16="http://schemas.microsoft.com/office/drawing/2014/main" id="{66FC2CBE-E91B-25E7-02F2-91040F2353C5}"/>
              </a:ext>
            </a:extLst>
          </p:cNvPr>
          <p:cNvSpPr/>
          <p:nvPr/>
        </p:nvSpPr>
        <p:spPr>
          <a:xfrm rot="10799991">
            <a:off x="5441429" y="1516550"/>
            <a:ext cx="3507693" cy="3610087"/>
          </a:xfrm>
          <a:custGeom>
            <a:avLst/>
            <a:gdLst>
              <a:gd name="f0" fmla="val 10800000"/>
              <a:gd name="f1" fmla="val 5400000"/>
              <a:gd name="f2" fmla="val 180"/>
              <a:gd name="f3" fmla="val w"/>
              <a:gd name="f4" fmla="val h"/>
              <a:gd name="f5" fmla="val ss"/>
              <a:gd name="f6" fmla="val 0"/>
              <a:gd name="f7" fmla="*/ 5419351 1 1725033"/>
              <a:gd name="f8" fmla="sqrt 2"/>
              <a:gd name="f9" fmla="val 100000"/>
              <a:gd name="f10" fmla="+- 0 0 -180"/>
              <a:gd name="f11" fmla="+- 0 0 -360"/>
              <a:gd name="f12" fmla="abs f3"/>
              <a:gd name="f13" fmla="abs f4"/>
              <a:gd name="f14" fmla="abs f5"/>
              <a:gd name="f15" fmla="+- 2700000 f1 0"/>
              <a:gd name="f16" fmla="*/ f10 f0 1"/>
              <a:gd name="f17" fmla="*/ f11 f0 1"/>
              <a:gd name="f18" fmla="?: f12 f3 1"/>
              <a:gd name="f19" fmla="?: f13 f4 1"/>
              <a:gd name="f20" fmla="?: f14 f5 1"/>
              <a:gd name="f21" fmla="+- f15 0 f1"/>
              <a:gd name="f22" fmla="*/ f16 1 f2"/>
              <a:gd name="f23" fmla="*/ f17 1 f2"/>
              <a:gd name="f24" fmla="*/ f18 1 21600"/>
              <a:gd name="f25" fmla="*/ f19 1 21600"/>
              <a:gd name="f26" fmla="*/ 21600 f18 1"/>
              <a:gd name="f27" fmla="*/ 21600 f19 1"/>
              <a:gd name="f28" fmla="+- f21 f1 0"/>
              <a:gd name="f29" fmla="+- f22 0 f1"/>
              <a:gd name="f30" fmla="+- f23 0 f1"/>
              <a:gd name="f31" fmla="min f25 f24"/>
              <a:gd name="f32" fmla="*/ f26 1 f20"/>
              <a:gd name="f33" fmla="*/ f27 1 f20"/>
              <a:gd name="f34" fmla="*/ f28 f7 1"/>
              <a:gd name="f35" fmla="val f32"/>
              <a:gd name="f36" fmla="val f33"/>
              <a:gd name="f37" fmla="*/ f34 1 f0"/>
              <a:gd name="f38" fmla="*/ f6 f31 1"/>
              <a:gd name="f39" fmla="+- f36 0 f6"/>
              <a:gd name="f40" fmla="+- f35 0 f6"/>
              <a:gd name="f41" fmla="+- 0 0 f37"/>
              <a:gd name="f42" fmla="*/ f35 f31 1"/>
              <a:gd name="f43" fmla="*/ f39 1 2"/>
              <a:gd name="f44" fmla="*/ f40 1 2"/>
              <a:gd name="f45" fmla="+- 0 0 f41"/>
              <a:gd name="f46" fmla="+- f6 f43 0"/>
              <a:gd name="f47" fmla="+- f6 f44 0"/>
              <a:gd name="f48" fmla="*/ f44 f8 1"/>
              <a:gd name="f49" fmla="*/ f43 f8 1"/>
              <a:gd name="f50" fmla="*/ f45 f0 1"/>
              <a:gd name="f51" fmla="*/ f44 f31 1"/>
              <a:gd name="f52" fmla="*/ f43 f31 1"/>
              <a:gd name="f53" fmla="*/ f48 f9 1"/>
              <a:gd name="f54" fmla="*/ f49 f9 1"/>
              <a:gd name="f55" fmla="*/ f50 1 f7"/>
              <a:gd name="f56" fmla="*/ f46 f31 1"/>
              <a:gd name="f57" fmla="*/ f53 1 100000"/>
              <a:gd name="f58" fmla="*/ f54 1 100000"/>
              <a:gd name="f59" fmla="+- f55 0 f1"/>
              <a:gd name="f60" fmla="cos 1 f59"/>
              <a:gd name="f61" fmla="sin 1 f59"/>
              <a:gd name="f62" fmla="+- 0 0 f60"/>
              <a:gd name="f63" fmla="+- 0 0 f61"/>
              <a:gd name="f64" fmla="+- 0 0 f62"/>
              <a:gd name="f65" fmla="+- 0 0 f63"/>
              <a:gd name="f66" fmla="val f64"/>
              <a:gd name="f67" fmla="val f65"/>
              <a:gd name="f68" fmla="*/ f66 f57 1"/>
              <a:gd name="f69" fmla="*/ f67 f58 1"/>
              <a:gd name="f70" fmla="*/ f66 f44 1"/>
              <a:gd name="f71" fmla="*/ f67 f43 1"/>
              <a:gd name="f72" fmla="+- f47 f68 0"/>
              <a:gd name="f73" fmla="+- f46 0 f69"/>
              <a:gd name="f74" fmla="+- f47 0 f70"/>
              <a:gd name="f75" fmla="+- f47 f70 0"/>
              <a:gd name="f76" fmla="+- f46 0 f71"/>
              <a:gd name="f77" fmla="+- f46 f71 0"/>
              <a:gd name="f78" fmla="+- f47 f72 0"/>
              <a:gd name="f79" fmla="+- f46 f73 0"/>
              <a:gd name="f80" fmla="*/ f74 f31 1"/>
              <a:gd name="f81" fmla="*/ f76 f31 1"/>
              <a:gd name="f82" fmla="*/ f75 f31 1"/>
              <a:gd name="f83" fmla="*/ f77 f31 1"/>
              <a:gd name="f84" fmla="*/ f72 f31 1"/>
              <a:gd name="f85" fmla="*/ f73 f31 1"/>
              <a:gd name="f86" fmla="*/ f78 1 2"/>
              <a:gd name="f87" fmla="*/ f79 1 2"/>
              <a:gd name="f88" fmla="*/ f86 f31 1"/>
              <a:gd name="f89" fmla="*/ f87 f31 1"/>
            </a:gdLst>
            <a:ahLst/>
            <a:cxnLst>
              <a:cxn ang="3cd4">
                <a:pos x="hc" y="t"/>
              </a:cxn>
              <a:cxn ang="0">
                <a:pos x="r" y="vc"/>
              </a:cxn>
              <a:cxn ang="cd4">
                <a:pos x="hc" y="b"/>
              </a:cxn>
              <a:cxn ang="cd2">
                <a:pos x="l" y="vc"/>
              </a:cxn>
              <a:cxn ang="f29">
                <a:pos x="f82" y="f83"/>
              </a:cxn>
              <a:cxn ang="f29">
                <a:pos x="f80" y="f83"/>
              </a:cxn>
              <a:cxn ang="f30">
                <a:pos x="f80" y="f81"/>
              </a:cxn>
              <a:cxn ang="f30">
                <a:pos x="f84" y="f85"/>
              </a:cxn>
            </a:cxnLst>
            <a:rect l="f80" t="f81" r="f82" b="f83"/>
            <a:pathLst>
              <a:path>
                <a:moveTo>
                  <a:pt x="f38" y="f56"/>
                </a:moveTo>
                <a:arcTo wR="f51" hR="f52" stAng="f0" swAng="f1"/>
                <a:quadBezTo>
                  <a:pt x="f88" y="f38"/>
                  <a:pt x="f84" y="f85"/>
                </a:quadBezTo>
                <a:quadBezTo>
                  <a:pt x="f42" y="f89"/>
                  <a:pt x="f42" y="f56"/>
                </a:quadBezTo>
                <a:arcTo wR="f51" hR="f52" stAng="f6" swAng="f0"/>
                <a:close/>
              </a:path>
            </a:pathLst>
          </a:custGeom>
          <a:solidFill>
            <a:srgbClr val="C00000">
              <a:alpha val="85000"/>
            </a:srgbClr>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alibri"/>
            </a:endParaRPr>
          </a:p>
        </p:txBody>
      </p:sp>
      <p:sp>
        <p:nvSpPr>
          <p:cNvPr id="4" name="ZoneTexte 1">
            <a:extLst>
              <a:ext uri="{FF2B5EF4-FFF2-40B4-BE49-F238E27FC236}">
                <a16:creationId xmlns:a16="http://schemas.microsoft.com/office/drawing/2014/main" id="{18A90AC4-9FF4-CA2E-03DB-A78286BDAB6B}"/>
              </a:ext>
            </a:extLst>
          </p:cNvPr>
          <p:cNvSpPr txBox="1"/>
          <p:nvPr/>
        </p:nvSpPr>
        <p:spPr>
          <a:xfrm>
            <a:off x="5606469" y="1767324"/>
            <a:ext cx="3177622" cy="3108539"/>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IE" sz="2800" b="1" i="0" u="none" strike="noStrike" kern="1200" cap="none" spc="0" baseline="0">
                <a:solidFill>
                  <a:srgbClr val="FFFFFF"/>
                </a:solidFill>
                <a:uFillTx/>
                <a:latin typeface="Calibri"/>
              </a:rPr>
              <a:t>Par kādiem jautājumiem, tavuprāt, Eiropas Savienības iestādēm būtu jādomā pirmām kārtām?</a:t>
            </a:r>
            <a:endParaRPr lang="en-IE" sz="2800" b="0" i="0" u="none" strike="noStrike" kern="1200" cap="none" spc="0" baseline="0">
              <a:solidFill>
                <a:srgbClr val="FFFFFF"/>
              </a:solidFill>
              <a:uFillTx/>
              <a:latin typeface="Calibri"/>
            </a:endParaRPr>
          </a:p>
        </p:txBody>
      </p:sp>
      <p:sp>
        <p:nvSpPr>
          <p:cNvPr id="5" name="TextBox 4">
            <a:extLst>
              <a:ext uri="{FF2B5EF4-FFF2-40B4-BE49-F238E27FC236}">
                <a16:creationId xmlns:a16="http://schemas.microsoft.com/office/drawing/2014/main" id="{0B0E517F-FAA7-C8B7-7C01-5D7B04F6E03B}"/>
              </a:ext>
            </a:extLst>
          </p:cNvPr>
          <p:cNvSpPr txBox="1"/>
          <p:nvPr/>
        </p:nvSpPr>
        <p:spPr>
          <a:xfrm>
            <a:off x="8331372" y="6656310"/>
            <a:ext cx="1625245" cy="184663"/>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600" b="0" i="1" u="none" strike="noStrike" kern="1200" cap="none" spc="0" baseline="0">
                <a:solidFill>
                  <a:srgbClr val="FFFFFF"/>
                </a:solidFill>
                <a:uFillTx/>
                <a:latin typeface="Calibri"/>
              </a:rPr>
              <a:t>© </a:t>
            </a:r>
            <a:r>
              <a:rPr lang="fr-BE" sz="600" b="0" i="0" u="none" strike="noStrike" kern="1200" cap="none" spc="0" baseline="0">
                <a:solidFill>
                  <a:srgbClr val="FFFFFF"/>
                </a:solidFill>
                <a:uFillTx/>
                <a:latin typeface="Calibri"/>
              </a:rPr>
              <a:t>EUROPEAN UNION</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name="Slide95">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8053E52-AF2C-0FF8-28C9-38785B603EBA}"/>
              </a:ext>
            </a:extLst>
          </p:cNvPr>
          <p:cNvSpPr txBox="1">
            <a:spLocks noGrp="1"/>
          </p:cNvSpPr>
          <p:nvPr>
            <p:ph type="ctrTitle"/>
          </p:nvPr>
        </p:nvSpPr>
        <p:spPr/>
        <p:txBody>
          <a:bodyPr/>
          <a:lstStyle/>
          <a:p>
            <a:endParaRPr lang="en-IE"/>
          </a:p>
        </p:txBody>
      </p:sp>
      <p:sp>
        <p:nvSpPr>
          <p:cNvPr id="3" name="Sous-titre 2">
            <a:extLst>
              <a:ext uri="{FF2B5EF4-FFF2-40B4-BE49-F238E27FC236}">
                <a16:creationId xmlns:a16="http://schemas.microsoft.com/office/drawing/2014/main" id="{71F3A1B7-0402-0683-ED74-7F08F8E3A8E0}"/>
              </a:ext>
            </a:extLst>
          </p:cNvPr>
          <p:cNvSpPr txBox="1">
            <a:spLocks noGrp="1"/>
          </p:cNvSpPr>
          <p:nvPr>
            <p:ph type="subTitle" idx="1"/>
          </p:nvPr>
        </p:nvSpPr>
        <p:spPr/>
        <p:txBody>
          <a:bodyPr/>
          <a:lstStyle/>
          <a:p>
            <a:endParaRPr lang="en-IE"/>
          </a:p>
        </p:txBody>
      </p:sp>
      <p:sp>
        <p:nvSpPr>
          <p:cNvPr id="4" name="Rectangle 3">
            <a:extLst>
              <a:ext uri="{FF2B5EF4-FFF2-40B4-BE49-F238E27FC236}">
                <a16:creationId xmlns:a16="http://schemas.microsoft.com/office/drawing/2014/main" id="{D9CE8D3D-C963-18D2-B7D1-9AEB8390D82A}"/>
              </a:ext>
            </a:extLst>
          </p:cNvPr>
          <p:cNvSpPr/>
          <p:nvPr/>
        </p:nvSpPr>
        <p:spPr>
          <a:xfrm>
            <a:off x="0" y="0"/>
            <a:ext cx="9144000" cy="6858000"/>
          </a:xfrm>
          <a:prstGeom prst="rect">
            <a:avLst/>
          </a:prstGeom>
          <a:solidFill>
            <a:srgbClr val="FFC000"/>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4800" b="0" i="0" u="none" strike="noStrike" kern="1200" cap="none" spc="0" baseline="0">
              <a:solidFill>
                <a:srgbClr val="FFFFFF"/>
              </a:solidFill>
              <a:uFillTx/>
              <a:latin typeface="Calibri"/>
            </a:endParaRPr>
          </a:p>
        </p:txBody>
      </p:sp>
      <p:sp>
        <p:nvSpPr>
          <p:cNvPr id="5" name="Larme 4">
            <a:extLst>
              <a:ext uri="{FF2B5EF4-FFF2-40B4-BE49-F238E27FC236}">
                <a16:creationId xmlns:a16="http://schemas.microsoft.com/office/drawing/2014/main" id="{3EE68879-3DD3-18AA-1B01-A86AD2D215D7}"/>
              </a:ext>
            </a:extLst>
          </p:cNvPr>
          <p:cNvSpPr/>
          <p:nvPr/>
        </p:nvSpPr>
        <p:spPr>
          <a:xfrm rot="5400013">
            <a:off x="678960" y="2713976"/>
            <a:ext cx="786484" cy="786484"/>
          </a:xfrm>
          <a:custGeom>
            <a:avLst/>
            <a:gdLst>
              <a:gd name="f0" fmla="val 10800000"/>
              <a:gd name="f1" fmla="val 5400000"/>
              <a:gd name="f2" fmla="val 180"/>
              <a:gd name="f3" fmla="val w"/>
              <a:gd name="f4" fmla="val h"/>
              <a:gd name="f5" fmla="val ss"/>
              <a:gd name="f6" fmla="val 0"/>
              <a:gd name="f7" fmla="*/ 5419351 1 1725033"/>
              <a:gd name="f8" fmla="sqrt 2"/>
              <a:gd name="f9" fmla="val 100000"/>
              <a:gd name="f10" fmla="+- 0 0 -180"/>
              <a:gd name="f11" fmla="+- 0 0 -360"/>
              <a:gd name="f12" fmla="abs f3"/>
              <a:gd name="f13" fmla="abs f4"/>
              <a:gd name="f14" fmla="abs f5"/>
              <a:gd name="f15" fmla="+- 2700000 f1 0"/>
              <a:gd name="f16" fmla="*/ f10 f0 1"/>
              <a:gd name="f17" fmla="*/ f11 f0 1"/>
              <a:gd name="f18" fmla="?: f12 f3 1"/>
              <a:gd name="f19" fmla="?: f13 f4 1"/>
              <a:gd name="f20" fmla="?: f14 f5 1"/>
              <a:gd name="f21" fmla="+- f15 0 f1"/>
              <a:gd name="f22" fmla="*/ f16 1 f2"/>
              <a:gd name="f23" fmla="*/ f17 1 f2"/>
              <a:gd name="f24" fmla="*/ f18 1 21600"/>
              <a:gd name="f25" fmla="*/ f19 1 21600"/>
              <a:gd name="f26" fmla="*/ 21600 f18 1"/>
              <a:gd name="f27" fmla="*/ 21600 f19 1"/>
              <a:gd name="f28" fmla="+- f21 f1 0"/>
              <a:gd name="f29" fmla="+- f22 0 f1"/>
              <a:gd name="f30" fmla="+- f23 0 f1"/>
              <a:gd name="f31" fmla="min f25 f24"/>
              <a:gd name="f32" fmla="*/ f26 1 f20"/>
              <a:gd name="f33" fmla="*/ f27 1 f20"/>
              <a:gd name="f34" fmla="*/ f28 f7 1"/>
              <a:gd name="f35" fmla="val f32"/>
              <a:gd name="f36" fmla="val f33"/>
              <a:gd name="f37" fmla="*/ f34 1 f0"/>
              <a:gd name="f38" fmla="*/ f6 f31 1"/>
              <a:gd name="f39" fmla="+- f36 0 f6"/>
              <a:gd name="f40" fmla="+- f35 0 f6"/>
              <a:gd name="f41" fmla="+- 0 0 f37"/>
              <a:gd name="f42" fmla="*/ f35 f31 1"/>
              <a:gd name="f43" fmla="*/ f39 1 2"/>
              <a:gd name="f44" fmla="*/ f40 1 2"/>
              <a:gd name="f45" fmla="+- 0 0 f41"/>
              <a:gd name="f46" fmla="+- f6 f43 0"/>
              <a:gd name="f47" fmla="+- f6 f44 0"/>
              <a:gd name="f48" fmla="*/ f44 f8 1"/>
              <a:gd name="f49" fmla="*/ f43 f8 1"/>
              <a:gd name="f50" fmla="*/ f45 f0 1"/>
              <a:gd name="f51" fmla="*/ f44 f31 1"/>
              <a:gd name="f52" fmla="*/ f43 f31 1"/>
              <a:gd name="f53" fmla="*/ f48 f9 1"/>
              <a:gd name="f54" fmla="*/ f49 f9 1"/>
              <a:gd name="f55" fmla="*/ f50 1 f7"/>
              <a:gd name="f56" fmla="*/ f46 f31 1"/>
              <a:gd name="f57" fmla="*/ f53 1 100000"/>
              <a:gd name="f58" fmla="*/ f54 1 100000"/>
              <a:gd name="f59" fmla="+- f55 0 f1"/>
              <a:gd name="f60" fmla="cos 1 f59"/>
              <a:gd name="f61" fmla="sin 1 f59"/>
              <a:gd name="f62" fmla="+- 0 0 f60"/>
              <a:gd name="f63" fmla="+- 0 0 f61"/>
              <a:gd name="f64" fmla="+- 0 0 f62"/>
              <a:gd name="f65" fmla="+- 0 0 f63"/>
              <a:gd name="f66" fmla="val f64"/>
              <a:gd name="f67" fmla="val f65"/>
              <a:gd name="f68" fmla="*/ f66 f57 1"/>
              <a:gd name="f69" fmla="*/ f67 f58 1"/>
              <a:gd name="f70" fmla="*/ f66 f44 1"/>
              <a:gd name="f71" fmla="*/ f67 f43 1"/>
              <a:gd name="f72" fmla="+- f47 f68 0"/>
              <a:gd name="f73" fmla="+- f46 0 f69"/>
              <a:gd name="f74" fmla="+- f47 0 f70"/>
              <a:gd name="f75" fmla="+- f47 f70 0"/>
              <a:gd name="f76" fmla="+- f46 0 f71"/>
              <a:gd name="f77" fmla="+- f46 f71 0"/>
              <a:gd name="f78" fmla="+- f47 f72 0"/>
              <a:gd name="f79" fmla="+- f46 f73 0"/>
              <a:gd name="f80" fmla="*/ f74 f31 1"/>
              <a:gd name="f81" fmla="*/ f76 f31 1"/>
              <a:gd name="f82" fmla="*/ f75 f31 1"/>
              <a:gd name="f83" fmla="*/ f77 f31 1"/>
              <a:gd name="f84" fmla="*/ f72 f31 1"/>
              <a:gd name="f85" fmla="*/ f73 f31 1"/>
              <a:gd name="f86" fmla="*/ f78 1 2"/>
              <a:gd name="f87" fmla="*/ f79 1 2"/>
              <a:gd name="f88" fmla="*/ f86 f31 1"/>
              <a:gd name="f89" fmla="*/ f87 f31 1"/>
            </a:gdLst>
            <a:ahLst/>
            <a:cxnLst>
              <a:cxn ang="3cd4">
                <a:pos x="hc" y="t"/>
              </a:cxn>
              <a:cxn ang="0">
                <a:pos x="r" y="vc"/>
              </a:cxn>
              <a:cxn ang="cd4">
                <a:pos x="hc" y="b"/>
              </a:cxn>
              <a:cxn ang="cd2">
                <a:pos x="l" y="vc"/>
              </a:cxn>
              <a:cxn ang="f29">
                <a:pos x="f82" y="f83"/>
              </a:cxn>
              <a:cxn ang="f29">
                <a:pos x="f80" y="f83"/>
              </a:cxn>
              <a:cxn ang="f30">
                <a:pos x="f80" y="f81"/>
              </a:cxn>
              <a:cxn ang="f30">
                <a:pos x="f84" y="f85"/>
              </a:cxn>
            </a:cxnLst>
            <a:rect l="f80" t="f81" r="f82" b="f83"/>
            <a:pathLst>
              <a:path>
                <a:moveTo>
                  <a:pt x="f38" y="f56"/>
                </a:moveTo>
                <a:arcTo wR="f51" hR="f52" stAng="f0" swAng="f1"/>
                <a:quadBezTo>
                  <a:pt x="f88" y="f38"/>
                  <a:pt x="f84" y="f85"/>
                </a:quadBezTo>
                <a:quadBezTo>
                  <a:pt x="f42" y="f89"/>
                  <a:pt x="f42" y="f56"/>
                </a:quadBezTo>
                <a:arcTo wR="f51" hR="f52" stAng="f6" swAng="f0"/>
                <a:close/>
              </a:path>
            </a:pathLst>
          </a:cu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alibri"/>
            </a:endParaRPr>
          </a:p>
        </p:txBody>
      </p:sp>
      <p:sp>
        <p:nvSpPr>
          <p:cNvPr id="6" name="ZoneTexte 5">
            <a:extLst>
              <a:ext uri="{FF2B5EF4-FFF2-40B4-BE49-F238E27FC236}">
                <a16:creationId xmlns:a16="http://schemas.microsoft.com/office/drawing/2014/main" id="{95687644-5A4C-6025-CCE9-72062B47A6C1}"/>
              </a:ext>
            </a:extLst>
          </p:cNvPr>
          <p:cNvSpPr txBox="1"/>
          <p:nvPr/>
        </p:nvSpPr>
        <p:spPr>
          <a:xfrm>
            <a:off x="355601" y="2792760"/>
            <a:ext cx="7429500" cy="830997"/>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4800" b="1" i="0" u="none" strike="noStrike" kern="1200" cap="none" spc="0" baseline="0">
                <a:solidFill>
                  <a:srgbClr val="FFFFFF"/>
                </a:solidFill>
                <a:uFillTx/>
                <a:latin typeface="Calibri"/>
              </a:rPr>
              <a:t>KĀ DARBOJAS ES?</a:t>
            </a:r>
            <a:endParaRPr lang="fr-FR" sz="4800" b="0" i="0" u="none" strike="noStrike" kern="1200" cap="none" spc="0" baseline="0">
              <a:solidFill>
                <a:srgbClr val="FFFFFF"/>
              </a:solidFill>
              <a:uFillTx/>
              <a:latin typeface="Calibri"/>
            </a:endParaRPr>
          </a:p>
        </p:txBody>
      </p:sp>
      <p:pic>
        <p:nvPicPr>
          <p:cNvPr id="7" name="Image 7">
            <a:extLst>
              <a:ext uri="{FF2B5EF4-FFF2-40B4-BE49-F238E27FC236}">
                <a16:creationId xmlns:a16="http://schemas.microsoft.com/office/drawing/2014/main" id="{D08F4F87-9E56-04F1-D8A1-409B8CF8A48A}"/>
              </a:ext>
            </a:extLst>
          </p:cNvPr>
          <p:cNvPicPr>
            <a:picLocks noChangeAspect="1"/>
          </p:cNvPicPr>
          <p:nvPr/>
        </p:nvPicPr>
        <p:blipFill>
          <a:blip r:embed="rId3"/>
          <a:stretch>
            <a:fillRect/>
          </a:stretch>
        </p:blipFill>
        <p:spPr>
          <a:xfrm>
            <a:off x="5626102" y="4143731"/>
            <a:ext cx="2158998" cy="588818"/>
          </a:xfrm>
          <a:prstGeom prst="rect">
            <a:avLst/>
          </a:prstGeom>
          <a:noFill/>
          <a:ln cap="flat">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name="Slide129">
    <p:bg>
      <p:bgPr>
        <a:solidFill>
          <a:srgbClr val="FFFAEB"/>
        </a:solidFill>
        <a:effectLst/>
      </p:bgPr>
    </p:bg>
    <p:spTree>
      <p:nvGrpSpPr>
        <p:cNvPr id="1" name=""/>
        <p:cNvGrpSpPr/>
        <p:nvPr/>
      </p:nvGrpSpPr>
      <p:grpSpPr>
        <a:xfrm>
          <a:off x="0" y="0"/>
          <a:ext cx="0" cy="0"/>
          <a:chOff x="0" y="0"/>
          <a:chExt cx="0" cy="0"/>
        </a:xfrm>
      </p:grpSpPr>
      <p:pic>
        <p:nvPicPr>
          <p:cNvPr id="2" name="Content Placeholder 9">
            <a:extLst>
              <a:ext uri="{FF2B5EF4-FFF2-40B4-BE49-F238E27FC236}">
                <a16:creationId xmlns:a16="http://schemas.microsoft.com/office/drawing/2014/main" id="{8E1D14F1-989F-8FC6-D0F7-A736AA53248A}"/>
              </a:ext>
            </a:extLst>
          </p:cNvPr>
          <p:cNvPicPr>
            <a:picLocks noChangeAspect="1"/>
          </p:cNvPicPr>
          <p:nvPr/>
        </p:nvPicPr>
        <p:blipFill>
          <a:blip r:embed="rId3"/>
          <a:srcRect/>
          <a:stretch>
            <a:fillRect/>
          </a:stretch>
        </p:blipFill>
        <p:spPr>
          <a:xfrm>
            <a:off x="4947388" y="1030364"/>
            <a:ext cx="3845673" cy="2584688"/>
          </a:xfrm>
          <a:prstGeom prst="rect">
            <a:avLst/>
          </a:prstGeom>
          <a:noFill/>
          <a:ln cap="flat">
            <a:noFill/>
          </a:ln>
        </p:spPr>
      </p:pic>
      <p:sp>
        <p:nvSpPr>
          <p:cNvPr id="3" name="Rectangle 4">
            <a:extLst>
              <a:ext uri="{FF2B5EF4-FFF2-40B4-BE49-F238E27FC236}">
                <a16:creationId xmlns:a16="http://schemas.microsoft.com/office/drawing/2014/main" id="{D87A52CC-1DFA-A157-C5E3-AD739C9B1667}"/>
              </a:ext>
            </a:extLst>
          </p:cNvPr>
          <p:cNvSpPr/>
          <p:nvPr/>
        </p:nvSpPr>
        <p:spPr>
          <a:xfrm rot="16200004">
            <a:off x="8316221" y="6030194"/>
            <a:ext cx="1409355" cy="246220"/>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000" b="1" i="0" u="none" strike="noStrike" kern="1200" cap="none" spc="0" baseline="0">
                <a:solidFill>
                  <a:srgbClr val="FFA00E"/>
                </a:solidFill>
                <a:uFillTx/>
                <a:latin typeface="Arial"/>
                <a:ea typeface="Arial"/>
                <a:cs typeface="Arial"/>
              </a:rPr>
              <a:t>KĀ DARBOJAS ES?</a:t>
            </a:r>
          </a:p>
        </p:txBody>
      </p:sp>
      <p:sp>
        <p:nvSpPr>
          <p:cNvPr id="4" name="Larme 2">
            <a:extLst>
              <a:ext uri="{FF2B5EF4-FFF2-40B4-BE49-F238E27FC236}">
                <a16:creationId xmlns:a16="http://schemas.microsoft.com/office/drawing/2014/main" id="{719ABCD1-9C97-9DA7-A0D9-BB0D3AD55BEE}"/>
              </a:ext>
            </a:extLst>
          </p:cNvPr>
          <p:cNvSpPr/>
          <p:nvPr/>
        </p:nvSpPr>
        <p:spPr>
          <a:xfrm rot="5400013">
            <a:off x="34011" y="92322"/>
            <a:ext cx="579601" cy="583067"/>
          </a:xfrm>
          <a:custGeom>
            <a:avLst/>
            <a:gdLst>
              <a:gd name="f0" fmla="val 10800000"/>
              <a:gd name="f1" fmla="val 5400000"/>
              <a:gd name="f2" fmla="val 180"/>
              <a:gd name="f3" fmla="val w"/>
              <a:gd name="f4" fmla="val h"/>
              <a:gd name="f5" fmla="val ss"/>
              <a:gd name="f6" fmla="val 0"/>
              <a:gd name="f7" fmla="*/ 5419351 1 1725033"/>
              <a:gd name="f8" fmla="sqrt 2"/>
              <a:gd name="f9" fmla="val 100000"/>
              <a:gd name="f10" fmla="+- 0 0 -180"/>
              <a:gd name="f11" fmla="+- 0 0 -360"/>
              <a:gd name="f12" fmla="abs f3"/>
              <a:gd name="f13" fmla="abs f4"/>
              <a:gd name="f14" fmla="abs f5"/>
              <a:gd name="f15" fmla="+- 2700000 f1 0"/>
              <a:gd name="f16" fmla="*/ f10 f0 1"/>
              <a:gd name="f17" fmla="*/ f11 f0 1"/>
              <a:gd name="f18" fmla="?: f12 f3 1"/>
              <a:gd name="f19" fmla="?: f13 f4 1"/>
              <a:gd name="f20" fmla="?: f14 f5 1"/>
              <a:gd name="f21" fmla="+- f15 0 f1"/>
              <a:gd name="f22" fmla="*/ f16 1 f2"/>
              <a:gd name="f23" fmla="*/ f17 1 f2"/>
              <a:gd name="f24" fmla="*/ f18 1 21600"/>
              <a:gd name="f25" fmla="*/ f19 1 21600"/>
              <a:gd name="f26" fmla="*/ 21600 f18 1"/>
              <a:gd name="f27" fmla="*/ 21600 f19 1"/>
              <a:gd name="f28" fmla="+- f21 f1 0"/>
              <a:gd name="f29" fmla="+- f22 0 f1"/>
              <a:gd name="f30" fmla="+- f23 0 f1"/>
              <a:gd name="f31" fmla="min f25 f24"/>
              <a:gd name="f32" fmla="*/ f26 1 f20"/>
              <a:gd name="f33" fmla="*/ f27 1 f20"/>
              <a:gd name="f34" fmla="*/ f28 f7 1"/>
              <a:gd name="f35" fmla="val f32"/>
              <a:gd name="f36" fmla="val f33"/>
              <a:gd name="f37" fmla="*/ f34 1 f0"/>
              <a:gd name="f38" fmla="*/ f6 f31 1"/>
              <a:gd name="f39" fmla="+- f36 0 f6"/>
              <a:gd name="f40" fmla="+- f35 0 f6"/>
              <a:gd name="f41" fmla="+- 0 0 f37"/>
              <a:gd name="f42" fmla="*/ f35 f31 1"/>
              <a:gd name="f43" fmla="*/ f39 1 2"/>
              <a:gd name="f44" fmla="*/ f40 1 2"/>
              <a:gd name="f45" fmla="+- 0 0 f41"/>
              <a:gd name="f46" fmla="+- f6 f43 0"/>
              <a:gd name="f47" fmla="+- f6 f44 0"/>
              <a:gd name="f48" fmla="*/ f44 f8 1"/>
              <a:gd name="f49" fmla="*/ f43 f8 1"/>
              <a:gd name="f50" fmla="*/ f45 f0 1"/>
              <a:gd name="f51" fmla="*/ f44 f31 1"/>
              <a:gd name="f52" fmla="*/ f43 f31 1"/>
              <a:gd name="f53" fmla="*/ f48 f9 1"/>
              <a:gd name="f54" fmla="*/ f49 f9 1"/>
              <a:gd name="f55" fmla="*/ f50 1 f7"/>
              <a:gd name="f56" fmla="*/ f46 f31 1"/>
              <a:gd name="f57" fmla="*/ f53 1 100000"/>
              <a:gd name="f58" fmla="*/ f54 1 100000"/>
              <a:gd name="f59" fmla="+- f55 0 f1"/>
              <a:gd name="f60" fmla="cos 1 f59"/>
              <a:gd name="f61" fmla="sin 1 f59"/>
              <a:gd name="f62" fmla="+- 0 0 f60"/>
              <a:gd name="f63" fmla="+- 0 0 f61"/>
              <a:gd name="f64" fmla="+- 0 0 f62"/>
              <a:gd name="f65" fmla="+- 0 0 f63"/>
              <a:gd name="f66" fmla="val f64"/>
              <a:gd name="f67" fmla="val f65"/>
              <a:gd name="f68" fmla="*/ f66 f57 1"/>
              <a:gd name="f69" fmla="*/ f67 f58 1"/>
              <a:gd name="f70" fmla="*/ f66 f44 1"/>
              <a:gd name="f71" fmla="*/ f67 f43 1"/>
              <a:gd name="f72" fmla="+- f47 f68 0"/>
              <a:gd name="f73" fmla="+- f46 0 f69"/>
              <a:gd name="f74" fmla="+- f47 0 f70"/>
              <a:gd name="f75" fmla="+- f47 f70 0"/>
              <a:gd name="f76" fmla="+- f46 0 f71"/>
              <a:gd name="f77" fmla="+- f46 f71 0"/>
              <a:gd name="f78" fmla="+- f47 f72 0"/>
              <a:gd name="f79" fmla="+- f46 f73 0"/>
              <a:gd name="f80" fmla="*/ f74 f31 1"/>
              <a:gd name="f81" fmla="*/ f76 f31 1"/>
              <a:gd name="f82" fmla="*/ f75 f31 1"/>
              <a:gd name="f83" fmla="*/ f77 f31 1"/>
              <a:gd name="f84" fmla="*/ f72 f31 1"/>
              <a:gd name="f85" fmla="*/ f73 f31 1"/>
              <a:gd name="f86" fmla="*/ f78 1 2"/>
              <a:gd name="f87" fmla="*/ f79 1 2"/>
              <a:gd name="f88" fmla="*/ f86 f31 1"/>
              <a:gd name="f89" fmla="*/ f87 f31 1"/>
            </a:gdLst>
            <a:ahLst/>
            <a:cxnLst>
              <a:cxn ang="3cd4">
                <a:pos x="hc" y="t"/>
              </a:cxn>
              <a:cxn ang="0">
                <a:pos x="r" y="vc"/>
              </a:cxn>
              <a:cxn ang="cd4">
                <a:pos x="hc" y="b"/>
              </a:cxn>
              <a:cxn ang="cd2">
                <a:pos x="l" y="vc"/>
              </a:cxn>
              <a:cxn ang="f29">
                <a:pos x="f82" y="f83"/>
              </a:cxn>
              <a:cxn ang="f29">
                <a:pos x="f80" y="f83"/>
              </a:cxn>
              <a:cxn ang="f30">
                <a:pos x="f80" y="f81"/>
              </a:cxn>
              <a:cxn ang="f30">
                <a:pos x="f84" y="f85"/>
              </a:cxn>
            </a:cxnLst>
            <a:rect l="f80" t="f81" r="f82" b="f83"/>
            <a:pathLst>
              <a:path>
                <a:moveTo>
                  <a:pt x="f38" y="f56"/>
                </a:moveTo>
                <a:arcTo wR="f51" hR="f52" stAng="f0" swAng="f1"/>
                <a:quadBezTo>
                  <a:pt x="f88" y="f38"/>
                  <a:pt x="f84" y="f85"/>
                </a:quadBezTo>
                <a:quadBezTo>
                  <a:pt x="f42" y="f89"/>
                  <a:pt x="f42" y="f56"/>
                </a:quadBezTo>
                <a:arcTo wR="f51" hR="f52" stAng="f6" swAng="f0"/>
                <a:close/>
              </a:path>
            </a:pathLst>
          </a:custGeom>
          <a:solidFill>
            <a:srgbClr val="FFC000"/>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alibri"/>
            </a:endParaRPr>
          </a:p>
        </p:txBody>
      </p:sp>
      <p:sp>
        <p:nvSpPr>
          <p:cNvPr id="5" name="ZoneTexte 1">
            <a:extLst>
              <a:ext uri="{FF2B5EF4-FFF2-40B4-BE49-F238E27FC236}">
                <a16:creationId xmlns:a16="http://schemas.microsoft.com/office/drawing/2014/main" id="{BC52C906-3D4E-32EA-3428-B859CECD2E33}"/>
              </a:ext>
            </a:extLst>
          </p:cNvPr>
          <p:cNvSpPr txBox="1"/>
          <p:nvPr/>
        </p:nvSpPr>
        <p:spPr>
          <a:xfrm>
            <a:off x="615382" y="157715"/>
            <a:ext cx="5270409" cy="584777"/>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3200" b="1" i="0" u="none" strike="noStrike" kern="1200" cap="none" spc="0" baseline="0">
                <a:solidFill>
                  <a:srgbClr val="FFC000"/>
                </a:solidFill>
                <a:uFillTx/>
                <a:latin typeface="Calibri"/>
              </a:rPr>
              <a:t>EIROPAS PARLAMENTS</a:t>
            </a:r>
          </a:p>
        </p:txBody>
      </p:sp>
      <p:pic>
        <p:nvPicPr>
          <p:cNvPr id="6" name="Image 12">
            <a:extLst>
              <a:ext uri="{FF2B5EF4-FFF2-40B4-BE49-F238E27FC236}">
                <a16:creationId xmlns:a16="http://schemas.microsoft.com/office/drawing/2014/main" id="{C7FA406F-EA18-EA66-210D-A8AA9B1FAE32}"/>
              </a:ext>
            </a:extLst>
          </p:cNvPr>
          <p:cNvPicPr>
            <a:picLocks noChangeAspect="1"/>
          </p:cNvPicPr>
          <p:nvPr/>
        </p:nvPicPr>
        <p:blipFill>
          <a:blip r:embed="rId4"/>
          <a:stretch>
            <a:fillRect/>
          </a:stretch>
        </p:blipFill>
        <p:spPr>
          <a:xfrm>
            <a:off x="4803489" y="186455"/>
            <a:ext cx="966712" cy="527297"/>
          </a:xfrm>
          <a:prstGeom prst="rect">
            <a:avLst/>
          </a:prstGeom>
          <a:noFill/>
          <a:ln cap="flat">
            <a:noFill/>
          </a:ln>
        </p:spPr>
      </p:pic>
      <p:grpSp>
        <p:nvGrpSpPr>
          <p:cNvPr id="7" name="Diagram 3">
            <a:extLst>
              <a:ext uri="{FF2B5EF4-FFF2-40B4-BE49-F238E27FC236}">
                <a16:creationId xmlns:a16="http://schemas.microsoft.com/office/drawing/2014/main" id="{F2EAD96F-AB89-4402-2DCD-A854EC00AC94}"/>
              </a:ext>
            </a:extLst>
          </p:cNvPr>
          <p:cNvGrpSpPr/>
          <p:nvPr/>
        </p:nvGrpSpPr>
        <p:grpSpPr>
          <a:xfrm>
            <a:off x="173699" y="981361"/>
            <a:ext cx="4691420" cy="5636160"/>
            <a:chOff x="173699" y="981361"/>
            <a:chExt cx="4691420" cy="5636160"/>
          </a:xfrm>
        </p:grpSpPr>
        <p:sp>
          <p:nvSpPr>
            <p:cNvPr id="8" name="Freeform: Shape 7">
              <a:extLst>
                <a:ext uri="{FF2B5EF4-FFF2-40B4-BE49-F238E27FC236}">
                  <a16:creationId xmlns:a16="http://schemas.microsoft.com/office/drawing/2014/main" id="{22A9D3EA-0428-12F0-F884-D4AA4E0D96C0}"/>
                </a:ext>
              </a:extLst>
            </p:cNvPr>
            <p:cNvSpPr/>
            <p:nvPr/>
          </p:nvSpPr>
          <p:spPr>
            <a:xfrm>
              <a:off x="173699" y="981361"/>
              <a:ext cx="4691420" cy="711357"/>
            </a:xfrm>
            <a:custGeom>
              <a:avLst/>
              <a:gdLst>
                <a:gd name="f0" fmla="val 10800000"/>
                <a:gd name="f1" fmla="val 5400000"/>
                <a:gd name="f2" fmla="val 180"/>
                <a:gd name="f3" fmla="val w"/>
                <a:gd name="f4" fmla="val h"/>
                <a:gd name="f5" fmla="val 0"/>
                <a:gd name="f6" fmla="val 4691424"/>
                <a:gd name="f7" fmla="val 711360"/>
                <a:gd name="f8" fmla="val 118562"/>
                <a:gd name="f9" fmla="val 53082"/>
                <a:gd name="f10" fmla="val 4572862"/>
                <a:gd name="f11" fmla="val 4638342"/>
                <a:gd name="f12" fmla="val 592798"/>
                <a:gd name="f13" fmla="val 658278"/>
                <a:gd name="f14" fmla="+- 0 0 -90"/>
                <a:gd name="f15" fmla="*/ f3 1 4691424"/>
                <a:gd name="f16" fmla="*/ f4 1 711360"/>
                <a:gd name="f17" fmla="+- f7 0 f5"/>
                <a:gd name="f18" fmla="+- f6 0 f5"/>
                <a:gd name="f19" fmla="*/ f14 f0 1"/>
                <a:gd name="f20" fmla="*/ f18 1 4691424"/>
                <a:gd name="f21" fmla="*/ f17 1 711360"/>
                <a:gd name="f22" fmla="*/ 0 f18 1"/>
                <a:gd name="f23" fmla="*/ 118562 f17 1"/>
                <a:gd name="f24" fmla="*/ 118562 f18 1"/>
                <a:gd name="f25" fmla="*/ 0 f17 1"/>
                <a:gd name="f26" fmla="*/ 4572862 f18 1"/>
                <a:gd name="f27" fmla="*/ 4691424 f18 1"/>
                <a:gd name="f28" fmla="*/ 592798 f17 1"/>
                <a:gd name="f29" fmla="*/ 711360 f17 1"/>
                <a:gd name="f30" fmla="*/ f19 1 f2"/>
                <a:gd name="f31" fmla="*/ f22 1 4691424"/>
                <a:gd name="f32" fmla="*/ f23 1 711360"/>
                <a:gd name="f33" fmla="*/ f24 1 4691424"/>
                <a:gd name="f34" fmla="*/ f25 1 711360"/>
                <a:gd name="f35" fmla="*/ f26 1 4691424"/>
                <a:gd name="f36" fmla="*/ f27 1 4691424"/>
                <a:gd name="f37" fmla="*/ f28 1 711360"/>
                <a:gd name="f38" fmla="*/ f29 1 711360"/>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4691424" h="711360">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FFC000"/>
            </a:solidFill>
            <a:ln w="12701" cap="flat">
              <a:solidFill>
                <a:srgbClr val="FFFFFF"/>
              </a:solidFill>
              <a:prstDash val="solid"/>
              <a:miter/>
            </a:ln>
          </p:spPr>
          <p:txBody>
            <a:bodyPr vert="horz" wrap="square" lIns="103308" tIns="103308" rIns="103308" bIns="103308" anchor="ctr" anchorCtr="0" compatLnSpc="1">
              <a:noAutofit/>
            </a:bodyPr>
            <a:lstStyle/>
            <a:p>
              <a:pPr marL="0" marR="0" lvl="0" indent="0" algn="l" defTabSz="800100" rtl="0" fontAlgn="auto" hangingPunct="1">
                <a:lnSpc>
                  <a:spcPct val="90000"/>
                </a:lnSpc>
                <a:spcBef>
                  <a:spcPts val="0"/>
                </a:spcBef>
                <a:spcAft>
                  <a:spcPts val="800"/>
                </a:spcAft>
                <a:buNone/>
                <a:tabLst/>
                <a:defRPr sz="1800" b="0" i="0" u="none" strike="noStrike" kern="0" cap="none" spc="0" baseline="0">
                  <a:solidFill>
                    <a:srgbClr val="000000"/>
                  </a:solidFill>
                  <a:uFillTx/>
                </a:defRPr>
              </a:pPr>
              <a:r>
                <a:rPr lang="lv-LV" sz="1800" b="0" i="0" u="none" strike="noStrike" kern="1200" cap="none" spc="0" baseline="0">
                  <a:solidFill>
                    <a:srgbClr val="000000"/>
                  </a:solidFill>
                  <a:uFillTx/>
                  <a:latin typeface="Calibri"/>
                </a:rPr>
                <a:t>ir Eiropas pilsoņu rupors</a:t>
              </a:r>
              <a:endParaRPr lang="en-IE" sz="1800" b="0" i="0" u="none" strike="noStrike" kern="1200" cap="none" spc="0" baseline="0">
                <a:solidFill>
                  <a:srgbClr val="000000"/>
                </a:solidFill>
                <a:uFillTx/>
                <a:latin typeface="Calibri"/>
              </a:endParaRPr>
            </a:p>
          </p:txBody>
        </p:sp>
        <p:sp>
          <p:nvSpPr>
            <p:cNvPr id="9" name="Freeform: Shape 8">
              <a:extLst>
                <a:ext uri="{FF2B5EF4-FFF2-40B4-BE49-F238E27FC236}">
                  <a16:creationId xmlns:a16="http://schemas.microsoft.com/office/drawing/2014/main" id="{91F9F1AF-018A-3687-4FE1-10E2F5AEEA87}"/>
                </a:ext>
              </a:extLst>
            </p:cNvPr>
            <p:cNvSpPr/>
            <p:nvPr/>
          </p:nvSpPr>
          <p:spPr>
            <a:xfrm>
              <a:off x="173699" y="1802163"/>
              <a:ext cx="4691420" cy="711357"/>
            </a:xfrm>
            <a:custGeom>
              <a:avLst/>
              <a:gdLst>
                <a:gd name="f0" fmla="val 10800000"/>
                <a:gd name="f1" fmla="val 5400000"/>
                <a:gd name="f2" fmla="val 180"/>
                <a:gd name="f3" fmla="val w"/>
                <a:gd name="f4" fmla="val h"/>
                <a:gd name="f5" fmla="val 0"/>
                <a:gd name="f6" fmla="val 4691424"/>
                <a:gd name="f7" fmla="val 711360"/>
                <a:gd name="f8" fmla="val 118562"/>
                <a:gd name="f9" fmla="val 53082"/>
                <a:gd name="f10" fmla="val 4572862"/>
                <a:gd name="f11" fmla="val 4638342"/>
                <a:gd name="f12" fmla="val 592798"/>
                <a:gd name="f13" fmla="val 658278"/>
                <a:gd name="f14" fmla="+- 0 0 -90"/>
                <a:gd name="f15" fmla="*/ f3 1 4691424"/>
                <a:gd name="f16" fmla="*/ f4 1 711360"/>
                <a:gd name="f17" fmla="+- f7 0 f5"/>
                <a:gd name="f18" fmla="+- f6 0 f5"/>
                <a:gd name="f19" fmla="*/ f14 f0 1"/>
                <a:gd name="f20" fmla="*/ f18 1 4691424"/>
                <a:gd name="f21" fmla="*/ f17 1 711360"/>
                <a:gd name="f22" fmla="*/ 0 f18 1"/>
                <a:gd name="f23" fmla="*/ 118562 f17 1"/>
                <a:gd name="f24" fmla="*/ 118562 f18 1"/>
                <a:gd name="f25" fmla="*/ 0 f17 1"/>
                <a:gd name="f26" fmla="*/ 4572862 f18 1"/>
                <a:gd name="f27" fmla="*/ 4691424 f18 1"/>
                <a:gd name="f28" fmla="*/ 592798 f17 1"/>
                <a:gd name="f29" fmla="*/ 711360 f17 1"/>
                <a:gd name="f30" fmla="*/ f19 1 f2"/>
                <a:gd name="f31" fmla="*/ f22 1 4691424"/>
                <a:gd name="f32" fmla="*/ f23 1 711360"/>
                <a:gd name="f33" fmla="*/ f24 1 4691424"/>
                <a:gd name="f34" fmla="*/ f25 1 711360"/>
                <a:gd name="f35" fmla="*/ f26 1 4691424"/>
                <a:gd name="f36" fmla="*/ f27 1 4691424"/>
                <a:gd name="f37" fmla="*/ f28 1 711360"/>
                <a:gd name="f38" fmla="*/ f29 1 711360"/>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4691424" h="711360">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FFC000"/>
            </a:solidFill>
            <a:ln w="12701" cap="flat">
              <a:solidFill>
                <a:srgbClr val="FFFFFF"/>
              </a:solidFill>
              <a:prstDash val="solid"/>
              <a:miter/>
            </a:ln>
          </p:spPr>
          <p:txBody>
            <a:bodyPr vert="horz" wrap="square" lIns="103308" tIns="103308" rIns="103308" bIns="103308" anchor="ctr" anchorCtr="0" compatLnSpc="1">
              <a:noAutofit/>
            </a:bodyPr>
            <a:lstStyle/>
            <a:p>
              <a:pPr marL="0" marR="0" lvl="0" indent="0" algn="l" defTabSz="800100" rtl="0" fontAlgn="auto" hangingPunct="1">
                <a:lnSpc>
                  <a:spcPct val="90000"/>
                </a:lnSpc>
                <a:spcBef>
                  <a:spcPts val="0"/>
                </a:spcBef>
                <a:spcAft>
                  <a:spcPts val="800"/>
                </a:spcAft>
                <a:buNone/>
                <a:tabLst/>
                <a:defRPr sz="1800" b="0" i="0" u="none" strike="noStrike" kern="0" cap="none" spc="0" baseline="0">
                  <a:solidFill>
                    <a:srgbClr val="000000"/>
                  </a:solidFill>
                  <a:uFillTx/>
                </a:defRPr>
              </a:pPr>
              <a:r>
                <a:rPr lang="lv-LV" sz="1800" b="0" i="0" u="none" strike="noStrike" kern="1200" cap="none" spc="0" baseline="0">
                  <a:solidFill>
                    <a:srgbClr val="000000"/>
                  </a:solidFill>
                  <a:uFillTx/>
                  <a:latin typeface="Calibri"/>
                </a:rPr>
                <a:t>pulcē deputātus no visām ES valstīm, kurus pilsoņi tiešās vēlēšanās ievēlē reizi piecos gados</a:t>
              </a:r>
              <a:endParaRPr lang="en-IE" sz="1800" b="0" i="0" u="none" strike="noStrike" kern="1200" cap="none" spc="0" baseline="0">
                <a:solidFill>
                  <a:srgbClr val="000000"/>
                </a:solidFill>
                <a:uFillTx/>
                <a:latin typeface="Calibri"/>
              </a:endParaRPr>
            </a:p>
          </p:txBody>
        </p:sp>
        <p:sp>
          <p:nvSpPr>
            <p:cNvPr id="10" name="Freeform: Shape 9">
              <a:extLst>
                <a:ext uri="{FF2B5EF4-FFF2-40B4-BE49-F238E27FC236}">
                  <a16:creationId xmlns:a16="http://schemas.microsoft.com/office/drawing/2014/main" id="{417AE220-048B-BA39-E081-A7683C9BF117}"/>
                </a:ext>
              </a:extLst>
            </p:cNvPr>
            <p:cNvSpPr/>
            <p:nvPr/>
          </p:nvSpPr>
          <p:spPr>
            <a:xfrm>
              <a:off x="173699" y="2622965"/>
              <a:ext cx="4691420" cy="711357"/>
            </a:xfrm>
            <a:custGeom>
              <a:avLst/>
              <a:gdLst>
                <a:gd name="f0" fmla="val 10800000"/>
                <a:gd name="f1" fmla="val 5400000"/>
                <a:gd name="f2" fmla="val 180"/>
                <a:gd name="f3" fmla="val w"/>
                <a:gd name="f4" fmla="val h"/>
                <a:gd name="f5" fmla="val 0"/>
                <a:gd name="f6" fmla="val 4691424"/>
                <a:gd name="f7" fmla="val 711360"/>
                <a:gd name="f8" fmla="val 118562"/>
                <a:gd name="f9" fmla="val 53082"/>
                <a:gd name="f10" fmla="val 4572862"/>
                <a:gd name="f11" fmla="val 4638342"/>
                <a:gd name="f12" fmla="val 592798"/>
                <a:gd name="f13" fmla="val 658278"/>
                <a:gd name="f14" fmla="+- 0 0 -90"/>
                <a:gd name="f15" fmla="*/ f3 1 4691424"/>
                <a:gd name="f16" fmla="*/ f4 1 711360"/>
                <a:gd name="f17" fmla="+- f7 0 f5"/>
                <a:gd name="f18" fmla="+- f6 0 f5"/>
                <a:gd name="f19" fmla="*/ f14 f0 1"/>
                <a:gd name="f20" fmla="*/ f18 1 4691424"/>
                <a:gd name="f21" fmla="*/ f17 1 711360"/>
                <a:gd name="f22" fmla="*/ 0 f18 1"/>
                <a:gd name="f23" fmla="*/ 118562 f17 1"/>
                <a:gd name="f24" fmla="*/ 118562 f18 1"/>
                <a:gd name="f25" fmla="*/ 0 f17 1"/>
                <a:gd name="f26" fmla="*/ 4572862 f18 1"/>
                <a:gd name="f27" fmla="*/ 4691424 f18 1"/>
                <a:gd name="f28" fmla="*/ 592798 f17 1"/>
                <a:gd name="f29" fmla="*/ 711360 f17 1"/>
                <a:gd name="f30" fmla="*/ f19 1 f2"/>
                <a:gd name="f31" fmla="*/ f22 1 4691424"/>
                <a:gd name="f32" fmla="*/ f23 1 711360"/>
                <a:gd name="f33" fmla="*/ f24 1 4691424"/>
                <a:gd name="f34" fmla="*/ f25 1 711360"/>
                <a:gd name="f35" fmla="*/ f26 1 4691424"/>
                <a:gd name="f36" fmla="*/ f27 1 4691424"/>
                <a:gd name="f37" fmla="*/ f28 1 711360"/>
                <a:gd name="f38" fmla="*/ f29 1 711360"/>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4691424" h="711360">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FFC000"/>
            </a:solidFill>
            <a:ln w="12701" cap="flat">
              <a:solidFill>
                <a:srgbClr val="FFFFFF"/>
              </a:solidFill>
              <a:prstDash val="solid"/>
              <a:miter/>
            </a:ln>
          </p:spPr>
          <p:txBody>
            <a:bodyPr vert="horz" wrap="square" lIns="103308" tIns="103308" rIns="103308" bIns="103308" anchor="ctr" anchorCtr="0" compatLnSpc="1">
              <a:noAutofit/>
            </a:bodyPr>
            <a:lstStyle/>
            <a:p>
              <a:pPr marL="0" marR="0" lvl="0" indent="0" algn="l" defTabSz="800100" rtl="0" fontAlgn="auto" hangingPunct="1">
                <a:lnSpc>
                  <a:spcPct val="90000"/>
                </a:lnSpc>
                <a:spcBef>
                  <a:spcPts val="0"/>
                </a:spcBef>
                <a:spcAft>
                  <a:spcPts val="80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Calibri"/>
                </a:rPr>
                <a:t>apspriež Eiropas Komisijas ierosinātos jaunos likumus</a:t>
              </a:r>
              <a:endParaRPr lang="en-IE" sz="1800" b="0" i="0" u="none" strike="noStrike" kern="1200" cap="none" spc="0" baseline="0">
                <a:solidFill>
                  <a:srgbClr val="000000"/>
                </a:solidFill>
                <a:uFillTx/>
                <a:latin typeface="Calibri"/>
              </a:endParaRPr>
            </a:p>
          </p:txBody>
        </p:sp>
        <p:sp>
          <p:nvSpPr>
            <p:cNvPr id="11" name="Freeform: Shape 10">
              <a:extLst>
                <a:ext uri="{FF2B5EF4-FFF2-40B4-BE49-F238E27FC236}">
                  <a16:creationId xmlns:a16="http://schemas.microsoft.com/office/drawing/2014/main" id="{E815C312-4278-B27A-B8F8-77B74E21305D}"/>
                </a:ext>
              </a:extLst>
            </p:cNvPr>
            <p:cNvSpPr/>
            <p:nvPr/>
          </p:nvSpPr>
          <p:spPr>
            <a:xfrm>
              <a:off x="173699" y="3443767"/>
              <a:ext cx="4691420" cy="711357"/>
            </a:xfrm>
            <a:custGeom>
              <a:avLst/>
              <a:gdLst>
                <a:gd name="f0" fmla="val 10800000"/>
                <a:gd name="f1" fmla="val 5400000"/>
                <a:gd name="f2" fmla="val 180"/>
                <a:gd name="f3" fmla="val w"/>
                <a:gd name="f4" fmla="val h"/>
                <a:gd name="f5" fmla="val 0"/>
                <a:gd name="f6" fmla="val 4691424"/>
                <a:gd name="f7" fmla="val 711360"/>
                <a:gd name="f8" fmla="val 118562"/>
                <a:gd name="f9" fmla="val 53082"/>
                <a:gd name="f10" fmla="val 4572862"/>
                <a:gd name="f11" fmla="val 4638342"/>
                <a:gd name="f12" fmla="val 592798"/>
                <a:gd name="f13" fmla="val 658278"/>
                <a:gd name="f14" fmla="+- 0 0 -90"/>
                <a:gd name="f15" fmla="*/ f3 1 4691424"/>
                <a:gd name="f16" fmla="*/ f4 1 711360"/>
                <a:gd name="f17" fmla="+- f7 0 f5"/>
                <a:gd name="f18" fmla="+- f6 0 f5"/>
                <a:gd name="f19" fmla="*/ f14 f0 1"/>
                <a:gd name="f20" fmla="*/ f18 1 4691424"/>
                <a:gd name="f21" fmla="*/ f17 1 711360"/>
                <a:gd name="f22" fmla="*/ 0 f18 1"/>
                <a:gd name="f23" fmla="*/ 118562 f17 1"/>
                <a:gd name="f24" fmla="*/ 118562 f18 1"/>
                <a:gd name="f25" fmla="*/ 0 f17 1"/>
                <a:gd name="f26" fmla="*/ 4572862 f18 1"/>
                <a:gd name="f27" fmla="*/ 4691424 f18 1"/>
                <a:gd name="f28" fmla="*/ 592798 f17 1"/>
                <a:gd name="f29" fmla="*/ 711360 f17 1"/>
                <a:gd name="f30" fmla="*/ f19 1 f2"/>
                <a:gd name="f31" fmla="*/ f22 1 4691424"/>
                <a:gd name="f32" fmla="*/ f23 1 711360"/>
                <a:gd name="f33" fmla="*/ f24 1 4691424"/>
                <a:gd name="f34" fmla="*/ f25 1 711360"/>
                <a:gd name="f35" fmla="*/ f26 1 4691424"/>
                <a:gd name="f36" fmla="*/ f27 1 4691424"/>
                <a:gd name="f37" fmla="*/ f28 1 711360"/>
                <a:gd name="f38" fmla="*/ f29 1 711360"/>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4691424" h="711360">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FFC000"/>
            </a:solidFill>
            <a:ln w="12701" cap="flat">
              <a:solidFill>
                <a:srgbClr val="FFFFFF"/>
              </a:solidFill>
              <a:prstDash val="solid"/>
              <a:miter/>
            </a:ln>
          </p:spPr>
          <p:txBody>
            <a:bodyPr vert="horz" wrap="square" lIns="103308" tIns="103308" rIns="103308" bIns="103308" anchor="ctr" anchorCtr="0" compatLnSpc="1">
              <a:noAutofit/>
            </a:bodyPr>
            <a:lstStyle/>
            <a:p>
              <a:pPr marL="0" marR="0" lvl="0" indent="0" algn="l" defTabSz="800100" rtl="0" fontAlgn="auto" hangingPunct="1">
                <a:lnSpc>
                  <a:spcPct val="90000"/>
                </a:lnSpc>
                <a:spcBef>
                  <a:spcPts val="0"/>
                </a:spcBef>
                <a:spcAft>
                  <a:spcPts val="800"/>
                </a:spcAft>
                <a:buNone/>
                <a:tabLst/>
                <a:defRPr sz="1800" b="0" i="0" u="none" strike="noStrike" kern="0" cap="none" spc="0" baseline="0">
                  <a:solidFill>
                    <a:srgbClr val="000000"/>
                  </a:solidFill>
                  <a:uFillTx/>
                </a:defRPr>
              </a:pPr>
              <a:r>
                <a:rPr lang="lv-LV" sz="1800" b="0" i="0" u="none" strike="noStrike" kern="1200" cap="none" spc="0" baseline="0">
                  <a:solidFill>
                    <a:srgbClr val="000000"/>
                  </a:solidFill>
                  <a:uFillTx/>
                  <a:latin typeface="Calibri"/>
                </a:rPr>
                <a:t>kopā ar Padomi šos likumus groza (ja tas nepieciešams) un pieņem​</a:t>
              </a:r>
              <a:endParaRPr lang="en-IE" sz="1800" b="0" i="0" u="none" strike="noStrike" kern="1200" cap="none" spc="0" baseline="0">
                <a:solidFill>
                  <a:srgbClr val="000000"/>
                </a:solidFill>
                <a:uFillTx/>
                <a:latin typeface="Calibri"/>
              </a:endParaRPr>
            </a:p>
          </p:txBody>
        </p:sp>
        <p:sp>
          <p:nvSpPr>
            <p:cNvPr id="12" name="Freeform: Shape 11">
              <a:extLst>
                <a:ext uri="{FF2B5EF4-FFF2-40B4-BE49-F238E27FC236}">
                  <a16:creationId xmlns:a16="http://schemas.microsoft.com/office/drawing/2014/main" id="{951C0BFD-757C-2D7F-C154-C51D0C28AA63}"/>
                </a:ext>
              </a:extLst>
            </p:cNvPr>
            <p:cNvSpPr/>
            <p:nvPr/>
          </p:nvSpPr>
          <p:spPr>
            <a:xfrm>
              <a:off x="173699" y="4264569"/>
              <a:ext cx="4691420" cy="711357"/>
            </a:xfrm>
            <a:custGeom>
              <a:avLst/>
              <a:gdLst>
                <a:gd name="f0" fmla="val 10800000"/>
                <a:gd name="f1" fmla="val 5400000"/>
                <a:gd name="f2" fmla="val 180"/>
                <a:gd name="f3" fmla="val w"/>
                <a:gd name="f4" fmla="val h"/>
                <a:gd name="f5" fmla="val 0"/>
                <a:gd name="f6" fmla="val 4691424"/>
                <a:gd name="f7" fmla="val 711360"/>
                <a:gd name="f8" fmla="val 118562"/>
                <a:gd name="f9" fmla="val 53082"/>
                <a:gd name="f10" fmla="val 4572862"/>
                <a:gd name="f11" fmla="val 4638342"/>
                <a:gd name="f12" fmla="val 592798"/>
                <a:gd name="f13" fmla="val 658278"/>
                <a:gd name="f14" fmla="+- 0 0 -90"/>
                <a:gd name="f15" fmla="*/ f3 1 4691424"/>
                <a:gd name="f16" fmla="*/ f4 1 711360"/>
                <a:gd name="f17" fmla="+- f7 0 f5"/>
                <a:gd name="f18" fmla="+- f6 0 f5"/>
                <a:gd name="f19" fmla="*/ f14 f0 1"/>
                <a:gd name="f20" fmla="*/ f18 1 4691424"/>
                <a:gd name="f21" fmla="*/ f17 1 711360"/>
                <a:gd name="f22" fmla="*/ 0 f18 1"/>
                <a:gd name="f23" fmla="*/ 118562 f17 1"/>
                <a:gd name="f24" fmla="*/ 118562 f18 1"/>
                <a:gd name="f25" fmla="*/ 0 f17 1"/>
                <a:gd name="f26" fmla="*/ 4572862 f18 1"/>
                <a:gd name="f27" fmla="*/ 4691424 f18 1"/>
                <a:gd name="f28" fmla="*/ 592798 f17 1"/>
                <a:gd name="f29" fmla="*/ 711360 f17 1"/>
                <a:gd name="f30" fmla="*/ f19 1 f2"/>
                <a:gd name="f31" fmla="*/ f22 1 4691424"/>
                <a:gd name="f32" fmla="*/ f23 1 711360"/>
                <a:gd name="f33" fmla="*/ f24 1 4691424"/>
                <a:gd name="f34" fmla="*/ f25 1 711360"/>
                <a:gd name="f35" fmla="*/ f26 1 4691424"/>
                <a:gd name="f36" fmla="*/ f27 1 4691424"/>
                <a:gd name="f37" fmla="*/ f28 1 711360"/>
                <a:gd name="f38" fmla="*/ f29 1 711360"/>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4691424" h="711360">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FFC000"/>
            </a:solidFill>
            <a:ln w="12701" cap="flat">
              <a:solidFill>
                <a:srgbClr val="FFFFFF"/>
              </a:solidFill>
              <a:prstDash val="solid"/>
              <a:miter/>
            </a:ln>
          </p:spPr>
          <p:txBody>
            <a:bodyPr vert="horz" wrap="square" lIns="103308" tIns="103308" rIns="103308" bIns="103308" anchor="ctr" anchorCtr="0" compatLnSpc="1">
              <a:noAutofit/>
            </a:bodyPr>
            <a:lstStyle/>
            <a:p>
              <a:pPr marL="0" marR="0" lvl="0" indent="0" algn="l" defTabSz="800100" rtl="0" fontAlgn="auto" hangingPunct="1">
                <a:lnSpc>
                  <a:spcPct val="90000"/>
                </a:lnSpc>
                <a:spcBef>
                  <a:spcPts val="0"/>
                </a:spcBef>
                <a:spcAft>
                  <a:spcPts val="80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Calibri"/>
                </a:rPr>
                <a:t>ievēlē Eiropas Komisijas priekšsēdētāju</a:t>
              </a:r>
              <a:endParaRPr lang="en-IE" sz="1800" b="0" i="0" u="none" strike="noStrike" kern="1200" cap="none" spc="0" baseline="0">
                <a:solidFill>
                  <a:srgbClr val="000000"/>
                </a:solidFill>
                <a:uFillTx/>
                <a:latin typeface="Calibri"/>
              </a:endParaRPr>
            </a:p>
          </p:txBody>
        </p:sp>
        <p:sp>
          <p:nvSpPr>
            <p:cNvPr id="13" name="Freeform: Shape 12">
              <a:extLst>
                <a:ext uri="{FF2B5EF4-FFF2-40B4-BE49-F238E27FC236}">
                  <a16:creationId xmlns:a16="http://schemas.microsoft.com/office/drawing/2014/main" id="{2B87B0AD-7221-13C3-B4CE-A186E5F984F1}"/>
                </a:ext>
              </a:extLst>
            </p:cNvPr>
            <p:cNvSpPr/>
            <p:nvPr/>
          </p:nvSpPr>
          <p:spPr>
            <a:xfrm>
              <a:off x="173699" y="5085362"/>
              <a:ext cx="4691420" cy="711357"/>
            </a:xfrm>
            <a:custGeom>
              <a:avLst/>
              <a:gdLst>
                <a:gd name="f0" fmla="val 10800000"/>
                <a:gd name="f1" fmla="val 5400000"/>
                <a:gd name="f2" fmla="val 180"/>
                <a:gd name="f3" fmla="val w"/>
                <a:gd name="f4" fmla="val h"/>
                <a:gd name="f5" fmla="val 0"/>
                <a:gd name="f6" fmla="val 4691424"/>
                <a:gd name="f7" fmla="val 711360"/>
                <a:gd name="f8" fmla="val 118562"/>
                <a:gd name="f9" fmla="val 53082"/>
                <a:gd name="f10" fmla="val 4572862"/>
                <a:gd name="f11" fmla="val 4638342"/>
                <a:gd name="f12" fmla="val 592798"/>
                <a:gd name="f13" fmla="val 658278"/>
                <a:gd name="f14" fmla="+- 0 0 -90"/>
                <a:gd name="f15" fmla="*/ f3 1 4691424"/>
                <a:gd name="f16" fmla="*/ f4 1 711360"/>
                <a:gd name="f17" fmla="+- f7 0 f5"/>
                <a:gd name="f18" fmla="+- f6 0 f5"/>
                <a:gd name="f19" fmla="*/ f14 f0 1"/>
                <a:gd name="f20" fmla="*/ f18 1 4691424"/>
                <a:gd name="f21" fmla="*/ f17 1 711360"/>
                <a:gd name="f22" fmla="*/ 0 f18 1"/>
                <a:gd name="f23" fmla="*/ 118562 f17 1"/>
                <a:gd name="f24" fmla="*/ 118562 f18 1"/>
                <a:gd name="f25" fmla="*/ 0 f17 1"/>
                <a:gd name="f26" fmla="*/ 4572862 f18 1"/>
                <a:gd name="f27" fmla="*/ 4691424 f18 1"/>
                <a:gd name="f28" fmla="*/ 592798 f17 1"/>
                <a:gd name="f29" fmla="*/ 711360 f17 1"/>
                <a:gd name="f30" fmla="*/ f19 1 f2"/>
                <a:gd name="f31" fmla="*/ f22 1 4691424"/>
                <a:gd name="f32" fmla="*/ f23 1 711360"/>
                <a:gd name="f33" fmla="*/ f24 1 4691424"/>
                <a:gd name="f34" fmla="*/ f25 1 711360"/>
                <a:gd name="f35" fmla="*/ f26 1 4691424"/>
                <a:gd name="f36" fmla="*/ f27 1 4691424"/>
                <a:gd name="f37" fmla="*/ f28 1 711360"/>
                <a:gd name="f38" fmla="*/ f29 1 711360"/>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4691424" h="711360">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FFC000"/>
            </a:solidFill>
            <a:ln w="12701" cap="flat">
              <a:solidFill>
                <a:srgbClr val="FFFFFF"/>
              </a:solidFill>
              <a:prstDash val="solid"/>
              <a:miter/>
            </a:ln>
          </p:spPr>
          <p:txBody>
            <a:bodyPr vert="horz" wrap="square" lIns="103308" tIns="103308" rIns="103308" bIns="103308" anchor="ctr" anchorCtr="0" compatLnSpc="1">
              <a:noAutofit/>
            </a:bodyPr>
            <a:lstStyle/>
            <a:p>
              <a:pPr marL="0" marR="0" lvl="0" indent="0" algn="l" defTabSz="800100" rtl="0" fontAlgn="auto" hangingPunct="1">
                <a:lnSpc>
                  <a:spcPct val="90000"/>
                </a:lnSpc>
                <a:spcBef>
                  <a:spcPts val="0"/>
                </a:spcBef>
                <a:spcAft>
                  <a:spcPts val="80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Calibri"/>
                </a:rPr>
                <a:t>apstiprina ES budžetu</a:t>
              </a:r>
              <a:endParaRPr lang="en-IE" sz="1800" b="0" i="0" u="none" strike="noStrike" kern="1200" cap="none" spc="0" baseline="0">
                <a:solidFill>
                  <a:srgbClr val="000000"/>
                </a:solidFill>
                <a:uFillTx/>
                <a:latin typeface="Calibri"/>
              </a:endParaRPr>
            </a:p>
          </p:txBody>
        </p:sp>
        <p:sp>
          <p:nvSpPr>
            <p:cNvPr id="14" name="Freeform: Shape 13">
              <a:extLst>
                <a:ext uri="{FF2B5EF4-FFF2-40B4-BE49-F238E27FC236}">
                  <a16:creationId xmlns:a16="http://schemas.microsoft.com/office/drawing/2014/main" id="{B9EDF00F-A2BF-356A-8A9D-D91B8C44FBFB}"/>
                </a:ext>
              </a:extLst>
            </p:cNvPr>
            <p:cNvSpPr/>
            <p:nvPr/>
          </p:nvSpPr>
          <p:spPr>
            <a:xfrm>
              <a:off x="173699" y="5906164"/>
              <a:ext cx="4691420" cy="711357"/>
            </a:xfrm>
            <a:custGeom>
              <a:avLst/>
              <a:gdLst>
                <a:gd name="f0" fmla="val 10800000"/>
                <a:gd name="f1" fmla="val 5400000"/>
                <a:gd name="f2" fmla="val 180"/>
                <a:gd name="f3" fmla="val w"/>
                <a:gd name="f4" fmla="val h"/>
                <a:gd name="f5" fmla="val 0"/>
                <a:gd name="f6" fmla="val 4691424"/>
                <a:gd name="f7" fmla="val 711360"/>
                <a:gd name="f8" fmla="val 118562"/>
                <a:gd name="f9" fmla="val 53082"/>
                <a:gd name="f10" fmla="val 4572862"/>
                <a:gd name="f11" fmla="val 4638342"/>
                <a:gd name="f12" fmla="val 592798"/>
                <a:gd name="f13" fmla="val 658278"/>
                <a:gd name="f14" fmla="+- 0 0 -90"/>
                <a:gd name="f15" fmla="*/ f3 1 4691424"/>
                <a:gd name="f16" fmla="*/ f4 1 711360"/>
                <a:gd name="f17" fmla="+- f7 0 f5"/>
                <a:gd name="f18" fmla="+- f6 0 f5"/>
                <a:gd name="f19" fmla="*/ f14 f0 1"/>
                <a:gd name="f20" fmla="*/ f18 1 4691424"/>
                <a:gd name="f21" fmla="*/ f17 1 711360"/>
                <a:gd name="f22" fmla="*/ 0 f18 1"/>
                <a:gd name="f23" fmla="*/ 118562 f17 1"/>
                <a:gd name="f24" fmla="*/ 118562 f18 1"/>
                <a:gd name="f25" fmla="*/ 0 f17 1"/>
                <a:gd name="f26" fmla="*/ 4572862 f18 1"/>
                <a:gd name="f27" fmla="*/ 4691424 f18 1"/>
                <a:gd name="f28" fmla="*/ 592798 f17 1"/>
                <a:gd name="f29" fmla="*/ 711360 f17 1"/>
                <a:gd name="f30" fmla="*/ f19 1 f2"/>
                <a:gd name="f31" fmla="*/ f22 1 4691424"/>
                <a:gd name="f32" fmla="*/ f23 1 711360"/>
                <a:gd name="f33" fmla="*/ f24 1 4691424"/>
                <a:gd name="f34" fmla="*/ f25 1 711360"/>
                <a:gd name="f35" fmla="*/ f26 1 4691424"/>
                <a:gd name="f36" fmla="*/ f27 1 4691424"/>
                <a:gd name="f37" fmla="*/ f28 1 711360"/>
                <a:gd name="f38" fmla="*/ f29 1 711360"/>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4691424" h="711360">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FFC000"/>
            </a:solidFill>
            <a:ln w="12701" cap="flat">
              <a:solidFill>
                <a:srgbClr val="FFFFFF"/>
              </a:solidFill>
              <a:prstDash val="solid"/>
              <a:miter/>
            </a:ln>
          </p:spPr>
          <p:txBody>
            <a:bodyPr vert="horz" wrap="square" lIns="103308" tIns="103308" rIns="103308" bIns="103308" anchor="ctr" anchorCtr="0" compatLnSpc="1">
              <a:noAutofit/>
            </a:bodyPr>
            <a:lstStyle/>
            <a:p>
              <a:pPr marL="0" marR="0" lvl="0" indent="0" algn="l" defTabSz="800100" rtl="0" fontAlgn="auto" hangingPunct="1">
                <a:lnSpc>
                  <a:spcPct val="90000"/>
                </a:lnSpc>
                <a:spcBef>
                  <a:spcPts val="0"/>
                </a:spcBef>
                <a:spcAft>
                  <a:spcPts val="800"/>
                </a:spcAft>
                <a:buNone/>
                <a:tabLst/>
                <a:defRPr sz="1800" b="0" i="0" u="none" strike="noStrike" kern="0" cap="none" spc="0" baseline="0">
                  <a:solidFill>
                    <a:srgbClr val="000000"/>
                  </a:solidFill>
                  <a:uFillTx/>
                </a:defRPr>
              </a:pPr>
              <a:r>
                <a:rPr lang="lv-LV" sz="1800" b="0" i="0" u="none" strike="noStrike" kern="1200" cap="none" spc="0" baseline="0">
                  <a:solidFill>
                    <a:srgbClr val="000000"/>
                  </a:solidFill>
                  <a:uFillTx/>
                  <a:latin typeface="Calibri"/>
                </a:rPr>
                <a:t>gadā tiekas 6 sesijās Briselē (Beļģijā) un 12 sesijās Strasbūrā (Francijā)</a:t>
              </a:r>
              <a:endParaRPr lang="en-IE" sz="1900" b="0" i="0" u="none" strike="noStrike" kern="1200" cap="none" spc="0" baseline="0">
                <a:solidFill>
                  <a:srgbClr val="000000"/>
                </a:solidFill>
                <a:uFillTx/>
                <a:latin typeface="Calibri"/>
              </a:endParaRPr>
            </a:p>
          </p:txBody>
        </p:sp>
      </p:grpSp>
      <p:pic>
        <p:nvPicPr>
          <p:cNvPr id="15" name="Picture 6">
            <a:extLst>
              <a:ext uri="{FF2B5EF4-FFF2-40B4-BE49-F238E27FC236}">
                <a16:creationId xmlns:a16="http://schemas.microsoft.com/office/drawing/2014/main" id="{A70DF01E-B6D3-BBC9-273E-42D08090F323}"/>
              </a:ext>
            </a:extLst>
          </p:cNvPr>
          <p:cNvPicPr>
            <a:picLocks noChangeAspect="1"/>
          </p:cNvPicPr>
          <p:nvPr/>
        </p:nvPicPr>
        <p:blipFill>
          <a:blip r:embed="rId5"/>
          <a:stretch>
            <a:fillRect/>
          </a:stretch>
        </p:blipFill>
        <p:spPr>
          <a:xfrm>
            <a:off x="4969837" y="4085146"/>
            <a:ext cx="3832350" cy="2538932"/>
          </a:xfrm>
          <a:prstGeom prst="rect">
            <a:avLst/>
          </a:prstGeom>
          <a:noFill/>
          <a:ln cap="flat">
            <a:noFill/>
          </a:ln>
        </p:spPr>
      </p:pic>
      <p:sp>
        <p:nvSpPr>
          <p:cNvPr id="16" name="Rectangle 13">
            <a:extLst>
              <a:ext uri="{FF2B5EF4-FFF2-40B4-BE49-F238E27FC236}">
                <a16:creationId xmlns:a16="http://schemas.microsoft.com/office/drawing/2014/main" id="{9CEB647E-6F78-87C0-DF21-437711641AC3}"/>
              </a:ext>
            </a:extLst>
          </p:cNvPr>
          <p:cNvSpPr/>
          <p:nvPr/>
        </p:nvSpPr>
        <p:spPr>
          <a:xfrm>
            <a:off x="6602662" y="6439415"/>
            <a:ext cx="4572000" cy="184663"/>
          </a:xfrm>
          <a:prstGeom prst="rect">
            <a:avLst/>
          </a:prstGeom>
          <a:noFill/>
          <a:ln cap="flat">
            <a:noFill/>
            <a:prstDash val="solid"/>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600" b="0" i="0" u="none" strike="noStrike" kern="1200" cap="none" spc="0" baseline="0">
                <a:solidFill>
                  <a:srgbClr val="FFFFFF"/>
                </a:solidFill>
                <a:uFillTx/>
                <a:latin typeface="Arial" pitchFamily="34"/>
                <a:hlinkClick r:id="rId6" tooltip="w:en:Creative Commons"/>
              </a:rPr>
              <a:t>© Creative Commons</a:t>
            </a:r>
            <a:r>
              <a:rPr lang="en-US" sz="600" b="0" i="0" u="none" strike="noStrike" kern="1200" cap="none" spc="0" baseline="0">
                <a:solidFill>
                  <a:srgbClr val="FFFFFF"/>
                </a:solidFill>
                <a:uFillTx/>
                <a:latin typeface="Arial" pitchFamily="34"/>
              </a:rPr>
              <a:t> </a:t>
            </a:r>
            <a:r>
              <a:rPr lang="en-US" sz="600" b="0" i="0" u="none" strike="noStrike" kern="1200" cap="none" spc="0" baseline="0">
                <a:solidFill>
                  <a:srgbClr val="FFFFFF"/>
                </a:solidFill>
                <a:uFillTx/>
                <a:latin typeface="Arial" pitchFamily="34"/>
                <a:hlinkClick r:id="rId7"/>
              </a:rPr>
              <a:t>Attribution-Share Alike 4.0 International</a:t>
            </a:r>
            <a:endParaRPr lang="fr-BE" sz="600" b="0" i="0" u="none" strike="noStrike" kern="1200" cap="none" spc="0" baseline="0">
              <a:solidFill>
                <a:srgbClr val="FFFFFF"/>
              </a:solidFill>
              <a:uFillTx/>
              <a:latin typeface="Calibri"/>
            </a:endParaRPr>
          </a:p>
        </p:txBody>
      </p:sp>
      <p:sp>
        <p:nvSpPr>
          <p:cNvPr id="17" name="TextBox 14">
            <a:extLst>
              <a:ext uri="{FF2B5EF4-FFF2-40B4-BE49-F238E27FC236}">
                <a16:creationId xmlns:a16="http://schemas.microsoft.com/office/drawing/2014/main" id="{F267DB76-DB79-540C-C43E-974466ACE4EB}"/>
              </a:ext>
            </a:extLst>
          </p:cNvPr>
          <p:cNvSpPr txBox="1"/>
          <p:nvPr/>
        </p:nvSpPr>
        <p:spPr>
          <a:xfrm>
            <a:off x="7980444" y="3439908"/>
            <a:ext cx="1625245" cy="184663"/>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600" b="0" i="1" u="none" strike="noStrike" kern="1200" cap="none" spc="0" baseline="0">
                <a:solidFill>
                  <a:srgbClr val="FFFFFF"/>
                </a:solidFill>
                <a:uFillTx/>
                <a:latin typeface="Calibri"/>
              </a:rPr>
              <a:t>© </a:t>
            </a:r>
            <a:r>
              <a:rPr lang="fr-BE" sz="600" b="0" i="0" u="none" strike="noStrike" kern="1200" cap="none" spc="0" baseline="0">
                <a:solidFill>
                  <a:srgbClr val="FFFFFF"/>
                </a:solidFill>
                <a:uFillTx/>
                <a:latin typeface="Calibri"/>
              </a:rPr>
              <a:t>EUROPEAN UNION</a:t>
            </a:r>
          </a:p>
        </p:txBody>
      </p:sp>
      <p:cxnSp>
        <p:nvCxnSpPr>
          <p:cNvPr id="18" name="Connecteur droit 7">
            <a:extLst>
              <a:ext uri="{FF2B5EF4-FFF2-40B4-BE49-F238E27FC236}">
                <a16:creationId xmlns:a16="http://schemas.microsoft.com/office/drawing/2014/main" id="{CB421ED1-1CE1-8FE3-8807-387DB84DC0AA}"/>
              </a:ext>
            </a:extLst>
          </p:cNvPr>
          <p:cNvCxnSpPr/>
          <p:nvPr/>
        </p:nvCxnSpPr>
        <p:spPr>
          <a:xfrm>
            <a:off x="8897779" y="5354607"/>
            <a:ext cx="246221" cy="0"/>
          </a:xfrm>
          <a:prstGeom prst="straightConnector1">
            <a:avLst/>
          </a:prstGeom>
          <a:noFill/>
          <a:ln w="12701" cap="flat">
            <a:solidFill>
              <a:srgbClr val="FFA00E"/>
            </a:solidFill>
            <a:prstDash val="solid"/>
            <a:miter/>
          </a:ln>
        </p:spPr>
      </p:cxn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92">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805F2BAA-03DD-0858-1E90-6B2C797B5DFC}"/>
              </a:ext>
            </a:extLst>
          </p:cNvPr>
          <p:cNvSpPr/>
          <p:nvPr/>
        </p:nvSpPr>
        <p:spPr>
          <a:xfrm>
            <a:off x="0" y="0"/>
            <a:ext cx="9144000" cy="6858000"/>
          </a:xfrm>
          <a:prstGeom prst="rect">
            <a:avLst/>
          </a:prstGeom>
          <a:solidFill>
            <a:srgbClr val="2A4591"/>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alibri"/>
            </a:endParaRPr>
          </a:p>
        </p:txBody>
      </p:sp>
      <p:sp>
        <p:nvSpPr>
          <p:cNvPr id="3" name="ZoneTexte 2">
            <a:extLst>
              <a:ext uri="{FF2B5EF4-FFF2-40B4-BE49-F238E27FC236}">
                <a16:creationId xmlns:a16="http://schemas.microsoft.com/office/drawing/2014/main" id="{1F43C4D8-C8D8-EFE8-4C61-549932650339}"/>
              </a:ext>
            </a:extLst>
          </p:cNvPr>
          <p:cNvSpPr txBox="1"/>
          <p:nvPr/>
        </p:nvSpPr>
        <p:spPr>
          <a:xfrm>
            <a:off x="2223025" y="2405100"/>
            <a:ext cx="6282101" cy="830997"/>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4800" b="1" i="0" u="none" strike="noStrike" kern="1200" cap="none" spc="0" baseline="0">
                <a:solidFill>
                  <a:srgbClr val="FFFFFF"/>
                </a:solidFill>
                <a:uFillTx/>
                <a:latin typeface="Calibri"/>
                <a:ea typeface="Calibri"/>
                <a:cs typeface="Calibri"/>
              </a:rPr>
              <a:t>KAS IR EIROPA?</a:t>
            </a:r>
          </a:p>
        </p:txBody>
      </p:sp>
      <p:sp>
        <p:nvSpPr>
          <p:cNvPr id="4" name="Larme 8">
            <a:extLst>
              <a:ext uri="{FF2B5EF4-FFF2-40B4-BE49-F238E27FC236}">
                <a16:creationId xmlns:a16="http://schemas.microsoft.com/office/drawing/2014/main" id="{1C0FFF52-4F1A-6D66-B129-91FCCCD6743E}"/>
              </a:ext>
            </a:extLst>
          </p:cNvPr>
          <p:cNvSpPr/>
          <p:nvPr/>
        </p:nvSpPr>
        <p:spPr>
          <a:xfrm rot="5400013">
            <a:off x="1273832" y="2228201"/>
            <a:ext cx="786484" cy="786484"/>
          </a:xfrm>
          <a:custGeom>
            <a:avLst/>
            <a:gdLst>
              <a:gd name="f0" fmla="val 10800000"/>
              <a:gd name="f1" fmla="val 5400000"/>
              <a:gd name="f2" fmla="val 180"/>
              <a:gd name="f3" fmla="val w"/>
              <a:gd name="f4" fmla="val h"/>
              <a:gd name="f5" fmla="val ss"/>
              <a:gd name="f6" fmla="val 0"/>
              <a:gd name="f7" fmla="*/ 5419351 1 1725033"/>
              <a:gd name="f8" fmla="sqrt 2"/>
              <a:gd name="f9" fmla="val 100000"/>
              <a:gd name="f10" fmla="+- 0 0 -180"/>
              <a:gd name="f11" fmla="+- 0 0 -360"/>
              <a:gd name="f12" fmla="abs f3"/>
              <a:gd name="f13" fmla="abs f4"/>
              <a:gd name="f14" fmla="abs f5"/>
              <a:gd name="f15" fmla="+- 2700000 f1 0"/>
              <a:gd name="f16" fmla="*/ f10 f0 1"/>
              <a:gd name="f17" fmla="*/ f11 f0 1"/>
              <a:gd name="f18" fmla="?: f12 f3 1"/>
              <a:gd name="f19" fmla="?: f13 f4 1"/>
              <a:gd name="f20" fmla="?: f14 f5 1"/>
              <a:gd name="f21" fmla="+- f15 0 f1"/>
              <a:gd name="f22" fmla="*/ f16 1 f2"/>
              <a:gd name="f23" fmla="*/ f17 1 f2"/>
              <a:gd name="f24" fmla="*/ f18 1 21600"/>
              <a:gd name="f25" fmla="*/ f19 1 21600"/>
              <a:gd name="f26" fmla="*/ 21600 f18 1"/>
              <a:gd name="f27" fmla="*/ 21600 f19 1"/>
              <a:gd name="f28" fmla="+- f21 f1 0"/>
              <a:gd name="f29" fmla="+- f22 0 f1"/>
              <a:gd name="f30" fmla="+- f23 0 f1"/>
              <a:gd name="f31" fmla="min f25 f24"/>
              <a:gd name="f32" fmla="*/ f26 1 f20"/>
              <a:gd name="f33" fmla="*/ f27 1 f20"/>
              <a:gd name="f34" fmla="*/ f28 f7 1"/>
              <a:gd name="f35" fmla="val f32"/>
              <a:gd name="f36" fmla="val f33"/>
              <a:gd name="f37" fmla="*/ f34 1 f0"/>
              <a:gd name="f38" fmla="*/ f6 f31 1"/>
              <a:gd name="f39" fmla="+- f36 0 f6"/>
              <a:gd name="f40" fmla="+- f35 0 f6"/>
              <a:gd name="f41" fmla="+- 0 0 f37"/>
              <a:gd name="f42" fmla="*/ f35 f31 1"/>
              <a:gd name="f43" fmla="*/ f39 1 2"/>
              <a:gd name="f44" fmla="*/ f40 1 2"/>
              <a:gd name="f45" fmla="+- 0 0 f41"/>
              <a:gd name="f46" fmla="+- f6 f43 0"/>
              <a:gd name="f47" fmla="+- f6 f44 0"/>
              <a:gd name="f48" fmla="*/ f44 f8 1"/>
              <a:gd name="f49" fmla="*/ f43 f8 1"/>
              <a:gd name="f50" fmla="*/ f45 f0 1"/>
              <a:gd name="f51" fmla="*/ f44 f31 1"/>
              <a:gd name="f52" fmla="*/ f43 f31 1"/>
              <a:gd name="f53" fmla="*/ f48 f9 1"/>
              <a:gd name="f54" fmla="*/ f49 f9 1"/>
              <a:gd name="f55" fmla="*/ f50 1 f7"/>
              <a:gd name="f56" fmla="*/ f46 f31 1"/>
              <a:gd name="f57" fmla="*/ f53 1 100000"/>
              <a:gd name="f58" fmla="*/ f54 1 100000"/>
              <a:gd name="f59" fmla="+- f55 0 f1"/>
              <a:gd name="f60" fmla="cos 1 f59"/>
              <a:gd name="f61" fmla="sin 1 f59"/>
              <a:gd name="f62" fmla="+- 0 0 f60"/>
              <a:gd name="f63" fmla="+- 0 0 f61"/>
              <a:gd name="f64" fmla="+- 0 0 f62"/>
              <a:gd name="f65" fmla="+- 0 0 f63"/>
              <a:gd name="f66" fmla="val f64"/>
              <a:gd name="f67" fmla="val f65"/>
              <a:gd name="f68" fmla="*/ f66 f57 1"/>
              <a:gd name="f69" fmla="*/ f67 f58 1"/>
              <a:gd name="f70" fmla="*/ f66 f44 1"/>
              <a:gd name="f71" fmla="*/ f67 f43 1"/>
              <a:gd name="f72" fmla="+- f47 f68 0"/>
              <a:gd name="f73" fmla="+- f46 0 f69"/>
              <a:gd name="f74" fmla="+- f47 0 f70"/>
              <a:gd name="f75" fmla="+- f47 f70 0"/>
              <a:gd name="f76" fmla="+- f46 0 f71"/>
              <a:gd name="f77" fmla="+- f46 f71 0"/>
              <a:gd name="f78" fmla="+- f47 f72 0"/>
              <a:gd name="f79" fmla="+- f46 f73 0"/>
              <a:gd name="f80" fmla="*/ f74 f31 1"/>
              <a:gd name="f81" fmla="*/ f76 f31 1"/>
              <a:gd name="f82" fmla="*/ f75 f31 1"/>
              <a:gd name="f83" fmla="*/ f77 f31 1"/>
              <a:gd name="f84" fmla="*/ f72 f31 1"/>
              <a:gd name="f85" fmla="*/ f73 f31 1"/>
              <a:gd name="f86" fmla="*/ f78 1 2"/>
              <a:gd name="f87" fmla="*/ f79 1 2"/>
              <a:gd name="f88" fmla="*/ f86 f31 1"/>
              <a:gd name="f89" fmla="*/ f87 f31 1"/>
            </a:gdLst>
            <a:ahLst/>
            <a:cxnLst>
              <a:cxn ang="3cd4">
                <a:pos x="hc" y="t"/>
              </a:cxn>
              <a:cxn ang="0">
                <a:pos x="r" y="vc"/>
              </a:cxn>
              <a:cxn ang="cd4">
                <a:pos x="hc" y="b"/>
              </a:cxn>
              <a:cxn ang="cd2">
                <a:pos x="l" y="vc"/>
              </a:cxn>
              <a:cxn ang="f29">
                <a:pos x="f82" y="f83"/>
              </a:cxn>
              <a:cxn ang="f29">
                <a:pos x="f80" y="f83"/>
              </a:cxn>
              <a:cxn ang="f30">
                <a:pos x="f80" y="f81"/>
              </a:cxn>
              <a:cxn ang="f30">
                <a:pos x="f84" y="f85"/>
              </a:cxn>
            </a:cxnLst>
            <a:rect l="f80" t="f81" r="f82" b="f83"/>
            <a:pathLst>
              <a:path>
                <a:moveTo>
                  <a:pt x="f38" y="f56"/>
                </a:moveTo>
                <a:arcTo wR="f51" hR="f52" stAng="f0" swAng="f1"/>
                <a:quadBezTo>
                  <a:pt x="f88" y="f38"/>
                  <a:pt x="f84" y="f85"/>
                </a:quadBezTo>
                <a:quadBezTo>
                  <a:pt x="f42" y="f89"/>
                  <a:pt x="f42" y="f56"/>
                </a:quadBezTo>
                <a:arcTo wR="f51" hR="f52" stAng="f6" swAng="f0"/>
                <a:close/>
              </a:path>
            </a:pathLst>
          </a:cu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alibri"/>
            </a:endParaRPr>
          </a:p>
        </p:txBody>
      </p:sp>
      <p:pic>
        <p:nvPicPr>
          <p:cNvPr id="5" name="Image 7">
            <a:extLst>
              <a:ext uri="{FF2B5EF4-FFF2-40B4-BE49-F238E27FC236}">
                <a16:creationId xmlns:a16="http://schemas.microsoft.com/office/drawing/2014/main" id="{A89385FF-4984-3C5D-EC99-0F407526A080}"/>
              </a:ext>
            </a:extLst>
          </p:cNvPr>
          <p:cNvPicPr>
            <a:picLocks noChangeAspect="1"/>
          </p:cNvPicPr>
          <p:nvPr/>
        </p:nvPicPr>
        <p:blipFill>
          <a:blip r:embed="rId3"/>
          <a:stretch>
            <a:fillRect/>
          </a:stretch>
        </p:blipFill>
        <p:spPr>
          <a:xfrm>
            <a:off x="5539471" y="3631128"/>
            <a:ext cx="2158998" cy="596563"/>
          </a:xfrm>
          <a:prstGeom prst="rect">
            <a:avLst/>
          </a:prstGeom>
          <a:noFill/>
          <a:ln cap="flat">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name="Slide135">
    <p:bg>
      <p:bgPr>
        <a:solidFill>
          <a:srgbClr val="FFFAEB"/>
        </a:solidFill>
        <a:effectLst/>
      </p:bgPr>
    </p:bg>
    <p:spTree>
      <p:nvGrpSpPr>
        <p:cNvPr id="1" name=""/>
        <p:cNvGrpSpPr/>
        <p:nvPr/>
      </p:nvGrpSpPr>
      <p:grpSpPr>
        <a:xfrm>
          <a:off x="0" y="0"/>
          <a:ext cx="0" cy="0"/>
          <a:chOff x="0" y="0"/>
          <a:chExt cx="0" cy="0"/>
        </a:xfrm>
      </p:grpSpPr>
      <p:pic>
        <p:nvPicPr>
          <p:cNvPr id="2" name="Image 17" descr="Une image contenant très coloré, bâtiment, plancher, cerf-volant&#10;&#10;&#10;&#10;Description générée automatiquement">
            <a:extLst>
              <a:ext uri="{FF2B5EF4-FFF2-40B4-BE49-F238E27FC236}">
                <a16:creationId xmlns:a16="http://schemas.microsoft.com/office/drawing/2014/main" id="{AD06261A-9C95-115B-A386-7401AF3B36BC}"/>
              </a:ext>
            </a:extLst>
          </p:cNvPr>
          <p:cNvPicPr>
            <a:picLocks noChangeAspect="1"/>
          </p:cNvPicPr>
          <p:nvPr/>
        </p:nvPicPr>
        <p:blipFill>
          <a:blip r:embed="rId3"/>
          <a:srcRect/>
          <a:stretch>
            <a:fillRect/>
          </a:stretch>
        </p:blipFill>
        <p:spPr>
          <a:xfrm>
            <a:off x="0" y="4150123"/>
            <a:ext cx="9144000" cy="2707876"/>
          </a:xfrm>
          <a:prstGeom prst="rect">
            <a:avLst/>
          </a:prstGeom>
          <a:noFill/>
          <a:ln cap="flat">
            <a:noFill/>
          </a:ln>
        </p:spPr>
      </p:pic>
      <p:sp>
        <p:nvSpPr>
          <p:cNvPr id="3" name="ZoneTexte 1">
            <a:extLst>
              <a:ext uri="{FF2B5EF4-FFF2-40B4-BE49-F238E27FC236}">
                <a16:creationId xmlns:a16="http://schemas.microsoft.com/office/drawing/2014/main" id="{E77F022C-CC03-583A-35A3-4A5C9D90DA76}"/>
              </a:ext>
            </a:extLst>
          </p:cNvPr>
          <p:cNvSpPr txBox="1"/>
          <p:nvPr/>
        </p:nvSpPr>
        <p:spPr>
          <a:xfrm>
            <a:off x="20080" y="219968"/>
            <a:ext cx="4796613" cy="584777"/>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3200" b="1" i="0" u="none" strike="noStrike" kern="1200" cap="none" spc="0" baseline="0">
                <a:solidFill>
                  <a:srgbClr val="FFC000"/>
                </a:solidFill>
                <a:uFillTx/>
                <a:latin typeface="Calibri" pitchFamily="34"/>
                <a:cs typeface="Calibri" pitchFamily="34"/>
              </a:rPr>
              <a:t>EIROPADOME</a:t>
            </a:r>
          </a:p>
        </p:txBody>
      </p:sp>
      <p:sp>
        <p:nvSpPr>
          <p:cNvPr id="4" name="Rectangle 4">
            <a:extLst>
              <a:ext uri="{FF2B5EF4-FFF2-40B4-BE49-F238E27FC236}">
                <a16:creationId xmlns:a16="http://schemas.microsoft.com/office/drawing/2014/main" id="{41F56FC2-710B-4908-9607-31D0D0D3CE58}"/>
              </a:ext>
            </a:extLst>
          </p:cNvPr>
          <p:cNvSpPr/>
          <p:nvPr/>
        </p:nvSpPr>
        <p:spPr>
          <a:xfrm rot="16200004">
            <a:off x="8316221" y="6028338"/>
            <a:ext cx="1409355" cy="246220"/>
          </a:xfrm>
          <a:prstGeom prst="rect">
            <a:avLst/>
          </a:prstGeom>
          <a:solidFill>
            <a:srgbClr val="FFFFFF"/>
          </a:solid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000" b="1" i="0" u="none" strike="noStrike" kern="1200" cap="none" spc="0" baseline="0">
                <a:solidFill>
                  <a:srgbClr val="FFA00E"/>
                </a:solidFill>
                <a:uFillTx/>
                <a:latin typeface="Arial"/>
                <a:ea typeface="Arial"/>
                <a:cs typeface="Arial"/>
              </a:rPr>
              <a:t>KĀ DARBOJAS ES?</a:t>
            </a:r>
          </a:p>
        </p:txBody>
      </p:sp>
      <p:cxnSp>
        <p:nvCxnSpPr>
          <p:cNvPr id="5" name="Connecteur droit 5">
            <a:extLst>
              <a:ext uri="{FF2B5EF4-FFF2-40B4-BE49-F238E27FC236}">
                <a16:creationId xmlns:a16="http://schemas.microsoft.com/office/drawing/2014/main" id="{5220B79C-0A2D-C863-A52B-FA79166C7362}"/>
              </a:ext>
            </a:extLst>
          </p:cNvPr>
          <p:cNvCxnSpPr/>
          <p:nvPr/>
        </p:nvCxnSpPr>
        <p:spPr>
          <a:xfrm>
            <a:off x="8904125" y="5446769"/>
            <a:ext cx="246220" cy="0"/>
          </a:xfrm>
          <a:prstGeom prst="straightConnector1">
            <a:avLst/>
          </a:prstGeom>
          <a:noFill/>
          <a:ln w="12701" cap="flat">
            <a:solidFill>
              <a:srgbClr val="FFA00E"/>
            </a:solidFill>
            <a:prstDash val="solid"/>
            <a:miter/>
          </a:ln>
        </p:spPr>
      </p:cxnSp>
      <p:grpSp>
        <p:nvGrpSpPr>
          <p:cNvPr id="6" name="Diagram 7">
            <a:extLst>
              <a:ext uri="{FF2B5EF4-FFF2-40B4-BE49-F238E27FC236}">
                <a16:creationId xmlns:a16="http://schemas.microsoft.com/office/drawing/2014/main" id="{7B9C3011-43DA-133A-BE61-BE4D118A41AB}"/>
              </a:ext>
            </a:extLst>
          </p:cNvPr>
          <p:cNvGrpSpPr/>
          <p:nvPr/>
        </p:nvGrpSpPr>
        <p:grpSpPr>
          <a:xfrm>
            <a:off x="267361" y="1145788"/>
            <a:ext cx="4302059" cy="2620799"/>
            <a:chOff x="267361" y="1145788"/>
            <a:chExt cx="4302059" cy="2620799"/>
          </a:xfrm>
        </p:grpSpPr>
        <p:sp>
          <p:nvSpPr>
            <p:cNvPr id="7" name="Freeform: Shape 6">
              <a:extLst>
                <a:ext uri="{FF2B5EF4-FFF2-40B4-BE49-F238E27FC236}">
                  <a16:creationId xmlns:a16="http://schemas.microsoft.com/office/drawing/2014/main" id="{26E17753-F492-959A-93AB-D6D893C03AB2}"/>
                </a:ext>
              </a:extLst>
            </p:cNvPr>
            <p:cNvSpPr/>
            <p:nvPr/>
          </p:nvSpPr>
          <p:spPr>
            <a:xfrm>
              <a:off x="267361" y="1145788"/>
              <a:ext cx="4302059" cy="1216801"/>
            </a:xfrm>
            <a:custGeom>
              <a:avLst/>
              <a:gdLst>
                <a:gd name="f0" fmla="val 10800000"/>
                <a:gd name="f1" fmla="val 5400000"/>
                <a:gd name="f2" fmla="val 180"/>
                <a:gd name="f3" fmla="val w"/>
                <a:gd name="f4" fmla="val h"/>
                <a:gd name="f5" fmla="val 0"/>
                <a:gd name="f6" fmla="val 4302058"/>
                <a:gd name="f7" fmla="val 1216800"/>
                <a:gd name="f8" fmla="val 202804"/>
                <a:gd name="f9" fmla="val 90798"/>
                <a:gd name="f10" fmla="val 4099254"/>
                <a:gd name="f11" fmla="val 4211260"/>
                <a:gd name="f12" fmla="val 1013996"/>
                <a:gd name="f13" fmla="val 1126002"/>
                <a:gd name="f14" fmla="+- 0 0 -90"/>
                <a:gd name="f15" fmla="*/ f3 1 4302058"/>
                <a:gd name="f16" fmla="*/ f4 1 1216800"/>
                <a:gd name="f17" fmla="+- f7 0 f5"/>
                <a:gd name="f18" fmla="+- f6 0 f5"/>
                <a:gd name="f19" fmla="*/ f14 f0 1"/>
                <a:gd name="f20" fmla="*/ f18 1 4302058"/>
                <a:gd name="f21" fmla="*/ f17 1 1216800"/>
                <a:gd name="f22" fmla="*/ 0 f18 1"/>
                <a:gd name="f23" fmla="*/ 202804 f17 1"/>
                <a:gd name="f24" fmla="*/ 202804 f18 1"/>
                <a:gd name="f25" fmla="*/ 0 f17 1"/>
                <a:gd name="f26" fmla="*/ 4099254 f18 1"/>
                <a:gd name="f27" fmla="*/ 4302058 f18 1"/>
                <a:gd name="f28" fmla="*/ 1013996 f17 1"/>
                <a:gd name="f29" fmla="*/ 1216800 f17 1"/>
                <a:gd name="f30" fmla="*/ f19 1 f2"/>
                <a:gd name="f31" fmla="*/ f22 1 4302058"/>
                <a:gd name="f32" fmla="*/ f23 1 1216800"/>
                <a:gd name="f33" fmla="*/ f24 1 4302058"/>
                <a:gd name="f34" fmla="*/ f25 1 1216800"/>
                <a:gd name="f35" fmla="*/ f26 1 4302058"/>
                <a:gd name="f36" fmla="*/ f27 1 4302058"/>
                <a:gd name="f37" fmla="*/ f28 1 1216800"/>
                <a:gd name="f38" fmla="*/ f29 1 1216800"/>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4302058" h="1216800">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FFC000"/>
            </a:solidFill>
            <a:ln w="12701" cap="flat">
              <a:solidFill>
                <a:srgbClr val="FFFFFF"/>
              </a:solidFill>
              <a:prstDash val="solid"/>
              <a:miter/>
            </a:ln>
          </p:spPr>
          <p:txBody>
            <a:bodyPr vert="horz" wrap="square" lIns="127979" tIns="127979" rIns="127979" bIns="127979" anchor="ctr" anchorCtr="0" compatLnSpc="1">
              <a:noAutofit/>
            </a:bodyPr>
            <a:lstStyle/>
            <a:p>
              <a:pPr marL="0" marR="0" lvl="0" indent="0" algn="l" defTabSz="800100" rtl="0" fontAlgn="auto" hangingPunct="1">
                <a:lnSpc>
                  <a:spcPct val="90000"/>
                </a:lnSpc>
                <a:spcBef>
                  <a:spcPts val="0"/>
                </a:spcBef>
                <a:spcAft>
                  <a:spcPts val="80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Calibri"/>
                </a:rPr>
                <a:t>pulcē valstu un valdību vadītājus no visām ES valstīm</a:t>
              </a:r>
              <a:endParaRPr lang="en-IE" sz="1800" b="0" i="0" u="none" strike="noStrike" kern="1200" cap="none" spc="0" baseline="0">
                <a:solidFill>
                  <a:srgbClr val="000000"/>
                </a:solidFill>
                <a:uFillTx/>
                <a:latin typeface="Calibri"/>
              </a:endParaRPr>
            </a:p>
          </p:txBody>
        </p:sp>
        <p:sp>
          <p:nvSpPr>
            <p:cNvPr id="8" name="Freeform: Shape 7">
              <a:extLst>
                <a:ext uri="{FF2B5EF4-FFF2-40B4-BE49-F238E27FC236}">
                  <a16:creationId xmlns:a16="http://schemas.microsoft.com/office/drawing/2014/main" id="{D46B4F71-08AA-99B5-A6F3-C0B7618A4F1B}"/>
                </a:ext>
              </a:extLst>
            </p:cNvPr>
            <p:cNvSpPr/>
            <p:nvPr/>
          </p:nvSpPr>
          <p:spPr>
            <a:xfrm>
              <a:off x="267361" y="2549786"/>
              <a:ext cx="4302059" cy="1216801"/>
            </a:xfrm>
            <a:custGeom>
              <a:avLst/>
              <a:gdLst>
                <a:gd name="f0" fmla="val 10800000"/>
                <a:gd name="f1" fmla="val 5400000"/>
                <a:gd name="f2" fmla="val 180"/>
                <a:gd name="f3" fmla="val w"/>
                <a:gd name="f4" fmla="val h"/>
                <a:gd name="f5" fmla="val 0"/>
                <a:gd name="f6" fmla="val 4302058"/>
                <a:gd name="f7" fmla="val 1216800"/>
                <a:gd name="f8" fmla="val 202804"/>
                <a:gd name="f9" fmla="val 90798"/>
                <a:gd name="f10" fmla="val 4099254"/>
                <a:gd name="f11" fmla="val 4211260"/>
                <a:gd name="f12" fmla="val 1013996"/>
                <a:gd name="f13" fmla="val 1126002"/>
                <a:gd name="f14" fmla="+- 0 0 -90"/>
                <a:gd name="f15" fmla="*/ f3 1 4302058"/>
                <a:gd name="f16" fmla="*/ f4 1 1216800"/>
                <a:gd name="f17" fmla="+- f7 0 f5"/>
                <a:gd name="f18" fmla="+- f6 0 f5"/>
                <a:gd name="f19" fmla="*/ f14 f0 1"/>
                <a:gd name="f20" fmla="*/ f18 1 4302058"/>
                <a:gd name="f21" fmla="*/ f17 1 1216800"/>
                <a:gd name="f22" fmla="*/ 0 f18 1"/>
                <a:gd name="f23" fmla="*/ 202804 f17 1"/>
                <a:gd name="f24" fmla="*/ 202804 f18 1"/>
                <a:gd name="f25" fmla="*/ 0 f17 1"/>
                <a:gd name="f26" fmla="*/ 4099254 f18 1"/>
                <a:gd name="f27" fmla="*/ 4302058 f18 1"/>
                <a:gd name="f28" fmla="*/ 1013996 f17 1"/>
                <a:gd name="f29" fmla="*/ 1216800 f17 1"/>
                <a:gd name="f30" fmla="*/ f19 1 f2"/>
                <a:gd name="f31" fmla="*/ f22 1 4302058"/>
                <a:gd name="f32" fmla="*/ f23 1 1216800"/>
                <a:gd name="f33" fmla="*/ f24 1 4302058"/>
                <a:gd name="f34" fmla="*/ f25 1 1216800"/>
                <a:gd name="f35" fmla="*/ f26 1 4302058"/>
                <a:gd name="f36" fmla="*/ f27 1 4302058"/>
                <a:gd name="f37" fmla="*/ f28 1 1216800"/>
                <a:gd name="f38" fmla="*/ f29 1 1216800"/>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4302058" h="1216800">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FFC000"/>
            </a:solidFill>
            <a:ln w="12701" cap="flat">
              <a:solidFill>
                <a:srgbClr val="FFFFFF"/>
              </a:solidFill>
              <a:prstDash val="solid"/>
              <a:miter/>
            </a:ln>
          </p:spPr>
          <p:txBody>
            <a:bodyPr vert="horz" wrap="square" lIns="127979" tIns="127979" rIns="127979" bIns="127979" anchor="ctr" anchorCtr="0" compatLnSpc="1">
              <a:noAutofit/>
            </a:bodyPr>
            <a:lstStyle/>
            <a:p>
              <a:pPr marL="0" marR="0" lvl="0" indent="0" algn="l" defTabSz="800100" rtl="0" fontAlgn="auto" hangingPunct="1">
                <a:lnSpc>
                  <a:spcPct val="90000"/>
                </a:lnSpc>
                <a:spcBef>
                  <a:spcPts val="0"/>
                </a:spcBef>
                <a:spcAft>
                  <a:spcPts val="80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Calibri"/>
                </a:rPr>
                <a:t>nosprauž ES galvenās prioritātes un politikas virzienus</a:t>
              </a:r>
              <a:endParaRPr lang="en-IE" sz="1800" b="0" i="0" u="none" strike="noStrike" kern="1200" cap="none" spc="0" baseline="0">
                <a:solidFill>
                  <a:srgbClr val="000000"/>
                </a:solidFill>
                <a:uFillTx/>
                <a:latin typeface="Calibri"/>
              </a:endParaRPr>
            </a:p>
          </p:txBody>
        </p:sp>
      </p:grpSp>
      <p:sp>
        <p:nvSpPr>
          <p:cNvPr id="9" name="TextBox 21">
            <a:extLst>
              <a:ext uri="{FF2B5EF4-FFF2-40B4-BE49-F238E27FC236}">
                <a16:creationId xmlns:a16="http://schemas.microsoft.com/office/drawing/2014/main" id="{5BD10B94-7EF9-3D69-3295-251CE45DB709}"/>
              </a:ext>
            </a:extLst>
          </p:cNvPr>
          <p:cNvSpPr txBox="1"/>
          <p:nvPr/>
        </p:nvSpPr>
        <p:spPr>
          <a:xfrm>
            <a:off x="5459589" y="2097926"/>
            <a:ext cx="3657600" cy="646334"/>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Calibri" pitchFamily="34"/>
              <a:cs typeface="Calibri" pitchFamily="34"/>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BE" sz="1800" b="0" i="0" u="none" strike="noStrike" kern="1200" cap="none" spc="0" baseline="0">
              <a:solidFill>
                <a:srgbClr val="000000"/>
              </a:solidFill>
              <a:uFillTx/>
              <a:latin typeface="Calibri"/>
            </a:endParaRPr>
          </a:p>
        </p:txBody>
      </p:sp>
      <p:pic>
        <p:nvPicPr>
          <p:cNvPr id="10" name="Picture 22">
            <a:extLst>
              <a:ext uri="{FF2B5EF4-FFF2-40B4-BE49-F238E27FC236}">
                <a16:creationId xmlns:a16="http://schemas.microsoft.com/office/drawing/2014/main" id="{29AD0FD3-C2F0-F981-382E-91E7D6A3A483}"/>
              </a:ext>
            </a:extLst>
          </p:cNvPr>
          <p:cNvPicPr>
            <a:picLocks noChangeAspect="1"/>
          </p:cNvPicPr>
          <p:nvPr/>
        </p:nvPicPr>
        <p:blipFill>
          <a:blip r:embed="rId4"/>
          <a:stretch>
            <a:fillRect/>
          </a:stretch>
        </p:blipFill>
        <p:spPr>
          <a:xfrm>
            <a:off x="4062916" y="198388"/>
            <a:ext cx="737683" cy="627945"/>
          </a:xfrm>
          <a:prstGeom prst="rect">
            <a:avLst/>
          </a:prstGeom>
          <a:noFill/>
          <a:ln cap="flat">
            <a:noFill/>
          </a:ln>
        </p:spPr>
      </p:pic>
      <p:grpSp>
        <p:nvGrpSpPr>
          <p:cNvPr id="11" name="Diagram 8">
            <a:extLst>
              <a:ext uri="{FF2B5EF4-FFF2-40B4-BE49-F238E27FC236}">
                <a16:creationId xmlns:a16="http://schemas.microsoft.com/office/drawing/2014/main" id="{12D20A25-E82F-AF42-B4AE-4A1B006D1AB1}"/>
              </a:ext>
            </a:extLst>
          </p:cNvPr>
          <p:cNvGrpSpPr/>
          <p:nvPr/>
        </p:nvGrpSpPr>
        <p:grpSpPr>
          <a:xfrm>
            <a:off x="4800600" y="1125809"/>
            <a:ext cx="4085411" cy="2721354"/>
            <a:chOff x="4800600" y="1125809"/>
            <a:chExt cx="4085411" cy="2721354"/>
          </a:xfrm>
        </p:grpSpPr>
        <p:sp>
          <p:nvSpPr>
            <p:cNvPr id="12" name="Freeform: Shape 11">
              <a:extLst>
                <a:ext uri="{FF2B5EF4-FFF2-40B4-BE49-F238E27FC236}">
                  <a16:creationId xmlns:a16="http://schemas.microsoft.com/office/drawing/2014/main" id="{C7CFB4A6-061F-66FE-60AB-646DE1F6EF11}"/>
                </a:ext>
              </a:extLst>
            </p:cNvPr>
            <p:cNvSpPr/>
            <p:nvPr/>
          </p:nvSpPr>
          <p:spPr>
            <a:xfrm>
              <a:off x="4800600" y="1125809"/>
              <a:ext cx="4085411" cy="1230380"/>
            </a:xfrm>
            <a:custGeom>
              <a:avLst/>
              <a:gdLst>
                <a:gd name="f0" fmla="val 10800000"/>
                <a:gd name="f1" fmla="val 5400000"/>
                <a:gd name="f2" fmla="val 180"/>
                <a:gd name="f3" fmla="val w"/>
                <a:gd name="f4" fmla="val h"/>
                <a:gd name="f5" fmla="val 0"/>
                <a:gd name="f6" fmla="val 4085413"/>
                <a:gd name="f7" fmla="val 1230376"/>
                <a:gd name="f8" fmla="val 205067"/>
                <a:gd name="f9" fmla="val 91812"/>
                <a:gd name="f10" fmla="val 3880346"/>
                <a:gd name="f11" fmla="val 3993601"/>
                <a:gd name="f12" fmla="val 1025309"/>
                <a:gd name="f13" fmla="val 1138564"/>
                <a:gd name="f14" fmla="+- 0 0 -90"/>
                <a:gd name="f15" fmla="*/ f3 1 4085413"/>
                <a:gd name="f16" fmla="*/ f4 1 1230376"/>
                <a:gd name="f17" fmla="+- f7 0 f5"/>
                <a:gd name="f18" fmla="+- f6 0 f5"/>
                <a:gd name="f19" fmla="*/ f14 f0 1"/>
                <a:gd name="f20" fmla="*/ f18 1 4085413"/>
                <a:gd name="f21" fmla="*/ f17 1 1230376"/>
                <a:gd name="f22" fmla="*/ 0 f18 1"/>
                <a:gd name="f23" fmla="*/ 205067 f17 1"/>
                <a:gd name="f24" fmla="*/ 205067 f18 1"/>
                <a:gd name="f25" fmla="*/ 0 f17 1"/>
                <a:gd name="f26" fmla="*/ 3880346 f18 1"/>
                <a:gd name="f27" fmla="*/ 4085413 f18 1"/>
                <a:gd name="f28" fmla="*/ 1025309 f17 1"/>
                <a:gd name="f29" fmla="*/ 1230376 f17 1"/>
                <a:gd name="f30" fmla="*/ f19 1 f2"/>
                <a:gd name="f31" fmla="*/ f22 1 4085413"/>
                <a:gd name="f32" fmla="*/ f23 1 1230376"/>
                <a:gd name="f33" fmla="*/ f24 1 4085413"/>
                <a:gd name="f34" fmla="*/ f25 1 1230376"/>
                <a:gd name="f35" fmla="*/ f26 1 4085413"/>
                <a:gd name="f36" fmla="*/ f27 1 4085413"/>
                <a:gd name="f37" fmla="*/ f28 1 1230376"/>
                <a:gd name="f38" fmla="*/ f29 1 1230376"/>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4085413" h="1230376">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FFC000"/>
            </a:solidFill>
            <a:ln w="12701" cap="flat">
              <a:solidFill>
                <a:srgbClr val="FFFFFF"/>
              </a:solidFill>
              <a:prstDash val="solid"/>
              <a:miter/>
            </a:ln>
          </p:spPr>
          <p:txBody>
            <a:bodyPr vert="horz" wrap="square" lIns="128637" tIns="128637" rIns="128637" bIns="128637" anchor="ctr" anchorCtr="0" compatLnSpc="1">
              <a:noAutofit/>
            </a:bodyPr>
            <a:lstStyle/>
            <a:p>
              <a:pPr marL="0" marR="0" lvl="0" indent="0" algn="l" defTabSz="800100" rtl="0" fontAlgn="auto" hangingPunct="1">
                <a:lnSpc>
                  <a:spcPct val="90000"/>
                </a:lnSpc>
                <a:spcBef>
                  <a:spcPts val="0"/>
                </a:spcBef>
                <a:spcAft>
                  <a:spcPts val="800"/>
                </a:spcAft>
                <a:buNone/>
                <a:tabLst/>
                <a:defRPr sz="1800" b="0" i="0" u="none" strike="noStrike" kern="0" cap="none" spc="0" baseline="0">
                  <a:solidFill>
                    <a:srgbClr val="000000"/>
                  </a:solidFill>
                  <a:uFillTx/>
                </a:defRPr>
              </a:pPr>
              <a:r>
                <a:rPr lang="lv-LV" sz="1800" b="0" i="0" u="none" strike="noStrike" kern="1200" cap="none" spc="0" baseline="0">
                  <a:solidFill>
                    <a:srgbClr val="000000"/>
                  </a:solidFill>
                  <a:uFillTx/>
                  <a:latin typeface="Calibri"/>
                </a:rPr>
                <a:t>nepieņem ES likumus</a:t>
              </a:r>
              <a:endParaRPr lang="en-IE" sz="1800" b="0" i="0" u="none" strike="noStrike" kern="1200" cap="none" spc="0" baseline="0">
                <a:solidFill>
                  <a:srgbClr val="000000"/>
                </a:solidFill>
                <a:uFillTx/>
                <a:latin typeface="Calibri"/>
              </a:endParaRPr>
            </a:p>
          </p:txBody>
        </p:sp>
        <p:sp>
          <p:nvSpPr>
            <p:cNvPr id="13" name="Freeform: Shape 12">
              <a:extLst>
                <a:ext uri="{FF2B5EF4-FFF2-40B4-BE49-F238E27FC236}">
                  <a16:creationId xmlns:a16="http://schemas.microsoft.com/office/drawing/2014/main" id="{C956BA8F-9153-D59F-18AF-5825C724ED86}"/>
                </a:ext>
              </a:extLst>
            </p:cNvPr>
            <p:cNvSpPr/>
            <p:nvPr/>
          </p:nvSpPr>
          <p:spPr>
            <a:xfrm>
              <a:off x="4800600" y="2547536"/>
              <a:ext cx="4085411" cy="1299627"/>
            </a:xfrm>
            <a:custGeom>
              <a:avLst/>
              <a:gdLst>
                <a:gd name="f0" fmla="val 10800000"/>
                <a:gd name="f1" fmla="val 5400000"/>
                <a:gd name="f2" fmla="val 180"/>
                <a:gd name="f3" fmla="val w"/>
                <a:gd name="f4" fmla="val h"/>
                <a:gd name="f5" fmla="val 0"/>
                <a:gd name="f6" fmla="val 4085413"/>
                <a:gd name="f7" fmla="val 1299624"/>
                <a:gd name="f8" fmla="val 216608"/>
                <a:gd name="f9" fmla="val 96979"/>
                <a:gd name="f10" fmla="val 3868805"/>
                <a:gd name="f11" fmla="val 3988434"/>
                <a:gd name="f12" fmla="val 1083016"/>
                <a:gd name="f13" fmla="val 1202645"/>
                <a:gd name="f14" fmla="+- 0 0 -90"/>
                <a:gd name="f15" fmla="*/ f3 1 4085413"/>
                <a:gd name="f16" fmla="*/ f4 1 1299624"/>
                <a:gd name="f17" fmla="+- f7 0 f5"/>
                <a:gd name="f18" fmla="+- f6 0 f5"/>
                <a:gd name="f19" fmla="*/ f14 f0 1"/>
                <a:gd name="f20" fmla="*/ f18 1 4085413"/>
                <a:gd name="f21" fmla="*/ f17 1 1299624"/>
                <a:gd name="f22" fmla="*/ 0 f18 1"/>
                <a:gd name="f23" fmla="*/ 216608 f17 1"/>
                <a:gd name="f24" fmla="*/ 216608 f18 1"/>
                <a:gd name="f25" fmla="*/ 0 f17 1"/>
                <a:gd name="f26" fmla="*/ 3868805 f18 1"/>
                <a:gd name="f27" fmla="*/ 4085413 f18 1"/>
                <a:gd name="f28" fmla="*/ 1083016 f17 1"/>
                <a:gd name="f29" fmla="*/ 1299624 f17 1"/>
                <a:gd name="f30" fmla="*/ f19 1 f2"/>
                <a:gd name="f31" fmla="*/ f22 1 4085413"/>
                <a:gd name="f32" fmla="*/ f23 1 1299624"/>
                <a:gd name="f33" fmla="*/ f24 1 4085413"/>
                <a:gd name="f34" fmla="*/ f25 1 1299624"/>
                <a:gd name="f35" fmla="*/ f26 1 4085413"/>
                <a:gd name="f36" fmla="*/ f27 1 4085413"/>
                <a:gd name="f37" fmla="*/ f28 1 1299624"/>
                <a:gd name="f38" fmla="*/ f29 1 1299624"/>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4085413" h="1299624">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FFC000"/>
            </a:solidFill>
            <a:ln w="12701" cap="flat">
              <a:solidFill>
                <a:srgbClr val="FFFFFF"/>
              </a:solidFill>
              <a:prstDash val="solid"/>
              <a:miter/>
            </a:ln>
          </p:spPr>
          <p:txBody>
            <a:bodyPr vert="horz" wrap="square" lIns="132021" tIns="132021" rIns="132021" bIns="132021" anchor="ctr" anchorCtr="0" compatLnSpc="1">
              <a:noAutofit/>
            </a:bodyPr>
            <a:lstStyle/>
            <a:p>
              <a:pPr marL="0" marR="0" lvl="0" indent="0" algn="l" defTabSz="800100" rtl="0" fontAlgn="auto" hangingPunct="1">
                <a:lnSpc>
                  <a:spcPct val="90000"/>
                </a:lnSpc>
                <a:spcBef>
                  <a:spcPts val="0"/>
                </a:spcBef>
                <a:spcAft>
                  <a:spcPts val="800"/>
                </a:spcAft>
                <a:buNone/>
                <a:tabLst/>
                <a:defRPr sz="1800" b="0" i="0" u="none" strike="noStrike" kern="0" cap="none" spc="0" baseline="0">
                  <a:solidFill>
                    <a:srgbClr val="000000"/>
                  </a:solidFill>
                  <a:uFillTx/>
                </a:defRPr>
              </a:pPr>
              <a:r>
                <a:rPr lang="lv-LV" sz="1800" b="0" i="0" u="none" strike="noStrike" kern="1200" cap="none" spc="0" baseline="0">
                  <a:solidFill>
                    <a:srgbClr val="000000"/>
                  </a:solidFill>
                  <a:uFillTx/>
                  <a:latin typeface="Calibri"/>
                </a:rPr>
                <a:t>vismaz četras reizes gadā sanāk Eiropas augstākā līmeņa sanāksmēs, kas notiek Briselē (Beļģijā) vai Luksemburgā (Luksemburgā)</a:t>
              </a:r>
              <a:endParaRPr lang="en-IE" sz="1800" b="0" i="0" u="none" strike="noStrike" kern="1200" cap="none" spc="0" baseline="0">
                <a:solidFill>
                  <a:srgbClr val="000000"/>
                </a:solidFill>
                <a:uFillTx/>
                <a:latin typeface="Calibri"/>
              </a:endParaRPr>
            </a:p>
          </p:txBody>
        </p:sp>
      </p:grpSp>
      <p:sp>
        <p:nvSpPr>
          <p:cNvPr id="14" name="TextBox 13">
            <a:extLst>
              <a:ext uri="{FF2B5EF4-FFF2-40B4-BE49-F238E27FC236}">
                <a16:creationId xmlns:a16="http://schemas.microsoft.com/office/drawing/2014/main" id="{A732CB7D-B2EC-315E-3D8B-E2F408344413}"/>
              </a:ext>
            </a:extLst>
          </p:cNvPr>
          <p:cNvSpPr txBox="1"/>
          <p:nvPr/>
        </p:nvSpPr>
        <p:spPr>
          <a:xfrm>
            <a:off x="8085152" y="6692200"/>
            <a:ext cx="1625245" cy="184663"/>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600" b="0" i="1" u="none" strike="noStrike" kern="1200" cap="none" spc="0" baseline="0">
                <a:solidFill>
                  <a:srgbClr val="FFFFFF"/>
                </a:solidFill>
                <a:uFillTx/>
                <a:latin typeface="Calibri"/>
              </a:rPr>
              <a:t>© </a:t>
            </a:r>
            <a:r>
              <a:rPr lang="fr-BE" sz="600" b="0" i="0" u="none" strike="noStrike" kern="1200" cap="none" spc="0" baseline="0">
                <a:solidFill>
                  <a:srgbClr val="FFFFFF"/>
                </a:solidFill>
                <a:uFillTx/>
                <a:latin typeface="Calibri"/>
              </a:rPr>
              <a:t>EUROPEAN UNION</a:t>
            </a:r>
          </a:p>
        </p:txBody>
      </p:sp>
      <p:sp>
        <p:nvSpPr>
          <p:cNvPr id="15" name="Larme 2">
            <a:extLst>
              <a:ext uri="{FF2B5EF4-FFF2-40B4-BE49-F238E27FC236}">
                <a16:creationId xmlns:a16="http://schemas.microsoft.com/office/drawing/2014/main" id="{F246DE32-203B-BF14-7B56-86A75F439A79}"/>
              </a:ext>
            </a:extLst>
          </p:cNvPr>
          <p:cNvSpPr/>
          <p:nvPr/>
        </p:nvSpPr>
        <p:spPr>
          <a:xfrm rot="5400013">
            <a:off x="447329" y="129475"/>
            <a:ext cx="579601" cy="583067"/>
          </a:xfrm>
          <a:custGeom>
            <a:avLst/>
            <a:gdLst>
              <a:gd name="f0" fmla="val 10800000"/>
              <a:gd name="f1" fmla="val 5400000"/>
              <a:gd name="f2" fmla="val 180"/>
              <a:gd name="f3" fmla="val w"/>
              <a:gd name="f4" fmla="val h"/>
              <a:gd name="f5" fmla="val ss"/>
              <a:gd name="f6" fmla="val 0"/>
              <a:gd name="f7" fmla="*/ 5419351 1 1725033"/>
              <a:gd name="f8" fmla="sqrt 2"/>
              <a:gd name="f9" fmla="val 100000"/>
              <a:gd name="f10" fmla="+- 0 0 -180"/>
              <a:gd name="f11" fmla="+- 0 0 -360"/>
              <a:gd name="f12" fmla="abs f3"/>
              <a:gd name="f13" fmla="abs f4"/>
              <a:gd name="f14" fmla="abs f5"/>
              <a:gd name="f15" fmla="+- 2700000 f1 0"/>
              <a:gd name="f16" fmla="*/ f10 f0 1"/>
              <a:gd name="f17" fmla="*/ f11 f0 1"/>
              <a:gd name="f18" fmla="?: f12 f3 1"/>
              <a:gd name="f19" fmla="?: f13 f4 1"/>
              <a:gd name="f20" fmla="?: f14 f5 1"/>
              <a:gd name="f21" fmla="+- f15 0 f1"/>
              <a:gd name="f22" fmla="*/ f16 1 f2"/>
              <a:gd name="f23" fmla="*/ f17 1 f2"/>
              <a:gd name="f24" fmla="*/ f18 1 21600"/>
              <a:gd name="f25" fmla="*/ f19 1 21600"/>
              <a:gd name="f26" fmla="*/ 21600 f18 1"/>
              <a:gd name="f27" fmla="*/ 21600 f19 1"/>
              <a:gd name="f28" fmla="+- f21 f1 0"/>
              <a:gd name="f29" fmla="+- f22 0 f1"/>
              <a:gd name="f30" fmla="+- f23 0 f1"/>
              <a:gd name="f31" fmla="min f25 f24"/>
              <a:gd name="f32" fmla="*/ f26 1 f20"/>
              <a:gd name="f33" fmla="*/ f27 1 f20"/>
              <a:gd name="f34" fmla="*/ f28 f7 1"/>
              <a:gd name="f35" fmla="val f32"/>
              <a:gd name="f36" fmla="val f33"/>
              <a:gd name="f37" fmla="*/ f34 1 f0"/>
              <a:gd name="f38" fmla="*/ f6 f31 1"/>
              <a:gd name="f39" fmla="+- f36 0 f6"/>
              <a:gd name="f40" fmla="+- f35 0 f6"/>
              <a:gd name="f41" fmla="+- 0 0 f37"/>
              <a:gd name="f42" fmla="*/ f35 f31 1"/>
              <a:gd name="f43" fmla="*/ f39 1 2"/>
              <a:gd name="f44" fmla="*/ f40 1 2"/>
              <a:gd name="f45" fmla="+- 0 0 f41"/>
              <a:gd name="f46" fmla="+- f6 f43 0"/>
              <a:gd name="f47" fmla="+- f6 f44 0"/>
              <a:gd name="f48" fmla="*/ f44 f8 1"/>
              <a:gd name="f49" fmla="*/ f43 f8 1"/>
              <a:gd name="f50" fmla="*/ f45 f0 1"/>
              <a:gd name="f51" fmla="*/ f44 f31 1"/>
              <a:gd name="f52" fmla="*/ f43 f31 1"/>
              <a:gd name="f53" fmla="*/ f48 f9 1"/>
              <a:gd name="f54" fmla="*/ f49 f9 1"/>
              <a:gd name="f55" fmla="*/ f50 1 f7"/>
              <a:gd name="f56" fmla="*/ f46 f31 1"/>
              <a:gd name="f57" fmla="*/ f53 1 100000"/>
              <a:gd name="f58" fmla="*/ f54 1 100000"/>
              <a:gd name="f59" fmla="+- f55 0 f1"/>
              <a:gd name="f60" fmla="cos 1 f59"/>
              <a:gd name="f61" fmla="sin 1 f59"/>
              <a:gd name="f62" fmla="+- 0 0 f60"/>
              <a:gd name="f63" fmla="+- 0 0 f61"/>
              <a:gd name="f64" fmla="+- 0 0 f62"/>
              <a:gd name="f65" fmla="+- 0 0 f63"/>
              <a:gd name="f66" fmla="val f64"/>
              <a:gd name="f67" fmla="val f65"/>
              <a:gd name="f68" fmla="*/ f66 f57 1"/>
              <a:gd name="f69" fmla="*/ f67 f58 1"/>
              <a:gd name="f70" fmla="*/ f66 f44 1"/>
              <a:gd name="f71" fmla="*/ f67 f43 1"/>
              <a:gd name="f72" fmla="+- f47 f68 0"/>
              <a:gd name="f73" fmla="+- f46 0 f69"/>
              <a:gd name="f74" fmla="+- f47 0 f70"/>
              <a:gd name="f75" fmla="+- f47 f70 0"/>
              <a:gd name="f76" fmla="+- f46 0 f71"/>
              <a:gd name="f77" fmla="+- f46 f71 0"/>
              <a:gd name="f78" fmla="+- f47 f72 0"/>
              <a:gd name="f79" fmla="+- f46 f73 0"/>
              <a:gd name="f80" fmla="*/ f74 f31 1"/>
              <a:gd name="f81" fmla="*/ f76 f31 1"/>
              <a:gd name="f82" fmla="*/ f75 f31 1"/>
              <a:gd name="f83" fmla="*/ f77 f31 1"/>
              <a:gd name="f84" fmla="*/ f72 f31 1"/>
              <a:gd name="f85" fmla="*/ f73 f31 1"/>
              <a:gd name="f86" fmla="*/ f78 1 2"/>
              <a:gd name="f87" fmla="*/ f79 1 2"/>
              <a:gd name="f88" fmla="*/ f86 f31 1"/>
              <a:gd name="f89" fmla="*/ f87 f31 1"/>
            </a:gdLst>
            <a:ahLst/>
            <a:cxnLst>
              <a:cxn ang="3cd4">
                <a:pos x="hc" y="t"/>
              </a:cxn>
              <a:cxn ang="0">
                <a:pos x="r" y="vc"/>
              </a:cxn>
              <a:cxn ang="cd4">
                <a:pos x="hc" y="b"/>
              </a:cxn>
              <a:cxn ang="cd2">
                <a:pos x="l" y="vc"/>
              </a:cxn>
              <a:cxn ang="f29">
                <a:pos x="f82" y="f83"/>
              </a:cxn>
              <a:cxn ang="f29">
                <a:pos x="f80" y="f83"/>
              </a:cxn>
              <a:cxn ang="f30">
                <a:pos x="f80" y="f81"/>
              </a:cxn>
              <a:cxn ang="f30">
                <a:pos x="f84" y="f85"/>
              </a:cxn>
            </a:cxnLst>
            <a:rect l="f80" t="f81" r="f82" b="f83"/>
            <a:pathLst>
              <a:path>
                <a:moveTo>
                  <a:pt x="f38" y="f56"/>
                </a:moveTo>
                <a:arcTo wR="f51" hR="f52" stAng="f0" swAng="f1"/>
                <a:quadBezTo>
                  <a:pt x="f88" y="f38"/>
                  <a:pt x="f84" y="f85"/>
                </a:quadBezTo>
                <a:quadBezTo>
                  <a:pt x="f42" y="f89"/>
                  <a:pt x="f42" y="f56"/>
                </a:quadBezTo>
                <a:arcTo wR="f51" hR="f52" stAng="f6" swAng="f0"/>
                <a:close/>
              </a:path>
            </a:pathLst>
          </a:custGeom>
          <a:solidFill>
            <a:srgbClr val="FFC000"/>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alibri"/>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name="Slide130">
    <p:bg>
      <p:bgPr>
        <a:solidFill>
          <a:srgbClr val="FFFAEB"/>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2814C16-1232-9381-9B32-82F5713D57D9}"/>
              </a:ext>
            </a:extLst>
          </p:cNvPr>
          <p:cNvSpPr txBox="1"/>
          <p:nvPr/>
        </p:nvSpPr>
        <p:spPr>
          <a:xfrm>
            <a:off x="-776645" y="182880"/>
            <a:ext cx="5161952" cy="584777"/>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3200" b="1" i="0" u="none" strike="noStrike" kern="1200" cap="none" spc="0" baseline="0">
                <a:solidFill>
                  <a:srgbClr val="FFC000"/>
                </a:solidFill>
                <a:uFillTx/>
                <a:latin typeface="Calibri" pitchFamily="34"/>
                <a:cs typeface="Calibri" pitchFamily="34"/>
              </a:rPr>
              <a:t>ES PADOME</a:t>
            </a:r>
            <a:endParaRPr lang="fr-BE" sz="1800" b="0" i="0" u="none" strike="noStrike" kern="1200" cap="none" spc="0" baseline="0">
              <a:solidFill>
                <a:srgbClr val="000000"/>
              </a:solidFill>
              <a:uFillTx/>
              <a:latin typeface="Calibri"/>
            </a:endParaRPr>
          </a:p>
        </p:txBody>
      </p:sp>
      <p:sp>
        <p:nvSpPr>
          <p:cNvPr id="3" name="Larme 2">
            <a:extLst>
              <a:ext uri="{FF2B5EF4-FFF2-40B4-BE49-F238E27FC236}">
                <a16:creationId xmlns:a16="http://schemas.microsoft.com/office/drawing/2014/main" id="{B6E6D6B4-8B87-3FE1-3708-4D0E7541424B}"/>
              </a:ext>
            </a:extLst>
          </p:cNvPr>
          <p:cNvSpPr/>
          <p:nvPr/>
        </p:nvSpPr>
        <p:spPr>
          <a:xfrm rot="5400013">
            <a:off x="80654" y="52902"/>
            <a:ext cx="620886" cy="627095"/>
          </a:xfrm>
          <a:custGeom>
            <a:avLst/>
            <a:gdLst>
              <a:gd name="f0" fmla="val 10800000"/>
              <a:gd name="f1" fmla="val 5400000"/>
              <a:gd name="f2" fmla="val 180"/>
              <a:gd name="f3" fmla="val w"/>
              <a:gd name="f4" fmla="val h"/>
              <a:gd name="f5" fmla="val ss"/>
              <a:gd name="f6" fmla="val 0"/>
              <a:gd name="f7" fmla="*/ 5419351 1 1725033"/>
              <a:gd name="f8" fmla="sqrt 2"/>
              <a:gd name="f9" fmla="val 100000"/>
              <a:gd name="f10" fmla="+- 0 0 -180"/>
              <a:gd name="f11" fmla="+- 0 0 -360"/>
              <a:gd name="f12" fmla="abs f3"/>
              <a:gd name="f13" fmla="abs f4"/>
              <a:gd name="f14" fmla="abs f5"/>
              <a:gd name="f15" fmla="+- 2700000 f1 0"/>
              <a:gd name="f16" fmla="*/ f10 f0 1"/>
              <a:gd name="f17" fmla="*/ f11 f0 1"/>
              <a:gd name="f18" fmla="?: f12 f3 1"/>
              <a:gd name="f19" fmla="?: f13 f4 1"/>
              <a:gd name="f20" fmla="?: f14 f5 1"/>
              <a:gd name="f21" fmla="+- f15 0 f1"/>
              <a:gd name="f22" fmla="*/ f16 1 f2"/>
              <a:gd name="f23" fmla="*/ f17 1 f2"/>
              <a:gd name="f24" fmla="*/ f18 1 21600"/>
              <a:gd name="f25" fmla="*/ f19 1 21600"/>
              <a:gd name="f26" fmla="*/ 21600 f18 1"/>
              <a:gd name="f27" fmla="*/ 21600 f19 1"/>
              <a:gd name="f28" fmla="+- f21 f1 0"/>
              <a:gd name="f29" fmla="+- f22 0 f1"/>
              <a:gd name="f30" fmla="+- f23 0 f1"/>
              <a:gd name="f31" fmla="min f25 f24"/>
              <a:gd name="f32" fmla="*/ f26 1 f20"/>
              <a:gd name="f33" fmla="*/ f27 1 f20"/>
              <a:gd name="f34" fmla="*/ f28 f7 1"/>
              <a:gd name="f35" fmla="val f32"/>
              <a:gd name="f36" fmla="val f33"/>
              <a:gd name="f37" fmla="*/ f34 1 f0"/>
              <a:gd name="f38" fmla="*/ f6 f31 1"/>
              <a:gd name="f39" fmla="+- f36 0 f6"/>
              <a:gd name="f40" fmla="+- f35 0 f6"/>
              <a:gd name="f41" fmla="+- 0 0 f37"/>
              <a:gd name="f42" fmla="*/ f35 f31 1"/>
              <a:gd name="f43" fmla="*/ f39 1 2"/>
              <a:gd name="f44" fmla="*/ f40 1 2"/>
              <a:gd name="f45" fmla="+- 0 0 f41"/>
              <a:gd name="f46" fmla="+- f6 f43 0"/>
              <a:gd name="f47" fmla="+- f6 f44 0"/>
              <a:gd name="f48" fmla="*/ f44 f8 1"/>
              <a:gd name="f49" fmla="*/ f43 f8 1"/>
              <a:gd name="f50" fmla="*/ f45 f0 1"/>
              <a:gd name="f51" fmla="*/ f44 f31 1"/>
              <a:gd name="f52" fmla="*/ f43 f31 1"/>
              <a:gd name="f53" fmla="*/ f48 f9 1"/>
              <a:gd name="f54" fmla="*/ f49 f9 1"/>
              <a:gd name="f55" fmla="*/ f50 1 f7"/>
              <a:gd name="f56" fmla="*/ f46 f31 1"/>
              <a:gd name="f57" fmla="*/ f53 1 100000"/>
              <a:gd name="f58" fmla="*/ f54 1 100000"/>
              <a:gd name="f59" fmla="+- f55 0 f1"/>
              <a:gd name="f60" fmla="cos 1 f59"/>
              <a:gd name="f61" fmla="sin 1 f59"/>
              <a:gd name="f62" fmla="+- 0 0 f60"/>
              <a:gd name="f63" fmla="+- 0 0 f61"/>
              <a:gd name="f64" fmla="+- 0 0 f62"/>
              <a:gd name="f65" fmla="+- 0 0 f63"/>
              <a:gd name="f66" fmla="val f64"/>
              <a:gd name="f67" fmla="val f65"/>
              <a:gd name="f68" fmla="*/ f66 f57 1"/>
              <a:gd name="f69" fmla="*/ f67 f58 1"/>
              <a:gd name="f70" fmla="*/ f66 f44 1"/>
              <a:gd name="f71" fmla="*/ f67 f43 1"/>
              <a:gd name="f72" fmla="+- f47 f68 0"/>
              <a:gd name="f73" fmla="+- f46 0 f69"/>
              <a:gd name="f74" fmla="+- f47 0 f70"/>
              <a:gd name="f75" fmla="+- f47 f70 0"/>
              <a:gd name="f76" fmla="+- f46 0 f71"/>
              <a:gd name="f77" fmla="+- f46 f71 0"/>
              <a:gd name="f78" fmla="+- f47 f72 0"/>
              <a:gd name="f79" fmla="+- f46 f73 0"/>
              <a:gd name="f80" fmla="*/ f74 f31 1"/>
              <a:gd name="f81" fmla="*/ f76 f31 1"/>
              <a:gd name="f82" fmla="*/ f75 f31 1"/>
              <a:gd name="f83" fmla="*/ f77 f31 1"/>
              <a:gd name="f84" fmla="*/ f72 f31 1"/>
              <a:gd name="f85" fmla="*/ f73 f31 1"/>
              <a:gd name="f86" fmla="*/ f78 1 2"/>
              <a:gd name="f87" fmla="*/ f79 1 2"/>
              <a:gd name="f88" fmla="*/ f86 f31 1"/>
              <a:gd name="f89" fmla="*/ f87 f31 1"/>
            </a:gdLst>
            <a:ahLst/>
            <a:cxnLst>
              <a:cxn ang="3cd4">
                <a:pos x="hc" y="t"/>
              </a:cxn>
              <a:cxn ang="0">
                <a:pos x="r" y="vc"/>
              </a:cxn>
              <a:cxn ang="cd4">
                <a:pos x="hc" y="b"/>
              </a:cxn>
              <a:cxn ang="cd2">
                <a:pos x="l" y="vc"/>
              </a:cxn>
              <a:cxn ang="f29">
                <a:pos x="f82" y="f83"/>
              </a:cxn>
              <a:cxn ang="f29">
                <a:pos x="f80" y="f83"/>
              </a:cxn>
              <a:cxn ang="f30">
                <a:pos x="f80" y="f81"/>
              </a:cxn>
              <a:cxn ang="f30">
                <a:pos x="f84" y="f85"/>
              </a:cxn>
            </a:cxnLst>
            <a:rect l="f80" t="f81" r="f82" b="f83"/>
            <a:pathLst>
              <a:path>
                <a:moveTo>
                  <a:pt x="f38" y="f56"/>
                </a:moveTo>
                <a:arcTo wR="f51" hR="f52" stAng="f0" swAng="f1"/>
                <a:quadBezTo>
                  <a:pt x="f88" y="f38"/>
                  <a:pt x="f84" y="f85"/>
                </a:quadBezTo>
                <a:quadBezTo>
                  <a:pt x="f42" y="f89"/>
                  <a:pt x="f42" y="f56"/>
                </a:quadBezTo>
                <a:arcTo wR="f51" hR="f52" stAng="f6" swAng="f0"/>
                <a:close/>
              </a:path>
            </a:pathLst>
          </a:custGeom>
          <a:solidFill>
            <a:srgbClr val="FFC000"/>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alibri"/>
            </a:endParaRPr>
          </a:p>
        </p:txBody>
      </p:sp>
      <p:pic>
        <p:nvPicPr>
          <p:cNvPr id="4" name="Picture 5">
            <a:extLst>
              <a:ext uri="{FF2B5EF4-FFF2-40B4-BE49-F238E27FC236}">
                <a16:creationId xmlns:a16="http://schemas.microsoft.com/office/drawing/2014/main" id="{E2A01F5F-281F-04BE-1837-B4AC08B11A8F}"/>
              </a:ext>
            </a:extLst>
          </p:cNvPr>
          <p:cNvPicPr>
            <a:picLocks noChangeAspect="1"/>
          </p:cNvPicPr>
          <p:nvPr/>
        </p:nvPicPr>
        <p:blipFill>
          <a:blip r:embed="rId3"/>
          <a:stretch>
            <a:fillRect/>
          </a:stretch>
        </p:blipFill>
        <p:spPr>
          <a:xfrm>
            <a:off x="4676808" y="917783"/>
            <a:ext cx="3929478" cy="2297859"/>
          </a:xfrm>
          <a:prstGeom prst="rect">
            <a:avLst/>
          </a:prstGeom>
          <a:noFill/>
          <a:ln cap="flat">
            <a:noFill/>
          </a:ln>
        </p:spPr>
      </p:pic>
      <p:pic>
        <p:nvPicPr>
          <p:cNvPr id="5" name="Picture 6">
            <a:extLst>
              <a:ext uri="{FF2B5EF4-FFF2-40B4-BE49-F238E27FC236}">
                <a16:creationId xmlns:a16="http://schemas.microsoft.com/office/drawing/2014/main" id="{6548723A-DD16-669E-DF23-C2D2E489ADA6}"/>
              </a:ext>
            </a:extLst>
          </p:cNvPr>
          <p:cNvPicPr>
            <a:picLocks noChangeAspect="1"/>
          </p:cNvPicPr>
          <p:nvPr/>
        </p:nvPicPr>
        <p:blipFill>
          <a:blip r:embed="rId4"/>
          <a:stretch>
            <a:fillRect/>
          </a:stretch>
        </p:blipFill>
        <p:spPr>
          <a:xfrm>
            <a:off x="4676808" y="3468438"/>
            <a:ext cx="3929478" cy="3145014"/>
          </a:xfrm>
          <a:prstGeom prst="rect">
            <a:avLst/>
          </a:prstGeom>
          <a:noFill/>
          <a:ln cap="flat">
            <a:noFill/>
          </a:ln>
        </p:spPr>
      </p:pic>
      <p:sp>
        <p:nvSpPr>
          <p:cNvPr id="6" name="TextBox 11">
            <a:extLst>
              <a:ext uri="{FF2B5EF4-FFF2-40B4-BE49-F238E27FC236}">
                <a16:creationId xmlns:a16="http://schemas.microsoft.com/office/drawing/2014/main" id="{3E8D714B-7623-CF3C-7D94-E6337A6A1BAD}"/>
              </a:ext>
            </a:extLst>
          </p:cNvPr>
          <p:cNvSpPr txBox="1"/>
          <p:nvPr/>
        </p:nvSpPr>
        <p:spPr>
          <a:xfrm>
            <a:off x="7793659" y="3046040"/>
            <a:ext cx="1625245" cy="184663"/>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600" b="0" i="1" u="none" strike="noStrike" kern="1200" cap="none" spc="0" baseline="0">
                <a:solidFill>
                  <a:srgbClr val="FFFFFF"/>
                </a:solidFill>
                <a:uFillTx/>
                <a:latin typeface="Calibri"/>
              </a:rPr>
              <a:t>© </a:t>
            </a:r>
            <a:r>
              <a:rPr lang="fr-BE" sz="600" b="0" i="0" u="none" strike="noStrike" kern="1200" cap="none" spc="0" baseline="0">
                <a:solidFill>
                  <a:srgbClr val="FFFFFF"/>
                </a:solidFill>
                <a:uFillTx/>
                <a:latin typeface="Calibri"/>
              </a:rPr>
              <a:t>EUROPEAN UNION</a:t>
            </a:r>
          </a:p>
        </p:txBody>
      </p:sp>
      <p:sp>
        <p:nvSpPr>
          <p:cNvPr id="7" name="TextBox 12">
            <a:extLst>
              <a:ext uri="{FF2B5EF4-FFF2-40B4-BE49-F238E27FC236}">
                <a16:creationId xmlns:a16="http://schemas.microsoft.com/office/drawing/2014/main" id="{78FD76B6-F77B-C3F5-5A92-A870661996AE}"/>
              </a:ext>
            </a:extLst>
          </p:cNvPr>
          <p:cNvSpPr txBox="1"/>
          <p:nvPr/>
        </p:nvSpPr>
        <p:spPr>
          <a:xfrm>
            <a:off x="7793659" y="6421620"/>
            <a:ext cx="1625245" cy="184663"/>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600" b="0" i="1" u="none" strike="noStrike" kern="1200" cap="none" spc="0" baseline="0">
                <a:solidFill>
                  <a:srgbClr val="FFFFFF"/>
                </a:solidFill>
                <a:uFillTx/>
                <a:latin typeface="Calibri"/>
              </a:rPr>
              <a:t>© </a:t>
            </a:r>
            <a:r>
              <a:rPr lang="fr-BE" sz="600" b="0" i="0" u="none" strike="noStrike" kern="1200" cap="none" spc="0" baseline="0">
                <a:solidFill>
                  <a:srgbClr val="FFFFFF"/>
                </a:solidFill>
                <a:uFillTx/>
                <a:latin typeface="Calibri"/>
              </a:rPr>
              <a:t>EUROPEAN UNION</a:t>
            </a:r>
          </a:p>
        </p:txBody>
      </p:sp>
      <p:pic>
        <p:nvPicPr>
          <p:cNvPr id="8" name="Picture 13">
            <a:extLst>
              <a:ext uri="{FF2B5EF4-FFF2-40B4-BE49-F238E27FC236}">
                <a16:creationId xmlns:a16="http://schemas.microsoft.com/office/drawing/2014/main" id="{1200202D-18E5-3A5E-F89D-DA45A9960C84}"/>
              </a:ext>
            </a:extLst>
          </p:cNvPr>
          <p:cNvPicPr>
            <a:picLocks noChangeAspect="1"/>
          </p:cNvPicPr>
          <p:nvPr/>
        </p:nvPicPr>
        <p:blipFill>
          <a:blip r:embed="rId5"/>
          <a:stretch>
            <a:fillRect/>
          </a:stretch>
        </p:blipFill>
        <p:spPr>
          <a:xfrm>
            <a:off x="3560902" y="233930"/>
            <a:ext cx="824413" cy="482784"/>
          </a:xfrm>
          <a:prstGeom prst="rect">
            <a:avLst/>
          </a:prstGeom>
          <a:noFill/>
          <a:ln cap="flat">
            <a:noFill/>
          </a:ln>
        </p:spPr>
      </p:pic>
      <p:grpSp>
        <p:nvGrpSpPr>
          <p:cNvPr id="9" name="Diagram 4">
            <a:extLst>
              <a:ext uri="{FF2B5EF4-FFF2-40B4-BE49-F238E27FC236}">
                <a16:creationId xmlns:a16="http://schemas.microsoft.com/office/drawing/2014/main" id="{27693468-0E90-8C8C-F9DC-86D74CA80D44}"/>
              </a:ext>
            </a:extLst>
          </p:cNvPr>
          <p:cNvGrpSpPr/>
          <p:nvPr/>
        </p:nvGrpSpPr>
        <p:grpSpPr>
          <a:xfrm>
            <a:off x="487676" y="917783"/>
            <a:ext cx="3897629" cy="5512725"/>
            <a:chOff x="487676" y="917783"/>
            <a:chExt cx="3897629" cy="5512725"/>
          </a:xfrm>
        </p:grpSpPr>
        <p:sp>
          <p:nvSpPr>
            <p:cNvPr id="10" name="Freeform: Shape 9">
              <a:extLst>
                <a:ext uri="{FF2B5EF4-FFF2-40B4-BE49-F238E27FC236}">
                  <a16:creationId xmlns:a16="http://schemas.microsoft.com/office/drawing/2014/main" id="{BD7F96FB-3A67-092D-B3EF-60AE3908FEFD}"/>
                </a:ext>
              </a:extLst>
            </p:cNvPr>
            <p:cNvSpPr/>
            <p:nvPr/>
          </p:nvSpPr>
          <p:spPr>
            <a:xfrm>
              <a:off x="487676" y="917783"/>
              <a:ext cx="3897629" cy="973442"/>
            </a:xfrm>
            <a:custGeom>
              <a:avLst/>
              <a:gdLst>
                <a:gd name="f0" fmla="val 10800000"/>
                <a:gd name="f1" fmla="val 5400000"/>
                <a:gd name="f2" fmla="val 180"/>
                <a:gd name="f3" fmla="val w"/>
                <a:gd name="f4" fmla="val h"/>
                <a:gd name="f5" fmla="val 0"/>
                <a:gd name="f6" fmla="val 3897634"/>
                <a:gd name="f7" fmla="val 973440"/>
                <a:gd name="f8" fmla="val 162243"/>
                <a:gd name="f9" fmla="val 72639"/>
                <a:gd name="f10" fmla="val 3735391"/>
                <a:gd name="f11" fmla="val 3824995"/>
                <a:gd name="f12" fmla="val 811197"/>
                <a:gd name="f13" fmla="val 900801"/>
                <a:gd name="f14" fmla="+- 0 0 -90"/>
                <a:gd name="f15" fmla="*/ f3 1 3897634"/>
                <a:gd name="f16" fmla="*/ f4 1 973440"/>
                <a:gd name="f17" fmla="+- f7 0 f5"/>
                <a:gd name="f18" fmla="+- f6 0 f5"/>
                <a:gd name="f19" fmla="*/ f14 f0 1"/>
                <a:gd name="f20" fmla="*/ f18 1 3897634"/>
                <a:gd name="f21" fmla="*/ f17 1 973440"/>
                <a:gd name="f22" fmla="*/ 0 f18 1"/>
                <a:gd name="f23" fmla="*/ 162243 f17 1"/>
                <a:gd name="f24" fmla="*/ 162243 f18 1"/>
                <a:gd name="f25" fmla="*/ 0 f17 1"/>
                <a:gd name="f26" fmla="*/ 3735391 f18 1"/>
                <a:gd name="f27" fmla="*/ 3897634 f18 1"/>
                <a:gd name="f28" fmla="*/ 811197 f17 1"/>
                <a:gd name="f29" fmla="*/ 973440 f17 1"/>
                <a:gd name="f30" fmla="*/ f19 1 f2"/>
                <a:gd name="f31" fmla="*/ f22 1 3897634"/>
                <a:gd name="f32" fmla="*/ f23 1 973440"/>
                <a:gd name="f33" fmla="*/ f24 1 3897634"/>
                <a:gd name="f34" fmla="*/ f25 1 973440"/>
                <a:gd name="f35" fmla="*/ f26 1 3897634"/>
                <a:gd name="f36" fmla="*/ f27 1 3897634"/>
                <a:gd name="f37" fmla="*/ f28 1 973440"/>
                <a:gd name="f38" fmla="*/ f29 1 973440"/>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3897634" h="973440">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FFC000"/>
            </a:solidFill>
            <a:ln w="12701" cap="flat">
              <a:solidFill>
                <a:srgbClr val="FFFFFF"/>
              </a:solidFill>
              <a:prstDash val="solid"/>
              <a:miter/>
            </a:ln>
          </p:spPr>
          <p:txBody>
            <a:bodyPr vert="horz" wrap="square" lIns="112288" tIns="112288" rIns="112288" bIns="112288" anchor="ctr" anchorCtr="0" compatLnSpc="1">
              <a:noAutofit/>
            </a:bodyPr>
            <a:lstStyle/>
            <a:p>
              <a:pPr marL="0" marR="0" lvl="0" indent="0" algn="l" defTabSz="755651" rtl="0" fontAlgn="auto" hangingPunct="1">
                <a:lnSpc>
                  <a:spcPct val="90000"/>
                </a:lnSpc>
                <a:spcBef>
                  <a:spcPts val="0"/>
                </a:spcBef>
                <a:spcAft>
                  <a:spcPts val="700"/>
                </a:spcAft>
                <a:buNone/>
                <a:tabLst/>
                <a:defRPr sz="1800" b="0" i="0" u="none" strike="noStrike" kern="0" cap="none" spc="0" baseline="0">
                  <a:solidFill>
                    <a:srgbClr val="000000"/>
                  </a:solidFill>
                  <a:uFillTx/>
                </a:defRPr>
              </a:pPr>
              <a:r>
                <a:rPr lang="en-US" sz="1700" b="0" i="0" u="none" strike="noStrike" kern="1200" cap="none" spc="0" baseline="0">
                  <a:solidFill>
                    <a:srgbClr val="000000"/>
                  </a:solidFill>
                  <a:uFillTx/>
                  <a:latin typeface="Calibri"/>
                </a:rPr>
                <a:t>pārstāv ES valstu valdības</a:t>
              </a:r>
              <a:endParaRPr lang="en-IE" sz="1700" b="0" i="0" u="none" strike="noStrike" kern="1200" cap="none" spc="0" baseline="0">
                <a:solidFill>
                  <a:srgbClr val="000000"/>
                </a:solidFill>
                <a:uFillTx/>
                <a:latin typeface="Calibri"/>
              </a:endParaRPr>
            </a:p>
          </p:txBody>
        </p:sp>
        <p:sp>
          <p:nvSpPr>
            <p:cNvPr id="11" name="Freeform: Shape 10">
              <a:extLst>
                <a:ext uri="{FF2B5EF4-FFF2-40B4-BE49-F238E27FC236}">
                  <a16:creationId xmlns:a16="http://schemas.microsoft.com/office/drawing/2014/main" id="{A3C26D0D-324B-03A7-9E99-7935980D66C6}"/>
                </a:ext>
              </a:extLst>
            </p:cNvPr>
            <p:cNvSpPr/>
            <p:nvPr/>
          </p:nvSpPr>
          <p:spPr>
            <a:xfrm>
              <a:off x="487676" y="2087465"/>
              <a:ext cx="3897629" cy="973442"/>
            </a:xfrm>
            <a:custGeom>
              <a:avLst/>
              <a:gdLst>
                <a:gd name="f0" fmla="val 10800000"/>
                <a:gd name="f1" fmla="val 5400000"/>
                <a:gd name="f2" fmla="val 180"/>
                <a:gd name="f3" fmla="val w"/>
                <a:gd name="f4" fmla="val h"/>
                <a:gd name="f5" fmla="val 0"/>
                <a:gd name="f6" fmla="val 3897634"/>
                <a:gd name="f7" fmla="val 973440"/>
                <a:gd name="f8" fmla="val 162243"/>
                <a:gd name="f9" fmla="val 72639"/>
                <a:gd name="f10" fmla="val 3735391"/>
                <a:gd name="f11" fmla="val 3824995"/>
                <a:gd name="f12" fmla="val 811197"/>
                <a:gd name="f13" fmla="val 900801"/>
                <a:gd name="f14" fmla="+- 0 0 -90"/>
                <a:gd name="f15" fmla="*/ f3 1 3897634"/>
                <a:gd name="f16" fmla="*/ f4 1 973440"/>
                <a:gd name="f17" fmla="+- f7 0 f5"/>
                <a:gd name="f18" fmla="+- f6 0 f5"/>
                <a:gd name="f19" fmla="*/ f14 f0 1"/>
                <a:gd name="f20" fmla="*/ f18 1 3897634"/>
                <a:gd name="f21" fmla="*/ f17 1 973440"/>
                <a:gd name="f22" fmla="*/ 0 f18 1"/>
                <a:gd name="f23" fmla="*/ 162243 f17 1"/>
                <a:gd name="f24" fmla="*/ 162243 f18 1"/>
                <a:gd name="f25" fmla="*/ 0 f17 1"/>
                <a:gd name="f26" fmla="*/ 3735391 f18 1"/>
                <a:gd name="f27" fmla="*/ 3897634 f18 1"/>
                <a:gd name="f28" fmla="*/ 811197 f17 1"/>
                <a:gd name="f29" fmla="*/ 973440 f17 1"/>
                <a:gd name="f30" fmla="*/ f19 1 f2"/>
                <a:gd name="f31" fmla="*/ f22 1 3897634"/>
                <a:gd name="f32" fmla="*/ f23 1 973440"/>
                <a:gd name="f33" fmla="*/ f24 1 3897634"/>
                <a:gd name="f34" fmla="*/ f25 1 973440"/>
                <a:gd name="f35" fmla="*/ f26 1 3897634"/>
                <a:gd name="f36" fmla="*/ f27 1 3897634"/>
                <a:gd name="f37" fmla="*/ f28 1 973440"/>
                <a:gd name="f38" fmla="*/ f29 1 973440"/>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3897634" h="973440">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FFC000"/>
            </a:solidFill>
            <a:ln w="12701" cap="flat">
              <a:solidFill>
                <a:srgbClr val="FFFFFF"/>
              </a:solidFill>
              <a:prstDash val="solid"/>
              <a:miter/>
            </a:ln>
          </p:spPr>
          <p:txBody>
            <a:bodyPr vert="horz" wrap="square" lIns="112288" tIns="112288" rIns="112288" bIns="112288" anchor="ctr" anchorCtr="0" compatLnSpc="1">
              <a:noAutofit/>
            </a:bodyPr>
            <a:lstStyle/>
            <a:p>
              <a:pPr marL="0" marR="0" lvl="0" indent="0" algn="l" defTabSz="755651" rtl="0" fontAlgn="auto" hangingPunct="1">
                <a:lnSpc>
                  <a:spcPct val="90000"/>
                </a:lnSpc>
                <a:spcBef>
                  <a:spcPts val="0"/>
                </a:spcBef>
                <a:spcAft>
                  <a:spcPts val="700"/>
                </a:spcAft>
                <a:buNone/>
                <a:tabLst/>
                <a:defRPr sz="1800" b="0" i="0" u="none" strike="noStrike" kern="0" cap="none" spc="0" baseline="0">
                  <a:solidFill>
                    <a:srgbClr val="000000"/>
                  </a:solidFill>
                  <a:uFillTx/>
                </a:defRPr>
              </a:pPr>
              <a:r>
                <a:rPr lang="en-US" sz="1700" b="0" i="0" u="none" strike="noStrike" kern="1200" cap="none" spc="0" baseline="0">
                  <a:solidFill>
                    <a:srgbClr val="000000"/>
                  </a:solidFill>
                  <a:uFillTx/>
                  <a:latin typeface="Calibri"/>
                </a:rPr>
                <a:t>pulcē ES valstu ministrus, kas sanāk kopā, lai apspriestu ES jautājumus (lauksaimniecība, ārlietas, tieslietas utt.)</a:t>
              </a:r>
              <a:endParaRPr lang="en-IE" sz="1700" b="0" i="0" u="none" strike="noStrike" kern="1200" cap="none" spc="0" baseline="0">
                <a:solidFill>
                  <a:srgbClr val="000000"/>
                </a:solidFill>
                <a:uFillTx/>
                <a:latin typeface="Calibri"/>
              </a:endParaRPr>
            </a:p>
          </p:txBody>
        </p:sp>
        <p:sp>
          <p:nvSpPr>
            <p:cNvPr id="12" name="Freeform: Shape 11">
              <a:extLst>
                <a:ext uri="{FF2B5EF4-FFF2-40B4-BE49-F238E27FC236}">
                  <a16:creationId xmlns:a16="http://schemas.microsoft.com/office/drawing/2014/main" id="{A89F66DB-7606-E329-312E-888788E1FFAB}"/>
                </a:ext>
              </a:extLst>
            </p:cNvPr>
            <p:cNvSpPr/>
            <p:nvPr/>
          </p:nvSpPr>
          <p:spPr>
            <a:xfrm>
              <a:off x="487676" y="3210668"/>
              <a:ext cx="3897629" cy="973442"/>
            </a:xfrm>
            <a:custGeom>
              <a:avLst/>
              <a:gdLst>
                <a:gd name="f0" fmla="val 10800000"/>
                <a:gd name="f1" fmla="val 5400000"/>
                <a:gd name="f2" fmla="val 180"/>
                <a:gd name="f3" fmla="val w"/>
                <a:gd name="f4" fmla="val h"/>
                <a:gd name="f5" fmla="val 0"/>
                <a:gd name="f6" fmla="val 3897634"/>
                <a:gd name="f7" fmla="val 973440"/>
                <a:gd name="f8" fmla="val 162243"/>
                <a:gd name="f9" fmla="val 72639"/>
                <a:gd name="f10" fmla="val 3735391"/>
                <a:gd name="f11" fmla="val 3824995"/>
                <a:gd name="f12" fmla="val 811197"/>
                <a:gd name="f13" fmla="val 900801"/>
                <a:gd name="f14" fmla="+- 0 0 -90"/>
                <a:gd name="f15" fmla="*/ f3 1 3897634"/>
                <a:gd name="f16" fmla="*/ f4 1 973440"/>
                <a:gd name="f17" fmla="+- f7 0 f5"/>
                <a:gd name="f18" fmla="+- f6 0 f5"/>
                <a:gd name="f19" fmla="*/ f14 f0 1"/>
                <a:gd name="f20" fmla="*/ f18 1 3897634"/>
                <a:gd name="f21" fmla="*/ f17 1 973440"/>
                <a:gd name="f22" fmla="*/ 0 f18 1"/>
                <a:gd name="f23" fmla="*/ 162243 f17 1"/>
                <a:gd name="f24" fmla="*/ 162243 f18 1"/>
                <a:gd name="f25" fmla="*/ 0 f17 1"/>
                <a:gd name="f26" fmla="*/ 3735391 f18 1"/>
                <a:gd name="f27" fmla="*/ 3897634 f18 1"/>
                <a:gd name="f28" fmla="*/ 811197 f17 1"/>
                <a:gd name="f29" fmla="*/ 973440 f17 1"/>
                <a:gd name="f30" fmla="*/ f19 1 f2"/>
                <a:gd name="f31" fmla="*/ f22 1 3897634"/>
                <a:gd name="f32" fmla="*/ f23 1 973440"/>
                <a:gd name="f33" fmla="*/ f24 1 3897634"/>
                <a:gd name="f34" fmla="*/ f25 1 973440"/>
                <a:gd name="f35" fmla="*/ f26 1 3897634"/>
                <a:gd name="f36" fmla="*/ f27 1 3897634"/>
                <a:gd name="f37" fmla="*/ f28 1 973440"/>
                <a:gd name="f38" fmla="*/ f29 1 973440"/>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3897634" h="973440">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FFC000"/>
            </a:solidFill>
            <a:ln w="12701" cap="flat">
              <a:solidFill>
                <a:srgbClr val="FFFFFF"/>
              </a:solidFill>
              <a:prstDash val="solid"/>
              <a:miter/>
            </a:ln>
          </p:spPr>
          <p:txBody>
            <a:bodyPr vert="horz" wrap="square" lIns="112288" tIns="112288" rIns="112288" bIns="112288" anchor="ctr" anchorCtr="0" compatLnSpc="1">
              <a:noAutofit/>
            </a:bodyPr>
            <a:lstStyle/>
            <a:p>
              <a:pPr marL="0" marR="0" lvl="0" indent="0" algn="l" defTabSz="755651" rtl="0" fontAlgn="auto" hangingPunct="1">
                <a:lnSpc>
                  <a:spcPct val="90000"/>
                </a:lnSpc>
                <a:spcBef>
                  <a:spcPts val="0"/>
                </a:spcBef>
                <a:spcAft>
                  <a:spcPts val="700"/>
                </a:spcAft>
                <a:buNone/>
                <a:tabLst/>
                <a:defRPr sz="1800" b="0" i="0" u="none" strike="noStrike" kern="0" cap="none" spc="0" baseline="0">
                  <a:solidFill>
                    <a:srgbClr val="000000"/>
                  </a:solidFill>
                  <a:uFillTx/>
                </a:defRPr>
              </a:pPr>
              <a:r>
                <a:rPr lang="lv-LV" sz="1700" b="0" i="0" u="none" strike="noStrike" kern="1200" cap="none" spc="0" baseline="0">
                  <a:solidFill>
                    <a:srgbClr val="000000"/>
                  </a:solidFill>
                  <a:uFillTx/>
                  <a:latin typeface="Calibri"/>
                </a:rPr>
                <a:t>kopā ar Eiropas Parlamentu pieņem lēmumus un likumus</a:t>
              </a:r>
              <a:endParaRPr lang="en-IE" sz="1700" b="0" i="0" u="none" strike="noStrike" kern="1200" cap="none" spc="0" baseline="0">
                <a:solidFill>
                  <a:srgbClr val="000000"/>
                </a:solidFill>
                <a:uFillTx/>
                <a:latin typeface="Calibri"/>
              </a:endParaRPr>
            </a:p>
          </p:txBody>
        </p:sp>
        <p:sp>
          <p:nvSpPr>
            <p:cNvPr id="13" name="Freeform: Shape 12">
              <a:extLst>
                <a:ext uri="{FF2B5EF4-FFF2-40B4-BE49-F238E27FC236}">
                  <a16:creationId xmlns:a16="http://schemas.microsoft.com/office/drawing/2014/main" id="{C646DD60-3E7C-86B8-ADC5-DE7F171D3755}"/>
                </a:ext>
              </a:extLst>
            </p:cNvPr>
            <p:cNvSpPr/>
            <p:nvPr/>
          </p:nvSpPr>
          <p:spPr>
            <a:xfrm>
              <a:off x="487676" y="4333871"/>
              <a:ext cx="3897629" cy="973442"/>
            </a:xfrm>
            <a:custGeom>
              <a:avLst/>
              <a:gdLst>
                <a:gd name="f0" fmla="val 10800000"/>
                <a:gd name="f1" fmla="val 5400000"/>
                <a:gd name="f2" fmla="val 180"/>
                <a:gd name="f3" fmla="val w"/>
                <a:gd name="f4" fmla="val h"/>
                <a:gd name="f5" fmla="val 0"/>
                <a:gd name="f6" fmla="val 3897634"/>
                <a:gd name="f7" fmla="val 973440"/>
                <a:gd name="f8" fmla="val 162243"/>
                <a:gd name="f9" fmla="val 72639"/>
                <a:gd name="f10" fmla="val 3735391"/>
                <a:gd name="f11" fmla="val 3824995"/>
                <a:gd name="f12" fmla="val 811197"/>
                <a:gd name="f13" fmla="val 900801"/>
                <a:gd name="f14" fmla="+- 0 0 -90"/>
                <a:gd name="f15" fmla="*/ f3 1 3897634"/>
                <a:gd name="f16" fmla="*/ f4 1 973440"/>
                <a:gd name="f17" fmla="+- f7 0 f5"/>
                <a:gd name="f18" fmla="+- f6 0 f5"/>
                <a:gd name="f19" fmla="*/ f14 f0 1"/>
                <a:gd name="f20" fmla="*/ f18 1 3897634"/>
                <a:gd name="f21" fmla="*/ f17 1 973440"/>
                <a:gd name="f22" fmla="*/ 0 f18 1"/>
                <a:gd name="f23" fmla="*/ 162243 f17 1"/>
                <a:gd name="f24" fmla="*/ 162243 f18 1"/>
                <a:gd name="f25" fmla="*/ 0 f17 1"/>
                <a:gd name="f26" fmla="*/ 3735391 f18 1"/>
                <a:gd name="f27" fmla="*/ 3897634 f18 1"/>
                <a:gd name="f28" fmla="*/ 811197 f17 1"/>
                <a:gd name="f29" fmla="*/ 973440 f17 1"/>
                <a:gd name="f30" fmla="*/ f19 1 f2"/>
                <a:gd name="f31" fmla="*/ f22 1 3897634"/>
                <a:gd name="f32" fmla="*/ f23 1 973440"/>
                <a:gd name="f33" fmla="*/ f24 1 3897634"/>
                <a:gd name="f34" fmla="*/ f25 1 973440"/>
                <a:gd name="f35" fmla="*/ f26 1 3897634"/>
                <a:gd name="f36" fmla="*/ f27 1 3897634"/>
                <a:gd name="f37" fmla="*/ f28 1 973440"/>
                <a:gd name="f38" fmla="*/ f29 1 973440"/>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3897634" h="973440">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FFC000"/>
            </a:solidFill>
            <a:ln w="12701" cap="flat">
              <a:solidFill>
                <a:srgbClr val="FFFFFF"/>
              </a:solidFill>
              <a:prstDash val="solid"/>
              <a:miter/>
            </a:ln>
          </p:spPr>
          <p:txBody>
            <a:bodyPr vert="horz" wrap="square" lIns="112288" tIns="112288" rIns="112288" bIns="112288" anchor="ctr" anchorCtr="0" compatLnSpc="1">
              <a:noAutofit/>
            </a:bodyPr>
            <a:lstStyle/>
            <a:p>
              <a:pPr marL="0" marR="0" lvl="0" indent="0" algn="l" defTabSz="755651" rtl="0" fontAlgn="auto" hangingPunct="1">
                <a:lnSpc>
                  <a:spcPct val="90000"/>
                </a:lnSpc>
                <a:spcBef>
                  <a:spcPts val="0"/>
                </a:spcBef>
                <a:spcAft>
                  <a:spcPts val="700"/>
                </a:spcAft>
                <a:buNone/>
                <a:tabLst/>
                <a:defRPr sz="1800" b="0" i="0" u="none" strike="noStrike" kern="0" cap="none" spc="0" baseline="0">
                  <a:solidFill>
                    <a:srgbClr val="000000"/>
                  </a:solidFill>
                  <a:uFillTx/>
                </a:defRPr>
              </a:pPr>
              <a:r>
                <a:rPr lang="lv-LV" sz="1700" b="0" i="0" u="none" strike="noStrike" kern="1200" cap="none" spc="0" baseline="0">
                  <a:solidFill>
                    <a:srgbClr val="000000"/>
                  </a:solidFill>
                  <a:uFillTx/>
                  <a:latin typeface="Calibri"/>
                </a:rPr>
                <a:t>ir ar rotējošu prezidentūru – ik pēc sešiem mēnešiem vadību uzņemas cita ES valsts</a:t>
              </a:r>
              <a:endParaRPr lang="en-IE" sz="1700" b="0" i="0" u="none" strike="noStrike" kern="1200" cap="none" spc="0" baseline="0">
                <a:solidFill>
                  <a:srgbClr val="000000"/>
                </a:solidFill>
                <a:uFillTx/>
                <a:latin typeface="Calibri"/>
              </a:endParaRPr>
            </a:p>
          </p:txBody>
        </p:sp>
        <p:sp>
          <p:nvSpPr>
            <p:cNvPr id="14" name="Freeform: Shape 13">
              <a:extLst>
                <a:ext uri="{FF2B5EF4-FFF2-40B4-BE49-F238E27FC236}">
                  <a16:creationId xmlns:a16="http://schemas.microsoft.com/office/drawing/2014/main" id="{736ACBEF-C594-25FB-C7A5-30580906293A}"/>
                </a:ext>
              </a:extLst>
            </p:cNvPr>
            <p:cNvSpPr/>
            <p:nvPr/>
          </p:nvSpPr>
          <p:spPr>
            <a:xfrm>
              <a:off x="487676" y="5457066"/>
              <a:ext cx="3897629" cy="973442"/>
            </a:xfrm>
            <a:custGeom>
              <a:avLst/>
              <a:gdLst>
                <a:gd name="f0" fmla="val 10800000"/>
                <a:gd name="f1" fmla="val 5400000"/>
                <a:gd name="f2" fmla="val 180"/>
                <a:gd name="f3" fmla="val w"/>
                <a:gd name="f4" fmla="val h"/>
                <a:gd name="f5" fmla="val 0"/>
                <a:gd name="f6" fmla="val 3897634"/>
                <a:gd name="f7" fmla="val 973440"/>
                <a:gd name="f8" fmla="val 162243"/>
                <a:gd name="f9" fmla="val 72639"/>
                <a:gd name="f10" fmla="val 3735391"/>
                <a:gd name="f11" fmla="val 3824995"/>
                <a:gd name="f12" fmla="val 811197"/>
                <a:gd name="f13" fmla="val 900801"/>
                <a:gd name="f14" fmla="+- 0 0 -90"/>
                <a:gd name="f15" fmla="*/ f3 1 3897634"/>
                <a:gd name="f16" fmla="*/ f4 1 973440"/>
                <a:gd name="f17" fmla="+- f7 0 f5"/>
                <a:gd name="f18" fmla="+- f6 0 f5"/>
                <a:gd name="f19" fmla="*/ f14 f0 1"/>
                <a:gd name="f20" fmla="*/ f18 1 3897634"/>
                <a:gd name="f21" fmla="*/ f17 1 973440"/>
                <a:gd name="f22" fmla="*/ 0 f18 1"/>
                <a:gd name="f23" fmla="*/ 162243 f17 1"/>
                <a:gd name="f24" fmla="*/ 162243 f18 1"/>
                <a:gd name="f25" fmla="*/ 0 f17 1"/>
                <a:gd name="f26" fmla="*/ 3735391 f18 1"/>
                <a:gd name="f27" fmla="*/ 3897634 f18 1"/>
                <a:gd name="f28" fmla="*/ 811197 f17 1"/>
                <a:gd name="f29" fmla="*/ 973440 f17 1"/>
                <a:gd name="f30" fmla="*/ f19 1 f2"/>
                <a:gd name="f31" fmla="*/ f22 1 3897634"/>
                <a:gd name="f32" fmla="*/ f23 1 973440"/>
                <a:gd name="f33" fmla="*/ f24 1 3897634"/>
                <a:gd name="f34" fmla="*/ f25 1 973440"/>
                <a:gd name="f35" fmla="*/ f26 1 3897634"/>
                <a:gd name="f36" fmla="*/ f27 1 3897634"/>
                <a:gd name="f37" fmla="*/ f28 1 973440"/>
                <a:gd name="f38" fmla="*/ f29 1 973440"/>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3897634" h="973440">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FFC000"/>
            </a:solidFill>
            <a:ln w="12701" cap="flat">
              <a:solidFill>
                <a:srgbClr val="FFFFFF"/>
              </a:solidFill>
              <a:prstDash val="solid"/>
              <a:miter/>
            </a:ln>
          </p:spPr>
          <p:txBody>
            <a:bodyPr vert="horz" wrap="square" lIns="112288" tIns="112288" rIns="112288" bIns="112288" anchor="ctr" anchorCtr="0" compatLnSpc="1">
              <a:noAutofit/>
            </a:bodyPr>
            <a:lstStyle/>
            <a:p>
              <a:pPr marL="0" marR="0" lvl="0" indent="0" algn="l" defTabSz="755651" rtl="0" fontAlgn="auto" hangingPunct="1">
                <a:lnSpc>
                  <a:spcPct val="90000"/>
                </a:lnSpc>
                <a:spcBef>
                  <a:spcPts val="0"/>
                </a:spcBef>
                <a:spcAft>
                  <a:spcPts val="700"/>
                </a:spcAft>
                <a:buNone/>
                <a:tabLst/>
                <a:defRPr sz="1800" b="0" i="0" u="none" strike="noStrike" kern="0" cap="none" spc="0" baseline="0">
                  <a:solidFill>
                    <a:srgbClr val="000000"/>
                  </a:solidFill>
                  <a:uFillTx/>
                </a:defRPr>
              </a:pPr>
              <a:r>
                <a:rPr lang="en-US" sz="1700" b="0" i="0" u="none" strike="noStrike" kern="1200" cap="none" spc="0" baseline="0">
                  <a:solidFill>
                    <a:srgbClr val="000000"/>
                  </a:solidFill>
                  <a:uFillTx/>
                  <a:latin typeface="Calibri"/>
                </a:rPr>
                <a:t>sanāk Briselē vai Luksemburgā</a:t>
              </a:r>
              <a:endParaRPr lang="en-IE" sz="1700" b="0" i="0" u="none" strike="noStrike" kern="1200" cap="none" spc="0" baseline="0">
                <a:solidFill>
                  <a:srgbClr val="000000"/>
                </a:solidFill>
                <a:uFillTx/>
                <a:latin typeface="Calibri"/>
              </a:endParaRPr>
            </a:p>
          </p:txBody>
        </p:sp>
      </p:grpSp>
      <p:sp>
        <p:nvSpPr>
          <p:cNvPr id="15" name="Rectangle 15">
            <a:extLst>
              <a:ext uri="{FF2B5EF4-FFF2-40B4-BE49-F238E27FC236}">
                <a16:creationId xmlns:a16="http://schemas.microsoft.com/office/drawing/2014/main" id="{01609EB0-EB98-4560-ACBD-4571D86E6C5B}"/>
              </a:ext>
            </a:extLst>
          </p:cNvPr>
          <p:cNvSpPr/>
          <p:nvPr/>
        </p:nvSpPr>
        <p:spPr>
          <a:xfrm rot="16200004">
            <a:off x="8316221" y="6030194"/>
            <a:ext cx="1409355" cy="246220"/>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000" b="1" i="0" u="none" strike="noStrike" kern="1200" cap="none" spc="0" baseline="0">
                <a:solidFill>
                  <a:srgbClr val="FFA00E"/>
                </a:solidFill>
                <a:uFillTx/>
                <a:latin typeface="Arial"/>
                <a:ea typeface="Arial"/>
                <a:cs typeface="Arial"/>
              </a:rPr>
              <a:t>KĀ DARBOJAS ES?</a:t>
            </a:r>
          </a:p>
        </p:txBody>
      </p:sp>
      <p:cxnSp>
        <p:nvCxnSpPr>
          <p:cNvPr id="16" name="Connecteur droit 7">
            <a:extLst>
              <a:ext uri="{FF2B5EF4-FFF2-40B4-BE49-F238E27FC236}">
                <a16:creationId xmlns:a16="http://schemas.microsoft.com/office/drawing/2014/main" id="{DD145606-1323-1AF9-E63E-B450AE7D5730}"/>
              </a:ext>
            </a:extLst>
          </p:cNvPr>
          <p:cNvCxnSpPr/>
          <p:nvPr/>
        </p:nvCxnSpPr>
        <p:spPr>
          <a:xfrm>
            <a:off x="8897779" y="5354607"/>
            <a:ext cx="246221" cy="0"/>
          </a:xfrm>
          <a:prstGeom prst="straightConnector1">
            <a:avLst/>
          </a:prstGeom>
          <a:noFill/>
          <a:ln w="12701" cap="flat">
            <a:solidFill>
              <a:srgbClr val="FFA00E"/>
            </a:solidFill>
            <a:prstDash val="solid"/>
            <a:miter/>
          </a:ln>
        </p:spPr>
      </p:cxn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name="Slide97">
    <p:bg>
      <p:bgPr>
        <a:solidFill>
          <a:srgbClr val="FFF9E7"/>
        </a:solidFill>
        <a:effectLst/>
      </p:bgPr>
    </p:bg>
    <p:spTree>
      <p:nvGrpSpPr>
        <p:cNvPr id="1" name=""/>
        <p:cNvGrpSpPr/>
        <p:nvPr/>
      </p:nvGrpSpPr>
      <p:grpSpPr>
        <a:xfrm>
          <a:off x="0" y="0"/>
          <a:ext cx="0" cy="0"/>
          <a:chOff x="0" y="0"/>
          <a:chExt cx="0" cy="0"/>
        </a:xfrm>
      </p:grpSpPr>
      <p:sp>
        <p:nvSpPr>
          <p:cNvPr id="2" name="ZoneTexte 4">
            <a:extLst>
              <a:ext uri="{FF2B5EF4-FFF2-40B4-BE49-F238E27FC236}">
                <a16:creationId xmlns:a16="http://schemas.microsoft.com/office/drawing/2014/main" id="{9DB77A10-B831-40DC-45B8-C82C2549007A}"/>
              </a:ext>
            </a:extLst>
          </p:cNvPr>
          <p:cNvSpPr txBox="1"/>
          <p:nvPr/>
        </p:nvSpPr>
        <p:spPr>
          <a:xfrm>
            <a:off x="632938" y="154844"/>
            <a:ext cx="6590821" cy="584777"/>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3200" b="1" i="0" u="none" strike="noStrike" kern="1200" cap="none" spc="0" baseline="0">
                <a:solidFill>
                  <a:srgbClr val="FFC000"/>
                </a:solidFill>
                <a:uFillTx/>
                <a:latin typeface="Calibri"/>
              </a:rPr>
              <a:t>EIROPAS KOMISIJA</a:t>
            </a:r>
            <a:endParaRPr lang="fr-FR" sz="3200" b="0" i="0" u="none" strike="noStrike" kern="1200" cap="none" spc="0" baseline="0">
              <a:solidFill>
                <a:srgbClr val="FFC000"/>
              </a:solidFill>
              <a:uFillTx/>
              <a:latin typeface="Calibri"/>
            </a:endParaRPr>
          </a:p>
        </p:txBody>
      </p:sp>
      <p:sp>
        <p:nvSpPr>
          <p:cNvPr id="3" name="Larme 5">
            <a:extLst>
              <a:ext uri="{FF2B5EF4-FFF2-40B4-BE49-F238E27FC236}">
                <a16:creationId xmlns:a16="http://schemas.microsoft.com/office/drawing/2014/main" id="{ADE51F42-9DF5-EC88-1A16-B40A5EB81885}"/>
              </a:ext>
            </a:extLst>
          </p:cNvPr>
          <p:cNvSpPr/>
          <p:nvPr/>
        </p:nvSpPr>
        <p:spPr>
          <a:xfrm rot="5551961">
            <a:off x="39049" y="39534"/>
            <a:ext cx="579601" cy="583067"/>
          </a:xfrm>
          <a:custGeom>
            <a:avLst/>
            <a:gdLst>
              <a:gd name="f0" fmla="val 10800000"/>
              <a:gd name="f1" fmla="val 5400000"/>
              <a:gd name="f2" fmla="val 180"/>
              <a:gd name="f3" fmla="val w"/>
              <a:gd name="f4" fmla="val h"/>
              <a:gd name="f5" fmla="val ss"/>
              <a:gd name="f6" fmla="val 0"/>
              <a:gd name="f7" fmla="*/ 5419351 1 1725033"/>
              <a:gd name="f8" fmla="sqrt 2"/>
              <a:gd name="f9" fmla="val 100000"/>
              <a:gd name="f10" fmla="+- 0 0 -180"/>
              <a:gd name="f11" fmla="+- 0 0 -360"/>
              <a:gd name="f12" fmla="abs f3"/>
              <a:gd name="f13" fmla="abs f4"/>
              <a:gd name="f14" fmla="abs f5"/>
              <a:gd name="f15" fmla="+- 2700000 f1 0"/>
              <a:gd name="f16" fmla="*/ f10 f0 1"/>
              <a:gd name="f17" fmla="*/ f11 f0 1"/>
              <a:gd name="f18" fmla="?: f12 f3 1"/>
              <a:gd name="f19" fmla="?: f13 f4 1"/>
              <a:gd name="f20" fmla="?: f14 f5 1"/>
              <a:gd name="f21" fmla="+- f15 0 f1"/>
              <a:gd name="f22" fmla="*/ f16 1 f2"/>
              <a:gd name="f23" fmla="*/ f17 1 f2"/>
              <a:gd name="f24" fmla="*/ f18 1 21600"/>
              <a:gd name="f25" fmla="*/ f19 1 21600"/>
              <a:gd name="f26" fmla="*/ 21600 f18 1"/>
              <a:gd name="f27" fmla="*/ 21600 f19 1"/>
              <a:gd name="f28" fmla="+- f21 f1 0"/>
              <a:gd name="f29" fmla="+- f22 0 f1"/>
              <a:gd name="f30" fmla="+- f23 0 f1"/>
              <a:gd name="f31" fmla="min f25 f24"/>
              <a:gd name="f32" fmla="*/ f26 1 f20"/>
              <a:gd name="f33" fmla="*/ f27 1 f20"/>
              <a:gd name="f34" fmla="*/ f28 f7 1"/>
              <a:gd name="f35" fmla="val f32"/>
              <a:gd name="f36" fmla="val f33"/>
              <a:gd name="f37" fmla="*/ f34 1 f0"/>
              <a:gd name="f38" fmla="*/ f6 f31 1"/>
              <a:gd name="f39" fmla="+- f36 0 f6"/>
              <a:gd name="f40" fmla="+- f35 0 f6"/>
              <a:gd name="f41" fmla="+- 0 0 f37"/>
              <a:gd name="f42" fmla="*/ f35 f31 1"/>
              <a:gd name="f43" fmla="*/ f39 1 2"/>
              <a:gd name="f44" fmla="*/ f40 1 2"/>
              <a:gd name="f45" fmla="+- 0 0 f41"/>
              <a:gd name="f46" fmla="+- f6 f43 0"/>
              <a:gd name="f47" fmla="+- f6 f44 0"/>
              <a:gd name="f48" fmla="*/ f44 f8 1"/>
              <a:gd name="f49" fmla="*/ f43 f8 1"/>
              <a:gd name="f50" fmla="*/ f45 f0 1"/>
              <a:gd name="f51" fmla="*/ f44 f31 1"/>
              <a:gd name="f52" fmla="*/ f43 f31 1"/>
              <a:gd name="f53" fmla="*/ f48 f9 1"/>
              <a:gd name="f54" fmla="*/ f49 f9 1"/>
              <a:gd name="f55" fmla="*/ f50 1 f7"/>
              <a:gd name="f56" fmla="*/ f46 f31 1"/>
              <a:gd name="f57" fmla="*/ f53 1 100000"/>
              <a:gd name="f58" fmla="*/ f54 1 100000"/>
              <a:gd name="f59" fmla="+- f55 0 f1"/>
              <a:gd name="f60" fmla="cos 1 f59"/>
              <a:gd name="f61" fmla="sin 1 f59"/>
              <a:gd name="f62" fmla="+- 0 0 f60"/>
              <a:gd name="f63" fmla="+- 0 0 f61"/>
              <a:gd name="f64" fmla="+- 0 0 f62"/>
              <a:gd name="f65" fmla="+- 0 0 f63"/>
              <a:gd name="f66" fmla="val f64"/>
              <a:gd name="f67" fmla="val f65"/>
              <a:gd name="f68" fmla="*/ f66 f57 1"/>
              <a:gd name="f69" fmla="*/ f67 f58 1"/>
              <a:gd name="f70" fmla="*/ f66 f44 1"/>
              <a:gd name="f71" fmla="*/ f67 f43 1"/>
              <a:gd name="f72" fmla="+- f47 f68 0"/>
              <a:gd name="f73" fmla="+- f46 0 f69"/>
              <a:gd name="f74" fmla="+- f47 0 f70"/>
              <a:gd name="f75" fmla="+- f47 f70 0"/>
              <a:gd name="f76" fmla="+- f46 0 f71"/>
              <a:gd name="f77" fmla="+- f46 f71 0"/>
              <a:gd name="f78" fmla="+- f47 f72 0"/>
              <a:gd name="f79" fmla="+- f46 f73 0"/>
              <a:gd name="f80" fmla="*/ f74 f31 1"/>
              <a:gd name="f81" fmla="*/ f76 f31 1"/>
              <a:gd name="f82" fmla="*/ f75 f31 1"/>
              <a:gd name="f83" fmla="*/ f77 f31 1"/>
              <a:gd name="f84" fmla="*/ f72 f31 1"/>
              <a:gd name="f85" fmla="*/ f73 f31 1"/>
              <a:gd name="f86" fmla="*/ f78 1 2"/>
              <a:gd name="f87" fmla="*/ f79 1 2"/>
              <a:gd name="f88" fmla="*/ f86 f31 1"/>
              <a:gd name="f89" fmla="*/ f87 f31 1"/>
            </a:gdLst>
            <a:ahLst/>
            <a:cxnLst>
              <a:cxn ang="3cd4">
                <a:pos x="hc" y="t"/>
              </a:cxn>
              <a:cxn ang="0">
                <a:pos x="r" y="vc"/>
              </a:cxn>
              <a:cxn ang="cd4">
                <a:pos x="hc" y="b"/>
              </a:cxn>
              <a:cxn ang="cd2">
                <a:pos x="l" y="vc"/>
              </a:cxn>
              <a:cxn ang="f29">
                <a:pos x="f82" y="f83"/>
              </a:cxn>
              <a:cxn ang="f29">
                <a:pos x="f80" y="f83"/>
              </a:cxn>
              <a:cxn ang="f30">
                <a:pos x="f80" y="f81"/>
              </a:cxn>
              <a:cxn ang="f30">
                <a:pos x="f84" y="f85"/>
              </a:cxn>
            </a:cxnLst>
            <a:rect l="f80" t="f81" r="f82" b="f83"/>
            <a:pathLst>
              <a:path>
                <a:moveTo>
                  <a:pt x="f38" y="f56"/>
                </a:moveTo>
                <a:arcTo wR="f51" hR="f52" stAng="f0" swAng="f1"/>
                <a:quadBezTo>
                  <a:pt x="f88" y="f38"/>
                  <a:pt x="f84" y="f85"/>
                </a:quadBezTo>
                <a:quadBezTo>
                  <a:pt x="f42" y="f89"/>
                  <a:pt x="f42" y="f56"/>
                </a:quadBezTo>
                <a:arcTo wR="f51" hR="f52" stAng="f6" swAng="f0"/>
                <a:close/>
              </a:path>
            </a:pathLst>
          </a:custGeom>
          <a:solidFill>
            <a:srgbClr val="FFC000"/>
          </a:solidFill>
          <a:ln w="12701" cap="flat">
            <a:solidFill>
              <a:srgbClr val="FFC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alibri"/>
            </a:endParaRPr>
          </a:p>
        </p:txBody>
      </p:sp>
      <p:pic>
        <p:nvPicPr>
          <p:cNvPr id="4" name="Image 10" descr="A blue flag with yellow stars and a blue flag with black lines&#10;&#10;Description automatically generated">
            <a:extLst>
              <a:ext uri="{FF2B5EF4-FFF2-40B4-BE49-F238E27FC236}">
                <a16:creationId xmlns:a16="http://schemas.microsoft.com/office/drawing/2014/main" id="{68E0BC16-D5A7-64B3-4291-ED6017EB2E69}"/>
              </a:ext>
            </a:extLst>
          </p:cNvPr>
          <p:cNvPicPr>
            <a:picLocks noChangeAspect="1"/>
          </p:cNvPicPr>
          <p:nvPr/>
        </p:nvPicPr>
        <p:blipFill>
          <a:blip r:embed="rId3"/>
          <a:stretch>
            <a:fillRect/>
          </a:stretch>
        </p:blipFill>
        <p:spPr>
          <a:xfrm>
            <a:off x="4250295" y="278338"/>
            <a:ext cx="573273" cy="347828"/>
          </a:xfrm>
          <a:prstGeom prst="rect">
            <a:avLst/>
          </a:prstGeom>
          <a:noFill/>
          <a:ln cap="flat">
            <a:noFill/>
          </a:ln>
        </p:spPr>
      </p:pic>
      <p:sp>
        <p:nvSpPr>
          <p:cNvPr id="5" name="TextBox 13">
            <a:extLst>
              <a:ext uri="{FF2B5EF4-FFF2-40B4-BE49-F238E27FC236}">
                <a16:creationId xmlns:a16="http://schemas.microsoft.com/office/drawing/2014/main" id="{30E1D51C-44C0-426C-C29D-279BA1AF8264}"/>
              </a:ext>
            </a:extLst>
          </p:cNvPr>
          <p:cNvSpPr txBox="1"/>
          <p:nvPr/>
        </p:nvSpPr>
        <p:spPr>
          <a:xfrm>
            <a:off x="3784198" y="6686211"/>
            <a:ext cx="1625245" cy="184663"/>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600" b="0" i="1" u="none" strike="noStrike" kern="1200" cap="none" spc="0" baseline="0">
                <a:solidFill>
                  <a:srgbClr val="FFFFFF"/>
                </a:solidFill>
                <a:uFillTx/>
                <a:latin typeface="Calibri"/>
              </a:rPr>
              <a:t>© </a:t>
            </a:r>
            <a:r>
              <a:rPr lang="fr-BE" sz="600" b="0" i="0" u="none" strike="noStrike" kern="1200" cap="none" spc="0" baseline="0">
                <a:solidFill>
                  <a:srgbClr val="FFFFFF"/>
                </a:solidFill>
                <a:uFillTx/>
                <a:latin typeface="Calibri"/>
              </a:rPr>
              <a:t>EUROPEAN UNION</a:t>
            </a:r>
          </a:p>
        </p:txBody>
      </p:sp>
      <p:pic>
        <p:nvPicPr>
          <p:cNvPr id="6" name="Picture 2" descr="https://ec.europa.eu/avservices/avs/files/video6/repository/prod/photo/store/store2/0/P052360-117948.jpg">
            <a:extLst>
              <a:ext uri="{FF2B5EF4-FFF2-40B4-BE49-F238E27FC236}">
                <a16:creationId xmlns:a16="http://schemas.microsoft.com/office/drawing/2014/main" id="{5B2EA153-BDE8-4451-D436-02CF1A50189A}"/>
              </a:ext>
            </a:extLst>
          </p:cNvPr>
          <p:cNvPicPr>
            <a:picLocks noChangeAspect="1"/>
          </p:cNvPicPr>
          <p:nvPr/>
        </p:nvPicPr>
        <p:blipFill>
          <a:blip r:embed="rId4"/>
          <a:srcRect/>
          <a:stretch>
            <a:fillRect/>
          </a:stretch>
        </p:blipFill>
        <p:spPr>
          <a:xfrm>
            <a:off x="4536932" y="3860989"/>
            <a:ext cx="4043184" cy="2733498"/>
          </a:xfrm>
          <a:prstGeom prst="rect">
            <a:avLst/>
          </a:prstGeom>
          <a:noFill/>
          <a:ln cap="flat">
            <a:noFill/>
          </a:ln>
        </p:spPr>
      </p:pic>
      <p:pic>
        <p:nvPicPr>
          <p:cNvPr id="7" name="Picture 4" descr="Group photo with, from left to right:in the 1st row: Ursula von der Leyen, President of the...">
            <a:extLst>
              <a:ext uri="{FF2B5EF4-FFF2-40B4-BE49-F238E27FC236}">
                <a16:creationId xmlns:a16="http://schemas.microsoft.com/office/drawing/2014/main" id="{DBDFF02F-1CD4-ECFC-14A4-450CDE488F28}"/>
              </a:ext>
            </a:extLst>
          </p:cNvPr>
          <p:cNvPicPr>
            <a:picLocks noChangeAspect="1"/>
          </p:cNvPicPr>
          <p:nvPr/>
        </p:nvPicPr>
        <p:blipFill>
          <a:blip r:embed="rId5"/>
          <a:srcRect/>
          <a:stretch>
            <a:fillRect/>
          </a:stretch>
        </p:blipFill>
        <p:spPr>
          <a:xfrm>
            <a:off x="4536932" y="1021083"/>
            <a:ext cx="4043184" cy="2513283"/>
          </a:xfrm>
          <a:prstGeom prst="rect">
            <a:avLst/>
          </a:prstGeom>
          <a:noFill/>
          <a:ln cap="flat">
            <a:noFill/>
          </a:ln>
        </p:spPr>
      </p:pic>
      <p:grpSp>
        <p:nvGrpSpPr>
          <p:cNvPr id="8" name="Diagram 8">
            <a:extLst>
              <a:ext uri="{FF2B5EF4-FFF2-40B4-BE49-F238E27FC236}">
                <a16:creationId xmlns:a16="http://schemas.microsoft.com/office/drawing/2014/main" id="{85A83657-3318-C066-78C9-B82F528363C4}"/>
              </a:ext>
            </a:extLst>
          </p:cNvPr>
          <p:cNvGrpSpPr/>
          <p:nvPr/>
        </p:nvGrpSpPr>
        <p:grpSpPr>
          <a:xfrm>
            <a:off x="335283" y="1023469"/>
            <a:ext cx="3992883" cy="5568631"/>
            <a:chOff x="335283" y="1023469"/>
            <a:chExt cx="3992883" cy="5568631"/>
          </a:xfrm>
        </p:grpSpPr>
        <p:sp>
          <p:nvSpPr>
            <p:cNvPr id="9" name="Freeform: Shape 8">
              <a:extLst>
                <a:ext uri="{FF2B5EF4-FFF2-40B4-BE49-F238E27FC236}">
                  <a16:creationId xmlns:a16="http://schemas.microsoft.com/office/drawing/2014/main" id="{5BE04A14-E1DC-94D4-2CA0-8B57C75AD1CE}"/>
                </a:ext>
              </a:extLst>
            </p:cNvPr>
            <p:cNvSpPr/>
            <p:nvPr/>
          </p:nvSpPr>
          <p:spPr>
            <a:xfrm>
              <a:off x="335283" y="1023469"/>
              <a:ext cx="3992883" cy="783329"/>
            </a:xfrm>
            <a:custGeom>
              <a:avLst/>
              <a:gdLst>
                <a:gd name="f0" fmla="val 10800000"/>
                <a:gd name="f1" fmla="val 5400000"/>
                <a:gd name="f2" fmla="val 180"/>
                <a:gd name="f3" fmla="val w"/>
                <a:gd name="f4" fmla="val h"/>
                <a:gd name="f5" fmla="val 0"/>
                <a:gd name="f6" fmla="val 3992880"/>
                <a:gd name="f7" fmla="val 783333"/>
                <a:gd name="f8" fmla="val 130558"/>
                <a:gd name="f9" fmla="val 58453"/>
                <a:gd name="f10" fmla="val 3862322"/>
                <a:gd name="f11" fmla="val 3934427"/>
                <a:gd name="f12" fmla="val 652775"/>
                <a:gd name="f13" fmla="val 724880"/>
                <a:gd name="f14" fmla="+- 0 0 -90"/>
                <a:gd name="f15" fmla="*/ f3 1 3992880"/>
                <a:gd name="f16" fmla="*/ f4 1 783333"/>
                <a:gd name="f17" fmla="+- f7 0 f5"/>
                <a:gd name="f18" fmla="+- f6 0 f5"/>
                <a:gd name="f19" fmla="*/ f14 f0 1"/>
                <a:gd name="f20" fmla="*/ f18 1 3992880"/>
                <a:gd name="f21" fmla="*/ f17 1 783333"/>
                <a:gd name="f22" fmla="*/ 0 f18 1"/>
                <a:gd name="f23" fmla="*/ 130558 f17 1"/>
                <a:gd name="f24" fmla="*/ 130558 f18 1"/>
                <a:gd name="f25" fmla="*/ 0 f17 1"/>
                <a:gd name="f26" fmla="*/ 3862322 f18 1"/>
                <a:gd name="f27" fmla="*/ 3992880 f18 1"/>
                <a:gd name="f28" fmla="*/ 652775 f17 1"/>
                <a:gd name="f29" fmla="*/ 783333 f17 1"/>
                <a:gd name="f30" fmla="*/ f19 1 f2"/>
                <a:gd name="f31" fmla="*/ f22 1 3992880"/>
                <a:gd name="f32" fmla="*/ f23 1 783333"/>
                <a:gd name="f33" fmla="*/ f24 1 3992880"/>
                <a:gd name="f34" fmla="*/ f25 1 783333"/>
                <a:gd name="f35" fmla="*/ f26 1 3992880"/>
                <a:gd name="f36" fmla="*/ f27 1 3992880"/>
                <a:gd name="f37" fmla="*/ f28 1 783333"/>
                <a:gd name="f38" fmla="*/ f29 1 783333"/>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3992880" h="783333">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FFC000"/>
            </a:solidFill>
            <a:ln w="12701" cap="flat">
              <a:solidFill>
                <a:srgbClr val="FFFFFF"/>
              </a:solidFill>
              <a:prstDash val="solid"/>
              <a:miter/>
            </a:ln>
          </p:spPr>
          <p:txBody>
            <a:bodyPr vert="horz" wrap="square" lIns="103007" tIns="103007" rIns="103007" bIns="103007" anchor="ctr" anchorCtr="0" compatLnSpc="1">
              <a:noAutofit/>
            </a:bodyPr>
            <a:lstStyle/>
            <a:p>
              <a:pPr marL="0" marR="0" lvl="0" indent="0" algn="l" defTabSz="755651" rtl="0" fontAlgn="auto" hangingPunct="1">
                <a:lnSpc>
                  <a:spcPct val="90000"/>
                </a:lnSpc>
                <a:spcBef>
                  <a:spcPts val="0"/>
                </a:spcBef>
                <a:spcAft>
                  <a:spcPts val="700"/>
                </a:spcAft>
                <a:buNone/>
                <a:tabLst/>
                <a:defRPr sz="1800" b="0" i="0" u="none" strike="noStrike" kern="0" cap="none" spc="0" baseline="0">
                  <a:solidFill>
                    <a:srgbClr val="000000"/>
                  </a:solidFill>
                  <a:uFillTx/>
                </a:defRPr>
              </a:pPr>
              <a:r>
                <a:rPr lang="en-US" sz="1700" b="0" i="0" u="none" strike="noStrike" kern="1200" cap="none" spc="0" baseline="0">
                  <a:solidFill>
                    <a:srgbClr val="000000"/>
                  </a:solidFill>
                  <a:uFillTx/>
                  <a:latin typeface="Calibri"/>
                </a:rPr>
                <a:t>pārstāv ES kopējās intereses</a:t>
              </a:r>
              <a:endParaRPr lang="en-IE" sz="1700" b="0" i="0" u="none" strike="noStrike" kern="1200" cap="none" spc="0" baseline="0">
                <a:solidFill>
                  <a:srgbClr val="000000"/>
                </a:solidFill>
                <a:uFillTx/>
                <a:latin typeface="Calibri"/>
              </a:endParaRPr>
            </a:p>
          </p:txBody>
        </p:sp>
        <p:sp>
          <p:nvSpPr>
            <p:cNvPr id="10" name="Freeform: Shape 9">
              <a:extLst>
                <a:ext uri="{FF2B5EF4-FFF2-40B4-BE49-F238E27FC236}">
                  <a16:creationId xmlns:a16="http://schemas.microsoft.com/office/drawing/2014/main" id="{AAE0F8EB-309B-A6E2-5912-81977426F0C9}"/>
                </a:ext>
              </a:extLst>
            </p:cNvPr>
            <p:cNvSpPr/>
            <p:nvPr/>
          </p:nvSpPr>
          <p:spPr>
            <a:xfrm>
              <a:off x="335283" y="1821018"/>
              <a:ext cx="3992883" cy="783329"/>
            </a:xfrm>
            <a:custGeom>
              <a:avLst/>
              <a:gdLst>
                <a:gd name="f0" fmla="val 10800000"/>
                <a:gd name="f1" fmla="val 5400000"/>
                <a:gd name="f2" fmla="val 180"/>
                <a:gd name="f3" fmla="val w"/>
                <a:gd name="f4" fmla="val h"/>
                <a:gd name="f5" fmla="val 0"/>
                <a:gd name="f6" fmla="val 3992880"/>
                <a:gd name="f7" fmla="val 783333"/>
                <a:gd name="f8" fmla="val 130558"/>
                <a:gd name="f9" fmla="val 58453"/>
                <a:gd name="f10" fmla="val 3862322"/>
                <a:gd name="f11" fmla="val 3934427"/>
                <a:gd name="f12" fmla="val 652775"/>
                <a:gd name="f13" fmla="val 724880"/>
                <a:gd name="f14" fmla="+- 0 0 -90"/>
                <a:gd name="f15" fmla="*/ f3 1 3992880"/>
                <a:gd name="f16" fmla="*/ f4 1 783333"/>
                <a:gd name="f17" fmla="+- f7 0 f5"/>
                <a:gd name="f18" fmla="+- f6 0 f5"/>
                <a:gd name="f19" fmla="*/ f14 f0 1"/>
                <a:gd name="f20" fmla="*/ f18 1 3992880"/>
                <a:gd name="f21" fmla="*/ f17 1 783333"/>
                <a:gd name="f22" fmla="*/ 0 f18 1"/>
                <a:gd name="f23" fmla="*/ 130558 f17 1"/>
                <a:gd name="f24" fmla="*/ 130558 f18 1"/>
                <a:gd name="f25" fmla="*/ 0 f17 1"/>
                <a:gd name="f26" fmla="*/ 3862322 f18 1"/>
                <a:gd name="f27" fmla="*/ 3992880 f18 1"/>
                <a:gd name="f28" fmla="*/ 652775 f17 1"/>
                <a:gd name="f29" fmla="*/ 783333 f17 1"/>
                <a:gd name="f30" fmla="*/ f19 1 f2"/>
                <a:gd name="f31" fmla="*/ f22 1 3992880"/>
                <a:gd name="f32" fmla="*/ f23 1 783333"/>
                <a:gd name="f33" fmla="*/ f24 1 3992880"/>
                <a:gd name="f34" fmla="*/ f25 1 783333"/>
                <a:gd name="f35" fmla="*/ f26 1 3992880"/>
                <a:gd name="f36" fmla="*/ f27 1 3992880"/>
                <a:gd name="f37" fmla="*/ f28 1 783333"/>
                <a:gd name="f38" fmla="*/ f29 1 783333"/>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3992880" h="783333">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FFC000"/>
            </a:solidFill>
            <a:ln w="12701" cap="flat">
              <a:solidFill>
                <a:srgbClr val="FFFFFF"/>
              </a:solidFill>
              <a:prstDash val="solid"/>
              <a:miter/>
            </a:ln>
          </p:spPr>
          <p:txBody>
            <a:bodyPr vert="horz" wrap="square" lIns="103007" tIns="103007" rIns="103007" bIns="103007" anchor="ctr" anchorCtr="0" compatLnSpc="1">
              <a:noAutofit/>
            </a:bodyPr>
            <a:lstStyle/>
            <a:p>
              <a:pPr marL="0" marR="0" lvl="0" indent="0" algn="l" defTabSz="755651" rtl="0" fontAlgn="auto" hangingPunct="1">
                <a:lnSpc>
                  <a:spcPct val="90000"/>
                </a:lnSpc>
                <a:spcBef>
                  <a:spcPts val="0"/>
                </a:spcBef>
                <a:spcAft>
                  <a:spcPts val="700"/>
                </a:spcAft>
                <a:buNone/>
                <a:tabLst/>
                <a:defRPr sz="1800" b="0" i="0" u="none" strike="noStrike" kern="0" cap="none" spc="0" baseline="0">
                  <a:solidFill>
                    <a:srgbClr val="000000"/>
                  </a:solidFill>
                  <a:uFillTx/>
                </a:defRPr>
              </a:pPr>
              <a:r>
                <a:rPr lang="en-US" sz="1700" b="0" i="0" u="none" strike="noStrike" kern="1200" cap="none" spc="0" baseline="0">
                  <a:solidFill>
                    <a:srgbClr val="000000"/>
                  </a:solidFill>
                  <a:uFillTx/>
                  <a:latin typeface="Calibri"/>
                </a:rPr>
                <a:t>tās sastāvā ir viens priekšsēdētājs un pa vienam loceklim no katras ES dalībvalsts, kurš atbild par noteiktu jomu</a:t>
              </a:r>
              <a:endParaRPr lang="en-IE" sz="1700" b="0" i="0" u="none" strike="noStrike" kern="1200" cap="none" spc="0" baseline="0">
                <a:solidFill>
                  <a:srgbClr val="000000"/>
                </a:solidFill>
                <a:uFillTx/>
                <a:latin typeface="Calibri"/>
              </a:endParaRPr>
            </a:p>
          </p:txBody>
        </p:sp>
        <p:sp>
          <p:nvSpPr>
            <p:cNvPr id="11" name="Freeform: Shape 10">
              <a:extLst>
                <a:ext uri="{FF2B5EF4-FFF2-40B4-BE49-F238E27FC236}">
                  <a16:creationId xmlns:a16="http://schemas.microsoft.com/office/drawing/2014/main" id="{6B6B9642-DA25-45DF-2F4C-211BECAA90D6}"/>
                </a:ext>
              </a:extLst>
            </p:cNvPr>
            <p:cNvSpPr/>
            <p:nvPr/>
          </p:nvSpPr>
          <p:spPr>
            <a:xfrm>
              <a:off x="335283" y="2618567"/>
              <a:ext cx="3992883" cy="783329"/>
            </a:xfrm>
            <a:custGeom>
              <a:avLst/>
              <a:gdLst>
                <a:gd name="f0" fmla="val 10800000"/>
                <a:gd name="f1" fmla="val 5400000"/>
                <a:gd name="f2" fmla="val 180"/>
                <a:gd name="f3" fmla="val w"/>
                <a:gd name="f4" fmla="val h"/>
                <a:gd name="f5" fmla="val 0"/>
                <a:gd name="f6" fmla="val 3992880"/>
                <a:gd name="f7" fmla="val 783333"/>
                <a:gd name="f8" fmla="val 130558"/>
                <a:gd name="f9" fmla="val 58453"/>
                <a:gd name="f10" fmla="val 3862322"/>
                <a:gd name="f11" fmla="val 3934427"/>
                <a:gd name="f12" fmla="val 652775"/>
                <a:gd name="f13" fmla="val 724880"/>
                <a:gd name="f14" fmla="+- 0 0 -90"/>
                <a:gd name="f15" fmla="*/ f3 1 3992880"/>
                <a:gd name="f16" fmla="*/ f4 1 783333"/>
                <a:gd name="f17" fmla="+- f7 0 f5"/>
                <a:gd name="f18" fmla="+- f6 0 f5"/>
                <a:gd name="f19" fmla="*/ f14 f0 1"/>
                <a:gd name="f20" fmla="*/ f18 1 3992880"/>
                <a:gd name="f21" fmla="*/ f17 1 783333"/>
                <a:gd name="f22" fmla="*/ 0 f18 1"/>
                <a:gd name="f23" fmla="*/ 130558 f17 1"/>
                <a:gd name="f24" fmla="*/ 130558 f18 1"/>
                <a:gd name="f25" fmla="*/ 0 f17 1"/>
                <a:gd name="f26" fmla="*/ 3862322 f18 1"/>
                <a:gd name="f27" fmla="*/ 3992880 f18 1"/>
                <a:gd name="f28" fmla="*/ 652775 f17 1"/>
                <a:gd name="f29" fmla="*/ 783333 f17 1"/>
                <a:gd name="f30" fmla="*/ f19 1 f2"/>
                <a:gd name="f31" fmla="*/ f22 1 3992880"/>
                <a:gd name="f32" fmla="*/ f23 1 783333"/>
                <a:gd name="f33" fmla="*/ f24 1 3992880"/>
                <a:gd name="f34" fmla="*/ f25 1 783333"/>
                <a:gd name="f35" fmla="*/ f26 1 3992880"/>
                <a:gd name="f36" fmla="*/ f27 1 3992880"/>
                <a:gd name="f37" fmla="*/ f28 1 783333"/>
                <a:gd name="f38" fmla="*/ f29 1 783333"/>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3992880" h="783333">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FFC000"/>
            </a:solidFill>
            <a:ln w="12701" cap="flat">
              <a:solidFill>
                <a:srgbClr val="FFFFFF"/>
              </a:solidFill>
              <a:prstDash val="solid"/>
              <a:miter/>
            </a:ln>
          </p:spPr>
          <p:txBody>
            <a:bodyPr vert="horz" wrap="square" lIns="103007" tIns="103007" rIns="103007" bIns="103007" anchor="ctr" anchorCtr="0" compatLnSpc="1">
              <a:noAutofit/>
            </a:bodyPr>
            <a:lstStyle/>
            <a:p>
              <a:pPr marL="0" marR="0" lvl="0" indent="0" algn="l" defTabSz="755651" rtl="0" fontAlgn="auto" hangingPunct="1">
                <a:lnSpc>
                  <a:spcPct val="90000"/>
                </a:lnSpc>
                <a:spcBef>
                  <a:spcPts val="0"/>
                </a:spcBef>
                <a:spcAft>
                  <a:spcPts val="700"/>
                </a:spcAft>
                <a:buNone/>
                <a:tabLst/>
                <a:defRPr sz="1800" b="0" i="0" u="none" strike="noStrike" kern="0" cap="none" spc="0" baseline="0">
                  <a:solidFill>
                    <a:srgbClr val="000000"/>
                  </a:solidFill>
                  <a:uFillTx/>
                </a:defRPr>
              </a:pPr>
              <a:r>
                <a:rPr lang="fi-FI" sz="1700" b="0" i="0" u="none" strike="noStrike" kern="1200" cap="none" spc="0" baseline="0">
                  <a:solidFill>
                    <a:srgbClr val="000000"/>
                  </a:solidFill>
                  <a:uFillTx/>
                  <a:latin typeface="Calibri"/>
                </a:rPr>
                <a:t>ierosina jaunus likumus un programmas</a:t>
              </a:r>
              <a:endParaRPr lang="en-IE" sz="1700" b="0" i="0" u="none" strike="noStrike" kern="1200" cap="none" spc="0" baseline="0">
                <a:solidFill>
                  <a:srgbClr val="000000"/>
                </a:solidFill>
                <a:uFillTx/>
                <a:latin typeface="Calibri"/>
              </a:endParaRPr>
            </a:p>
          </p:txBody>
        </p:sp>
        <p:sp>
          <p:nvSpPr>
            <p:cNvPr id="12" name="Freeform: Shape 11">
              <a:extLst>
                <a:ext uri="{FF2B5EF4-FFF2-40B4-BE49-F238E27FC236}">
                  <a16:creationId xmlns:a16="http://schemas.microsoft.com/office/drawing/2014/main" id="{E713B14A-6AEB-E344-7635-796394E469E2}"/>
                </a:ext>
              </a:extLst>
            </p:cNvPr>
            <p:cNvSpPr/>
            <p:nvPr/>
          </p:nvSpPr>
          <p:spPr>
            <a:xfrm>
              <a:off x="335283" y="3416116"/>
              <a:ext cx="3992883" cy="783329"/>
            </a:xfrm>
            <a:custGeom>
              <a:avLst/>
              <a:gdLst>
                <a:gd name="f0" fmla="val 10800000"/>
                <a:gd name="f1" fmla="val 5400000"/>
                <a:gd name="f2" fmla="val 180"/>
                <a:gd name="f3" fmla="val w"/>
                <a:gd name="f4" fmla="val h"/>
                <a:gd name="f5" fmla="val 0"/>
                <a:gd name="f6" fmla="val 3992880"/>
                <a:gd name="f7" fmla="val 783333"/>
                <a:gd name="f8" fmla="val 130558"/>
                <a:gd name="f9" fmla="val 58453"/>
                <a:gd name="f10" fmla="val 3862322"/>
                <a:gd name="f11" fmla="val 3934427"/>
                <a:gd name="f12" fmla="val 652775"/>
                <a:gd name="f13" fmla="val 724880"/>
                <a:gd name="f14" fmla="+- 0 0 -90"/>
                <a:gd name="f15" fmla="*/ f3 1 3992880"/>
                <a:gd name="f16" fmla="*/ f4 1 783333"/>
                <a:gd name="f17" fmla="+- f7 0 f5"/>
                <a:gd name="f18" fmla="+- f6 0 f5"/>
                <a:gd name="f19" fmla="*/ f14 f0 1"/>
                <a:gd name="f20" fmla="*/ f18 1 3992880"/>
                <a:gd name="f21" fmla="*/ f17 1 783333"/>
                <a:gd name="f22" fmla="*/ 0 f18 1"/>
                <a:gd name="f23" fmla="*/ 130558 f17 1"/>
                <a:gd name="f24" fmla="*/ 130558 f18 1"/>
                <a:gd name="f25" fmla="*/ 0 f17 1"/>
                <a:gd name="f26" fmla="*/ 3862322 f18 1"/>
                <a:gd name="f27" fmla="*/ 3992880 f18 1"/>
                <a:gd name="f28" fmla="*/ 652775 f17 1"/>
                <a:gd name="f29" fmla="*/ 783333 f17 1"/>
                <a:gd name="f30" fmla="*/ f19 1 f2"/>
                <a:gd name="f31" fmla="*/ f22 1 3992880"/>
                <a:gd name="f32" fmla="*/ f23 1 783333"/>
                <a:gd name="f33" fmla="*/ f24 1 3992880"/>
                <a:gd name="f34" fmla="*/ f25 1 783333"/>
                <a:gd name="f35" fmla="*/ f26 1 3992880"/>
                <a:gd name="f36" fmla="*/ f27 1 3992880"/>
                <a:gd name="f37" fmla="*/ f28 1 783333"/>
                <a:gd name="f38" fmla="*/ f29 1 783333"/>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3992880" h="783333">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FFC000"/>
            </a:solidFill>
            <a:ln w="12701" cap="flat">
              <a:solidFill>
                <a:srgbClr val="FFFFFF"/>
              </a:solidFill>
              <a:prstDash val="solid"/>
              <a:miter/>
            </a:ln>
          </p:spPr>
          <p:txBody>
            <a:bodyPr vert="horz" wrap="square" lIns="103007" tIns="103007" rIns="103007" bIns="103007" anchor="ctr" anchorCtr="0" compatLnSpc="1">
              <a:noAutofit/>
            </a:bodyPr>
            <a:lstStyle/>
            <a:p>
              <a:pPr marL="0" marR="0" lvl="0" indent="0" algn="l" defTabSz="755651" rtl="0" fontAlgn="auto" hangingPunct="1">
                <a:lnSpc>
                  <a:spcPct val="90000"/>
                </a:lnSpc>
                <a:spcBef>
                  <a:spcPts val="0"/>
                </a:spcBef>
                <a:spcAft>
                  <a:spcPts val="700"/>
                </a:spcAft>
                <a:buNone/>
                <a:tabLst/>
                <a:defRPr sz="1800" b="0" i="0" u="none" strike="noStrike" kern="0" cap="none" spc="0" baseline="0">
                  <a:solidFill>
                    <a:srgbClr val="000000"/>
                  </a:solidFill>
                  <a:uFillTx/>
                </a:defRPr>
              </a:pPr>
              <a:r>
                <a:rPr lang="pl-PL" sz="1700" b="0" i="0" u="none" strike="noStrike" kern="1200" cap="none" spc="0" baseline="0">
                  <a:solidFill>
                    <a:srgbClr val="000000"/>
                  </a:solidFill>
                  <a:uFillTx/>
                  <a:latin typeface="Calibri"/>
                </a:rPr>
                <a:t>to ievēlē Parlaments uz pieciem gadiem</a:t>
              </a:r>
              <a:endParaRPr lang="en-IE" sz="1700" b="0" i="0" u="none" strike="noStrike" kern="1200" cap="none" spc="0" baseline="0">
                <a:solidFill>
                  <a:srgbClr val="000000"/>
                </a:solidFill>
                <a:uFillTx/>
                <a:latin typeface="Calibri"/>
              </a:endParaRPr>
            </a:p>
          </p:txBody>
        </p:sp>
        <p:sp>
          <p:nvSpPr>
            <p:cNvPr id="13" name="Freeform: Shape 12">
              <a:extLst>
                <a:ext uri="{FF2B5EF4-FFF2-40B4-BE49-F238E27FC236}">
                  <a16:creationId xmlns:a16="http://schemas.microsoft.com/office/drawing/2014/main" id="{69D054F8-7D8A-3878-B232-C45643C3A822}"/>
                </a:ext>
              </a:extLst>
            </p:cNvPr>
            <p:cNvSpPr/>
            <p:nvPr/>
          </p:nvSpPr>
          <p:spPr>
            <a:xfrm>
              <a:off x="335283" y="4213674"/>
              <a:ext cx="3992883" cy="783329"/>
            </a:xfrm>
            <a:custGeom>
              <a:avLst/>
              <a:gdLst>
                <a:gd name="f0" fmla="val 10800000"/>
                <a:gd name="f1" fmla="val 5400000"/>
                <a:gd name="f2" fmla="val 180"/>
                <a:gd name="f3" fmla="val w"/>
                <a:gd name="f4" fmla="val h"/>
                <a:gd name="f5" fmla="val 0"/>
                <a:gd name="f6" fmla="val 3992880"/>
                <a:gd name="f7" fmla="val 783333"/>
                <a:gd name="f8" fmla="val 130558"/>
                <a:gd name="f9" fmla="val 58453"/>
                <a:gd name="f10" fmla="val 3862322"/>
                <a:gd name="f11" fmla="val 3934427"/>
                <a:gd name="f12" fmla="val 652775"/>
                <a:gd name="f13" fmla="val 724880"/>
                <a:gd name="f14" fmla="+- 0 0 -90"/>
                <a:gd name="f15" fmla="*/ f3 1 3992880"/>
                <a:gd name="f16" fmla="*/ f4 1 783333"/>
                <a:gd name="f17" fmla="+- f7 0 f5"/>
                <a:gd name="f18" fmla="+- f6 0 f5"/>
                <a:gd name="f19" fmla="*/ f14 f0 1"/>
                <a:gd name="f20" fmla="*/ f18 1 3992880"/>
                <a:gd name="f21" fmla="*/ f17 1 783333"/>
                <a:gd name="f22" fmla="*/ 0 f18 1"/>
                <a:gd name="f23" fmla="*/ 130558 f17 1"/>
                <a:gd name="f24" fmla="*/ 130558 f18 1"/>
                <a:gd name="f25" fmla="*/ 0 f17 1"/>
                <a:gd name="f26" fmla="*/ 3862322 f18 1"/>
                <a:gd name="f27" fmla="*/ 3992880 f18 1"/>
                <a:gd name="f28" fmla="*/ 652775 f17 1"/>
                <a:gd name="f29" fmla="*/ 783333 f17 1"/>
                <a:gd name="f30" fmla="*/ f19 1 f2"/>
                <a:gd name="f31" fmla="*/ f22 1 3992880"/>
                <a:gd name="f32" fmla="*/ f23 1 783333"/>
                <a:gd name="f33" fmla="*/ f24 1 3992880"/>
                <a:gd name="f34" fmla="*/ f25 1 783333"/>
                <a:gd name="f35" fmla="*/ f26 1 3992880"/>
                <a:gd name="f36" fmla="*/ f27 1 3992880"/>
                <a:gd name="f37" fmla="*/ f28 1 783333"/>
                <a:gd name="f38" fmla="*/ f29 1 783333"/>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3992880" h="783333">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FFC000"/>
            </a:solidFill>
            <a:ln w="12701" cap="flat">
              <a:solidFill>
                <a:srgbClr val="FFFFFF"/>
              </a:solidFill>
              <a:prstDash val="solid"/>
              <a:miter/>
            </a:ln>
          </p:spPr>
          <p:txBody>
            <a:bodyPr vert="horz" wrap="square" lIns="103007" tIns="103007" rIns="103007" bIns="103007" anchor="ctr" anchorCtr="0" compatLnSpc="1">
              <a:noAutofit/>
            </a:bodyPr>
            <a:lstStyle/>
            <a:p>
              <a:pPr marL="0" marR="0" lvl="0" indent="0" algn="l" defTabSz="755651" rtl="0" fontAlgn="auto" hangingPunct="1">
                <a:lnSpc>
                  <a:spcPct val="90000"/>
                </a:lnSpc>
                <a:spcBef>
                  <a:spcPts val="0"/>
                </a:spcBef>
                <a:spcAft>
                  <a:spcPts val="700"/>
                </a:spcAft>
                <a:buNone/>
                <a:tabLst/>
                <a:defRPr sz="1800" b="0" i="0" u="none" strike="noStrike" kern="0" cap="none" spc="0" baseline="0">
                  <a:solidFill>
                    <a:srgbClr val="000000"/>
                  </a:solidFill>
                  <a:uFillTx/>
                </a:defRPr>
              </a:pPr>
              <a:r>
                <a:rPr lang="es-ES" sz="1700" b="0" i="0" u="none" strike="noStrike" kern="1200" cap="none" spc="0" baseline="0">
                  <a:solidFill>
                    <a:srgbClr val="000000"/>
                  </a:solidFill>
                  <a:uFillTx/>
                  <a:latin typeface="Calibri"/>
                </a:rPr>
                <a:t>pārvalda ES politiku un budžetu</a:t>
              </a:r>
              <a:endParaRPr lang="en-IE" sz="1700" b="0" i="0" u="none" strike="noStrike" kern="1200" cap="none" spc="0" baseline="0">
                <a:solidFill>
                  <a:srgbClr val="000000"/>
                </a:solidFill>
                <a:uFillTx/>
                <a:latin typeface="Calibri"/>
              </a:endParaRPr>
            </a:p>
          </p:txBody>
        </p:sp>
        <p:sp>
          <p:nvSpPr>
            <p:cNvPr id="14" name="Freeform: Shape 13">
              <a:extLst>
                <a:ext uri="{FF2B5EF4-FFF2-40B4-BE49-F238E27FC236}">
                  <a16:creationId xmlns:a16="http://schemas.microsoft.com/office/drawing/2014/main" id="{C8FA0550-2824-6F12-093D-DCF7C369474F}"/>
                </a:ext>
              </a:extLst>
            </p:cNvPr>
            <p:cNvSpPr/>
            <p:nvPr/>
          </p:nvSpPr>
          <p:spPr>
            <a:xfrm>
              <a:off x="335283" y="5011222"/>
              <a:ext cx="3992883" cy="783329"/>
            </a:xfrm>
            <a:custGeom>
              <a:avLst/>
              <a:gdLst>
                <a:gd name="f0" fmla="val 10800000"/>
                <a:gd name="f1" fmla="val 5400000"/>
                <a:gd name="f2" fmla="val 180"/>
                <a:gd name="f3" fmla="val w"/>
                <a:gd name="f4" fmla="val h"/>
                <a:gd name="f5" fmla="val 0"/>
                <a:gd name="f6" fmla="val 3992880"/>
                <a:gd name="f7" fmla="val 783333"/>
                <a:gd name="f8" fmla="val 130558"/>
                <a:gd name="f9" fmla="val 58453"/>
                <a:gd name="f10" fmla="val 3862322"/>
                <a:gd name="f11" fmla="val 3934427"/>
                <a:gd name="f12" fmla="val 652775"/>
                <a:gd name="f13" fmla="val 724880"/>
                <a:gd name="f14" fmla="+- 0 0 -90"/>
                <a:gd name="f15" fmla="*/ f3 1 3992880"/>
                <a:gd name="f16" fmla="*/ f4 1 783333"/>
                <a:gd name="f17" fmla="+- f7 0 f5"/>
                <a:gd name="f18" fmla="+- f6 0 f5"/>
                <a:gd name="f19" fmla="*/ f14 f0 1"/>
                <a:gd name="f20" fmla="*/ f18 1 3992880"/>
                <a:gd name="f21" fmla="*/ f17 1 783333"/>
                <a:gd name="f22" fmla="*/ 0 f18 1"/>
                <a:gd name="f23" fmla="*/ 130558 f17 1"/>
                <a:gd name="f24" fmla="*/ 130558 f18 1"/>
                <a:gd name="f25" fmla="*/ 0 f17 1"/>
                <a:gd name="f26" fmla="*/ 3862322 f18 1"/>
                <a:gd name="f27" fmla="*/ 3992880 f18 1"/>
                <a:gd name="f28" fmla="*/ 652775 f17 1"/>
                <a:gd name="f29" fmla="*/ 783333 f17 1"/>
                <a:gd name="f30" fmla="*/ f19 1 f2"/>
                <a:gd name="f31" fmla="*/ f22 1 3992880"/>
                <a:gd name="f32" fmla="*/ f23 1 783333"/>
                <a:gd name="f33" fmla="*/ f24 1 3992880"/>
                <a:gd name="f34" fmla="*/ f25 1 783333"/>
                <a:gd name="f35" fmla="*/ f26 1 3992880"/>
                <a:gd name="f36" fmla="*/ f27 1 3992880"/>
                <a:gd name="f37" fmla="*/ f28 1 783333"/>
                <a:gd name="f38" fmla="*/ f29 1 783333"/>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3992880" h="783333">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FFC000"/>
            </a:solidFill>
            <a:ln w="12701" cap="flat">
              <a:solidFill>
                <a:srgbClr val="FFFFFF"/>
              </a:solidFill>
              <a:prstDash val="solid"/>
              <a:miter/>
            </a:ln>
          </p:spPr>
          <p:txBody>
            <a:bodyPr vert="horz" wrap="square" lIns="103007" tIns="103007" rIns="103007" bIns="103007" anchor="ctr" anchorCtr="0" compatLnSpc="1">
              <a:noAutofit/>
            </a:bodyPr>
            <a:lstStyle/>
            <a:p>
              <a:pPr marL="0" marR="0" lvl="0" indent="0" algn="l" defTabSz="755651" rtl="0" fontAlgn="auto" hangingPunct="1">
                <a:lnSpc>
                  <a:spcPct val="90000"/>
                </a:lnSpc>
                <a:spcBef>
                  <a:spcPts val="0"/>
                </a:spcBef>
                <a:spcAft>
                  <a:spcPts val="700"/>
                </a:spcAft>
                <a:buNone/>
                <a:tabLst/>
                <a:defRPr sz="1800" b="0" i="0" u="none" strike="noStrike" kern="0" cap="none" spc="0" baseline="0">
                  <a:solidFill>
                    <a:srgbClr val="000000"/>
                  </a:solidFill>
                  <a:uFillTx/>
                </a:defRPr>
              </a:pPr>
              <a:r>
                <a:rPr lang="en-US" sz="1700" b="0" i="0" u="none" strike="noStrike" kern="1200" cap="none" spc="0" baseline="0">
                  <a:solidFill>
                    <a:srgbClr val="000000"/>
                  </a:solidFill>
                  <a:uFillTx/>
                  <a:latin typeface="Calibri"/>
                </a:rPr>
                <a:t>uzrauga Līgumu ievērošanu</a:t>
              </a:r>
              <a:endParaRPr lang="en-IE" sz="1700" b="0" i="0" u="none" strike="noStrike" kern="1200" cap="none" spc="0" baseline="0">
                <a:solidFill>
                  <a:srgbClr val="000000"/>
                </a:solidFill>
                <a:uFillTx/>
                <a:latin typeface="Calibri"/>
              </a:endParaRPr>
            </a:p>
          </p:txBody>
        </p:sp>
        <p:sp>
          <p:nvSpPr>
            <p:cNvPr id="15" name="Freeform: Shape 14">
              <a:extLst>
                <a:ext uri="{FF2B5EF4-FFF2-40B4-BE49-F238E27FC236}">
                  <a16:creationId xmlns:a16="http://schemas.microsoft.com/office/drawing/2014/main" id="{E7918868-13C1-BC87-641D-1FFA0D472DFC}"/>
                </a:ext>
              </a:extLst>
            </p:cNvPr>
            <p:cNvSpPr/>
            <p:nvPr/>
          </p:nvSpPr>
          <p:spPr>
            <a:xfrm>
              <a:off x="335283" y="5808771"/>
              <a:ext cx="3992883" cy="783329"/>
            </a:xfrm>
            <a:custGeom>
              <a:avLst/>
              <a:gdLst>
                <a:gd name="f0" fmla="val 10800000"/>
                <a:gd name="f1" fmla="val 5400000"/>
                <a:gd name="f2" fmla="val 180"/>
                <a:gd name="f3" fmla="val w"/>
                <a:gd name="f4" fmla="val h"/>
                <a:gd name="f5" fmla="val 0"/>
                <a:gd name="f6" fmla="val 3992880"/>
                <a:gd name="f7" fmla="val 783333"/>
                <a:gd name="f8" fmla="val 130558"/>
                <a:gd name="f9" fmla="val 58453"/>
                <a:gd name="f10" fmla="val 3862322"/>
                <a:gd name="f11" fmla="val 3934427"/>
                <a:gd name="f12" fmla="val 652775"/>
                <a:gd name="f13" fmla="val 724880"/>
                <a:gd name="f14" fmla="+- 0 0 -90"/>
                <a:gd name="f15" fmla="*/ f3 1 3992880"/>
                <a:gd name="f16" fmla="*/ f4 1 783333"/>
                <a:gd name="f17" fmla="+- f7 0 f5"/>
                <a:gd name="f18" fmla="+- f6 0 f5"/>
                <a:gd name="f19" fmla="*/ f14 f0 1"/>
                <a:gd name="f20" fmla="*/ f18 1 3992880"/>
                <a:gd name="f21" fmla="*/ f17 1 783333"/>
                <a:gd name="f22" fmla="*/ 0 f18 1"/>
                <a:gd name="f23" fmla="*/ 130558 f17 1"/>
                <a:gd name="f24" fmla="*/ 130558 f18 1"/>
                <a:gd name="f25" fmla="*/ 0 f17 1"/>
                <a:gd name="f26" fmla="*/ 3862322 f18 1"/>
                <a:gd name="f27" fmla="*/ 3992880 f18 1"/>
                <a:gd name="f28" fmla="*/ 652775 f17 1"/>
                <a:gd name="f29" fmla="*/ 783333 f17 1"/>
                <a:gd name="f30" fmla="*/ f19 1 f2"/>
                <a:gd name="f31" fmla="*/ f22 1 3992880"/>
                <a:gd name="f32" fmla="*/ f23 1 783333"/>
                <a:gd name="f33" fmla="*/ f24 1 3992880"/>
                <a:gd name="f34" fmla="*/ f25 1 783333"/>
                <a:gd name="f35" fmla="*/ f26 1 3992880"/>
                <a:gd name="f36" fmla="*/ f27 1 3992880"/>
                <a:gd name="f37" fmla="*/ f28 1 783333"/>
                <a:gd name="f38" fmla="*/ f29 1 783333"/>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3992880" h="783333">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FFC000"/>
            </a:solidFill>
            <a:ln w="12701" cap="flat">
              <a:solidFill>
                <a:srgbClr val="FFFFFF"/>
              </a:solidFill>
              <a:prstDash val="solid"/>
              <a:miter/>
            </a:ln>
          </p:spPr>
          <p:txBody>
            <a:bodyPr vert="horz" wrap="square" lIns="103007" tIns="103007" rIns="103007" bIns="103007" anchor="ctr" anchorCtr="0" compatLnSpc="1">
              <a:noAutofit/>
            </a:bodyPr>
            <a:lstStyle/>
            <a:p>
              <a:pPr marL="0" marR="0" lvl="0" indent="0" algn="l" defTabSz="755651" rtl="0" fontAlgn="auto" hangingPunct="1">
                <a:lnSpc>
                  <a:spcPct val="90000"/>
                </a:lnSpc>
                <a:spcBef>
                  <a:spcPts val="0"/>
                </a:spcBef>
                <a:spcAft>
                  <a:spcPts val="700"/>
                </a:spcAft>
                <a:buNone/>
                <a:tabLst/>
                <a:defRPr sz="1800" b="0" i="0" u="none" strike="noStrike" kern="0" cap="none" spc="0" baseline="0">
                  <a:solidFill>
                    <a:srgbClr val="000000"/>
                  </a:solidFill>
                  <a:uFillTx/>
                </a:defRPr>
              </a:pPr>
              <a:r>
                <a:rPr lang="en-US" sz="1700" b="0" i="0" u="none" strike="noStrike" kern="1200" cap="none" spc="0" baseline="0">
                  <a:solidFill>
                    <a:srgbClr val="000000"/>
                  </a:solidFill>
                  <a:uFillTx/>
                  <a:latin typeface="Calibri"/>
                </a:rPr>
                <a:t>atrodas Briselē un Luksemburgā</a:t>
              </a:r>
              <a:endParaRPr lang="en-IE" sz="1700" b="0" i="0" u="none" strike="noStrike" kern="1200" cap="none" spc="0" baseline="0">
                <a:solidFill>
                  <a:srgbClr val="000000"/>
                </a:solidFill>
                <a:uFillTx/>
                <a:latin typeface="Calibri"/>
              </a:endParaRPr>
            </a:p>
          </p:txBody>
        </p:sp>
      </p:grpSp>
      <p:sp>
        <p:nvSpPr>
          <p:cNvPr id="16" name="TextBox 9">
            <a:extLst>
              <a:ext uri="{FF2B5EF4-FFF2-40B4-BE49-F238E27FC236}">
                <a16:creationId xmlns:a16="http://schemas.microsoft.com/office/drawing/2014/main" id="{A14844BD-0C89-2A09-2870-77F6F1958FA3}"/>
              </a:ext>
            </a:extLst>
          </p:cNvPr>
          <p:cNvSpPr txBox="1"/>
          <p:nvPr/>
        </p:nvSpPr>
        <p:spPr>
          <a:xfrm>
            <a:off x="7696203" y="6409825"/>
            <a:ext cx="883923" cy="184663"/>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600" b="0" i="1" u="none" strike="noStrike" kern="1200" cap="none" spc="0" baseline="0">
                <a:solidFill>
                  <a:srgbClr val="FFFFFF"/>
                </a:solidFill>
                <a:uFillTx/>
                <a:latin typeface="Calibri"/>
              </a:rPr>
              <a:t>© </a:t>
            </a:r>
            <a:r>
              <a:rPr lang="fr-BE" sz="600" b="0" i="0" u="none" strike="noStrike" kern="1200" cap="none" spc="0" baseline="0">
                <a:solidFill>
                  <a:srgbClr val="FFFFFF"/>
                </a:solidFill>
                <a:uFillTx/>
                <a:latin typeface="Calibri"/>
              </a:rPr>
              <a:t>EUROPEAN UNION</a:t>
            </a:r>
          </a:p>
        </p:txBody>
      </p:sp>
      <p:sp>
        <p:nvSpPr>
          <p:cNvPr id="17" name="TextBox 10">
            <a:extLst>
              <a:ext uri="{FF2B5EF4-FFF2-40B4-BE49-F238E27FC236}">
                <a16:creationId xmlns:a16="http://schemas.microsoft.com/office/drawing/2014/main" id="{623D5E08-E7BE-E619-9046-F42204F44E04}"/>
              </a:ext>
            </a:extLst>
          </p:cNvPr>
          <p:cNvSpPr txBox="1"/>
          <p:nvPr/>
        </p:nvSpPr>
        <p:spPr>
          <a:xfrm>
            <a:off x="7696203" y="3359715"/>
            <a:ext cx="883923" cy="184663"/>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600" b="0" i="1" u="none" strike="noStrike" kern="1200" cap="none" spc="0" baseline="0">
                <a:solidFill>
                  <a:srgbClr val="FFFFFF"/>
                </a:solidFill>
                <a:uFillTx/>
                <a:latin typeface="Calibri"/>
              </a:rPr>
              <a:t>© </a:t>
            </a:r>
            <a:r>
              <a:rPr lang="fr-BE" sz="600" b="0" i="0" u="none" strike="noStrike" kern="1200" cap="none" spc="0" baseline="0">
                <a:solidFill>
                  <a:srgbClr val="FFFFFF"/>
                </a:solidFill>
                <a:uFillTx/>
                <a:latin typeface="Calibri"/>
              </a:rPr>
              <a:t>EUROPEAN UNION</a:t>
            </a:r>
          </a:p>
        </p:txBody>
      </p:sp>
      <p:sp>
        <p:nvSpPr>
          <p:cNvPr id="18" name="Rectangle 12">
            <a:extLst>
              <a:ext uri="{FF2B5EF4-FFF2-40B4-BE49-F238E27FC236}">
                <a16:creationId xmlns:a16="http://schemas.microsoft.com/office/drawing/2014/main" id="{43C8BA92-238F-7A2B-F172-6E20A777070E}"/>
              </a:ext>
            </a:extLst>
          </p:cNvPr>
          <p:cNvSpPr/>
          <p:nvPr/>
        </p:nvSpPr>
        <p:spPr>
          <a:xfrm rot="16200004">
            <a:off x="8316221" y="6030194"/>
            <a:ext cx="1409355" cy="246220"/>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000" b="1" i="0" u="none" strike="noStrike" kern="1200" cap="none" spc="0" baseline="0">
                <a:solidFill>
                  <a:srgbClr val="FFA00E"/>
                </a:solidFill>
                <a:uFillTx/>
                <a:latin typeface="Arial"/>
                <a:ea typeface="Arial"/>
                <a:cs typeface="Arial"/>
              </a:rPr>
              <a:t>KĀ DARBOJAS ES?</a:t>
            </a:r>
          </a:p>
        </p:txBody>
      </p:sp>
      <p:cxnSp>
        <p:nvCxnSpPr>
          <p:cNvPr id="19" name="Connecteur droit 7">
            <a:extLst>
              <a:ext uri="{FF2B5EF4-FFF2-40B4-BE49-F238E27FC236}">
                <a16:creationId xmlns:a16="http://schemas.microsoft.com/office/drawing/2014/main" id="{891B478B-A61F-C484-26E7-1D3C7C71144D}"/>
              </a:ext>
            </a:extLst>
          </p:cNvPr>
          <p:cNvCxnSpPr/>
          <p:nvPr/>
        </p:nvCxnSpPr>
        <p:spPr>
          <a:xfrm>
            <a:off x="8897779" y="5354607"/>
            <a:ext cx="246221" cy="0"/>
          </a:xfrm>
          <a:prstGeom prst="straightConnector1">
            <a:avLst/>
          </a:prstGeom>
          <a:noFill/>
          <a:ln w="12701" cap="flat">
            <a:solidFill>
              <a:srgbClr val="FFA00E"/>
            </a:solidFill>
            <a:prstDash val="solid"/>
            <a:miter/>
          </a:ln>
        </p:spPr>
      </p:cxn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name="Slide84">
    <p:bg>
      <p:bgPr>
        <a:solidFill>
          <a:srgbClr val="FFF9E7"/>
        </a:solidFill>
        <a:effectLst/>
      </p:bgPr>
    </p:bg>
    <p:spTree>
      <p:nvGrpSpPr>
        <p:cNvPr id="1" name=""/>
        <p:cNvGrpSpPr/>
        <p:nvPr/>
      </p:nvGrpSpPr>
      <p:grpSpPr>
        <a:xfrm>
          <a:off x="0" y="0"/>
          <a:ext cx="0" cy="0"/>
          <a:chOff x="0" y="0"/>
          <a:chExt cx="0" cy="0"/>
        </a:xfrm>
      </p:grpSpPr>
      <p:sp>
        <p:nvSpPr>
          <p:cNvPr id="2" name="Rectangle 11">
            <a:extLst>
              <a:ext uri="{FF2B5EF4-FFF2-40B4-BE49-F238E27FC236}">
                <a16:creationId xmlns:a16="http://schemas.microsoft.com/office/drawing/2014/main" id="{5382A703-0674-DEA9-AD9B-D84F405FC21D}"/>
              </a:ext>
            </a:extLst>
          </p:cNvPr>
          <p:cNvSpPr/>
          <p:nvPr/>
        </p:nvSpPr>
        <p:spPr>
          <a:xfrm>
            <a:off x="267251" y="1047582"/>
            <a:ext cx="8515011" cy="5601724"/>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BE" sz="1800" b="0" i="0" u="none" strike="noStrike" kern="1200" cap="none" spc="0" baseline="0">
              <a:solidFill>
                <a:srgbClr val="FFFFFF"/>
              </a:solidFill>
              <a:uFillTx/>
              <a:latin typeface="Calibri"/>
            </a:endParaRPr>
          </a:p>
        </p:txBody>
      </p:sp>
      <p:sp>
        <p:nvSpPr>
          <p:cNvPr id="3" name="Rectangle 47">
            <a:extLst>
              <a:ext uri="{FF2B5EF4-FFF2-40B4-BE49-F238E27FC236}">
                <a16:creationId xmlns:a16="http://schemas.microsoft.com/office/drawing/2014/main" id="{8025C5C7-E2B8-8BEF-E9D9-F399D80C6E36}"/>
              </a:ext>
            </a:extLst>
          </p:cNvPr>
          <p:cNvSpPr/>
          <p:nvPr/>
        </p:nvSpPr>
        <p:spPr>
          <a:xfrm>
            <a:off x="530416" y="3361233"/>
            <a:ext cx="8046134" cy="1773588"/>
          </a:xfrm>
          <a:prstGeom prst="rect">
            <a:avLst/>
          </a:prstGeom>
          <a:solidFill>
            <a:srgbClr val="FFC000">
              <a:alpha val="20000"/>
            </a:srgbClr>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1800" b="0" i="0" u="none" strike="noStrike" kern="1200" cap="none" spc="0" baseline="0">
              <a:solidFill>
                <a:srgbClr val="FFFFFF"/>
              </a:solidFill>
              <a:uFillTx/>
              <a:latin typeface="Calibri"/>
            </a:endParaRPr>
          </a:p>
        </p:txBody>
      </p:sp>
      <p:sp>
        <p:nvSpPr>
          <p:cNvPr id="4" name="Teardrop 4">
            <a:extLst>
              <a:ext uri="{FF2B5EF4-FFF2-40B4-BE49-F238E27FC236}">
                <a16:creationId xmlns:a16="http://schemas.microsoft.com/office/drawing/2014/main" id="{08585C0E-97A1-9B7C-AEB7-6F252284972D}"/>
              </a:ext>
            </a:extLst>
          </p:cNvPr>
          <p:cNvSpPr/>
          <p:nvPr/>
        </p:nvSpPr>
        <p:spPr>
          <a:xfrm rot="5400013">
            <a:off x="134750" y="120321"/>
            <a:ext cx="678585" cy="707452"/>
          </a:xfrm>
          <a:custGeom>
            <a:avLst/>
            <a:gdLst>
              <a:gd name="f0" fmla="val 10800000"/>
              <a:gd name="f1" fmla="val 5400000"/>
              <a:gd name="f2" fmla="val 180"/>
              <a:gd name="f3" fmla="val w"/>
              <a:gd name="f4" fmla="val h"/>
              <a:gd name="f5" fmla="val ss"/>
              <a:gd name="f6" fmla="val 0"/>
              <a:gd name="f7" fmla="*/ 5419351 1 1725033"/>
              <a:gd name="f8" fmla="sqrt 2"/>
              <a:gd name="f9" fmla="val 100000"/>
              <a:gd name="f10" fmla="+- 0 0 -180"/>
              <a:gd name="f11" fmla="+- 0 0 -360"/>
              <a:gd name="f12" fmla="abs f3"/>
              <a:gd name="f13" fmla="abs f4"/>
              <a:gd name="f14" fmla="abs f5"/>
              <a:gd name="f15" fmla="+- 2700000 f1 0"/>
              <a:gd name="f16" fmla="*/ f10 f0 1"/>
              <a:gd name="f17" fmla="*/ f11 f0 1"/>
              <a:gd name="f18" fmla="?: f12 f3 1"/>
              <a:gd name="f19" fmla="?: f13 f4 1"/>
              <a:gd name="f20" fmla="?: f14 f5 1"/>
              <a:gd name="f21" fmla="+- f15 0 f1"/>
              <a:gd name="f22" fmla="*/ f16 1 f2"/>
              <a:gd name="f23" fmla="*/ f17 1 f2"/>
              <a:gd name="f24" fmla="*/ f18 1 21600"/>
              <a:gd name="f25" fmla="*/ f19 1 21600"/>
              <a:gd name="f26" fmla="*/ 21600 f18 1"/>
              <a:gd name="f27" fmla="*/ 21600 f19 1"/>
              <a:gd name="f28" fmla="+- f21 f1 0"/>
              <a:gd name="f29" fmla="+- f22 0 f1"/>
              <a:gd name="f30" fmla="+- f23 0 f1"/>
              <a:gd name="f31" fmla="min f25 f24"/>
              <a:gd name="f32" fmla="*/ f26 1 f20"/>
              <a:gd name="f33" fmla="*/ f27 1 f20"/>
              <a:gd name="f34" fmla="*/ f28 f7 1"/>
              <a:gd name="f35" fmla="val f32"/>
              <a:gd name="f36" fmla="val f33"/>
              <a:gd name="f37" fmla="*/ f34 1 f0"/>
              <a:gd name="f38" fmla="*/ f6 f31 1"/>
              <a:gd name="f39" fmla="+- f36 0 f6"/>
              <a:gd name="f40" fmla="+- f35 0 f6"/>
              <a:gd name="f41" fmla="+- 0 0 f37"/>
              <a:gd name="f42" fmla="*/ f35 f31 1"/>
              <a:gd name="f43" fmla="*/ f39 1 2"/>
              <a:gd name="f44" fmla="*/ f40 1 2"/>
              <a:gd name="f45" fmla="+- 0 0 f41"/>
              <a:gd name="f46" fmla="+- f6 f43 0"/>
              <a:gd name="f47" fmla="+- f6 f44 0"/>
              <a:gd name="f48" fmla="*/ f44 f8 1"/>
              <a:gd name="f49" fmla="*/ f43 f8 1"/>
              <a:gd name="f50" fmla="*/ f45 f0 1"/>
              <a:gd name="f51" fmla="*/ f44 f31 1"/>
              <a:gd name="f52" fmla="*/ f43 f31 1"/>
              <a:gd name="f53" fmla="*/ f48 f9 1"/>
              <a:gd name="f54" fmla="*/ f49 f9 1"/>
              <a:gd name="f55" fmla="*/ f50 1 f7"/>
              <a:gd name="f56" fmla="*/ f46 f31 1"/>
              <a:gd name="f57" fmla="*/ f53 1 100000"/>
              <a:gd name="f58" fmla="*/ f54 1 100000"/>
              <a:gd name="f59" fmla="+- f55 0 f1"/>
              <a:gd name="f60" fmla="cos 1 f59"/>
              <a:gd name="f61" fmla="sin 1 f59"/>
              <a:gd name="f62" fmla="+- 0 0 f60"/>
              <a:gd name="f63" fmla="+- 0 0 f61"/>
              <a:gd name="f64" fmla="+- 0 0 f62"/>
              <a:gd name="f65" fmla="+- 0 0 f63"/>
              <a:gd name="f66" fmla="val f64"/>
              <a:gd name="f67" fmla="val f65"/>
              <a:gd name="f68" fmla="*/ f66 f57 1"/>
              <a:gd name="f69" fmla="*/ f67 f58 1"/>
              <a:gd name="f70" fmla="*/ f66 f44 1"/>
              <a:gd name="f71" fmla="*/ f67 f43 1"/>
              <a:gd name="f72" fmla="+- f47 f68 0"/>
              <a:gd name="f73" fmla="+- f46 0 f69"/>
              <a:gd name="f74" fmla="+- f47 0 f70"/>
              <a:gd name="f75" fmla="+- f47 f70 0"/>
              <a:gd name="f76" fmla="+- f46 0 f71"/>
              <a:gd name="f77" fmla="+- f46 f71 0"/>
              <a:gd name="f78" fmla="+- f47 f72 0"/>
              <a:gd name="f79" fmla="+- f46 f73 0"/>
              <a:gd name="f80" fmla="*/ f74 f31 1"/>
              <a:gd name="f81" fmla="*/ f76 f31 1"/>
              <a:gd name="f82" fmla="*/ f75 f31 1"/>
              <a:gd name="f83" fmla="*/ f77 f31 1"/>
              <a:gd name="f84" fmla="*/ f72 f31 1"/>
              <a:gd name="f85" fmla="*/ f73 f31 1"/>
              <a:gd name="f86" fmla="*/ f78 1 2"/>
              <a:gd name="f87" fmla="*/ f79 1 2"/>
              <a:gd name="f88" fmla="*/ f86 f31 1"/>
              <a:gd name="f89" fmla="*/ f87 f31 1"/>
            </a:gdLst>
            <a:ahLst/>
            <a:cxnLst>
              <a:cxn ang="3cd4">
                <a:pos x="hc" y="t"/>
              </a:cxn>
              <a:cxn ang="0">
                <a:pos x="r" y="vc"/>
              </a:cxn>
              <a:cxn ang="cd4">
                <a:pos x="hc" y="b"/>
              </a:cxn>
              <a:cxn ang="cd2">
                <a:pos x="l" y="vc"/>
              </a:cxn>
              <a:cxn ang="f29">
                <a:pos x="f82" y="f83"/>
              </a:cxn>
              <a:cxn ang="f29">
                <a:pos x="f80" y="f83"/>
              </a:cxn>
              <a:cxn ang="f30">
                <a:pos x="f80" y="f81"/>
              </a:cxn>
              <a:cxn ang="f30">
                <a:pos x="f84" y="f85"/>
              </a:cxn>
            </a:cxnLst>
            <a:rect l="f80" t="f81" r="f82" b="f83"/>
            <a:pathLst>
              <a:path>
                <a:moveTo>
                  <a:pt x="f38" y="f56"/>
                </a:moveTo>
                <a:arcTo wR="f51" hR="f52" stAng="f0" swAng="f1"/>
                <a:quadBezTo>
                  <a:pt x="f88" y="f38"/>
                  <a:pt x="f84" y="f85"/>
                </a:quadBezTo>
                <a:quadBezTo>
                  <a:pt x="f42" y="f89"/>
                  <a:pt x="f42" y="f56"/>
                </a:quadBezTo>
                <a:arcTo wR="f51" hR="f52" stAng="f6" swAng="f0"/>
                <a:close/>
              </a:path>
            </a:pathLst>
          </a:custGeom>
          <a:solidFill>
            <a:srgbClr val="FFC000"/>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BE" sz="1800" b="0" i="0" u="none" strike="noStrike" kern="1200" cap="none" spc="0" baseline="0">
              <a:solidFill>
                <a:srgbClr val="FFFFFF"/>
              </a:solidFill>
              <a:uFillTx/>
              <a:latin typeface="Calibri"/>
            </a:endParaRPr>
          </a:p>
        </p:txBody>
      </p:sp>
      <p:sp>
        <p:nvSpPr>
          <p:cNvPr id="5" name="TextBox 5">
            <a:extLst>
              <a:ext uri="{FF2B5EF4-FFF2-40B4-BE49-F238E27FC236}">
                <a16:creationId xmlns:a16="http://schemas.microsoft.com/office/drawing/2014/main" id="{DE0727B0-0B8B-31E6-A3F0-318466D65283}"/>
              </a:ext>
            </a:extLst>
          </p:cNvPr>
          <p:cNvSpPr txBox="1"/>
          <p:nvPr/>
        </p:nvSpPr>
        <p:spPr>
          <a:xfrm>
            <a:off x="827769" y="228563"/>
            <a:ext cx="5845558" cy="584777"/>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3200" b="1" i="0" u="none" strike="noStrike" kern="1200" cap="none" spc="0" baseline="0">
                <a:solidFill>
                  <a:srgbClr val="FFC000"/>
                </a:solidFill>
                <a:uFillTx/>
                <a:latin typeface="Calibri"/>
              </a:rPr>
              <a:t>ES LIKUMI: KURŠ PAR KO ATBILD</a:t>
            </a:r>
          </a:p>
        </p:txBody>
      </p:sp>
      <p:cxnSp>
        <p:nvCxnSpPr>
          <p:cNvPr id="6" name="Straight Arrow Connector 27">
            <a:extLst>
              <a:ext uri="{FF2B5EF4-FFF2-40B4-BE49-F238E27FC236}">
                <a16:creationId xmlns:a16="http://schemas.microsoft.com/office/drawing/2014/main" id="{66B15DCC-E62A-6351-DDE8-41C2BA23A2FA}"/>
              </a:ext>
            </a:extLst>
          </p:cNvPr>
          <p:cNvCxnSpPr/>
          <p:nvPr/>
        </p:nvCxnSpPr>
        <p:spPr>
          <a:xfrm>
            <a:off x="5508619" y="2110965"/>
            <a:ext cx="1691522" cy="1222891"/>
          </a:xfrm>
          <a:prstGeom prst="straightConnector1">
            <a:avLst/>
          </a:prstGeom>
          <a:noFill/>
          <a:ln w="98426" cap="flat">
            <a:solidFill>
              <a:srgbClr val="FFA00E"/>
            </a:solidFill>
            <a:prstDash val="solid"/>
            <a:miter/>
            <a:tailEnd type="arrow"/>
          </a:ln>
        </p:spPr>
      </p:cxnSp>
      <p:cxnSp>
        <p:nvCxnSpPr>
          <p:cNvPr id="7" name="Straight Arrow Connector 28">
            <a:extLst>
              <a:ext uri="{FF2B5EF4-FFF2-40B4-BE49-F238E27FC236}">
                <a16:creationId xmlns:a16="http://schemas.microsoft.com/office/drawing/2014/main" id="{8B84F823-0942-1C7C-C96E-A996BB0B6F36}"/>
              </a:ext>
            </a:extLst>
          </p:cNvPr>
          <p:cNvCxnSpPr>
            <a:stCxn id="13" idx="1"/>
          </p:cNvCxnSpPr>
          <p:nvPr/>
        </p:nvCxnSpPr>
        <p:spPr>
          <a:xfrm flipH="1">
            <a:off x="1756992" y="2065410"/>
            <a:ext cx="1797609" cy="1308296"/>
          </a:xfrm>
          <a:prstGeom prst="straightConnector1">
            <a:avLst/>
          </a:prstGeom>
          <a:noFill/>
          <a:ln w="98426" cap="flat">
            <a:solidFill>
              <a:srgbClr val="FFA00E"/>
            </a:solidFill>
            <a:prstDash val="solid"/>
            <a:miter/>
            <a:tailEnd type="arrow"/>
          </a:ln>
        </p:spPr>
      </p:cxnSp>
      <p:pic>
        <p:nvPicPr>
          <p:cNvPr id="8" name="Picture 3" descr="A blue flag with yellow stars and a blue flag with black lines&#10;&#10;Description automatically generated">
            <a:extLst>
              <a:ext uri="{FF2B5EF4-FFF2-40B4-BE49-F238E27FC236}">
                <a16:creationId xmlns:a16="http://schemas.microsoft.com/office/drawing/2014/main" id="{2817D29E-6754-1600-5C46-2D1512DE2E7E}"/>
              </a:ext>
            </a:extLst>
          </p:cNvPr>
          <p:cNvPicPr>
            <a:picLocks noChangeAspect="1"/>
          </p:cNvPicPr>
          <p:nvPr/>
        </p:nvPicPr>
        <p:blipFill>
          <a:blip r:embed="rId3"/>
          <a:stretch>
            <a:fillRect/>
          </a:stretch>
        </p:blipFill>
        <p:spPr>
          <a:xfrm>
            <a:off x="3756078" y="787975"/>
            <a:ext cx="1448560" cy="878902"/>
          </a:xfrm>
          <a:prstGeom prst="rect">
            <a:avLst/>
          </a:prstGeom>
          <a:noFill/>
          <a:ln cap="flat">
            <a:noFill/>
          </a:ln>
        </p:spPr>
      </p:pic>
      <p:sp>
        <p:nvSpPr>
          <p:cNvPr id="9" name="TextBox 26">
            <a:extLst>
              <a:ext uri="{FF2B5EF4-FFF2-40B4-BE49-F238E27FC236}">
                <a16:creationId xmlns:a16="http://schemas.microsoft.com/office/drawing/2014/main" id="{78239BBD-4980-98A0-8671-48F788B34FDB}"/>
              </a:ext>
            </a:extLst>
          </p:cNvPr>
          <p:cNvSpPr txBox="1"/>
          <p:nvPr/>
        </p:nvSpPr>
        <p:spPr>
          <a:xfrm>
            <a:off x="3763761" y="1563505"/>
            <a:ext cx="2289739" cy="307777"/>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1400" b="0" i="0" u="none" strike="noStrike" kern="1200" cap="none" spc="0" baseline="0">
                <a:solidFill>
                  <a:srgbClr val="000000"/>
                </a:solidFill>
                <a:uFillTx/>
                <a:latin typeface="Calibri"/>
              </a:rPr>
              <a:t>Eiropas Komisija </a:t>
            </a:r>
          </a:p>
        </p:txBody>
      </p:sp>
      <p:sp>
        <p:nvSpPr>
          <p:cNvPr id="10" name="TextBox 8">
            <a:extLst>
              <a:ext uri="{FF2B5EF4-FFF2-40B4-BE49-F238E27FC236}">
                <a16:creationId xmlns:a16="http://schemas.microsoft.com/office/drawing/2014/main" id="{5EB5A65E-F73E-5F96-3AFE-74C53919C7C2}"/>
              </a:ext>
            </a:extLst>
          </p:cNvPr>
          <p:cNvSpPr txBox="1"/>
          <p:nvPr/>
        </p:nvSpPr>
        <p:spPr>
          <a:xfrm>
            <a:off x="883273" y="4419761"/>
            <a:ext cx="2192914" cy="307777"/>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1400" b="0" i="0" u="none" strike="noStrike" kern="1200" cap="none" spc="0" baseline="0">
                <a:solidFill>
                  <a:srgbClr val="000000"/>
                </a:solidFill>
                <a:uFillTx/>
                <a:latin typeface="Calibri"/>
              </a:rPr>
              <a:t>Eiropas Parlaments</a:t>
            </a:r>
          </a:p>
        </p:txBody>
      </p:sp>
      <p:pic>
        <p:nvPicPr>
          <p:cNvPr id="11" name="Picture 31">
            <a:extLst>
              <a:ext uri="{FF2B5EF4-FFF2-40B4-BE49-F238E27FC236}">
                <a16:creationId xmlns:a16="http://schemas.microsoft.com/office/drawing/2014/main" id="{F9EC917D-4B0E-D7E0-2CA8-5E81707D4943}"/>
              </a:ext>
            </a:extLst>
          </p:cNvPr>
          <p:cNvPicPr>
            <a:picLocks noChangeAspect="1"/>
          </p:cNvPicPr>
          <p:nvPr/>
        </p:nvPicPr>
        <p:blipFill>
          <a:blip r:embed="rId4"/>
          <a:stretch>
            <a:fillRect/>
          </a:stretch>
        </p:blipFill>
        <p:spPr>
          <a:xfrm>
            <a:off x="6673327" y="3437412"/>
            <a:ext cx="1053617" cy="896880"/>
          </a:xfrm>
          <a:prstGeom prst="rect">
            <a:avLst/>
          </a:prstGeom>
          <a:noFill/>
          <a:ln cap="flat">
            <a:noFill/>
          </a:ln>
        </p:spPr>
      </p:pic>
      <p:sp>
        <p:nvSpPr>
          <p:cNvPr id="12" name="TextBox 9">
            <a:extLst>
              <a:ext uri="{FF2B5EF4-FFF2-40B4-BE49-F238E27FC236}">
                <a16:creationId xmlns:a16="http://schemas.microsoft.com/office/drawing/2014/main" id="{9D20DE75-4AAF-A42D-61D1-D725398902B6}"/>
              </a:ext>
            </a:extLst>
          </p:cNvPr>
          <p:cNvSpPr txBox="1"/>
          <p:nvPr/>
        </p:nvSpPr>
        <p:spPr>
          <a:xfrm>
            <a:off x="6111785" y="4422971"/>
            <a:ext cx="2441018" cy="307777"/>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1400" b="0" i="0" u="none" strike="noStrike" kern="1200" cap="none" spc="0" baseline="0">
                <a:solidFill>
                  <a:srgbClr val="000000"/>
                </a:solidFill>
                <a:uFillTx/>
                <a:latin typeface="Calibri"/>
              </a:rPr>
              <a:t>Eiropas Savienības Padome</a:t>
            </a:r>
          </a:p>
        </p:txBody>
      </p:sp>
      <p:sp>
        <p:nvSpPr>
          <p:cNvPr id="13" name="Rectangle 12">
            <a:extLst>
              <a:ext uri="{FF2B5EF4-FFF2-40B4-BE49-F238E27FC236}">
                <a16:creationId xmlns:a16="http://schemas.microsoft.com/office/drawing/2014/main" id="{2D89854E-296B-CFCF-354F-8A579D8BA3AC}"/>
              </a:ext>
            </a:extLst>
          </p:cNvPr>
          <p:cNvSpPr/>
          <p:nvPr/>
        </p:nvSpPr>
        <p:spPr>
          <a:xfrm>
            <a:off x="3554601" y="1855491"/>
            <a:ext cx="1940311" cy="419837"/>
          </a:xfrm>
          <a:prstGeom prst="rect">
            <a:avLst/>
          </a:prstGeom>
          <a:solidFill>
            <a:srgbClr val="2F5597"/>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lv-LV" sz="1400" b="0" i="0" u="none" strike="noStrike" kern="1200" cap="none" spc="0" baseline="0">
                <a:solidFill>
                  <a:srgbClr val="FFFFFF"/>
                </a:solidFill>
                <a:uFillTx/>
                <a:latin typeface="Calibri"/>
              </a:rPr>
              <a:t>ierosina pieņemt tiesību aktu</a:t>
            </a:r>
            <a:endParaRPr lang="en-IE" sz="1400" b="0" i="0" u="none" strike="noStrike" kern="1200" cap="none" spc="0" baseline="0">
              <a:solidFill>
                <a:srgbClr val="FFFFFF"/>
              </a:solidFill>
              <a:uFillTx/>
              <a:latin typeface="Calibri"/>
            </a:endParaRPr>
          </a:p>
        </p:txBody>
      </p:sp>
      <p:cxnSp>
        <p:nvCxnSpPr>
          <p:cNvPr id="14" name="Straight Arrow Connector 39">
            <a:extLst>
              <a:ext uri="{FF2B5EF4-FFF2-40B4-BE49-F238E27FC236}">
                <a16:creationId xmlns:a16="http://schemas.microsoft.com/office/drawing/2014/main" id="{A3E3BE4F-37F5-7E36-C0BF-F536C290221D}"/>
              </a:ext>
            </a:extLst>
          </p:cNvPr>
          <p:cNvCxnSpPr/>
          <p:nvPr/>
        </p:nvCxnSpPr>
        <p:spPr>
          <a:xfrm>
            <a:off x="4516239" y="5159346"/>
            <a:ext cx="8513" cy="833119"/>
          </a:xfrm>
          <a:prstGeom prst="straightConnector1">
            <a:avLst/>
          </a:prstGeom>
          <a:noFill/>
          <a:ln w="98426" cap="flat">
            <a:solidFill>
              <a:srgbClr val="FFA00E"/>
            </a:solidFill>
            <a:prstDash val="solid"/>
            <a:miter/>
            <a:tailEnd type="arrow"/>
          </a:ln>
        </p:spPr>
      </p:cxnSp>
      <p:sp>
        <p:nvSpPr>
          <p:cNvPr id="15" name="Rectangle 43">
            <a:extLst>
              <a:ext uri="{FF2B5EF4-FFF2-40B4-BE49-F238E27FC236}">
                <a16:creationId xmlns:a16="http://schemas.microsoft.com/office/drawing/2014/main" id="{5A2631F0-281D-3054-DA11-A1BB13C61497}"/>
              </a:ext>
            </a:extLst>
          </p:cNvPr>
          <p:cNvSpPr/>
          <p:nvPr/>
        </p:nvSpPr>
        <p:spPr>
          <a:xfrm>
            <a:off x="3408499" y="5992465"/>
            <a:ext cx="2232507" cy="475616"/>
          </a:xfrm>
          <a:prstGeom prst="rect">
            <a:avLst/>
          </a:prstGeom>
          <a:solidFill>
            <a:srgbClr val="2F5597"/>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IE" sz="1600" b="0" i="0" u="none" strike="noStrike" kern="1200" cap="none" spc="0" baseline="0">
                <a:solidFill>
                  <a:srgbClr val="FFFFFF"/>
                </a:solidFill>
                <a:uFillTx/>
                <a:latin typeface="Calibri"/>
              </a:rPr>
              <a:t>JAUNS ES TIESĪBU AKTS</a:t>
            </a:r>
          </a:p>
        </p:txBody>
      </p:sp>
      <p:pic>
        <p:nvPicPr>
          <p:cNvPr id="16" name="Image 12">
            <a:extLst>
              <a:ext uri="{FF2B5EF4-FFF2-40B4-BE49-F238E27FC236}">
                <a16:creationId xmlns:a16="http://schemas.microsoft.com/office/drawing/2014/main" id="{7378CBAB-4D26-CE3F-D399-3A1898962398}"/>
              </a:ext>
            </a:extLst>
          </p:cNvPr>
          <p:cNvPicPr>
            <a:picLocks noChangeAspect="1"/>
          </p:cNvPicPr>
          <p:nvPr/>
        </p:nvPicPr>
        <p:blipFill>
          <a:blip r:embed="rId5"/>
          <a:stretch>
            <a:fillRect/>
          </a:stretch>
        </p:blipFill>
        <p:spPr>
          <a:xfrm>
            <a:off x="805211" y="3463527"/>
            <a:ext cx="1644283" cy="896880"/>
          </a:xfrm>
          <a:prstGeom prst="rect">
            <a:avLst/>
          </a:prstGeom>
          <a:noFill/>
          <a:ln cap="flat">
            <a:noFill/>
          </a:ln>
        </p:spPr>
      </p:pic>
      <p:sp>
        <p:nvSpPr>
          <p:cNvPr id="17" name="Rectangle 50">
            <a:extLst>
              <a:ext uri="{FF2B5EF4-FFF2-40B4-BE49-F238E27FC236}">
                <a16:creationId xmlns:a16="http://schemas.microsoft.com/office/drawing/2014/main" id="{6CADEB71-1FE9-52CF-71DD-7F09FDA738F2}"/>
              </a:ext>
            </a:extLst>
          </p:cNvPr>
          <p:cNvSpPr/>
          <p:nvPr/>
        </p:nvSpPr>
        <p:spPr>
          <a:xfrm>
            <a:off x="3077733" y="3519205"/>
            <a:ext cx="2951509" cy="556759"/>
          </a:xfrm>
          <a:prstGeom prst="rect">
            <a:avLst/>
          </a:prstGeom>
          <a:solidFill>
            <a:srgbClr val="2F5597"/>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lv-LV" sz="1400" b="0" i="0" u="none" strike="noStrike" kern="1200" cap="none" spc="0" baseline="0">
                <a:solidFill>
                  <a:srgbClr val="FFFFFF"/>
                </a:solidFill>
                <a:uFillTx/>
                <a:latin typeface="Calibri"/>
              </a:rPr>
              <a:t>pieņem, groza vai noraida ierosināto tiesību aktu</a:t>
            </a:r>
            <a:endParaRPr lang="en-IE" sz="1400" b="0" i="0" u="none" strike="noStrike" kern="1200" cap="none" spc="0" baseline="0">
              <a:solidFill>
                <a:srgbClr val="FFFFFF"/>
              </a:solidFill>
              <a:uFillTx/>
              <a:latin typeface="Calibri"/>
            </a:endParaRPr>
          </a:p>
        </p:txBody>
      </p:sp>
      <p:sp>
        <p:nvSpPr>
          <p:cNvPr id="18" name="Rectangle 52">
            <a:extLst>
              <a:ext uri="{FF2B5EF4-FFF2-40B4-BE49-F238E27FC236}">
                <a16:creationId xmlns:a16="http://schemas.microsoft.com/office/drawing/2014/main" id="{728319F9-832A-01B4-9AF6-58CE265701E2}"/>
              </a:ext>
            </a:extLst>
          </p:cNvPr>
          <p:cNvSpPr/>
          <p:nvPr/>
        </p:nvSpPr>
        <p:spPr>
          <a:xfrm>
            <a:off x="3575962" y="4727539"/>
            <a:ext cx="1955051" cy="299575"/>
          </a:xfrm>
          <a:prstGeom prst="rect">
            <a:avLst/>
          </a:prstGeom>
          <a:solidFill>
            <a:srgbClr val="2F5597"/>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IE" sz="1400" b="0" i="0" u="none" strike="noStrike" kern="1200" cap="none" spc="0" baseline="0">
                <a:solidFill>
                  <a:srgbClr val="FFFFFF"/>
                </a:solidFill>
                <a:uFillTx/>
                <a:latin typeface="Calibri"/>
              </a:rPr>
              <a:t>ja ir panākta vienošanās</a:t>
            </a:r>
          </a:p>
        </p:txBody>
      </p:sp>
      <p:sp>
        <p:nvSpPr>
          <p:cNvPr id="19" name="Left-Right Arrow 53">
            <a:extLst>
              <a:ext uri="{FF2B5EF4-FFF2-40B4-BE49-F238E27FC236}">
                <a16:creationId xmlns:a16="http://schemas.microsoft.com/office/drawing/2014/main" id="{D5C6309F-65BC-A584-0F79-B8913527A87B}"/>
              </a:ext>
            </a:extLst>
          </p:cNvPr>
          <p:cNvSpPr/>
          <p:nvPr/>
        </p:nvSpPr>
        <p:spPr>
          <a:xfrm>
            <a:off x="3087883" y="4289605"/>
            <a:ext cx="2622243" cy="197117"/>
          </a:xfrm>
          <a:custGeom>
            <a:avLst/>
            <a:gdLst>
              <a:gd name="f0" fmla="val 10800000"/>
              <a:gd name="f1" fmla="val 5400000"/>
              <a:gd name="f2" fmla="val 180"/>
              <a:gd name="f3" fmla="val w"/>
              <a:gd name="f4" fmla="val h"/>
              <a:gd name="f5" fmla="val ss"/>
              <a:gd name="f6" fmla="val 0"/>
              <a:gd name="f7" fmla="val 50000"/>
              <a:gd name="f8" fmla="+- 0 0 -360"/>
              <a:gd name="f9" fmla="+- 0 0 -180"/>
              <a:gd name="f10" fmla="abs f3"/>
              <a:gd name="f11" fmla="abs f4"/>
              <a:gd name="f12" fmla="abs f5"/>
              <a:gd name="f13" fmla="*/ f8 f0 1"/>
              <a:gd name="f14" fmla="*/ f9 f0 1"/>
              <a:gd name="f15" fmla="?: f10 f3 1"/>
              <a:gd name="f16" fmla="?: f11 f4 1"/>
              <a:gd name="f17" fmla="?: f12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30 0 f6"/>
              <a:gd name="f33" fmla="+- f29 0 f6"/>
              <a:gd name="f34" fmla="*/ f29 f26 1"/>
              <a:gd name="f35" fmla="*/ f30 f26 1"/>
              <a:gd name="f36" fmla="*/ f32 1 2"/>
              <a:gd name="f37" fmla="*/ f33 1 2"/>
              <a:gd name="f38" fmla="min f33 f32"/>
              <a:gd name="f39" fmla="*/ f32 f7 1"/>
              <a:gd name="f40" fmla="+- f6 f36 0"/>
              <a:gd name="f41" fmla="+- f6 f37 0"/>
              <a:gd name="f42" fmla="*/ f38 f7 1"/>
              <a:gd name="f43" fmla="*/ f39 1 200000"/>
              <a:gd name="f44" fmla="*/ f42 1 100000"/>
              <a:gd name="f45" fmla="+- f40 0 f43"/>
              <a:gd name="f46" fmla="+- f40 f43 0"/>
              <a:gd name="f47" fmla="*/ f40 f26 1"/>
              <a:gd name="f48" fmla="*/ f41 f26 1"/>
              <a:gd name="f49" fmla="+- f29 0 f44"/>
              <a:gd name="f50" fmla="*/ f45 f44 1"/>
              <a:gd name="f51" fmla="*/ f45 f26 1"/>
              <a:gd name="f52" fmla="*/ f46 f26 1"/>
              <a:gd name="f53" fmla="*/ f44 f26 1"/>
              <a:gd name="f54" fmla="*/ f50 1 f36"/>
              <a:gd name="f55" fmla="*/ f49 f26 1"/>
              <a:gd name="f56" fmla="+- f44 0 f54"/>
              <a:gd name="f57" fmla="+- f49 f54 0"/>
              <a:gd name="f58" fmla="*/ f56 f26 1"/>
              <a:gd name="f59" fmla="*/ f57 f26 1"/>
            </a:gdLst>
            <a:ahLst/>
            <a:cxnLst>
              <a:cxn ang="3cd4">
                <a:pos x="hc" y="t"/>
              </a:cxn>
              <a:cxn ang="0">
                <a:pos x="r" y="vc"/>
              </a:cxn>
              <a:cxn ang="cd4">
                <a:pos x="hc" y="b"/>
              </a:cxn>
              <a:cxn ang="cd2">
                <a:pos x="l" y="vc"/>
              </a:cxn>
              <a:cxn ang="f24">
                <a:pos x="f55" y="f31"/>
              </a:cxn>
              <a:cxn ang="f24">
                <a:pos x="f48" y="f51"/>
              </a:cxn>
              <a:cxn ang="f24">
                <a:pos x="f53" y="f31"/>
              </a:cxn>
              <a:cxn ang="f25">
                <a:pos x="f53" y="f35"/>
              </a:cxn>
              <a:cxn ang="f25">
                <a:pos x="f48" y="f52"/>
              </a:cxn>
              <a:cxn ang="f25">
                <a:pos x="f55" y="f35"/>
              </a:cxn>
            </a:cxnLst>
            <a:rect l="f58" t="f51" r="f59" b="f52"/>
            <a:pathLst>
              <a:path>
                <a:moveTo>
                  <a:pt x="f31" y="f47"/>
                </a:moveTo>
                <a:lnTo>
                  <a:pt x="f53" y="f31"/>
                </a:lnTo>
                <a:lnTo>
                  <a:pt x="f53" y="f51"/>
                </a:lnTo>
                <a:lnTo>
                  <a:pt x="f55" y="f51"/>
                </a:lnTo>
                <a:lnTo>
                  <a:pt x="f55" y="f31"/>
                </a:lnTo>
                <a:lnTo>
                  <a:pt x="f34" y="f47"/>
                </a:lnTo>
                <a:lnTo>
                  <a:pt x="f55" y="f35"/>
                </a:lnTo>
                <a:lnTo>
                  <a:pt x="f55" y="f52"/>
                </a:lnTo>
                <a:lnTo>
                  <a:pt x="f53" y="f52"/>
                </a:lnTo>
                <a:lnTo>
                  <a:pt x="f53" y="f35"/>
                </a:lnTo>
                <a:close/>
              </a:path>
            </a:pathLst>
          </a:custGeom>
          <a:solidFill>
            <a:srgbClr val="2F5597"/>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1800" b="0" i="0" u="none" strike="noStrike" kern="1200" cap="none" spc="0" baseline="0">
              <a:solidFill>
                <a:srgbClr val="FFFFFF"/>
              </a:solidFill>
              <a:uFillTx/>
              <a:latin typeface="Calibri"/>
            </a:endParaRPr>
          </a:p>
        </p:txBody>
      </p:sp>
      <p:sp>
        <p:nvSpPr>
          <p:cNvPr id="20" name="Rectangle 21">
            <a:extLst>
              <a:ext uri="{FF2B5EF4-FFF2-40B4-BE49-F238E27FC236}">
                <a16:creationId xmlns:a16="http://schemas.microsoft.com/office/drawing/2014/main" id="{CEAA2C12-D4DB-DDDB-033A-54B439692A9A}"/>
              </a:ext>
            </a:extLst>
          </p:cNvPr>
          <p:cNvSpPr/>
          <p:nvPr/>
        </p:nvSpPr>
        <p:spPr>
          <a:xfrm rot="16200004">
            <a:off x="8316221" y="6030194"/>
            <a:ext cx="1409355" cy="246220"/>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000" b="1" i="0" u="none" strike="noStrike" kern="1200" cap="none" spc="0" baseline="0">
                <a:solidFill>
                  <a:srgbClr val="FFA00E"/>
                </a:solidFill>
                <a:uFillTx/>
                <a:latin typeface="Arial"/>
                <a:ea typeface="Arial"/>
                <a:cs typeface="Arial"/>
              </a:rPr>
              <a:t>KĀ DARBOJAS ES?</a:t>
            </a:r>
          </a:p>
        </p:txBody>
      </p:sp>
      <p:cxnSp>
        <p:nvCxnSpPr>
          <p:cNvPr id="21" name="Connecteur droit 7">
            <a:extLst>
              <a:ext uri="{FF2B5EF4-FFF2-40B4-BE49-F238E27FC236}">
                <a16:creationId xmlns:a16="http://schemas.microsoft.com/office/drawing/2014/main" id="{B012D870-78DB-389C-30D2-A7CCF234B1F3}"/>
              </a:ext>
            </a:extLst>
          </p:cNvPr>
          <p:cNvCxnSpPr/>
          <p:nvPr/>
        </p:nvCxnSpPr>
        <p:spPr>
          <a:xfrm>
            <a:off x="8897779" y="5354607"/>
            <a:ext cx="246221" cy="0"/>
          </a:xfrm>
          <a:prstGeom prst="straightConnector1">
            <a:avLst/>
          </a:prstGeom>
          <a:noFill/>
          <a:ln w="12701" cap="flat">
            <a:solidFill>
              <a:srgbClr val="FFA00E"/>
            </a:solidFill>
            <a:prstDash val="solid"/>
            <a:miter/>
          </a:ln>
        </p:spPr>
      </p:cxn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name="Slide138">
    <p:bg>
      <p:bgPr>
        <a:solidFill>
          <a:srgbClr val="FFFAEB"/>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85E3837-BE2E-C689-85D9-AA978DFD6CD8}"/>
              </a:ext>
            </a:extLst>
          </p:cNvPr>
          <p:cNvSpPr/>
          <p:nvPr/>
        </p:nvSpPr>
        <p:spPr>
          <a:xfrm>
            <a:off x="778218" y="250518"/>
            <a:ext cx="8248217" cy="584777"/>
          </a:xfrm>
          <a:prstGeom prst="rect">
            <a:avLst/>
          </a:prstGeom>
          <a:noFill/>
          <a:ln cap="flat">
            <a:noFill/>
            <a:prstDash val="solid"/>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3200" b="1" i="0" u="none" strike="noStrike" kern="1200" cap="none" spc="0" baseline="0">
                <a:solidFill>
                  <a:srgbClr val="FFC000"/>
                </a:solidFill>
                <a:uFillTx/>
                <a:latin typeface="Calibri" pitchFamily="34"/>
                <a:cs typeface="Calibri" pitchFamily="34"/>
              </a:rPr>
              <a:t>EIROPAS SAVIENĪBAS TIESA</a:t>
            </a:r>
            <a:endParaRPr lang="fr-FR" sz="3200" b="1" i="0" u="none" strike="noStrike" kern="1200" cap="none" spc="0" baseline="0">
              <a:solidFill>
                <a:srgbClr val="FFC000"/>
              </a:solidFill>
              <a:uFillTx/>
              <a:latin typeface="Calibri" pitchFamily="34"/>
              <a:cs typeface="Calibri" pitchFamily="34"/>
            </a:endParaRPr>
          </a:p>
        </p:txBody>
      </p:sp>
      <p:grpSp>
        <p:nvGrpSpPr>
          <p:cNvPr id="3" name="Diagram 4">
            <a:extLst>
              <a:ext uri="{FF2B5EF4-FFF2-40B4-BE49-F238E27FC236}">
                <a16:creationId xmlns:a16="http://schemas.microsoft.com/office/drawing/2014/main" id="{3F4D97C4-F740-3924-0445-3272A9ABCB6D}"/>
              </a:ext>
            </a:extLst>
          </p:cNvPr>
          <p:cNvGrpSpPr/>
          <p:nvPr/>
        </p:nvGrpSpPr>
        <p:grpSpPr>
          <a:xfrm>
            <a:off x="199320" y="1006754"/>
            <a:ext cx="4380917" cy="5521403"/>
            <a:chOff x="199320" y="1006754"/>
            <a:chExt cx="4380917" cy="5521403"/>
          </a:xfrm>
        </p:grpSpPr>
        <p:sp>
          <p:nvSpPr>
            <p:cNvPr id="4" name="Freeform: Shape 3">
              <a:extLst>
                <a:ext uri="{FF2B5EF4-FFF2-40B4-BE49-F238E27FC236}">
                  <a16:creationId xmlns:a16="http://schemas.microsoft.com/office/drawing/2014/main" id="{39C66F2A-C956-4656-AC72-1809C7AF6F5C}"/>
                </a:ext>
              </a:extLst>
            </p:cNvPr>
            <p:cNvSpPr/>
            <p:nvPr/>
          </p:nvSpPr>
          <p:spPr>
            <a:xfrm>
              <a:off x="199320" y="1006754"/>
              <a:ext cx="4380917" cy="776554"/>
            </a:xfrm>
            <a:custGeom>
              <a:avLst/>
              <a:gdLst>
                <a:gd name="f0" fmla="val 10800000"/>
                <a:gd name="f1" fmla="val 5400000"/>
                <a:gd name="f2" fmla="val 180"/>
                <a:gd name="f3" fmla="val w"/>
                <a:gd name="f4" fmla="val h"/>
                <a:gd name="f5" fmla="val 0"/>
                <a:gd name="f6" fmla="val 4380921"/>
                <a:gd name="f7" fmla="val 776550"/>
                <a:gd name="f8" fmla="val 129428"/>
                <a:gd name="f9" fmla="val 57947"/>
                <a:gd name="f10" fmla="val 4251493"/>
                <a:gd name="f11" fmla="val 4322974"/>
                <a:gd name="f12" fmla="val 647122"/>
                <a:gd name="f13" fmla="val 718603"/>
                <a:gd name="f14" fmla="+- 0 0 -90"/>
                <a:gd name="f15" fmla="*/ f3 1 4380921"/>
                <a:gd name="f16" fmla="*/ f4 1 776550"/>
                <a:gd name="f17" fmla="+- f7 0 f5"/>
                <a:gd name="f18" fmla="+- f6 0 f5"/>
                <a:gd name="f19" fmla="*/ f14 f0 1"/>
                <a:gd name="f20" fmla="*/ f18 1 4380921"/>
                <a:gd name="f21" fmla="*/ f17 1 776550"/>
                <a:gd name="f22" fmla="*/ 0 f18 1"/>
                <a:gd name="f23" fmla="*/ 129428 f17 1"/>
                <a:gd name="f24" fmla="*/ 129428 f18 1"/>
                <a:gd name="f25" fmla="*/ 0 f17 1"/>
                <a:gd name="f26" fmla="*/ 4251493 f18 1"/>
                <a:gd name="f27" fmla="*/ 4380921 f18 1"/>
                <a:gd name="f28" fmla="*/ 647122 f17 1"/>
                <a:gd name="f29" fmla="*/ 776550 f17 1"/>
                <a:gd name="f30" fmla="*/ f19 1 f2"/>
                <a:gd name="f31" fmla="*/ f22 1 4380921"/>
                <a:gd name="f32" fmla="*/ f23 1 776550"/>
                <a:gd name="f33" fmla="*/ f24 1 4380921"/>
                <a:gd name="f34" fmla="*/ f25 1 776550"/>
                <a:gd name="f35" fmla="*/ f26 1 4380921"/>
                <a:gd name="f36" fmla="*/ f27 1 4380921"/>
                <a:gd name="f37" fmla="*/ f28 1 776550"/>
                <a:gd name="f38" fmla="*/ f29 1 776550"/>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4380921" h="776550">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FFC000"/>
            </a:solidFill>
            <a:ln w="12701" cap="flat">
              <a:solidFill>
                <a:srgbClr val="FFFFFF"/>
              </a:solidFill>
              <a:prstDash val="solid"/>
              <a:miter/>
            </a:ln>
          </p:spPr>
          <p:txBody>
            <a:bodyPr vert="horz" wrap="square" lIns="102677" tIns="102677" rIns="102677" bIns="102677" anchor="ctr" anchorCtr="0" compatLnSpc="1">
              <a:noAutofit/>
            </a:bodyPr>
            <a:lstStyle/>
            <a:p>
              <a:pPr marL="0" marR="0" lvl="0" indent="0" algn="l" defTabSz="755651" rtl="0" fontAlgn="auto" hangingPunct="1">
                <a:lnSpc>
                  <a:spcPct val="90000"/>
                </a:lnSpc>
                <a:spcBef>
                  <a:spcPts val="0"/>
                </a:spcBef>
                <a:spcAft>
                  <a:spcPts val="700"/>
                </a:spcAft>
                <a:buNone/>
                <a:tabLst/>
                <a:defRPr sz="1800" b="0" i="0" u="none" strike="noStrike" kern="0" cap="none" spc="0" baseline="0">
                  <a:solidFill>
                    <a:srgbClr val="000000"/>
                  </a:solidFill>
                  <a:uFillTx/>
                </a:defRPr>
              </a:pPr>
              <a:r>
                <a:rPr lang="en-US" sz="1700" b="0" i="0" u="none" strike="noStrike" kern="1200" cap="none" spc="0" baseline="0">
                  <a:solidFill>
                    <a:srgbClr val="000000"/>
                  </a:solidFill>
                  <a:uFillTx/>
                  <a:latin typeface="Calibri"/>
                </a:rPr>
                <a:t>seko ES likumu izpildei</a:t>
              </a:r>
              <a:endParaRPr lang="en-IE" sz="1700" b="0" i="0" u="none" strike="noStrike" kern="1200" cap="none" spc="0" baseline="0">
                <a:solidFill>
                  <a:srgbClr val="000000"/>
                </a:solidFill>
                <a:uFillTx/>
                <a:latin typeface="Calibri"/>
              </a:endParaRPr>
            </a:p>
          </p:txBody>
        </p:sp>
        <p:sp>
          <p:nvSpPr>
            <p:cNvPr id="5" name="Freeform: Shape 4">
              <a:extLst>
                <a:ext uri="{FF2B5EF4-FFF2-40B4-BE49-F238E27FC236}">
                  <a16:creationId xmlns:a16="http://schemas.microsoft.com/office/drawing/2014/main" id="{98B1C3C7-14CF-8276-F21E-75C23CE8C573}"/>
                </a:ext>
              </a:extLst>
            </p:cNvPr>
            <p:cNvSpPr/>
            <p:nvPr/>
          </p:nvSpPr>
          <p:spPr>
            <a:xfrm>
              <a:off x="199320" y="1797554"/>
              <a:ext cx="4380917" cy="776554"/>
            </a:xfrm>
            <a:custGeom>
              <a:avLst/>
              <a:gdLst>
                <a:gd name="f0" fmla="val 10800000"/>
                <a:gd name="f1" fmla="val 5400000"/>
                <a:gd name="f2" fmla="val 180"/>
                <a:gd name="f3" fmla="val w"/>
                <a:gd name="f4" fmla="val h"/>
                <a:gd name="f5" fmla="val 0"/>
                <a:gd name="f6" fmla="val 4380921"/>
                <a:gd name="f7" fmla="val 776550"/>
                <a:gd name="f8" fmla="val 129428"/>
                <a:gd name="f9" fmla="val 57947"/>
                <a:gd name="f10" fmla="val 4251493"/>
                <a:gd name="f11" fmla="val 4322974"/>
                <a:gd name="f12" fmla="val 647122"/>
                <a:gd name="f13" fmla="val 718603"/>
                <a:gd name="f14" fmla="+- 0 0 -90"/>
                <a:gd name="f15" fmla="*/ f3 1 4380921"/>
                <a:gd name="f16" fmla="*/ f4 1 776550"/>
                <a:gd name="f17" fmla="+- f7 0 f5"/>
                <a:gd name="f18" fmla="+- f6 0 f5"/>
                <a:gd name="f19" fmla="*/ f14 f0 1"/>
                <a:gd name="f20" fmla="*/ f18 1 4380921"/>
                <a:gd name="f21" fmla="*/ f17 1 776550"/>
                <a:gd name="f22" fmla="*/ 0 f18 1"/>
                <a:gd name="f23" fmla="*/ 129428 f17 1"/>
                <a:gd name="f24" fmla="*/ 129428 f18 1"/>
                <a:gd name="f25" fmla="*/ 0 f17 1"/>
                <a:gd name="f26" fmla="*/ 4251493 f18 1"/>
                <a:gd name="f27" fmla="*/ 4380921 f18 1"/>
                <a:gd name="f28" fmla="*/ 647122 f17 1"/>
                <a:gd name="f29" fmla="*/ 776550 f17 1"/>
                <a:gd name="f30" fmla="*/ f19 1 f2"/>
                <a:gd name="f31" fmla="*/ f22 1 4380921"/>
                <a:gd name="f32" fmla="*/ f23 1 776550"/>
                <a:gd name="f33" fmla="*/ f24 1 4380921"/>
                <a:gd name="f34" fmla="*/ f25 1 776550"/>
                <a:gd name="f35" fmla="*/ f26 1 4380921"/>
                <a:gd name="f36" fmla="*/ f27 1 4380921"/>
                <a:gd name="f37" fmla="*/ f28 1 776550"/>
                <a:gd name="f38" fmla="*/ f29 1 776550"/>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4380921" h="776550">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FFC000"/>
            </a:solidFill>
            <a:ln w="12701" cap="flat">
              <a:solidFill>
                <a:srgbClr val="FFFFFF"/>
              </a:solidFill>
              <a:prstDash val="solid"/>
              <a:miter/>
            </a:ln>
          </p:spPr>
          <p:txBody>
            <a:bodyPr vert="horz" wrap="square" lIns="102677" tIns="102677" rIns="102677" bIns="102677" anchor="ctr" anchorCtr="0" compatLnSpc="1">
              <a:noAutofit/>
            </a:bodyPr>
            <a:lstStyle/>
            <a:p>
              <a:pPr marL="0" marR="0" lvl="0" indent="0" algn="l" defTabSz="755651" rtl="0" fontAlgn="auto" hangingPunct="1">
                <a:lnSpc>
                  <a:spcPct val="90000"/>
                </a:lnSpc>
                <a:spcBef>
                  <a:spcPts val="0"/>
                </a:spcBef>
                <a:spcAft>
                  <a:spcPts val="700"/>
                </a:spcAft>
                <a:buNone/>
                <a:tabLst/>
                <a:defRPr sz="1800" b="0" i="0" u="none" strike="noStrike" kern="0" cap="none" spc="0" baseline="0">
                  <a:solidFill>
                    <a:srgbClr val="000000"/>
                  </a:solidFill>
                  <a:uFillTx/>
                </a:defRPr>
              </a:pPr>
              <a:r>
                <a:rPr lang="en-US" sz="1700" b="0" i="0" u="none" strike="noStrike" kern="1200" cap="none" spc="0" baseline="0">
                  <a:solidFill>
                    <a:srgbClr val="000000"/>
                  </a:solidFill>
                  <a:uFillTx/>
                  <a:latin typeface="Calibri"/>
                </a:rPr>
                <a:t>gādā, lai ES valstis ievērotu ES likumus</a:t>
              </a:r>
              <a:endParaRPr lang="en-IE" sz="1700" b="0" i="0" u="none" strike="noStrike" kern="1200" cap="none" spc="0" baseline="0">
                <a:solidFill>
                  <a:srgbClr val="000000"/>
                </a:solidFill>
                <a:uFillTx/>
                <a:latin typeface="Calibri"/>
              </a:endParaRPr>
            </a:p>
          </p:txBody>
        </p:sp>
        <p:sp>
          <p:nvSpPr>
            <p:cNvPr id="6" name="Freeform: Shape 5">
              <a:extLst>
                <a:ext uri="{FF2B5EF4-FFF2-40B4-BE49-F238E27FC236}">
                  <a16:creationId xmlns:a16="http://schemas.microsoft.com/office/drawing/2014/main" id="{450C2A1E-3F93-9C8C-512B-1FF0D64DFFD7}"/>
                </a:ext>
              </a:extLst>
            </p:cNvPr>
            <p:cNvSpPr/>
            <p:nvPr/>
          </p:nvSpPr>
          <p:spPr>
            <a:xfrm>
              <a:off x="199320" y="2588364"/>
              <a:ext cx="4380917" cy="776554"/>
            </a:xfrm>
            <a:custGeom>
              <a:avLst/>
              <a:gdLst>
                <a:gd name="f0" fmla="val 10800000"/>
                <a:gd name="f1" fmla="val 5400000"/>
                <a:gd name="f2" fmla="val 180"/>
                <a:gd name="f3" fmla="val w"/>
                <a:gd name="f4" fmla="val h"/>
                <a:gd name="f5" fmla="val 0"/>
                <a:gd name="f6" fmla="val 4380921"/>
                <a:gd name="f7" fmla="val 776550"/>
                <a:gd name="f8" fmla="val 129428"/>
                <a:gd name="f9" fmla="val 57947"/>
                <a:gd name="f10" fmla="val 4251493"/>
                <a:gd name="f11" fmla="val 4322974"/>
                <a:gd name="f12" fmla="val 647122"/>
                <a:gd name="f13" fmla="val 718603"/>
                <a:gd name="f14" fmla="+- 0 0 -90"/>
                <a:gd name="f15" fmla="*/ f3 1 4380921"/>
                <a:gd name="f16" fmla="*/ f4 1 776550"/>
                <a:gd name="f17" fmla="+- f7 0 f5"/>
                <a:gd name="f18" fmla="+- f6 0 f5"/>
                <a:gd name="f19" fmla="*/ f14 f0 1"/>
                <a:gd name="f20" fmla="*/ f18 1 4380921"/>
                <a:gd name="f21" fmla="*/ f17 1 776550"/>
                <a:gd name="f22" fmla="*/ 0 f18 1"/>
                <a:gd name="f23" fmla="*/ 129428 f17 1"/>
                <a:gd name="f24" fmla="*/ 129428 f18 1"/>
                <a:gd name="f25" fmla="*/ 0 f17 1"/>
                <a:gd name="f26" fmla="*/ 4251493 f18 1"/>
                <a:gd name="f27" fmla="*/ 4380921 f18 1"/>
                <a:gd name="f28" fmla="*/ 647122 f17 1"/>
                <a:gd name="f29" fmla="*/ 776550 f17 1"/>
                <a:gd name="f30" fmla="*/ f19 1 f2"/>
                <a:gd name="f31" fmla="*/ f22 1 4380921"/>
                <a:gd name="f32" fmla="*/ f23 1 776550"/>
                <a:gd name="f33" fmla="*/ f24 1 4380921"/>
                <a:gd name="f34" fmla="*/ f25 1 776550"/>
                <a:gd name="f35" fmla="*/ f26 1 4380921"/>
                <a:gd name="f36" fmla="*/ f27 1 4380921"/>
                <a:gd name="f37" fmla="*/ f28 1 776550"/>
                <a:gd name="f38" fmla="*/ f29 1 776550"/>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4380921" h="776550">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FFC000"/>
            </a:solidFill>
            <a:ln w="12701" cap="flat">
              <a:solidFill>
                <a:srgbClr val="FFFFFF"/>
              </a:solidFill>
              <a:prstDash val="solid"/>
              <a:miter/>
            </a:ln>
          </p:spPr>
          <p:txBody>
            <a:bodyPr vert="horz" wrap="square" lIns="102677" tIns="102677" rIns="102677" bIns="102677" anchor="ctr" anchorCtr="0" compatLnSpc="1">
              <a:noAutofit/>
            </a:bodyPr>
            <a:lstStyle/>
            <a:p>
              <a:pPr marL="0" marR="0" lvl="0" indent="0" algn="l" defTabSz="755651" rtl="0" fontAlgn="auto" hangingPunct="1">
                <a:lnSpc>
                  <a:spcPct val="90000"/>
                </a:lnSpc>
                <a:spcBef>
                  <a:spcPts val="0"/>
                </a:spcBef>
                <a:spcAft>
                  <a:spcPts val="700"/>
                </a:spcAft>
                <a:buNone/>
                <a:tabLst/>
                <a:defRPr sz="1800" b="0" i="0" u="none" strike="noStrike" kern="0" cap="none" spc="0" baseline="0">
                  <a:solidFill>
                    <a:srgbClr val="000000"/>
                  </a:solidFill>
                  <a:uFillTx/>
                </a:defRPr>
              </a:pPr>
              <a:r>
                <a:rPr lang="en-US" sz="1700" b="0" i="0" u="none" strike="noStrike" kern="1200" cap="none" spc="0" baseline="0">
                  <a:solidFill>
                    <a:srgbClr val="000000"/>
                  </a:solidFill>
                  <a:uFillTx/>
                  <a:latin typeface="Calibri"/>
                </a:rPr>
                <a:t>konsultē valstu tiesas, kā interpretēt šos likumus</a:t>
              </a:r>
              <a:endParaRPr lang="en-IE" sz="1700" b="0" i="0" u="none" strike="noStrike" kern="1200" cap="none" spc="0" baseline="0">
                <a:solidFill>
                  <a:srgbClr val="000000"/>
                </a:solidFill>
                <a:uFillTx/>
                <a:latin typeface="Calibri"/>
              </a:endParaRPr>
            </a:p>
          </p:txBody>
        </p:sp>
        <p:sp>
          <p:nvSpPr>
            <p:cNvPr id="7" name="Freeform: Shape 6">
              <a:extLst>
                <a:ext uri="{FF2B5EF4-FFF2-40B4-BE49-F238E27FC236}">
                  <a16:creationId xmlns:a16="http://schemas.microsoft.com/office/drawing/2014/main" id="{AEC849EC-BB53-22C6-8FC9-418A726B9244}"/>
                </a:ext>
              </a:extLst>
            </p:cNvPr>
            <p:cNvSpPr/>
            <p:nvPr/>
          </p:nvSpPr>
          <p:spPr>
            <a:xfrm>
              <a:off x="199320" y="3379174"/>
              <a:ext cx="4380917" cy="776554"/>
            </a:xfrm>
            <a:custGeom>
              <a:avLst/>
              <a:gdLst>
                <a:gd name="f0" fmla="val 10800000"/>
                <a:gd name="f1" fmla="val 5400000"/>
                <a:gd name="f2" fmla="val 180"/>
                <a:gd name="f3" fmla="val w"/>
                <a:gd name="f4" fmla="val h"/>
                <a:gd name="f5" fmla="val 0"/>
                <a:gd name="f6" fmla="val 4380921"/>
                <a:gd name="f7" fmla="val 776550"/>
                <a:gd name="f8" fmla="val 129428"/>
                <a:gd name="f9" fmla="val 57947"/>
                <a:gd name="f10" fmla="val 4251493"/>
                <a:gd name="f11" fmla="val 4322974"/>
                <a:gd name="f12" fmla="val 647122"/>
                <a:gd name="f13" fmla="val 718603"/>
                <a:gd name="f14" fmla="+- 0 0 -90"/>
                <a:gd name="f15" fmla="*/ f3 1 4380921"/>
                <a:gd name="f16" fmla="*/ f4 1 776550"/>
                <a:gd name="f17" fmla="+- f7 0 f5"/>
                <a:gd name="f18" fmla="+- f6 0 f5"/>
                <a:gd name="f19" fmla="*/ f14 f0 1"/>
                <a:gd name="f20" fmla="*/ f18 1 4380921"/>
                <a:gd name="f21" fmla="*/ f17 1 776550"/>
                <a:gd name="f22" fmla="*/ 0 f18 1"/>
                <a:gd name="f23" fmla="*/ 129428 f17 1"/>
                <a:gd name="f24" fmla="*/ 129428 f18 1"/>
                <a:gd name="f25" fmla="*/ 0 f17 1"/>
                <a:gd name="f26" fmla="*/ 4251493 f18 1"/>
                <a:gd name="f27" fmla="*/ 4380921 f18 1"/>
                <a:gd name="f28" fmla="*/ 647122 f17 1"/>
                <a:gd name="f29" fmla="*/ 776550 f17 1"/>
                <a:gd name="f30" fmla="*/ f19 1 f2"/>
                <a:gd name="f31" fmla="*/ f22 1 4380921"/>
                <a:gd name="f32" fmla="*/ f23 1 776550"/>
                <a:gd name="f33" fmla="*/ f24 1 4380921"/>
                <a:gd name="f34" fmla="*/ f25 1 776550"/>
                <a:gd name="f35" fmla="*/ f26 1 4380921"/>
                <a:gd name="f36" fmla="*/ f27 1 4380921"/>
                <a:gd name="f37" fmla="*/ f28 1 776550"/>
                <a:gd name="f38" fmla="*/ f29 1 776550"/>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4380921" h="776550">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FFC000"/>
            </a:solidFill>
            <a:ln w="12701" cap="flat">
              <a:solidFill>
                <a:srgbClr val="FFFFFF"/>
              </a:solidFill>
              <a:prstDash val="solid"/>
              <a:miter/>
            </a:ln>
          </p:spPr>
          <p:txBody>
            <a:bodyPr vert="horz" wrap="square" lIns="102677" tIns="102677" rIns="102677" bIns="102677" anchor="ctr" anchorCtr="0" compatLnSpc="1">
              <a:noAutofit/>
            </a:bodyPr>
            <a:lstStyle/>
            <a:p>
              <a:pPr marL="0" marR="0" lvl="0" indent="0" algn="l" defTabSz="755651" rtl="0" fontAlgn="auto" hangingPunct="1">
                <a:lnSpc>
                  <a:spcPct val="90000"/>
                </a:lnSpc>
                <a:spcBef>
                  <a:spcPts val="0"/>
                </a:spcBef>
                <a:spcAft>
                  <a:spcPts val="700"/>
                </a:spcAft>
                <a:buNone/>
                <a:tabLst/>
                <a:defRPr sz="1800" b="0" i="0" u="none" strike="noStrike" kern="0" cap="none" spc="0" baseline="0">
                  <a:solidFill>
                    <a:srgbClr val="000000"/>
                  </a:solidFill>
                  <a:uFillTx/>
                </a:defRPr>
              </a:pPr>
              <a:r>
                <a:rPr lang="en-US" sz="1700" b="0" i="0" u="none" strike="noStrike" kern="1200" cap="none" spc="0" baseline="0">
                  <a:solidFill>
                    <a:srgbClr val="000000"/>
                  </a:solidFill>
                  <a:uFillTx/>
                  <a:latin typeface="Calibri"/>
                </a:rPr>
                <a:t>piespriež sodu valstīm, kas neievēro ES likumus</a:t>
              </a:r>
              <a:endParaRPr lang="en-IE" sz="1700" b="0" i="0" u="none" strike="noStrike" kern="1200" cap="none" spc="0" baseline="0">
                <a:solidFill>
                  <a:srgbClr val="000000"/>
                </a:solidFill>
                <a:uFillTx/>
                <a:latin typeface="Calibri"/>
              </a:endParaRPr>
            </a:p>
          </p:txBody>
        </p:sp>
        <p:sp>
          <p:nvSpPr>
            <p:cNvPr id="8" name="Freeform: Shape 7">
              <a:extLst>
                <a:ext uri="{FF2B5EF4-FFF2-40B4-BE49-F238E27FC236}">
                  <a16:creationId xmlns:a16="http://schemas.microsoft.com/office/drawing/2014/main" id="{EA8CFB67-6DB7-FE99-B3AB-452C801AB622}"/>
                </a:ext>
              </a:extLst>
            </p:cNvPr>
            <p:cNvSpPr/>
            <p:nvPr/>
          </p:nvSpPr>
          <p:spPr>
            <a:xfrm>
              <a:off x="199320" y="4169984"/>
              <a:ext cx="4380917" cy="776554"/>
            </a:xfrm>
            <a:custGeom>
              <a:avLst/>
              <a:gdLst>
                <a:gd name="f0" fmla="val 10800000"/>
                <a:gd name="f1" fmla="val 5400000"/>
                <a:gd name="f2" fmla="val 180"/>
                <a:gd name="f3" fmla="val w"/>
                <a:gd name="f4" fmla="val h"/>
                <a:gd name="f5" fmla="val 0"/>
                <a:gd name="f6" fmla="val 4380921"/>
                <a:gd name="f7" fmla="val 776550"/>
                <a:gd name="f8" fmla="val 129428"/>
                <a:gd name="f9" fmla="val 57947"/>
                <a:gd name="f10" fmla="val 4251493"/>
                <a:gd name="f11" fmla="val 4322974"/>
                <a:gd name="f12" fmla="val 647122"/>
                <a:gd name="f13" fmla="val 718603"/>
                <a:gd name="f14" fmla="+- 0 0 -90"/>
                <a:gd name="f15" fmla="*/ f3 1 4380921"/>
                <a:gd name="f16" fmla="*/ f4 1 776550"/>
                <a:gd name="f17" fmla="+- f7 0 f5"/>
                <a:gd name="f18" fmla="+- f6 0 f5"/>
                <a:gd name="f19" fmla="*/ f14 f0 1"/>
                <a:gd name="f20" fmla="*/ f18 1 4380921"/>
                <a:gd name="f21" fmla="*/ f17 1 776550"/>
                <a:gd name="f22" fmla="*/ 0 f18 1"/>
                <a:gd name="f23" fmla="*/ 129428 f17 1"/>
                <a:gd name="f24" fmla="*/ 129428 f18 1"/>
                <a:gd name="f25" fmla="*/ 0 f17 1"/>
                <a:gd name="f26" fmla="*/ 4251493 f18 1"/>
                <a:gd name="f27" fmla="*/ 4380921 f18 1"/>
                <a:gd name="f28" fmla="*/ 647122 f17 1"/>
                <a:gd name="f29" fmla="*/ 776550 f17 1"/>
                <a:gd name="f30" fmla="*/ f19 1 f2"/>
                <a:gd name="f31" fmla="*/ f22 1 4380921"/>
                <a:gd name="f32" fmla="*/ f23 1 776550"/>
                <a:gd name="f33" fmla="*/ f24 1 4380921"/>
                <a:gd name="f34" fmla="*/ f25 1 776550"/>
                <a:gd name="f35" fmla="*/ f26 1 4380921"/>
                <a:gd name="f36" fmla="*/ f27 1 4380921"/>
                <a:gd name="f37" fmla="*/ f28 1 776550"/>
                <a:gd name="f38" fmla="*/ f29 1 776550"/>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4380921" h="776550">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FFC000"/>
            </a:solidFill>
            <a:ln w="12701" cap="flat">
              <a:solidFill>
                <a:srgbClr val="FFFFFF"/>
              </a:solidFill>
              <a:prstDash val="solid"/>
              <a:miter/>
            </a:ln>
          </p:spPr>
          <p:txBody>
            <a:bodyPr vert="horz" wrap="square" lIns="102677" tIns="102677" rIns="102677" bIns="102677" anchor="ctr" anchorCtr="0" compatLnSpc="1">
              <a:noAutofit/>
            </a:bodyPr>
            <a:lstStyle/>
            <a:p>
              <a:pPr marL="0" marR="0" lvl="0" indent="0" algn="l" defTabSz="755651" rtl="0" fontAlgn="auto" hangingPunct="1">
                <a:lnSpc>
                  <a:spcPct val="90000"/>
                </a:lnSpc>
                <a:spcBef>
                  <a:spcPts val="0"/>
                </a:spcBef>
                <a:spcAft>
                  <a:spcPts val="700"/>
                </a:spcAft>
                <a:buNone/>
                <a:tabLst/>
                <a:defRPr sz="1800" b="0" i="0" u="none" strike="noStrike" kern="0" cap="none" spc="0" baseline="0">
                  <a:solidFill>
                    <a:srgbClr val="000000"/>
                  </a:solidFill>
                  <a:uFillTx/>
                </a:defRPr>
              </a:pPr>
              <a:r>
                <a:rPr lang="en-US" sz="1700" b="0" i="0" u="none" strike="noStrike" kern="1200" cap="none" spc="0" baseline="0">
                  <a:solidFill>
                    <a:srgbClr val="000000"/>
                  </a:solidFill>
                  <a:uFillTx/>
                  <a:latin typeface="Calibri"/>
                </a:rPr>
                <a:t>pārbauda, vai likumos ir ievērotas pamattiesības (piem., runas brīvība, preses brīvība)</a:t>
              </a:r>
              <a:endParaRPr lang="en-IE" sz="1700" b="0" i="0" u="none" strike="noStrike" kern="1200" cap="none" spc="0" baseline="0">
                <a:solidFill>
                  <a:srgbClr val="000000"/>
                </a:solidFill>
                <a:uFillTx/>
                <a:latin typeface="Calibri"/>
              </a:endParaRPr>
            </a:p>
          </p:txBody>
        </p:sp>
        <p:sp>
          <p:nvSpPr>
            <p:cNvPr id="9" name="Freeform: Shape 8">
              <a:extLst>
                <a:ext uri="{FF2B5EF4-FFF2-40B4-BE49-F238E27FC236}">
                  <a16:creationId xmlns:a16="http://schemas.microsoft.com/office/drawing/2014/main" id="{44145088-89CE-7B34-C1AB-DFF443A96053}"/>
                </a:ext>
              </a:extLst>
            </p:cNvPr>
            <p:cNvSpPr/>
            <p:nvPr/>
          </p:nvSpPr>
          <p:spPr>
            <a:xfrm>
              <a:off x="199320" y="4960793"/>
              <a:ext cx="4380917" cy="776554"/>
            </a:xfrm>
            <a:custGeom>
              <a:avLst/>
              <a:gdLst>
                <a:gd name="f0" fmla="val 10800000"/>
                <a:gd name="f1" fmla="val 5400000"/>
                <a:gd name="f2" fmla="val 180"/>
                <a:gd name="f3" fmla="val w"/>
                <a:gd name="f4" fmla="val h"/>
                <a:gd name="f5" fmla="val 0"/>
                <a:gd name="f6" fmla="val 4380921"/>
                <a:gd name="f7" fmla="val 776550"/>
                <a:gd name="f8" fmla="val 129428"/>
                <a:gd name="f9" fmla="val 57947"/>
                <a:gd name="f10" fmla="val 4251493"/>
                <a:gd name="f11" fmla="val 4322974"/>
                <a:gd name="f12" fmla="val 647122"/>
                <a:gd name="f13" fmla="val 718603"/>
                <a:gd name="f14" fmla="+- 0 0 -90"/>
                <a:gd name="f15" fmla="*/ f3 1 4380921"/>
                <a:gd name="f16" fmla="*/ f4 1 776550"/>
                <a:gd name="f17" fmla="+- f7 0 f5"/>
                <a:gd name="f18" fmla="+- f6 0 f5"/>
                <a:gd name="f19" fmla="*/ f14 f0 1"/>
                <a:gd name="f20" fmla="*/ f18 1 4380921"/>
                <a:gd name="f21" fmla="*/ f17 1 776550"/>
                <a:gd name="f22" fmla="*/ 0 f18 1"/>
                <a:gd name="f23" fmla="*/ 129428 f17 1"/>
                <a:gd name="f24" fmla="*/ 129428 f18 1"/>
                <a:gd name="f25" fmla="*/ 0 f17 1"/>
                <a:gd name="f26" fmla="*/ 4251493 f18 1"/>
                <a:gd name="f27" fmla="*/ 4380921 f18 1"/>
                <a:gd name="f28" fmla="*/ 647122 f17 1"/>
                <a:gd name="f29" fmla="*/ 776550 f17 1"/>
                <a:gd name="f30" fmla="*/ f19 1 f2"/>
                <a:gd name="f31" fmla="*/ f22 1 4380921"/>
                <a:gd name="f32" fmla="*/ f23 1 776550"/>
                <a:gd name="f33" fmla="*/ f24 1 4380921"/>
                <a:gd name="f34" fmla="*/ f25 1 776550"/>
                <a:gd name="f35" fmla="*/ f26 1 4380921"/>
                <a:gd name="f36" fmla="*/ f27 1 4380921"/>
                <a:gd name="f37" fmla="*/ f28 1 776550"/>
                <a:gd name="f38" fmla="*/ f29 1 776550"/>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4380921" h="776550">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FFC000"/>
            </a:solidFill>
            <a:ln w="12701" cap="flat">
              <a:solidFill>
                <a:srgbClr val="FFFFFF"/>
              </a:solidFill>
              <a:prstDash val="solid"/>
              <a:miter/>
            </a:ln>
          </p:spPr>
          <p:txBody>
            <a:bodyPr vert="horz" wrap="square" lIns="102677" tIns="102677" rIns="102677" bIns="102677" anchor="ctr" anchorCtr="0" compatLnSpc="1">
              <a:noAutofit/>
            </a:bodyPr>
            <a:lstStyle/>
            <a:p>
              <a:pPr marL="0" marR="0" lvl="0" indent="0" algn="l" defTabSz="755651" rtl="0" fontAlgn="auto" hangingPunct="1">
                <a:lnSpc>
                  <a:spcPct val="90000"/>
                </a:lnSpc>
                <a:spcBef>
                  <a:spcPts val="0"/>
                </a:spcBef>
                <a:spcAft>
                  <a:spcPts val="700"/>
                </a:spcAft>
                <a:buNone/>
                <a:tabLst/>
                <a:defRPr sz="1800" b="0" i="0" u="none" strike="noStrike" kern="0" cap="none" spc="0" baseline="0">
                  <a:solidFill>
                    <a:srgbClr val="000000"/>
                  </a:solidFill>
                  <a:uFillTx/>
                </a:defRPr>
              </a:pPr>
              <a:r>
                <a:rPr lang="en-US" sz="1700" b="0" i="0" u="none" strike="noStrike" kern="1200" cap="none" spc="0" baseline="0">
                  <a:solidFill>
                    <a:srgbClr val="000000"/>
                  </a:solidFill>
                  <a:uFillTx/>
                  <a:latin typeface="Calibri"/>
                </a:rPr>
                <a:t>tajā ir pa vienam tiesnesim no katras ES valsts</a:t>
              </a:r>
              <a:endParaRPr lang="en-IE" sz="1700" b="0" i="0" u="none" strike="noStrike" kern="1200" cap="none" spc="0" baseline="0">
                <a:solidFill>
                  <a:srgbClr val="000000"/>
                </a:solidFill>
                <a:uFillTx/>
                <a:latin typeface="Calibri"/>
              </a:endParaRPr>
            </a:p>
          </p:txBody>
        </p:sp>
        <p:sp>
          <p:nvSpPr>
            <p:cNvPr id="10" name="Freeform: Shape 9">
              <a:extLst>
                <a:ext uri="{FF2B5EF4-FFF2-40B4-BE49-F238E27FC236}">
                  <a16:creationId xmlns:a16="http://schemas.microsoft.com/office/drawing/2014/main" id="{86A378A5-24AE-095A-5046-6BB870062048}"/>
                </a:ext>
              </a:extLst>
            </p:cNvPr>
            <p:cNvSpPr/>
            <p:nvPr/>
          </p:nvSpPr>
          <p:spPr>
            <a:xfrm>
              <a:off x="199320" y="5751603"/>
              <a:ext cx="4380917" cy="776554"/>
            </a:xfrm>
            <a:custGeom>
              <a:avLst/>
              <a:gdLst>
                <a:gd name="f0" fmla="val 10800000"/>
                <a:gd name="f1" fmla="val 5400000"/>
                <a:gd name="f2" fmla="val 180"/>
                <a:gd name="f3" fmla="val w"/>
                <a:gd name="f4" fmla="val h"/>
                <a:gd name="f5" fmla="val 0"/>
                <a:gd name="f6" fmla="val 4380921"/>
                <a:gd name="f7" fmla="val 776550"/>
                <a:gd name="f8" fmla="val 129428"/>
                <a:gd name="f9" fmla="val 57947"/>
                <a:gd name="f10" fmla="val 4251493"/>
                <a:gd name="f11" fmla="val 4322974"/>
                <a:gd name="f12" fmla="val 647122"/>
                <a:gd name="f13" fmla="val 718603"/>
                <a:gd name="f14" fmla="+- 0 0 -90"/>
                <a:gd name="f15" fmla="*/ f3 1 4380921"/>
                <a:gd name="f16" fmla="*/ f4 1 776550"/>
                <a:gd name="f17" fmla="+- f7 0 f5"/>
                <a:gd name="f18" fmla="+- f6 0 f5"/>
                <a:gd name="f19" fmla="*/ f14 f0 1"/>
                <a:gd name="f20" fmla="*/ f18 1 4380921"/>
                <a:gd name="f21" fmla="*/ f17 1 776550"/>
                <a:gd name="f22" fmla="*/ 0 f18 1"/>
                <a:gd name="f23" fmla="*/ 129428 f17 1"/>
                <a:gd name="f24" fmla="*/ 129428 f18 1"/>
                <a:gd name="f25" fmla="*/ 0 f17 1"/>
                <a:gd name="f26" fmla="*/ 4251493 f18 1"/>
                <a:gd name="f27" fmla="*/ 4380921 f18 1"/>
                <a:gd name="f28" fmla="*/ 647122 f17 1"/>
                <a:gd name="f29" fmla="*/ 776550 f17 1"/>
                <a:gd name="f30" fmla="*/ f19 1 f2"/>
                <a:gd name="f31" fmla="*/ f22 1 4380921"/>
                <a:gd name="f32" fmla="*/ f23 1 776550"/>
                <a:gd name="f33" fmla="*/ f24 1 4380921"/>
                <a:gd name="f34" fmla="*/ f25 1 776550"/>
                <a:gd name="f35" fmla="*/ f26 1 4380921"/>
                <a:gd name="f36" fmla="*/ f27 1 4380921"/>
                <a:gd name="f37" fmla="*/ f28 1 776550"/>
                <a:gd name="f38" fmla="*/ f29 1 776550"/>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4380921" h="776550">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FFC000"/>
            </a:solidFill>
            <a:ln w="12701" cap="flat">
              <a:solidFill>
                <a:srgbClr val="FFFFFF"/>
              </a:solidFill>
              <a:prstDash val="solid"/>
              <a:miter/>
            </a:ln>
          </p:spPr>
          <p:txBody>
            <a:bodyPr vert="horz" wrap="square" lIns="102677" tIns="102677" rIns="102677" bIns="102677" anchor="ctr" anchorCtr="0" compatLnSpc="1">
              <a:noAutofit/>
            </a:bodyPr>
            <a:lstStyle/>
            <a:p>
              <a:pPr marL="0" marR="0" lvl="0" indent="0" algn="l" defTabSz="755651" rtl="0" fontAlgn="auto" hangingPunct="1">
                <a:lnSpc>
                  <a:spcPct val="90000"/>
                </a:lnSpc>
                <a:spcBef>
                  <a:spcPts val="0"/>
                </a:spcBef>
                <a:spcAft>
                  <a:spcPts val="700"/>
                </a:spcAft>
                <a:buNone/>
                <a:tabLst/>
                <a:defRPr sz="1800" b="0" i="0" u="none" strike="noStrike" kern="0" cap="none" spc="0" baseline="0">
                  <a:solidFill>
                    <a:srgbClr val="000000"/>
                  </a:solidFill>
                  <a:uFillTx/>
                </a:defRPr>
              </a:pPr>
              <a:r>
                <a:rPr lang="en-US" sz="1700" b="0" i="0" u="none" strike="noStrike" kern="1200" cap="none" spc="0" baseline="0">
                  <a:solidFill>
                    <a:srgbClr val="000000"/>
                  </a:solidFill>
                  <a:uFillTx/>
                  <a:latin typeface="Calibri"/>
                </a:rPr>
                <a:t>atrodas Luksemburgā</a:t>
              </a:r>
              <a:endParaRPr lang="en-IE" sz="1700" b="0" i="0" u="none" strike="noStrike" kern="1200" cap="none" spc="0" baseline="0">
                <a:solidFill>
                  <a:srgbClr val="000000"/>
                </a:solidFill>
                <a:uFillTx/>
                <a:latin typeface="Calibri"/>
              </a:endParaRPr>
            </a:p>
          </p:txBody>
        </p:sp>
      </p:grpSp>
      <p:sp>
        <p:nvSpPr>
          <p:cNvPr id="11" name="Larme 2">
            <a:extLst>
              <a:ext uri="{FF2B5EF4-FFF2-40B4-BE49-F238E27FC236}">
                <a16:creationId xmlns:a16="http://schemas.microsoft.com/office/drawing/2014/main" id="{AFDD88DC-4352-0FC7-9866-C9986D0B0CF7}"/>
              </a:ext>
            </a:extLst>
          </p:cNvPr>
          <p:cNvSpPr/>
          <p:nvPr/>
        </p:nvSpPr>
        <p:spPr>
          <a:xfrm rot="5591633">
            <a:off x="181156" y="150277"/>
            <a:ext cx="579601" cy="583067"/>
          </a:xfrm>
          <a:custGeom>
            <a:avLst/>
            <a:gdLst>
              <a:gd name="f0" fmla="val 10800000"/>
              <a:gd name="f1" fmla="val 5400000"/>
              <a:gd name="f2" fmla="val 180"/>
              <a:gd name="f3" fmla="val w"/>
              <a:gd name="f4" fmla="val h"/>
              <a:gd name="f5" fmla="val ss"/>
              <a:gd name="f6" fmla="val 0"/>
              <a:gd name="f7" fmla="*/ 5419351 1 1725033"/>
              <a:gd name="f8" fmla="sqrt 2"/>
              <a:gd name="f9" fmla="val 100000"/>
              <a:gd name="f10" fmla="+- 0 0 -180"/>
              <a:gd name="f11" fmla="+- 0 0 -360"/>
              <a:gd name="f12" fmla="abs f3"/>
              <a:gd name="f13" fmla="abs f4"/>
              <a:gd name="f14" fmla="abs f5"/>
              <a:gd name="f15" fmla="+- 2700000 f1 0"/>
              <a:gd name="f16" fmla="*/ f10 f0 1"/>
              <a:gd name="f17" fmla="*/ f11 f0 1"/>
              <a:gd name="f18" fmla="?: f12 f3 1"/>
              <a:gd name="f19" fmla="?: f13 f4 1"/>
              <a:gd name="f20" fmla="?: f14 f5 1"/>
              <a:gd name="f21" fmla="+- f15 0 f1"/>
              <a:gd name="f22" fmla="*/ f16 1 f2"/>
              <a:gd name="f23" fmla="*/ f17 1 f2"/>
              <a:gd name="f24" fmla="*/ f18 1 21600"/>
              <a:gd name="f25" fmla="*/ f19 1 21600"/>
              <a:gd name="f26" fmla="*/ 21600 f18 1"/>
              <a:gd name="f27" fmla="*/ 21600 f19 1"/>
              <a:gd name="f28" fmla="+- f21 f1 0"/>
              <a:gd name="f29" fmla="+- f22 0 f1"/>
              <a:gd name="f30" fmla="+- f23 0 f1"/>
              <a:gd name="f31" fmla="min f25 f24"/>
              <a:gd name="f32" fmla="*/ f26 1 f20"/>
              <a:gd name="f33" fmla="*/ f27 1 f20"/>
              <a:gd name="f34" fmla="*/ f28 f7 1"/>
              <a:gd name="f35" fmla="val f32"/>
              <a:gd name="f36" fmla="val f33"/>
              <a:gd name="f37" fmla="*/ f34 1 f0"/>
              <a:gd name="f38" fmla="*/ f6 f31 1"/>
              <a:gd name="f39" fmla="+- f36 0 f6"/>
              <a:gd name="f40" fmla="+- f35 0 f6"/>
              <a:gd name="f41" fmla="+- 0 0 f37"/>
              <a:gd name="f42" fmla="*/ f35 f31 1"/>
              <a:gd name="f43" fmla="*/ f39 1 2"/>
              <a:gd name="f44" fmla="*/ f40 1 2"/>
              <a:gd name="f45" fmla="+- 0 0 f41"/>
              <a:gd name="f46" fmla="+- f6 f43 0"/>
              <a:gd name="f47" fmla="+- f6 f44 0"/>
              <a:gd name="f48" fmla="*/ f44 f8 1"/>
              <a:gd name="f49" fmla="*/ f43 f8 1"/>
              <a:gd name="f50" fmla="*/ f45 f0 1"/>
              <a:gd name="f51" fmla="*/ f44 f31 1"/>
              <a:gd name="f52" fmla="*/ f43 f31 1"/>
              <a:gd name="f53" fmla="*/ f48 f9 1"/>
              <a:gd name="f54" fmla="*/ f49 f9 1"/>
              <a:gd name="f55" fmla="*/ f50 1 f7"/>
              <a:gd name="f56" fmla="*/ f46 f31 1"/>
              <a:gd name="f57" fmla="*/ f53 1 100000"/>
              <a:gd name="f58" fmla="*/ f54 1 100000"/>
              <a:gd name="f59" fmla="+- f55 0 f1"/>
              <a:gd name="f60" fmla="cos 1 f59"/>
              <a:gd name="f61" fmla="sin 1 f59"/>
              <a:gd name="f62" fmla="+- 0 0 f60"/>
              <a:gd name="f63" fmla="+- 0 0 f61"/>
              <a:gd name="f64" fmla="+- 0 0 f62"/>
              <a:gd name="f65" fmla="+- 0 0 f63"/>
              <a:gd name="f66" fmla="val f64"/>
              <a:gd name="f67" fmla="val f65"/>
              <a:gd name="f68" fmla="*/ f66 f57 1"/>
              <a:gd name="f69" fmla="*/ f67 f58 1"/>
              <a:gd name="f70" fmla="*/ f66 f44 1"/>
              <a:gd name="f71" fmla="*/ f67 f43 1"/>
              <a:gd name="f72" fmla="+- f47 f68 0"/>
              <a:gd name="f73" fmla="+- f46 0 f69"/>
              <a:gd name="f74" fmla="+- f47 0 f70"/>
              <a:gd name="f75" fmla="+- f47 f70 0"/>
              <a:gd name="f76" fmla="+- f46 0 f71"/>
              <a:gd name="f77" fmla="+- f46 f71 0"/>
              <a:gd name="f78" fmla="+- f47 f72 0"/>
              <a:gd name="f79" fmla="+- f46 f73 0"/>
              <a:gd name="f80" fmla="*/ f74 f31 1"/>
              <a:gd name="f81" fmla="*/ f76 f31 1"/>
              <a:gd name="f82" fmla="*/ f75 f31 1"/>
              <a:gd name="f83" fmla="*/ f77 f31 1"/>
              <a:gd name="f84" fmla="*/ f72 f31 1"/>
              <a:gd name="f85" fmla="*/ f73 f31 1"/>
              <a:gd name="f86" fmla="*/ f78 1 2"/>
              <a:gd name="f87" fmla="*/ f79 1 2"/>
              <a:gd name="f88" fmla="*/ f86 f31 1"/>
              <a:gd name="f89" fmla="*/ f87 f31 1"/>
            </a:gdLst>
            <a:ahLst/>
            <a:cxnLst>
              <a:cxn ang="3cd4">
                <a:pos x="hc" y="t"/>
              </a:cxn>
              <a:cxn ang="0">
                <a:pos x="r" y="vc"/>
              </a:cxn>
              <a:cxn ang="cd4">
                <a:pos x="hc" y="b"/>
              </a:cxn>
              <a:cxn ang="cd2">
                <a:pos x="l" y="vc"/>
              </a:cxn>
              <a:cxn ang="f29">
                <a:pos x="f82" y="f83"/>
              </a:cxn>
              <a:cxn ang="f29">
                <a:pos x="f80" y="f83"/>
              </a:cxn>
              <a:cxn ang="f30">
                <a:pos x="f80" y="f81"/>
              </a:cxn>
              <a:cxn ang="f30">
                <a:pos x="f84" y="f85"/>
              </a:cxn>
            </a:cxnLst>
            <a:rect l="f80" t="f81" r="f82" b="f83"/>
            <a:pathLst>
              <a:path>
                <a:moveTo>
                  <a:pt x="f38" y="f56"/>
                </a:moveTo>
                <a:arcTo wR="f51" hR="f52" stAng="f0" swAng="f1"/>
                <a:quadBezTo>
                  <a:pt x="f88" y="f38"/>
                  <a:pt x="f84" y="f85"/>
                </a:quadBezTo>
                <a:quadBezTo>
                  <a:pt x="f42" y="f89"/>
                  <a:pt x="f42" y="f56"/>
                </a:quadBezTo>
                <a:arcTo wR="f51" hR="f52" stAng="f6" swAng="f0"/>
                <a:close/>
              </a:path>
            </a:pathLst>
          </a:custGeom>
          <a:solidFill>
            <a:srgbClr val="FFC000"/>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alibri"/>
            </a:endParaRPr>
          </a:p>
        </p:txBody>
      </p:sp>
      <p:pic>
        <p:nvPicPr>
          <p:cNvPr id="12" name="Picture 7">
            <a:extLst>
              <a:ext uri="{FF2B5EF4-FFF2-40B4-BE49-F238E27FC236}">
                <a16:creationId xmlns:a16="http://schemas.microsoft.com/office/drawing/2014/main" id="{D842A33F-94BB-74E4-5059-4A9260F9CC1A}"/>
              </a:ext>
            </a:extLst>
          </p:cNvPr>
          <p:cNvPicPr>
            <a:picLocks noChangeAspect="1"/>
          </p:cNvPicPr>
          <p:nvPr/>
        </p:nvPicPr>
        <p:blipFill>
          <a:blip r:embed="rId3"/>
          <a:stretch>
            <a:fillRect/>
          </a:stretch>
        </p:blipFill>
        <p:spPr>
          <a:xfrm>
            <a:off x="6040764" y="68360"/>
            <a:ext cx="612840" cy="746891"/>
          </a:xfrm>
          <a:prstGeom prst="rect">
            <a:avLst/>
          </a:prstGeom>
          <a:noFill/>
          <a:ln cap="flat">
            <a:noFill/>
          </a:ln>
        </p:spPr>
      </p:pic>
      <p:pic>
        <p:nvPicPr>
          <p:cNvPr id="13" name="Picture 11">
            <a:extLst>
              <a:ext uri="{FF2B5EF4-FFF2-40B4-BE49-F238E27FC236}">
                <a16:creationId xmlns:a16="http://schemas.microsoft.com/office/drawing/2014/main" id="{39430118-9C58-74AC-E5D3-A2D3AB666922}"/>
              </a:ext>
            </a:extLst>
          </p:cNvPr>
          <p:cNvPicPr>
            <a:picLocks noChangeAspect="1"/>
          </p:cNvPicPr>
          <p:nvPr/>
        </p:nvPicPr>
        <p:blipFill>
          <a:blip r:embed="rId4"/>
          <a:stretch>
            <a:fillRect/>
          </a:stretch>
        </p:blipFill>
        <p:spPr>
          <a:xfrm>
            <a:off x="4716100" y="993449"/>
            <a:ext cx="3875007" cy="2163872"/>
          </a:xfrm>
          <a:prstGeom prst="rect">
            <a:avLst/>
          </a:prstGeom>
          <a:noFill/>
          <a:ln cap="flat">
            <a:noFill/>
          </a:ln>
        </p:spPr>
      </p:pic>
      <p:sp>
        <p:nvSpPr>
          <p:cNvPr id="14" name="TextBox 17">
            <a:extLst>
              <a:ext uri="{FF2B5EF4-FFF2-40B4-BE49-F238E27FC236}">
                <a16:creationId xmlns:a16="http://schemas.microsoft.com/office/drawing/2014/main" id="{C510AA42-F64D-C75C-AE67-ACD97B608B53}"/>
              </a:ext>
            </a:extLst>
          </p:cNvPr>
          <p:cNvSpPr txBox="1"/>
          <p:nvPr/>
        </p:nvSpPr>
        <p:spPr>
          <a:xfrm>
            <a:off x="7803206" y="2972659"/>
            <a:ext cx="1625245" cy="184663"/>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600" b="0" i="1" u="none" strike="noStrike" kern="1200" cap="none" spc="0" baseline="0">
                <a:solidFill>
                  <a:srgbClr val="FFFFFF"/>
                </a:solidFill>
                <a:uFillTx/>
                <a:latin typeface="Calibri"/>
              </a:rPr>
              <a:t>© </a:t>
            </a:r>
            <a:r>
              <a:rPr lang="fr-BE" sz="600" b="0" i="0" u="none" strike="noStrike" kern="1200" cap="none" spc="0" baseline="0">
                <a:solidFill>
                  <a:srgbClr val="FFFFFF"/>
                </a:solidFill>
                <a:uFillTx/>
                <a:latin typeface="Calibri"/>
              </a:rPr>
              <a:t>EUROPEAN UNION</a:t>
            </a:r>
          </a:p>
        </p:txBody>
      </p:sp>
      <p:pic>
        <p:nvPicPr>
          <p:cNvPr id="15" name="Picture 2" descr="The information panel of the Court of Justice of the European Union, at the entrance of the building">
            <a:extLst>
              <a:ext uri="{FF2B5EF4-FFF2-40B4-BE49-F238E27FC236}">
                <a16:creationId xmlns:a16="http://schemas.microsoft.com/office/drawing/2014/main" id="{BD731AA8-1D92-4D80-69C7-F647E3C3358E}"/>
              </a:ext>
            </a:extLst>
          </p:cNvPr>
          <p:cNvPicPr>
            <a:picLocks noChangeAspect="1"/>
          </p:cNvPicPr>
          <p:nvPr/>
        </p:nvPicPr>
        <p:blipFill>
          <a:blip r:embed="rId5"/>
          <a:srcRect/>
          <a:stretch>
            <a:fillRect/>
          </a:stretch>
        </p:blipFill>
        <p:spPr>
          <a:xfrm>
            <a:off x="4716100" y="4008116"/>
            <a:ext cx="3875007" cy="2417646"/>
          </a:xfrm>
          <a:prstGeom prst="rect">
            <a:avLst/>
          </a:prstGeom>
          <a:noFill/>
          <a:ln cap="flat">
            <a:noFill/>
          </a:ln>
        </p:spPr>
      </p:pic>
      <p:sp>
        <p:nvSpPr>
          <p:cNvPr id="16" name="TextBox 3">
            <a:extLst>
              <a:ext uri="{FF2B5EF4-FFF2-40B4-BE49-F238E27FC236}">
                <a16:creationId xmlns:a16="http://schemas.microsoft.com/office/drawing/2014/main" id="{1DD06332-711E-77D9-3072-D9105084D71B}"/>
              </a:ext>
            </a:extLst>
          </p:cNvPr>
          <p:cNvSpPr txBox="1"/>
          <p:nvPr/>
        </p:nvSpPr>
        <p:spPr>
          <a:xfrm>
            <a:off x="7803206" y="6241100"/>
            <a:ext cx="1188784" cy="184663"/>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600" b="0" i="1" u="none" strike="noStrike" kern="1200" cap="none" spc="0" baseline="0">
                <a:solidFill>
                  <a:srgbClr val="FFFFFF"/>
                </a:solidFill>
                <a:uFillTx/>
                <a:latin typeface="Calibri"/>
              </a:rPr>
              <a:t>© </a:t>
            </a:r>
            <a:r>
              <a:rPr lang="fr-BE" sz="600" b="0" i="0" u="none" strike="noStrike" kern="1200" cap="none" spc="0" baseline="0">
                <a:solidFill>
                  <a:srgbClr val="FFFFFF"/>
                </a:solidFill>
                <a:uFillTx/>
                <a:latin typeface="Calibri"/>
              </a:rPr>
              <a:t>EUROPEAN UNION</a:t>
            </a:r>
          </a:p>
        </p:txBody>
      </p:sp>
      <p:sp>
        <p:nvSpPr>
          <p:cNvPr id="17" name="Rectangle 12">
            <a:extLst>
              <a:ext uri="{FF2B5EF4-FFF2-40B4-BE49-F238E27FC236}">
                <a16:creationId xmlns:a16="http://schemas.microsoft.com/office/drawing/2014/main" id="{AC2EE540-1EC9-9752-0C97-565D8D31FBBF}"/>
              </a:ext>
            </a:extLst>
          </p:cNvPr>
          <p:cNvSpPr/>
          <p:nvPr/>
        </p:nvSpPr>
        <p:spPr>
          <a:xfrm rot="16200004">
            <a:off x="8316221" y="6030194"/>
            <a:ext cx="1409355" cy="246220"/>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000" b="1" i="0" u="none" strike="noStrike" kern="1200" cap="none" spc="0" baseline="0">
                <a:solidFill>
                  <a:srgbClr val="FFA00E"/>
                </a:solidFill>
                <a:uFillTx/>
                <a:latin typeface="Arial"/>
                <a:ea typeface="Arial"/>
                <a:cs typeface="Arial"/>
              </a:rPr>
              <a:t>KĀ DARBOJAS ES?</a:t>
            </a:r>
          </a:p>
        </p:txBody>
      </p:sp>
      <p:cxnSp>
        <p:nvCxnSpPr>
          <p:cNvPr id="18" name="Connecteur droit 7">
            <a:extLst>
              <a:ext uri="{FF2B5EF4-FFF2-40B4-BE49-F238E27FC236}">
                <a16:creationId xmlns:a16="http://schemas.microsoft.com/office/drawing/2014/main" id="{7F7B2D85-5BED-103F-86BC-66E150D58A32}"/>
              </a:ext>
            </a:extLst>
          </p:cNvPr>
          <p:cNvCxnSpPr/>
          <p:nvPr/>
        </p:nvCxnSpPr>
        <p:spPr>
          <a:xfrm>
            <a:off x="8897779" y="5354607"/>
            <a:ext cx="246221" cy="0"/>
          </a:xfrm>
          <a:prstGeom prst="straightConnector1">
            <a:avLst/>
          </a:prstGeom>
          <a:noFill/>
          <a:ln w="12701" cap="flat">
            <a:solidFill>
              <a:srgbClr val="FFA00E"/>
            </a:solidFill>
            <a:prstDash val="solid"/>
            <a:miter/>
          </a:ln>
        </p:spPr>
      </p:cxn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name="Slide140">
    <p:bg>
      <p:bgPr>
        <a:solidFill>
          <a:srgbClr val="FFFAEB"/>
        </a:solidFill>
        <a:effectLst/>
      </p:bgPr>
    </p:bg>
    <p:spTree>
      <p:nvGrpSpPr>
        <p:cNvPr id="1" name=""/>
        <p:cNvGrpSpPr/>
        <p:nvPr/>
      </p:nvGrpSpPr>
      <p:grpSpPr>
        <a:xfrm>
          <a:off x="0" y="0"/>
          <a:ext cx="0" cy="0"/>
          <a:chOff x="0" y="0"/>
          <a:chExt cx="0" cy="0"/>
        </a:xfrm>
      </p:grpSpPr>
      <p:sp>
        <p:nvSpPr>
          <p:cNvPr id="2" name="ZoneTexte 4">
            <a:extLst>
              <a:ext uri="{FF2B5EF4-FFF2-40B4-BE49-F238E27FC236}">
                <a16:creationId xmlns:a16="http://schemas.microsoft.com/office/drawing/2014/main" id="{6611FDBF-1ED2-9F39-6843-71716E148950}"/>
              </a:ext>
            </a:extLst>
          </p:cNvPr>
          <p:cNvSpPr txBox="1"/>
          <p:nvPr/>
        </p:nvSpPr>
        <p:spPr>
          <a:xfrm>
            <a:off x="615089" y="223918"/>
            <a:ext cx="6816093" cy="584777"/>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3200" b="1" i="0" u="none" strike="noStrike" kern="1200" cap="none" spc="0" baseline="0">
                <a:solidFill>
                  <a:srgbClr val="FFC000"/>
                </a:solidFill>
                <a:uFillTx/>
                <a:latin typeface="Calibri" pitchFamily="34"/>
                <a:cs typeface="Calibri" pitchFamily="34"/>
              </a:rPr>
              <a:t>EIROPAS REVĪZIJAS PALĀTA</a:t>
            </a:r>
            <a:endParaRPr lang="fr-BE" sz="3200" b="0" i="0" u="none" strike="noStrike" kern="1200" cap="none" spc="0" baseline="0">
              <a:solidFill>
                <a:srgbClr val="FFC000"/>
              </a:solidFill>
              <a:uFillTx/>
              <a:latin typeface="Calibri"/>
            </a:endParaRPr>
          </a:p>
        </p:txBody>
      </p:sp>
      <p:sp>
        <p:nvSpPr>
          <p:cNvPr id="3" name="Larme 5">
            <a:extLst>
              <a:ext uri="{FF2B5EF4-FFF2-40B4-BE49-F238E27FC236}">
                <a16:creationId xmlns:a16="http://schemas.microsoft.com/office/drawing/2014/main" id="{D223D2FB-E3A7-9D06-6F8C-BB47AE7025EC}"/>
              </a:ext>
            </a:extLst>
          </p:cNvPr>
          <p:cNvSpPr/>
          <p:nvPr/>
        </p:nvSpPr>
        <p:spPr>
          <a:xfrm rot="5551961">
            <a:off x="21200" y="107584"/>
            <a:ext cx="579601" cy="583067"/>
          </a:xfrm>
          <a:custGeom>
            <a:avLst/>
            <a:gdLst>
              <a:gd name="f0" fmla="val 10800000"/>
              <a:gd name="f1" fmla="val 5400000"/>
              <a:gd name="f2" fmla="val 180"/>
              <a:gd name="f3" fmla="val w"/>
              <a:gd name="f4" fmla="val h"/>
              <a:gd name="f5" fmla="val ss"/>
              <a:gd name="f6" fmla="val 0"/>
              <a:gd name="f7" fmla="*/ 5419351 1 1725033"/>
              <a:gd name="f8" fmla="sqrt 2"/>
              <a:gd name="f9" fmla="val 100000"/>
              <a:gd name="f10" fmla="+- 0 0 -180"/>
              <a:gd name="f11" fmla="+- 0 0 -360"/>
              <a:gd name="f12" fmla="abs f3"/>
              <a:gd name="f13" fmla="abs f4"/>
              <a:gd name="f14" fmla="abs f5"/>
              <a:gd name="f15" fmla="+- 2700000 f1 0"/>
              <a:gd name="f16" fmla="*/ f10 f0 1"/>
              <a:gd name="f17" fmla="*/ f11 f0 1"/>
              <a:gd name="f18" fmla="?: f12 f3 1"/>
              <a:gd name="f19" fmla="?: f13 f4 1"/>
              <a:gd name="f20" fmla="?: f14 f5 1"/>
              <a:gd name="f21" fmla="+- f15 0 f1"/>
              <a:gd name="f22" fmla="*/ f16 1 f2"/>
              <a:gd name="f23" fmla="*/ f17 1 f2"/>
              <a:gd name="f24" fmla="*/ f18 1 21600"/>
              <a:gd name="f25" fmla="*/ f19 1 21600"/>
              <a:gd name="f26" fmla="*/ 21600 f18 1"/>
              <a:gd name="f27" fmla="*/ 21600 f19 1"/>
              <a:gd name="f28" fmla="+- f21 f1 0"/>
              <a:gd name="f29" fmla="+- f22 0 f1"/>
              <a:gd name="f30" fmla="+- f23 0 f1"/>
              <a:gd name="f31" fmla="min f25 f24"/>
              <a:gd name="f32" fmla="*/ f26 1 f20"/>
              <a:gd name="f33" fmla="*/ f27 1 f20"/>
              <a:gd name="f34" fmla="*/ f28 f7 1"/>
              <a:gd name="f35" fmla="val f32"/>
              <a:gd name="f36" fmla="val f33"/>
              <a:gd name="f37" fmla="*/ f34 1 f0"/>
              <a:gd name="f38" fmla="*/ f6 f31 1"/>
              <a:gd name="f39" fmla="+- f36 0 f6"/>
              <a:gd name="f40" fmla="+- f35 0 f6"/>
              <a:gd name="f41" fmla="+- 0 0 f37"/>
              <a:gd name="f42" fmla="*/ f35 f31 1"/>
              <a:gd name="f43" fmla="*/ f39 1 2"/>
              <a:gd name="f44" fmla="*/ f40 1 2"/>
              <a:gd name="f45" fmla="+- 0 0 f41"/>
              <a:gd name="f46" fmla="+- f6 f43 0"/>
              <a:gd name="f47" fmla="+- f6 f44 0"/>
              <a:gd name="f48" fmla="*/ f44 f8 1"/>
              <a:gd name="f49" fmla="*/ f43 f8 1"/>
              <a:gd name="f50" fmla="*/ f45 f0 1"/>
              <a:gd name="f51" fmla="*/ f44 f31 1"/>
              <a:gd name="f52" fmla="*/ f43 f31 1"/>
              <a:gd name="f53" fmla="*/ f48 f9 1"/>
              <a:gd name="f54" fmla="*/ f49 f9 1"/>
              <a:gd name="f55" fmla="*/ f50 1 f7"/>
              <a:gd name="f56" fmla="*/ f46 f31 1"/>
              <a:gd name="f57" fmla="*/ f53 1 100000"/>
              <a:gd name="f58" fmla="*/ f54 1 100000"/>
              <a:gd name="f59" fmla="+- f55 0 f1"/>
              <a:gd name="f60" fmla="cos 1 f59"/>
              <a:gd name="f61" fmla="sin 1 f59"/>
              <a:gd name="f62" fmla="+- 0 0 f60"/>
              <a:gd name="f63" fmla="+- 0 0 f61"/>
              <a:gd name="f64" fmla="+- 0 0 f62"/>
              <a:gd name="f65" fmla="+- 0 0 f63"/>
              <a:gd name="f66" fmla="val f64"/>
              <a:gd name="f67" fmla="val f65"/>
              <a:gd name="f68" fmla="*/ f66 f57 1"/>
              <a:gd name="f69" fmla="*/ f67 f58 1"/>
              <a:gd name="f70" fmla="*/ f66 f44 1"/>
              <a:gd name="f71" fmla="*/ f67 f43 1"/>
              <a:gd name="f72" fmla="+- f47 f68 0"/>
              <a:gd name="f73" fmla="+- f46 0 f69"/>
              <a:gd name="f74" fmla="+- f47 0 f70"/>
              <a:gd name="f75" fmla="+- f47 f70 0"/>
              <a:gd name="f76" fmla="+- f46 0 f71"/>
              <a:gd name="f77" fmla="+- f46 f71 0"/>
              <a:gd name="f78" fmla="+- f47 f72 0"/>
              <a:gd name="f79" fmla="+- f46 f73 0"/>
              <a:gd name="f80" fmla="*/ f74 f31 1"/>
              <a:gd name="f81" fmla="*/ f76 f31 1"/>
              <a:gd name="f82" fmla="*/ f75 f31 1"/>
              <a:gd name="f83" fmla="*/ f77 f31 1"/>
              <a:gd name="f84" fmla="*/ f72 f31 1"/>
              <a:gd name="f85" fmla="*/ f73 f31 1"/>
              <a:gd name="f86" fmla="*/ f78 1 2"/>
              <a:gd name="f87" fmla="*/ f79 1 2"/>
              <a:gd name="f88" fmla="*/ f86 f31 1"/>
              <a:gd name="f89" fmla="*/ f87 f31 1"/>
            </a:gdLst>
            <a:ahLst/>
            <a:cxnLst>
              <a:cxn ang="3cd4">
                <a:pos x="hc" y="t"/>
              </a:cxn>
              <a:cxn ang="0">
                <a:pos x="r" y="vc"/>
              </a:cxn>
              <a:cxn ang="cd4">
                <a:pos x="hc" y="b"/>
              </a:cxn>
              <a:cxn ang="cd2">
                <a:pos x="l" y="vc"/>
              </a:cxn>
              <a:cxn ang="f29">
                <a:pos x="f82" y="f83"/>
              </a:cxn>
              <a:cxn ang="f29">
                <a:pos x="f80" y="f83"/>
              </a:cxn>
              <a:cxn ang="f30">
                <a:pos x="f80" y="f81"/>
              </a:cxn>
              <a:cxn ang="f30">
                <a:pos x="f84" y="f85"/>
              </a:cxn>
            </a:cxnLst>
            <a:rect l="f80" t="f81" r="f82" b="f83"/>
            <a:pathLst>
              <a:path>
                <a:moveTo>
                  <a:pt x="f38" y="f56"/>
                </a:moveTo>
                <a:arcTo wR="f51" hR="f52" stAng="f0" swAng="f1"/>
                <a:quadBezTo>
                  <a:pt x="f88" y="f38"/>
                  <a:pt x="f84" y="f85"/>
                </a:quadBezTo>
                <a:quadBezTo>
                  <a:pt x="f42" y="f89"/>
                  <a:pt x="f42" y="f56"/>
                </a:quadBezTo>
                <a:arcTo wR="f51" hR="f52" stAng="f6" swAng="f0"/>
                <a:close/>
              </a:path>
            </a:pathLst>
          </a:custGeom>
          <a:solidFill>
            <a:srgbClr val="FFC000"/>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alibri"/>
            </a:endParaRPr>
          </a:p>
        </p:txBody>
      </p:sp>
      <p:grpSp>
        <p:nvGrpSpPr>
          <p:cNvPr id="4" name="Diagram 8">
            <a:extLst>
              <a:ext uri="{FF2B5EF4-FFF2-40B4-BE49-F238E27FC236}">
                <a16:creationId xmlns:a16="http://schemas.microsoft.com/office/drawing/2014/main" id="{7CF1D3BD-12EE-0520-9F29-AD5FEFE6DAC5}"/>
              </a:ext>
            </a:extLst>
          </p:cNvPr>
          <p:cNvGrpSpPr/>
          <p:nvPr/>
        </p:nvGrpSpPr>
        <p:grpSpPr>
          <a:xfrm>
            <a:off x="121916" y="1455541"/>
            <a:ext cx="4448574" cy="2064065"/>
            <a:chOff x="121916" y="1455541"/>
            <a:chExt cx="4448574" cy="2064065"/>
          </a:xfrm>
        </p:grpSpPr>
        <p:sp>
          <p:nvSpPr>
            <p:cNvPr id="5" name="Freeform: Shape 4">
              <a:extLst>
                <a:ext uri="{FF2B5EF4-FFF2-40B4-BE49-F238E27FC236}">
                  <a16:creationId xmlns:a16="http://schemas.microsoft.com/office/drawing/2014/main" id="{A9E4C308-C040-5073-5675-9ADA52FD25B2}"/>
                </a:ext>
              </a:extLst>
            </p:cNvPr>
            <p:cNvSpPr/>
            <p:nvPr/>
          </p:nvSpPr>
          <p:spPr>
            <a:xfrm>
              <a:off x="121916" y="1455541"/>
              <a:ext cx="4448574" cy="954715"/>
            </a:xfrm>
            <a:custGeom>
              <a:avLst/>
              <a:gdLst>
                <a:gd name="f0" fmla="val 10800000"/>
                <a:gd name="f1" fmla="val 5400000"/>
                <a:gd name="f2" fmla="val 180"/>
                <a:gd name="f3" fmla="val w"/>
                <a:gd name="f4" fmla="val h"/>
                <a:gd name="f5" fmla="val 0"/>
                <a:gd name="f6" fmla="val 4448578"/>
                <a:gd name="f7" fmla="val 954720"/>
                <a:gd name="f8" fmla="val 159123"/>
                <a:gd name="f9" fmla="val 71242"/>
                <a:gd name="f10" fmla="val 4289455"/>
                <a:gd name="f11" fmla="val 4377336"/>
                <a:gd name="f12" fmla="val 795597"/>
                <a:gd name="f13" fmla="val 883478"/>
                <a:gd name="f14" fmla="+- 0 0 -90"/>
                <a:gd name="f15" fmla="*/ f3 1 4448578"/>
                <a:gd name="f16" fmla="*/ f4 1 954720"/>
                <a:gd name="f17" fmla="+- f7 0 f5"/>
                <a:gd name="f18" fmla="+- f6 0 f5"/>
                <a:gd name="f19" fmla="*/ f14 f0 1"/>
                <a:gd name="f20" fmla="*/ f18 1 4448578"/>
                <a:gd name="f21" fmla="*/ f17 1 954720"/>
                <a:gd name="f22" fmla="*/ 0 f18 1"/>
                <a:gd name="f23" fmla="*/ 159123 f17 1"/>
                <a:gd name="f24" fmla="*/ 159123 f18 1"/>
                <a:gd name="f25" fmla="*/ 0 f17 1"/>
                <a:gd name="f26" fmla="*/ 4289455 f18 1"/>
                <a:gd name="f27" fmla="*/ 4448578 f18 1"/>
                <a:gd name="f28" fmla="*/ 795597 f17 1"/>
                <a:gd name="f29" fmla="*/ 954720 f17 1"/>
                <a:gd name="f30" fmla="*/ f19 1 f2"/>
                <a:gd name="f31" fmla="*/ f22 1 4448578"/>
                <a:gd name="f32" fmla="*/ f23 1 954720"/>
                <a:gd name="f33" fmla="*/ f24 1 4448578"/>
                <a:gd name="f34" fmla="*/ f25 1 954720"/>
                <a:gd name="f35" fmla="*/ f26 1 4448578"/>
                <a:gd name="f36" fmla="*/ f27 1 4448578"/>
                <a:gd name="f37" fmla="*/ f28 1 954720"/>
                <a:gd name="f38" fmla="*/ f29 1 954720"/>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4448578" h="954720">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FFC000"/>
            </a:solidFill>
            <a:ln w="12701" cap="flat">
              <a:solidFill>
                <a:srgbClr val="FFFFFF"/>
              </a:solidFill>
              <a:prstDash val="solid"/>
              <a:miter/>
            </a:ln>
          </p:spPr>
          <p:txBody>
            <a:bodyPr vert="horz" wrap="square" lIns="115186" tIns="115186" rIns="115186" bIns="115186" anchor="ctr" anchorCtr="0" compatLnSpc="1">
              <a:noAutofit/>
            </a:bodyPr>
            <a:lstStyle/>
            <a:p>
              <a:pPr marL="0" marR="0" lvl="0" indent="0" algn="l" defTabSz="800100" rtl="0" fontAlgn="auto" hangingPunct="1">
                <a:lnSpc>
                  <a:spcPct val="90000"/>
                </a:lnSpc>
                <a:spcBef>
                  <a:spcPts val="0"/>
                </a:spcBef>
                <a:spcAft>
                  <a:spcPts val="80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Calibri"/>
                </a:rPr>
                <a:t>pārbauda, vai ir pareizi izlietots ES budžets</a:t>
              </a:r>
              <a:endParaRPr lang="en-IE" sz="1800" b="0" i="0" u="none" strike="noStrike" kern="1200" cap="none" spc="0" baseline="0">
                <a:solidFill>
                  <a:srgbClr val="000000"/>
                </a:solidFill>
                <a:uFillTx/>
                <a:latin typeface="Calibri"/>
              </a:endParaRPr>
            </a:p>
          </p:txBody>
        </p:sp>
        <p:sp>
          <p:nvSpPr>
            <p:cNvPr id="6" name="Freeform: Shape 5">
              <a:extLst>
                <a:ext uri="{FF2B5EF4-FFF2-40B4-BE49-F238E27FC236}">
                  <a16:creationId xmlns:a16="http://schemas.microsoft.com/office/drawing/2014/main" id="{04F7661C-E447-9054-33DA-E9226AE87A73}"/>
                </a:ext>
              </a:extLst>
            </p:cNvPr>
            <p:cNvSpPr/>
            <p:nvPr/>
          </p:nvSpPr>
          <p:spPr>
            <a:xfrm>
              <a:off x="121916" y="2564891"/>
              <a:ext cx="4448574" cy="954715"/>
            </a:xfrm>
            <a:custGeom>
              <a:avLst/>
              <a:gdLst>
                <a:gd name="f0" fmla="val 10800000"/>
                <a:gd name="f1" fmla="val 5400000"/>
                <a:gd name="f2" fmla="val 180"/>
                <a:gd name="f3" fmla="val w"/>
                <a:gd name="f4" fmla="val h"/>
                <a:gd name="f5" fmla="val 0"/>
                <a:gd name="f6" fmla="val 4448578"/>
                <a:gd name="f7" fmla="val 954720"/>
                <a:gd name="f8" fmla="val 159123"/>
                <a:gd name="f9" fmla="val 71242"/>
                <a:gd name="f10" fmla="val 4289455"/>
                <a:gd name="f11" fmla="val 4377336"/>
                <a:gd name="f12" fmla="val 795597"/>
                <a:gd name="f13" fmla="val 883478"/>
                <a:gd name="f14" fmla="+- 0 0 -90"/>
                <a:gd name="f15" fmla="*/ f3 1 4448578"/>
                <a:gd name="f16" fmla="*/ f4 1 954720"/>
                <a:gd name="f17" fmla="+- f7 0 f5"/>
                <a:gd name="f18" fmla="+- f6 0 f5"/>
                <a:gd name="f19" fmla="*/ f14 f0 1"/>
                <a:gd name="f20" fmla="*/ f18 1 4448578"/>
                <a:gd name="f21" fmla="*/ f17 1 954720"/>
                <a:gd name="f22" fmla="*/ 0 f18 1"/>
                <a:gd name="f23" fmla="*/ 159123 f17 1"/>
                <a:gd name="f24" fmla="*/ 159123 f18 1"/>
                <a:gd name="f25" fmla="*/ 0 f17 1"/>
                <a:gd name="f26" fmla="*/ 4289455 f18 1"/>
                <a:gd name="f27" fmla="*/ 4448578 f18 1"/>
                <a:gd name="f28" fmla="*/ 795597 f17 1"/>
                <a:gd name="f29" fmla="*/ 954720 f17 1"/>
                <a:gd name="f30" fmla="*/ f19 1 f2"/>
                <a:gd name="f31" fmla="*/ f22 1 4448578"/>
                <a:gd name="f32" fmla="*/ f23 1 954720"/>
                <a:gd name="f33" fmla="*/ f24 1 4448578"/>
                <a:gd name="f34" fmla="*/ f25 1 954720"/>
                <a:gd name="f35" fmla="*/ f26 1 4448578"/>
                <a:gd name="f36" fmla="*/ f27 1 4448578"/>
                <a:gd name="f37" fmla="*/ f28 1 954720"/>
                <a:gd name="f38" fmla="*/ f29 1 954720"/>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4448578" h="954720">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FFC000"/>
            </a:solidFill>
            <a:ln w="12701" cap="flat">
              <a:solidFill>
                <a:srgbClr val="FFFFFF"/>
              </a:solidFill>
              <a:prstDash val="solid"/>
              <a:miter/>
            </a:ln>
          </p:spPr>
          <p:txBody>
            <a:bodyPr vert="horz" wrap="square" lIns="115186" tIns="115186" rIns="115186" bIns="115186" anchor="ctr" anchorCtr="0" compatLnSpc="1">
              <a:noAutofit/>
            </a:bodyPr>
            <a:lstStyle/>
            <a:p>
              <a:pPr marL="0" marR="0" lvl="0" indent="0" algn="l" defTabSz="800100" rtl="0" fontAlgn="auto" hangingPunct="1">
                <a:lnSpc>
                  <a:spcPct val="90000"/>
                </a:lnSpc>
                <a:spcBef>
                  <a:spcPts val="0"/>
                </a:spcBef>
                <a:spcAft>
                  <a:spcPts val="800"/>
                </a:spcAft>
                <a:buNone/>
                <a:tabLst/>
                <a:defRPr sz="1800" b="0" i="0" u="none" strike="noStrike" kern="0" cap="none" spc="0" baseline="0">
                  <a:solidFill>
                    <a:srgbClr val="000000"/>
                  </a:solidFill>
                  <a:uFillTx/>
                </a:defRPr>
              </a:pPr>
              <a:r>
                <a:rPr lang="lv-LV" sz="1800" b="0" i="0" u="none" strike="noStrike" kern="1200" cap="none" spc="0" baseline="0">
                  <a:solidFill>
                    <a:srgbClr val="000000"/>
                  </a:solidFill>
                  <a:uFillTx/>
                  <a:latin typeface="Calibri"/>
                </a:rPr>
                <a:t>ziņo par krāpšanu, korupciju vai citām nelikumībām</a:t>
              </a:r>
              <a:endParaRPr lang="en-IE" sz="1800" b="0" i="0" u="none" strike="noStrike" kern="1200" cap="none" spc="0" baseline="0">
                <a:solidFill>
                  <a:srgbClr val="000000"/>
                </a:solidFill>
                <a:uFillTx/>
                <a:latin typeface="Calibri"/>
              </a:endParaRPr>
            </a:p>
          </p:txBody>
        </p:sp>
      </p:grpSp>
      <p:grpSp>
        <p:nvGrpSpPr>
          <p:cNvPr id="7" name="Diagram 10">
            <a:extLst>
              <a:ext uri="{FF2B5EF4-FFF2-40B4-BE49-F238E27FC236}">
                <a16:creationId xmlns:a16="http://schemas.microsoft.com/office/drawing/2014/main" id="{A9F964B2-5BCC-DEE2-E790-34BE1AA8D383}"/>
              </a:ext>
            </a:extLst>
          </p:cNvPr>
          <p:cNvGrpSpPr/>
          <p:nvPr/>
        </p:nvGrpSpPr>
        <p:grpSpPr>
          <a:xfrm>
            <a:off x="4617921" y="1455541"/>
            <a:ext cx="4279858" cy="2056321"/>
            <a:chOff x="4617921" y="1455541"/>
            <a:chExt cx="4279858" cy="2056321"/>
          </a:xfrm>
        </p:grpSpPr>
        <p:sp>
          <p:nvSpPr>
            <p:cNvPr id="8" name="Freeform: Shape 7">
              <a:extLst>
                <a:ext uri="{FF2B5EF4-FFF2-40B4-BE49-F238E27FC236}">
                  <a16:creationId xmlns:a16="http://schemas.microsoft.com/office/drawing/2014/main" id="{34E0CD01-DE77-12A4-6BA2-7CB911ACABB9}"/>
                </a:ext>
              </a:extLst>
            </p:cNvPr>
            <p:cNvSpPr/>
            <p:nvPr/>
          </p:nvSpPr>
          <p:spPr>
            <a:xfrm>
              <a:off x="4617921" y="1455541"/>
              <a:ext cx="4279858" cy="954715"/>
            </a:xfrm>
            <a:custGeom>
              <a:avLst/>
              <a:gdLst>
                <a:gd name="f0" fmla="val 10800000"/>
                <a:gd name="f1" fmla="val 5400000"/>
                <a:gd name="f2" fmla="val 180"/>
                <a:gd name="f3" fmla="val w"/>
                <a:gd name="f4" fmla="val h"/>
                <a:gd name="f5" fmla="val 0"/>
                <a:gd name="f6" fmla="val 4279857"/>
                <a:gd name="f7" fmla="val 954720"/>
                <a:gd name="f8" fmla="val 159123"/>
                <a:gd name="f9" fmla="val 71242"/>
                <a:gd name="f10" fmla="val 4120734"/>
                <a:gd name="f11" fmla="val 4208615"/>
                <a:gd name="f12" fmla="val 795597"/>
                <a:gd name="f13" fmla="val 883478"/>
                <a:gd name="f14" fmla="+- 0 0 -90"/>
                <a:gd name="f15" fmla="*/ f3 1 4279857"/>
                <a:gd name="f16" fmla="*/ f4 1 954720"/>
                <a:gd name="f17" fmla="+- f7 0 f5"/>
                <a:gd name="f18" fmla="+- f6 0 f5"/>
                <a:gd name="f19" fmla="*/ f14 f0 1"/>
                <a:gd name="f20" fmla="*/ f18 1 4279857"/>
                <a:gd name="f21" fmla="*/ f17 1 954720"/>
                <a:gd name="f22" fmla="*/ 0 f18 1"/>
                <a:gd name="f23" fmla="*/ 159123 f17 1"/>
                <a:gd name="f24" fmla="*/ 159123 f18 1"/>
                <a:gd name="f25" fmla="*/ 0 f17 1"/>
                <a:gd name="f26" fmla="*/ 4120734 f18 1"/>
                <a:gd name="f27" fmla="*/ 4279857 f18 1"/>
                <a:gd name="f28" fmla="*/ 795597 f17 1"/>
                <a:gd name="f29" fmla="*/ 954720 f17 1"/>
                <a:gd name="f30" fmla="*/ f19 1 f2"/>
                <a:gd name="f31" fmla="*/ f22 1 4279857"/>
                <a:gd name="f32" fmla="*/ f23 1 954720"/>
                <a:gd name="f33" fmla="*/ f24 1 4279857"/>
                <a:gd name="f34" fmla="*/ f25 1 954720"/>
                <a:gd name="f35" fmla="*/ f26 1 4279857"/>
                <a:gd name="f36" fmla="*/ f27 1 4279857"/>
                <a:gd name="f37" fmla="*/ f28 1 954720"/>
                <a:gd name="f38" fmla="*/ f29 1 954720"/>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4279857" h="954720">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FFC000"/>
            </a:solidFill>
            <a:ln w="12701" cap="flat">
              <a:solidFill>
                <a:srgbClr val="FFFFFF"/>
              </a:solidFill>
              <a:prstDash val="solid"/>
              <a:miter/>
            </a:ln>
          </p:spPr>
          <p:txBody>
            <a:bodyPr vert="horz" wrap="square" lIns="115186" tIns="115186" rIns="115186" bIns="115186" anchor="ctr" anchorCtr="0" compatLnSpc="1">
              <a:noAutofit/>
            </a:bodyPr>
            <a:lstStyle/>
            <a:p>
              <a:pPr marL="0" marR="0" lvl="0" indent="0" algn="l" defTabSz="800100" rtl="0" fontAlgn="auto" hangingPunct="1">
                <a:lnSpc>
                  <a:spcPct val="90000"/>
                </a:lnSpc>
                <a:spcBef>
                  <a:spcPts val="0"/>
                </a:spcBef>
                <a:spcAft>
                  <a:spcPts val="80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Calibri"/>
                </a:rPr>
                <a:t>konsultē ES politikas veidotājus par to, kā labāk izlietot budžetu</a:t>
              </a:r>
              <a:endParaRPr lang="en-IE" sz="1800" b="0" i="0" u="none" strike="noStrike" kern="1200" cap="none" spc="0" baseline="0">
                <a:solidFill>
                  <a:srgbClr val="000000"/>
                </a:solidFill>
                <a:uFillTx/>
                <a:latin typeface="Calibri"/>
              </a:endParaRPr>
            </a:p>
          </p:txBody>
        </p:sp>
        <p:sp>
          <p:nvSpPr>
            <p:cNvPr id="9" name="Freeform: Shape 8">
              <a:extLst>
                <a:ext uri="{FF2B5EF4-FFF2-40B4-BE49-F238E27FC236}">
                  <a16:creationId xmlns:a16="http://schemas.microsoft.com/office/drawing/2014/main" id="{0D6C4B9E-5081-3A1D-C829-54DF8638EE8D}"/>
                </a:ext>
              </a:extLst>
            </p:cNvPr>
            <p:cNvSpPr/>
            <p:nvPr/>
          </p:nvSpPr>
          <p:spPr>
            <a:xfrm>
              <a:off x="4617921" y="2557147"/>
              <a:ext cx="4279858" cy="954715"/>
            </a:xfrm>
            <a:custGeom>
              <a:avLst/>
              <a:gdLst>
                <a:gd name="f0" fmla="val 10800000"/>
                <a:gd name="f1" fmla="val 5400000"/>
                <a:gd name="f2" fmla="val 180"/>
                <a:gd name="f3" fmla="val w"/>
                <a:gd name="f4" fmla="val h"/>
                <a:gd name="f5" fmla="val 0"/>
                <a:gd name="f6" fmla="val 4279857"/>
                <a:gd name="f7" fmla="val 954720"/>
                <a:gd name="f8" fmla="val 159123"/>
                <a:gd name="f9" fmla="val 71242"/>
                <a:gd name="f10" fmla="val 4120734"/>
                <a:gd name="f11" fmla="val 4208615"/>
                <a:gd name="f12" fmla="val 795597"/>
                <a:gd name="f13" fmla="val 883478"/>
                <a:gd name="f14" fmla="+- 0 0 -90"/>
                <a:gd name="f15" fmla="*/ f3 1 4279857"/>
                <a:gd name="f16" fmla="*/ f4 1 954720"/>
                <a:gd name="f17" fmla="+- f7 0 f5"/>
                <a:gd name="f18" fmla="+- f6 0 f5"/>
                <a:gd name="f19" fmla="*/ f14 f0 1"/>
                <a:gd name="f20" fmla="*/ f18 1 4279857"/>
                <a:gd name="f21" fmla="*/ f17 1 954720"/>
                <a:gd name="f22" fmla="*/ 0 f18 1"/>
                <a:gd name="f23" fmla="*/ 159123 f17 1"/>
                <a:gd name="f24" fmla="*/ 159123 f18 1"/>
                <a:gd name="f25" fmla="*/ 0 f17 1"/>
                <a:gd name="f26" fmla="*/ 4120734 f18 1"/>
                <a:gd name="f27" fmla="*/ 4279857 f18 1"/>
                <a:gd name="f28" fmla="*/ 795597 f17 1"/>
                <a:gd name="f29" fmla="*/ 954720 f17 1"/>
                <a:gd name="f30" fmla="*/ f19 1 f2"/>
                <a:gd name="f31" fmla="*/ f22 1 4279857"/>
                <a:gd name="f32" fmla="*/ f23 1 954720"/>
                <a:gd name="f33" fmla="*/ f24 1 4279857"/>
                <a:gd name="f34" fmla="*/ f25 1 954720"/>
                <a:gd name="f35" fmla="*/ f26 1 4279857"/>
                <a:gd name="f36" fmla="*/ f27 1 4279857"/>
                <a:gd name="f37" fmla="*/ f28 1 954720"/>
                <a:gd name="f38" fmla="*/ f29 1 954720"/>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4279857" h="954720">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FFC000"/>
            </a:solidFill>
            <a:ln w="12701" cap="flat">
              <a:solidFill>
                <a:srgbClr val="FFFFFF"/>
              </a:solidFill>
              <a:prstDash val="solid"/>
              <a:miter/>
            </a:ln>
          </p:spPr>
          <p:txBody>
            <a:bodyPr vert="horz" wrap="square" lIns="115186" tIns="115186" rIns="115186" bIns="115186" anchor="ctr" anchorCtr="0" compatLnSpc="1">
              <a:noAutofit/>
            </a:bodyPr>
            <a:lstStyle/>
            <a:p>
              <a:pPr marL="0" marR="0" lvl="0" indent="0" algn="l" defTabSz="800100" rtl="0" fontAlgn="auto" hangingPunct="1">
                <a:lnSpc>
                  <a:spcPct val="90000"/>
                </a:lnSpc>
                <a:spcBef>
                  <a:spcPts val="0"/>
                </a:spcBef>
                <a:spcAft>
                  <a:spcPts val="800"/>
                </a:spcAft>
                <a:buNone/>
                <a:tabLst/>
                <a:defRPr sz="1800" b="0" i="0" u="none" strike="noStrike" kern="0" cap="none" spc="0" baseline="0">
                  <a:solidFill>
                    <a:srgbClr val="000000"/>
                  </a:solidFill>
                  <a:uFillTx/>
                </a:defRPr>
              </a:pPr>
              <a:r>
                <a:rPr lang="lv-LV" sz="1800" b="0" i="0" u="none" strike="noStrike" kern="1200" cap="none" spc="0" baseline="0">
                  <a:solidFill>
                    <a:srgbClr val="000000"/>
                  </a:solidFill>
                  <a:uFillTx/>
                  <a:latin typeface="Calibri"/>
                </a:rPr>
                <a:t>tās locekļus uz sešiem gadiem ieceļ Padome</a:t>
              </a:r>
              <a:endParaRPr lang="en-IE" sz="1800" b="0" i="0" u="none" strike="noStrike" kern="1200" cap="none" spc="0" baseline="0">
                <a:solidFill>
                  <a:srgbClr val="000000"/>
                </a:solidFill>
                <a:uFillTx/>
                <a:latin typeface="Calibri"/>
              </a:endParaRPr>
            </a:p>
          </p:txBody>
        </p:sp>
      </p:grpSp>
      <p:sp>
        <p:nvSpPr>
          <p:cNvPr id="10" name="TextBox 13">
            <a:extLst>
              <a:ext uri="{FF2B5EF4-FFF2-40B4-BE49-F238E27FC236}">
                <a16:creationId xmlns:a16="http://schemas.microsoft.com/office/drawing/2014/main" id="{9D4BC82E-97EB-6D88-2F41-A0BA0447E635}"/>
              </a:ext>
            </a:extLst>
          </p:cNvPr>
          <p:cNvSpPr txBox="1"/>
          <p:nvPr/>
        </p:nvSpPr>
        <p:spPr>
          <a:xfrm>
            <a:off x="4254227" y="6580717"/>
            <a:ext cx="1625245" cy="184663"/>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600" b="0" i="1" u="none" strike="noStrike" kern="1200" cap="none" spc="0" baseline="0">
                <a:solidFill>
                  <a:srgbClr val="FFFFFF"/>
                </a:solidFill>
                <a:uFillTx/>
                <a:latin typeface="Calibri"/>
              </a:rPr>
              <a:t>© </a:t>
            </a:r>
            <a:r>
              <a:rPr lang="fr-BE" sz="600" b="0" i="0" u="none" strike="noStrike" kern="1200" cap="none" spc="0" baseline="0">
                <a:solidFill>
                  <a:srgbClr val="FFFFFF"/>
                </a:solidFill>
                <a:uFillTx/>
                <a:latin typeface="Calibri"/>
              </a:rPr>
              <a:t>EUROPEAN UNION</a:t>
            </a:r>
          </a:p>
        </p:txBody>
      </p:sp>
      <p:pic>
        <p:nvPicPr>
          <p:cNvPr id="11" name="Picture 16">
            <a:extLst>
              <a:ext uri="{FF2B5EF4-FFF2-40B4-BE49-F238E27FC236}">
                <a16:creationId xmlns:a16="http://schemas.microsoft.com/office/drawing/2014/main" id="{7628E7C1-11D2-EB14-8EA7-E29E671CD5A0}"/>
              </a:ext>
            </a:extLst>
          </p:cNvPr>
          <p:cNvPicPr>
            <a:picLocks noChangeAspect="1"/>
          </p:cNvPicPr>
          <p:nvPr/>
        </p:nvPicPr>
        <p:blipFill>
          <a:blip r:embed="rId3"/>
          <a:stretch>
            <a:fillRect/>
          </a:stretch>
        </p:blipFill>
        <p:spPr>
          <a:xfrm>
            <a:off x="5548432" y="199558"/>
            <a:ext cx="662080" cy="633505"/>
          </a:xfrm>
          <a:prstGeom prst="rect">
            <a:avLst/>
          </a:prstGeom>
          <a:noFill/>
          <a:ln cap="flat">
            <a:noFill/>
          </a:ln>
        </p:spPr>
      </p:pic>
      <p:pic>
        <p:nvPicPr>
          <p:cNvPr id="12" name="Picture 2" descr="The information panel of the European Court of Auditors, at the entrance of the building">
            <a:extLst>
              <a:ext uri="{FF2B5EF4-FFF2-40B4-BE49-F238E27FC236}">
                <a16:creationId xmlns:a16="http://schemas.microsoft.com/office/drawing/2014/main" id="{592BA4AC-6B00-A03E-9C7E-CFF36D30384A}"/>
              </a:ext>
            </a:extLst>
          </p:cNvPr>
          <p:cNvPicPr>
            <a:picLocks noChangeAspect="1"/>
          </p:cNvPicPr>
          <p:nvPr/>
        </p:nvPicPr>
        <p:blipFill>
          <a:blip r:embed="rId4"/>
          <a:srcRect/>
          <a:stretch>
            <a:fillRect/>
          </a:stretch>
        </p:blipFill>
        <p:spPr>
          <a:xfrm>
            <a:off x="4649788" y="3943029"/>
            <a:ext cx="4279858" cy="2822350"/>
          </a:xfrm>
          <a:prstGeom prst="rect">
            <a:avLst/>
          </a:prstGeom>
          <a:noFill/>
          <a:ln cap="flat">
            <a:noFill/>
          </a:ln>
        </p:spPr>
      </p:pic>
      <p:sp>
        <p:nvSpPr>
          <p:cNvPr id="13" name="TextBox 11">
            <a:extLst>
              <a:ext uri="{FF2B5EF4-FFF2-40B4-BE49-F238E27FC236}">
                <a16:creationId xmlns:a16="http://schemas.microsoft.com/office/drawing/2014/main" id="{0F8154FB-7D24-F102-68FB-EE130675A981}"/>
              </a:ext>
            </a:extLst>
          </p:cNvPr>
          <p:cNvSpPr txBox="1"/>
          <p:nvPr/>
        </p:nvSpPr>
        <p:spPr>
          <a:xfrm>
            <a:off x="8039304" y="6581000"/>
            <a:ext cx="858475" cy="276999"/>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600" b="0" i="1" u="none" strike="noStrike" kern="1200" cap="none" spc="0" baseline="0">
                <a:solidFill>
                  <a:srgbClr val="FFFFFF"/>
                </a:solidFill>
                <a:uFillTx/>
                <a:latin typeface="Calibri"/>
              </a:rPr>
              <a:t>© </a:t>
            </a:r>
            <a:r>
              <a:rPr lang="fr-BE" sz="600" b="0" i="0" u="none" strike="noStrike" kern="1200" cap="none" spc="0" baseline="0">
                <a:solidFill>
                  <a:srgbClr val="FFFFFF"/>
                </a:solidFill>
                <a:uFillTx/>
                <a:latin typeface="Calibri"/>
              </a:rPr>
              <a:t>EUROPEAN UNION</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600" b="0" i="0" u="none" strike="noStrike" kern="1200" cap="none" spc="0" baseline="0">
              <a:solidFill>
                <a:srgbClr val="000000"/>
              </a:solidFill>
              <a:uFillTx/>
              <a:latin typeface="Calibri"/>
            </a:endParaRPr>
          </a:p>
        </p:txBody>
      </p:sp>
      <p:pic>
        <p:nvPicPr>
          <p:cNvPr id="14" name="Picture 3">
            <a:extLst>
              <a:ext uri="{FF2B5EF4-FFF2-40B4-BE49-F238E27FC236}">
                <a16:creationId xmlns:a16="http://schemas.microsoft.com/office/drawing/2014/main" id="{8FA98344-0B0B-A80C-FAB9-0AED210B9AD4}"/>
              </a:ext>
            </a:extLst>
          </p:cNvPr>
          <p:cNvPicPr>
            <a:picLocks noChangeAspect="1"/>
          </p:cNvPicPr>
          <p:nvPr/>
        </p:nvPicPr>
        <p:blipFill>
          <a:blip r:embed="rId5"/>
          <a:stretch>
            <a:fillRect/>
          </a:stretch>
        </p:blipFill>
        <p:spPr>
          <a:xfrm>
            <a:off x="205383" y="3943029"/>
            <a:ext cx="4281650" cy="2822350"/>
          </a:xfrm>
          <a:prstGeom prst="rect">
            <a:avLst/>
          </a:prstGeom>
          <a:noFill/>
          <a:ln cap="flat">
            <a:noFill/>
          </a:ln>
        </p:spPr>
      </p:pic>
      <p:sp>
        <p:nvSpPr>
          <p:cNvPr id="15" name="TextBox 9">
            <a:extLst>
              <a:ext uri="{FF2B5EF4-FFF2-40B4-BE49-F238E27FC236}">
                <a16:creationId xmlns:a16="http://schemas.microsoft.com/office/drawing/2014/main" id="{3F868780-1EC4-CE02-35FB-7C74FF9BB327}"/>
              </a:ext>
            </a:extLst>
          </p:cNvPr>
          <p:cNvSpPr txBox="1"/>
          <p:nvPr/>
        </p:nvSpPr>
        <p:spPr>
          <a:xfrm>
            <a:off x="136693" y="6612373"/>
            <a:ext cx="4084323" cy="184663"/>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IE" sz="600" b="0" i="0" u="none" strike="noStrike" kern="1200" cap="none" spc="0" baseline="0">
                <a:solidFill>
                  <a:srgbClr val="000000"/>
                </a:solidFill>
                <a:uFillTx/>
                <a:latin typeface="Calibri"/>
              </a:rPr>
              <a:t>@TRANSPARENCY INTERNATIONAL</a:t>
            </a:r>
          </a:p>
        </p:txBody>
      </p:sp>
      <p:sp>
        <p:nvSpPr>
          <p:cNvPr id="16" name="Rectangle 14">
            <a:extLst>
              <a:ext uri="{FF2B5EF4-FFF2-40B4-BE49-F238E27FC236}">
                <a16:creationId xmlns:a16="http://schemas.microsoft.com/office/drawing/2014/main" id="{F0EF8449-1937-ED8E-D9AB-CCC43C53D5BE}"/>
              </a:ext>
            </a:extLst>
          </p:cNvPr>
          <p:cNvSpPr/>
          <p:nvPr/>
        </p:nvSpPr>
        <p:spPr>
          <a:xfrm rot="16200004">
            <a:off x="8316221" y="6030194"/>
            <a:ext cx="1409355" cy="246220"/>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000" b="1" i="0" u="none" strike="noStrike" kern="1200" cap="none" spc="0" baseline="0">
                <a:solidFill>
                  <a:srgbClr val="FFA00E"/>
                </a:solidFill>
                <a:uFillTx/>
                <a:latin typeface="Arial"/>
                <a:ea typeface="Arial"/>
                <a:cs typeface="Arial"/>
              </a:rPr>
              <a:t>KĀ DARBOJAS ES?</a:t>
            </a:r>
          </a:p>
        </p:txBody>
      </p:sp>
      <p:cxnSp>
        <p:nvCxnSpPr>
          <p:cNvPr id="17" name="Connecteur droit 7">
            <a:extLst>
              <a:ext uri="{FF2B5EF4-FFF2-40B4-BE49-F238E27FC236}">
                <a16:creationId xmlns:a16="http://schemas.microsoft.com/office/drawing/2014/main" id="{6354489C-4228-6CFE-1D13-9B705C89B894}"/>
              </a:ext>
            </a:extLst>
          </p:cNvPr>
          <p:cNvCxnSpPr>
            <a:stCxn id="12" idx="3"/>
          </p:cNvCxnSpPr>
          <p:nvPr/>
        </p:nvCxnSpPr>
        <p:spPr>
          <a:xfrm>
            <a:off x="8929655" y="5354205"/>
            <a:ext cx="214345" cy="402"/>
          </a:xfrm>
          <a:prstGeom prst="straightConnector1">
            <a:avLst/>
          </a:prstGeom>
          <a:noFill/>
          <a:ln w="12701" cap="flat">
            <a:solidFill>
              <a:srgbClr val="FFA00E"/>
            </a:solidFill>
            <a:prstDash val="solid"/>
            <a:miter/>
          </a:ln>
        </p:spPr>
      </p:cxn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name="Slide139">
    <p:bg>
      <p:bgPr>
        <a:solidFill>
          <a:srgbClr val="FFFAEB"/>
        </a:solidFill>
        <a:effectLst/>
      </p:bgPr>
    </p:bg>
    <p:spTree>
      <p:nvGrpSpPr>
        <p:cNvPr id="1" name=""/>
        <p:cNvGrpSpPr/>
        <p:nvPr/>
      </p:nvGrpSpPr>
      <p:grpSpPr>
        <a:xfrm>
          <a:off x="0" y="0"/>
          <a:ext cx="0" cy="0"/>
          <a:chOff x="0" y="0"/>
          <a:chExt cx="0" cy="0"/>
        </a:xfrm>
      </p:grpSpPr>
      <p:sp>
        <p:nvSpPr>
          <p:cNvPr id="2" name="Larme 2">
            <a:extLst>
              <a:ext uri="{FF2B5EF4-FFF2-40B4-BE49-F238E27FC236}">
                <a16:creationId xmlns:a16="http://schemas.microsoft.com/office/drawing/2014/main" id="{2A1761C1-17BF-FCB0-5017-E7854AC03A42}"/>
              </a:ext>
            </a:extLst>
          </p:cNvPr>
          <p:cNvSpPr/>
          <p:nvPr/>
        </p:nvSpPr>
        <p:spPr>
          <a:xfrm rot="5400013">
            <a:off x="62869" y="110016"/>
            <a:ext cx="579601" cy="583067"/>
          </a:xfrm>
          <a:custGeom>
            <a:avLst/>
            <a:gdLst>
              <a:gd name="f0" fmla="val 10800000"/>
              <a:gd name="f1" fmla="val 5400000"/>
              <a:gd name="f2" fmla="val 180"/>
              <a:gd name="f3" fmla="val w"/>
              <a:gd name="f4" fmla="val h"/>
              <a:gd name="f5" fmla="val ss"/>
              <a:gd name="f6" fmla="val 0"/>
              <a:gd name="f7" fmla="*/ 5419351 1 1725033"/>
              <a:gd name="f8" fmla="sqrt 2"/>
              <a:gd name="f9" fmla="val 100000"/>
              <a:gd name="f10" fmla="+- 0 0 -180"/>
              <a:gd name="f11" fmla="+- 0 0 -360"/>
              <a:gd name="f12" fmla="abs f3"/>
              <a:gd name="f13" fmla="abs f4"/>
              <a:gd name="f14" fmla="abs f5"/>
              <a:gd name="f15" fmla="+- 2700000 f1 0"/>
              <a:gd name="f16" fmla="*/ f10 f0 1"/>
              <a:gd name="f17" fmla="*/ f11 f0 1"/>
              <a:gd name="f18" fmla="?: f12 f3 1"/>
              <a:gd name="f19" fmla="?: f13 f4 1"/>
              <a:gd name="f20" fmla="?: f14 f5 1"/>
              <a:gd name="f21" fmla="+- f15 0 f1"/>
              <a:gd name="f22" fmla="*/ f16 1 f2"/>
              <a:gd name="f23" fmla="*/ f17 1 f2"/>
              <a:gd name="f24" fmla="*/ f18 1 21600"/>
              <a:gd name="f25" fmla="*/ f19 1 21600"/>
              <a:gd name="f26" fmla="*/ 21600 f18 1"/>
              <a:gd name="f27" fmla="*/ 21600 f19 1"/>
              <a:gd name="f28" fmla="+- f21 f1 0"/>
              <a:gd name="f29" fmla="+- f22 0 f1"/>
              <a:gd name="f30" fmla="+- f23 0 f1"/>
              <a:gd name="f31" fmla="min f25 f24"/>
              <a:gd name="f32" fmla="*/ f26 1 f20"/>
              <a:gd name="f33" fmla="*/ f27 1 f20"/>
              <a:gd name="f34" fmla="*/ f28 f7 1"/>
              <a:gd name="f35" fmla="val f32"/>
              <a:gd name="f36" fmla="val f33"/>
              <a:gd name="f37" fmla="*/ f34 1 f0"/>
              <a:gd name="f38" fmla="*/ f6 f31 1"/>
              <a:gd name="f39" fmla="+- f36 0 f6"/>
              <a:gd name="f40" fmla="+- f35 0 f6"/>
              <a:gd name="f41" fmla="+- 0 0 f37"/>
              <a:gd name="f42" fmla="*/ f35 f31 1"/>
              <a:gd name="f43" fmla="*/ f39 1 2"/>
              <a:gd name="f44" fmla="*/ f40 1 2"/>
              <a:gd name="f45" fmla="+- 0 0 f41"/>
              <a:gd name="f46" fmla="+- f6 f43 0"/>
              <a:gd name="f47" fmla="+- f6 f44 0"/>
              <a:gd name="f48" fmla="*/ f44 f8 1"/>
              <a:gd name="f49" fmla="*/ f43 f8 1"/>
              <a:gd name="f50" fmla="*/ f45 f0 1"/>
              <a:gd name="f51" fmla="*/ f44 f31 1"/>
              <a:gd name="f52" fmla="*/ f43 f31 1"/>
              <a:gd name="f53" fmla="*/ f48 f9 1"/>
              <a:gd name="f54" fmla="*/ f49 f9 1"/>
              <a:gd name="f55" fmla="*/ f50 1 f7"/>
              <a:gd name="f56" fmla="*/ f46 f31 1"/>
              <a:gd name="f57" fmla="*/ f53 1 100000"/>
              <a:gd name="f58" fmla="*/ f54 1 100000"/>
              <a:gd name="f59" fmla="+- f55 0 f1"/>
              <a:gd name="f60" fmla="cos 1 f59"/>
              <a:gd name="f61" fmla="sin 1 f59"/>
              <a:gd name="f62" fmla="+- 0 0 f60"/>
              <a:gd name="f63" fmla="+- 0 0 f61"/>
              <a:gd name="f64" fmla="+- 0 0 f62"/>
              <a:gd name="f65" fmla="+- 0 0 f63"/>
              <a:gd name="f66" fmla="val f64"/>
              <a:gd name="f67" fmla="val f65"/>
              <a:gd name="f68" fmla="*/ f66 f57 1"/>
              <a:gd name="f69" fmla="*/ f67 f58 1"/>
              <a:gd name="f70" fmla="*/ f66 f44 1"/>
              <a:gd name="f71" fmla="*/ f67 f43 1"/>
              <a:gd name="f72" fmla="+- f47 f68 0"/>
              <a:gd name="f73" fmla="+- f46 0 f69"/>
              <a:gd name="f74" fmla="+- f47 0 f70"/>
              <a:gd name="f75" fmla="+- f47 f70 0"/>
              <a:gd name="f76" fmla="+- f46 0 f71"/>
              <a:gd name="f77" fmla="+- f46 f71 0"/>
              <a:gd name="f78" fmla="+- f47 f72 0"/>
              <a:gd name="f79" fmla="+- f46 f73 0"/>
              <a:gd name="f80" fmla="*/ f74 f31 1"/>
              <a:gd name="f81" fmla="*/ f76 f31 1"/>
              <a:gd name="f82" fmla="*/ f75 f31 1"/>
              <a:gd name="f83" fmla="*/ f77 f31 1"/>
              <a:gd name="f84" fmla="*/ f72 f31 1"/>
              <a:gd name="f85" fmla="*/ f73 f31 1"/>
              <a:gd name="f86" fmla="*/ f78 1 2"/>
              <a:gd name="f87" fmla="*/ f79 1 2"/>
              <a:gd name="f88" fmla="*/ f86 f31 1"/>
              <a:gd name="f89" fmla="*/ f87 f31 1"/>
            </a:gdLst>
            <a:ahLst/>
            <a:cxnLst>
              <a:cxn ang="3cd4">
                <a:pos x="hc" y="t"/>
              </a:cxn>
              <a:cxn ang="0">
                <a:pos x="r" y="vc"/>
              </a:cxn>
              <a:cxn ang="cd4">
                <a:pos x="hc" y="b"/>
              </a:cxn>
              <a:cxn ang="cd2">
                <a:pos x="l" y="vc"/>
              </a:cxn>
              <a:cxn ang="f29">
                <a:pos x="f82" y="f83"/>
              </a:cxn>
              <a:cxn ang="f29">
                <a:pos x="f80" y="f83"/>
              </a:cxn>
              <a:cxn ang="f30">
                <a:pos x="f80" y="f81"/>
              </a:cxn>
              <a:cxn ang="f30">
                <a:pos x="f84" y="f85"/>
              </a:cxn>
            </a:cxnLst>
            <a:rect l="f80" t="f81" r="f82" b="f83"/>
            <a:pathLst>
              <a:path>
                <a:moveTo>
                  <a:pt x="f38" y="f56"/>
                </a:moveTo>
                <a:arcTo wR="f51" hR="f52" stAng="f0" swAng="f1"/>
                <a:quadBezTo>
                  <a:pt x="f88" y="f38"/>
                  <a:pt x="f84" y="f85"/>
                </a:quadBezTo>
                <a:quadBezTo>
                  <a:pt x="f42" y="f89"/>
                  <a:pt x="f42" y="f56"/>
                </a:quadBezTo>
                <a:arcTo wR="f51" hR="f52" stAng="f6" swAng="f0"/>
                <a:close/>
              </a:path>
            </a:pathLst>
          </a:custGeom>
          <a:solidFill>
            <a:srgbClr val="FFC000"/>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alibri"/>
            </a:endParaRPr>
          </a:p>
        </p:txBody>
      </p:sp>
      <p:sp>
        <p:nvSpPr>
          <p:cNvPr id="3" name="ZoneTexte 1">
            <a:extLst>
              <a:ext uri="{FF2B5EF4-FFF2-40B4-BE49-F238E27FC236}">
                <a16:creationId xmlns:a16="http://schemas.microsoft.com/office/drawing/2014/main" id="{30BE7215-D0F2-7E49-8924-1140A4A6F494}"/>
              </a:ext>
            </a:extLst>
          </p:cNvPr>
          <p:cNvSpPr txBox="1"/>
          <p:nvPr/>
        </p:nvSpPr>
        <p:spPr>
          <a:xfrm>
            <a:off x="644240" y="191100"/>
            <a:ext cx="6097292" cy="584777"/>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3200" b="1" i="0" u="none" strike="noStrike" kern="1200" cap="none" spc="0" baseline="0">
                <a:solidFill>
                  <a:srgbClr val="FFC000"/>
                </a:solidFill>
                <a:uFillTx/>
                <a:latin typeface="Calibri" pitchFamily="34"/>
                <a:cs typeface="Calibri" pitchFamily="34"/>
              </a:rPr>
              <a:t>EIROPAS CENTRĀLĀ BANKA</a:t>
            </a:r>
          </a:p>
        </p:txBody>
      </p:sp>
      <p:pic>
        <p:nvPicPr>
          <p:cNvPr id="4" name="Picture 3">
            <a:extLst>
              <a:ext uri="{FF2B5EF4-FFF2-40B4-BE49-F238E27FC236}">
                <a16:creationId xmlns:a16="http://schemas.microsoft.com/office/drawing/2014/main" id="{98923DB8-DF9F-885A-B9B8-659753BF17F5}"/>
              </a:ext>
            </a:extLst>
          </p:cNvPr>
          <p:cNvPicPr>
            <a:picLocks noChangeAspect="1"/>
          </p:cNvPicPr>
          <p:nvPr/>
        </p:nvPicPr>
        <p:blipFill>
          <a:blip r:embed="rId3"/>
          <a:stretch>
            <a:fillRect/>
          </a:stretch>
        </p:blipFill>
        <p:spPr>
          <a:xfrm>
            <a:off x="6337560" y="111748"/>
            <a:ext cx="807945" cy="719952"/>
          </a:xfrm>
          <a:prstGeom prst="rect">
            <a:avLst/>
          </a:prstGeom>
          <a:noFill/>
          <a:ln cap="flat">
            <a:noFill/>
          </a:ln>
        </p:spPr>
      </p:pic>
      <p:grpSp>
        <p:nvGrpSpPr>
          <p:cNvPr id="5" name="Diagram 35">
            <a:extLst>
              <a:ext uri="{FF2B5EF4-FFF2-40B4-BE49-F238E27FC236}">
                <a16:creationId xmlns:a16="http://schemas.microsoft.com/office/drawing/2014/main" id="{F0CDE903-5C82-308E-6D4A-D468D37E0A91}"/>
              </a:ext>
            </a:extLst>
          </p:cNvPr>
          <p:cNvGrpSpPr/>
          <p:nvPr/>
        </p:nvGrpSpPr>
        <p:grpSpPr>
          <a:xfrm>
            <a:off x="304796" y="1208727"/>
            <a:ext cx="4111928" cy="5423753"/>
            <a:chOff x="304796" y="1208727"/>
            <a:chExt cx="4111928" cy="5423753"/>
          </a:xfrm>
        </p:grpSpPr>
        <p:sp>
          <p:nvSpPr>
            <p:cNvPr id="6" name="Freeform: Shape 5">
              <a:extLst>
                <a:ext uri="{FF2B5EF4-FFF2-40B4-BE49-F238E27FC236}">
                  <a16:creationId xmlns:a16="http://schemas.microsoft.com/office/drawing/2014/main" id="{B4883ACF-B5FF-5213-0F8E-142BDE82AB1A}"/>
                </a:ext>
              </a:extLst>
            </p:cNvPr>
            <p:cNvSpPr/>
            <p:nvPr/>
          </p:nvSpPr>
          <p:spPr>
            <a:xfrm>
              <a:off x="304796" y="1208727"/>
              <a:ext cx="4111928" cy="762563"/>
            </a:xfrm>
            <a:custGeom>
              <a:avLst/>
              <a:gdLst>
                <a:gd name="f0" fmla="val 10800000"/>
                <a:gd name="f1" fmla="val 5400000"/>
                <a:gd name="f2" fmla="val 180"/>
                <a:gd name="f3" fmla="val w"/>
                <a:gd name="f4" fmla="val h"/>
                <a:gd name="f5" fmla="val 0"/>
                <a:gd name="f6" fmla="val 4111930"/>
                <a:gd name="f7" fmla="val 762563"/>
                <a:gd name="f8" fmla="val 127096"/>
                <a:gd name="f9" fmla="val 56903"/>
                <a:gd name="f10" fmla="val 3984834"/>
                <a:gd name="f11" fmla="val 4055027"/>
                <a:gd name="f12" fmla="val 635467"/>
                <a:gd name="f13" fmla="val 705660"/>
                <a:gd name="f14" fmla="+- 0 0 -90"/>
                <a:gd name="f15" fmla="*/ f3 1 4111930"/>
                <a:gd name="f16" fmla="*/ f4 1 762563"/>
                <a:gd name="f17" fmla="+- f7 0 f5"/>
                <a:gd name="f18" fmla="+- f6 0 f5"/>
                <a:gd name="f19" fmla="*/ f14 f0 1"/>
                <a:gd name="f20" fmla="*/ f18 1 4111930"/>
                <a:gd name="f21" fmla="*/ f17 1 762563"/>
                <a:gd name="f22" fmla="*/ 0 f18 1"/>
                <a:gd name="f23" fmla="*/ 127096 f17 1"/>
                <a:gd name="f24" fmla="*/ 127096 f18 1"/>
                <a:gd name="f25" fmla="*/ 0 f17 1"/>
                <a:gd name="f26" fmla="*/ 3984834 f18 1"/>
                <a:gd name="f27" fmla="*/ 4111930 f18 1"/>
                <a:gd name="f28" fmla="*/ 635467 f17 1"/>
                <a:gd name="f29" fmla="*/ 762563 f17 1"/>
                <a:gd name="f30" fmla="*/ f19 1 f2"/>
                <a:gd name="f31" fmla="*/ f22 1 4111930"/>
                <a:gd name="f32" fmla="*/ f23 1 762563"/>
                <a:gd name="f33" fmla="*/ f24 1 4111930"/>
                <a:gd name="f34" fmla="*/ f25 1 762563"/>
                <a:gd name="f35" fmla="*/ f26 1 4111930"/>
                <a:gd name="f36" fmla="*/ f27 1 4111930"/>
                <a:gd name="f37" fmla="*/ f28 1 762563"/>
                <a:gd name="f38" fmla="*/ f29 1 762563"/>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4111930" h="762563">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FFC000"/>
            </a:solidFill>
            <a:ln w="12701" cap="flat">
              <a:solidFill>
                <a:srgbClr val="FFFFFF"/>
              </a:solidFill>
              <a:prstDash val="solid"/>
              <a:miter/>
            </a:ln>
          </p:spPr>
          <p:txBody>
            <a:bodyPr vert="horz" wrap="square" lIns="101992" tIns="101992" rIns="101992" bIns="101992" anchor="ctr" anchorCtr="0" compatLnSpc="1">
              <a:noAutofit/>
            </a:bodyPr>
            <a:lstStyle/>
            <a:p>
              <a:pPr marL="0" marR="0" lvl="0" indent="0" algn="l" defTabSz="755651" rtl="0" fontAlgn="auto" hangingPunct="1">
                <a:lnSpc>
                  <a:spcPct val="90000"/>
                </a:lnSpc>
                <a:spcBef>
                  <a:spcPts val="0"/>
                </a:spcBef>
                <a:spcAft>
                  <a:spcPts val="700"/>
                </a:spcAft>
                <a:buNone/>
                <a:tabLst/>
                <a:defRPr sz="1800" b="0" i="0" u="none" strike="noStrike" kern="0" cap="none" spc="0" baseline="0">
                  <a:solidFill>
                    <a:srgbClr val="000000"/>
                  </a:solidFill>
                  <a:uFillTx/>
                </a:defRPr>
              </a:pPr>
              <a:r>
                <a:rPr lang="es-ES" sz="1700" b="0" i="0" u="none" strike="noStrike" kern="1200" cap="none" spc="0" baseline="0">
                  <a:solidFill>
                    <a:srgbClr val="000000"/>
                  </a:solidFill>
                  <a:uFillTx/>
                  <a:latin typeface="Calibri"/>
                </a:rPr>
                <a:t>vada ES ekonomikas un monetāro politiku</a:t>
              </a:r>
              <a:endParaRPr lang="en-IE" sz="1700" b="0" i="0" u="none" strike="noStrike" kern="1200" cap="none" spc="0" baseline="0">
                <a:solidFill>
                  <a:srgbClr val="000000"/>
                </a:solidFill>
                <a:uFillTx/>
                <a:latin typeface="Calibri"/>
              </a:endParaRPr>
            </a:p>
          </p:txBody>
        </p:sp>
        <p:sp>
          <p:nvSpPr>
            <p:cNvPr id="7" name="Freeform: Shape 6">
              <a:extLst>
                <a:ext uri="{FF2B5EF4-FFF2-40B4-BE49-F238E27FC236}">
                  <a16:creationId xmlns:a16="http://schemas.microsoft.com/office/drawing/2014/main" id="{3A106A5F-E792-65A2-F26B-68D9B07C4F6A}"/>
                </a:ext>
              </a:extLst>
            </p:cNvPr>
            <p:cNvSpPr/>
            <p:nvPr/>
          </p:nvSpPr>
          <p:spPr>
            <a:xfrm>
              <a:off x="304796" y="1985592"/>
              <a:ext cx="4111928" cy="762563"/>
            </a:xfrm>
            <a:custGeom>
              <a:avLst/>
              <a:gdLst>
                <a:gd name="f0" fmla="val 10800000"/>
                <a:gd name="f1" fmla="val 5400000"/>
                <a:gd name="f2" fmla="val 180"/>
                <a:gd name="f3" fmla="val w"/>
                <a:gd name="f4" fmla="val h"/>
                <a:gd name="f5" fmla="val 0"/>
                <a:gd name="f6" fmla="val 4111930"/>
                <a:gd name="f7" fmla="val 762563"/>
                <a:gd name="f8" fmla="val 127096"/>
                <a:gd name="f9" fmla="val 56903"/>
                <a:gd name="f10" fmla="val 3984834"/>
                <a:gd name="f11" fmla="val 4055027"/>
                <a:gd name="f12" fmla="val 635467"/>
                <a:gd name="f13" fmla="val 705660"/>
                <a:gd name="f14" fmla="+- 0 0 -90"/>
                <a:gd name="f15" fmla="*/ f3 1 4111930"/>
                <a:gd name="f16" fmla="*/ f4 1 762563"/>
                <a:gd name="f17" fmla="+- f7 0 f5"/>
                <a:gd name="f18" fmla="+- f6 0 f5"/>
                <a:gd name="f19" fmla="*/ f14 f0 1"/>
                <a:gd name="f20" fmla="*/ f18 1 4111930"/>
                <a:gd name="f21" fmla="*/ f17 1 762563"/>
                <a:gd name="f22" fmla="*/ 0 f18 1"/>
                <a:gd name="f23" fmla="*/ 127096 f17 1"/>
                <a:gd name="f24" fmla="*/ 127096 f18 1"/>
                <a:gd name="f25" fmla="*/ 0 f17 1"/>
                <a:gd name="f26" fmla="*/ 3984834 f18 1"/>
                <a:gd name="f27" fmla="*/ 4111930 f18 1"/>
                <a:gd name="f28" fmla="*/ 635467 f17 1"/>
                <a:gd name="f29" fmla="*/ 762563 f17 1"/>
                <a:gd name="f30" fmla="*/ f19 1 f2"/>
                <a:gd name="f31" fmla="*/ f22 1 4111930"/>
                <a:gd name="f32" fmla="*/ f23 1 762563"/>
                <a:gd name="f33" fmla="*/ f24 1 4111930"/>
                <a:gd name="f34" fmla="*/ f25 1 762563"/>
                <a:gd name="f35" fmla="*/ f26 1 4111930"/>
                <a:gd name="f36" fmla="*/ f27 1 4111930"/>
                <a:gd name="f37" fmla="*/ f28 1 762563"/>
                <a:gd name="f38" fmla="*/ f29 1 762563"/>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4111930" h="762563">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FFC000"/>
            </a:solidFill>
            <a:ln w="12701" cap="flat">
              <a:solidFill>
                <a:srgbClr val="FFFFFF"/>
              </a:solidFill>
              <a:prstDash val="solid"/>
              <a:miter/>
            </a:ln>
          </p:spPr>
          <p:txBody>
            <a:bodyPr vert="horz" wrap="square" lIns="101992" tIns="101992" rIns="101992" bIns="101992" anchor="ctr" anchorCtr="0" compatLnSpc="1">
              <a:noAutofit/>
            </a:bodyPr>
            <a:lstStyle/>
            <a:p>
              <a:pPr marL="0" marR="0" lvl="0" indent="0" algn="l" defTabSz="755651" rtl="0" fontAlgn="auto" hangingPunct="1">
                <a:lnSpc>
                  <a:spcPct val="90000"/>
                </a:lnSpc>
                <a:spcBef>
                  <a:spcPts val="0"/>
                </a:spcBef>
                <a:spcAft>
                  <a:spcPts val="700"/>
                </a:spcAft>
                <a:buNone/>
                <a:tabLst/>
                <a:defRPr sz="1800" b="0" i="0" u="none" strike="noStrike" kern="0" cap="none" spc="0" baseline="0">
                  <a:solidFill>
                    <a:srgbClr val="000000"/>
                  </a:solidFill>
                  <a:uFillTx/>
                </a:defRPr>
              </a:pPr>
              <a:r>
                <a:rPr lang="en-US" sz="1700" b="0" i="0" u="none" strike="noStrike" kern="1200" cap="none" spc="0" baseline="0">
                  <a:solidFill>
                    <a:srgbClr val="000000"/>
                  </a:solidFill>
                  <a:uFillTx/>
                  <a:latin typeface="Calibri"/>
                </a:rPr>
                <a:t>pārvalda Eiropas valūtu eiro</a:t>
              </a:r>
              <a:endParaRPr lang="en-IE" sz="1700" b="0" i="0" u="none" strike="noStrike" kern="1200" cap="none" spc="0" baseline="0">
                <a:solidFill>
                  <a:srgbClr val="000000"/>
                </a:solidFill>
                <a:uFillTx/>
                <a:latin typeface="Calibri"/>
              </a:endParaRPr>
            </a:p>
          </p:txBody>
        </p:sp>
        <p:sp>
          <p:nvSpPr>
            <p:cNvPr id="8" name="Freeform: Shape 7">
              <a:extLst>
                <a:ext uri="{FF2B5EF4-FFF2-40B4-BE49-F238E27FC236}">
                  <a16:creationId xmlns:a16="http://schemas.microsoft.com/office/drawing/2014/main" id="{E198E8D7-3B32-A448-E133-8B8AAD2BEED4}"/>
                </a:ext>
              </a:extLst>
            </p:cNvPr>
            <p:cNvSpPr/>
            <p:nvPr/>
          </p:nvSpPr>
          <p:spPr>
            <a:xfrm>
              <a:off x="304796" y="2762457"/>
              <a:ext cx="4111928" cy="762563"/>
            </a:xfrm>
            <a:custGeom>
              <a:avLst/>
              <a:gdLst>
                <a:gd name="f0" fmla="val 10800000"/>
                <a:gd name="f1" fmla="val 5400000"/>
                <a:gd name="f2" fmla="val 180"/>
                <a:gd name="f3" fmla="val w"/>
                <a:gd name="f4" fmla="val h"/>
                <a:gd name="f5" fmla="val 0"/>
                <a:gd name="f6" fmla="val 4111930"/>
                <a:gd name="f7" fmla="val 762563"/>
                <a:gd name="f8" fmla="val 127096"/>
                <a:gd name="f9" fmla="val 56903"/>
                <a:gd name="f10" fmla="val 3984834"/>
                <a:gd name="f11" fmla="val 4055027"/>
                <a:gd name="f12" fmla="val 635467"/>
                <a:gd name="f13" fmla="val 705660"/>
                <a:gd name="f14" fmla="+- 0 0 -90"/>
                <a:gd name="f15" fmla="*/ f3 1 4111930"/>
                <a:gd name="f16" fmla="*/ f4 1 762563"/>
                <a:gd name="f17" fmla="+- f7 0 f5"/>
                <a:gd name="f18" fmla="+- f6 0 f5"/>
                <a:gd name="f19" fmla="*/ f14 f0 1"/>
                <a:gd name="f20" fmla="*/ f18 1 4111930"/>
                <a:gd name="f21" fmla="*/ f17 1 762563"/>
                <a:gd name="f22" fmla="*/ 0 f18 1"/>
                <a:gd name="f23" fmla="*/ 127096 f17 1"/>
                <a:gd name="f24" fmla="*/ 127096 f18 1"/>
                <a:gd name="f25" fmla="*/ 0 f17 1"/>
                <a:gd name="f26" fmla="*/ 3984834 f18 1"/>
                <a:gd name="f27" fmla="*/ 4111930 f18 1"/>
                <a:gd name="f28" fmla="*/ 635467 f17 1"/>
                <a:gd name="f29" fmla="*/ 762563 f17 1"/>
                <a:gd name="f30" fmla="*/ f19 1 f2"/>
                <a:gd name="f31" fmla="*/ f22 1 4111930"/>
                <a:gd name="f32" fmla="*/ f23 1 762563"/>
                <a:gd name="f33" fmla="*/ f24 1 4111930"/>
                <a:gd name="f34" fmla="*/ f25 1 762563"/>
                <a:gd name="f35" fmla="*/ f26 1 4111930"/>
                <a:gd name="f36" fmla="*/ f27 1 4111930"/>
                <a:gd name="f37" fmla="*/ f28 1 762563"/>
                <a:gd name="f38" fmla="*/ f29 1 762563"/>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4111930" h="762563">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FFC000"/>
            </a:solidFill>
            <a:ln w="12701" cap="flat">
              <a:solidFill>
                <a:srgbClr val="FFFFFF"/>
              </a:solidFill>
              <a:prstDash val="solid"/>
              <a:miter/>
            </a:ln>
          </p:spPr>
          <p:txBody>
            <a:bodyPr vert="horz" wrap="square" lIns="101992" tIns="101992" rIns="101992" bIns="101992" anchor="ctr" anchorCtr="0" compatLnSpc="1">
              <a:noAutofit/>
            </a:bodyPr>
            <a:lstStyle/>
            <a:p>
              <a:pPr marL="0" marR="0" lvl="0" indent="0" algn="l" defTabSz="755651" rtl="0" fontAlgn="auto" hangingPunct="1">
                <a:lnSpc>
                  <a:spcPct val="90000"/>
                </a:lnSpc>
                <a:spcBef>
                  <a:spcPts val="0"/>
                </a:spcBef>
                <a:spcAft>
                  <a:spcPts val="700"/>
                </a:spcAft>
                <a:buNone/>
                <a:tabLst/>
                <a:defRPr sz="1800" b="0" i="0" u="none" strike="noStrike" kern="0" cap="none" spc="0" baseline="0">
                  <a:solidFill>
                    <a:srgbClr val="000000"/>
                  </a:solidFill>
                  <a:uFillTx/>
                </a:defRPr>
              </a:pPr>
              <a:r>
                <a:rPr lang="en-US" sz="1700" b="0" i="0" u="none" strike="noStrike" kern="1200" cap="none" spc="0" baseline="0">
                  <a:solidFill>
                    <a:srgbClr val="000000"/>
                  </a:solidFill>
                  <a:uFillTx/>
                  <a:latin typeface="Calibri"/>
                </a:rPr>
                <a:t>atbild par eiro un cenu stabilitāti</a:t>
              </a:r>
              <a:endParaRPr lang="en-IE" sz="1700" b="0" i="0" u="none" strike="noStrike" kern="1200" cap="none" spc="0" baseline="0">
                <a:solidFill>
                  <a:srgbClr val="000000"/>
                </a:solidFill>
                <a:uFillTx/>
                <a:latin typeface="Calibri"/>
              </a:endParaRPr>
            </a:p>
          </p:txBody>
        </p:sp>
        <p:sp>
          <p:nvSpPr>
            <p:cNvPr id="9" name="Freeform: Shape 8">
              <a:extLst>
                <a:ext uri="{FF2B5EF4-FFF2-40B4-BE49-F238E27FC236}">
                  <a16:creationId xmlns:a16="http://schemas.microsoft.com/office/drawing/2014/main" id="{1095A143-6556-49FD-E803-24186C2A1D91}"/>
                </a:ext>
              </a:extLst>
            </p:cNvPr>
            <p:cNvSpPr/>
            <p:nvPr/>
          </p:nvSpPr>
          <p:spPr>
            <a:xfrm>
              <a:off x="304796" y="3539322"/>
              <a:ext cx="4111928" cy="762563"/>
            </a:xfrm>
            <a:custGeom>
              <a:avLst/>
              <a:gdLst>
                <a:gd name="f0" fmla="val 10800000"/>
                <a:gd name="f1" fmla="val 5400000"/>
                <a:gd name="f2" fmla="val 180"/>
                <a:gd name="f3" fmla="val w"/>
                <a:gd name="f4" fmla="val h"/>
                <a:gd name="f5" fmla="val 0"/>
                <a:gd name="f6" fmla="val 4111930"/>
                <a:gd name="f7" fmla="val 762563"/>
                <a:gd name="f8" fmla="val 127096"/>
                <a:gd name="f9" fmla="val 56903"/>
                <a:gd name="f10" fmla="val 3984834"/>
                <a:gd name="f11" fmla="val 4055027"/>
                <a:gd name="f12" fmla="val 635467"/>
                <a:gd name="f13" fmla="val 705660"/>
                <a:gd name="f14" fmla="+- 0 0 -90"/>
                <a:gd name="f15" fmla="*/ f3 1 4111930"/>
                <a:gd name="f16" fmla="*/ f4 1 762563"/>
                <a:gd name="f17" fmla="+- f7 0 f5"/>
                <a:gd name="f18" fmla="+- f6 0 f5"/>
                <a:gd name="f19" fmla="*/ f14 f0 1"/>
                <a:gd name="f20" fmla="*/ f18 1 4111930"/>
                <a:gd name="f21" fmla="*/ f17 1 762563"/>
                <a:gd name="f22" fmla="*/ 0 f18 1"/>
                <a:gd name="f23" fmla="*/ 127096 f17 1"/>
                <a:gd name="f24" fmla="*/ 127096 f18 1"/>
                <a:gd name="f25" fmla="*/ 0 f17 1"/>
                <a:gd name="f26" fmla="*/ 3984834 f18 1"/>
                <a:gd name="f27" fmla="*/ 4111930 f18 1"/>
                <a:gd name="f28" fmla="*/ 635467 f17 1"/>
                <a:gd name="f29" fmla="*/ 762563 f17 1"/>
                <a:gd name="f30" fmla="*/ f19 1 f2"/>
                <a:gd name="f31" fmla="*/ f22 1 4111930"/>
                <a:gd name="f32" fmla="*/ f23 1 762563"/>
                <a:gd name="f33" fmla="*/ f24 1 4111930"/>
                <a:gd name="f34" fmla="*/ f25 1 762563"/>
                <a:gd name="f35" fmla="*/ f26 1 4111930"/>
                <a:gd name="f36" fmla="*/ f27 1 4111930"/>
                <a:gd name="f37" fmla="*/ f28 1 762563"/>
                <a:gd name="f38" fmla="*/ f29 1 762563"/>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4111930" h="762563">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FFC000"/>
            </a:solidFill>
            <a:ln w="12701" cap="flat">
              <a:solidFill>
                <a:srgbClr val="FFFFFF"/>
              </a:solidFill>
              <a:prstDash val="solid"/>
              <a:miter/>
            </a:ln>
          </p:spPr>
          <p:txBody>
            <a:bodyPr vert="horz" wrap="square" lIns="101992" tIns="101992" rIns="101992" bIns="101992" anchor="ctr" anchorCtr="0" compatLnSpc="1">
              <a:noAutofit/>
            </a:bodyPr>
            <a:lstStyle/>
            <a:p>
              <a:pPr marL="0" marR="0" lvl="0" indent="0" algn="l" defTabSz="755651" rtl="0" fontAlgn="auto" hangingPunct="1">
                <a:lnSpc>
                  <a:spcPct val="90000"/>
                </a:lnSpc>
                <a:spcBef>
                  <a:spcPts val="0"/>
                </a:spcBef>
                <a:spcAft>
                  <a:spcPts val="700"/>
                </a:spcAft>
                <a:buNone/>
                <a:tabLst/>
                <a:defRPr sz="1800" b="0" i="0" u="none" strike="noStrike" kern="0" cap="none" spc="0" baseline="0">
                  <a:solidFill>
                    <a:srgbClr val="000000"/>
                  </a:solidFill>
                  <a:uFillTx/>
                </a:defRPr>
              </a:pPr>
              <a:r>
                <a:rPr lang="en-US" sz="1700" b="0" i="0" u="none" strike="noStrike" kern="1200" cap="none" spc="0" baseline="0">
                  <a:solidFill>
                    <a:srgbClr val="000000"/>
                  </a:solidFill>
                  <a:uFillTx/>
                  <a:latin typeface="Calibri"/>
                </a:rPr>
                <a:t>nosaka procentu likmes eirozonā</a:t>
              </a:r>
              <a:endParaRPr lang="en-IE" sz="1700" b="0" i="0" u="none" strike="noStrike" kern="1200" cap="none" spc="0" baseline="0">
                <a:solidFill>
                  <a:srgbClr val="000000"/>
                </a:solidFill>
                <a:uFillTx/>
                <a:latin typeface="Calibri"/>
              </a:endParaRPr>
            </a:p>
          </p:txBody>
        </p:sp>
        <p:sp>
          <p:nvSpPr>
            <p:cNvPr id="10" name="Freeform: Shape 9">
              <a:extLst>
                <a:ext uri="{FF2B5EF4-FFF2-40B4-BE49-F238E27FC236}">
                  <a16:creationId xmlns:a16="http://schemas.microsoft.com/office/drawing/2014/main" id="{64E413C9-4A80-772C-5B54-CDF5E9748864}"/>
                </a:ext>
              </a:extLst>
            </p:cNvPr>
            <p:cNvSpPr/>
            <p:nvPr/>
          </p:nvSpPr>
          <p:spPr>
            <a:xfrm>
              <a:off x="304796" y="4316187"/>
              <a:ext cx="4111928" cy="762563"/>
            </a:xfrm>
            <a:custGeom>
              <a:avLst/>
              <a:gdLst>
                <a:gd name="f0" fmla="val 10800000"/>
                <a:gd name="f1" fmla="val 5400000"/>
                <a:gd name="f2" fmla="val 180"/>
                <a:gd name="f3" fmla="val w"/>
                <a:gd name="f4" fmla="val h"/>
                <a:gd name="f5" fmla="val 0"/>
                <a:gd name="f6" fmla="val 4111930"/>
                <a:gd name="f7" fmla="val 762563"/>
                <a:gd name="f8" fmla="val 127096"/>
                <a:gd name="f9" fmla="val 56903"/>
                <a:gd name="f10" fmla="val 3984834"/>
                <a:gd name="f11" fmla="val 4055027"/>
                <a:gd name="f12" fmla="val 635467"/>
                <a:gd name="f13" fmla="val 705660"/>
                <a:gd name="f14" fmla="+- 0 0 -90"/>
                <a:gd name="f15" fmla="*/ f3 1 4111930"/>
                <a:gd name="f16" fmla="*/ f4 1 762563"/>
                <a:gd name="f17" fmla="+- f7 0 f5"/>
                <a:gd name="f18" fmla="+- f6 0 f5"/>
                <a:gd name="f19" fmla="*/ f14 f0 1"/>
                <a:gd name="f20" fmla="*/ f18 1 4111930"/>
                <a:gd name="f21" fmla="*/ f17 1 762563"/>
                <a:gd name="f22" fmla="*/ 0 f18 1"/>
                <a:gd name="f23" fmla="*/ 127096 f17 1"/>
                <a:gd name="f24" fmla="*/ 127096 f18 1"/>
                <a:gd name="f25" fmla="*/ 0 f17 1"/>
                <a:gd name="f26" fmla="*/ 3984834 f18 1"/>
                <a:gd name="f27" fmla="*/ 4111930 f18 1"/>
                <a:gd name="f28" fmla="*/ 635467 f17 1"/>
                <a:gd name="f29" fmla="*/ 762563 f17 1"/>
                <a:gd name="f30" fmla="*/ f19 1 f2"/>
                <a:gd name="f31" fmla="*/ f22 1 4111930"/>
                <a:gd name="f32" fmla="*/ f23 1 762563"/>
                <a:gd name="f33" fmla="*/ f24 1 4111930"/>
                <a:gd name="f34" fmla="*/ f25 1 762563"/>
                <a:gd name="f35" fmla="*/ f26 1 4111930"/>
                <a:gd name="f36" fmla="*/ f27 1 4111930"/>
                <a:gd name="f37" fmla="*/ f28 1 762563"/>
                <a:gd name="f38" fmla="*/ f29 1 762563"/>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4111930" h="762563">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FFC000"/>
            </a:solidFill>
            <a:ln w="12701" cap="flat">
              <a:solidFill>
                <a:srgbClr val="FFFFFF"/>
              </a:solidFill>
              <a:prstDash val="solid"/>
              <a:miter/>
            </a:ln>
          </p:spPr>
          <p:txBody>
            <a:bodyPr vert="horz" wrap="square" lIns="101992" tIns="101992" rIns="101992" bIns="101992" anchor="ctr" anchorCtr="0" compatLnSpc="1">
              <a:noAutofit/>
            </a:bodyPr>
            <a:lstStyle/>
            <a:p>
              <a:pPr marL="0" marR="0" lvl="0" indent="0" algn="l" defTabSz="755651" rtl="0" fontAlgn="auto" hangingPunct="1">
                <a:lnSpc>
                  <a:spcPct val="90000"/>
                </a:lnSpc>
                <a:spcBef>
                  <a:spcPts val="0"/>
                </a:spcBef>
                <a:spcAft>
                  <a:spcPts val="700"/>
                </a:spcAft>
                <a:buNone/>
                <a:tabLst/>
                <a:defRPr sz="1800" b="0" i="0" u="none" strike="noStrike" kern="0" cap="none" spc="0" baseline="0">
                  <a:solidFill>
                    <a:srgbClr val="000000"/>
                  </a:solidFill>
                  <a:uFillTx/>
                </a:defRPr>
              </a:pPr>
              <a:r>
                <a:rPr lang="en-US" sz="1700" b="0" i="0" u="none" strike="noStrike" kern="1200" cap="none" spc="0" baseline="0">
                  <a:solidFill>
                    <a:srgbClr val="000000"/>
                  </a:solidFill>
                  <a:uFillTx/>
                  <a:latin typeface="Calibri"/>
                </a:rPr>
                <a:t>strādā kopā ar ES valstu centrālajām bankām</a:t>
              </a:r>
              <a:endParaRPr lang="en-IE" sz="1700" b="0" i="0" u="none" strike="noStrike" kern="1200" cap="none" spc="0" baseline="0">
                <a:solidFill>
                  <a:srgbClr val="000000"/>
                </a:solidFill>
                <a:uFillTx/>
                <a:latin typeface="Calibri"/>
              </a:endParaRPr>
            </a:p>
          </p:txBody>
        </p:sp>
        <p:sp>
          <p:nvSpPr>
            <p:cNvPr id="11" name="Freeform: Shape 10">
              <a:extLst>
                <a:ext uri="{FF2B5EF4-FFF2-40B4-BE49-F238E27FC236}">
                  <a16:creationId xmlns:a16="http://schemas.microsoft.com/office/drawing/2014/main" id="{91508E15-B1FD-BE56-AC7E-2B7BD61337AC}"/>
                </a:ext>
              </a:extLst>
            </p:cNvPr>
            <p:cNvSpPr/>
            <p:nvPr/>
          </p:nvSpPr>
          <p:spPr>
            <a:xfrm>
              <a:off x="304796" y="5093052"/>
              <a:ext cx="4111928" cy="762563"/>
            </a:xfrm>
            <a:custGeom>
              <a:avLst/>
              <a:gdLst>
                <a:gd name="f0" fmla="val 10800000"/>
                <a:gd name="f1" fmla="val 5400000"/>
                <a:gd name="f2" fmla="val 180"/>
                <a:gd name="f3" fmla="val w"/>
                <a:gd name="f4" fmla="val h"/>
                <a:gd name="f5" fmla="val 0"/>
                <a:gd name="f6" fmla="val 4111930"/>
                <a:gd name="f7" fmla="val 762563"/>
                <a:gd name="f8" fmla="val 127096"/>
                <a:gd name="f9" fmla="val 56903"/>
                <a:gd name="f10" fmla="val 3984834"/>
                <a:gd name="f11" fmla="val 4055027"/>
                <a:gd name="f12" fmla="val 635467"/>
                <a:gd name="f13" fmla="val 705660"/>
                <a:gd name="f14" fmla="+- 0 0 -90"/>
                <a:gd name="f15" fmla="*/ f3 1 4111930"/>
                <a:gd name="f16" fmla="*/ f4 1 762563"/>
                <a:gd name="f17" fmla="+- f7 0 f5"/>
                <a:gd name="f18" fmla="+- f6 0 f5"/>
                <a:gd name="f19" fmla="*/ f14 f0 1"/>
                <a:gd name="f20" fmla="*/ f18 1 4111930"/>
                <a:gd name="f21" fmla="*/ f17 1 762563"/>
                <a:gd name="f22" fmla="*/ 0 f18 1"/>
                <a:gd name="f23" fmla="*/ 127096 f17 1"/>
                <a:gd name="f24" fmla="*/ 127096 f18 1"/>
                <a:gd name="f25" fmla="*/ 0 f17 1"/>
                <a:gd name="f26" fmla="*/ 3984834 f18 1"/>
                <a:gd name="f27" fmla="*/ 4111930 f18 1"/>
                <a:gd name="f28" fmla="*/ 635467 f17 1"/>
                <a:gd name="f29" fmla="*/ 762563 f17 1"/>
                <a:gd name="f30" fmla="*/ f19 1 f2"/>
                <a:gd name="f31" fmla="*/ f22 1 4111930"/>
                <a:gd name="f32" fmla="*/ f23 1 762563"/>
                <a:gd name="f33" fmla="*/ f24 1 4111930"/>
                <a:gd name="f34" fmla="*/ f25 1 762563"/>
                <a:gd name="f35" fmla="*/ f26 1 4111930"/>
                <a:gd name="f36" fmla="*/ f27 1 4111930"/>
                <a:gd name="f37" fmla="*/ f28 1 762563"/>
                <a:gd name="f38" fmla="*/ f29 1 762563"/>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4111930" h="762563">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FFC000"/>
            </a:solidFill>
            <a:ln w="12701" cap="flat">
              <a:solidFill>
                <a:srgbClr val="FFFFFF"/>
              </a:solidFill>
              <a:prstDash val="solid"/>
              <a:miter/>
            </a:ln>
          </p:spPr>
          <p:txBody>
            <a:bodyPr vert="horz" wrap="square" lIns="101992" tIns="101992" rIns="101992" bIns="101992" anchor="ctr" anchorCtr="0" compatLnSpc="1">
              <a:noAutofit/>
            </a:bodyPr>
            <a:lstStyle/>
            <a:p>
              <a:pPr marL="0" marR="0" lvl="0" indent="0" algn="l" defTabSz="755651" rtl="0" fontAlgn="auto" hangingPunct="1">
                <a:lnSpc>
                  <a:spcPct val="90000"/>
                </a:lnSpc>
                <a:spcBef>
                  <a:spcPts val="0"/>
                </a:spcBef>
                <a:spcAft>
                  <a:spcPts val="700"/>
                </a:spcAft>
                <a:buNone/>
                <a:tabLst/>
                <a:defRPr sz="1800" b="0" i="0" u="none" strike="noStrike" kern="0" cap="none" spc="0" baseline="0">
                  <a:solidFill>
                    <a:srgbClr val="000000"/>
                  </a:solidFill>
                  <a:uFillTx/>
                </a:defRPr>
              </a:pPr>
              <a:r>
                <a:rPr lang="lv-LV" sz="1700" b="0" i="0" u="none" strike="noStrike" kern="1200" cap="none" spc="0" baseline="0">
                  <a:solidFill>
                    <a:srgbClr val="000000"/>
                  </a:solidFill>
                  <a:uFillTx/>
                  <a:latin typeface="Calibri"/>
                </a:rPr>
                <a:t>tās sešus locekļus uz astoņiem gadiem ieceļ Padome, un pilnvaru termiņu nevar pagarināt</a:t>
              </a:r>
              <a:endParaRPr lang="en-IE" sz="1700" b="0" i="0" u="none" strike="noStrike" kern="1200" cap="none" spc="0" baseline="0">
                <a:solidFill>
                  <a:srgbClr val="000000"/>
                </a:solidFill>
                <a:uFillTx/>
                <a:latin typeface="Calibri"/>
              </a:endParaRPr>
            </a:p>
          </p:txBody>
        </p:sp>
        <p:sp>
          <p:nvSpPr>
            <p:cNvPr id="12" name="Freeform: Shape 11">
              <a:extLst>
                <a:ext uri="{FF2B5EF4-FFF2-40B4-BE49-F238E27FC236}">
                  <a16:creationId xmlns:a16="http://schemas.microsoft.com/office/drawing/2014/main" id="{A3750A33-94FC-05F2-823C-B96140BAD18E}"/>
                </a:ext>
              </a:extLst>
            </p:cNvPr>
            <p:cNvSpPr/>
            <p:nvPr/>
          </p:nvSpPr>
          <p:spPr>
            <a:xfrm>
              <a:off x="304796" y="5869917"/>
              <a:ext cx="4111928" cy="762563"/>
            </a:xfrm>
            <a:custGeom>
              <a:avLst/>
              <a:gdLst>
                <a:gd name="f0" fmla="val 10800000"/>
                <a:gd name="f1" fmla="val 5400000"/>
                <a:gd name="f2" fmla="val 180"/>
                <a:gd name="f3" fmla="val w"/>
                <a:gd name="f4" fmla="val h"/>
                <a:gd name="f5" fmla="val 0"/>
                <a:gd name="f6" fmla="val 4111930"/>
                <a:gd name="f7" fmla="val 762563"/>
                <a:gd name="f8" fmla="val 127096"/>
                <a:gd name="f9" fmla="val 56903"/>
                <a:gd name="f10" fmla="val 3984834"/>
                <a:gd name="f11" fmla="val 4055027"/>
                <a:gd name="f12" fmla="val 635467"/>
                <a:gd name="f13" fmla="val 705660"/>
                <a:gd name="f14" fmla="+- 0 0 -90"/>
                <a:gd name="f15" fmla="*/ f3 1 4111930"/>
                <a:gd name="f16" fmla="*/ f4 1 762563"/>
                <a:gd name="f17" fmla="+- f7 0 f5"/>
                <a:gd name="f18" fmla="+- f6 0 f5"/>
                <a:gd name="f19" fmla="*/ f14 f0 1"/>
                <a:gd name="f20" fmla="*/ f18 1 4111930"/>
                <a:gd name="f21" fmla="*/ f17 1 762563"/>
                <a:gd name="f22" fmla="*/ 0 f18 1"/>
                <a:gd name="f23" fmla="*/ 127096 f17 1"/>
                <a:gd name="f24" fmla="*/ 127096 f18 1"/>
                <a:gd name="f25" fmla="*/ 0 f17 1"/>
                <a:gd name="f26" fmla="*/ 3984834 f18 1"/>
                <a:gd name="f27" fmla="*/ 4111930 f18 1"/>
                <a:gd name="f28" fmla="*/ 635467 f17 1"/>
                <a:gd name="f29" fmla="*/ 762563 f17 1"/>
                <a:gd name="f30" fmla="*/ f19 1 f2"/>
                <a:gd name="f31" fmla="*/ f22 1 4111930"/>
                <a:gd name="f32" fmla="*/ f23 1 762563"/>
                <a:gd name="f33" fmla="*/ f24 1 4111930"/>
                <a:gd name="f34" fmla="*/ f25 1 762563"/>
                <a:gd name="f35" fmla="*/ f26 1 4111930"/>
                <a:gd name="f36" fmla="*/ f27 1 4111930"/>
                <a:gd name="f37" fmla="*/ f28 1 762563"/>
                <a:gd name="f38" fmla="*/ f29 1 762563"/>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4111930" h="762563">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FFC000"/>
            </a:solidFill>
            <a:ln w="12701" cap="flat">
              <a:solidFill>
                <a:srgbClr val="FFFFFF"/>
              </a:solidFill>
              <a:prstDash val="solid"/>
              <a:miter/>
            </a:ln>
          </p:spPr>
          <p:txBody>
            <a:bodyPr vert="horz" wrap="square" lIns="101992" tIns="101992" rIns="101992" bIns="101992" anchor="ctr" anchorCtr="0" compatLnSpc="1">
              <a:noAutofit/>
            </a:bodyPr>
            <a:lstStyle/>
            <a:p>
              <a:pPr marL="0" marR="0" lvl="0" indent="0" algn="l" defTabSz="755651" rtl="0" fontAlgn="auto" hangingPunct="1">
                <a:lnSpc>
                  <a:spcPct val="90000"/>
                </a:lnSpc>
                <a:spcBef>
                  <a:spcPts val="0"/>
                </a:spcBef>
                <a:spcAft>
                  <a:spcPts val="700"/>
                </a:spcAft>
                <a:buNone/>
                <a:tabLst/>
                <a:defRPr sz="1800" b="0" i="0" u="none" strike="noStrike" kern="0" cap="none" spc="0" baseline="0">
                  <a:solidFill>
                    <a:srgbClr val="000000"/>
                  </a:solidFill>
                  <a:uFillTx/>
                </a:defRPr>
              </a:pPr>
              <a:r>
                <a:rPr lang="en-US" sz="1700" b="0" i="0" u="none" strike="noStrike" kern="1200" cap="none" spc="0" baseline="0">
                  <a:solidFill>
                    <a:srgbClr val="000000"/>
                  </a:solidFill>
                  <a:uFillTx/>
                  <a:latin typeface="Calibri"/>
                </a:rPr>
                <a:t>atrodas Frankfurtē (Vācijā)</a:t>
              </a:r>
              <a:endParaRPr lang="en-IE" sz="1700" b="0" i="0" u="none" strike="noStrike" kern="1200" cap="none" spc="0" baseline="0">
                <a:solidFill>
                  <a:srgbClr val="000000"/>
                </a:solidFill>
                <a:uFillTx/>
                <a:latin typeface="Calibri"/>
              </a:endParaRPr>
            </a:p>
          </p:txBody>
        </p:sp>
      </p:grpSp>
      <p:pic>
        <p:nvPicPr>
          <p:cNvPr id="13" name="Picture 36">
            <a:extLst>
              <a:ext uri="{FF2B5EF4-FFF2-40B4-BE49-F238E27FC236}">
                <a16:creationId xmlns:a16="http://schemas.microsoft.com/office/drawing/2014/main" id="{15ED003C-0B5B-DB50-346F-FF5BF3ECEABF}"/>
              </a:ext>
            </a:extLst>
          </p:cNvPr>
          <p:cNvPicPr>
            <a:picLocks noChangeAspect="1"/>
          </p:cNvPicPr>
          <p:nvPr/>
        </p:nvPicPr>
        <p:blipFill>
          <a:blip r:embed="rId4"/>
          <a:stretch>
            <a:fillRect/>
          </a:stretch>
        </p:blipFill>
        <p:spPr>
          <a:xfrm>
            <a:off x="4683776" y="1313627"/>
            <a:ext cx="3946961" cy="2518851"/>
          </a:xfrm>
          <a:prstGeom prst="rect">
            <a:avLst/>
          </a:prstGeom>
          <a:noFill/>
          <a:ln cap="flat">
            <a:noFill/>
          </a:ln>
        </p:spPr>
      </p:pic>
      <p:sp>
        <p:nvSpPr>
          <p:cNvPr id="14" name="TextBox 37">
            <a:extLst>
              <a:ext uri="{FF2B5EF4-FFF2-40B4-BE49-F238E27FC236}">
                <a16:creationId xmlns:a16="http://schemas.microsoft.com/office/drawing/2014/main" id="{BE8BF219-E86E-84F2-6135-A67E1ADBECEA}"/>
              </a:ext>
            </a:extLst>
          </p:cNvPr>
          <p:cNvSpPr txBox="1"/>
          <p:nvPr/>
        </p:nvSpPr>
        <p:spPr>
          <a:xfrm>
            <a:off x="7818110" y="3627205"/>
            <a:ext cx="1036316" cy="461662"/>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600" b="0" i="1" u="none" strike="noStrike" kern="1200" cap="none" spc="0" baseline="0">
                <a:solidFill>
                  <a:srgbClr val="FFFFFF"/>
                </a:solidFill>
                <a:uFillTx/>
                <a:latin typeface="Calibri"/>
              </a:rPr>
              <a:t>© </a:t>
            </a:r>
            <a:r>
              <a:rPr lang="fr-BE" sz="600" b="0" i="0" u="none" strike="noStrike" kern="1200" cap="none" spc="0" baseline="0">
                <a:solidFill>
                  <a:srgbClr val="FFFFFF"/>
                </a:solidFill>
                <a:uFillTx/>
                <a:latin typeface="Calibri"/>
              </a:rPr>
              <a:t>EUROPEAN UNION</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1800" b="0" i="0" u="none" strike="noStrike" kern="1200" cap="none" spc="0" baseline="0">
              <a:solidFill>
                <a:srgbClr val="000000"/>
              </a:solidFill>
              <a:uFillTx/>
              <a:latin typeface="Calibri"/>
            </a:endParaRPr>
          </a:p>
        </p:txBody>
      </p:sp>
      <p:pic>
        <p:nvPicPr>
          <p:cNvPr id="15" name="Picture 2" descr="https://ec.europa.eu/avservices/avs/files/video6/repository/prod/photo/store/14/P008494004.jpg">
            <a:extLst>
              <a:ext uri="{FF2B5EF4-FFF2-40B4-BE49-F238E27FC236}">
                <a16:creationId xmlns:a16="http://schemas.microsoft.com/office/drawing/2014/main" id="{0DC33705-24E1-ECE6-4E1A-4DB9553C9A29}"/>
              </a:ext>
            </a:extLst>
          </p:cNvPr>
          <p:cNvPicPr>
            <a:picLocks noChangeAspect="1"/>
          </p:cNvPicPr>
          <p:nvPr/>
        </p:nvPicPr>
        <p:blipFill>
          <a:blip r:embed="rId5"/>
          <a:srcRect/>
          <a:stretch>
            <a:fillRect/>
          </a:stretch>
        </p:blipFill>
        <p:spPr>
          <a:xfrm>
            <a:off x="4683767" y="4084752"/>
            <a:ext cx="3946961" cy="2549959"/>
          </a:xfrm>
          <a:prstGeom prst="rect">
            <a:avLst/>
          </a:prstGeom>
          <a:noFill/>
          <a:ln cap="flat">
            <a:noFill/>
          </a:ln>
        </p:spPr>
      </p:pic>
      <p:sp>
        <p:nvSpPr>
          <p:cNvPr id="16" name="TextBox 38">
            <a:extLst>
              <a:ext uri="{FF2B5EF4-FFF2-40B4-BE49-F238E27FC236}">
                <a16:creationId xmlns:a16="http://schemas.microsoft.com/office/drawing/2014/main" id="{E76B40B7-C5EA-9DE7-C429-7CAAAAD194CB}"/>
              </a:ext>
            </a:extLst>
          </p:cNvPr>
          <p:cNvSpPr txBox="1"/>
          <p:nvPr/>
        </p:nvSpPr>
        <p:spPr>
          <a:xfrm>
            <a:off x="7818110" y="6450186"/>
            <a:ext cx="1330781" cy="461662"/>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600" b="0" i="1" u="none" strike="noStrike" kern="1200" cap="none" spc="0" baseline="0">
                <a:solidFill>
                  <a:srgbClr val="FFFFFF"/>
                </a:solidFill>
                <a:uFillTx/>
                <a:latin typeface="Calibri"/>
              </a:rPr>
              <a:t>© </a:t>
            </a:r>
            <a:r>
              <a:rPr lang="fr-BE" sz="600" b="0" i="0" u="none" strike="noStrike" kern="1200" cap="none" spc="0" baseline="0">
                <a:solidFill>
                  <a:srgbClr val="FFFFFF"/>
                </a:solidFill>
                <a:uFillTx/>
                <a:latin typeface="Calibri"/>
              </a:rPr>
              <a:t>EUROPEAN UNION</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1800" b="0" i="0" u="none" strike="noStrike" kern="1200" cap="none" spc="0" baseline="0">
              <a:solidFill>
                <a:srgbClr val="000000"/>
              </a:solidFill>
              <a:uFillTx/>
              <a:latin typeface="Calibri"/>
            </a:endParaRPr>
          </a:p>
        </p:txBody>
      </p:sp>
      <p:sp>
        <p:nvSpPr>
          <p:cNvPr id="17" name="Rectangle 11">
            <a:extLst>
              <a:ext uri="{FF2B5EF4-FFF2-40B4-BE49-F238E27FC236}">
                <a16:creationId xmlns:a16="http://schemas.microsoft.com/office/drawing/2014/main" id="{A0F0D54B-0086-012B-5E1A-6E168E68AD4B}"/>
              </a:ext>
            </a:extLst>
          </p:cNvPr>
          <p:cNvSpPr/>
          <p:nvPr/>
        </p:nvSpPr>
        <p:spPr>
          <a:xfrm rot="16200004">
            <a:off x="8316221" y="6030194"/>
            <a:ext cx="1409355" cy="246220"/>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000" b="1" i="0" u="none" strike="noStrike" kern="1200" cap="none" spc="0" baseline="0">
                <a:solidFill>
                  <a:srgbClr val="FFA00E"/>
                </a:solidFill>
                <a:uFillTx/>
                <a:latin typeface="Arial"/>
                <a:ea typeface="Arial"/>
                <a:cs typeface="Arial"/>
              </a:rPr>
              <a:t>KĀ DARBOJAS ES?</a:t>
            </a:r>
          </a:p>
        </p:txBody>
      </p:sp>
      <p:cxnSp>
        <p:nvCxnSpPr>
          <p:cNvPr id="18" name="Connecteur droit 7">
            <a:extLst>
              <a:ext uri="{FF2B5EF4-FFF2-40B4-BE49-F238E27FC236}">
                <a16:creationId xmlns:a16="http://schemas.microsoft.com/office/drawing/2014/main" id="{C2E365D3-D56F-BD7D-B86C-91F9FC5ABBE0}"/>
              </a:ext>
            </a:extLst>
          </p:cNvPr>
          <p:cNvCxnSpPr/>
          <p:nvPr/>
        </p:nvCxnSpPr>
        <p:spPr>
          <a:xfrm>
            <a:off x="8897779" y="5354607"/>
            <a:ext cx="246221" cy="0"/>
          </a:xfrm>
          <a:prstGeom prst="straightConnector1">
            <a:avLst/>
          </a:prstGeom>
          <a:noFill/>
          <a:ln w="12701" cap="flat">
            <a:solidFill>
              <a:srgbClr val="FFA00E"/>
            </a:solidFill>
            <a:prstDash val="solid"/>
            <a:miter/>
          </a:ln>
        </p:spPr>
      </p:cxn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name="Slide180">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FC2F3C96-3479-D065-9172-D9CD26951AC2}"/>
              </a:ext>
            </a:extLst>
          </p:cNvPr>
          <p:cNvSpPr/>
          <p:nvPr/>
        </p:nvSpPr>
        <p:spPr>
          <a:xfrm>
            <a:off x="0" y="0"/>
            <a:ext cx="9144000" cy="6858000"/>
          </a:xfrm>
          <a:prstGeom prst="rect">
            <a:avLst/>
          </a:prstGeom>
          <a:solidFill>
            <a:srgbClr val="FFC000"/>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4800" b="0" i="0" u="none" strike="noStrike" kern="1200" cap="none" spc="0" baseline="0">
              <a:solidFill>
                <a:srgbClr val="FFFFFF"/>
              </a:solidFill>
              <a:uFillTx/>
              <a:latin typeface="Calibri"/>
            </a:endParaRPr>
          </a:p>
        </p:txBody>
      </p:sp>
      <p:sp>
        <p:nvSpPr>
          <p:cNvPr id="3" name="Larme 4">
            <a:extLst>
              <a:ext uri="{FF2B5EF4-FFF2-40B4-BE49-F238E27FC236}">
                <a16:creationId xmlns:a16="http://schemas.microsoft.com/office/drawing/2014/main" id="{BC22C823-259D-A838-1906-6D4B2A463E00}"/>
              </a:ext>
            </a:extLst>
          </p:cNvPr>
          <p:cNvSpPr/>
          <p:nvPr/>
        </p:nvSpPr>
        <p:spPr>
          <a:xfrm rot="5400013">
            <a:off x="1300432" y="2651687"/>
            <a:ext cx="786484" cy="786484"/>
          </a:xfrm>
          <a:custGeom>
            <a:avLst/>
            <a:gdLst>
              <a:gd name="f0" fmla="val 10800000"/>
              <a:gd name="f1" fmla="val 5400000"/>
              <a:gd name="f2" fmla="val 180"/>
              <a:gd name="f3" fmla="val w"/>
              <a:gd name="f4" fmla="val h"/>
              <a:gd name="f5" fmla="val ss"/>
              <a:gd name="f6" fmla="val 0"/>
              <a:gd name="f7" fmla="*/ 5419351 1 1725033"/>
              <a:gd name="f8" fmla="sqrt 2"/>
              <a:gd name="f9" fmla="val 100000"/>
              <a:gd name="f10" fmla="+- 0 0 -180"/>
              <a:gd name="f11" fmla="+- 0 0 -360"/>
              <a:gd name="f12" fmla="abs f3"/>
              <a:gd name="f13" fmla="abs f4"/>
              <a:gd name="f14" fmla="abs f5"/>
              <a:gd name="f15" fmla="+- 2700000 f1 0"/>
              <a:gd name="f16" fmla="*/ f10 f0 1"/>
              <a:gd name="f17" fmla="*/ f11 f0 1"/>
              <a:gd name="f18" fmla="?: f12 f3 1"/>
              <a:gd name="f19" fmla="?: f13 f4 1"/>
              <a:gd name="f20" fmla="?: f14 f5 1"/>
              <a:gd name="f21" fmla="+- f15 0 f1"/>
              <a:gd name="f22" fmla="*/ f16 1 f2"/>
              <a:gd name="f23" fmla="*/ f17 1 f2"/>
              <a:gd name="f24" fmla="*/ f18 1 21600"/>
              <a:gd name="f25" fmla="*/ f19 1 21600"/>
              <a:gd name="f26" fmla="*/ 21600 f18 1"/>
              <a:gd name="f27" fmla="*/ 21600 f19 1"/>
              <a:gd name="f28" fmla="+- f21 f1 0"/>
              <a:gd name="f29" fmla="+- f22 0 f1"/>
              <a:gd name="f30" fmla="+- f23 0 f1"/>
              <a:gd name="f31" fmla="min f25 f24"/>
              <a:gd name="f32" fmla="*/ f26 1 f20"/>
              <a:gd name="f33" fmla="*/ f27 1 f20"/>
              <a:gd name="f34" fmla="*/ f28 f7 1"/>
              <a:gd name="f35" fmla="val f32"/>
              <a:gd name="f36" fmla="val f33"/>
              <a:gd name="f37" fmla="*/ f34 1 f0"/>
              <a:gd name="f38" fmla="*/ f6 f31 1"/>
              <a:gd name="f39" fmla="+- f36 0 f6"/>
              <a:gd name="f40" fmla="+- f35 0 f6"/>
              <a:gd name="f41" fmla="+- 0 0 f37"/>
              <a:gd name="f42" fmla="*/ f35 f31 1"/>
              <a:gd name="f43" fmla="*/ f39 1 2"/>
              <a:gd name="f44" fmla="*/ f40 1 2"/>
              <a:gd name="f45" fmla="+- 0 0 f41"/>
              <a:gd name="f46" fmla="+- f6 f43 0"/>
              <a:gd name="f47" fmla="+- f6 f44 0"/>
              <a:gd name="f48" fmla="*/ f44 f8 1"/>
              <a:gd name="f49" fmla="*/ f43 f8 1"/>
              <a:gd name="f50" fmla="*/ f45 f0 1"/>
              <a:gd name="f51" fmla="*/ f44 f31 1"/>
              <a:gd name="f52" fmla="*/ f43 f31 1"/>
              <a:gd name="f53" fmla="*/ f48 f9 1"/>
              <a:gd name="f54" fmla="*/ f49 f9 1"/>
              <a:gd name="f55" fmla="*/ f50 1 f7"/>
              <a:gd name="f56" fmla="*/ f46 f31 1"/>
              <a:gd name="f57" fmla="*/ f53 1 100000"/>
              <a:gd name="f58" fmla="*/ f54 1 100000"/>
              <a:gd name="f59" fmla="+- f55 0 f1"/>
              <a:gd name="f60" fmla="cos 1 f59"/>
              <a:gd name="f61" fmla="sin 1 f59"/>
              <a:gd name="f62" fmla="+- 0 0 f60"/>
              <a:gd name="f63" fmla="+- 0 0 f61"/>
              <a:gd name="f64" fmla="+- 0 0 f62"/>
              <a:gd name="f65" fmla="+- 0 0 f63"/>
              <a:gd name="f66" fmla="val f64"/>
              <a:gd name="f67" fmla="val f65"/>
              <a:gd name="f68" fmla="*/ f66 f57 1"/>
              <a:gd name="f69" fmla="*/ f67 f58 1"/>
              <a:gd name="f70" fmla="*/ f66 f44 1"/>
              <a:gd name="f71" fmla="*/ f67 f43 1"/>
              <a:gd name="f72" fmla="+- f47 f68 0"/>
              <a:gd name="f73" fmla="+- f46 0 f69"/>
              <a:gd name="f74" fmla="+- f47 0 f70"/>
              <a:gd name="f75" fmla="+- f47 f70 0"/>
              <a:gd name="f76" fmla="+- f46 0 f71"/>
              <a:gd name="f77" fmla="+- f46 f71 0"/>
              <a:gd name="f78" fmla="+- f47 f72 0"/>
              <a:gd name="f79" fmla="+- f46 f73 0"/>
              <a:gd name="f80" fmla="*/ f74 f31 1"/>
              <a:gd name="f81" fmla="*/ f76 f31 1"/>
              <a:gd name="f82" fmla="*/ f75 f31 1"/>
              <a:gd name="f83" fmla="*/ f77 f31 1"/>
              <a:gd name="f84" fmla="*/ f72 f31 1"/>
              <a:gd name="f85" fmla="*/ f73 f31 1"/>
              <a:gd name="f86" fmla="*/ f78 1 2"/>
              <a:gd name="f87" fmla="*/ f79 1 2"/>
              <a:gd name="f88" fmla="*/ f86 f31 1"/>
              <a:gd name="f89" fmla="*/ f87 f31 1"/>
            </a:gdLst>
            <a:ahLst/>
            <a:cxnLst>
              <a:cxn ang="3cd4">
                <a:pos x="hc" y="t"/>
              </a:cxn>
              <a:cxn ang="0">
                <a:pos x="r" y="vc"/>
              </a:cxn>
              <a:cxn ang="cd4">
                <a:pos x="hc" y="b"/>
              </a:cxn>
              <a:cxn ang="cd2">
                <a:pos x="l" y="vc"/>
              </a:cxn>
              <a:cxn ang="f29">
                <a:pos x="f82" y="f83"/>
              </a:cxn>
              <a:cxn ang="f29">
                <a:pos x="f80" y="f83"/>
              </a:cxn>
              <a:cxn ang="f30">
                <a:pos x="f80" y="f81"/>
              </a:cxn>
              <a:cxn ang="f30">
                <a:pos x="f84" y="f85"/>
              </a:cxn>
            </a:cxnLst>
            <a:rect l="f80" t="f81" r="f82" b="f83"/>
            <a:pathLst>
              <a:path>
                <a:moveTo>
                  <a:pt x="f38" y="f56"/>
                </a:moveTo>
                <a:arcTo wR="f51" hR="f52" stAng="f0" swAng="f1"/>
                <a:quadBezTo>
                  <a:pt x="f88" y="f38"/>
                  <a:pt x="f84" y="f85"/>
                </a:quadBezTo>
                <a:quadBezTo>
                  <a:pt x="f42" y="f89"/>
                  <a:pt x="f42" y="f56"/>
                </a:quadBezTo>
                <a:arcTo wR="f51" hR="f52" stAng="f6" swAng="f0"/>
                <a:close/>
              </a:path>
            </a:pathLst>
          </a:cu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alibri"/>
            </a:endParaRPr>
          </a:p>
        </p:txBody>
      </p:sp>
      <p:sp>
        <p:nvSpPr>
          <p:cNvPr id="4" name="ZoneTexte 5">
            <a:extLst>
              <a:ext uri="{FF2B5EF4-FFF2-40B4-BE49-F238E27FC236}">
                <a16:creationId xmlns:a16="http://schemas.microsoft.com/office/drawing/2014/main" id="{1DE6DDEF-192C-B565-228B-472ADA202616}"/>
              </a:ext>
            </a:extLst>
          </p:cNvPr>
          <p:cNvSpPr txBox="1"/>
          <p:nvPr/>
        </p:nvSpPr>
        <p:spPr>
          <a:xfrm>
            <a:off x="3047027" y="1905509"/>
            <a:ext cx="5136879" cy="3046991"/>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sv-SE" sz="4800" b="1" i="0" u="none" strike="noStrike" kern="1200" cap="none" spc="0" baseline="0">
                <a:solidFill>
                  <a:srgbClr val="FFFFFF"/>
                </a:solidFill>
                <a:uFillTx/>
                <a:latin typeface="Calibri"/>
              </a:rPr>
              <a:t>Tu vari palīdzēt </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sv-SE" sz="4800" b="1" i="0" u="none" strike="noStrike" kern="1200" cap="none" spc="0" baseline="0">
                <a:solidFill>
                  <a:srgbClr val="FFFFFF"/>
                </a:solidFill>
                <a:uFillTx/>
                <a:latin typeface="Calibri"/>
              </a:rPr>
              <a:t>veidot tādu </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sv-SE" sz="4800" b="1" i="0" u="none" strike="noStrike" kern="1200" cap="none" spc="0" baseline="0">
                <a:solidFill>
                  <a:srgbClr val="FFFFFF"/>
                </a:solidFill>
                <a:uFillTx/>
                <a:latin typeface="Calibri"/>
              </a:rPr>
              <a:t>Eiropu, kādā </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sv-SE" sz="4800" b="1" i="0" u="none" strike="noStrike" kern="1200" cap="none" spc="0" baseline="0">
                <a:solidFill>
                  <a:srgbClr val="FFFFFF"/>
                </a:solidFill>
                <a:uFillTx/>
                <a:latin typeface="Calibri"/>
              </a:rPr>
              <a:t>vēlies dzīvot!</a:t>
            </a:r>
            <a:endParaRPr lang="en-IE" sz="4800" b="1" i="0" u="none" strike="noStrike" kern="1200" cap="none" spc="0" baseline="0">
              <a:solidFill>
                <a:srgbClr val="FFFFFF"/>
              </a:solidFill>
              <a:uFillTx/>
              <a:latin typeface="Calibri"/>
              <a:cs typeface="Calibri"/>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name="Slide182">
    <p:spTree>
      <p:nvGrpSpPr>
        <p:cNvPr id="1" name=""/>
        <p:cNvGrpSpPr/>
        <p:nvPr/>
      </p:nvGrpSpPr>
      <p:grpSpPr>
        <a:xfrm>
          <a:off x="0" y="0"/>
          <a:ext cx="0" cy="0"/>
          <a:chOff x="0" y="0"/>
          <a:chExt cx="0" cy="0"/>
        </a:xfrm>
      </p:grpSpPr>
      <p:grpSp>
        <p:nvGrpSpPr>
          <p:cNvPr id="2" name="Content Placeholder 3">
            <a:extLst>
              <a:ext uri="{FF2B5EF4-FFF2-40B4-BE49-F238E27FC236}">
                <a16:creationId xmlns:a16="http://schemas.microsoft.com/office/drawing/2014/main" id="{8E734765-1396-7C29-C80B-60440B6B2F99}"/>
              </a:ext>
            </a:extLst>
          </p:cNvPr>
          <p:cNvGrpSpPr/>
          <p:nvPr/>
        </p:nvGrpSpPr>
        <p:grpSpPr>
          <a:xfrm>
            <a:off x="1399406" y="1279501"/>
            <a:ext cx="6345177" cy="4863976"/>
            <a:chOff x="1399406" y="1279501"/>
            <a:chExt cx="6345177" cy="4863976"/>
          </a:xfrm>
        </p:grpSpPr>
        <p:sp>
          <p:nvSpPr>
            <p:cNvPr id="3" name="Rectangle 2">
              <a:extLst>
                <a:ext uri="{FF2B5EF4-FFF2-40B4-BE49-F238E27FC236}">
                  <a16:creationId xmlns:a16="http://schemas.microsoft.com/office/drawing/2014/main" id="{F893DC27-79E6-49B7-52D0-382F5D969643}"/>
                </a:ext>
              </a:extLst>
            </p:cNvPr>
            <p:cNvSpPr/>
            <p:nvPr/>
          </p:nvSpPr>
          <p:spPr>
            <a:xfrm>
              <a:off x="1399406" y="1279501"/>
              <a:ext cx="2810655" cy="2077059"/>
            </a:xfrm>
            <a:prstGeom prst="rect">
              <a:avLst/>
            </a:prstGeom>
            <a:blipFill>
              <a:blip r:embed="rId3">
                <a:alphaModFix/>
              </a:blip>
              <a:stretch>
                <a:fillRect/>
              </a:stretch>
            </a:blip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1800" b="0" i="0" u="none" strike="noStrike" kern="1200" cap="none" spc="0" baseline="0">
                <a:solidFill>
                  <a:srgbClr val="000000"/>
                </a:solidFill>
                <a:uFillTx/>
                <a:latin typeface="Calibri"/>
              </a:endParaRPr>
            </a:p>
          </p:txBody>
        </p:sp>
        <p:sp>
          <p:nvSpPr>
            <p:cNvPr id="4" name="Freeform: Shape 3">
              <a:extLst>
                <a:ext uri="{FF2B5EF4-FFF2-40B4-BE49-F238E27FC236}">
                  <a16:creationId xmlns:a16="http://schemas.microsoft.com/office/drawing/2014/main" id="{21D077BF-EACE-AC02-8D83-724CD28F912A}"/>
                </a:ext>
              </a:extLst>
            </p:cNvPr>
            <p:cNvSpPr/>
            <p:nvPr/>
          </p:nvSpPr>
          <p:spPr>
            <a:xfrm>
              <a:off x="1967514" y="2979956"/>
              <a:ext cx="2421943" cy="582033"/>
            </a:xfrm>
            <a:custGeom>
              <a:avLst/>
              <a:gdLst>
                <a:gd name="f0" fmla="val 10800000"/>
                <a:gd name="f1" fmla="val 5400000"/>
                <a:gd name="f2" fmla="val 180"/>
                <a:gd name="f3" fmla="val w"/>
                <a:gd name="f4" fmla="val h"/>
                <a:gd name="f5" fmla="val 0"/>
                <a:gd name="f6" fmla="val 2421946"/>
                <a:gd name="f7" fmla="val 582034"/>
                <a:gd name="f8" fmla="+- 0 0 -90"/>
                <a:gd name="f9" fmla="*/ f3 1 2421946"/>
                <a:gd name="f10" fmla="*/ f4 1 582034"/>
                <a:gd name="f11" fmla="+- f7 0 f5"/>
                <a:gd name="f12" fmla="+- f6 0 f5"/>
                <a:gd name="f13" fmla="*/ f8 f0 1"/>
                <a:gd name="f14" fmla="*/ f12 1 2421946"/>
                <a:gd name="f15" fmla="*/ f11 1 582034"/>
                <a:gd name="f16" fmla="*/ 0 f12 1"/>
                <a:gd name="f17" fmla="*/ 0 f11 1"/>
                <a:gd name="f18" fmla="*/ 2421946 f12 1"/>
                <a:gd name="f19" fmla="*/ 582034 f11 1"/>
                <a:gd name="f20" fmla="*/ f13 1 f2"/>
                <a:gd name="f21" fmla="*/ f16 1 2421946"/>
                <a:gd name="f22" fmla="*/ f17 1 582034"/>
                <a:gd name="f23" fmla="*/ f18 1 2421946"/>
                <a:gd name="f24" fmla="*/ f19 1 582034"/>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2421946" h="582034">
                  <a:moveTo>
                    <a:pt x="f5" y="f5"/>
                  </a:moveTo>
                  <a:lnTo>
                    <a:pt x="f6" y="f5"/>
                  </a:lnTo>
                  <a:lnTo>
                    <a:pt x="f6" y="f7"/>
                  </a:lnTo>
                  <a:lnTo>
                    <a:pt x="f5" y="f7"/>
                  </a:lnTo>
                  <a:lnTo>
                    <a:pt x="f5" y="f5"/>
                  </a:lnTo>
                  <a:close/>
                </a:path>
              </a:pathLst>
            </a:custGeom>
            <a:solidFill>
              <a:srgbClr val="FFD966"/>
            </a:solidFill>
            <a:ln w="12701" cap="flat">
              <a:solidFill>
                <a:srgbClr val="000000"/>
              </a:solidFill>
              <a:prstDash val="solid"/>
              <a:miter/>
            </a:ln>
          </p:spPr>
          <p:txBody>
            <a:bodyPr vert="horz" wrap="square" lIns="34290" tIns="34290" rIns="34290" bIns="34290" anchor="ctr" anchorCtr="1" compatLnSpc="1">
              <a:noAutofit/>
            </a:bodyPr>
            <a:lstStyle/>
            <a:p>
              <a:pPr marL="0" marR="0" lvl="0" indent="0" algn="ctr" defTabSz="800100" rtl="0" fontAlgn="auto" hangingPunct="1">
                <a:lnSpc>
                  <a:spcPct val="90000"/>
                </a:lnSpc>
                <a:spcBef>
                  <a:spcPts val="0"/>
                </a:spcBef>
                <a:spcAft>
                  <a:spcPts val="100"/>
                </a:spcAft>
                <a:buNone/>
                <a:tabLst/>
                <a:defRPr sz="1800" b="0" i="0" u="none" strike="noStrike" kern="0" cap="none" spc="0" baseline="0">
                  <a:solidFill>
                    <a:srgbClr val="000000"/>
                  </a:solidFill>
                  <a:uFillTx/>
                </a:defRPr>
              </a:pPr>
              <a:r>
                <a:rPr lang="lv-LV" sz="1800" b="0" i="0" u="none" strike="noStrike" kern="1200" cap="none" spc="0" baseline="0">
                  <a:solidFill>
                    <a:srgbClr val="000000"/>
                  </a:solidFill>
                  <a:uFillTx/>
                  <a:latin typeface="Calibri Light"/>
                </a:rPr>
                <a:t>Eiropas pilsoņu iniciatīva</a:t>
              </a:r>
              <a:endParaRPr lang="en-US" sz="1800" b="0" i="0" u="none" strike="noStrike" kern="1200" cap="none" spc="0" baseline="0">
                <a:solidFill>
                  <a:srgbClr val="000000"/>
                </a:solidFill>
                <a:uFillTx/>
                <a:latin typeface="Calibri"/>
              </a:endParaRPr>
            </a:p>
          </p:txBody>
        </p:sp>
        <p:sp>
          <p:nvSpPr>
            <p:cNvPr id="5" name="Rectangle 4">
              <a:extLst>
                <a:ext uri="{FF2B5EF4-FFF2-40B4-BE49-F238E27FC236}">
                  <a16:creationId xmlns:a16="http://schemas.microsoft.com/office/drawing/2014/main" id="{925BFD0F-15A6-B1F7-E30A-94CC8E63A008}"/>
                </a:ext>
              </a:extLst>
            </p:cNvPr>
            <p:cNvSpPr/>
            <p:nvPr/>
          </p:nvSpPr>
          <p:spPr>
            <a:xfrm>
              <a:off x="4754532" y="1279501"/>
              <a:ext cx="2810655" cy="2077059"/>
            </a:xfrm>
            <a:prstGeom prst="rect">
              <a:avLst/>
            </a:prstGeom>
            <a:blipFill>
              <a:blip r:embed="rId4">
                <a:alphaModFix/>
              </a:blip>
              <a:stretch>
                <a:fillRect/>
              </a:stretch>
            </a:blip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1800" b="0" i="0" u="none" strike="noStrike" kern="1200" cap="none" spc="0" baseline="0">
                <a:solidFill>
                  <a:srgbClr val="000000"/>
                </a:solidFill>
                <a:uFillTx/>
                <a:latin typeface="Calibri"/>
              </a:endParaRPr>
            </a:p>
          </p:txBody>
        </p:sp>
        <p:sp>
          <p:nvSpPr>
            <p:cNvPr id="6" name="Freeform: Shape 5">
              <a:extLst>
                <a:ext uri="{FF2B5EF4-FFF2-40B4-BE49-F238E27FC236}">
                  <a16:creationId xmlns:a16="http://schemas.microsoft.com/office/drawing/2014/main" id="{EBB81F92-8BFE-38FE-2726-AD0FDA25556F}"/>
                </a:ext>
              </a:extLst>
            </p:cNvPr>
            <p:cNvSpPr/>
            <p:nvPr/>
          </p:nvSpPr>
          <p:spPr>
            <a:xfrm>
              <a:off x="5322640" y="2979956"/>
              <a:ext cx="2421943" cy="582033"/>
            </a:xfrm>
            <a:custGeom>
              <a:avLst/>
              <a:gdLst>
                <a:gd name="f0" fmla="val 10800000"/>
                <a:gd name="f1" fmla="val 5400000"/>
                <a:gd name="f2" fmla="val 180"/>
                <a:gd name="f3" fmla="val w"/>
                <a:gd name="f4" fmla="val h"/>
                <a:gd name="f5" fmla="val 0"/>
                <a:gd name="f6" fmla="val 2421946"/>
                <a:gd name="f7" fmla="val 582034"/>
                <a:gd name="f8" fmla="+- 0 0 -90"/>
                <a:gd name="f9" fmla="*/ f3 1 2421946"/>
                <a:gd name="f10" fmla="*/ f4 1 582034"/>
                <a:gd name="f11" fmla="+- f7 0 f5"/>
                <a:gd name="f12" fmla="+- f6 0 f5"/>
                <a:gd name="f13" fmla="*/ f8 f0 1"/>
                <a:gd name="f14" fmla="*/ f12 1 2421946"/>
                <a:gd name="f15" fmla="*/ f11 1 582034"/>
                <a:gd name="f16" fmla="*/ 0 f12 1"/>
                <a:gd name="f17" fmla="*/ 0 f11 1"/>
                <a:gd name="f18" fmla="*/ 2421946 f12 1"/>
                <a:gd name="f19" fmla="*/ 582034 f11 1"/>
                <a:gd name="f20" fmla="*/ f13 1 f2"/>
                <a:gd name="f21" fmla="*/ f16 1 2421946"/>
                <a:gd name="f22" fmla="*/ f17 1 582034"/>
                <a:gd name="f23" fmla="*/ f18 1 2421946"/>
                <a:gd name="f24" fmla="*/ f19 1 582034"/>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2421946" h="582034">
                  <a:moveTo>
                    <a:pt x="f5" y="f5"/>
                  </a:moveTo>
                  <a:lnTo>
                    <a:pt x="f6" y="f5"/>
                  </a:lnTo>
                  <a:lnTo>
                    <a:pt x="f6" y="f7"/>
                  </a:lnTo>
                  <a:lnTo>
                    <a:pt x="f5" y="f7"/>
                  </a:lnTo>
                  <a:lnTo>
                    <a:pt x="f5" y="f5"/>
                  </a:lnTo>
                  <a:close/>
                </a:path>
              </a:pathLst>
            </a:custGeom>
            <a:solidFill>
              <a:srgbClr val="FFD966"/>
            </a:solidFill>
            <a:ln w="12701" cap="flat">
              <a:solidFill>
                <a:srgbClr val="000000"/>
              </a:solidFill>
              <a:prstDash val="solid"/>
              <a:miter/>
            </a:ln>
          </p:spPr>
          <p:txBody>
            <a:bodyPr vert="horz" wrap="square" lIns="34290" tIns="34290" rIns="34290" bIns="34290" anchor="ctr" anchorCtr="1" compatLnSpc="1">
              <a:noAutofit/>
            </a:bodyPr>
            <a:lstStyle/>
            <a:p>
              <a:pPr marL="0" marR="0" lvl="0" indent="0" algn="ctr" defTabSz="800100" rtl="0" fontAlgn="auto" hangingPunct="1">
                <a:lnSpc>
                  <a:spcPct val="90000"/>
                </a:lnSpc>
                <a:spcBef>
                  <a:spcPts val="0"/>
                </a:spcBef>
                <a:spcAft>
                  <a:spcPts val="100"/>
                </a:spcAft>
                <a:buNone/>
                <a:tabLst/>
                <a:defRPr sz="1800" b="0" i="0" u="none" strike="noStrike" kern="0" cap="none" spc="0" baseline="0">
                  <a:solidFill>
                    <a:srgbClr val="000000"/>
                  </a:solidFill>
                  <a:uFillTx/>
                </a:defRPr>
              </a:pPr>
              <a:r>
                <a:rPr lang="lv-LV" sz="1800" b="0" i="0" u="none" strike="noStrike" kern="1200" cap="none" spc="0" baseline="0">
                  <a:solidFill>
                    <a:srgbClr val="000000"/>
                  </a:solidFill>
                  <a:uFillTx/>
                  <a:latin typeface="Calibri Light"/>
                </a:rPr>
                <a:t>Eiropas Jaunatnes nedēļa</a:t>
              </a:r>
              <a:endParaRPr lang="en-US" sz="1800" b="0" i="0" u="none" strike="noStrike" kern="1200" cap="none" spc="0" baseline="0">
                <a:solidFill>
                  <a:srgbClr val="000000"/>
                </a:solidFill>
                <a:uFillTx/>
                <a:latin typeface="Calibri"/>
              </a:endParaRPr>
            </a:p>
          </p:txBody>
        </p:sp>
        <p:sp>
          <p:nvSpPr>
            <p:cNvPr id="7" name="Rectangle 6">
              <a:extLst>
                <a:ext uri="{FF2B5EF4-FFF2-40B4-BE49-F238E27FC236}">
                  <a16:creationId xmlns:a16="http://schemas.microsoft.com/office/drawing/2014/main" id="{9D9C23A6-BBE1-996E-8691-21E64EE958FE}"/>
                </a:ext>
              </a:extLst>
            </p:cNvPr>
            <p:cNvSpPr/>
            <p:nvPr/>
          </p:nvSpPr>
          <p:spPr>
            <a:xfrm>
              <a:off x="1399406" y="3860989"/>
              <a:ext cx="2810655" cy="2077059"/>
            </a:xfrm>
            <a:prstGeom prst="rect">
              <a:avLst/>
            </a:prstGeom>
            <a:blipFill>
              <a:blip r:embed="rId5">
                <a:alphaModFix/>
              </a:blip>
              <a:stretch>
                <a:fillRect/>
              </a:stretch>
            </a:blip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1800" b="0" i="0" u="none" strike="noStrike" kern="1200" cap="none" spc="0" baseline="0">
                <a:solidFill>
                  <a:srgbClr val="000000"/>
                </a:solidFill>
                <a:uFillTx/>
                <a:latin typeface="Calibri"/>
              </a:endParaRPr>
            </a:p>
          </p:txBody>
        </p:sp>
        <p:sp>
          <p:nvSpPr>
            <p:cNvPr id="8" name="Freeform: Shape 7">
              <a:extLst>
                <a:ext uri="{FF2B5EF4-FFF2-40B4-BE49-F238E27FC236}">
                  <a16:creationId xmlns:a16="http://schemas.microsoft.com/office/drawing/2014/main" id="{FD27BF7B-D7E8-F430-6DF0-9A9810B00AD3}"/>
                </a:ext>
              </a:extLst>
            </p:cNvPr>
            <p:cNvSpPr/>
            <p:nvPr/>
          </p:nvSpPr>
          <p:spPr>
            <a:xfrm>
              <a:off x="1967514" y="5561444"/>
              <a:ext cx="2421943" cy="582033"/>
            </a:xfrm>
            <a:custGeom>
              <a:avLst/>
              <a:gdLst>
                <a:gd name="f0" fmla="val 10800000"/>
                <a:gd name="f1" fmla="val 5400000"/>
                <a:gd name="f2" fmla="val 180"/>
                <a:gd name="f3" fmla="val w"/>
                <a:gd name="f4" fmla="val h"/>
                <a:gd name="f5" fmla="val 0"/>
                <a:gd name="f6" fmla="val 2421946"/>
                <a:gd name="f7" fmla="val 582034"/>
                <a:gd name="f8" fmla="+- 0 0 -90"/>
                <a:gd name="f9" fmla="*/ f3 1 2421946"/>
                <a:gd name="f10" fmla="*/ f4 1 582034"/>
                <a:gd name="f11" fmla="+- f7 0 f5"/>
                <a:gd name="f12" fmla="+- f6 0 f5"/>
                <a:gd name="f13" fmla="*/ f8 f0 1"/>
                <a:gd name="f14" fmla="*/ f12 1 2421946"/>
                <a:gd name="f15" fmla="*/ f11 1 582034"/>
                <a:gd name="f16" fmla="*/ 0 f12 1"/>
                <a:gd name="f17" fmla="*/ 0 f11 1"/>
                <a:gd name="f18" fmla="*/ 2421946 f12 1"/>
                <a:gd name="f19" fmla="*/ 582034 f11 1"/>
                <a:gd name="f20" fmla="*/ f13 1 f2"/>
                <a:gd name="f21" fmla="*/ f16 1 2421946"/>
                <a:gd name="f22" fmla="*/ f17 1 582034"/>
                <a:gd name="f23" fmla="*/ f18 1 2421946"/>
                <a:gd name="f24" fmla="*/ f19 1 582034"/>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2421946" h="582034">
                  <a:moveTo>
                    <a:pt x="f5" y="f5"/>
                  </a:moveTo>
                  <a:lnTo>
                    <a:pt x="f6" y="f5"/>
                  </a:lnTo>
                  <a:lnTo>
                    <a:pt x="f6" y="f7"/>
                  </a:lnTo>
                  <a:lnTo>
                    <a:pt x="f5" y="f7"/>
                  </a:lnTo>
                  <a:lnTo>
                    <a:pt x="f5" y="f5"/>
                  </a:lnTo>
                  <a:close/>
                </a:path>
              </a:pathLst>
            </a:custGeom>
            <a:solidFill>
              <a:srgbClr val="FFD966"/>
            </a:solidFill>
            <a:ln w="12701" cap="flat">
              <a:solidFill>
                <a:srgbClr val="000000"/>
              </a:solidFill>
              <a:prstDash val="solid"/>
              <a:miter/>
            </a:ln>
          </p:spPr>
          <p:txBody>
            <a:bodyPr vert="horz" wrap="square" lIns="34290" tIns="34290" rIns="34290" bIns="34290" anchor="ctr" anchorCtr="1" compatLnSpc="1">
              <a:noAutofit/>
            </a:bodyPr>
            <a:lstStyle/>
            <a:p>
              <a:pPr marL="0" marR="0" lvl="0" indent="0" algn="ctr" defTabSz="800100" rtl="0" fontAlgn="auto" hangingPunct="1">
                <a:lnSpc>
                  <a:spcPct val="90000"/>
                </a:lnSpc>
                <a:spcBef>
                  <a:spcPts val="0"/>
                </a:spcBef>
                <a:spcAft>
                  <a:spcPts val="100"/>
                </a:spcAft>
                <a:buNone/>
                <a:tabLst/>
                <a:defRPr sz="1800" b="0" i="0" u="none" strike="noStrike" kern="0" cap="none" spc="0" baseline="0">
                  <a:solidFill>
                    <a:srgbClr val="000000"/>
                  </a:solidFill>
                  <a:uFillTx/>
                </a:defRPr>
              </a:pPr>
              <a:r>
                <a:rPr lang="en-IE" sz="1800" b="0" i="0" u="none" strike="noStrike" kern="1200" cap="none" spc="0" baseline="0">
                  <a:solidFill>
                    <a:srgbClr val="000000"/>
                  </a:solidFill>
                  <a:uFillTx/>
                  <a:latin typeface="Calibri Light"/>
                </a:rPr>
                <a:t>European Youth Event (EYE)</a:t>
              </a:r>
              <a:endParaRPr lang="en-IE" sz="1800" b="0" i="0" u="none" strike="noStrike" kern="1200" cap="none" spc="0" baseline="0">
                <a:solidFill>
                  <a:srgbClr val="000000"/>
                </a:solidFill>
                <a:uFillTx/>
                <a:latin typeface="Calibri"/>
              </a:endParaRPr>
            </a:p>
          </p:txBody>
        </p:sp>
        <p:sp>
          <p:nvSpPr>
            <p:cNvPr id="9" name="Rectangle 8">
              <a:extLst>
                <a:ext uri="{FF2B5EF4-FFF2-40B4-BE49-F238E27FC236}">
                  <a16:creationId xmlns:a16="http://schemas.microsoft.com/office/drawing/2014/main" id="{87AA66A6-AA63-7349-4546-C4C486F87D40}"/>
                </a:ext>
              </a:extLst>
            </p:cNvPr>
            <p:cNvSpPr/>
            <p:nvPr/>
          </p:nvSpPr>
          <p:spPr>
            <a:xfrm>
              <a:off x="4754532" y="3860989"/>
              <a:ext cx="2810655" cy="2077059"/>
            </a:xfrm>
            <a:prstGeom prst="rect">
              <a:avLst/>
            </a:prstGeom>
            <a:blipFill>
              <a:blip r:embed="rId6">
                <a:alphaModFix/>
              </a:blip>
              <a:stretch>
                <a:fillRect/>
              </a:stretch>
            </a:blip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1800" b="0" i="0" u="none" strike="noStrike" kern="1200" cap="none" spc="0" baseline="0">
                <a:solidFill>
                  <a:srgbClr val="000000"/>
                </a:solidFill>
                <a:uFillTx/>
                <a:latin typeface="Calibri"/>
              </a:endParaRPr>
            </a:p>
          </p:txBody>
        </p:sp>
        <p:sp>
          <p:nvSpPr>
            <p:cNvPr id="10" name="Freeform: Shape 9">
              <a:extLst>
                <a:ext uri="{FF2B5EF4-FFF2-40B4-BE49-F238E27FC236}">
                  <a16:creationId xmlns:a16="http://schemas.microsoft.com/office/drawing/2014/main" id="{56B0BA46-D370-78E9-E99D-8D9A2CDC141D}"/>
                </a:ext>
              </a:extLst>
            </p:cNvPr>
            <p:cNvSpPr/>
            <p:nvPr/>
          </p:nvSpPr>
          <p:spPr>
            <a:xfrm>
              <a:off x="5322640" y="5561444"/>
              <a:ext cx="2421943" cy="582033"/>
            </a:xfrm>
            <a:custGeom>
              <a:avLst/>
              <a:gdLst>
                <a:gd name="f0" fmla="val 10800000"/>
                <a:gd name="f1" fmla="val 5400000"/>
                <a:gd name="f2" fmla="val 180"/>
                <a:gd name="f3" fmla="val w"/>
                <a:gd name="f4" fmla="val h"/>
                <a:gd name="f5" fmla="val 0"/>
                <a:gd name="f6" fmla="val 2421946"/>
                <a:gd name="f7" fmla="val 582034"/>
                <a:gd name="f8" fmla="+- 0 0 -90"/>
                <a:gd name="f9" fmla="*/ f3 1 2421946"/>
                <a:gd name="f10" fmla="*/ f4 1 582034"/>
                <a:gd name="f11" fmla="+- f7 0 f5"/>
                <a:gd name="f12" fmla="+- f6 0 f5"/>
                <a:gd name="f13" fmla="*/ f8 f0 1"/>
                <a:gd name="f14" fmla="*/ f12 1 2421946"/>
                <a:gd name="f15" fmla="*/ f11 1 582034"/>
                <a:gd name="f16" fmla="*/ 0 f12 1"/>
                <a:gd name="f17" fmla="*/ 0 f11 1"/>
                <a:gd name="f18" fmla="*/ 2421946 f12 1"/>
                <a:gd name="f19" fmla="*/ 582034 f11 1"/>
                <a:gd name="f20" fmla="*/ f13 1 f2"/>
                <a:gd name="f21" fmla="*/ f16 1 2421946"/>
                <a:gd name="f22" fmla="*/ f17 1 582034"/>
                <a:gd name="f23" fmla="*/ f18 1 2421946"/>
                <a:gd name="f24" fmla="*/ f19 1 582034"/>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2421946" h="582034">
                  <a:moveTo>
                    <a:pt x="f5" y="f5"/>
                  </a:moveTo>
                  <a:lnTo>
                    <a:pt x="f6" y="f5"/>
                  </a:lnTo>
                  <a:lnTo>
                    <a:pt x="f6" y="f7"/>
                  </a:lnTo>
                  <a:lnTo>
                    <a:pt x="f5" y="f7"/>
                  </a:lnTo>
                  <a:lnTo>
                    <a:pt x="f5" y="f5"/>
                  </a:lnTo>
                  <a:close/>
                </a:path>
              </a:pathLst>
            </a:custGeom>
            <a:solidFill>
              <a:srgbClr val="FFD966"/>
            </a:solidFill>
            <a:ln w="12701" cap="flat">
              <a:solidFill>
                <a:srgbClr val="000000"/>
              </a:solidFill>
              <a:prstDash val="solid"/>
              <a:miter/>
            </a:ln>
          </p:spPr>
          <p:txBody>
            <a:bodyPr vert="horz" wrap="square" lIns="34290" tIns="34290" rIns="34290" bIns="34290" anchor="ctr" anchorCtr="1" compatLnSpc="1">
              <a:noAutofit/>
            </a:bodyPr>
            <a:lstStyle/>
            <a:p>
              <a:pPr marL="0" marR="0" lvl="0" indent="0" algn="ctr" defTabSz="800100" rtl="0" fontAlgn="auto" hangingPunct="1">
                <a:lnSpc>
                  <a:spcPct val="90000"/>
                </a:lnSpc>
                <a:spcBef>
                  <a:spcPts val="0"/>
                </a:spcBef>
                <a:spcAft>
                  <a:spcPts val="10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Calibri Light"/>
                </a:rPr>
                <a:t>Jūsu Eiropa, jūsu lēmumi! (YEYS)</a:t>
              </a:r>
              <a:endParaRPr lang="en-US" sz="1800" b="0" i="0" u="none" strike="noStrike" kern="1200" cap="none" spc="0" baseline="0">
                <a:solidFill>
                  <a:srgbClr val="000000"/>
                </a:solidFill>
                <a:uFillTx/>
                <a:latin typeface="Calibri"/>
              </a:endParaRPr>
            </a:p>
          </p:txBody>
        </p:sp>
      </p:grpSp>
      <p:sp>
        <p:nvSpPr>
          <p:cNvPr id="11" name="Rectangle 4">
            <a:extLst>
              <a:ext uri="{FF2B5EF4-FFF2-40B4-BE49-F238E27FC236}">
                <a16:creationId xmlns:a16="http://schemas.microsoft.com/office/drawing/2014/main" id="{08650F28-565E-BA78-D245-FBAD188932F4}"/>
              </a:ext>
            </a:extLst>
          </p:cNvPr>
          <p:cNvSpPr/>
          <p:nvPr/>
        </p:nvSpPr>
        <p:spPr>
          <a:xfrm>
            <a:off x="3360420" y="1290044"/>
            <a:ext cx="854717" cy="184663"/>
          </a:xfrm>
          <a:prstGeom prst="rect">
            <a:avLst/>
          </a:prstGeom>
          <a:noFill/>
          <a:ln cap="flat">
            <a:noFill/>
            <a:prstDash val="solid"/>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600" b="0" i="1" u="none" strike="noStrike" kern="1200" cap="none" spc="0" baseline="0">
                <a:solidFill>
                  <a:srgbClr val="000000"/>
                </a:solidFill>
                <a:uFillTx/>
                <a:latin typeface="Calibri"/>
              </a:rPr>
              <a:t>© </a:t>
            </a:r>
            <a:r>
              <a:rPr lang="fr-BE" sz="600" b="0" i="0" u="none" strike="noStrike" kern="1200" cap="none" spc="0" baseline="0">
                <a:solidFill>
                  <a:srgbClr val="000000"/>
                </a:solidFill>
                <a:uFillTx/>
                <a:latin typeface="Calibri"/>
              </a:rPr>
              <a:t>EUROPEAN UNION</a:t>
            </a:r>
          </a:p>
        </p:txBody>
      </p:sp>
      <p:sp>
        <p:nvSpPr>
          <p:cNvPr id="12" name="Rectangle 6">
            <a:extLst>
              <a:ext uri="{FF2B5EF4-FFF2-40B4-BE49-F238E27FC236}">
                <a16:creationId xmlns:a16="http://schemas.microsoft.com/office/drawing/2014/main" id="{DA17A86D-DB16-F4F4-5655-DC0401EDD88A}"/>
              </a:ext>
            </a:extLst>
          </p:cNvPr>
          <p:cNvSpPr/>
          <p:nvPr/>
        </p:nvSpPr>
        <p:spPr>
          <a:xfrm>
            <a:off x="6781803" y="1274801"/>
            <a:ext cx="854717" cy="184663"/>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600" b="0" i="1" u="none" strike="noStrike" kern="1200" cap="none" spc="0" baseline="0">
                <a:solidFill>
                  <a:srgbClr val="FFFFFF"/>
                </a:solidFill>
                <a:uFillTx/>
                <a:latin typeface="Calibri"/>
              </a:rPr>
              <a:t>© </a:t>
            </a:r>
            <a:r>
              <a:rPr lang="fr-BE" sz="600" b="0" i="0" u="none" strike="noStrike" kern="1200" cap="none" spc="0" baseline="0">
                <a:solidFill>
                  <a:srgbClr val="FFFFFF"/>
                </a:solidFill>
                <a:uFillTx/>
                <a:latin typeface="Calibri"/>
              </a:rPr>
              <a:t>EUROPEAN UNION</a:t>
            </a:r>
          </a:p>
        </p:txBody>
      </p:sp>
      <p:sp>
        <p:nvSpPr>
          <p:cNvPr id="13" name="Rectangle 7">
            <a:extLst>
              <a:ext uri="{FF2B5EF4-FFF2-40B4-BE49-F238E27FC236}">
                <a16:creationId xmlns:a16="http://schemas.microsoft.com/office/drawing/2014/main" id="{D1FF7DC2-EB85-7868-6E67-1F6217F4E375}"/>
              </a:ext>
            </a:extLst>
          </p:cNvPr>
          <p:cNvSpPr/>
          <p:nvPr/>
        </p:nvSpPr>
        <p:spPr>
          <a:xfrm>
            <a:off x="3360420" y="3829772"/>
            <a:ext cx="854717" cy="184663"/>
          </a:xfrm>
          <a:prstGeom prst="rect">
            <a:avLst/>
          </a:prstGeom>
          <a:noFill/>
          <a:ln cap="flat">
            <a:noFill/>
            <a:prstDash val="solid"/>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600" b="0" i="1" u="none" strike="noStrike" kern="1200" cap="none" spc="0" baseline="0">
                <a:solidFill>
                  <a:srgbClr val="000000"/>
                </a:solidFill>
                <a:uFillTx/>
                <a:latin typeface="Calibri"/>
              </a:rPr>
              <a:t>© </a:t>
            </a:r>
            <a:r>
              <a:rPr lang="fr-BE" sz="600" b="0" i="0" u="none" strike="noStrike" kern="1200" cap="none" spc="0" baseline="0">
                <a:solidFill>
                  <a:srgbClr val="000000"/>
                </a:solidFill>
                <a:uFillTx/>
                <a:latin typeface="Calibri"/>
              </a:rPr>
              <a:t>EUROPEAN UNION</a:t>
            </a:r>
          </a:p>
        </p:txBody>
      </p:sp>
      <p:sp>
        <p:nvSpPr>
          <p:cNvPr id="14" name="TextBox 2">
            <a:extLst>
              <a:ext uri="{FF2B5EF4-FFF2-40B4-BE49-F238E27FC236}">
                <a16:creationId xmlns:a16="http://schemas.microsoft.com/office/drawing/2014/main" id="{8B2929F5-C66D-59E6-9F23-7A224D6477C5}"/>
              </a:ext>
            </a:extLst>
          </p:cNvPr>
          <p:cNvSpPr txBox="1"/>
          <p:nvPr/>
        </p:nvSpPr>
        <p:spPr>
          <a:xfrm>
            <a:off x="6781803" y="3829772"/>
            <a:ext cx="1052200" cy="461662"/>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600" b="0" i="1" u="none" strike="noStrike" kern="1200" cap="none" spc="0" baseline="0">
                <a:solidFill>
                  <a:srgbClr val="FFFFFF"/>
                </a:solidFill>
                <a:uFillTx/>
                <a:latin typeface="Calibri"/>
              </a:rPr>
              <a:t>© </a:t>
            </a:r>
            <a:r>
              <a:rPr lang="fr-BE" sz="600" b="0" i="0" u="none" strike="noStrike" kern="1200" cap="none" spc="0" baseline="0">
                <a:solidFill>
                  <a:srgbClr val="FFFFFF"/>
                </a:solidFill>
                <a:uFillTx/>
                <a:latin typeface="Calibri"/>
              </a:rPr>
              <a:t>EUROPEAN UNION</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1800" b="0" i="0" u="none" strike="noStrike" kern="1200" cap="none" spc="0" baseline="0">
              <a:solidFill>
                <a:srgbClr val="000000"/>
              </a:solidFill>
              <a:uFillTx/>
              <a:latin typeface="Calibri"/>
            </a:endParaRPr>
          </a:p>
        </p:txBody>
      </p:sp>
      <p:sp>
        <p:nvSpPr>
          <p:cNvPr id="15" name="ZoneTexte 1">
            <a:extLst>
              <a:ext uri="{FF2B5EF4-FFF2-40B4-BE49-F238E27FC236}">
                <a16:creationId xmlns:a16="http://schemas.microsoft.com/office/drawing/2014/main" id="{D27CC888-103F-03D2-1AFD-63DE0A34E4E7}"/>
              </a:ext>
            </a:extLst>
          </p:cNvPr>
          <p:cNvSpPr txBox="1"/>
          <p:nvPr/>
        </p:nvSpPr>
        <p:spPr>
          <a:xfrm>
            <a:off x="1133051" y="175125"/>
            <a:ext cx="7875434" cy="1446553"/>
          </a:xfrm>
          <a:prstGeom prst="rect">
            <a:avLst/>
          </a:prstGeom>
          <a:noFill/>
          <a:ln cap="flat">
            <a:noFill/>
          </a:ln>
        </p:spPr>
        <p:txBody>
          <a:bodyPr vert="horz" wrap="square" lIns="91440" tIns="45720" rIns="91440" bIns="45720" anchor="t" anchorCtr="0" compatLnSpc="1">
            <a:sp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IE" sz="2800" b="1" i="0" u="none" strike="noStrike" kern="1200" cap="none" spc="0" baseline="0">
                <a:solidFill>
                  <a:srgbClr val="FFC000"/>
                </a:solidFill>
                <a:uFillTx/>
                <a:latin typeface="Calibri"/>
                <a:cs typeface="Arial"/>
              </a:rPr>
              <a:t>Tu vari palīdzēt veidot tādu Eiropu, kādā vēlies dzīvot!</a:t>
            </a:r>
          </a:p>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3200" b="1" i="0" u="none" strike="noStrike" kern="1200" cap="none" spc="0" baseline="0">
              <a:solidFill>
                <a:srgbClr val="FFC000"/>
              </a:solidFill>
              <a:uFillTx/>
              <a:latin typeface="Calibri"/>
              <a:cs typeface="Arial" pitchFamily="34"/>
            </a:endParaRPr>
          </a:p>
        </p:txBody>
      </p:sp>
      <p:sp>
        <p:nvSpPr>
          <p:cNvPr id="16" name="Larme 6">
            <a:extLst>
              <a:ext uri="{FF2B5EF4-FFF2-40B4-BE49-F238E27FC236}">
                <a16:creationId xmlns:a16="http://schemas.microsoft.com/office/drawing/2014/main" id="{5098D3AA-982D-0210-00C8-6C6B29485D4C}"/>
              </a:ext>
            </a:extLst>
          </p:cNvPr>
          <p:cNvSpPr/>
          <p:nvPr/>
        </p:nvSpPr>
        <p:spPr>
          <a:xfrm rot="5400013">
            <a:off x="336956" y="198553"/>
            <a:ext cx="583323" cy="594277"/>
          </a:xfrm>
          <a:custGeom>
            <a:avLst/>
            <a:gdLst>
              <a:gd name="f0" fmla="val 10800000"/>
              <a:gd name="f1" fmla="val 5400000"/>
              <a:gd name="f2" fmla="val 180"/>
              <a:gd name="f3" fmla="val w"/>
              <a:gd name="f4" fmla="val h"/>
              <a:gd name="f5" fmla="val ss"/>
              <a:gd name="f6" fmla="val 0"/>
              <a:gd name="f7" fmla="*/ 5419351 1 1725033"/>
              <a:gd name="f8" fmla="sqrt 2"/>
              <a:gd name="f9" fmla="val 100000"/>
              <a:gd name="f10" fmla="+- 0 0 -180"/>
              <a:gd name="f11" fmla="+- 0 0 -360"/>
              <a:gd name="f12" fmla="abs f3"/>
              <a:gd name="f13" fmla="abs f4"/>
              <a:gd name="f14" fmla="abs f5"/>
              <a:gd name="f15" fmla="+- 2700000 f1 0"/>
              <a:gd name="f16" fmla="*/ f10 f0 1"/>
              <a:gd name="f17" fmla="*/ f11 f0 1"/>
              <a:gd name="f18" fmla="?: f12 f3 1"/>
              <a:gd name="f19" fmla="?: f13 f4 1"/>
              <a:gd name="f20" fmla="?: f14 f5 1"/>
              <a:gd name="f21" fmla="+- f15 0 f1"/>
              <a:gd name="f22" fmla="*/ f16 1 f2"/>
              <a:gd name="f23" fmla="*/ f17 1 f2"/>
              <a:gd name="f24" fmla="*/ f18 1 21600"/>
              <a:gd name="f25" fmla="*/ f19 1 21600"/>
              <a:gd name="f26" fmla="*/ 21600 f18 1"/>
              <a:gd name="f27" fmla="*/ 21600 f19 1"/>
              <a:gd name="f28" fmla="+- f21 f1 0"/>
              <a:gd name="f29" fmla="+- f22 0 f1"/>
              <a:gd name="f30" fmla="+- f23 0 f1"/>
              <a:gd name="f31" fmla="min f25 f24"/>
              <a:gd name="f32" fmla="*/ f26 1 f20"/>
              <a:gd name="f33" fmla="*/ f27 1 f20"/>
              <a:gd name="f34" fmla="*/ f28 f7 1"/>
              <a:gd name="f35" fmla="val f32"/>
              <a:gd name="f36" fmla="val f33"/>
              <a:gd name="f37" fmla="*/ f34 1 f0"/>
              <a:gd name="f38" fmla="*/ f6 f31 1"/>
              <a:gd name="f39" fmla="+- f36 0 f6"/>
              <a:gd name="f40" fmla="+- f35 0 f6"/>
              <a:gd name="f41" fmla="+- 0 0 f37"/>
              <a:gd name="f42" fmla="*/ f35 f31 1"/>
              <a:gd name="f43" fmla="*/ f39 1 2"/>
              <a:gd name="f44" fmla="*/ f40 1 2"/>
              <a:gd name="f45" fmla="+- 0 0 f41"/>
              <a:gd name="f46" fmla="+- f6 f43 0"/>
              <a:gd name="f47" fmla="+- f6 f44 0"/>
              <a:gd name="f48" fmla="*/ f44 f8 1"/>
              <a:gd name="f49" fmla="*/ f43 f8 1"/>
              <a:gd name="f50" fmla="*/ f45 f0 1"/>
              <a:gd name="f51" fmla="*/ f44 f31 1"/>
              <a:gd name="f52" fmla="*/ f43 f31 1"/>
              <a:gd name="f53" fmla="*/ f48 f9 1"/>
              <a:gd name="f54" fmla="*/ f49 f9 1"/>
              <a:gd name="f55" fmla="*/ f50 1 f7"/>
              <a:gd name="f56" fmla="*/ f46 f31 1"/>
              <a:gd name="f57" fmla="*/ f53 1 100000"/>
              <a:gd name="f58" fmla="*/ f54 1 100000"/>
              <a:gd name="f59" fmla="+- f55 0 f1"/>
              <a:gd name="f60" fmla="cos 1 f59"/>
              <a:gd name="f61" fmla="sin 1 f59"/>
              <a:gd name="f62" fmla="+- 0 0 f60"/>
              <a:gd name="f63" fmla="+- 0 0 f61"/>
              <a:gd name="f64" fmla="+- 0 0 f62"/>
              <a:gd name="f65" fmla="+- 0 0 f63"/>
              <a:gd name="f66" fmla="val f64"/>
              <a:gd name="f67" fmla="val f65"/>
              <a:gd name="f68" fmla="*/ f66 f57 1"/>
              <a:gd name="f69" fmla="*/ f67 f58 1"/>
              <a:gd name="f70" fmla="*/ f66 f44 1"/>
              <a:gd name="f71" fmla="*/ f67 f43 1"/>
              <a:gd name="f72" fmla="+- f47 f68 0"/>
              <a:gd name="f73" fmla="+- f46 0 f69"/>
              <a:gd name="f74" fmla="+- f47 0 f70"/>
              <a:gd name="f75" fmla="+- f47 f70 0"/>
              <a:gd name="f76" fmla="+- f46 0 f71"/>
              <a:gd name="f77" fmla="+- f46 f71 0"/>
              <a:gd name="f78" fmla="+- f47 f72 0"/>
              <a:gd name="f79" fmla="+- f46 f73 0"/>
              <a:gd name="f80" fmla="*/ f74 f31 1"/>
              <a:gd name="f81" fmla="*/ f76 f31 1"/>
              <a:gd name="f82" fmla="*/ f75 f31 1"/>
              <a:gd name="f83" fmla="*/ f77 f31 1"/>
              <a:gd name="f84" fmla="*/ f72 f31 1"/>
              <a:gd name="f85" fmla="*/ f73 f31 1"/>
              <a:gd name="f86" fmla="*/ f78 1 2"/>
              <a:gd name="f87" fmla="*/ f79 1 2"/>
              <a:gd name="f88" fmla="*/ f86 f31 1"/>
              <a:gd name="f89" fmla="*/ f87 f31 1"/>
            </a:gdLst>
            <a:ahLst/>
            <a:cxnLst>
              <a:cxn ang="3cd4">
                <a:pos x="hc" y="t"/>
              </a:cxn>
              <a:cxn ang="0">
                <a:pos x="r" y="vc"/>
              </a:cxn>
              <a:cxn ang="cd4">
                <a:pos x="hc" y="b"/>
              </a:cxn>
              <a:cxn ang="cd2">
                <a:pos x="l" y="vc"/>
              </a:cxn>
              <a:cxn ang="f29">
                <a:pos x="f82" y="f83"/>
              </a:cxn>
              <a:cxn ang="f29">
                <a:pos x="f80" y="f83"/>
              </a:cxn>
              <a:cxn ang="f30">
                <a:pos x="f80" y="f81"/>
              </a:cxn>
              <a:cxn ang="f30">
                <a:pos x="f84" y="f85"/>
              </a:cxn>
            </a:cxnLst>
            <a:rect l="f80" t="f81" r="f82" b="f83"/>
            <a:pathLst>
              <a:path>
                <a:moveTo>
                  <a:pt x="f38" y="f56"/>
                </a:moveTo>
                <a:arcTo wR="f51" hR="f52" stAng="f0" swAng="f1"/>
                <a:quadBezTo>
                  <a:pt x="f88" y="f38"/>
                  <a:pt x="f84" y="f85"/>
                </a:quadBezTo>
                <a:quadBezTo>
                  <a:pt x="f42" y="f89"/>
                  <a:pt x="f42" y="f56"/>
                </a:quadBezTo>
                <a:arcTo wR="f51" hR="f52" stAng="f6" swAng="f0"/>
                <a:close/>
              </a:path>
            </a:pathLst>
          </a:custGeom>
          <a:solidFill>
            <a:srgbClr val="FFC000"/>
          </a:solidFill>
          <a:ln w="12701" cap="flat">
            <a:solidFill>
              <a:srgbClr val="FFC000"/>
            </a:solidFill>
            <a:prstDash val="solid"/>
            <a:miter/>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C000"/>
              </a:solidFill>
              <a:highlight>
                <a:srgbClr val="E65657"/>
              </a:highlight>
              <a:uFillTx/>
              <a:latin typeface="Calibri"/>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name="Slide87">
    <p:bg>
      <p:bgPr>
        <a:solidFill>
          <a:srgbClr val="FFF3F3"/>
        </a:solidFill>
        <a:effectLst/>
      </p:bgPr>
    </p:bg>
    <p:spTree>
      <p:nvGrpSpPr>
        <p:cNvPr id="1" name=""/>
        <p:cNvGrpSpPr/>
        <p:nvPr/>
      </p:nvGrpSpPr>
      <p:grpSpPr>
        <a:xfrm>
          <a:off x="0" y="0"/>
          <a:ext cx="0" cy="0"/>
          <a:chOff x="0" y="0"/>
          <a:chExt cx="0" cy="0"/>
        </a:xfrm>
      </p:grpSpPr>
      <p:sp>
        <p:nvSpPr>
          <p:cNvPr id="2" name="Larme 6">
            <a:extLst>
              <a:ext uri="{FF2B5EF4-FFF2-40B4-BE49-F238E27FC236}">
                <a16:creationId xmlns:a16="http://schemas.microsoft.com/office/drawing/2014/main" id="{35876F97-EBBB-C708-ABF4-E222FF2427D8}"/>
              </a:ext>
            </a:extLst>
          </p:cNvPr>
          <p:cNvSpPr/>
          <p:nvPr/>
        </p:nvSpPr>
        <p:spPr>
          <a:xfrm rot="5400013">
            <a:off x="121369" y="74541"/>
            <a:ext cx="527288" cy="583067"/>
          </a:xfrm>
          <a:custGeom>
            <a:avLst/>
            <a:gdLst>
              <a:gd name="f0" fmla="val 10800000"/>
              <a:gd name="f1" fmla="val 5400000"/>
              <a:gd name="f2" fmla="val 180"/>
              <a:gd name="f3" fmla="val w"/>
              <a:gd name="f4" fmla="val h"/>
              <a:gd name="f5" fmla="val ss"/>
              <a:gd name="f6" fmla="val 0"/>
              <a:gd name="f7" fmla="*/ 5419351 1 1725033"/>
              <a:gd name="f8" fmla="sqrt 2"/>
              <a:gd name="f9" fmla="val 100000"/>
              <a:gd name="f10" fmla="+- 0 0 -180"/>
              <a:gd name="f11" fmla="+- 0 0 -360"/>
              <a:gd name="f12" fmla="abs f3"/>
              <a:gd name="f13" fmla="abs f4"/>
              <a:gd name="f14" fmla="abs f5"/>
              <a:gd name="f15" fmla="+- 2700000 f1 0"/>
              <a:gd name="f16" fmla="*/ f10 f0 1"/>
              <a:gd name="f17" fmla="*/ f11 f0 1"/>
              <a:gd name="f18" fmla="?: f12 f3 1"/>
              <a:gd name="f19" fmla="?: f13 f4 1"/>
              <a:gd name="f20" fmla="?: f14 f5 1"/>
              <a:gd name="f21" fmla="+- f15 0 f1"/>
              <a:gd name="f22" fmla="*/ f16 1 f2"/>
              <a:gd name="f23" fmla="*/ f17 1 f2"/>
              <a:gd name="f24" fmla="*/ f18 1 21600"/>
              <a:gd name="f25" fmla="*/ f19 1 21600"/>
              <a:gd name="f26" fmla="*/ 21600 f18 1"/>
              <a:gd name="f27" fmla="*/ 21600 f19 1"/>
              <a:gd name="f28" fmla="+- f21 f1 0"/>
              <a:gd name="f29" fmla="+- f22 0 f1"/>
              <a:gd name="f30" fmla="+- f23 0 f1"/>
              <a:gd name="f31" fmla="min f25 f24"/>
              <a:gd name="f32" fmla="*/ f26 1 f20"/>
              <a:gd name="f33" fmla="*/ f27 1 f20"/>
              <a:gd name="f34" fmla="*/ f28 f7 1"/>
              <a:gd name="f35" fmla="val f32"/>
              <a:gd name="f36" fmla="val f33"/>
              <a:gd name="f37" fmla="*/ f34 1 f0"/>
              <a:gd name="f38" fmla="*/ f6 f31 1"/>
              <a:gd name="f39" fmla="+- f36 0 f6"/>
              <a:gd name="f40" fmla="+- f35 0 f6"/>
              <a:gd name="f41" fmla="+- 0 0 f37"/>
              <a:gd name="f42" fmla="*/ f35 f31 1"/>
              <a:gd name="f43" fmla="*/ f39 1 2"/>
              <a:gd name="f44" fmla="*/ f40 1 2"/>
              <a:gd name="f45" fmla="+- 0 0 f41"/>
              <a:gd name="f46" fmla="+- f6 f43 0"/>
              <a:gd name="f47" fmla="+- f6 f44 0"/>
              <a:gd name="f48" fmla="*/ f44 f8 1"/>
              <a:gd name="f49" fmla="*/ f43 f8 1"/>
              <a:gd name="f50" fmla="*/ f45 f0 1"/>
              <a:gd name="f51" fmla="*/ f44 f31 1"/>
              <a:gd name="f52" fmla="*/ f43 f31 1"/>
              <a:gd name="f53" fmla="*/ f48 f9 1"/>
              <a:gd name="f54" fmla="*/ f49 f9 1"/>
              <a:gd name="f55" fmla="*/ f50 1 f7"/>
              <a:gd name="f56" fmla="*/ f46 f31 1"/>
              <a:gd name="f57" fmla="*/ f53 1 100000"/>
              <a:gd name="f58" fmla="*/ f54 1 100000"/>
              <a:gd name="f59" fmla="+- f55 0 f1"/>
              <a:gd name="f60" fmla="cos 1 f59"/>
              <a:gd name="f61" fmla="sin 1 f59"/>
              <a:gd name="f62" fmla="+- 0 0 f60"/>
              <a:gd name="f63" fmla="+- 0 0 f61"/>
              <a:gd name="f64" fmla="+- 0 0 f62"/>
              <a:gd name="f65" fmla="+- 0 0 f63"/>
              <a:gd name="f66" fmla="val f64"/>
              <a:gd name="f67" fmla="val f65"/>
              <a:gd name="f68" fmla="*/ f66 f57 1"/>
              <a:gd name="f69" fmla="*/ f67 f58 1"/>
              <a:gd name="f70" fmla="*/ f66 f44 1"/>
              <a:gd name="f71" fmla="*/ f67 f43 1"/>
              <a:gd name="f72" fmla="+- f47 f68 0"/>
              <a:gd name="f73" fmla="+- f46 0 f69"/>
              <a:gd name="f74" fmla="+- f47 0 f70"/>
              <a:gd name="f75" fmla="+- f47 f70 0"/>
              <a:gd name="f76" fmla="+- f46 0 f71"/>
              <a:gd name="f77" fmla="+- f46 f71 0"/>
              <a:gd name="f78" fmla="+- f47 f72 0"/>
              <a:gd name="f79" fmla="+- f46 f73 0"/>
              <a:gd name="f80" fmla="*/ f74 f31 1"/>
              <a:gd name="f81" fmla="*/ f76 f31 1"/>
              <a:gd name="f82" fmla="*/ f75 f31 1"/>
              <a:gd name="f83" fmla="*/ f77 f31 1"/>
              <a:gd name="f84" fmla="*/ f72 f31 1"/>
              <a:gd name="f85" fmla="*/ f73 f31 1"/>
              <a:gd name="f86" fmla="*/ f78 1 2"/>
              <a:gd name="f87" fmla="*/ f79 1 2"/>
              <a:gd name="f88" fmla="*/ f86 f31 1"/>
              <a:gd name="f89" fmla="*/ f87 f31 1"/>
            </a:gdLst>
            <a:ahLst/>
            <a:cxnLst>
              <a:cxn ang="3cd4">
                <a:pos x="hc" y="t"/>
              </a:cxn>
              <a:cxn ang="0">
                <a:pos x="r" y="vc"/>
              </a:cxn>
              <a:cxn ang="cd4">
                <a:pos x="hc" y="b"/>
              </a:cxn>
              <a:cxn ang="cd2">
                <a:pos x="l" y="vc"/>
              </a:cxn>
              <a:cxn ang="f29">
                <a:pos x="f82" y="f83"/>
              </a:cxn>
              <a:cxn ang="f29">
                <a:pos x="f80" y="f83"/>
              </a:cxn>
              <a:cxn ang="f30">
                <a:pos x="f80" y="f81"/>
              </a:cxn>
              <a:cxn ang="f30">
                <a:pos x="f84" y="f85"/>
              </a:cxn>
            </a:cxnLst>
            <a:rect l="f80" t="f81" r="f82" b="f83"/>
            <a:pathLst>
              <a:path>
                <a:moveTo>
                  <a:pt x="f38" y="f56"/>
                </a:moveTo>
                <a:arcTo wR="f51" hR="f52" stAng="f0" swAng="f1"/>
                <a:quadBezTo>
                  <a:pt x="f88" y="f38"/>
                  <a:pt x="f84" y="f85"/>
                </a:quadBezTo>
                <a:quadBezTo>
                  <a:pt x="f42" y="f89"/>
                  <a:pt x="f42" y="f56"/>
                </a:quadBezTo>
                <a:arcTo wR="f51" hR="f52" stAng="f6" swAng="f0"/>
                <a:close/>
              </a:path>
            </a:pathLst>
          </a:custGeom>
          <a:solidFill>
            <a:srgbClr val="E65657"/>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highlight>
                <a:srgbClr val="E65657"/>
              </a:highlight>
              <a:uFillTx/>
              <a:latin typeface="Calibri"/>
            </a:endParaRPr>
          </a:p>
        </p:txBody>
      </p:sp>
      <p:sp>
        <p:nvSpPr>
          <p:cNvPr id="3" name="ZoneTexte 1">
            <a:extLst>
              <a:ext uri="{FF2B5EF4-FFF2-40B4-BE49-F238E27FC236}">
                <a16:creationId xmlns:a16="http://schemas.microsoft.com/office/drawing/2014/main" id="{A5DC1E8A-CF44-6F08-FB2F-156E101AFB78}"/>
              </a:ext>
            </a:extLst>
          </p:cNvPr>
          <p:cNvSpPr txBox="1"/>
          <p:nvPr/>
        </p:nvSpPr>
        <p:spPr>
          <a:xfrm>
            <a:off x="676546" y="134416"/>
            <a:ext cx="7705456" cy="584777"/>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3200" b="1" i="0" u="none" strike="noStrike" kern="1200" cap="none" spc="0" baseline="0">
                <a:solidFill>
                  <a:srgbClr val="E65657"/>
                </a:solidFill>
                <a:uFillTx/>
                <a:latin typeface="Calibri" pitchFamily="34"/>
                <a:cs typeface="Calibri" pitchFamily="34"/>
              </a:rPr>
              <a:t>KĀ LAI PAR ES UZZINU KO VAIRĀK?</a:t>
            </a:r>
          </a:p>
        </p:txBody>
      </p:sp>
      <p:sp>
        <p:nvSpPr>
          <p:cNvPr id="4" name="Rectangle 12">
            <a:extLst>
              <a:ext uri="{FF2B5EF4-FFF2-40B4-BE49-F238E27FC236}">
                <a16:creationId xmlns:a16="http://schemas.microsoft.com/office/drawing/2014/main" id="{FD220C62-6083-AEA3-B7C8-D0609F2EFED5}"/>
              </a:ext>
            </a:extLst>
          </p:cNvPr>
          <p:cNvSpPr/>
          <p:nvPr/>
        </p:nvSpPr>
        <p:spPr>
          <a:xfrm rot="16200004">
            <a:off x="7805127" y="5506380"/>
            <a:ext cx="2456983" cy="246220"/>
          </a:xfrm>
          <a:prstGeom prst="rect">
            <a:avLst/>
          </a:prstGeom>
          <a:solidFill>
            <a:srgbClr val="FFFFFF"/>
          </a:solidFill>
          <a:ln cap="flat">
            <a:noFill/>
            <a:prstDash val="solid"/>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000" b="1" i="0" u="none" strike="noStrike" kern="1200" cap="none" spc="0" baseline="0">
                <a:solidFill>
                  <a:srgbClr val="FF5050"/>
                </a:solidFill>
                <a:uFillTx/>
                <a:latin typeface="Arial"/>
                <a:ea typeface="Arial"/>
                <a:cs typeface="Arial"/>
              </a:rPr>
              <a:t>KĀ LAI PAR ES UZZINU KO VAIRĀK?</a:t>
            </a:r>
          </a:p>
        </p:txBody>
      </p:sp>
      <p:cxnSp>
        <p:nvCxnSpPr>
          <p:cNvPr id="5" name="Connecteur droit 5">
            <a:extLst>
              <a:ext uri="{FF2B5EF4-FFF2-40B4-BE49-F238E27FC236}">
                <a16:creationId xmlns:a16="http://schemas.microsoft.com/office/drawing/2014/main" id="{D54A83F2-5773-46ED-3FB3-2CACCD6456C9}"/>
              </a:ext>
            </a:extLst>
          </p:cNvPr>
          <p:cNvCxnSpPr/>
          <p:nvPr/>
        </p:nvCxnSpPr>
        <p:spPr>
          <a:xfrm>
            <a:off x="8900879" y="4401016"/>
            <a:ext cx="243121" cy="0"/>
          </a:xfrm>
          <a:prstGeom prst="straightConnector1">
            <a:avLst/>
          </a:prstGeom>
          <a:noFill/>
          <a:ln w="12701" cap="flat">
            <a:solidFill>
              <a:srgbClr val="FF5050"/>
            </a:solidFill>
            <a:prstDash val="solid"/>
            <a:miter/>
          </a:ln>
        </p:spPr>
      </p:cxnSp>
      <p:cxnSp>
        <p:nvCxnSpPr>
          <p:cNvPr id="6" name="Straight Connector 7">
            <a:extLst>
              <a:ext uri="{FF2B5EF4-FFF2-40B4-BE49-F238E27FC236}">
                <a16:creationId xmlns:a16="http://schemas.microsoft.com/office/drawing/2014/main" id="{3F855148-0088-21E6-03A0-9E085E1A308C}"/>
              </a:ext>
            </a:extLst>
          </p:cNvPr>
          <p:cNvCxnSpPr/>
          <p:nvPr/>
        </p:nvCxnSpPr>
        <p:spPr>
          <a:xfrm>
            <a:off x="4733665" y="1000719"/>
            <a:ext cx="8898" cy="5521997"/>
          </a:xfrm>
          <a:prstGeom prst="straightConnector1">
            <a:avLst/>
          </a:prstGeom>
          <a:noFill/>
          <a:ln w="9528" cap="flat">
            <a:solidFill>
              <a:srgbClr val="000000"/>
            </a:solidFill>
            <a:prstDash val="solid"/>
            <a:round/>
          </a:ln>
        </p:spPr>
      </p:cxnSp>
      <p:sp>
        <p:nvSpPr>
          <p:cNvPr id="7" name="Rectangle 11">
            <a:extLst>
              <a:ext uri="{FF2B5EF4-FFF2-40B4-BE49-F238E27FC236}">
                <a16:creationId xmlns:a16="http://schemas.microsoft.com/office/drawing/2014/main" id="{DE5CF277-E4FA-3562-B047-C857F5CD94F5}"/>
              </a:ext>
            </a:extLst>
          </p:cNvPr>
          <p:cNvSpPr/>
          <p:nvPr/>
        </p:nvSpPr>
        <p:spPr>
          <a:xfrm>
            <a:off x="276450" y="3846999"/>
            <a:ext cx="4572000" cy="646334"/>
          </a:xfrm>
          <a:prstGeom prst="rect">
            <a:avLst/>
          </a:prstGeom>
          <a:noFill/>
          <a:ln cap="flat">
            <a:noFill/>
            <a:prstDash val="solid"/>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cs typeface="Arial" pitchFamily="34"/>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de-DE" sz="1800" b="0" i="0" u="none" strike="noStrike" kern="1200" cap="none" spc="0" baseline="0">
              <a:solidFill>
                <a:srgbClr val="000000"/>
              </a:solidFill>
              <a:uFillTx/>
              <a:latin typeface="Calibri"/>
              <a:cs typeface="Arial" pitchFamily="34"/>
            </a:endParaRPr>
          </a:p>
        </p:txBody>
      </p:sp>
      <p:sp>
        <p:nvSpPr>
          <p:cNvPr id="8" name="TextBox 4">
            <a:extLst>
              <a:ext uri="{FF2B5EF4-FFF2-40B4-BE49-F238E27FC236}">
                <a16:creationId xmlns:a16="http://schemas.microsoft.com/office/drawing/2014/main" id="{DD929E32-33D0-ECA7-AE06-4127A53B3F79}"/>
              </a:ext>
            </a:extLst>
          </p:cNvPr>
          <p:cNvSpPr txBox="1"/>
          <p:nvPr/>
        </p:nvSpPr>
        <p:spPr>
          <a:xfrm>
            <a:off x="5085271" y="3422050"/>
            <a:ext cx="3296722" cy="1200332"/>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1" i="0" u="none" strike="noStrike" kern="1200" cap="none" spc="0" baseline="0">
              <a:solidFill>
                <a:srgbClr val="000000"/>
              </a:solidFill>
              <a:uFillTx/>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1" i="0" u="none" strike="noStrike" kern="1200" cap="none" spc="0" baseline="0">
              <a:solidFill>
                <a:srgbClr val="000000"/>
              </a:solidFill>
              <a:uFillTx/>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1" i="0" u="none" strike="noStrike" kern="1200" cap="none" spc="0" baseline="0">
              <a:solidFill>
                <a:srgbClr val="000000"/>
              </a:solidFill>
              <a:uFillTx/>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1" i="0" u="none" strike="noStrike" kern="1200" cap="none" spc="0" baseline="0">
              <a:solidFill>
                <a:srgbClr val="000000"/>
              </a:solidFill>
              <a:uFillTx/>
              <a:latin typeface="Calibri"/>
            </a:endParaRPr>
          </a:p>
        </p:txBody>
      </p:sp>
      <p:sp>
        <p:nvSpPr>
          <p:cNvPr id="9" name="Rectangle 15">
            <a:extLst>
              <a:ext uri="{FF2B5EF4-FFF2-40B4-BE49-F238E27FC236}">
                <a16:creationId xmlns:a16="http://schemas.microsoft.com/office/drawing/2014/main" id="{234DBEB6-22D1-09F0-960B-9F966240E551}"/>
              </a:ext>
            </a:extLst>
          </p:cNvPr>
          <p:cNvSpPr/>
          <p:nvPr/>
        </p:nvSpPr>
        <p:spPr>
          <a:xfrm>
            <a:off x="5302395" y="2570405"/>
            <a:ext cx="4267129" cy="1092607"/>
          </a:xfrm>
          <a:prstGeom prst="rect">
            <a:avLst/>
          </a:prstGeom>
          <a:noFill/>
          <a:ln cap="flat">
            <a:noFill/>
            <a:prstDash val="solid"/>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lv-LV" sz="1800" b="1" i="0" u="none" strike="noStrike" kern="1200" cap="none" spc="0" baseline="0">
                <a:solidFill>
                  <a:srgbClr val="000000"/>
                </a:solidFill>
                <a:uFillTx/>
                <a:latin typeface="Calibri"/>
              </a:rPr>
              <a:t>Ko Eiropa dara manā labā</a:t>
            </a:r>
            <a:endParaRPr lang="en-US" sz="1800" b="0" i="0" u="none" strike="noStrike" kern="1200" cap="none" spc="0" baseline="0">
              <a:solidFill>
                <a:srgbClr val="000000"/>
              </a:solidFill>
              <a:uFillTx/>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800" b="1" i="0" u="none" strike="noStrike" kern="1200" cap="none" spc="0" baseline="0">
                <a:solidFill>
                  <a:srgbClr val="606060"/>
                </a:solidFill>
                <a:uFillTx/>
                <a:latin typeface="Calibri"/>
                <a:cs typeface="Arial" pitchFamily="34"/>
                <a:hlinkClick r:id="rId3"/>
              </a:rPr>
              <a:t>what-europe-does-for-me.eu</a:t>
            </a:r>
            <a:endParaRPr lang="en-GB" sz="1800" b="1" i="0" u="none" strike="noStrike" kern="1200" cap="none" spc="0" baseline="0">
              <a:solidFill>
                <a:srgbClr val="606060"/>
              </a:solidFill>
              <a:uFillTx/>
              <a:latin typeface="Calibri"/>
              <a:cs typeface="Arial" pitchFamily="34"/>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1" i="0" u="none" strike="noStrike" kern="1200" cap="none" spc="0" baseline="0">
              <a:solidFill>
                <a:srgbClr val="606060"/>
              </a:solidFill>
              <a:uFillTx/>
              <a:latin typeface="Calibri"/>
              <a:cs typeface="Arial" pitchFamily="34"/>
            </a:endParaRP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BE" sz="1100" b="0" i="0" u="none" strike="noStrike" kern="1200" cap="none" spc="0" baseline="0">
              <a:solidFill>
                <a:srgbClr val="606060"/>
              </a:solidFill>
              <a:uFillTx/>
              <a:latin typeface="Arial" pitchFamily="34"/>
              <a:cs typeface="Arial" pitchFamily="34"/>
            </a:endParaRPr>
          </a:p>
        </p:txBody>
      </p:sp>
      <p:pic>
        <p:nvPicPr>
          <p:cNvPr id="10" name="Picture 20">
            <a:extLst>
              <a:ext uri="{FF2B5EF4-FFF2-40B4-BE49-F238E27FC236}">
                <a16:creationId xmlns:a16="http://schemas.microsoft.com/office/drawing/2014/main" id="{DF8ED70A-EC8B-C53F-8BD1-01894191C58C}"/>
              </a:ext>
            </a:extLst>
          </p:cNvPr>
          <p:cNvPicPr>
            <a:picLocks noChangeAspect="1"/>
          </p:cNvPicPr>
          <p:nvPr/>
        </p:nvPicPr>
        <p:blipFill>
          <a:blip r:embed="rId4"/>
          <a:stretch>
            <a:fillRect/>
          </a:stretch>
        </p:blipFill>
        <p:spPr>
          <a:xfrm>
            <a:off x="5381115" y="1265291"/>
            <a:ext cx="1946803" cy="1215063"/>
          </a:xfrm>
          <a:prstGeom prst="rect">
            <a:avLst/>
          </a:prstGeom>
          <a:noFill/>
          <a:ln w="9528" cap="flat">
            <a:solidFill>
              <a:srgbClr val="000000"/>
            </a:solidFill>
            <a:prstDash val="solid"/>
            <a:miter/>
          </a:ln>
        </p:spPr>
      </p:pic>
      <p:pic>
        <p:nvPicPr>
          <p:cNvPr id="11" name="Picture 1">
            <a:extLst>
              <a:ext uri="{FF2B5EF4-FFF2-40B4-BE49-F238E27FC236}">
                <a16:creationId xmlns:a16="http://schemas.microsoft.com/office/drawing/2014/main" id="{356F1F01-D6A5-53EC-78C2-59F74A1FFDF3}"/>
              </a:ext>
            </a:extLst>
          </p:cNvPr>
          <p:cNvPicPr>
            <a:picLocks noChangeAspect="1"/>
          </p:cNvPicPr>
          <p:nvPr/>
        </p:nvPicPr>
        <p:blipFill>
          <a:blip r:embed="rId5"/>
          <a:stretch>
            <a:fillRect/>
          </a:stretch>
        </p:blipFill>
        <p:spPr>
          <a:xfrm>
            <a:off x="5342125" y="3580296"/>
            <a:ext cx="1946803" cy="1275752"/>
          </a:xfrm>
          <a:prstGeom prst="rect">
            <a:avLst/>
          </a:prstGeom>
          <a:noFill/>
          <a:ln w="9528" cap="flat">
            <a:solidFill>
              <a:srgbClr val="000000"/>
            </a:solidFill>
            <a:prstDash val="solid"/>
            <a:miter/>
          </a:ln>
        </p:spPr>
      </p:pic>
      <p:sp>
        <p:nvSpPr>
          <p:cNvPr id="12" name="TextBox 3">
            <a:extLst>
              <a:ext uri="{FF2B5EF4-FFF2-40B4-BE49-F238E27FC236}">
                <a16:creationId xmlns:a16="http://schemas.microsoft.com/office/drawing/2014/main" id="{067D53F3-AB1C-0EF7-9E2C-CF0753CB8E42}"/>
              </a:ext>
            </a:extLst>
          </p:cNvPr>
          <p:cNvSpPr txBox="1"/>
          <p:nvPr/>
        </p:nvSpPr>
        <p:spPr>
          <a:xfrm>
            <a:off x="417871" y="944840"/>
            <a:ext cx="2703835" cy="1754322"/>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lv-LV" sz="1800" b="1" i="0" u="none" strike="noStrike" kern="1200" cap="none" spc="0" baseline="0">
                <a:solidFill>
                  <a:srgbClr val="000000"/>
                </a:solidFill>
                <a:uFillTx/>
                <a:latin typeface="Calibri"/>
              </a:rPr>
              <a:t>Vietne "EUROPA"</a:t>
            </a:r>
            <a:endParaRPr lang="en-US" sz="1800" b="0" i="0" u="none" strike="noStrike" kern="1200" cap="none" spc="0" baseline="0">
              <a:solidFill>
                <a:srgbClr val="000000"/>
              </a:solidFill>
              <a:uFillTx/>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800" b="1" i="0" u="none" strike="noStrike" kern="1200" cap="none" spc="0" baseline="0">
                <a:solidFill>
                  <a:srgbClr val="000000"/>
                </a:solidFill>
                <a:uFillTx/>
                <a:latin typeface="Calibri"/>
                <a:hlinkClick r:id="rId6"/>
              </a:rPr>
              <a:t>europa.eu</a:t>
            </a:r>
            <a:endParaRPr lang="en-GB" sz="1800" b="0" i="0" u="none" strike="noStrike" kern="1200" cap="none" spc="0" baseline="0">
              <a:solidFill>
                <a:srgbClr val="000000"/>
              </a:solidFill>
              <a:uFillTx/>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1800" b="0" i="0" u="none" strike="noStrike" kern="1200" cap="none" spc="0" baseline="0">
              <a:solidFill>
                <a:srgbClr val="000000"/>
              </a:solidFill>
              <a:uFillTx/>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1800" b="0" i="0" u="none" strike="noStrike" kern="1200" cap="none" spc="0" baseline="0">
              <a:solidFill>
                <a:srgbClr val="000000"/>
              </a:solidFill>
              <a:uFillTx/>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1800" b="0" i="0" u="none" strike="noStrike" kern="1200" cap="none" spc="0" baseline="0">
              <a:solidFill>
                <a:srgbClr val="000000"/>
              </a:solidFill>
              <a:uFillTx/>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1800" b="0" i="0" u="none" strike="noStrike" kern="1200" cap="none" spc="0" baseline="0">
              <a:solidFill>
                <a:srgbClr val="000000"/>
              </a:solidFill>
              <a:uFillTx/>
              <a:latin typeface="Calibri"/>
            </a:endParaRPr>
          </a:p>
        </p:txBody>
      </p:sp>
      <p:sp>
        <p:nvSpPr>
          <p:cNvPr id="13" name="TextBox 5">
            <a:extLst>
              <a:ext uri="{FF2B5EF4-FFF2-40B4-BE49-F238E27FC236}">
                <a16:creationId xmlns:a16="http://schemas.microsoft.com/office/drawing/2014/main" id="{6DE14164-9B83-8745-305B-BADAEB6C3571}"/>
              </a:ext>
            </a:extLst>
          </p:cNvPr>
          <p:cNvSpPr txBox="1"/>
          <p:nvPr/>
        </p:nvSpPr>
        <p:spPr>
          <a:xfrm>
            <a:off x="5240554" y="4987503"/>
            <a:ext cx="3063239" cy="923333"/>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lv-LV" sz="1800" b="1" i="0" u="none" strike="noStrike" kern="1200" cap="none" spc="0" baseline="0">
                <a:solidFill>
                  <a:srgbClr val="000000"/>
                </a:solidFill>
                <a:uFillTx/>
                <a:latin typeface="Calibri"/>
              </a:rPr>
              <a:t>Publikāciju birojs</a:t>
            </a:r>
            <a:endParaRPr lang="en-US" sz="1800" b="0" i="0" u="none" strike="noStrike" kern="1200" cap="none" spc="0" baseline="0">
              <a:solidFill>
                <a:srgbClr val="000000"/>
              </a:solidFill>
              <a:uFillTx/>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1" i="0" u="none" strike="noStrike" kern="1200" cap="none" spc="0" baseline="0">
                <a:solidFill>
                  <a:srgbClr val="000000"/>
                </a:solidFill>
                <a:uFillTx/>
                <a:latin typeface="Calibri"/>
                <a:cs typeface="Arial" pitchFamily="34"/>
                <a:hlinkClick r:id="rId7"/>
              </a:rPr>
              <a:t>publications.europa.eu</a:t>
            </a:r>
            <a:endParaRPr lang="en-US" sz="1800" b="1" i="0" u="none" strike="noStrike" kern="1200" cap="none" spc="0" baseline="0">
              <a:solidFill>
                <a:srgbClr val="000000"/>
              </a:solidFill>
              <a:uFillTx/>
              <a:latin typeface="Calibri"/>
              <a:cs typeface="Arial" pitchFamily="34"/>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1800" b="0" i="0" u="none" strike="noStrike" kern="1200" cap="none" spc="0" baseline="0">
              <a:solidFill>
                <a:srgbClr val="000000"/>
              </a:solidFill>
              <a:uFillTx/>
              <a:latin typeface="Calibri"/>
            </a:endParaRPr>
          </a:p>
        </p:txBody>
      </p:sp>
      <p:sp>
        <p:nvSpPr>
          <p:cNvPr id="14" name="TextBox 10">
            <a:extLst>
              <a:ext uri="{FF2B5EF4-FFF2-40B4-BE49-F238E27FC236}">
                <a16:creationId xmlns:a16="http://schemas.microsoft.com/office/drawing/2014/main" id="{AFA9CBE3-91B5-E79E-6DF2-CE4343C27C22}"/>
              </a:ext>
            </a:extLst>
          </p:cNvPr>
          <p:cNvSpPr txBox="1"/>
          <p:nvPr/>
        </p:nvSpPr>
        <p:spPr>
          <a:xfrm>
            <a:off x="394115" y="4401016"/>
            <a:ext cx="4249344" cy="2031321"/>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1" i="0" u="none" strike="noStrike" kern="1200" cap="none" spc="0" baseline="0">
              <a:solidFill>
                <a:srgbClr val="000000"/>
              </a:solidFill>
              <a:uFillTx/>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1" i="0" u="none" strike="noStrike" kern="1200" cap="none" spc="0" baseline="0">
              <a:solidFill>
                <a:srgbClr val="000000"/>
              </a:solidFill>
              <a:uFillTx/>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1" i="0" u="none" strike="noStrike" kern="1200" cap="none" spc="0" baseline="0">
              <a:solidFill>
                <a:srgbClr val="000000"/>
              </a:solidFill>
              <a:uFillTx/>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lv-LV" sz="1800" b="1" i="0" u="none" strike="noStrike" kern="1200" cap="none" spc="0" baseline="0">
                <a:solidFill>
                  <a:srgbClr val="000000"/>
                </a:solidFill>
                <a:uFillTx/>
                <a:latin typeface="Calibri"/>
              </a:rPr>
              <a:t>Mācību stūrīša jaunumi</a:t>
            </a:r>
            <a:endParaRPr lang="en-US" sz="1800" b="0" i="0" u="none" strike="noStrike" kern="1200" cap="none" spc="0" baseline="0">
              <a:solidFill>
                <a:srgbClr val="000000"/>
              </a:solidFill>
              <a:uFillTx/>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800" b="1" i="0" u="none" strike="noStrike" kern="1200" cap="none" spc="0" baseline="0">
                <a:solidFill>
                  <a:srgbClr val="000000"/>
                </a:solidFill>
                <a:uFillTx/>
                <a:latin typeface="Calibri"/>
                <a:hlinkClick r:id="rId8"/>
              </a:rPr>
              <a:t>ec.europa.eu/newsroom/comm/user-subscriptions/1595/create</a:t>
            </a:r>
            <a:endParaRPr lang="en-GB" sz="1800" b="1" i="0" u="none" strike="noStrike" kern="1200" cap="none" spc="0" baseline="0">
              <a:solidFill>
                <a:srgbClr val="000000"/>
              </a:solidFill>
              <a:uFillTx/>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1" i="0" u="none" strike="noStrike" kern="1200" cap="none" spc="0" baseline="0">
              <a:solidFill>
                <a:srgbClr val="000000"/>
              </a:solidFill>
              <a:uFillTx/>
              <a:latin typeface="Calibri"/>
            </a:endParaRPr>
          </a:p>
        </p:txBody>
      </p:sp>
      <p:pic>
        <p:nvPicPr>
          <p:cNvPr id="15" name="Picture 16">
            <a:extLst>
              <a:ext uri="{FF2B5EF4-FFF2-40B4-BE49-F238E27FC236}">
                <a16:creationId xmlns:a16="http://schemas.microsoft.com/office/drawing/2014/main" id="{A8690C9A-6591-4E50-B090-566D42EC1AE2}"/>
              </a:ext>
            </a:extLst>
          </p:cNvPr>
          <p:cNvPicPr>
            <a:picLocks noChangeAspect="1"/>
          </p:cNvPicPr>
          <p:nvPr/>
        </p:nvPicPr>
        <p:blipFill>
          <a:blip r:embed="rId9"/>
          <a:stretch>
            <a:fillRect/>
          </a:stretch>
        </p:blipFill>
        <p:spPr>
          <a:xfrm flipH="1">
            <a:off x="538060" y="1692334"/>
            <a:ext cx="1478511" cy="878070"/>
          </a:xfrm>
          <a:prstGeom prst="rect">
            <a:avLst/>
          </a:prstGeom>
          <a:noFill/>
          <a:ln w="9528" cap="flat">
            <a:solidFill>
              <a:srgbClr val="000000"/>
            </a:solidFill>
            <a:prstDash val="solid"/>
            <a:miter/>
          </a:ln>
        </p:spPr>
      </p:pic>
      <p:sp>
        <p:nvSpPr>
          <p:cNvPr id="16" name="Rectangle 2">
            <a:extLst>
              <a:ext uri="{FF2B5EF4-FFF2-40B4-BE49-F238E27FC236}">
                <a16:creationId xmlns:a16="http://schemas.microsoft.com/office/drawing/2014/main" id="{9EB51341-35A4-CC10-06C7-5DD6559193A0}"/>
              </a:ext>
            </a:extLst>
          </p:cNvPr>
          <p:cNvSpPr/>
          <p:nvPr/>
        </p:nvSpPr>
        <p:spPr>
          <a:xfrm>
            <a:off x="431304" y="2768071"/>
            <a:ext cx="3702798" cy="646334"/>
          </a:xfrm>
          <a:prstGeom prst="rect">
            <a:avLst/>
          </a:prstGeom>
          <a:noFill/>
          <a:ln cap="flat">
            <a:noFill/>
            <a:prstDash val="solid"/>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lv-LV" sz="1800" b="1" i="0" u="none" strike="noStrike" kern="1200" cap="none" spc="0" baseline="0">
                <a:solidFill>
                  <a:srgbClr val="000000"/>
                </a:solidFill>
                <a:uFillTx/>
                <a:latin typeface="Calibri"/>
              </a:rPr>
              <a:t>Mācību stūrītis</a:t>
            </a:r>
            <a:endParaRPr lang="en-US" sz="1800" b="0" i="0" u="none" strike="noStrike" kern="1200" cap="none" spc="0" baseline="0">
              <a:solidFill>
                <a:srgbClr val="000000"/>
              </a:solidFill>
              <a:uFillTx/>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800" b="1" i="0" u="none" strike="noStrike" kern="1200" cap="none" spc="0" baseline="0">
                <a:solidFill>
                  <a:srgbClr val="000000"/>
                </a:solidFill>
                <a:uFillTx/>
                <a:latin typeface="Calibri"/>
                <a:hlinkClick r:id="rId10"/>
              </a:rPr>
              <a:t>europa.eu/learning-corner/home_lv</a:t>
            </a:r>
            <a:endParaRPr lang="en-GB" sz="1800" b="1" i="0" u="none" strike="noStrike" kern="1200" cap="none" spc="0" baseline="0">
              <a:solidFill>
                <a:srgbClr val="000000"/>
              </a:solidFill>
              <a:uFillTx/>
              <a:latin typeface="Calibri"/>
            </a:endParaRPr>
          </a:p>
        </p:txBody>
      </p:sp>
      <p:pic>
        <p:nvPicPr>
          <p:cNvPr id="17" name="Picture 14">
            <a:extLst>
              <a:ext uri="{FF2B5EF4-FFF2-40B4-BE49-F238E27FC236}">
                <a16:creationId xmlns:a16="http://schemas.microsoft.com/office/drawing/2014/main" id="{0688719E-E235-3B02-C3C1-1E3D5496644F}"/>
              </a:ext>
            </a:extLst>
          </p:cNvPr>
          <p:cNvPicPr>
            <a:picLocks noChangeAspect="1"/>
          </p:cNvPicPr>
          <p:nvPr/>
        </p:nvPicPr>
        <p:blipFill>
          <a:blip r:embed="rId11"/>
          <a:stretch>
            <a:fillRect/>
          </a:stretch>
        </p:blipFill>
        <p:spPr>
          <a:xfrm>
            <a:off x="538060" y="3727716"/>
            <a:ext cx="3635773" cy="1128333"/>
          </a:xfrm>
          <a:prstGeom prst="rect">
            <a:avLst/>
          </a:prstGeom>
          <a:noFill/>
          <a:ln w="9528" cap="flat">
            <a:solidFill>
              <a:srgbClr val="000000"/>
            </a:solidFill>
            <a:prstDash val="solid"/>
            <a:miter/>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39">
    <p:bg>
      <p:bgPr>
        <a:blipFill>
          <a:blip r:embed="rId3"/>
          <a:stretch>
            <a:fillRect/>
          </a:stretch>
        </a:blipFill>
        <a:effectLst/>
      </p:bgPr>
    </p:bg>
    <p:spTree>
      <p:nvGrpSpPr>
        <p:cNvPr id="1" name=""/>
        <p:cNvGrpSpPr/>
        <p:nvPr/>
      </p:nvGrpSpPr>
      <p:grpSpPr>
        <a:xfrm>
          <a:off x="0" y="0"/>
          <a:ext cx="0" cy="0"/>
          <a:chOff x="0" y="0"/>
          <a:chExt cx="0" cy="0"/>
        </a:xfrm>
      </p:grpSpPr>
      <p:sp>
        <p:nvSpPr>
          <p:cNvPr id="2" name="Larme 7">
            <a:extLst>
              <a:ext uri="{FF2B5EF4-FFF2-40B4-BE49-F238E27FC236}">
                <a16:creationId xmlns:a16="http://schemas.microsoft.com/office/drawing/2014/main" id="{5CC31E80-9F60-AB06-3890-0FF5728A5D2E}"/>
              </a:ext>
            </a:extLst>
          </p:cNvPr>
          <p:cNvSpPr/>
          <p:nvPr/>
        </p:nvSpPr>
        <p:spPr>
          <a:xfrm rot="5400013">
            <a:off x="1820515" y="399227"/>
            <a:ext cx="5584853" cy="5618247"/>
          </a:xfrm>
          <a:custGeom>
            <a:avLst/>
            <a:gdLst>
              <a:gd name="f0" fmla="val 10800000"/>
              <a:gd name="f1" fmla="val 5400000"/>
              <a:gd name="f2" fmla="val 180"/>
              <a:gd name="f3" fmla="val w"/>
              <a:gd name="f4" fmla="val h"/>
              <a:gd name="f5" fmla="val ss"/>
              <a:gd name="f6" fmla="val 0"/>
              <a:gd name="f7" fmla="*/ 5419351 1 1725033"/>
              <a:gd name="f8" fmla="sqrt 2"/>
              <a:gd name="f9" fmla="val 99308"/>
              <a:gd name="f10" fmla="+- 0 0 -180"/>
              <a:gd name="f11" fmla="+- 0 0 -360"/>
              <a:gd name="f12" fmla="abs f3"/>
              <a:gd name="f13" fmla="abs f4"/>
              <a:gd name="f14" fmla="abs f5"/>
              <a:gd name="f15" fmla="+- 2700000 f1 0"/>
              <a:gd name="f16" fmla="*/ f10 f0 1"/>
              <a:gd name="f17" fmla="*/ f11 f0 1"/>
              <a:gd name="f18" fmla="?: f12 f3 1"/>
              <a:gd name="f19" fmla="?: f13 f4 1"/>
              <a:gd name="f20" fmla="?: f14 f5 1"/>
              <a:gd name="f21" fmla="+- f15 0 f1"/>
              <a:gd name="f22" fmla="*/ f16 1 f2"/>
              <a:gd name="f23" fmla="*/ f17 1 f2"/>
              <a:gd name="f24" fmla="*/ f18 1 21600"/>
              <a:gd name="f25" fmla="*/ f19 1 21600"/>
              <a:gd name="f26" fmla="*/ 21600 f18 1"/>
              <a:gd name="f27" fmla="*/ 21600 f19 1"/>
              <a:gd name="f28" fmla="+- f21 f1 0"/>
              <a:gd name="f29" fmla="+- f22 0 f1"/>
              <a:gd name="f30" fmla="+- f23 0 f1"/>
              <a:gd name="f31" fmla="min f25 f24"/>
              <a:gd name="f32" fmla="*/ f26 1 f20"/>
              <a:gd name="f33" fmla="*/ f27 1 f20"/>
              <a:gd name="f34" fmla="*/ f28 f7 1"/>
              <a:gd name="f35" fmla="val f32"/>
              <a:gd name="f36" fmla="val f33"/>
              <a:gd name="f37" fmla="*/ f34 1 f0"/>
              <a:gd name="f38" fmla="*/ f6 f31 1"/>
              <a:gd name="f39" fmla="+- f36 0 f6"/>
              <a:gd name="f40" fmla="+- f35 0 f6"/>
              <a:gd name="f41" fmla="+- 0 0 f37"/>
              <a:gd name="f42" fmla="*/ f35 f31 1"/>
              <a:gd name="f43" fmla="*/ f39 1 2"/>
              <a:gd name="f44" fmla="*/ f40 1 2"/>
              <a:gd name="f45" fmla="+- 0 0 f41"/>
              <a:gd name="f46" fmla="+- f6 f43 0"/>
              <a:gd name="f47" fmla="+- f6 f44 0"/>
              <a:gd name="f48" fmla="*/ f44 f8 1"/>
              <a:gd name="f49" fmla="*/ f43 f8 1"/>
              <a:gd name="f50" fmla="*/ f45 f0 1"/>
              <a:gd name="f51" fmla="*/ f44 f31 1"/>
              <a:gd name="f52" fmla="*/ f43 f31 1"/>
              <a:gd name="f53" fmla="*/ f48 f9 1"/>
              <a:gd name="f54" fmla="*/ f49 f9 1"/>
              <a:gd name="f55" fmla="*/ f50 1 f7"/>
              <a:gd name="f56" fmla="*/ f46 f31 1"/>
              <a:gd name="f57" fmla="*/ f53 1 100000"/>
              <a:gd name="f58" fmla="*/ f54 1 100000"/>
              <a:gd name="f59" fmla="+- f55 0 f1"/>
              <a:gd name="f60" fmla="cos 1 f59"/>
              <a:gd name="f61" fmla="sin 1 f59"/>
              <a:gd name="f62" fmla="+- 0 0 f60"/>
              <a:gd name="f63" fmla="+- 0 0 f61"/>
              <a:gd name="f64" fmla="+- 0 0 f62"/>
              <a:gd name="f65" fmla="+- 0 0 f63"/>
              <a:gd name="f66" fmla="val f64"/>
              <a:gd name="f67" fmla="val f65"/>
              <a:gd name="f68" fmla="*/ f66 f57 1"/>
              <a:gd name="f69" fmla="*/ f67 f58 1"/>
              <a:gd name="f70" fmla="*/ f66 f44 1"/>
              <a:gd name="f71" fmla="*/ f67 f43 1"/>
              <a:gd name="f72" fmla="+- f47 f68 0"/>
              <a:gd name="f73" fmla="+- f46 0 f69"/>
              <a:gd name="f74" fmla="+- f47 0 f70"/>
              <a:gd name="f75" fmla="+- f47 f70 0"/>
              <a:gd name="f76" fmla="+- f46 0 f71"/>
              <a:gd name="f77" fmla="+- f46 f71 0"/>
              <a:gd name="f78" fmla="+- f47 f72 0"/>
              <a:gd name="f79" fmla="+- f46 f73 0"/>
              <a:gd name="f80" fmla="*/ f74 f31 1"/>
              <a:gd name="f81" fmla="*/ f76 f31 1"/>
              <a:gd name="f82" fmla="*/ f75 f31 1"/>
              <a:gd name="f83" fmla="*/ f77 f31 1"/>
              <a:gd name="f84" fmla="*/ f72 f31 1"/>
              <a:gd name="f85" fmla="*/ f73 f31 1"/>
              <a:gd name="f86" fmla="*/ f78 1 2"/>
              <a:gd name="f87" fmla="*/ f79 1 2"/>
              <a:gd name="f88" fmla="*/ f86 f31 1"/>
              <a:gd name="f89" fmla="*/ f87 f31 1"/>
            </a:gdLst>
            <a:ahLst/>
            <a:cxnLst>
              <a:cxn ang="3cd4">
                <a:pos x="hc" y="t"/>
              </a:cxn>
              <a:cxn ang="0">
                <a:pos x="r" y="vc"/>
              </a:cxn>
              <a:cxn ang="cd4">
                <a:pos x="hc" y="b"/>
              </a:cxn>
              <a:cxn ang="cd2">
                <a:pos x="l" y="vc"/>
              </a:cxn>
              <a:cxn ang="f29">
                <a:pos x="f82" y="f83"/>
              </a:cxn>
              <a:cxn ang="f29">
                <a:pos x="f80" y="f83"/>
              </a:cxn>
              <a:cxn ang="f30">
                <a:pos x="f80" y="f81"/>
              </a:cxn>
              <a:cxn ang="f30">
                <a:pos x="f84" y="f85"/>
              </a:cxn>
            </a:cxnLst>
            <a:rect l="f80" t="f81" r="f82" b="f83"/>
            <a:pathLst>
              <a:path>
                <a:moveTo>
                  <a:pt x="f38" y="f56"/>
                </a:moveTo>
                <a:arcTo wR="f51" hR="f52" stAng="f0" swAng="f1"/>
                <a:quadBezTo>
                  <a:pt x="f88" y="f38"/>
                  <a:pt x="f84" y="f85"/>
                </a:quadBezTo>
                <a:quadBezTo>
                  <a:pt x="f42" y="f89"/>
                  <a:pt x="f42" y="f56"/>
                </a:quadBezTo>
                <a:arcTo wR="f51" hR="f52" stAng="f6" swAng="f0"/>
                <a:close/>
              </a:path>
            </a:pathLst>
          </a:custGeom>
          <a:solidFill>
            <a:srgbClr val="2A4591">
              <a:alpha val="60000"/>
            </a:srgbClr>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alibri"/>
            </a:endParaRPr>
          </a:p>
        </p:txBody>
      </p:sp>
      <p:sp>
        <p:nvSpPr>
          <p:cNvPr id="3" name="ZoneTexte 3">
            <a:extLst>
              <a:ext uri="{FF2B5EF4-FFF2-40B4-BE49-F238E27FC236}">
                <a16:creationId xmlns:a16="http://schemas.microsoft.com/office/drawing/2014/main" id="{8A5183E1-DA72-CCBF-1281-92B16096A777}"/>
              </a:ext>
            </a:extLst>
          </p:cNvPr>
          <p:cNvSpPr txBox="1"/>
          <p:nvPr/>
        </p:nvSpPr>
        <p:spPr>
          <a:xfrm>
            <a:off x="2328574" y="2397026"/>
            <a:ext cx="4568799" cy="1938994"/>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6000" b="1" i="0" u="none" strike="noStrike" kern="1200" cap="none" spc="0" baseline="0">
                <a:solidFill>
                  <a:srgbClr val="FFFFFF"/>
                </a:solidFill>
                <a:uFillTx/>
                <a:latin typeface="Calibri"/>
              </a:rPr>
              <a:t>VAI JŪTIES KĀ EIROPIETIS?</a:t>
            </a:r>
            <a:endParaRPr lang="fr-FR" sz="6000" b="0" i="0" u="none" strike="noStrike" kern="1200" cap="none" spc="0" baseline="0">
              <a:solidFill>
                <a:srgbClr val="FFFFFF"/>
              </a:solidFill>
              <a:uFillTx/>
              <a:latin typeface="Calibri"/>
            </a:endParaRPr>
          </a:p>
        </p:txBody>
      </p:sp>
      <p:sp>
        <p:nvSpPr>
          <p:cNvPr id="4" name="TextBox 3">
            <a:extLst>
              <a:ext uri="{FF2B5EF4-FFF2-40B4-BE49-F238E27FC236}">
                <a16:creationId xmlns:a16="http://schemas.microsoft.com/office/drawing/2014/main" id="{5510154F-E743-59F8-4EF5-27019F99C6FF}"/>
              </a:ext>
            </a:extLst>
          </p:cNvPr>
          <p:cNvSpPr txBox="1"/>
          <p:nvPr/>
        </p:nvSpPr>
        <p:spPr>
          <a:xfrm>
            <a:off x="8331372" y="6699516"/>
            <a:ext cx="1625245" cy="184663"/>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600" b="0" i="1" u="none" strike="noStrike" kern="1200" cap="none" spc="0" baseline="0">
                <a:solidFill>
                  <a:srgbClr val="FFFFFF"/>
                </a:solidFill>
                <a:uFillTx/>
                <a:latin typeface="Calibri"/>
              </a:rPr>
              <a:t>© </a:t>
            </a:r>
            <a:r>
              <a:rPr lang="fr-BE" sz="600" b="0" i="0" u="none" strike="noStrike" kern="1200" cap="none" spc="0" baseline="0">
                <a:solidFill>
                  <a:srgbClr val="FFFFFF"/>
                </a:solidFill>
                <a:uFillTx/>
                <a:latin typeface="Calibri"/>
              </a:rPr>
              <a:t>EUROPEAN UNION</a:t>
            </a:r>
          </a:p>
        </p:txBody>
      </p:sp>
      <p:sp>
        <p:nvSpPr>
          <p:cNvPr id="5" name="TextBox 1">
            <a:extLst>
              <a:ext uri="{FF2B5EF4-FFF2-40B4-BE49-F238E27FC236}">
                <a16:creationId xmlns:a16="http://schemas.microsoft.com/office/drawing/2014/main" id="{6997F7C7-C4CB-B2FE-2CFE-53E0450DC83D}"/>
              </a:ext>
            </a:extLst>
          </p:cNvPr>
          <p:cNvSpPr txBox="1"/>
          <p:nvPr/>
        </p:nvSpPr>
        <p:spPr>
          <a:xfrm>
            <a:off x="2693694" y="4336020"/>
            <a:ext cx="3838559" cy="369335"/>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1800" b="0" i="1" u="none" strike="noStrike" kern="1200" cap="none" spc="0" baseline="0">
                <a:solidFill>
                  <a:srgbClr val="FFFFFF"/>
                </a:solidFill>
                <a:uFillTx/>
                <a:latin typeface="Calibri"/>
              </a:rPr>
              <a:t>KAS TEV ĻAUJ JUSTIES KĀ EIROPIETIM?</a:t>
            </a:r>
          </a:p>
        </p:txBody>
      </p:sp>
    </p:spTree>
  </p:cSld>
  <p:clrMapOvr>
    <a:masterClrMapping/>
  </p:clrMapOvr>
  <p:timing>
    <p:tnLst>
      <p:par>
        <p:cTn id="1" dur="indefinite" restart="never" nodeType="tmRoot">
          <p:childTnLst>
            <p:seq concurrent="1" nextAc="seek">
              <p:cTn id="2" dur="indefinite" nodeType="mainSeq">
                <p:childTnLst>
                  <p:par>
                    <p:cTn id="3" fill="hold">
                      <p:stCondLst>
                        <p:cond evt="onBegin" delay="0">
                          <p:tn val="2"/>
                        </p:cond>
                      </p:stCondLst>
                      <p:childTnLst>
                        <p:par>
                          <p:cTn id="4" fill="hold">
                            <p:stCondLst>
                              <p:cond delay="0"/>
                            </p:stCondLst>
                            <p:childTnLst>
                              <p:par>
                                <p:cTn id="5" presetID="10" presetClass="entr" presetSubtype="12"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12"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12"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5" grpId="0"/>
    </p:bldLst>
  </p:timing>
</p:sld>
</file>

<file path=ppt/slides/slide40.xml><?xml version="1.0" encoding="utf-8"?>
<p:sld xmlns:a="http://schemas.openxmlformats.org/drawingml/2006/main" xmlns:r="http://schemas.openxmlformats.org/officeDocument/2006/relationships" xmlns:p="http://schemas.openxmlformats.org/presentationml/2006/main">
  <p:cSld name="Slide88">
    <p:bg>
      <p:bgPr>
        <a:solidFill>
          <a:srgbClr val="E2F0D9"/>
        </a:solidFill>
        <a:effectLst/>
      </p:bgPr>
    </p:bg>
    <p:spTree>
      <p:nvGrpSpPr>
        <p:cNvPr id="1" name=""/>
        <p:cNvGrpSpPr/>
        <p:nvPr/>
      </p:nvGrpSpPr>
      <p:grpSpPr>
        <a:xfrm>
          <a:off x="0" y="0"/>
          <a:ext cx="0" cy="0"/>
          <a:chOff x="0" y="0"/>
          <a:chExt cx="0" cy="0"/>
        </a:xfrm>
      </p:grpSpPr>
      <p:sp>
        <p:nvSpPr>
          <p:cNvPr id="2" name="Larme 5">
            <a:extLst>
              <a:ext uri="{FF2B5EF4-FFF2-40B4-BE49-F238E27FC236}">
                <a16:creationId xmlns:a16="http://schemas.microsoft.com/office/drawing/2014/main" id="{522666CA-5A01-0564-39BF-C32912F46776}"/>
              </a:ext>
            </a:extLst>
          </p:cNvPr>
          <p:cNvSpPr/>
          <p:nvPr/>
        </p:nvSpPr>
        <p:spPr>
          <a:xfrm rot="5400013">
            <a:off x="151072" y="89963"/>
            <a:ext cx="579601" cy="583067"/>
          </a:xfrm>
          <a:custGeom>
            <a:avLst/>
            <a:gdLst>
              <a:gd name="f0" fmla="val 10800000"/>
              <a:gd name="f1" fmla="val 5400000"/>
              <a:gd name="f2" fmla="val 180"/>
              <a:gd name="f3" fmla="val w"/>
              <a:gd name="f4" fmla="val h"/>
              <a:gd name="f5" fmla="val ss"/>
              <a:gd name="f6" fmla="val 0"/>
              <a:gd name="f7" fmla="*/ 5419351 1 1725033"/>
              <a:gd name="f8" fmla="sqrt 2"/>
              <a:gd name="f9" fmla="val 100000"/>
              <a:gd name="f10" fmla="+- 0 0 -180"/>
              <a:gd name="f11" fmla="+- 0 0 -360"/>
              <a:gd name="f12" fmla="abs f3"/>
              <a:gd name="f13" fmla="abs f4"/>
              <a:gd name="f14" fmla="abs f5"/>
              <a:gd name="f15" fmla="+- 2700000 f1 0"/>
              <a:gd name="f16" fmla="*/ f10 f0 1"/>
              <a:gd name="f17" fmla="*/ f11 f0 1"/>
              <a:gd name="f18" fmla="?: f12 f3 1"/>
              <a:gd name="f19" fmla="?: f13 f4 1"/>
              <a:gd name="f20" fmla="?: f14 f5 1"/>
              <a:gd name="f21" fmla="+- f15 0 f1"/>
              <a:gd name="f22" fmla="*/ f16 1 f2"/>
              <a:gd name="f23" fmla="*/ f17 1 f2"/>
              <a:gd name="f24" fmla="*/ f18 1 21600"/>
              <a:gd name="f25" fmla="*/ f19 1 21600"/>
              <a:gd name="f26" fmla="*/ 21600 f18 1"/>
              <a:gd name="f27" fmla="*/ 21600 f19 1"/>
              <a:gd name="f28" fmla="+- f21 f1 0"/>
              <a:gd name="f29" fmla="+- f22 0 f1"/>
              <a:gd name="f30" fmla="+- f23 0 f1"/>
              <a:gd name="f31" fmla="min f25 f24"/>
              <a:gd name="f32" fmla="*/ f26 1 f20"/>
              <a:gd name="f33" fmla="*/ f27 1 f20"/>
              <a:gd name="f34" fmla="*/ f28 f7 1"/>
              <a:gd name="f35" fmla="val f32"/>
              <a:gd name="f36" fmla="val f33"/>
              <a:gd name="f37" fmla="*/ f34 1 f0"/>
              <a:gd name="f38" fmla="*/ f6 f31 1"/>
              <a:gd name="f39" fmla="+- f36 0 f6"/>
              <a:gd name="f40" fmla="+- f35 0 f6"/>
              <a:gd name="f41" fmla="+- 0 0 f37"/>
              <a:gd name="f42" fmla="*/ f35 f31 1"/>
              <a:gd name="f43" fmla="*/ f39 1 2"/>
              <a:gd name="f44" fmla="*/ f40 1 2"/>
              <a:gd name="f45" fmla="+- 0 0 f41"/>
              <a:gd name="f46" fmla="+- f6 f43 0"/>
              <a:gd name="f47" fmla="+- f6 f44 0"/>
              <a:gd name="f48" fmla="*/ f44 f8 1"/>
              <a:gd name="f49" fmla="*/ f43 f8 1"/>
              <a:gd name="f50" fmla="*/ f45 f0 1"/>
              <a:gd name="f51" fmla="*/ f44 f31 1"/>
              <a:gd name="f52" fmla="*/ f43 f31 1"/>
              <a:gd name="f53" fmla="*/ f48 f9 1"/>
              <a:gd name="f54" fmla="*/ f49 f9 1"/>
              <a:gd name="f55" fmla="*/ f50 1 f7"/>
              <a:gd name="f56" fmla="*/ f46 f31 1"/>
              <a:gd name="f57" fmla="*/ f53 1 100000"/>
              <a:gd name="f58" fmla="*/ f54 1 100000"/>
              <a:gd name="f59" fmla="+- f55 0 f1"/>
              <a:gd name="f60" fmla="cos 1 f59"/>
              <a:gd name="f61" fmla="sin 1 f59"/>
              <a:gd name="f62" fmla="+- 0 0 f60"/>
              <a:gd name="f63" fmla="+- 0 0 f61"/>
              <a:gd name="f64" fmla="+- 0 0 f62"/>
              <a:gd name="f65" fmla="+- 0 0 f63"/>
              <a:gd name="f66" fmla="val f64"/>
              <a:gd name="f67" fmla="val f65"/>
              <a:gd name="f68" fmla="*/ f66 f57 1"/>
              <a:gd name="f69" fmla="*/ f67 f58 1"/>
              <a:gd name="f70" fmla="*/ f66 f44 1"/>
              <a:gd name="f71" fmla="*/ f67 f43 1"/>
              <a:gd name="f72" fmla="+- f47 f68 0"/>
              <a:gd name="f73" fmla="+- f46 0 f69"/>
              <a:gd name="f74" fmla="+- f47 0 f70"/>
              <a:gd name="f75" fmla="+- f47 f70 0"/>
              <a:gd name="f76" fmla="+- f46 0 f71"/>
              <a:gd name="f77" fmla="+- f46 f71 0"/>
              <a:gd name="f78" fmla="+- f47 f72 0"/>
              <a:gd name="f79" fmla="+- f46 f73 0"/>
              <a:gd name="f80" fmla="*/ f74 f31 1"/>
              <a:gd name="f81" fmla="*/ f76 f31 1"/>
              <a:gd name="f82" fmla="*/ f75 f31 1"/>
              <a:gd name="f83" fmla="*/ f77 f31 1"/>
              <a:gd name="f84" fmla="*/ f72 f31 1"/>
              <a:gd name="f85" fmla="*/ f73 f31 1"/>
              <a:gd name="f86" fmla="*/ f78 1 2"/>
              <a:gd name="f87" fmla="*/ f79 1 2"/>
              <a:gd name="f88" fmla="*/ f86 f31 1"/>
              <a:gd name="f89" fmla="*/ f87 f31 1"/>
            </a:gdLst>
            <a:ahLst/>
            <a:cxnLst>
              <a:cxn ang="3cd4">
                <a:pos x="hc" y="t"/>
              </a:cxn>
              <a:cxn ang="0">
                <a:pos x="r" y="vc"/>
              </a:cxn>
              <a:cxn ang="cd4">
                <a:pos x="hc" y="b"/>
              </a:cxn>
              <a:cxn ang="cd2">
                <a:pos x="l" y="vc"/>
              </a:cxn>
              <a:cxn ang="f29">
                <a:pos x="f82" y="f83"/>
              </a:cxn>
              <a:cxn ang="f29">
                <a:pos x="f80" y="f83"/>
              </a:cxn>
              <a:cxn ang="f30">
                <a:pos x="f80" y="f81"/>
              </a:cxn>
              <a:cxn ang="f30">
                <a:pos x="f84" y="f85"/>
              </a:cxn>
            </a:cxnLst>
            <a:rect l="f80" t="f81" r="f82" b="f83"/>
            <a:pathLst>
              <a:path>
                <a:moveTo>
                  <a:pt x="f38" y="f56"/>
                </a:moveTo>
                <a:arcTo wR="f51" hR="f52" stAng="f0" swAng="f1"/>
                <a:quadBezTo>
                  <a:pt x="f88" y="f38"/>
                  <a:pt x="f84" y="f85"/>
                </a:quadBezTo>
                <a:quadBezTo>
                  <a:pt x="f42" y="f89"/>
                  <a:pt x="f42" y="f56"/>
                </a:quadBezTo>
                <a:arcTo wR="f51" hR="f52" stAng="f6" swAng="f0"/>
                <a:close/>
              </a:path>
            </a:pathLst>
          </a:custGeom>
          <a:solidFill>
            <a:srgbClr val="00B050"/>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6699"/>
              </a:solidFill>
              <a:uFillTx/>
              <a:latin typeface="Calibri"/>
            </a:endParaRPr>
          </a:p>
        </p:txBody>
      </p:sp>
      <p:sp>
        <p:nvSpPr>
          <p:cNvPr id="3" name="ZoneTexte 7">
            <a:extLst>
              <a:ext uri="{FF2B5EF4-FFF2-40B4-BE49-F238E27FC236}">
                <a16:creationId xmlns:a16="http://schemas.microsoft.com/office/drawing/2014/main" id="{9770D8F4-7621-CDBB-DA1F-7506F2BFDD11}"/>
              </a:ext>
            </a:extLst>
          </p:cNvPr>
          <p:cNvSpPr txBox="1"/>
          <p:nvPr/>
        </p:nvSpPr>
        <p:spPr>
          <a:xfrm>
            <a:off x="756967" y="188073"/>
            <a:ext cx="5881018" cy="584777"/>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3200" b="1" i="0" u="none" strike="noStrike" kern="1200" cap="none" spc="0" baseline="0">
                <a:solidFill>
                  <a:srgbClr val="00B050"/>
                </a:solidFill>
                <a:uFillTx/>
                <a:latin typeface="Calibri"/>
              </a:rPr>
              <a:t>SAZIŅA</a:t>
            </a:r>
            <a:endParaRPr lang="en-GB" sz="2400" b="1" i="0" u="none" strike="noStrike" kern="1200" cap="none" spc="0" baseline="0">
              <a:solidFill>
                <a:srgbClr val="00B050"/>
              </a:solidFill>
              <a:uFillTx/>
              <a:latin typeface="Calibri"/>
            </a:endParaRPr>
          </a:p>
        </p:txBody>
      </p:sp>
      <p:sp>
        <p:nvSpPr>
          <p:cNvPr id="4" name="Rectangle 9">
            <a:extLst>
              <a:ext uri="{FF2B5EF4-FFF2-40B4-BE49-F238E27FC236}">
                <a16:creationId xmlns:a16="http://schemas.microsoft.com/office/drawing/2014/main" id="{D6C0A1FD-BF5C-0235-A85A-BCDE3EEA80BE}"/>
              </a:ext>
            </a:extLst>
          </p:cNvPr>
          <p:cNvSpPr/>
          <p:nvPr/>
        </p:nvSpPr>
        <p:spPr>
          <a:xfrm rot="16200004">
            <a:off x="8588054" y="6313748"/>
            <a:ext cx="842208" cy="246220"/>
          </a:xfrm>
          <a:prstGeom prst="rect">
            <a:avLst/>
          </a:prstGeom>
          <a:solidFill>
            <a:srgbClr val="FFFFFF"/>
          </a:solidFill>
          <a:ln w="9528" cap="flat">
            <a:solidFill>
              <a:srgbClr val="FFFFFF"/>
            </a:solidFill>
            <a:prstDash val="solid"/>
            <a:miter/>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000" b="1" i="0" u="none" strike="noStrike" kern="1200" cap="none" spc="0" baseline="0">
                <a:solidFill>
                  <a:srgbClr val="00B050"/>
                </a:solidFill>
                <a:uFillTx/>
                <a:latin typeface="Arial"/>
                <a:ea typeface="Arial"/>
                <a:cs typeface="Arial"/>
              </a:rPr>
              <a:t>SAZIŅA</a:t>
            </a:r>
          </a:p>
        </p:txBody>
      </p:sp>
      <p:cxnSp>
        <p:nvCxnSpPr>
          <p:cNvPr id="5" name="Straight Connector 14">
            <a:extLst>
              <a:ext uri="{FF2B5EF4-FFF2-40B4-BE49-F238E27FC236}">
                <a16:creationId xmlns:a16="http://schemas.microsoft.com/office/drawing/2014/main" id="{FF8BFD65-E2DA-49B5-1C4A-BABD0C92AA20}"/>
              </a:ext>
            </a:extLst>
          </p:cNvPr>
          <p:cNvCxnSpPr/>
          <p:nvPr/>
        </p:nvCxnSpPr>
        <p:spPr>
          <a:xfrm>
            <a:off x="8880543" y="6012948"/>
            <a:ext cx="257220" cy="2295"/>
          </a:xfrm>
          <a:prstGeom prst="straightConnector1">
            <a:avLst/>
          </a:prstGeom>
          <a:noFill/>
          <a:ln w="6345" cap="flat">
            <a:solidFill>
              <a:srgbClr val="00B050"/>
            </a:solidFill>
            <a:prstDash val="solid"/>
            <a:miter/>
          </a:ln>
        </p:spPr>
      </p:cxnSp>
      <p:cxnSp>
        <p:nvCxnSpPr>
          <p:cNvPr id="6" name="Straight Connector 11">
            <a:extLst>
              <a:ext uri="{FF2B5EF4-FFF2-40B4-BE49-F238E27FC236}">
                <a16:creationId xmlns:a16="http://schemas.microsoft.com/office/drawing/2014/main" id="{02F1D993-8DD8-C862-04F4-BBC153BC008C}"/>
              </a:ext>
            </a:extLst>
          </p:cNvPr>
          <p:cNvCxnSpPr/>
          <p:nvPr/>
        </p:nvCxnSpPr>
        <p:spPr>
          <a:xfrm>
            <a:off x="4427981" y="1172224"/>
            <a:ext cx="41953" cy="5242346"/>
          </a:xfrm>
          <a:prstGeom prst="straightConnector1">
            <a:avLst/>
          </a:prstGeom>
          <a:noFill/>
          <a:ln w="9528" cap="flat">
            <a:solidFill>
              <a:srgbClr val="000000"/>
            </a:solidFill>
            <a:prstDash val="solid"/>
            <a:round/>
          </a:ln>
        </p:spPr>
      </p:cxnSp>
      <p:sp>
        <p:nvSpPr>
          <p:cNvPr id="7" name="TextBox 22">
            <a:extLst>
              <a:ext uri="{FF2B5EF4-FFF2-40B4-BE49-F238E27FC236}">
                <a16:creationId xmlns:a16="http://schemas.microsoft.com/office/drawing/2014/main" id="{337B5BA7-8FC8-AC10-6D10-0ECDABBFA3B3}"/>
              </a:ext>
            </a:extLst>
          </p:cNvPr>
          <p:cNvSpPr txBox="1"/>
          <p:nvPr/>
        </p:nvSpPr>
        <p:spPr>
          <a:xfrm>
            <a:off x="145764" y="4236113"/>
            <a:ext cx="3883017" cy="861776"/>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lv-LV" sz="1800" b="0" i="0" u="none" strike="noStrike" kern="1200" cap="none" spc="0" baseline="0">
                <a:solidFill>
                  <a:srgbClr val="000000"/>
                </a:solidFill>
                <a:uFillTx/>
                <a:latin typeface="Calibri"/>
              </a:rPr>
              <a:t>Bezmaksas tālr.</a:t>
            </a:r>
            <a:r>
              <a:rPr lang="en-US" sz="1800" b="0" i="0" u="none" strike="noStrike" kern="1200" cap="none" spc="0" baseline="0">
                <a:solidFill>
                  <a:srgbClr val="000000"/>
                </a:solidFill>
                <a:uFillTx/>
                <a:latin typeface="Calibri"/>
                <a:cs typeface="Arial" pitchFamily="34"/>
              </a:rPr>
              <a:t>: </a:t>
            </a:r>
            <a:r>
              <a:rPr lang="en-US" sz="1800" b="1" i="0" u="none" strike="noStrike" kern="1200" cap="none" spc="0" baseline="0">
                <a:solidFill>
                  <a:srgbClr val="000000"/>
                </a:solidFill>
                <a:uFillTx/>
                <a:latin typeface="Calibri"/>
                <a:cs typeface="Arial" pitchFamily="34"/>
              </a:rPr>
              <a:t>00 800 6 7 8 9 10 11</a:t>
            </a:r>
          </a:p>
          <a:p>
            <a:pPr marL="0" marR="0" lvl="0" indent="0" algn="l" defTabSz="914400" rtl="0" fontAlgn="auto" hangingPunct="1">
              <a:lnSpc>
                <a:spcPct val="100000"/>
              </a:lnSpc>
              <a:spcBef>
                <a:spcPts val="0"/>
              </a:spcBef>
              <a:spcAft>
                <a:spcPts val="0"/>
              </a:spcAft>
              <a:buSzPct val="100000"/>
              <a:buFont typeface="Arial"/>
              <a:buChar char="•"/>
              <a:tabLst/>
              <a:defRPr sz="1800" b="0" i="0" u="none" strike="noStrike" kern="0" cap="none" spc="0" baseline="0">
                <a:solidFill>
                  <a:srgbClr val="000000"/>
                </a:solidFill>
                <a:uFillTx/>
              </a:defRPr>
            </a:pPr>
            <a:endParaRPr lang="en-US" sz="1600" b="1" i="0" u="none" strike="noStrike" kern="1200" cap="none" spc="0" baseline="0">
              <a:solidFill>
                <a:srgbClr val="000000"/>
              </a:solidFill>
              <a:uFillTx/>
              <a:latin typeface="Calibri"/>
              <a:cs typeface="Arial" pitchFamily="34"/>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600" b="1" i="0" u="none" strike="noStrike" kern="1200" cap="none" spc="0" baseline="0">
              <a:solidFill>
                <a:srgbClr val="000000"/>
              </a:solidFill>
              <a:uFillTx/>
              <a:latin typeface="Calibri"/>
              <a:cs typeface="Arial" pitchFamily="34"/>
            </a:endParaRPr>
          </a:p>
        </p:txBody>
      </p:sp>
      <p:sp>
        <p:nvSpPr>
          <p:cNvPr id="8" name="TextBox 2">
            <a:extLst>
              <a:ext uri="{FF2B5EF4-FFF2-40B4-BE49-F238E27FC236}">
                <a16:creationId xmlns:a16="http://schemas.microsoft.com/office/drawing/2014/main" id="{E48B1629-8042-156A-B46E-28AF3BB3C33D}"/>
              </a:ext>
            </a:extLst>
          </p:cNvPr>
          <p:cNvSpPr txBox="1"/>
          <p:nvPr/>
        </p:nvSpPr>
        <p:spPr>
          <a:xfrm>
            <a:off x="1161425" y="964582"/>
            <a:ext cx="2132179" cy="461662"/>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2400" b="0" i="0" u="none" strike="noStrike" kern="1200" cap="none" spc="0" baseline="0">
                <a:solidFill>
                  <a:srgbClr val="000000"/>
                </a:solidFill>
                <a:uFillTx/>
                <a:latin typeface="Calibri"/>
              </a:rPr>
              <a:t>Personīgi:</a:t>
            </a:r>
            <a:endParaRPr lang="en-GB" sz="1800" b="0" i="0" u="none" strike="noStrike" kern="1200" cap="none" spc="0" baseline="0">
              <a:solidFill>
                <a:srgbClr val="000000"/>
              </a:solidFill>
              <a:uFillTx/>
              <a:latin typeface="Calibri"/>
            </a:endParaRPr>
          </a:p>
        </p:txBody>
      </p:sp>
      <p:sp>
        <p:nvSpPr>
          <p:cNvPr id="9" name="TextBox 28">
            <a:extLst>
              <a:ext uri="{FF2B5EF4-FFF2-40B4-BE49-F238E27FC236}">
                <a16:creationId xmlns:a16="http://schemas.microsoft.com/office/drawing/2014/main" id="{0A7AD546-7194-820D-38BC-760175F5053B}"/>
              </a:ext>
            </a:extLst>
          </p:cNvPr>
          <p:cNvSpPr txBox="1"/>
          <p:nvPr/>
        </p:nvSpPr>
        <p:spPr>
          <a:xfrm>
            <a:off x="4542327" y="967499"/>
            <a:ext cx="4507982" cy="461662"/>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2400" b="0" i="0" u="none" strike="noStrike" kern="1200" cap="none" spc="0" baseline="0">
                <a:solidFill>
                  <a:srgbClr val="000000"/>
                </a:solidFill>
                <a:uFillTx/>
                <a:latin typeface="Calibri"/>
              </a:rPr>
              <a:t>Sociālajos medijos:</a:t>
            </a:r>
            <a:endParaRPr lang="fr-BE" sz="1800" b="1" i="0" u="none" strike="noStrike" kern="1200" cap="none" spc="0" baseline="0">
              <a:solidFill>
                <a:srgbClr val="000000"/>
              </a:solidFill>
              <a:uFillTx/>
              <a:latin typeface="Calibri"/>
            </a:endParaRPr>
          </a:p>
        </p:txBody>
      </p:sp>
      <p:pic>
        <p:nvPicPr>
          <p:cNvPr id="10" name="Picture 29">
            <a:extLst>
              <a:ext uri="{FF2B5EF4-FFF2-40B4-BE49-F238E27FC236}">
                <a16:creationId xmlns:a16="http://schemas.microsoft.com/office/drawing/2014/main" id="{37B15BE6-5992-CE9C-5C73-550E5C7F1313}"/>
              </a:ext>
            </a:extLst>
          </p:cNvPr>
          <p:cNvPicPr>
            <a:picLocks noChangeAspect="1"/>
          </p:cNvPicPr>
          <p:nvPr/>
        </p:nvPicPr>
        <p:blipFill>
          <a:blip r:embed="rId3"/>
          <a:stretch>
            <a:fillRect/>
          </a:stretch>
        </p:blipFill>
        <p:spPr>
          <a:xfrm>
            <a:off x="5723915" y="1580229"/>
            <a:ext cx="2764542" cy="2728523"/>
          </a:xfrm>
          <a:prstGeom prst="rect">
            <a:avLst/>
          </a:prstGeom>
          <a:solidFill>
            <a:srgbClr val="FFFFFF"/>
          </a:solidFill>
          <a:ln w="9528" cap="flat">
            <a:solidFill>
              <a:srgbClr val="000000"/>
            </a:solidFill>
            <a:prstDash val="solid"/>
            <a:miter/>
          </a:ln>
        </p:spPr>
      </p:pic>
      <p:sp>
        <p:nvSpPr>
          <p:cNvPr id="11" name="TextBox 3">
            <a:extLst>
              <a:ext uri="{FF2B5EF4-FFF2-40B4-BE49-F238E27FC236}">
                <a16:creationId xmlns:a16="http://schemas.microsoft.com/office/drawing/2014/main" id="{BA889FAD-869B-251A-6EFF-3DD37CC0FCBB}"/>
              </a:ext>
            </a:extLst>
          </p:cNvPr>
          <p:cNvSpPr txBox="1"/>
          <p:nvPr/>
        </p:nvSpPr>
        <p:spPr>
          <a:xfrm>
            <a:off x="169648" y="3473851"/>
            <a:ext cx="4483467" cy="646334"/>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FFFFFF"/>
              </a:solidFill>
              <a:uFillTx/>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lv-LV" sz="1800" b="1" i="0" u="sng" strike="noStrike" kern="1200" cap="none" spc="0" baseline="0">
                <a:solidFill>
                  <a:srgbClr val="000000"/>
                </a:solidFill>
                <a:uFillTx/>
                <a:latin typeface="Calibri"/>
                <a:hlinkClick r:id="rId4"/>
              </a:rPr>
              <a:t>europa.eu/european-union/contact_lv</a:t>
            </a:r>
            <a:endParaRPr lang="en-US" sz="1800" b="0" i="0" u="none" strike="noStrike" kern="1200" cap="none" spc="0" baseline="0">
              <a:solidFill>
                <a:srgbClr val="000000"/>
              </a:solidFill>
              <a:uFillTx/>
              <a:latin typeface="Calibri"/>
            </a:endParaRPr>
          </a:p>
        </p:txBody>
      </p:sp>
      <p:sp>
        <p:nvSpPr>
          <p:cNvPr id="12" name="TextBox 15">
            <a:extLst>
              <a:ext uri="{FF2B5EF4-FFF2-40B4-BE49-F238E27FC236}">
                <a16:creationId xmlns:a16="http://schemas.microsoft.com/office/drawing/2014/main" id="{1E12B8A5-AF74-9DAB-5812-D190225D1C17}"/>
              </a:ext>
            </a:extLst>
          </p:cNvPr>
          <p:cNvSpPr txBox="1"/>
          <p:nvPr/>
        </p:nvSpPr>
        <p:spPr>
          <a:xfrm>
            <a:off x="7676762" y="1590607"/>
            <a:ext cx="1625245" cy="184663"/>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600" b="0" i="1" u="none" strike="noStrike" kern="1200" cap="none" spc="0" baseline="0">
                <a:solidFill>
                  <a:srgbClr val="FFFFFF"/>
                </a:solidFill>
                <a:uFillTx/>
                <a:latin typeface="Calibri"/>
              </a:rPr>
              <a:t>© </a:t>
            </a:r>
            <a:r>
              <a:rPr lang="fr-BE" sz="600" b="0" i="0" u="none" strike="noStrike" kern="1200" cap="none" spc="0" baseline="0">
                <a:solidFill>
                  <a:srgbClr val="FFFFFF"/>
                </a:solidFill>
                <a:uFillTx/>
                <a:latin typeface="Calibri"/>
              </a:rPr>
              <a:t>EUROPEAN UNION</a:t>
            </a:r>
          </a:p>
        </p:txBody>
      </p:sp>
      <p:sp>
        <p:nvSpPr>
          <p:cNvPr id="13" name="Rectangle 1">
            <a:extLst>
              <a:ext uri="{FF2B5EF4-FFF2-40B4-BE49-F238E27FC236}">
                <a16:creationId xmlns:a16="http://schemas.microsoft.com/office/drawing/2014/main" id="{95B2DC98-5D8A-E93F-9118-E530B631FCC5}"/>
              </a:ext>
            </a:extLst>
          </p:cNvPr>
          <p:cNvSpPr/>
          <p:nvPr/>
        </p:nvSpPr>
        <p:spPr>
          <a:xfrm>
            <a:off x="223973" y="1428338"/>
            <a:ext cx="4007074" cy="646334"/>
          </a:xfrm>
          <a:prstGeom prst="rect">
            <a:avLst/>
          </a:prstGeom>
          <a:noFill/>
          <a:ln cap="flat">
            <a:noFill/>
            <a:prstDash val="solid"/>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Calibri"/>
                <a:cs typeface="Arial" pitchFamily="34"/>
              </a:rPr>
              <a:t>&gt; </a:t>
            </a:r>
            <a:r>
              <a:rPr lang="lv-LV" sz="1800" b="0" i="0" u="none" strike="noStrike" kern="1200" cap="none" spc="0" baseline="0">
                <a:solidFill>
                  <a:srgbClr val="000000"/>
                </a:solidFill>
                <a:uFillTx/>
                <a:latin typeface="Calibri"/>
              </a:rPr>
              <a:t>Jautājumi par Eiropas Savienību? Atbildēs “</a:t>
            </a:r>
            <a:r>
              <a:rPr lang="lv-LV" sz="1800" b="1" i="1" u="none" strike="noStrike" kern="1200" cap="none" spc="0" baseline="0">
                <a:solidFill>
                  <a:srgbClr val="000000"/>
                </a:solidFill>
                <a:uFillTx/>
                <a:latin typeface="Calibri"/>
              </a:rPr>
              <a:t>Europe Direct</a:t>
            </a:r>
            <a:r>
              <a:rPr lang="lv-LV" sz="1800" b="0" i="0" u="none" strike="noStrike" kern="1200" cap="none" spc="0" baseline="0">
                <a:solidFill>
                  <a:srgbClr val="000000"/>
                </a:solidFill>
                <a:uFillTx/>
                <a:latin typeface="Calibri"/>
              </a:rPr>
              <a:t>”.</a:t>
            </a:r>
            <a:endParaRPr lang="en-US" sz="1800" b="0" i="0" u="none" strike="noStrike" kern="1200" cap="none" spc="0" baseline="0">
              <a:solidFill>
                <a:srgbClr val="000000"/>
              </a:solidFill>
              <a:uFillTx/>
              <a:latin typeface="Calibri"/>
            </a:endParaRPr>
          </a:p>
        </p:txBody>
      </p:sp>
      <p:sp>
        <p:nvSpPr>
          <p:cNvPr id="14" name="Rectangle 4">
            <a:extLst>
              <a:ext uri="{FF2B5EF4-FFF2-40B4-BE49-F238E27FC236}">
                <a16:creationId xmlns:a16="http://schemas.microsoft.com/office/drawing/2014/main" id="{E85F4F64-D483-C352-2642-D22D3CE616A4}"/>
              </a:ext>
            </a:extLst>
          </p:cNvPr>
          <p:cNvSpPr/>
          <p:nvPr/>
        </p:nvSpPr>
        <p:spPr>
          <a:xfrm>
            <a:off x="169648" y="4691018"/>
            <a:ext cx="4115723" cy="1200332"/>
          </a:xfrm>
          <a:prstGeom prst="rect">
            <a:avLst/>
          </a:prstGeom>
          <a:noFill/>
          <a:ln cap="flat">
            <a:noFill/>
            <a:prstDash val="solid"/>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1" i="0" u="none" strike="noStrike" kern="1200" cap="none" spc="0" baseline="0">
                <a:solidFill>
                  <a:srgbClr val="000000"/>
                </a:solidFill>
                <a:uFillTx/>
                <a:latin typeface="Calibri"/>
              </a:rPr>
              <a:t>&gt;</a:t>
            </a:r>
            <a:r>
              <a:rPr lang="en-US" sz="1800" b="0" i="0" u="none" strike="noStrike" kern="1200" cap="none" spc="0" baseline="0">
                <a:solidFill>
                  <a:srgbClr val="000000"/>
                </a:solidFill>
                <a:uFillTx/>
                <a:latin typeface="Calibri"/>
              </a:rPr>
              <a:t> </a:t>
            </a:r>
            <a:r>
              <a:rPr lang="lv-LV" sz="1800" b="0" i="0" u="none" strike="noStrike" kern="1200" cap="none" spc="0" baseline="0">
                <a:solidFill>
                  <a:srgbClr val="000000"/>
                </a:solidFill>
                <a:uFillTx/>
                <a:latin typeface="Calibri"/>
              </a:rPr>
              <a:t>Atrodi tuvāko ES centru, kur tikties, uzdot jautājumus un diskutēt par ES! </a:t>
            </a:r>
            <a:r>
              <a:rPr lang="lv-LV" sz="1800" b="1" i="0" u="sng" strike="noStrike" kern="1200" cap="none" spc="0" baseline="0">
                <a:solidFill>
                  <a:srgbClr val="000000"/>
                </a:solidFill>
                <a:uFillTx/>
                <a:latin typeface="Calibri"/>
                <a:hlinkClick r:id="rId5"/>
              </a:rPr>
              <a:t>europa.eu/european-union/contact/meet-us_lv</a:t>
            </a:r>
            <a:endParaRPr lang="en-US" sz="1800" b="0" i="0" u="none" strike="noStrike" kern="1200" cap="none" spc="0" baseline="0">
              <a:solidFill>
                <a:srgbClr val="000000"/>
              </a:solidFill>
              <a:uFillTx/>
              <a:latin typeface="Calibri"/>
            </a:endParaRPr>
          </a:p>
        </p:txBody>
      </p:sp>
      <p:sp>
        <p:nvSpPr>
          <p:cNvPr id="15" name="Rectangle 18">
            <a:extLst>
              <a:ext uri="{FF2B5EF4-FFF2-40B4-BE49-F238E27FC236}">
                <a16:creationId xmlns:a16="http://schemas.microsoft.com/office/drawing/2014/main" id="{16E204E8-F643-EBE3-841E-4BC7754C2B04}"/>
              </a:ext>
            </a:extLst>
          </p:cNvPr>
          <p:cNvSpPr/>
          <p:nvPr/>
        </p:nvSpPr>
        <p:spPr>
          <a:xfrm>
            <a:off x="4582991" y="4657587"/>
            <a:ext cx="4297551" cy="1477332"/>
          </a:xfrm>
          <a:prstGeom prst="rect">
            <a:avLst/>
          </a:prstGeom>
          <a:noFill/>
          <a:ln cap="flat">
            <a:noFill/>
            <a:prstDash val="solid"/>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lv-LV" sz="1800" b="0" i="0" u="none" strike="noStrike" kern="1200" cap="none" spc="0" baseline="0">
                <a:solidFill>
                  <a:srgbClr val="000000"/>
                </a:solidFill>
                <a:uFillTx/>
                <a:latin typeface="Calibri"/>
              </a:rPr>
              <a:t>Izmanto </a:t>
            </a:r>
            <a:r>
              <a:rPr lang="lv-LV" sz="1800" b="1" i="0" u="none" strike="noStrike" kern="1200" cap="none" spc="0" baseline="0">
                <a:solidFill>
                  <a:srgbClr val="000000"/>
                </a:solidFill>
                <a:uFillTx/>
                <a:latin typeface="Calibri"/>
              </a:rPr>
              <a:t>meklētāju</a:t>
            </a:r>
            <a:r>
              <a:rPr lang="lv-LV" sz="1800" b="0" i="0" u="none" strike="noStrike" kern="1200" cap="none" spc="0" baseline="0">
                <a:solidFill>
                  <a:srgbClr val="000000"/>
                </a:solidFill>
                <a:uFillTx/>
                <a:latin typeface="Calibri"/>
              </a:rPr>
              <a:t>, lai atrastu ES kontus sabiedriskajos medijos!</a:t>
            </a:r>
            <a:endParaRPr lang="en-US" sz="1800" b="0" i="0" u="none" strike="noStrike" kern="1200" cap="none" spc="0" baseline="0">
              <a:solidFill>
                <a:srgbClr val="000000"/>
              </a:solidFill>
              <a:uFillTx/>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lv-LV" sz="1800" b="1" i="0" u="sng" strike="noStrike" kern="1200" cap="none" spc="0" baseline="0">
                <a:solidFill>
                  <a:srgbClr val="000000"/>
                </a:solidFill>
                <a:uFillTx/>
                <a:latin typeface="Calibri"/>
                <a:hlinkClick r:id="rId6"/>
              </a:rPr>
              <a:t>europa.eu/european-union/contact/social-networks_lv</a:t>
            </a:r>
            <a:endParaRPr lang="en-US" sz="1800" b="0" i="0" u="none" strike="noStrike" kern="1200" cap="none" spc="0" baseline="0">
              <a:solidFill>
                <a:srgbClr val="000000"/>
              </a:solidFill>
              <a:uFillTx/>
              <a:latin typeface="Calibri"/>
            </a:endParaRPr>
          </a:p>
        </p:txBody>
      </p:sp>
      <p:pic>
        <p:nvPicPr>
          <p:cNvPr id="16" name="Picture 3" descr="image002">
            <a:extLst>
              <a:ext uri="{FF2B5EF4-FFF2-40B4-BE49-F238E27FC236}">
                <a16:creationId xmlns:a16="http://schemas.microsoft.com/office/drawing/2014/main" id="{89C0CD90-5914-D837-CF45-A3C16715DC8B}"/>
              </a:ext>
            </a:extLst>
          </p:cNvPr>
          <p:cNvPicPr>
            <a:picLocks noChangeAspect="1"/>
          </p:cNvPicPr>
          <p:nvPr/>
        </p:nvPicPr>
        <p:blipFill>
          <a:blip r:embed="rId7"/>
          <a:srcRect/>
          <a:stretch>
            <a:fillRect/>
          </a:stretch>
        </p:blipFill>
        <p:spPr>
          <a:xfrm>
            <a:off x="190204" y="2312096"/>
            <a:ext cx="3838578" cy="1314449"/>
          </a:xfrm>
          <a:prstGeom prst="rect">
            <a:avLst/>
          </a:prstGeom>
          <a:noFill/>
          <a:ln cap="flat">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name="Slide17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FDC2C8-EBF0-A978-73FA-0B0D79152711}"/>
              </a:ext>
            </a:extLst>
          </p:cNvPr>
          <p:cNvSpPr txBox="1">
            <a:spLocks noGrp="1"/>
          </p:cNvSpPr>
          <p:nvPr>
            <p:ph type="title"/>
          </p:nvPr>
        </p:nvSpPr>
        <p:spPr/>
        <p:txBody>
          <a:bodyPr/>
          <a:lstStyle/>
          <a:p>
            <a:pPr lvl="0"/>
            <a:r>
              <a:rPr lang="en-IE" b="1"/>
              <a:t>Paldies!</a:t>
            </a:r>
            <a:endParaRPr lang="en-GB" b="1"/>
          </a:p>
        </p:txBody>
      </p:sp>
      <p:pic>
        <p:nvPicPr>
          <p:cNvPr id="3" name="Picture 5">
            <a:extLst>
              <a:ext uri="{FF2B5EF4-FFF2-40B4-BE49-F238E27FC236}">
                <a16:creationId xmlns:a16="http://schemas.microsoft.com/office/drawing/2014/main" id="{C354072F-91BE-A252-29CF-12C65ABD0D71}"/>
              </a:ext>
            </a:extLst>
          </p:cNvPr>
          <p:cNvPicPr>
            <a:picLocks noChangeAspect="1"/>
          </p:cNvPicPr>
          <p:nvPr/>
        </p:nvPicPr>
        <p:blipFill>
          <a:blip r:embed="rId3"/>
          <a:stretch>
            <a:fillRect/>
          </a:stretch>
        </p:blipFill>
        <p:spPr>
          <a:xfrm>
            <a:off x="6695767" y="1518397"/>
            <a:ext cx="1291507" cy="1291507"/>
          </a:xfrm>
          <a:prstGeom prst="rect">
            <a:avLst/>
          </a:prstGeom>
          <a:noFill/>
          <a:ln cap="flat">
            <a:noFill/>
          </a:ln>
        </p:spPr>
      </p:pic>
      <p:sp>
        <p:nvSpPr>
          <p:cNvPr id="4" name="Content Placeholder 2">
            <a:extLst>
              <a:ext uri="{FF2B5EF4-FFF2-40B4-BE49-F238E27FC236}">
                <a16:creationId xmlns:a16="http://schemas.microsoft.com/office/drawing/2014/main" id="{7FDE1CB2-E681-03FD-EC3C-2E35013E2150}"/>
              </a:ext>
            </a:extLst>
          </p:cNvPr>
          <p:cNvSpPr txBox="1"/>
          <p:nvPr/>
        </p:nvSpPr>
        <p:spPr>
          <a:xfrm>
            <a:off x="1024886" y="3535399"/>
            <a:ext cx="6978618" cy="1549697"/>
          </a:xfrm>
          <a:prstGeom prst="rect">
            <a:avLst/>
          </a:prstGeom>
          <a:noFill/>
          <a:ln cap="flat">
            <a:noFill/>
          </a:ln>
        </p:spPr>
        <p:txBody>
          <a:bodyPr vert="horz" wrap="square" lIns="68580" tIns="34290" rIns="68580" bIns="34290" anchor="t" anchorCtr="0" compatLnSpc="1">
            <a:noAutofit/>
          </a:bodyPr>
          <a:lstStyle/>
          <a:p>
            <a:pPr marL="0" marR="0" lvl="0" indent="0" algn="l" defTabSz="685800" rtl="0" fontAlgn="auto" hangingPunct="1">
              <a:lnSpc>
                <a:spcPct val="100000"/>
              </a:lnSpc>
              <a:spcBef>
                <a:spcPts val="0"/>
              </a:spcBef>
              <a:spcAft>
                <a:spcPts val="1350"/>
              </a:spcAft>
              <a:buNone/>
              <a:tabLst/>
              <a:defRPr sz="1800" b="0" i="0" u="none" strike="noStrike" kern="0" cap="none" spc="0" baseline="0">
                <a:solidFill>
                  <a:srgbClr val="000000"/>
                </a:solidFill>
                <a:uFillTx/>
              </a:defRPr>
            </a:pPr>
            <a:endParaRPr lang="en-GB" sz="1350" b="1" i="0" u="none" strike="noStrike" kern="1200" cap="none" spc="0" baseline="0">
              <a:solidFill>
                <a:srgbClr val="4D4D4D"/>
              </a:solidFill>
              <a:uFillTx/>
              <a:latin typeface="Arial"/>
            </a:endParaRPr>
          </a:p>
          <a:p>
            <a:pPr marL="0" marR="0" lvl="0" indent="0" algn="l" defTabSz="685800" rtl="0" fontAlgn="auto" hangingPunct="1">
              <a:lnSpc>
                <a:spcPct val="100000"/>
              </a:lnSpc>
              <a:spcBef>
                <a:spcPts val="0"/>
              </a:spcBef>
              <a:spcAft>
                <a:spcPts val="1350"/>
              </a:spcAft>
              <a:buNone/>
              <a:tabLst/>
              <a:defRPr sz="1800" b="0" i="0" u="none" strike="noStrike" kern="0" cap="none" spc="0" baseline="0">
                <a:solidFill>
                  <a:srgbClr val="000000"/>
                </a:solidFill>
                <a:uFillTx/>
              </a:defRPr>
            </a:pPr>
            <a:endParaRPr lang="en-GB" sz="1500" b="1" i="0" u="none" strike="noStrike" kern="1200" cap="none" spc="0" baseline="0">
              <a:solidFill>
                <a:srgbClr val="035DC1"/>
              </a:solidFill>
              <a:uFillTx/>
              <a:latin typeface="Arial"/>
            </a:endParaRPr>
          </a:p>
          <a:p>
            <a:pPr marL="0" marR="0" lvl="0" indent="0" algn="l" defTabSz="685800" rtl="0" fontAlgn="auto" hangingPunct="1">
              <a:lnSpc>
                <a:spcPct val="100000"/>
              </a:lnSpc>
              <a:spcBef>
                <a:spcPts val="0"/>
              </a:spcBef>
              <a:spcAft>
                <a:spcPts val="1350"/>
              </a:spcAft>
              <a:buNone/>
              <a:tabLst/>
              <a:defRPr sz="1800" b="0" i="0" u="none" strike="noStrike" kern="0" cap="none" spc="0" baseline="0">
                <a:solidFill>
                  <a:srgbClr val="000000"/>
                </a:solidFill>
                <a:uFillTx/>
              </a:defRPr>
            </a:pPr>
            <a:r>
              <a:rPr lang="en-GB" sz="1500" b="1" i="0" u="none" strike="noStrike" kern="1200" cap="none" spc="0" baseline="0">
                <a:solidFill>
                  <a:srgbClr val="035DC1"/>
                </a:solidFill>
                <a:uFillTx/>
                <a:latin typeface="Arial"/>
                <a:hlinkClick r:id="rId4"/>
              </a:rPr>
              <a:t>europa.eu/learning-corner</a:t>
            </a:r>
            <a:endParaRPr lang="en-GB" sz="1500" b="1" i="0" u="none" strike="noStrike" kern="1200" cap="none" spc="0" baseline="0">
              <a:solidFill>
                <a:srgbClr val="035DC1"/>
              </a:solidFill>
              <a:uFillTx/>
              <a:latin typeface="Arial"/>
              <a:cs typeface="Arial"/>
            </a:endParaRPr>
          </a:p>
          <a:p>
            <a:pPr marL="0" marR="0" lvl="0" indent="0" algn="l" defTabSz="685800" rtl="0" fontAlgn="auto" hangingPunct="1">
              <a:lnSpc>
                <a:spcPct val="100000"/>
              </a:lnSpc>
              <a:spcBef>
                <a:spcPts val="0"/>
              </a:spcBef>
              <a:spcAft>
                <a:spcPts val="1350"/>
              </a:spcAft>
              <a:buNone/>
              <a:tabLst/>
              <a:defRPr sz="1800" b="0" i="0" u="none" strike="noStrike" kern="0" cap="none" spc="0" baseline="0">
                <a:solidFill>
                  <a:srgbClr val="000000"/>
                </a:solidFill>
                <a:uFillTx/>
              </a:defRPr>
            </a:pPr>
            <a:r>
              <a:rPr lang="en-GB" sz="1500" b="1" i="0" u="none" strike="noStrike" kern="1200" cap="none" spc="0" baseline="0">
                <a:solidFill>
                  <a:srgbClr val="4D4D4D"/>
                </a:solidFill>
                <a:uFillTx/>
                <a:latin typeface="Arial"/>
              </a:rPr>
              <a:t>✉ </a:t>
            </a:r>
            <a:r>
              <a:rPr lang="en-GB" sz="1500" b="1" i="0" u="none" strike="noStrike" kern="1200" cap="none" spc="0" baseline="0">
                <a:solidFill>
                  <a:srgbClr val="035DC1"/>
                </a:solidFill>
                <a:uFillTx/>
                <a:latin typeface="Arial"/>
                <a:hlinkClick r:id="rId5"/>
              </a:rPr>
              <a:t>COMM-A2@ec.europa.eu</a:t>
            </a:r>
            <a:endParaRPr lang="en-GB" sz="1500" b="1" i="0" u="none" strike="noStrike" kern="1200" cap="none" spc="0" baseline="0">
              <a:solidFill>
                <a:srgbClr val="035DC1"/>
              </a:solidFill>
              <a:uFillTx/>
              <a:latin typeface="Arial"/>
            </a:endParaRPr>
          </a:p>
          <a:p>
            <a:pPr marL="0" marR="0" lvl="0" indent="0" algn="l" defTabSz="685800" rtl="0" fontAlgn="auto" hangingPunct="1">
              <a:lnSpc>
                <a:spcPct val="100000"/>
              </a:lnSpc>
              <a:spcBef>
                <a:spcPts val="0"/>
              </a:spcBef>
              <a:spcAft>
                <a:spcPts val="1350"/>
              </a:spcAft>
              <a:buNone/>
              <a:tabLst/>
              <a:defRPr sz="1800" b="0" i="0" u="none" strike="noStrike" kern="0" cap="none" spc="0" baseline="0">
                <a:solidFill>
                  <a:srgbClr val="000000"/>
                </a:solidFill>
                <a:uFillTx/>
              </a:defRPr>
            </a:pPr>
            <a:endParaRPr lang="en-GB" sz="1500" b="1" i="0" u="none" strike="noStrike" kern="1200" cap="none" spc="0" baseline="0">
              <a:solidFill>
                <a:srgbClr val="035DC1"/>
              </a:solidFill>
              <a:uFillTx/>
              <a:latin typeface="Arial"/>
            </a:endParaRPr>
          </a:p>
        </p:txBody>
      </p:sp>
      <p:pic>
        <p:nvPicPr>
          <p:cNvPr id="5" name="Picture 7">
            <a:extLst>
              <a:ext uri="{FF2B5EF4-FFF2-40B4-BE49-F238E27FC236}">
                <a16:creationId xmlns:a16="http://schemas.microsoft.com/office/drawing/2014/main" id="{663E9829-28CF-31E5-F911-9DB313D07CFD}"/>
              </a:ext>
            </a:extLst>
          </p:cNvPr>
          <p:cNvPicPr>
            <a:picLocks noChangeAspect="1"/>
          </p:cNvPicPr>
          <p:nvPr/>
        </p:nvPicPr>
        <p:blipFill>
          <a:blip r:embed="rId6"/>
          <a:stretch>
            <a:fillRect/>
          </a:stretch>
        </p:blipFill>
        <p:spPr>
          <a:xfrm>
            <a:off x="1024886" y="3830128"/>
            <a:ext cx="512109" cy="562401"/>
          </a:xfrm>
          <a:prstGeom prst="rect">
            <a:avLst/>
          </a:prstGeom>
          <a:noFill/>
          <a:ln cap="flat">
            <a:noFill/>
          </a:ln>
        </p:spPr>
      </p:pic>
      <p:sp>
        <p:nvSpPr>
          <p:cNvPr id="6" name="Subtitle 2">
            <a:extLst>
              <a:ext uri="{FF2B5EF4-FFF2-40B4-BE49-F238E27FC236}">
                <a16:creationId xmlns:a16="http://schemas.microsoft.com/office/drawing/2014/main" id="{7C1B1D62-288F-1506-D379-9EE6E1C3D8C0}"/>
              </a:ext>
            </a:extLst>
          </p:cNvPr>
          <p:cNvSpPr txBox="1"/>
          <p:nvPr/>
        </p:nvSpPr>
        <p:spPr>
          <a:xfrm>
            <a:off x="665326" y="4627065"/>
            <a:ext cx="6524143" cy="1390134"/>
          </a:xfrm>
          <a:prstGeom prst="rect">
            <a:avLst/>
          </a:prstGeom>
          <a:noFill/>
          <a:ln cap="flat">
            <a:noFill/>
          </a:ln>
        </p:spPr>
        <p:txBody>
          <a:bodyPr vert="horz" wrap="square" lIns="68580" tIns="34290" rIns="68580" bIns="34290" anchor="b" anchorCtr="0" compatLnSpc="1">
            <a:noAutofit/>
          </a:bodyPr>
          <a:lstStyle/>
          <a:p>
            <a:pPr marL="0" marR="0" lvl="0" indent="0" algn="l" defTabSz="685800" rtl="0" fontAlgn="auto" hangingPunct="1">
              <a:lnSpc>
                <a:spcPct val="100000"/>
              </a:lnSpc>
              <a:spcBef>
                <a:spcPts val="0"/>
              </a:spcBef>
              <a:spcAft>
                <a:spcPts val="1350"/>
              </a:spcAft>
              <a:buNone/>
              <a:tabLst/>
              <a:defRPr sz="1800" b="0" i="0" u="none" strike="noStrike" kern="0" cap="none" spc="0" baseline="0">
                <a:solidFill>
                  <a:srgbClr val="000000"/>
                </a:solidFill>
                <a:uFillTx/>
              </a:defRPr>
            </a:pPr>
            <a:r>
              <a:rPr lang="en-US" sz="788" b="1" i="0" u="none" strike="noStrike" kern="1200" cap="none" spc="0" baseline="0">
                <a:solidFill>
                  <a:srgbClr val="7F7F7F"/>
                </a:solidFill>
                <a:uFillTx/>
                <a:latin typeface="Arial"/>
              </a:rPr>
              <a:t>	  © Eiropas Savienība, 2022</a:t>
            </a:r>
          </a:p>
          <a:p>
            <a:pPr marL="0" marR="0" lvl="0" indent="0" algn="l" defTabSz="685800" rtl="0" fontAlgn="auto" hangingPunct="1">
              <a:lnSpc>
                <a:spcPct val="100000"/>
              </a:lnSpc>
              <a:spcBef>
                <a:spcPts val="0"/>
              </a:spcBef>
              <a:spcAft>
                <a:spcPts val="1350"/>
              </a:spcAft>
              <a:buNone/>
              <a:tabLst/>
              <a:defRPr sz="1800" b="0" i="0" u="none" strike="noStrike" kern="0" cap="none" spc="0" baseline="0">
                <a:solidFill>
                  <a:srgbClr val="000000"/>
                </a:solidFill>
                <a:uFillTx/>
              </a:defRPr>
            </a:pPr>
            <a:r>
              <a:rPr lang="lv-LV" sz="788" b="0" i="0" u="none" strike="noStrike" kern="1200" cap="none" spc="0" baseline="0">
                <a:solidFill>
                  <a:srgbClr val="7F7F7F"/>
                </a:solidFill>
                <a:uFillTx/>
                <a:latin typeface="Arial"/>
              </a:rPr>
              <a:t>Ja vien nav norādīts citādi, šo dokumentu atkalizmantot atļauts ar Creative Commons Attribution 4.0 International</a:t>
            </a:r>
            <a:r>
              <a:rPr lang="fr-BE" sz="788" b="0" i="0" u="none" strike="noStrike" kern="1200" cap="none" spc="0" baseline="0">
                <a:solidFill>
                  <a:srgbClr val="7F7F7F"/>
                </a:solidFill>
                <a:uFillTx/>
                <a:latin typeface="Arial"/>
              </a:rPr>
              <a:t> </a:t>
            </a:r>
            <a:r>
              <a:rPr lang="lv-LV" sz="788" b="0" i="0" u="none" strike="noStrike" kern="1200" cap="none" spc="0" baseline="0">
                <a:solidFill>
                  <a:srgbClr val="7F7F7F"/>
                </a:solidFill>
                <a:uFillTx/>
                <a:latin typeface="Arial"/>
              </a:rPr>
              <a:t>(CC BY 4.0) licenci (</a:t>
            </a:r>
            <a:r>
              <a:rPr lang="lv-LV" sz="788" b="0" i="0" u="none" strike="noStrike" kern="1200" cap="none" spc="0" baseline="0">
                <a:solidFill>
                  <a:srgbClr val="7F7F7F"/>
                </a:solidFill>
                <a:uFillTx/>
                <a:latin typeface="Arial"/>
                <a:hlinkClick r:id="rId7"/>
              </a:rPr>
              <a:t>https://creativecommons.org/licenses/by/4.0/</a:t>
            </a:r>
            <a:r>
              <a:rPr lang="lv-LV" sz="788" b="0" i="0" u="none" strike="noStrike" kern="1200" cap="none" spc="0" baseline="0">
                <a:solidFill>
                  <a:srgbClr val="7F7F7F"/>
                </a:solidFill>
                <a:uFillTx/>
                <a:latin typeface="Arial"/>
              </a:rPr>
              <a:t>).</a:t>
            </a:r>
            <a:r>
              <a:rPr lang="fr-BE" sz="788" b="0" i="0" u="none" strike="noStrike" kern="1200" cap="none" spc="0" baseline="0">
                <a:solidFill>
                  <a:srgbClr val="7F7F7F"/>
                </a:solidFill>
                <a:uFillTx/>
                <a:latin typeface="Arial"/>
              </a:rPr>
              <a:t> </a:t>
            </a:r>
            <a:r>
              <a:rPr lang="lv-LV" sz="788" b="0" i="0" u="none" strike="noStrike" kern="1200" cap="none" spc="0" baseline="0">
                <a:solidFill>
                  <a:srgbClr val="7F7F7F"/>
                </a:solidFill>
                <a:uFillTx/>
                <a:latin typeface="Arial"/>
              </a:rPr>
              <a:t>Tādu elementu izmantošanai vai reproducēšanai, kuri nepieder Eiropas Savienībai, var būt jāsaņem atļauja tieši no attiecīgajiem tiesību turētājiem.</a:t>
            </a:r>
            <a:endParaRPr lang="en-US" sz="788" b="0" i="0" u="none" strike="noStrike" kern="1200" cap="none" spc="0" baseline="0">
              <a:solidFill>
                <a:srgbClr val="7F7F7F"/>
              </a:solidFill>
              <a:uFillTx/>
              <a:latin typeface="Arial"/>
            </a:endParaRPr>
          </a:p>
        </p:txBody>
      </p:sp>
      <p:pic>
        <p:nvPicPr>
          <p:cNvPr id="7" name="Picture 9">
            <a:extLst>
              <a:ext uri="{FF2B5EF4-FFF2-40B4-BE49-F238E27FC236}">
                <a16:creationId xmlns:a16="http://schemas.microsoft.com/office/drawing/2014/main" id="{938FF9B0-5F2B-B3AB-AAE5-985CF5287F87}"/>
              </a:ext>
            </a:extLst>
          </p:cNvPr>
          <p:cNvPicPr>
            <a:picLocks noChangeAspect="1"/>
          </p:cNvPicPr>
          <p:nvPr/>
        </p:nvPicPr>
        <p:blipFill>
          <a:blip r:embed="rId8"/>
          <a:stretch>
            <a:fillRect/>
          </a:stretch>
        </p:blipFill>
        <p:spPr>
          <a:xfrm>
            <a:off x="691002" y="5179518"/>
            <a:ext cx="767620" cy="268577"/>
          </a:xfrm>
          <a:prstGeom prst="rect">
            <a:avLst/>
          </a:prstGeom>
          <a:noFill/>
          <a:ln cap="flat">
            <a:noFill/>
          </a:ln>
        </p:spPr>
      </p:pic>
    </p:spTree>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name="Slide141">
    <p:bg>
      <p:bgPr>
        <a:blipFill>
          <a:blip r:embed="rId3"/>
          <a:stretch>
            <a:fillRect/>
          </a:stretch>
        </a:blipFill>
        <a:effectLst/>
      </p:bgPr>
    </p:bg>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0917DE54-371C-7B31-DD40-714874ECD6F7}"/>
              </a:ext>
            </a:extLst>
          </p:cNvPr>
          <p:cNvSpPr txBox="1"/>
          <p:nvPr/>
        </p:nvSpPr>
        <p:spPr>
          <a:xfrm>
            <a:off x="511542" y="-1158105"/>
            <a:ext cx="6333564" cy="523219"/>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2800" b="1" i="0" u="none" strike="noStrike" kern="1200" cap="none" spc="0" baseline="0">
                <a:solidFill>
                  <a:srgbClr val="000000"/>
                </a:solidFill>
                <a:uFillTx/>
                <a:latin typeface="Calibri"/>
                <a:ea typeface="Calibri"/>
                <a:cs typeface="Calibri"/>
              </a:rPr>
              <a:t>TABLE OF CONTENTS</a:t>
            </a:r>
          </a:p>
        </p:txBody>
      </p:sp>
      <p:sp>
        <p:nvSpPr>
          <p:cNvPr id="3" name="Rectangle 38">
            <a:extLst>
              <a:ext uri="{FF2B5EF4-FFF2-40B4-BE49-F238E27FC236}">
                <a16:creationId xmlns:a16="http://schemas.microsoft.com/office/drawing/2014/main" id="{C9A382D4-F8C8-9FA6-A6E2-AA78B5BE5449}"/>
              </a:ext>
            </a:extLst>
          </p:cNvPr>
          <p:cNvSpPr/>
          <p:nvPr/>
        </p:nvSpPr>
        <p:spPr>
          <a:xfrm>
            <a:off x="6741825" y="2888598"/>
            <a:ext cx="4572000" cy="584777"/>
          </a:xfrm>
          <a:prstGeom prst="rect">
            <a:avLst/>
          </a:prstGeom>
          <a:noFill/>
          <a:ln cap="flat">
            <a:noFill/>
            <a:prstDash val="solid"/>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BE" sz="1600" b="1" i="0" u="none" strike="noStrike" kern="1200" cap="none" spc="0" baseline="0">
              <a:solidFill>
                <a:srgbClr val="000000"/>
              </a:solidFill>
              <a:uFillTx/>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600" b="1" i="0" u="none" strike="noStrike" kern="1200" cap="none" spc="0" baseline="0">
              <a:solidFill>
                <a:srgbClr val="000000"/>
              </a:solidFill>
              <a:uFillTx/>
              <a:latin typeface="Calibri"/>
              <a:ea typeface="Calibri"/>
              <a:cs typeface="Calibri"/>
            </a:endParaRPr>
          </a:p>
        </p:txBody>
      </p:sp>
      <p:sp>
        <p:nvSpPr>
          <p:cNvPr id="4" name="TextBox 39">
            <a:extLst>
              <a:ext uri="{FF2B5EF4-FFF2-40B4-BE49-F238E27FC236}">
                <a16:creationId xmlns:a16="http://schemas.microsoft.com/office/drawing/2014/main" id="{45C386CB-65FD-8F5F-7B30-2CE0D2ED4352}"/>
              </a:ext>
            </a:extLst>
          </p:cNvPr>
          <p:cNvSpPr txBox="1"/>
          <p:nvPr/>
        </p:nvSpPr>
        <p:spPr>
          <a:xfrm>
            <a:off x="0" y="6646773"/>
            <a:ext cx="1625245" cy="215441"/>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800" b="0" i="1" u="none" strike="noStrike" kern="1200" cap="none" spc="0" baseline="0">
                <a:solidFill>
                  <a:srgbClr val="FFFFFF"/>
                </a:solidFill>
                <a:uFillTx/>
                <a:latin typeface="Calibri"/>
              </a:rPr>
              <a:t>© </a:t>
            </a:r>
            <a:r>
              <a:rPr lang="fr-BE" sz="600" b="0" i="0" u="none" strike="noStrike" kern="1200" cap="none" spc="0" baseline="0">
                <a:solidFill>
                  <a:srgbClr val="FFFFFF"/>
                </a:solidFill>
                <a:uFillTx/>
                <a:latin typeface="Calibri"/>
              </a:rPr>
              <a:t>PUBLIC DOMAIN</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99">
    <p:bg>
      <p:bgPr>
        <a:blipFill>
          <a:blip r:embed="rId3"/>
          <a:stretch>
            <a:fillRect/>
          </a:stretch>
        </a:blipFill>
        <a:effectLst/>
      </p:bgPr>
    </p:bg>
    <p:spTree>
      <p:nvGrpSpPr>
        <p:cNvPr id="1" name=""/>
        <p:cNvGrpSpPr/>
        <p:nvPr/>
      </p:nvGrpSpPr>
      <p:grpSpPr>
        <a:xfrm>
          <a:off x="0" y="0"/>
          <a:ext cx="0" cy="0"/>
          <a:chOff x="0" y="0"/>
          <a:chExt cx="0" cy="0"/>
        </a:xfrm>
      </p:grpSpPr>
      <p:sp>
        <p:nvSpPr>
          <p:cNvPr id="2" name="Larme 4">
            <a:extLst>
              <a:ext uri="{FF2B5EF4-FFF2-40B4-BE49-F238E27FC236}">
                <a16:creationId xmlns:a16="http://schemas.microsoft.com/office/drawing/2014/main" id="{E472D0F0-5284-C933-E4B8-100AC1504679}"/>
              </a:ext>
            </a:extLst>
          </p:cNvPr>
          <p:cNvSpPr/>
          <p:nvPr/>
        </p:nvSpPr>
        <p:spPr>
          <a:xfrm rot="5400013">
            <a:off x="97165" y="63113"/>
            <a:ext cx="493007" cy="495952"/>
          </a:xfrm>
          <a:custGeom>
            <a:avLst/>
            <a:gdLst>
              <a:gd name="f0" fmla="val 10800000"/>
              <a:gd name="f1" fmla="val 5400000"/>
              <a:gd name="f2" fmla="val 180"/>
              <a:gd name="f3" fmla="val w"/>
              <a:gd name="f4" fmla="val h"/>
              <a:gd name="f5" fmla="val ss"/>
              <a:gd name="f6" fmla="val 0"/>
              <a:gd name="f7" fmla="*/ 5419351 1 1725033"/>
              <a:gd name="f8" fmla="sqrt 2"/>
              <a:gd name="f9" fmla="val 100000"/>
              <a:gd name="f10" fmla="+- 0 0 -180"/>
              <a:gd name="f11" fmla="+- 0 0 -360"/>
              <a:gd name="f12" fmla="abs f3"/>
              <a:gd name="f13" fmla="abs f4"/>
              <a:gd name="f14" fmla="abs f5"/>
              <a:gd name="f15" fmla="+- 2700000 f1 0"/>
              <a:gd name="f16" fmla="*/ f10 f0 1"/>
              <a:gd name="f17" fmla="*/ f11 f0 1"/>
              <a:gd name="f18" fmla="?: f12 f3 1"/>
              <a:gd name="f19" fmla="?: f13 f4 1"/>
              <a:gd name="f20" fmla="?: f14 f5 1"/>
              <a:gd name="f21" fmla="+- f15 0 f1"/>
              <a:gd name="f22" fmla="*/ f16 1 f2"/>
              <a:gd name="f23" fmla="*/ f17 1 f2"/>
              <a:gd name="f24" fmla="*/ f18 1 21600"/>
              <a:gd name="f25" fmla="*/ f19 1 21600"/>
              <a:gd name="f26" fmla="*/ 21600 f18 1"/>
              <a:gd name="f27" fmla="*/ 21600 f19 1"/>
              <a:gd name="f28" fmla="+- f21 f1 0"/>
              <a:gd name="f29" fmla="+- f22 0 f1"/>
              <a:gd name="f30" fmla="+- f23 0 f1"/>
              <a:gd name="f31" fmla="min f25 f24"/>
              <a:gd name="f32" fmla="*/ f26 1 f20"/>
              <a:gd name="f33" fmla="*/ f27 1 f20"/>
              <a:gd name="f34" fmla="*/ f28 f7 1"/>
              <a:gd name="f35" fmla="val f32"/>
              <a:gd name="f36" fmla="val f33"/>
              <a:gd name="f37" fmla="*/ f34 1 f0"/>
              <a:gd name="f38" fmla="*/ f6 f31 1"/>
              <a:gd name="f39" fmla="+- f36 0 f6"/>
              <a:gd name="f40" fmla="+- f35 0 f6"/>
              <a:gd name="f41" fmla="+- 0 0 f37"/>
              <a:gd name="f42" fmla="*/ f35 f31 1"/>
              <a:gd name="f43" fmla="*/ f39 1 2"/>
              <a:gd name="f44" fmla="*/ f40 1 2"/>
              <a:gd name="f45" fmla="+- 0 0 f41"/>
              <a:gd name="f46" fmla="+- f6 f43 0"/>
              <a:gd name="f47" fmla="+- f6 f44 0"/>
              <a:gd name="f48" fmla="*/ f44 f8 1"/>
              <a:gd name="f49" fmla="*/ f43 f8 1"/>
              <a:gd name="f50" fmla="*/ f45 f0 1"/>
              <a:gd name="f51" fmla="*/ f44 f31 1"/>
              <a:gd name="f52" fmla="*/ f43 f31 1"/>
              <a:gd name="f53" fmla="*/ f48 f9 1"/>
              <a:gd name="f54" fmla="*/ f49 f9 1"/>
              <a:gd name="f55" fmla="*/ f50 1 f7"/>
              <a:gd name="f56" fmla="*/ f46 f31 1"/>
              <a:gd name="f57" fmla="*/ f53 1 100000"/>
              <a:gd name="f58" fmla="*/ f54 1 100000"/>
              <a:gd name="f59" fmla="+- f55 0 f1"/>
              <a:gd name="f60" fmla="cos 1 f59"/>
              <a:gd name="f61" fmla="sin 1 f59"/>
              <a:gd name="f62" fmla="+- 0 0 f60"/>
              <a:gd name="f63" fmla="+- 0 0 f61"/>
              <a:gd name="f64" fmla="+- 0 0 f62"/>
              <a:gd name="f65" fmla="+- 0 0 f63"/>
              <a:gd name="f66" fmla="val f64"/>
              <a:gd name="f67" fmla="val f65"/>
              <a:gd name="f68" fmla="*/ f66 f57 1"/>
              <a:gd name="f69" fmla="*/ f67 f58 1"/>
              <a:gd name="f70" fmla="*/ f66 f44 1"/>
              <a:gd name="f71" fmla="*/ f67 f43 1"/>
              <a:gd name="f72" fmla="+- f47 f68 0"/>
              <a:gd name="f73" fmla="+- f46 0 f69"/>
              <a:gd name="f74" fmla="+- f47 0 f70"/>
              <a:gd name="f75" fmla="+- f47 f70 0"/>
              <a:gd name="f76" fmla="+- f46 0 f71"/>
              <a:gd name="f77" fmla="+- f46 f71 0"/>
              <a:gd name="f78" fmla="+- f47 f72 0"/>
              <a:gd name="f79" fmla="+- f46 f73 0"/>
              <a:gd name="f80" fmla="*/ f74 f31 1"/>
              <a:gd name="f81" fmla="*/ f76 f31 1"/>
              <a:gd name="f82" fmla="*/ f75 f31 1"/>
              <a:gd name="f83" fmla="*/ f77 f31 1"/>
              <a:gd name="f84" fmla="*/ f72 f31 1"/>
              <a:gd name="f85" fmla="*/ f73 f31 1"/>
              <a:gd name="f86" fmla="*/ f78 1 2"/>
              <a:gd name="f87" fmla="*/ f79 1 2"/>
              <a:gd name="f88" fmla="*/ f86 f31 1"/>
              <a:gd name="f89" fmla="*/ f87 f31 1"/>
            </a:gdLst>
            <a:ahLst/>
            <a:cxnLst>
              <a:cxn ang="3cd4">
                <a:pos x="hc" y="t"/>
              </a:cxn>
              <a:cxn ang="0">
                <a:pos x="r" y="vc"/>
              </a:cxn>
              <a:cxn ang="cd4">
                <a:pos x="hc" y="b"/>
              </a:cxn>
              <a:cxn ang="cd2">
                <a:pos x="l" y="vc"/>
              </a:cxn>
              <a:cxn ang="f29">
                <a:pos x="f82" y="f83"/>
              </a:cxn>
              <a:cxn ang="f29">
                <a:pos x="f80" y="f83"/>
              </a:cxn>
              <a:cxn ang="f30">
                <a:pos x="f80" y="f81"/>
              </a:cxn>
              <a:cxn ang="f30">
                <a:pos x="f84" y="f85"/>
              </a:cxn>
            </a:cxnLst>
            <a:rect l="f80" t="f81" r="f82" b="f83"/>
            <a:pathLst>
              <a:path>
                <a:moveTo>
                  <a:pt x="f38" y="f56"/>
                </a:moveTo>
                <a:arcTo wR="f51" hR="f52" stAng="f0" swAng="f1"/>
                <a:quadBezTo>
                  <a:pt x="f88" y="f38"/>
                  <a:pt x="f84" y="f85"/>
                </a:quadBezTo>
                <a:quadBezTo>
                  <a:pt x="f42" y="f89"/>
                  <a:pt x="f42" y="f56"/>
                </a:quadBezTo>
                <a:arcTo wR="f51" hR="f52" stAng="f6" swAng="f0"/>
                <a:close/>
              </a:path>
            </a:pathLst>
          </a:custGeom>
          <a:solidFill>
            <a:srgbClr val="2A4591"/>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alibri"/>
            </a:endParaRPr>
          </a:p>
        </p:txBody>
      </p:sp>
      <p:sp>
        <p:nvSpPr>
          <p:cNvPr id="3" name="ZoneTexte 10">
            <a:extLst>
              <a:ext uri="{FF2B5EF4-FFF2-40B4-BE49-F238E27FC236}">
                <a16:creationId xmlns:a16="http://schemas.microsoft.com/office/drawing/2014/main" id="{375947F5-3613-147D-7611-F5F536CF4362}"/>
              </a:ext>
            </a:extLst>
          </p:cNvPr>
          <p:cNvSpPr txBox="1"/>
          <p:nvPr/>
        </p:nvSpPr>
        <p:spPr>
          <a:xfrm>
            <a:off x="616424" y="80256"/>
            <a:ext cx="3781994" cy="584777"/>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3200" b="1" i="0" u="none" strike="noStrike" kern="1200" cap="none" spc="0" baseline="0">
                <a:solidFill>
                  <a:srgbClr val="2A4591"/>
                </a:solidFill>
                <a:uFillTx/>
                <a:latin typeface="Calibri"/>
                <a:ea typeface="Calibri"/>
                <a:cs typeface="Calibri"/>
              </a:rPr>
              <a:t>PAMATINFORMĀCIJA</a:t>
            </a:r>
          </a:p>
        </p:txBody>
      </p:sp>
      <p:sp>
        <p:nvSpPr>
          <p:cNvPr id="4" name="Rectangle 11">
            <a:extLst>
              <a:ext uri="{FF2B5EF4-FFF2-40B4-BE49-F238E27FC236}">
                <a16:creationId xmlns:a16="http://schemas.microsoft.com/office/drawing/2014/main" id="{95BBD89E-89B5-9534-2ABD-FF88CAFE6F76}"/>
              </a:ext>
            </a:extLst>
          </p:cNvPr>
          <p:cNvSpPr/>
          <p:nvPr/>
        </p:nvSpPr>
        <p:spPr>
          <a:xfrm rot="16200004">
            <a:off x="8330655" y="6044636"/>
            <a:ext cx="1380506" cy="246220"/>
          </a:xfrm>
          <a:prstGeom prst="rect">
            <a:avLst/>
          </a:prstGeom>
          <a:noFill/>
          <a:ln cap="flat">
            <a:noFill/>
            <a:prstDash val="solid"/>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000" b="1" i="0" u="none" strike="noStrike" kern="1200" cap="none" spc="0" baseline="0">
                <a:solidFill>
                  <a:srgbClr val="2A4591"/>
                </a:solidFill>
                <a:uFillTx/>
                <a:latin typeface="Arial"/>
                <a:ea typeface="Arial"/>
                <a:cs typeface="Arial"/>
              </a:rPr>
              <a:t>KAS IR EIROPA?</a:t>
            </a:r>
          </a:p>
        </p:txBody>
      </p:sp>
      <p:cxnSp>
        <p:nvCxnSpPr>
          <p:cNvPr id="5" name="Connecteur droit 12">
            <a:extLst>
              <a:ext uri="{FF2B5EF4-FFF2-40B4-BE49-F238E27FC236}">
                <a16:creationId xmlns:a16="http://schemas.microsoft.com/office/drawing/2014/main" id="{D40E948C-C8A9-5BA9-35D1-3FF82E536991}"/>
              </a:ext>
            </a:extLst>
          </p:cNvPr>
          <p:cNvCxnSpPr/>
          <p:nvPr/>
        </p:nvCxnSpPr>
        <p:spPr>
          <a:xfrm>
            <a:off x="8897779" y="5477493"/>
            <a:ext cx="246221" cy="0"/>
          </a:xfrm>
          <a:prstGeom prst="straightConnector1">
            <a:avLst/>
          </a:prstGeom>
          <a:noFill/>
          <a:ln w="12701" cap="flat">
            <a:solidFill>
              <a:srgbClr val="2A4591"/>
            </a:solidFill>
            <a:prstDash val="solid"/>
            <a:miter/>
          </a:ln>
        </p:spPr>
      </p:cxnSp>
      <p:sp>
        <p:nvSpPr>
          <p:cNvPr id="6" name="5-Point Star 2">
            <a:extLst>
              <a:ext uri="{FF2B5EF4-FFF2-40B4-BE49-F238E27FC236}">
                <a16:creationId xmlns:a16="http://schemas.microsoft.com/office/drawing/2014/main" id="{31B9DC29-358A-E4F6-7C70-C84B56089C46}"/>
              </a:ext>
            </a:extLst>
          </p:cNvPr>
          <p:cNvSpPr/>
          <p:nvPr/>
        </p:nvSpPr>
        <p:spPr>
          <a:xfrm>
            <a:off x="6600486" y="627388"/>
            <a:ext cx="2414217" cy="2212445"/>
          </a:xfrm>
          <a:custGeom>
            <a:avLst/>
            <a:gdLst>
              <a:gd name="f0" fmla="val 10800000"/>
              <a:gd name="f1" fmla="val 5400000"/>
              <a:gd name="f2" fmla="val 180"/>
              <a:gd name="f3" fmla="val w"/>
              <a:gd name="f4" fmla="val h"/>
              <a:gd name="f5" fmla="val ss"/>
              <a:gd name="f6" fmla="val 0"/>
              <a:gd name="f7" fmla="*/ 5419351 1 1725033"/>
              <a:gd name="f8" fmla="val 105146"/>
              <a:gd name="f9" fmla="val 110557"/>
              <a:gd name="f10" fmla="val 18746"/>
              <a:gd name="f11" fmla="+- 0 0 -270"/>
              <a:gd name="f12" fmla="+- 0 0 -180"/>
              <a:gd name="f13" fmla="+- 0 0 -90"/>
              <a:gd name="f14" fmla="abs f3"/>
              <a:gd name="f15" fmla="abs f4"/>
              <a:gd name="f16" fmla="abs f5"/>
              <a:gd name="f17" fmla="+- 1080000 f1 0"/>
              <a:gd name="f18" fmla="+- 18360000 f1 0"/>
              <a:gd name="f19" fmla="+- 20520000 f1 0"/>
              <a:gd name="f20" fmla="+- 3240000 f1 0"/>
              <a:gd name="f21" fmla="*/ f11 f0 1"/>
              <a:gd name="f22" fmla="*/ f12 f0 1"/>
              <a:gd name="f23" fmla="*/ f13 f0 1"/>
              <a:gd name="f24" fmla="?: f14 f3 1"/>
              <a:gd name="f25" fmla="?: f15 f4 1"/>
              <a:gd name="f26" fmla="?: f16 f5 1"/>
              <a:gd name="f27" fmla="+- f17 0 f1"/>
              <a:gd name="f28" fmla="+- f18 0 f1"/>
              <a:gd name="f29" fmla="+- f19 0 f1"/>
              <a:gd name="f30" fmla="+- f20 0 f1"/>
              <a:gd name="f31" fmla="*/ f21 1 f2"/>
              <a:gd name="f32" fmla="*/ f22 1 f2"/>
              <a:gd name="f33" fmla="*/ f23 1 f2"/>
              <a:gd name="f34" fmla="*/ f24 1 21600"/>
              <a:gd name="f35" fmla="*/ f25 1 21600"/>
              <a:gd name="f36" fmla="*/ 21600 f24 1"/>
              <a:gd name="f37" fmla="*/ 21600 f25 1"/>
              <a:gd name="f38" fmla="+- f27 f1 0"/>
              <a:gd name="f39" fmla="+- f28 f1 0"/>
              <a:gd name="f40" fmla="+- f29 f1 0"/>
              <a:gd name="f41" fmla="+- f30 f1 0"/>
              <a:gd name="f42" fmla="+- f31 0 f1"/>
              <a:gd name="f43" fmla="+- f32 0 f1"/>
              <a:gd name="f44" fmla="+- f33 0 f1"/>
              <a:gd name="f45" fmla="min f35 f34"/>
              <a:gd name="f46" fmla="*/ f36 1 f26"/>
              <a:gd name="f47" fmla="*/ f37 1 f26"/>
              <a:gd name="f48" fmla="*/ f38 f7 1"/>
              <a:gd name="f49" fmla="*/ f39 f7 1"/>
              <a:gd name="f50" fmla="*/ f40 f7 1"/>
              <a:gd name="f51" fmla="*/ f41 f7 1"/>
              <a:gd name="f52" fmla="val f46"/>
              <a:gd name="f53" fmla="val f47"/>
              <a:gd name="f54" fmla="*/ f48 1 f0"/>
              <a:gd name="f55" fmla="*/ f49 1 f0"/>
              <a:gd name="f56" fmla="*/ f50 1 f0"/>
              <a:gd name="f57" fmla="*/ f51 1 f0"/>
              <a:gd name="f58" fmla="*/ f6 f45 1"/>
              <a:gd name="f59" fmla="+- f53 0 f6"/>
              <a:gd name="f60" fmla="+- f52 0 f6"/>
              <a:gd name="f61" fmla="+- 0 0 f54"/>
              <a:gd name="f62" fmla="+- 0 0 f55"/>
              <a:gd name="f63" fmla="+- 0 0 f56"/>
              <a:gd name="f64" fmla="+- 0 0 f57"/>
              <a:gd name="f65" fmla="*/ f59 1 2"/>
              <a:gd name="f66" fmla="*/ f60 1 2"/>
              <a:gd name="f67" fmla="+- 0 0 f61"/>
              <a:gd name="f68" fmla="+- 0 0 f62"/>
              <a:gd name="f69" fmla="+- 0 0 f63"/>
              <a:gd name="f70" fmla="+- 0 0 f64"/>
              <a:gd name="f71" fmla="+- f6 f65 0"/>
              <a:gd name="f72" fmla="+- f6 f66 0"/>
              <a:gd name="f73" fmla="*/ f66 f8 1"/>
              <a:gd name="f74" fmla="*/ f65 f9 1"/>
              <a:gd name="f75" fmla="*/ f67 f0 1"/>
              <a:gd name="f76" fmla="*/ f68 f0 1"/>
              <a:gd name="f77" fmla="*/ f69 f0 1"/>
              <a:gd name="f78" fmla="*/ f70 f0 1"/>
              <a:gd name="f79" fmla="*/ f73 1 100000"/>
              <a:gd name="f80" fmla="*/ f74 1 100000"/>
              <a:gd name="f81" fmla="*/ f71 f9 1"/>
              <a:gd name="f82" fmla="*/ f75 1 f7"/>
              <a:gd name="f83" fmla="*/ f76 1 f7"/>
              <a:gd name="f84" fmla="*/ f77 1 f7"/>
              <a:gd name="f85" fmla="*/ f78 1 f7"/>
              <a:gd name="f86" fmla="*/ f72 f45 1"/>
              <a:gd name="f87" fmla="*/ f81 1 100000"/>
              <a:gd name="f88" fmla="*/ f79 f10 1"/>
              <a:gd name="f89" fmla="*/ f80 f10 1"/>
              <a:gd name="f90" fmla="+- f82 0 f1"/>
              <a:gd name="f91" fmla="+- f83 0 f1"/>
              <a:gd name="f92" fmla="+- f84 0 f1"/>
              <a:gd name="f93" fmla="+- f85 0 f1"/>
              <a:gd name="f94" fmla="cos 1 f90"/>
              <a:gd name="f95" fmla="cos 1 f91"/>
              <a:gd name="f96" fmla="sin 1 f90"/>
              <a:gd name="f97" fmla="sin 1 f91"/>
              <a:gd name="f98" fmla="cos 1 f92"/>
              <a:gd name="f99" fmla="cos 1 f93"/>
              <a:gd name="f100" fmla="sin 1 f93"/>
              <a:gd name="f101" fmla="sin 1 f92"/>
              <a:gd name="f102" fmla="*/ f88 1 50000"/>
              <a:gd name="f103" fmla="*/ f89 1 50000"/>
              <a:gd name="f104" fmla="+- 0 0 f94"/>
              <a:gd name="f105" fmla="+- 0 0 f95"/>
              <a:gd name="f106" fmla="+- 0 0 f96"/>
              <a:gd name="f107" fmla="+- 0 0 f97"/>
              <a:gd name="f108" fmla="+- 0 0 f98"/>
              <a:gd name="f109" fmla="+- 0 0 f99"/>
              <a:gd name="f110" fmla="+- 0 0 f100"/>
              <a:gd name="f111" fmla="+- 0 0 f101"/>
              <a:gd name="f112" fmla="+- f87 f103 0"/>
              <a:gd name="f113" fmla="+- 0 0 f104"/>
              <a:gd name="f114" fmla="+- 0 0 f105"/>
              <a:gd name="f115" fmla="+- 0 0 f106"/>
              <a:gd name="f116" fmla="+- 0 0 f107"/>
              <a:gd name="f117" fmla="+- 0 0 f108"/>
              <a:gd name="f118" fmla="+- 0 0 f109"/>
              <a:gd name="f119" fmla="+- 0 0 f110"/>
              <a:gd name="f120" fmla="+- 0 0 f111"/>
              <a:gd name="f121" fmla="*/ f112 f45 1"/>
              <a:gd name="f122" fmla="val f113"/>
              <a:gd name="f123" fmla="val f114"/>
              <a:gd name="f124" fmla="val f115"/>
              <a:gd name="f125" fmla="val f116"/>
              <a:gd name="f126" fmla="val f117"/>
              <a:gd name="f127" fmla="val f118"/>
              <a:gd name="f128" fmla="val f119"/>
              <a:gd name="f129" fmla="val f120"/>
              <a:gd name="f130" fmla="*/ f122 f79 1"/>
              <a:gd name="f131" fmla="*/ f123 f79 1"/>
              <a:gd name="f132" fmla="*/ f124 f80 1"/>
              <a:gd name="f133" fmla="*/ f125 f80 1"/>
              <a:gd name="f134" fmla="*/ f126 f102 1"/>
              <a:gd name="f135" fmla="*/ f127 f102 1"/>
              <a:gd name="f136" fmla="*/ f128 f103 1"/>
              <a:gd name="f137" fmla="*/ f129 f103 1"/>
              <a:gd name="f138" fmla="+- f72 0 f130"/>
              <a:gd name="f139" fmla="+- f72 0 f131"/>
              <a:gd name="f140" fmla="+- f72 f131 0"/>
              <a:gd name="f141" fmla="+- f72 f130 0"/>
              <a:gd name="f142" fmla="+- f87 0 f132"/>
              <a:gd name="f143" fmla="+- f87 0 f133"/>
              <a:gd name="f144" fmla="+- f72 0 f134"/>
              <a:gd name="f145" fmla="+- f72 0 f135"/>
              <a:gd name="f146" fmla="+- f72 f135 0"/>
              <a:gd name="f147" fmla="+- f72 f134 0"/>
              <a:gd name="f148" fmla="+- f87 0 f136"/>
              <a:gd name="f149" fmla="+- f87 0 f137"/>
              <a:gd name="f150" fmla="*/ f144 f45 1"/>
              <a:gd name="f151" fmla="*/ f148 f45 1"/>
              <a:gd name="f152" fmla="*/ f147 f45 1"/>
              <a:gd name="f153" fmla="*/ f138 f45 1"/>
              <a:gd name="f154" fmla="*/ f142 f45 1"/>
              <a:gd name="f155" fmla="*/ f145 f45 1"/>
              <a:gd name="f156" fmla="*/ f146 f45 1"/>
              <a:gd name="f157" fmla="*/ f141 f45 1"/>
              <a:gd name="f158" fmla="*/ f149 f45 1"/>
              <a:gd name="f159" fmla="*/ f140 f45 1"/>
              <a:gd name="f160" fmla="*/ f143 f45 1"/>
              <a:gd name="f161" fmla="*/ f139 f45 1"/>
            </a:gdLst>
            <a:ahLst/>
            <a:cxnLst>
              <a:cxn ang="3cd4">
                <a:pos x="hc" y="t"/>
              </a:cxn>
              <a:cxn ang="0">
                <a:pos x="r" y="vc"/>
              </a:cxn>
              <a:cxn ang="cd4">
                <a:pos x="hc" y="b"/>
              </a:cxn>
              <a:cxn ang="cd2">
                <a:pos x="l" y="vc"/>
              </a:cxn>
              <a:cxn ang="f42">
                <a:pos x="f153" y="f154"/>
              </a:cxn>
              <a:cxn ang="f43">
                <a:pos x="f161" y="f160"/>
              </a:cxn>
              <a:cxn ang="f43">
                <a:pos x="f159" y="f160"/>
              </a:cxn>
              <a:cxn ang="f44">
                <a:pos x="f157" y="f154"/>
              </a:cxn>
            </a:cxnLst>
            <a:rect l="f150" t="f151" r="f152" b="f121"/>
            <a:pathLst>
              <a:path>
                <a:moveTo>
                  <a:pt x="f153" y="f154"/>
                </a:moveTo>
                <a:lnTo>
                  <a:pt x="f155" y="f151"/>
                </a:lnTo>
                <a:lnTo>
                  <a:pt x="f86" y="f58"/>
                </a:lnTo>
                <a:lnTo>
                  <a:pt x="f156" y="f151"/>
                </a:lnTo>
                <a:lnTo>
                  <a:pt x="f157" y="f154"/>
                </a:lnTo>
                <a:lnTo>
                  <a:pt x="f152" y="f158"/>
                </a:lnTo>
                <a:lnTo>
                  <a:pt x="f159" y="f160"/>
                </a:lnTo>
                <a:lnTo>
                  <a:pt x="f86" y="f121"/>
                </a:lnTo>
                <a:lnTo>
                  <a:pt x="f161" y="f160"/>
                </a:lnTo>
                <a:lnTo>
                  <a:pt x="f150" y="f158"/>
                </a:lnTo>
                <a:close/>
              </a:path>
            </a:pathLst>
          </a:custGeom>
          <a:solidFill>
            <a:srgbClr val="9DC3E6">
              <a:alpha val="88000"/>
            </a:srgbClr>
          </a:solidFill>
          <a:ln w="12701" cap="flat">
            <a:solidFill>
              <a:srgbClr val="2F5597"/>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BE" sz="1800" b="0" i="0" u="none" strike="noStrike" kern="1200" cap="none" spc="0" baseline="0">
              <a:solidFill>
                <a:srgbClr val="FFFFFF"/>
              </a:solidFill>
              <a:uFillTx/>
              <a:latin typeface="Calibri"/>
            </a:endParaRPr>
          </a:p>
        </p:txBody>
      </p:sp>
      <p:sp>
        <p:nvSpPr>
          <p:cNvPr id="7" name="TextBox 22">
            <a:extLst>
              <a:ext uri="{FF2B5EF4-FFF2-40B4-BE49-F238E27FC236}">
                <a16:creationId xmlns:a16="http://schemas.microsoft.com/office/drawing/2014/main" id="{7E084D2D-B55D-4AFA-4FF5-550F2E0E3892}"/>
              </a:ext>
            </a:extLst>
          </p:cNvPr>
          <p:cNvSpPr txBox="1"/>
          <p:nvPr/>
        </p:nvSpPr>
        <p:spPr>
          <a:xfrm>
            <a:off x="7055236" y="1584902"/>
            <a:ext cx="1555924" cy="646334"/>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800" b="1" i="0" u="none" strike="noStrike" kern="1200" cap="none" spc="0" baseline="0">
                <a:solidFill>
                  <a:srgbClr val="002060"/>
                </a:solidFill>
                <a:uFillTx/>
                <a:latin typeface="Calibri"/>
                <a:ea typeface="Calibri"/>
                <a:cs typeface="Calibri"/>
              </a:rPr>
              <a:t>447 miljoni cilvēku</a:t>
            </a:r>
            <a:endParaRPr lang="fr-BE" sz="1800" b="1" i="0" u="none" strike="noStrike" kern="1200" cap="none" spc="0" baseline="0">
              <a:solidFill>
                <a:srgbClr val="002060"/>
              </a:solidFill>
              <a:uFillTx/>
              <a:latin typeface="Calibri"/>
            </a:endParaRPr>
          </a:p>
        </p:txBody>
      </p:sp>
      <p:sp>
        <p:nvSpPr>
          <p:cNvPr id="8" name="TextBox 9">
            <a:extLst>
              <a:ext uri="{FF2B5EF4-FFF2-40B4-BE49-F238E27FC236}">
                <a16:creationId xmlns:a16="http://schemas.microsoft.com/office/drawing/2014/main" id="{44D22678-7032-53A0-898C-6646C14F6A92}"/>
              </a:ext>
            </a:extLst>
          </p:cNvPr>
          <p:cNvSpPr txBox="1"/>
          <p:nvPr/>
        </p:nvSpPr>
        <p:spPr>
          <a:xfrm>
            <a:off x="7549825" y="1308067"/>
            <a:ext cx="1275908" cy="369335"/>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1800" b="1" i="0" u="none" strike="noStrike" kern="1200" cap="none" spc="0" baseline="0">
                <a:solidFill>
                  <a:srgbClr val="002060"/>
                </a:solidFill>
                <a:uFillTx/>
                <a:latin typeface="Calibri"/>
              </a:rPr>
              <a:t>ES:</a:t>
            </a:r>
          </a:p>
        </p:txBody>
      </p:sp>
      <p:sp>
        <p:nvSpPr>
          <p:cNvPr id="9" name="Flowchart: Connector 5">
            <a:extLst>
              <a:ext uri="{FF2B5EF4-FFF2-40B4-BE49-F238E27FC236}">
                <a16:creationId xmlns:a16="http://schemas.microsoft.com/office/drawing/2014/main" id="{6B7C9924-AEAA-062C-3BAE-887EAE535D22}"/>
              </a:ext>
            </a:extLst>
          </p:cNvPr>
          <p:cNvSpPr/>
          <p:nvPr/>
        </p:nvSpPr>
        <p:spPr>
          <a:xfrm>
            <a:off x="784975" y="1054102"/>
            <a:ext cx="1920240" cy="1833326"/>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9DC3E6"/>
          </a:solidFill>
          <a:ln w="12701" cap="flat">
            <a:solidFill>
              <a:srgbClr val="00206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1800" b="1" i="0" u="none" strike="noStrike" kern="1200" cap="none" spc="0" baseline="0">
                <a:solidFill>
                  <a:srgbClr val="002060"/>
                </a:solidFill>
                <a:uFillTx/>
                <a:latin typeface="Calibri"/>
              </a:rPr>
              <a:t>EIROPA:</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lv-LV" sz="1800" b="1" i="0" u="none" strike="noStrike" kern="1200" cap="none" spc="0" baseline="0">
                <a:solidFill>
                  <a:srgbClr val="002060"/>
                </a:solidFill>
                <a:uFillTx/>
                <a:latin typeface="Calibri"/>
              </a:rPr>
              <a:t>1 no </a:t>
            </a:r>
            <a:r>
              <a:rPr lang="fr-BE" sz="1800" b="1" i="0" u="none" strike="noStrike" kern="1200" cap="none" spc="0" baseline="0">
                <a:solidFill>
                  <a:srgbClr val="002060"/>
                </a:solidFill>
                <a:uFillTx/>
                <a:latin typeface="Calibri"/>
              </a:rPr>
              <a:t>6</a:t>
            </a:r>
            <a:r>
              <a:rPr lang="lv-LV" sz="1800" b="1" i="0" u="none" strike="noStrike" kern="1200" cap="none" spc="0" baseline="0">
                <a:solidFill>
                  <a:srgbClr val="002060"/>
                </a:solidFill>
                <a:uFillTx/>
                <a:latin typeface="Calibri"/>
              </a:rPr>
              <a:t> pasaules daļām</a:t>
            </a:r>
            <a:endParaRPr lang="fr-BE" sz="1800" b="0" i="0" u="none" strike="noStrike" kern="1200" cap="none" spc="0" baseline="0">
              <a:solidFill>
                <a:srgbClr val="FFFFFF"/>
              </a:solidFill>
              <a:uFillTx/>
              <a:latin typeface="Calibri"/>
            </a:endParaRPr>
          </a:p>
        </p:txBody>
      </p:sp>
      <p:sp>
        <p:nvSpPr>
          <p:cNvPr id="10" name="Flowchart: Connector 23">
            <a:extLst>
              <a:ext uri="{FF2B5EF4-FFF2-40B4-BE49-F238E27FC236}">
                <a16:creationId xmlns:a16="http://schemas.microsoft.com/office/drawing/2014/main" id="{88EC033A-A070-3689-C3EF-BC61B4C20099}"/>
              </a:ext>
            </a:extLst>
          </p:cNvPr>
          <p:cNvSpPr/>
          <p:nvPr/>
        </p:nvSpPr>
        <p:spPr>
          <a:xfrm>
            <a:off x="784975" y="4334329"/>
            <a:ext cx="1920240" cy="1833326"/>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9DC3E6"/>
          </a:solidFill>
          <a:ln w="12701" cap="flat">
            <a:solidFill>
              <a:srgbClr val="00206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1800" b="1" i="0" u="none" strike="noStrike" kern="1200" cap="none" spc="0" baseline="0">
                <a:solidFill>
                  <a:srgbClr val="002060"/>
                </a:solidFill>
                <a:uFillTx/>
                <a:latin typeface="Calibri"/>
              </a:rPr>
              <a:t>EIROPA:</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800" b="1" i="0" u="none" strike="noStrike" kern="1200" cap="none" spc="0" baseline="0">
                <a:solidFill>
                  <a:srgbClr val="002060"/>
                </a:solidFill>
                <a:uFillTx/>
                <a:latin typeface="Calibri"/>
                <a:ea typeface="Calibri"/>
                <a:cs typeface="Calibri"/>
              </a:rPr>
              <a:t>vairāk nekā 700 miljoni cilvēku</a:t>
            </a:r>
            <a:endParaRPr lang="fr-BE" sz="1800" b="0" i="0" u="none" strike="noStrike" kern="1200" cap="none" spc="0" baseline="0">
              <a:solidFill>
                <a:srgbClr val="002060"/>
              </a:solidFill>
              <a:uFillTx/>
              <a:latin typeface="Calibri"/>
            </a:endParaRPr>
          </a:p>
        </p:txBody>
      </p:sp>
      <p:sp>
        <p:nvSpPr>
          <p:cNvPr id="11" name="Flowchart: Connector 24">
            <a:extLst>
              <a:ext uri="{FF2B5EF4-FFF2-40B4-BE49-F238E27FC236}">
                <a16:creationId xmlns:a16="http://schemas.microsoft.com/office/drawing/2014/main" id="{2F897E58-F8BC-1E92-E034-5E8BFC5A5CB5}"/>
              </a:ext>
            </a:extLst>
          </p:cNvPr>
          <p:cNvSpPr/>
          <p:nvPr/>
        </p:nvSpPr>
        <p:spPr>
          <a:xfrm>
            <a:off x="3974988" y="3417661"/>
            <a:ext cx="1920240" cy="1833326"/>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9DC3E6"/>
          </a:solidFill>
          <a:ln w="12701" cap="flat">
            <a:solidFill>
              <a:srgbClr val="00206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1800" b="1" i="0" u="none" strike="noStrike" kern="1200" cap="none" spc="0" baseline="0">
                <a:solidFill>
                  <a:srgbClr val="002060"/>
                </a:solidFill>
                <a:uFillTx/>
                <a:latin typeface="Calibri"/>
              </a:rPr>
              <a:t>EIROPA:</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800" b="1" i="0" u="none" strike="noStrike" kern="1200" cap="none" spc="0" baseline="0">
                <a:solidFill>
                  <a:srgbClr val="002060"/>
                </a:solidFill>
                <a:uFillTx/>
                <a:latin typeface="Calibri"/>
                <a:ea typeface="Calibri"/>
                <a:cs typeface="Calibri"/>
              </a:rPr>
              <a:t>44 valstis</a:t>
            </a:r>
            <a:endParaRPr lang="fr-BE" sz="1800" b="0" i="0" u="none" strike="noStrike" kern="1200" cap="none" spc="0" baseline="0">
              <a:solidFill>
                <a:srgbClr val="002060"/>
              </a:solidFill>
              <a:uFillTx/>
              <a:latin typeface="Calibri"/>
            </a:endParaRPr>
          </a:p>
        </p:txBody>
      </p:sp>
      <p:sp>
        <p:nvSpPr>
          <p:cNvPr id="12" name="5-Point Star 29">
            <a:extLst>
              <a:ext uri="{FF2B5EF4-FFF2-40B4-BE49-F238E27FC236}">
                <a16:creationId xmlns:a16="http://schemas.microsoft.com/office/drawing/2014/main" id="{B1529C3D-9DB4-48ED-810D-378946D64034}"/>
              </a:ext>
            </a:extLst>
          </p:cNvPr>
          <p:cNvSpPr/>
          <p:nvPr/>
        </p:nvSpPr>
        <p:spPr>
          <a:xfrm>
            <a:off x="6483562" y="3797347"/>
            <a:ext cx="2414217" cy="2212445"/>
          </a:xfrm>
          <a:custGeom>
            <a:avLst/>
            <a:gdLst>
              <a:gd name="f0" fmla="val 10800000"/>
              <a:gd name="f1" fmla="val 5400000"/>
              <a:gd name="f2" fmla="val 180"/>
              <a:gd name="f3" fmla="val w"/>
              <a:gd name="f4" fmla="val h"/>
              <a:gd name="f5" fmla="val ss"/>
              <a:gd name="f6" fmla="val 0"/>
              <a:gd name="f7" fmla="*/ 5419351 1 1725033"/>
              <a:gd name="f8" fmla="val 105146"/>
              <a:gd name="f9" fmla="val 110557"/>
              <a:gd name="f10" fmla="val 18746"/>
              <a:gd name="f11" fmla="+- 0 0 -270"/>
              <a:gd name="f12" fmla="+- 0 0 -180"/>
              <a:gd name="f13" fmla="+- 0 0 -90"/>
              <a:gd name="f14" fmla="abs f3"/>
              <a:gd name="f15" fmla="abs f4"/>
              <a:gd name="f16" fmla="abs f5"/>
              <a:gd name="f17" fmla="+- 1080000 f1 0"/>
              <a:gd name="f18" fmla="+- 18360000 f1 0"/>
              <a:gd name="f19" fmla="+- 20520000 f1 0"/>
              <a:gd name="f20" fmla="+- 3240000 f1 0"/>
              <a:gd name="f21" fmla="*/ f11 f0 1"/>
              <a:gd name="f22" fmla="*/ f12 f0 1"/>
              <a:gd name="f23" fmla="*/ f13 f0 1"/>
              <a:gd name="f24" fmla="?: f14 f3 1"/>
              <a:gd name="f25" fmla="?: f15 f4 1"/>
              <a:gd name="f26" fmla="?: f16 f5 1"/>
              <a:gd name="f27" fmla="+- f17 0 f1"/>
              <a:gd name="f28" fmla="+- f18 0 f1"/>
              <a:gd name="f29" fmla="+- f19 0 f1"/>
              <a:gd name="f30" fmla="+- f20 0 f1"/>
              <a:gd name="f31" fmla="*/ f21 1 f2"/>
              <a:gd name="f32" fmla="*/ f22 1 f2"/>
              <a:gd name="f33" fmla="*/ f23 1 f2"/>
              <a:gd name="f34" fmla="*/ f24 1 21600"/>
              <a:gd name="f35" fmla="*/ f25 1 21600"/>
              <a:gd name="f36" fmla="*/ 21600 f24 1"/>
              <a:gd name="f37" fmla="*/ 21600 f25 1"/>
              <a:gd name="f38" fmla="+- f27 f1 0"/>
              <a:gd name="f39" fmla="+- f28 f1 0"/>
              <a:gd name="f40" fmla="+- f29 f1 0"/>
              <a:gd name="f41" fmla="+- f30 f1 0"/>
              <a:gd name="f42" fmla="+- f31 0 f1"/>
              <a:gd name="f43" fmla="+- f32 0 f1"/>
              <a:gd name="f44" fmla="+- f33 0 f1"/>
              <a:gd name="f45" fmla="min f35 f34"/>
              <a:gd name="f46" fmla="*/ f36 1 f26"/>
              <a:gd name="f47" fmla="*/ f37 1 f26"/>
              <a:gd name="f48" fmla="*/ f38 f7 1"/>
              <a:gd name="f49" fmla="*/ f39 f7 1"/>
              <a:gd name="f50" fmla="*/ f40 f7 1"/>
              <a:gd name="f51" fmla="*/ f41 f7 1"/>
              <a:gd name="f52" fmla="val f46"/>
              <a:gd name="f53" fmla="val f47"/>
              <a:gd name="f54" fmla="*/ f48 1 f0"/>
              <a:gd name="f55" fmla="*/ f49 1 f0"/>
              <a:gd name="f56" fmla="*/ f50 1 f0"/>
              <a:gd name="f57" fmla="*/ f51 1 f0"/>
              <a:gd name="f58" fmla="*/ f6 f45 1"/>
              <a:gd name="f59" fmla="+- f53 0 f6"/>
              <a:gd name="f60" fmla="+- f52 0 f6"/>
              <a:gd name="f61" fmla="+- 0 0 f54"/>
              <a:gd name="f62" fmla="+- 0 0 f55"/>
              <a:gd name="f63" fmla="+- 0 0 f56"/>
              <a:gd name="f64" fmla="+- 0 0 f57"/>
              <a:gd name="f65" fmla="*/ f59 1 2"/>
              <a:gd name="f66" fmla="*/ f60 1 2"/>
              <a:gd name="f67" fmla="+- 0 0 f61"/>
              <a:gd name="f68" fmla="+- 0 0 f62"/>
              <a:gd name="f69" fmla="+- 0 0 f63"/>
              <a:gd name="f70" fmla="+- 0 0 f64"/>
              <a:gd name="f71" fmla="+- f6 f65 0"/>
              <a:gd name="f72" fmla="+- f6 f66 0"/>
              <a:gd name="f73" fmla="*/ f66 f8 1"/>
              <a:gd name="f74" fmla="*/ f65 f9 1"/>
              <a:gd name="f75" fmla="*/ f67 f0 1"/>
              <a:gd name="f76" fmla="*/ f68 f0 1"/>
              <a:gd name="f77" fmla="*/ f69 f0 1"/>
              <a:gd name="f78" fmla="*/ f70 f0 1"/>
              <a:gd name="f79" fmla="*/ f73 1 100000"/>
              <a:gd name="f80" fmla="*/ f74 1 100000"/>
              <a:gd name="f81" fmla="*/ f71 f9 1"/>
              <a:gd name="f82" fmla="*/ f75 1 f7"/>
              <a:gd name="f83" fmla="*/ f76 1 f7"/>
              <a:gd name="f84" fmla="*/ f77 1 f7"/>
              <a:gd name="f85" fmla="*/ f78 1 f7"/>
              <a:gd name="f86" fmla="*/ f72 f45 1"/>
              <a:gd name="f87" fmla="*/ f81 1 100000"/>
              <a:gd name="f88" fmla="*/ f79 f10 1"/>
              <a:gd name="f89" fmla="*/ f80 f10 1"/>
              <a:gd name="f90" fmla="+- f82 0 f1"/>
              <a:gd name="f91" fmla="+- f83 0 f1"/>
              <a:gd name="f92" fmla="+- f84 0 f1"/>
              <a:gd name="f93" fmla="+- f85 0 f1"/>
              <a:gd name="f94" fmla="cos 1 f90"/>
              <a:gd name="f95" fmla="cos 1 f91"/>
              <a:gd name="f96" fmla="sin 1 f90"/>
              <a:gd name="f97" fmla="sin 1 f91"/>
              <a:gd name="f98" fmla="cos 1 f92"/>
              <a:gd name="f99" fmla="cos 1 f93"/>
              <a:gd name="f100" fmla="sin 1 f93"/>
              <a:gd name="f101" fmla="sin 1 f92"/>
              <a:gd name="f102" fmla="*/ f88 1 50000"/>
              <a:gd name="f103" fmla="*/ f89 1 50000"/>
              <a:gd name="f104" fmla="+- 0 0 f94"/>
              <a:gd name="f105" fmla="+- 0 0 f95"/>
              <a:gd name="f106" fmla="+- 0 0 f96"/>
              <a:gd name="f107" fmla="+- 0 0 f97"/>
              <a:gd name="f108" fmla="+- 0 0 f98"/>
              <a:gd name="f109" fmla="+- 0 0 f99"/>
              <a:gd name="f110" fmla="+- 0 0 f100"/>
              <a:gd name="f111" fmla="+- 0 0 f101"/>
              <a:gd name="f112" fmla="+- f87 f103 0"/>
              <a:gd name="f113" fmla="+- 0 0 f104"/>
              <a:gd name="f114" fmla="+- 0 0 f105"/>
              <a:gd name="f115" fmla="+- 0 0 f106"/>
              <a:gd name="f116" fmla="+- 0 0 f107"/>
              <a:gd name="f117" fmla="+- 0 0 f108"/>
              <a:gd name="f118" fmla="+- 0 0 f109"/>
              <a:gd name="f119" fmla="+- 0 0 f110"/>
              <a:gd name="f120" fmla="+- 0 0 f111"/>
              <a:gd name="f121" fmla="*/ f112 f45 1"/>
              <a:gd name="f122" fmla="val f113"/>
              <a:gd name="f123" fmla="val f114"/>
              <a:gd name="f124" fmla="val f115"/>
              <a:gd name="f125" fmla="val f116"/>
              <a:gd name="f126" fmla="val f117"/>
              <a:gd name="f127" fmla="val f118"/>
              <a:gd name="f128" fmla="val f119"/>
              <a:gd name="f129" fmla="val f120"/>
              <a:gd name="f130" fmla="*/ f122 f79 1"/>
              <a:gd name="f131" fmla="*/ f123 f79 1"/>
              <a:gd name="f132" fmla="*/ f124 f80 1"/>
              <a:gd name="f133" fmla="*/ f125 f80 1"/>
              <a:gd name="f134" fmla="*/ f126 f102 1"/>
              <a:gd name="f135" fmla="*/ f127 f102 1"/>
              <a:gd name="f136" fmla="*/ f128 f103 1"/>
              <a:gd name="f137" fmla="*/ f129 f103 1"/>
              <a:gd name="f138" fmla="+- f72 0 f130"/>
              <a:gd name="f139" fmla="+- f72 0 f131"/>
              <a:gd name="f140" fmla="+- f72 f131 0"/>
              <a:gd name="f141" fmla="+- f72 f130 0"/>
              <a:gd name="f142" fmla="+- f87 0 f132"/>
              <a:gd name="f143" fmla="+- f87 0 f133"/>
              <a:gd name="f144" fmla="+- f72 0 f134"/>
              <a:gd name="f145" fmla="+- f72 0 f135"/>
              <a:gd name="f146" fmla="+- f72 f135 0"/>
              <a:gd name="f147" fmla="+- f72 f134 0"/>
              <a:gd name="f148" fmla="+- f87 0 f136"/>
              <a:gd name="f149" fmla="+- f87 0 f137"/>
              <a:gd name="f150" fmla="*/ f144 f45 1"/>
              <a:gd name="f151" fmla="*/ f148 f45 1"/>
              <a:gd name="f152" fmla="*/ f147 f45 1"/>
              <a:gd name="f153" fmla="*/ f138 f45 1"/>
              <a:gd name="f154" fmla="*/ f142 f45 1"/>
              <a:gd name="f155" fmla="*/ f145 f45 1"/>
              <a:gd name="f156" fmla="*/ f146 f45 1"/>
              <a:gd name="f157" fmla="*/ f141 f45 1"/>
              <a:gd name="f158" fmla="*/ f149 f45 1"/>
              <a:gd name="f159" fmla="*/ f140 f45 1"/>
              <a:gd name="f160" fmla="*/ f143 f45 1"/>
              <a:gd name="f161" fmla="*/ f139 f45 1"/>
            </a:gdLst>
            <a:ahLst/>
            <a:cxnLst>
              <a:cxn ang="3cd4">
                <a:pos x="hc" y="t"/>
              </a:cxn>
              <a:cxn ang="0">
                <a:pos x="r" y="vc"/>
              </a:cxn>
              <a:cxn ang="cd4">
                <a:pos x="hc" y="b"/>
              </a:cxn>
              <a:cxn ang="cd2">
                <a:pos x="l" y="vc"/>
              </a:cxn>
              <a:cxn ang="f42">
                <a:pos x="f153" y="f154"/>
              </a:cxn>
              <a:cxn ang="f43">
                <a:pos x="f161" y="f160"/>
              </a:cxn>
              <a:cxn ang="f43">
                <a:pos x="f159" y="f160"/>
              </a:cxn>
              <a:cxn ang="f44">
                <a:pos x="f157" y="f154"/>
              </a:cxn>
            </a:cxnLst>
            <a:rect l="f150" t="f151" r="f152" b="f121"/>
            <a:pathLst>
              <a:path>
                <a:moveTo>
                  <a:pt x="f153" y="f154"/>
                </a:moveTo>
                <a:lnTo>
                  <a:pt x="f155" y="f151"/>
                </a:lnTo>
                <a:lnTo>
                  <a:pt x="f86" y="f58"/>
                </a:lnTo>
                <a:lnTo>
                  <a:pt x="f156" y="f151"/>
                </a:lnTo>
                <a:lnTo>
                  <a:pt x="f157" y="f154"/>
                </a:lnTo>
                <a:lnTo>
                  <a:pt x="f152" y="f158"/>
                </a:lnTo>
                <a:lnTo>
                  <a:pt x="f159" y="f160"/>
                </a:lnTo>
                <a:lnTo>
                  <a:pt x="f86" y="f121"/>
                </a:lnTo>
                <a:lnTo>
                  <a:pt x="f161" y="f160"/>
                </a:lnTo>
                <a:lnTo>
                  <a:pt x="f150" y="f158"/>
                </a:lnTo>
                <a:close/>
              </a:path>
            </a:pathLst>
          </a:custGeom>
          <a:solidFill>
            <a:srgbClr val="9DC3E6">
              <a:alpha val="88000"/>
            </a:srgbClr>
          </a:solidFill>
          <a:ln w="12701" cap="flat">
            <a:solidFill>
              <a:srgbClr val="00206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BE" sz="1800" b="0" i="0" u="none" strike="noStrike" kern="1200" cap="none" spc="0" baseline="0">
              <a:solidFill>
                <a:srgbClr val="FFFFFF"/>
              </a:solidFill>
              <a:uFillTx/>
              <a:latin typeface="Calibri"/>
            </a:endParaRPr>
          </a:p>
        </p:txBody>
      </p:sp>
      <p:sp>
        <p:nvSpPr>
          <p:cNvPr id="13" name="TextBox 7">
            <a:extLst>
              <a:ext uri="{FF2B5EF4-FFF2-40B4-BE49-F238E27FC236}">
                <a16:creationId xmlns:a16="http://schemas.microsoft.com/office/drawing/2014/main" id="{F44CA129-4C1C-D19E-3345-C6A12B1917F4}"/>
              </a:ext>
            </a:extLst>
          </p:cNvPr>
          <p:cNvSpPr txBox="1"/>
          <p:nvPr/>
        </p:nvSpPr>
        <p:spPr>
          <a:xfrm>
            <a:off x="7103927" y="4554160"/>
            <a:ext cx="1205508" cy="646334"/>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IE" sz="1800" b="1" i="0" u="none" strike="noStrike" kern="1200" cap="none" spc="0" baseline="0">
                <a:solidFill>
                  <a:srgbClr val="002060"/>
                </a:solidFill>
                <a:uFillTx/>
                <a:latin typeface="Calibri"/>
              </a:rPr>
              <a:t>ES:</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IE" sz="1800" b="1" i="0" u="none" strike="noStrike" kern="1200" cap="none" spc="0" baseline="0">
                <a:solidFill>
                  <a:srgbClr val="002060"/>
                </a:solidFill>
                <a:uFillTx/>
                <a:latin typeface="Calibri"/>
              </a:rPr>
              <a:t>27 valstis</a:t>
            </a:r>
          </a:p>
        </p:txBody>
      </p:sp>
    </p:spTree>
  </p:cSld>
  <p:clrMapOvr>
    <a:masterClrMapping/>
  </p:clrMapOvr>
  <p:timing>
    <p:tnLst>
      <p:par>
        <p:cTn id="1" dur="indefinite" restart="never" nodeType="tmRoot">
          <p:childTnLst>
            <p:seq concurrent="1" nextAc="seek">
              <p:cTn id="2" dur="indefinite" nodeType="mainSeq">
                <p:childTnLst>
                  <p:par>
                    <p:cTn id="3" fill="hold">
                      <p:stCondLst>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ppt_x</p:attrName>
                                        </p:attrNameLst>
                                      </p:cBhvr>
                                      <p:tavLst>
                                        <p:tav tm="0">
                                          <p:val>
                                            <p:strVal val="#ppt_x"/>
                                          </p:val>
                                        </p:tav>
                                        <p:tav tm="100000">
                                          <p:val>
                                            <p:strVal val="#ppt_x"/>
                                          </p:val>
                                        </p:tav>
                                      </p:tavLst>
                                    </p:anim>
                                    <p:anim calcmode="lin" valueType="num">
                                      <p:cBhvr>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ppt_x</p:attrName>
                                        </p:attrNameLst>
                                      </p:cBhvr>
                                      <p:tavLst>
                                        <p:tav tm="0">
                                          <p:val>
                                            <p:strVal val="#ppt_x"/>
                                          </p:val>
                                        </p:tav>
                                        <p:tav tm="100000">
                                          <p:val>
                                            <p:strVal val="#ppt_x"/>
                                          </p:val>
                                        </p:tav>
                                      </p:tavLst>
                                    </p:anim>
                                    <p:anim calcmode="lin" valueType="num">
                                      <p:cBhvr>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500" fill="hold"/>
                                        <p:tgtEl>
                                          <p:spTgt spid="8"/>
                                        </p:tgtEl>
                                        <p:attrNameLst>
                                          <p:attrName>ppt_x</p:attrName>
                                        </p:attrNameLst>
                                      </p:cBhvr>
                                      <p:tavLst>
                                        <p:tav tm="0">
                                          <p:val>
                                            <p:strVal val="#ppt_x"/>
                                          </p:val>
                                        </p:tav>
                                        <p:tav tm="100000">
                                          <p:val>
                                            <p:strVal val="#ppt_x"/>
                                          </p:val>
                                        </p:tav>
                                      </p:tavLst>
                                    </p:anim>
                                    <p:anim calcmode="lin" valueType="num">
                                      <p:cBhvr>
                                        <p:cTn id="16" dur="500" fill="hold"/>
                                        <p:tgtEl>
                                          <p:spTgt spid="8"/>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ppt_x</p:attrName>
                                        </p:attrNameLst>
                                      </p:cBhvr>
                                      <p:tavLst>
                                        <p:tav tm="0">
                                          <p:val>
                                            <p:strVal val="#ppt_x"/>
                                          </p:val>
                                        </p:tav>
                                        <p:tav tm="100000">
                                          <p:val>
                                            <p:strVal val="#ppt_x"/>
                                          </p:val>
                                        </p:tav>
                                      </p:tavLst>
                                    </p:anim>
                                    <p:anim calcmode="lin" valueType="num">
                                      <p:cBhvr>
                                        <p:cTn id="20" dur="500" fill="hold"/>
                                        <p:tgtEl>
                                          <p:spTgt spid="9"/>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9">
                                            <p:txEl>
                                              <p:pRg st="0" end="0"/>
                                            </p:txEl>
                                          </p:spTgt>
                                        </p:tgtEl>
                                        <p:attrNameLst>
                                          <p:attrName>style.visibility</p:attrName>
                                        </p:attrNameLst>
                                      </p:cBhvr>
                                      <p:to>
                                        <p:strVal val="visible"/>
                                      </p:to>
                                    </p:set>
                                    <p:anim calcmode="lin" valueType="num">
                                      <p:cBhvr>
                                        <p:cTn id="23"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24" dur="500" fill="hold"/>
                                        <p:tgtEl>
                                          <p:spTgt spid="9">
                                            <p:txEl>
                                              <p:pRg st="0" end="0"/>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0">
                                            <p:txEl>
                                              <p:pRg st="0" end="0"/>
                                            </p:txEl>
                                          </p:spTgt>
                                        </p:tgtEl>
                                        <p:attrNameLst>
                                          <p:attrName>style.visibility</p:attrName>
                                        </p:attrNameLst>
                                      </p:cBhvr>
                                      <p:to>
                                        <p:strVal val="visible"/>
                                      </p:to>
                                    </p:set>
                                    <p:anim calcmode="lin" valueType="num">
                                      <p:cBhvr>
                                        <p:cTn id="27"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28" dur="500" fill="hold"/>
                                        <p:tgtEl>
                                          <p:spTgt spid="10">
                                            <p:txEl>
                                              <p:pRg st="0" end="0"/>
                                            </p:txEl>
                                          </p:spTgt>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p:cTn id="31" dur="500" fill="hold"/>
                                        <p:tgtEl>
                                          <p:spTgt spid="10"/>
                                        </p:tgtEl>
                                        <p:attrNameLst>
                                          <p:attrName>ppt_x</p:attrName>
                                        </p:attrNameLst>
                                      </p:cBhvr>
                                      <p:tavLst>
                                        <p:tav tm="0">
                                          <p:val>
                                            <p:strVal val="#ppt_x"/>
                                          </p:val>
                                        </p:tav>
                                        <p:tav tm="100000">
                                          <p:val>
                                            <p:strVal val="#ppt_x"/>
                                          </p:val>
                                        </p:tav>
                                      </p:tavLst>
                                    </p:anim>
                                    <p:anim calcmode="lin" valueType="num">
                                      <p:cBhvr>
                                        <p:cTn id="32" dur="500" fill="hold"/>
                                        <p:tgtEl>
                                          <p:spTgt spid="10"/>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p:cTn id="35" dur="500" fill="hold"/>
                                        <p:tgtEl>
                                          <p:spTgt spid="11"/>
                                        </p:tgtEl>
                                        <p:attrNameLst>
                                          <p:attrName>ppt_x</p:attrName>
                                        </p:attrNameLst>
                                      </p:cBhvr>
                                      <p:tavLst>
                                        <p:tav tm="0">
                                          <p:val>
                                            <p:strVal val="#ppt_x"/>
                                          </p:val>
                                        </p:tav>
                                        <p:tav tm="100000">
                                          <p:val>
                                            <p:strVal val="#ppt_x"/>
                                          </p:val>
                                        </p:tav>
                                      </p:tavLst>
                                    </p:anim>
                                    <p:anim calcmode="lin" valueType="num">
                                      <p:cBhvr>
                                        <p:cTn id="36" dur="500" fill="hold"/>
                                        <p:tgtEl>
                                          <p:spTgt spid="11"/>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11">
                                            <p:txEl>
                                              <p:pRg st="0" end="0"/>
                                            </p:txEl>
                                          </p:spTgt>
                                        </p:tgtEl>
                                        <p:attrNameLst>
                                          <p:attrName>style.visibility</p:attrName>
                                        </p:attrNameLst>
                                      </p:cBhvr>
                                      <p:to>
                                        <p:strVal val="visible"/>
                                      </p:to>
                                    </p:set>
                                    <p:anim calcmode="lin" valueType="num">
                                      <p:cBhvr>
                                        <p:cTn id="39"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40" dur="500" fill="hold"/>
                                        <p:tgtEl>
                                          <p:spTgt spid="11">
                                            <p:txEl>
                                              <p:pRg st="0" end="0"/>
                                            </p:txEl>
                                          </p:spTgt>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13">
                                            <p:txEl>
                                              <p:pRg st="0" end="0"/>
                                            </p:txEl>
                                          </p:spTgt>
                                        </p:tgtEl>
                                        <p:attrNameLst>
                                          <p:attrName>style.visibility</p:attrName>
                                        </p:attrNameLst>
                                      </p:cBhvr>
                                      <p:to>
                                        <p:strVal val="visible"/>
                                      </p:to>
                                    </p:set>
                                    <p:anim calcmode="lin" valueType="num">
                                      <p:cBhvr>
                                        <p:cTn id="43"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44" dur="500" fill="hold"/>
                                        <p:tgtEl>
                                          <p:spTgt spid="13">
                                            <p:txEl>
                                              <p:pRg st="0" end="0"/>
                                            </p:txEl>
                                          </p:spTgt>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12"/>
                                        </p:tgtEl>
                                        <p:attrNameLst>
                                          <p:attrName>style.visibility</p:attrName>
                                        </p:attrNameLst>
                                      </p:cBhvr>
                                      <p:to>
                                        <p:strVal val="visible"/>
                                      </p:to>
                                    </p:set>
                                    <p:anim calcmode="lin" valueType="num">
                                      <p:cBhvr>
                                        <p:cTn id="47" dur="500" fill="hold"/>
                                        <p:tgtEl>
                                          <p:spTgt spid="12"/>
                                        </p:tgtEl>
                                        <p:attrNameLst>
                                          <p:attrName>ppt_x</p:attrName>
                                        </p:attrNameLst>
                                      </p:cBhvr>
                                      <p:tavLst>
                                        <p:tav tm="0">
                                          <p:val>
                                            <p:strVal val="#ppt_x"/>
                                          </p:val>
                                        </p:tav>
                                        <p:tav tm="100000">
                                          <p:val>
                                            <p:strVal val="#ppt_x"/>
                                          </p:val>
                                        </p:tav>
                                      </p:tavLst>
                                    </p:anim>
                                    <p:anim calcmode="lin" valueType="num">
                                      <p:cBhvr>
                                        <p:cTn id="4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p:bldP spid="9" grpId="0" animBg="1"/>
      <p:bldP spid="10" grpId="0" animBg="1"/>
      <p:bldP spid="11" grpId="0" animBg="1"/>
      <p:bldP spid="1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name="Slide100">
    <p:bg>
      <p:bgPr>
        <a:blipFill>
          <a:blip r:embed="rId3"/>
          <a:stretch>
            <a:fillRect/>
          </a:stretch>
        </a:blipFill>
        <a:effectLst/>
      </p:bgPr>
    </p:bg>
    <p:spTree>
      <p:nvGrpSpPr>
        <p:cNvPr id="1" name=""/>
        <p:cNvGrpSpPr/>
        <p:nvPr/>
      </p:nvGrpSpPr>
      <p:grpSpPr>
        <a:xfrm>
          <a:off x="0" y="0"/>
          <a:ext cx="0" cy="0"/>
          <a:chOff x="0" y="0"/>
          <a:chExt cx="0" cy="0"/>
        </a:xfrm>
      </p:grpSpPr>
      <p:sp>
        <p:nvSpPr>
          <p:cNvPr id="2" name="Rectangle 7">
            <a:extLst>
              <a:ext uri="{FF2B5EF4-FFF2-40B4-BE49-F238E27FC236}">
                <a16:creationId xmlns:a16="http://schemas.microsoft.com/office/drawing/2014/main" id="{527BF3BF-25FC-CE7C-6621-F74AD8132F0C}"/>
              </a:ext>
            </a:extLst>
          </p:cNvPr>
          <p:cNvSpPr/>
          <p:nvPr/>
        </p:nvSpPr>
        <p:spPr>
          <a:xfrm rot="16200004">
            <a:off x="8364945" y="6044636"/>
            <a:ext cx="1380506" cy="246220"/>
          </a:xfrm>
          <a:prstGeom prst="rect">
            <a:avLst/>
          </a:prstGeom>
          <a:solidFill>
            <a:srgbClr val="FFFFFF"/>
          </a:solidFill>
          <a:ln cap="flat">
            <a:noFill/>
            <a:prstDash val="solid"/>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000" b="1" i="0" u="none" strike="noStrike" kern="1200" cap="none" spc="0" baseline="0">
                <a:solidFill>
                  <a:srgbClr val="2A4591"/>
                </a:solidFill>
                <a:uFillTx/>
                <a:latin typeface="Arial"/>
                <a:ea typeface="Arial"/>
                <a:cs typeface="Arial"/>
              </a:rPr>
              <a:t>KAS IR EIROPA?</a:t>
            </a:r>
          </a:p>
        </p:txBody>
      </p:sp>
      <p:sp>
        <p:nvSpPr>
          <p:cNvPr id="3" name="Larme 8">
            <a:extLst>
              <a:ext uri="{FF2B5EF4-FFF2-40B4-BE49-F238E27FC236}">
                <a16:creationId xmlns:a16="http://schemas.microsoft.com/office/drawing/2014/main" id="{52EAD2D8-3635-5C48-6968-A4E5DA35DD24}"/>
              </a:ext>
            </a:extLst>
          </p:cNvPr>
          <p:cNvSpPr/>
          <p:nvPr/>
        </p:nvSpPr>
        <p:spPr>
          <a:xfrm rot="5400013">
            <a:off x="230159" y="377350"/>
            <a:ext cx="602607" cy="570887"/>
          </a:xfrm>
          <a:custGeom>
            <a:avLst/>
            <a:gdLst>
              <a:gd name="f0" fmla="val 10800000"/>
              <a:gd name="f1" fmla="val 5400000"/>
              <a:gd name="f2" fmla="val 180"/>
              <a:gd name="f3" fmla="val w"/>
              <a:gd name="f4" fmla="val h"/>
              <a:gd name="f5" fmla="val ss"/>
              <a:gd name="f6" fmla="val 0"/>
              <a:gd name="f7" fmla="*/ 5419351 1 1725033"/>
              <a:gd name="f8" fmla="sqrt 2"/>
              <a:gd name="f9" fmla="val 93334"/>
              <a:gd name="f10" fmla="+- 0 0 -180"/>
              <a:gd name="f11" fmla="+- 0 0 -360"/>
              <a:gd name="f12" fmla="abs f3"/>
              <a:gd name="f13" fmla="abs f4"/>
              <a:gd name="f14" fmla="abs f5"/>
              <a:gd name="f15" fmla="+- 2700000 f1 0"/>
              <a:gd name="f16" fmla="*/ f10 f0 1"/>
              <a:gd name="f17" fmla="*/ f11 f0 1"/>
              <a:gd name="f18" fmla="?: f12 f3 1"/>
              <a:gd name="f19" fmla="?: f13 f4 1"/>
              <a:gd name="f20" fmla="?: f14 f5 1"/>
              <a:gd name="f21" fmla="+- f15 0 f1"/>
              <a:gd name="f22" fmla="*/ f16 1 f2"/>
              <a:gd name="f23" fmla="*/ f17 1 f2"/>
              <a:gd name="f24" fmla="*/ f18 1 21600"/>
              <a:gd name="f25" fmla="*/ f19 1 21600"/>
              <a:gd name="f26" fmla="*/ 21600 f18 1"/>
              <a:gd name="f27" fmla="*/ 21600 f19 1"/>
              <a:gd name="f28" fmla="+- f21 f1 0"/>
              <a:gd name="f29" fmla="+- f22 0 f1"/>
              <a:gd name="f30" fmla="+- f23 0 f1"/>
              <a:gd name="f31" fmla="min f25 f24"/>
              <a:gd name="f32" fmla="*/ f26 1 f20"/>
              <a:gd name="f33" fmla="*/ f27 1 f20"/>
              <a:gd name="f34" fmla="*/ f28 f7 1"/>
              <a:gd name="f35" fmla="val f32"/>
              <a:gd name="f36" fmla="val f33"/>
              <a:gd name="f37" fmla="*/ f34 1 f0"/>
              <a:gd name="f38" fmla="*/ f6 f31 1"/>
              <a:gd name="f39" fmla="+- f36 0 f6"/>
              <a:gd name="f40" fmla="+- f35 0 f6"/>
              <a:gd name="f41" fmla="+- 0 0 f37"/>
              <a:gd name="f42" fmla="*/ f35 f31 1"/>
              <a:gd name="f43" fmla="*/ f39 1 2"/>
              <a:gd name="f44" fmla="*/ f40 1 2"/>
              <a:gd name="f45" fmla="+- 0 0 f41"/>
              <a:gd name="f46" fmla="+- f6 f43 0"/>
              <a:gd name="f47" fmla="+- f6 f44 0"/>
              <a:gd name="f48" fmla="*/ f44 f8 1"/>
              <a:gd name="f49" fmla="*/ f43 f8 1"/>
              <a:gd name="f50" fmla="*/ f45 f0 1"/>
              <a:gd name="f51" fmla="*/ f44 f31 1"/>
              <a:gd name="f52" fmla="*/ f43 f31 1"/>
              <a:gd name="f53" fmla="*/ f48 f9 1"/>
              <a:gd name="f54" fmla="*/ f49 f9 1"/>
              <a:gd name="f55" fmla="*/ f50 1 f7"/>
              <a:gd name="f56" fmla="*/ f46 f31 1"/>
              <a:gd name="f57" fmla="*/ f53 1 100000"/>
              <a:gd name="f58" fmla="*/ f54 1 100000"/>
              <a:gd name="f59" fmla="+- f55 0 f1"/>
              <a:gd name="f60" fmla="cos 1 f59"/>
              <a:gd name="f61" fmla="sin 1 f59"/>
              <a:gd name="f62" fmla="+- 0 0 f60"/>
              <a:gd name="f63" fmla="+- 0 0 f61"/>
              <a:gd name="f64" fmla="+- 0 0 f62"/>
              <a:gd name="f65" fmla="+- 0 0 f63"/>
              <a:gd name="f66" fmla="val f64"/>
              <a:gd name="f67" fmla="val f65"/>
              <a:gd name="f68" fmla="*/ f66 f57 1"/>
              <a:gd name="f69" fmla="*/ f67 f58 1"/>
              <a:gd name="f70" fmla="*/ f66 f44 1"/>
              <a:gd name="f71" fmla="*/ f67 f43 1"/>
              <a:gd name="f72" fmla="+- f47 f68 0"/>
              <a:gd name="f73" fmla="+- f46 0 f69"/>
              <a:gd name="f74" fmla="+- f47 0 f70"/>
              <a:gd name="f75" fmla="+- f47 f70 0"/>
              <a:gd name="f76" fmla="+- f46 0 f71"/>
              <a:gd name="f77" fmla="+- f46 f71 0"/>
              <a:gd name="f78" fmla="+- f47 f72 0"/>
              <a:gd name="f79" fmla="+- f46 f73 0"/>
              <a:gd name="f80" fmla="*/ f74 f31 1"/>
              <a:gd name="f81" fmla="*/ f76 f31 1"/>
              <a:gd name="f82" fmla="*/ f75 f31 1"/>
              <a:gd name="f83" fmla="*/ f77 f31 1"/>
              <a:gd name="f84" fmla="*/ f72 f31 1"/>
              <a:gd name="f85" fmla="*/ f73 f31 1"/>
              <a:gd name="f86" fmla="*/ f78 1 2"/>
              <a:gd name="f87" fmla="*/ f79 1 2"/>
              <a:gd name="f88" fmla="*/ f86 f31 1"/>
              <a:gd name="f89" fmla="*/ f87 f31 1"/>
            </a:gdLst>
            <a:ahLst/>
            <a:cxnLst>
              <a:cxn ang="3cd4">
                <a:pos x="hc" y="t"/>
              </a:cxn>
              <a:cxn ang="0">
                <a:pos x="r" y="vc"/>
              </a:cxn>
              <a:cxn ang="cd4">
                <a:pos x="hc" y="b"/>
              </a:cxn>
              <a:cxn ang="cd2">
                <a:pos x="l" y="vc"/>
              </a:cxn>
              <a:cxn ang="f29">
                <a:pos x="f82" y="f83"/>
              </a:cxn>
              <a:cxn ang="f29">
                <a:pos x="f80" y="f83"/>
              </a:cxn>
              <a:cxn ang="f30">
                <a:pos x="f80" y="f81"/>
              </a:cxn>
              <a:cxn ang="f30">
                <a:pos x="f84" y="f85"/>
              </a:cxn>
            </a:cxnLst>
            <a:rect l="f80" t="f81" r="f82" b="f83"/>
            <a:pathLst>
              <a:path>
                <a:moveTo>
                  <a:pt x="f38" y="f56"/>
                </a:moveTo>
                <a:arcTo wR="f51" hR="f52" stAng="f0" swAng="f1"/>
                <a:quadBezTo>
                  <a:pt x="f88" y="f38"/>
                  <a:pt x="f84" y="f85"/>
                </a:quadBezTo>
                <a:quadBezTo>
                  <a:pt x="f42" y="f89"/>
                  <a:pt x="f42" y="f56"/>
                </a:quadBezTo>
                <a:arcTo wR="f51" hR="f52" stAng="f6" swAng="f0"/>
                <a:close/>
              </a:path>
            </a:pathLst>
          </a:custGeom>
          <a:solidFill>
            <a:srgbClr val="2A4591"/>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alibri"/>
            </a:endParaRPr>
          </a:p>
        </p:txBody>
      </p:sp>
      <p:sp>
        <p:nvSpPr>
          <p:cNvPr id="4" name="ZoneTexte 9">
            <a:extLst>
              <a:ext uri="{FF2B5EF4-FFF2-40B4-BE49-F238E27FC236}">
                <a16:creationId xmlns:a16="http://schemas.microsoft.com/office/drawing/2014/main" id="{04673F63-0ED0-FC3F-4D9D-F8EC13F8643E}"/>
              </a:ext>
            </a:extLst>
          </p:cNvPr>
          <p:cNvSpPr txBox="1"/>
          <p:nvPr/>
        </p:nvSpPr>
        <p:spPr>
          <a:xfrm>
            <a:off x="902000" y="361489"/>
            <a:ext cx="3426165" cy="584777"/>
          </a:xfrm>
          <a:prstGeom prst="rect">
            <a:avLst/>
          </a:prstGeom>
          <a:solidFill>
            <a:srgbClr val="F0F4FA"/>
          </a:solid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3200" b="1" i="0" u="none" strike="noStrike" kern="1200" cap="none" spc="0" baseline="0">
                <a:solidFill>
                  <a:srgbClr val="2A4591"/>
                </a:solidFill>
                <a:uFillTx/>
                <a:latin typeface="Calibri"/>
                <a:ea typeface="Calibri"/>
                <a:cs typeface="Calibri"/>
              </a:rPr>
              <a:t>EIROPAS KULTŪRA</a:t>
            </a:r>
          </a:p>
        </p:txBody>
      </p:sp>
      <p:cxnSp>
        <p:nvCxnSpPr>
          <p:cNvPr id="5" name="Connecteur droit 11">
            <a:extLst>
              <a:ext uri="{FF2B5EF4-FFF2-40B4-BE49-F238E27FC236}">
                <a16:creationId xmlns:a16="http://schemas.microsoft.com/office/drawing/2014/main" id="{C76892CA-EEC9-9F01-F338-B40A7C666013}"/>
              </a:ext>
            </a:extLst>
          </p:cNvPr>
          <p:cNvCxnSpPr/>
          <p:nvPr/>
        </p:nvCxnSpPr>
        <p:spPr>
          <a:xfrm>
            <a:off x="8897779" y="5477493"/>
            <a:ext cx="246221" cy="0"/>
          </a:xfrm>
          <a:prstGeom prst="straightConnector1">
            <a:avLst/>
          </a:prstGeom>
          <a:noFill/>
          <a:ln w="12701" cap="flat">
            <a:solidFill>
              <a:srgbClr val="2A4591"/>
            </a:solidFill>
            <a:prstDash val="solid"/>
            <a:miter/>
          </a:ln>
        </p:spPr>
      </p:cxnSp>
      <p:sp>
        <p:nvSpPr>
          <p:cNvPr id="6" name="TextBox 15">
            <a:extLst>
              <a:ext uri="{FF2B5EF4-FFF2-40B4-BE49-F238E27FC236}">
                <a16:creationId xmlns:a16="http://schemas.microsoft.com/office/drawing/2014/main" id="{66F84EC4-B1C7-F9B9-A3A5-7D80B05786C4}"/>
              </a:ext>
            </a:extLst>
          </p:cNvPr>
          <p:cNvSpPr txBox="1"/>
          <p:nvPr/>
        </p:nvSpPr>
        <p:spPr>
          <a:xfrm>
            <a:off x="8085152" y="6673336"/>
            <a:ext cx="1625245" cy="184663"/>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600" b="0" i="1" u="none" strike="noStrike" kern="1200" cap="none" spc="0" baseline="0">
                <a:solidFill>
                  <a:srgbClr val="FFFFFF"/>
                </a:solidFill>
                <a:uFillTx/>
                <a:latin typeface="Calibri"/>
              </a:rPr>
              <a:t>© </a:t>
            </a:r>
            <a:r>
              <a:rPr lang="fr-BE" sz="600" b="0" i="0" u="none" strike="noStrike" kern="1200" cap="none" spc="0" baseline="0">
                <a:solidFill>
                  <a:srgbClr val="FFFFFF"/>
                </a:solidFill>
                <a:uFillTx/>
                <a:latin typeface="Calibri"/>
              </a:rPr>
              <a:t>EUROPEAN UNION</a:t>
            </a:r>
          </a:p>
        </p:txBody>
      </p:sp>
      <p:sp>
        <p:nvSpPr>
          <p:cNvPr id="7" name="Rectangle 3">
            <a:extLst>
              <a:ext uri="{FF2B5EF4-FFF2-40B4-BE49-F238E27FC236}">
                <a16:creationId xmlns:a16="http://schemas.microsoft.com/office/drawing/2014/main" id="{40CBE8B3-3059-458C-069C-2EBFFDA281CC}"/>
              </a:ext>
            </a:extLst>
          </p:cNvPr>
          <p:cNvSpPr/>
          <p:nvPr/>
        </p:nvSpPr>
        <p:spPr>
          <a:xfrm>
            <a:off x="4025746" y="4502130"/>
            <a:ext cx="4826312" cy="1950716"/>
          </a:xfrm>
          <a:prstGeom prst="rect">
            <a:avLst/>
          </a:prstGeom>
          <a:solidFill>
            <a:srgbClr val="F0F4FA">
              <a:alpha val="90000"/>
            </a:srgbClr>
          </a:solidFill>
          <a:ln w="12701" cap="flat">
            <a:solidFill>
              <a:srgbClr val="DAE3F3"/>
            </a:solidFill>
            <a:prstDash val="solid"/>
            <a:miter/>
          </a:ln>
        </p:spPr>
        <p:txBody>
          <a:bodyPr vert="horz" wrap="square" lIns="91440" tIns="45720" rIns="91440" bIns="45720" anchor="ctr" anchorCtr="0" compatLnSpc="1">
            <a:noAutofit/>
          </a:bodyPr>
          <a:lstStyle/>
          <a:p>
            <a:pPr marL="179999" marR="0" lvl="0" indent="0" algn="l" defTabSz="914400" rtl="0" fontAlgn="auto" hangingPunct="1">
              <a:lnSpc>
                <a:spcPct val="150000"/>
              </a:lnSpc>
              <a:spcBef>
                <a:spcPts val="0"/>
              </a:spcBef>
              <a:spcAft>
                <a:spcPts val="0"/>
              </a:spcAft>
              <a:buNone/>
              <a:tabLst/>
              <a:defRPr sz="1800" b="0" i="0" u="none" strike="noStrike" kern="0" cap="none" spc="0" baseline="0">
                <a:solidFill>
                  <a:srgbClr val="000000"/>
                </a:solidFill>
                <a:uFillTx/>
              </a:defRPr>
            </a:pPr>
            <a:r>
              <a:rPr lang="lv-LV" sz="2000" b="1" i="0" u="none" strike="noStrike" kern="1200" cap="none" spc="0" baseline="0">
                <a:solidFill>
                  <a:srgbClr val="203864"/>
                </a:solidFill>
                <a:uFillTx/>
                <a:latin typeface="Calibri"/>
              </a:rPr>
              <a:t>Eiropas kultūra un daudzveidība sakņojas</a:t>
            </a:r>
            <a:endParaRPr lang="fr-BE" sz="2000" b="1" i="0" u="none" strike="noStrike" kern="1200" cap="none" spc="0" baseline="0">
              <a:solidFill>
                <a:srgbClr val="203864"/>
              </a:solidFill>
              <a:uFillTx/>
              <a:latin typeface="Calibri"/>
            </a:endParaRPr>
          </a:p>
          <a:p>
            <a:pPr marL="522899" marR="0" lvl="0" indent="-342900" algn="l" defTabSz="914400" rtl="0" fontAlgn="auto" hangingPunct="1">
              <a:lnSpc>
                <a:spcPct val="15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lv-LV" sz="2000" b="1" i="0" u="none" strike="noStrike" kern="1200" cap="none" spc="0" baseline="0">
                <a:solidFill>
                  <a:srgbClr val="203864"/>
                </a:solidFill>
                <a:uFillTx/>
                <a:latin typeface="Calibri"/>
              </a:rPr>
              <a:t>Senajā Grieķijā un Senajā Romā,</a:t>
            </a:r>
            <a:endParaRPr lang="fr-BE" sz="2000" b="1" i="0" u="none" strike="noStrike" kern="1200" cap="none" spc="0" baseline="0">
              <a:solidFill>
                <a:srgbClr val="203864"/>
              </a:solidFill>
              <a:uFillTx/>
              <a:latin typeface="Calibri"/>
            </a:endParaRPr>
          </a:p>
          <a:p>
            <a:pPr marL="522899" marR="0" lvl="0" indent="-342900" algn="l" defTabSz="914400" rtl="0" fontAlgn="auto" hangingPunct="1">
              <a:lnSpc>
                <a:spcPct val="15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GB" sz="2000" b="1" i="0" u="none" strike="noStrike" kern="1200" cap="none" spc="0" baseline="0">
                <a:solidFill>
                  <a:srgbClr val="203864"/>
                </a:solidFill>
                <a:uFillTx/>
                <a:latin typeface="Calibri"/>
              </a:rPr>
              <a:t>reformācijā un apgaismībā,</a:t>
            </a:r>
          </a:p>
          <a:p>
            <a:pPr marL="522899" marR="0" lvl="0" indent="-342900" algn="l" defTabSz="914400" rtl="0" fontAlgn="auto" hangingPunct="1">
              <a:lnSpc>
                <a:spcPct val="15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GB" sz="2000" b="1" i="0" u="none" strike="noStrike" kern="1200" cap="none" spc="0" baseline="0">
                <a:solidFill>
                  <a:srgbClr val="203864"/>
                </a:solidFill>
                <a:uFillTx/>
                <a:latin typeface="Calibri"/>
              </a:rPr>
              <a:t>parlamentārismā un sociālajās tiesībās</a:t>
            </a:r>
            <a:endParaRPr lang="en-IE" sz="1800" b="0" i="0" u="none" strike="noStrike" kern="1200" cap="none" spc="0" baseline="0">
              <a:solidFill>
                <a:srgbClr val="FFFFFF"/>
              </a:solidFill>
              <a:uFillTx/>
              <a:latin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name="Slide101">
    <p:bg>
      <p:bgPr>
        <a:solidFill>
          <a:srgbClr val="F0F4FA"/>
        </a:solidFill>
        <a:effectLst/>
      </p:bgPr>
    </p:bg>
    <p:spTree>
      <p:nvGrpSpPr>
        <p:cNvPr id="1" name=""/>
        <p:cNvGrpSpPr/>
        <p:nvPr/>
      </p:nvGrpSpPr>
      <p:grpSpPr>
        <a:xfrm>
          <a:off x="0" y="0"/>
          <a:ext cx="0" cy="0"/>
          <a:chOff x="0" y="0"/>
          <a:chExt cx="0" cy="0"/>
        </a:xfrm>
      </p:grpSpPr>
      <p:sp>
        <p:nvSpPr>
          <p:cNvPr id="2" name="Rectangle 9">
            <a:extLst>
              <a:ext uri="{FF2B5EF4-FFF2-40B4-BE49-F238E27FC236}">
                <a16:creationId xmlns:a16="http://schemas.microsoft.com/office/drawing/2014/main" id="{87408F54-C333-8185-1402-698451D3C347}"/>
              </a:ext>
            </a:extLst>
          </p:cNvPr>
          <p:cNvSpPr/>
          <p:nvPr/>
        </p:nvSpPr>
        <p:spPr>
          <a:xfrm>
            <a:off x="531851" y="914619"/>
            <a:ext cx="4200195" cy="3754425"/>
          </a:xfrm>
          <a:prstGeom prst="rect">
            <a:avLst/>
          </a:prstGeom>
          <a:solidFill>
            <a:srgbClr val="8FAADC"/>
          </a:solidFill>
          <a:ln w="12701" cap="flat">
            <a:solidFill>
              <a:srgbClr val="2F5597"/>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alibri"/>
            </a:endParaRPr>
          </a:p>
        </p:txBody>
      </p:sp>
      <p:sp>
        <p:nvSpPr>
          <p:cNvPr id="3" name="ZoneTexte 1">
            <a:extLst>
              <a:ext uri="{FF2B5EF4-FFF2-40B4-BE49-F238E27FC236}">
                <a16:creationId xmlns:a16="http://schemas.microsoft.com/office/drawing/2014/main" id="{B148B62A-1251-303A-6BB0-22A3BF31D3AA}"/>
              </a:ext>
            </a:extLst>
          </p:cNvPr>
          <p:cNvSpPr txBox="1"/>
          <p:nvPr/>
        </p:nvSpPr>
        <p:spPr>
          <a:xfrm>
            <a:off x="762170" y="206233"/>
            <a:ext cx="5747900" cy="584777"/>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3200" b="1" i="0" u="none" strike="noStrike" kern="1200" cap="none" spc="0" baseline="0">
                <a:solidFill>
                  <a:srgbClr val="2A4591"/>
                </a:solidFill>
                <a:uFillTx/>
                <a:latin typeface="Calibri"/>
                <a:ea typeface="Calibri"/>
                <a:cs typeface="Calibri"/>
              </a:rPr>
              <a:t>EIROPAS KULTŪRAS PERSONĪBAS</a:t>
            </a:r>
          </a:p>
        </p:txBody>
      </p:sp>
      <p:sp>
        <p:nvSpPr>
          <p:cNvPr id="4" name="ZoneTexte 2">
            <a:extLst>
              <a:ext uri="{FF2B5EF4-FFF2-40B4-BE49-F238E27FC236}">
                <a16:creationId xmlns:a16="http://schemas.microsoft.com/office/drawing/2014/main" id="{C5DAF77D-7897-4264-C278-B3F4E16CE3EA}"/>
              </a:ext>
            </a:extLst>
          </p:cNvPr>
          <p:cNvSpPr txBox="1"/>
          <p:nvPr/>
        </p:nvSpPr>
        <p:spPr>
          <a:xfrm>
            <a:off x="726938" y="874660"/>
            <a:ext cx="3385035" cy="1477332"/>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800" b="0" i="0" u="none" strike="noStrike" kern="1200" cap="none" spc="0" baseline="0">
                <a:solidFill>
                  <a:srgbClr val="000000"/>
                </a:solidFill>
                <a:uFillTx/>
                <a:latin typeface="Calibri"/>
              </a:rPr>
              <a:t>Gadsimtu ritumā jaunas vēsmas mūzikā, arhitektūrā un literatūrā iedvesmojušas māksliniekus visās Eiropas malās.</a:t>
            </a:r>
          </a:p>
        </p:txBody>
      </p:sp>
      <p:sp>
        <p:nvSpPr>
          <p:cNvPr id="5" name="Larme 10">
            <a:extLst>
              <a:ext uri="{FF2B5EF4-FFF2-40B4-BE49-F238E27FC236}">
                <a16:creationId xmlns:a16="http://schemas.microsoft.com/office/drawing/2014/main" id="{B359F681-B44C-E2B2-6035-1817D02F873A}"/>
              </a:ext>
            </a:extLst>
          </p:cNvPr>
          <p:cNvSpPr/>
          <p:nvPr/>
        </p:nvSpPr>
        <p:spPr>
          <a:xfrm rot="5400013">
            <a:off x="180800" y="144644"/>
            <a:ext cx="579601" cy="583067"/>
          </a:xfrm>
          <a:custGeom>
            <a:avLst/>
            <a:gdLst>
              <a:gd name="f0" fmla="val 10800000"/>
              <a:gd name="f1" fmla="val 5400000"/>
              <a:gd name="f2" fmla="val 180"/>
              <a:gd name="f3" fmla="val w"/>
              <a:gd name="f4" fmla="val h"/>
              <a:gd name="f5" fmla="val ss"/>
              <a:gd name="f6" fmla="val 0"/>
              <a:gd name="f7" fmla="*/ 5419351 1 1725033"/>
              <a:gd name="f8" fmla="sqrt 2"/>
              <a:gd name="f9" fmla="val 100000"/>
              <a:gd name="f10" fmla="+- 0 0 -180"/>
              <a:gd name="f11" fmla="+- 0 0 -360"/>
              <a:gd name="f12" fmla="abs f3"/>
              <a:gd name="f13" fmla="abs f4"/>
              <a:gd name="f14" fmla="abs f5"/>
              <a:gd name="f15" fmla="+- 2700000 f1 0"/>
              <a:gd name="f16" fmla="*/ f10 f0 1"/>
              <a:gd name="f17" fmla="*/ f11 f0 1"/>
              <a:gd name="f18" fmla="?: f12 f3 1"/>
              <a:gd name="f19" fmla="?: f13 f4 1"/>
              <a:gd name="f20" fmla="?: f14 f5 1"/>
              <a:gd name="f21" fmla="+- f15 0 f1"/>
              <a:gd name="f22" fmla="*/ f16 1 f2"/>
              <a:gd name="f23" fmla="*/ f17 1 f2"/>
              <a:gd name="f24" fmla="*/ f18 1 21600"/>
              <a:gd name="f25" fmla="*/ f19 1 21600"/>
              <a:gd name="f26" fmla="*/ 21600 f18 1"/>
              <a:gd name="f27" fmla="*/ 21600 f19 1"/>
              <a:gd name="f28" fmla="+- f21 f1 0"/>
              <a:gd name="f29" fmla="+- f22 0 f1"/>
              <a:gd name="f30" fmla="+- f23 0 f1"/>
              <a:gd name="f31" fmla="min f25 f24"/>
              <a:gd name="f32" fmla="*/ f26 1 f20"/>
              <a:gd name="f33" fmla="*/ f27 1 f20"/>
              <a:gd name="f34" fmla="*/ f28 f7 1"/>
              <a:gd name="f35" fmla="val f32"/>
              <a:gd name="f36" fmla="val f33"/>
              <a:gd name="f37" fmla="*/ f34 1 f0"/>
              <a:gd name="f38" fmla="*/ f6 f31 1"/>
              <a:gd name="f39" fmla="+- f36 0 f6"/>
              <a:gd name="f40" fmla="+- f35 0 f6"/>
              <a:gd name="f41" fmla="+- 0 0 f37"/>
              <a:gd name="f42" fmla="*/ f35 f31 1"/>
              <a:gd name="f43" fmla="*/ f39 1 2"/>
              <a:gd name="f44" fmla="*/ f40 1 2"/>
              <a:gd name="f45" fmla="+- 0 0 f41"/>
              <a:gd name="f46" fmla="+- f6 f43 0"/>
              <a:gd name="f47" fmla="+- f6 f44 0"/>
              <a:gd name="f48" fmla="*/ f44 f8 1"/>
              <a:gd name="f49" fmla="*/ f43 f8 1"/>
              <a:gd name="f50" fmla="*/ f45 f0 1"/>
              <a:gd name="f51" fmla="*/ f44 f31 1"/>
              <a:gd name="f52" fmla="*/ f43 f31 1"/>
              <a:gd name="f53" fmla="*/ f48 f9 1"/>
              <a:gd name="f54" fmla="*/ f49 f9 1"/>
              <a:gd name="f55" fmla="*/ f50 1 f7"/>
              <a:gd name="f56" fmla="*/ f46 f31 1"/>
              <a:gd name="f57" fmla="*/ f53 1 100000"/>
              <a:gd name="f58" fmla="*/ f54 1 100000"/>
              <a:gd name="f59" fmla="+- f55 0 f1"/>
              <a:gd name="f60" fmla="cos 1 f59"/>
              <a:gd name="f61" fmla="sin 1 f59"/>
              <a:gd name="f62" fmla="+- 0 0 f60"/>
              <a:gd name="f63" fmla="+- 0 0 f61"/>
              <a:gd name="f64" fmla="+- 0 0 f62"/>
              <a:gd name="f65" fmla="+- 0 0 f63"/>
              <a:gd name="f66" fmla="val f64"/>
              <a:gd name="f67" fmla="val f65"/>
              <a:gd name="f68" fmla="*/ f66 f57 1"/>
              <a:gd name="f69" fmla="*/ f67 f58 1"/>
              <a:gd name="f70" fmla="*/ f66 f44 1"/>
              <a:gd name="f71" fmla="*/ f67 f43 1"/>
              <a:gd name="f72" fmla="+- f47 f68 0"/>
              <a:gd name="f73" fmla="+- f46 0 f69"/>
              <a:gd name="f74" fmla="+- f47 0 f70"/>
              <a:gd name="f75" fmla="+- f47 f70 0"/>
              <a:gd name="f76" fmla="+- f46 0 f71"/>
              <a:gd name="f77" fmla="+- f46 f71 0"/>
              <a:gd name="f78" fmla="+- f47 f72 0"/>
              <a:gd name="f79" fmla="+- f46 f73 0"/>
              <a:gd name="f80" fmla="*/ f74 f31 1"/>
              <a:gd name="f81" fmla="*/ f76 f31 1"/>
              <a:gd name="f82" fmla="*/ f75 f31 1"/>
              <a:gd name="f83" fmla="*/ f77 f31 1"/>
              <a:gd name="f84" fmla="*/ f72 f31 1"/>
              <a:gd name="f85" fmla="*/ f73 f31 1"/>
              <a:gd name="f86" fmla="*/ f78 1 2"/>
              <a:gd name="f87" fmla="*/ f79 1 2"/>
              <a:gd name="f88" fmla="*/ f86 f31 1"/>
              <a:gd name="f89" fmla="*/ f87 f31 1"/>
            </a:gdLst>
            <a:ahLst/>
            <a:cxnLst>
              <a:cxn ang="3cd4">
                <a:pos x="hc" y="t"/>
              </a:cxn>
              <a:cxn ang="0">
                <a:pos x="r" y="vc"/>
              </a:cxn>
              <a:cxn ang="cd4">
                <a:pos x="hc" y="b"/>
              </a:cxn>
              <a:cxn ang="cd2">
                <a:pos x="l" y="vc"/>
              </a:cxn>
              <a:cxn ang="f29">
                <a:pos x="f82" y="f83"/>
              </a:cxn>
              <a:cxn ang="f29">
                <a:pos x="f80" y="f83"/>
              </a:cxn>
              <a:cxn ang="f30">
                <a:pos x="f80" y="f81"/>
              </a:cxn>
              <a:cxn ang="f30">
                <a:pos x="f84" y="f85"/>
              </a:cxn>
            </a:cxnLst>
            <a:rect l="f80" t="f81" r="f82" b="f83"/>
            <a:pathLst>
              <a:path>
                <a:moveTo>
                  <a:pt x="f38" y="f56"/>
                </a:moveTo>
                <a:arcTo wR="f51" hR="f52" stAng="f0" swAng="f1"/>
                <a:quadBezTo>
                  <a:pt x="f88" y="f38"/>
                  <a:pt x="f84" y="f85"/>
                </a:quadBezTo>
                <a:quadBezTo>
                  <a:pt x="f42" y="f89"/>
                  <a:pt x="f42" y="f56"/>
                </a:quadBezTo>
                <a:arcTo wR="f51" hR="f52" stAng="f6" swAng="f0"/>
                <a:close/>
              </a:path>
            </a:pathLst>
          </a:custGeom>
          <a:solidFill>
            <a:srgbClr val="2A4591"/>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alibri"/>
            </a:endParaRPr>
          </a:p>
        </p:txBody>
      </p:sp>
      <p:sp>
        <p:nvSpPr>
          <p:cNvPr id="6" name="ZoneTexte 2">
            <a:extLst>
              <a:ext uri="{FF2B5EF4-FFF2-40B4-BE49-F238E27FC236}">
                <a16:creationId xmlns:a16="http://schemas.microsoft.com/office/drawing/2014/main" id="{B9FA12CC-675D-FEB7-778F-68F6DC8D12DA}"/>
              </a:ext>
            </a:extLst>
          </p:cNvPr>
          <p:cNvSpPr txBox="1"/>
          <p:nvPr/>
        </p:nvSpPr>
        <p:spPr>
          <a:xfrm>
            <a:off x="721891" y="2373453"/>
            <a:ext cx="3385035" cy="369335"/>
          </a:xfrm>
          <a:prstGeom prst="rect">
            <a:avLst/>
          </a:prstGeom>
          <a:solidFill>
            <a:srgbClr val="8FAADC"/>
          </a:solid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800" b="0" i="0" u="none" strike="noStrike" kern="1200" cap="none" spc="0" baseline="0">
                <a:solidFill>
                  <a:srgbClr val="000000"/>
                </a:solidFill>
                <a:uFillTx/>
                <a:latin typeface="Calibri"/>
              </a:rPr>
              <a:t>To skaitā:</a:t>
            </a:r>
          </a:p>
        </p:txBody>
      </p:sp>
      <p:sp>
        <p:nvSpPr>
          <p:cNvPr id="7" name="TextBox 3">
            <a:extLst>
              <a:ext uri="{FF2B5EF4-FFF2-40B4-BE49-F238E27FC236}">
                <a16:creationId xmlns:a16="http://schemas.microsoft.com/office/drawing/2014/main" id="{C1F09305-EBE0-D3EB-4BAB-80CAD8DD3F7B}"/>
              </a:ext>
            </a:extLst>
          </p:cNvPr>
          <p:cNvSpPr txBox="1"/>
          <p:nvPr/>
        </p:nvSpPr>
        <p:spPr>
          <a:xfrm>
            <a:off x="673071" y="2722223"/>
            <a:ext cx="1833463" cy="1754322"/>
          </a:xfrm>
          <a:prstGeom prst="rect">
            <a:avLst/>
          </a:prstGeom>
          <a:noFill/>
          <a:ln cap="flat">
            <a:noFill/>
          </a:ln>
        </p:spPr>
        <p:txBody>
          <a:bodyPr vert="horz" wrap="square" lIns="91440" tIns="45720" rIns="91440" bIns="45720" anchor="t" anchorCtr="0" compatLnSpc="1">
            <a:spAutoFit/>
          </a:bodyPr>
          <a:lstStyle/>
          <a:p>
            <a:pPr marL="342900" marR="0" lvl="0" indent="-342900" algn="l" defTabSz="914400" rtl="0" fontAlgn="auto" hangingPunct="1">
              <a:lnSpc>
                <a:spcPct val="100000"/>
              </a:lnSpc>
              <a:spcBef>
                <a:spcPts val="0"/>
              </a:spcBef>
              <a:spcAft>
                <a:spcPts val="0"/>
              </a:spcAft>
              <a:buSzPct val="100000"/>
              <a:buFont typeface="Calibri Light"/>
              <a:buAutoNum type="arabicPeriod"/>
              <a:tabLst/>
              <a:defRPr sz="1800" b="0" i="0" u="none" strike="noStrike" kern="0" cap="none" spc="0" baseline="0">
                <a:solidFill>
                  <a:srgbClr val="000000"/>
                </a:solidFill>
                <a:uFillTx/>
              </a:defRPr>
            </a:pPr>
            <a:r>
              <a:rPr lang="fr-BE" sz="1800" b="0" i="0" u="none" strike="noStrike" kern="1200" cap="none" spc="0" baseline="0">
                <a:solidFill>
                  <a:srgbClr val="000000"/>
                </a:solidFill>
                <a:uFillTx/>
                <a:latin typeface="Calibri"/>
              </a:rPr>
              <a:t>Pablo Pikaso</a:t>
            </a:r>
          </a:p>
          <a:p>
            <a:pPr marL="342900" marR="0" lvl="0" indent="-342900" algn="l" defTabSz="914400" rtl="0" fontAlgn="auto" hangingPunct="1">
              <a:lnSpc>
                <a:spcPct val="100000"/>
              </a:lnSpc>
              <a:spcBef>
                <a:spcPts val="0"/>
              </a:spcBef>
              <a:spcAft>
                <a:spcPts val="0"/>
              </a:spcAft>
              <a:buSzPct val="100000"/>
              <a:buFont typeface="Calibri Light"/>
              <a:buAutoNum type="arabicPeriod"/>
              <a:tabLst/>
              <a:defRPr sz="1800" b="0" i="0" u="none" strike="noStrike" kern="0" cap="none" spc="0" baseline="0">
                <a:solidFill>
                  <a:srgbClr val="000000"/>
                </a:solidFill>
                <a:uFillTx/>
              </a:defRPr>
            </a:pPr>
            <a:r>
              <a:rPr lang="en-GB" sz="1800" b="0" i="0" u="none" strike="noStrike" kern="1200" cap="none" spc="0" baseline="0">
                <a:solidFill>
                  <a:srgbClr val="000000"/>
                </a:solidFill>
                <a:uFillTx/>
                <a:latin typeface="Calibri"/>
              </a:rPr>
              <a:t>Ludvigs van Bēthovens</a:t>
            </a:r>
          </a:p>
          <a:p>
            <a:pPr marL="342900" marR="0" lvl="0" indent="-342900" algn="l" defTabSz="914400" rtl="0" fontAlgn="auto" hangingPunct="1">
              <a:lnSpc>
                <a:spcPct val="100000"/>
              </a:lnSpc>
              <a:spcBef>
                <a:spcPts val="0"/>
              </a:spcBef>
              <a:spcAft>
                <a:spcPts val="0"/>
              </a:spcAft>
              <a:buSzPct val="100000"/>
              <a:buFont typeface="Calibri Light"/>
              <a:buAutoNum type="arabicPeriod"/>
              <a:tabLst/>
              <a:defRPr sz="1800" b="0" i="0" u="none" strike="noStrike" kern="0" cap="none" spc="0" baseline="0">
                <a:solidFill>
                  <a:srgbClr val="000000"/>
                </a:solidFill>
                <a:uFillTx/>
              </a:defRPr>
            </a:pPr>
            <a:r>
              <a:rPr lang="fr-BE" sz="1800" b="0" i="0" u="none" strike="noStrike" kern="1200" cap="none" spc="0" baseline="0">
                <a:solidFill>
                  <a:srgbClr val="000000"/>
                </a:solidFill>
                <a:uFillTx/>
                <a:latin typeface="Calibri"/>
              </a:rPr>
              <a:t>Alfonss Muha</a:t>
            </a:r>
          </a:p>
          <a:p>
            <a:pPr marL="342900" marR="0" lvl="0" indent="-342900" algn="l" defTabSz="914400" rtl="0" fontAlgn="auto" hangingPunct="1">
              <a:lnSpc>
                <a:spcPct val="100000"/>
              </a:lnSpc>
              <a:spcBef>
                <a:spcPts val="0"/>
              </a:spcBef>
              <a:spcAft>
                <a:spcPts val="0"/>
              </a:spcAft>
              <a:buSzPct val="100000"/>
              <a:buFont typeface="Calibri Light"/>
              <a:buAutoNum type="arabicPeriod"/>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Calibri"/>
              </a:rPr>
              <a:t>Hilma af Klinta</a:t>
            </a:r>
          </a:p>
        </p:txBody>
      </p:sp>
      <p:pic>
        <p:nvPicPr>
          <p:cNvPr id="8" name="Picture 4">
            <a:extLst>
              <a:ext uri="{FF2B5EF4-FFF2-40B4-BE49-F238E27FC236}">
                <a16:creationId xmlns:a16="http://schemas.microsoft.com/office/drawing/2014/main" id="{4F4CEE03-ECFB-362A-0EEB-B2A7FEB07ED8}"/>
              </a:ext>
            </a:extLst>
          </p:cNvPr>
          <p:cNvPicPr>
            <a:picLocks noChangeAspect="1"/>
          </p:cNvPicPr>
          <p:nvPr/>
        </p:nvPicPr>
        <p:blipFill>
          <a:blip r:embed="rId3"/>
          <a:stretch>
            <a:fillRect/>
          </a:stretch>
        </p:blipFill>
        <p:spPr>
          <a:xfrm>
            <a:off x="7159367" y="932431"/>
            <a:ext cx="1322917" cy="1782549"/>
          </a:xfrm>
          <a:prstGeom prst="rect">
            <a:avLst/>
          </a:prstGeom>
          <a:noFill/>
          <a:ln w="9528" cap="flat">
            <a:solidFill>
              <a:srgbClr val="2F5597"/>
            </a:solidFill>
            <a:prstDash val="solid"/>
            <a:miter/>
          </a:ln>
        </p:spPr>
      </p:pic>
      <p:sp>
        <p:nvSpPr>
          <p:cNvPr id="9" name="TextBox 20">
            <a:extLst>
              <a:ext uri="{FF2B5EF4-FFF2-40B4-BE49-F238E27FC236}">
                <a16:creationId xmlns:a16="http://schemas.microsoft.com/office/drawing/2014/main" id="{204CAFE2-88ED-154B-F1B9-106CCAAD85BB}"/>
              </a:ext>
            </a:extLst>
          </p:cNvPr>
          <p:cNvSpPr txBox="1"/>
          <p:nvPr/>
        </p:nvSpPr>
        <p:spPr>
          <a:xfrm>
            <a:off x="2401982" y="2676055"/>
            <a:ext cx="2393451" cy="1200332"/>
          </a:xfrm>
          <a:prstGeom prst="rect">
            <a:avLst/>
          </a:prstGeom>
          <a:noFill/>
          <a:ln cap="flat">
            <a:noFill/>
          </a:ln>
        </p:spPr>
        <p:txBody>
          <a:bodyPr vert="horz" wrap="square" lIns="91440" tIns="45720" rIns="91440" bIns="45720" anchor="t" anchorCtr="0" compatLnSpc="1">
            <a:spAutoFit/>
          </a:bodyPr>
          <a:lstStyle/>
          <a:p>
            <a:pPr marL="342900" marR="0" lvl="0" indent="-342900" algn="l" defTabSz="914400" rtl="0" fontAlgn="auto" hangingPunct="1">
              <a:lnSpc>
                <a:spcPct val="100000"/>
              </a:lnSpc>
              <a:spcBef>
                <a:spcPts val="0"/>
              </a:spcBef>
              <a:spcAft>
                <a:spcPts val="0"/>
              </a:spcAft>
              <a:buSzPct val="100000"/>
              <a:buFont typeface="Calibri Light"/>
              <a:buAutoNum type="arabicPeriod" startAt="5"/>
              <a:tabLst/>
              <a:defRPr sz="1800" b="0" i="0" u="none" strike="noStrike" kern="0" cap="none" spc="0" baseline="0">
                <a:solidFill>
                  <a:srgbClr val="000000"/>
                </a:solidFill>
                <a:uFillTx/>
              </a:defRPr>
            </a:pPr>
            <a:r>
              <a:rPr lang="fr-BE" sz="1800" b="0" i="0" u="none" strike="noStrike" kern="1200" cap="none" spc="0" baseline="0">
                <a:solidFill>
                  <a:srgbClr val="000000"/>
                </a:solidFill>
                <a:uFillTx/>
                <a:latin typeface="Calibri"/>
              </a:rPr>
              <a:t>Stefans Cveigs</a:t>
            </a:r>
          </a:p>
          <a:p>
            <a:pPr marL="342900" marR="0" lvl="0" indent="-342900" algn="l" defTabSz="914400" rtl="0" fontAlgn="auto" hangingPunct="1">
              <a:lnSpc>
                <a:spcPct val="100000"/>
              </a:lnSpc>
              <a:spcBef>
                <a:spcPts val="0"/>
              </a:spcBef>
              <a:spcAft>
                <a:spcPts val="0"/>
              </a:spcAft>
              <a:buSzPct val="100000"/>
              <a:buFont typeface="Calibri Light"/>
              <a:buAutoNum type="arabicPeriod" startAt="5"/>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Calibri"/>
              </a:rPr>
              <a:t>Vislava Šimborska</a:t>
            </a:r>
          </a:p>
          <a:p>
            <a:pPr marL="342900" marR="0" lvl="0" indent="-342900" algn="l" defTabSz="914400" rtl="0" fontAlgn="auto" hangingPunct="1">
              <a:lnSpc>
                <a:spcPct val="100000"/>
              </a:lnSpc>
              <a:spcBef>
                <a:spcPts val="0"/>
              </a:spcBef>
              <a:spcAft>
                <a:spcPts val="0"/>
              </a:spcAft>
              <a:buSzPct val="100000"/>
              <a:buFont typeface="Calibri Light"/>
              <a:buAutoNum type="arabicPeriod" startAt="5"/>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Calibri"/>
              </a:rPr>
              <a:t>Simona de Bovuāra</a:t>
            </a:r>
          </a:p>
          <a:p>
            <a:pPr marL="342900" marR="0" lvl="0" indent="-342900" algn="l" defTabSz="914400" rtl="0" fontAlgn="auto" hangingPunct="1">
              <a:lnSpc>
                <a:spcPct val="100000"/>
              </a:lnSpc>
              <a:spcBef>
                <a:spcPts val="0"/>
              </a:spcBef>
              <a:spcAft>
                <a:spcPts val="0"/>
              </a:spcAft>
              <a:buSzPct val="100000"/>
              <a:buFont typeface="Calibri Light"/>
              <a:buAutoNum type="arabicPeriod" startAt="5"/>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Calibri"/>
              </a:rPr>
              <a:t>Magda Sabo</a:t>
            </a:r>
            <a:endParaRPr lang="fr-BE" sz="1800" b="0" i="0" u="none" strike="noStrike" kern="1200" cap="none" spc="0" baseline="0">
              <a:solidFill>
                <a:srgbClr val="FFFFFF"/>
              </a:solidFill>
              <a:uFillTx/>
              <a:latin typeface="Calibri"/>
            </a:endParaRPr>
          </a:p>
        </p:txBody>
      </p:sp>
      <p:pic>
        <p:nvPicPr>
          <p:cNvPr id="10" name="Picture 14">
            <a:extLst>
              <a:ext uri="{FF2B5EF4-FFF2-40B4-BE49-F238E27FC236}">
                <a16:creationId xmlns:a16="http://schemas.microsoft.com/office/drawing/2014/main" id="{8F825AA3-19EE-8708-9367-571994684842}"/>
              </a:ext>
            </a:extLst>
          </p:cNvPr>
          <p:cNvPicPr>
            <a:picLocks noChangeAspect="1"/>
          </p:cNvPicPr>
          <p:nvPr/>
        </p:nvPicPr>
        <p:blipFill>
          <a:blip r:embed="rId4"/>
          <a:stretch>
            <a:fillRect/>
          </a:stretch>
        </p:blipFill>
        <p:spPr>
          <a:xfrm>
            <a:off x="5061990" y="2846115"/>
            <a:ext cx="1301337" cy="1856259"/>
          </a:xfrm>
          <a:prstGeom prst="rect">
            <a:avLst/>
          </a:prstGeom>
          <a:noFill/>
          <a:ln w="9528" cap="flat">
            <a:solidFill>
              <a:srgbClr val="2F5597"/>
            </a:solidFill>
            <a:prstDash val="solid"/>
            <a:miter/>
          </a:ln>
        </p:spPr>
      </p:pic>
      <p:sp>
        <p:nvSpPr>
          <p:cNvPr id="11" name="TextBox 19">
            <a:extLst>
              <a:ext uri="{FF2B5EF4-FFF2-40B4-BE49-F238E27FC236}">
                <a16:creationId xmlns:a16="http://schemas.microsoft.com/office/drawing/2014/main" id="{F5FBE80E-DEB1-EE75-8AD8-6CC6B1538723}"/>
              </a:ext>
            </a:extLst>
          </p:cNvPr>
          <p:cNvSpPr txBox="1"/>
          <p:nvPr/>
        </p:nvSpPr>
        <p:spPr>
          <a:xfrm>
            <a:off x="7745013" y="2534287"/>
            <a:ext cx="1625245" cy="215441"/>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800" b="0" i="1" u="none" strike="noStrike" kern="1200" cap="none" spc="0" baseline="0">
                <a:solidFill>
                  <a:srgbClr val="FFFFFF"/>
                </a:solidFill>
                <a:uFillTx/>
                <a:latin typeface="Calibri"/>
              </a:rPr>
              <a:t>© </a:t>
            </a:r>
            <a:r>
              <a:rPr lang="fr-BE" sz="600" b="0" i="0" u="none" strike="noStrike" kern="1200" cap="none" spc="0" baseline="0">
                <a:solidFill>
                  <a:srgbClr val="FFFFFF"/>
                </a:solidFill>
                <a:uFillTx/>
                <a:latin typeface="Calibri"/>
              </a:rPr>
              <a:t>PUBLIC DOMAIN</a:t>
            </a:r>
          </a:p>
        </p:txBody>
      </p:sp>
      <p:pic>
        <p:nvPicPr>
          <p:cNvPr id="12" name="Picture 5">
            <a:extLst>
              <a:ext uri="{FF2B5EF4-FFF2-40B4-BE49-F238E27FC236}">
                <a16:creationId xmlns:a16="http://schemas.microsoft.com/office/drawing/2014/main" id="{C9197E4B-5B25-90A4-4BA0-78B3C1BE7115}"/>
              </a:ext>
            </a:extLst>
          </p:cNvPr>
          <p:cNvPicPr>
            <a:picLocks noChangeAspect="1"/>
          </p:cNvPicPr>
          <p:nvPr/>
        </p:nvPicPr>
        <p:blipFill>
          <a:blip r:embed="rId5"/>
          <a:stretch>
            <a:fillRect/>
          </a:stretch>
        </p:blipFill>
        <p:spPr>
          <a:xfrm>
            <a:off x="5059356" y="941758"/>
            <a:ext cx="1280781" cy="1788849"/>
          </a:xfrm>
          <a:prstGeom prst="rect">
            <a:avLst/>
          </a:prstGeom>
          <a:noFill/>
          <a:ln w="9528" cap="flat">
            <a:solidFill>
              <a:srgbClr val="2F5597"/>
            </a:solidFill>
            <a:prstDash val="solid"/>
            <a:miter/>
          </a:ln>
        </p:spPr>
      </p:pic>
      <p:sp>
        <p:nvSpPr>
          <p:cNvPr id="13" name="TextBox 26">
            <a:extLst>
              <a:ext uri="{FF2B5EF4-FFF2-40B4-BE49-F238E27FC236}">
                <a16:creationId xmlns:a16="http://schemas.microsoft.com/office/drawing/2014/main" id="{8643FFD6-6DB0-FCF8-D788-C97457B75765}"/>
              </a:ext>
            </a:extLst>
          </p:cNvPr>
          <p:cNvSpPr txBox="1"/>
          <p:nvPr/>
        </p:nvSpPr>
        <p:spPr>
          <a:xfrm>
            <a:off x="5620030" y="2572106"/>
            <a:ext cx="1625245" cy="215441"/>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800" b="0" i="1" u="none" strike="noStrike" kern="1200" cap="none" spc="0" baseline="0">
                <a:solidFill>
                  <a:srgbClr val="FFFFFF"/>
                </a:solidFill>
                <a:uFillTx/>
                <a:latin typeface="Calibri"/>
              </a:rPr>
              <a:t>© </a:t>
            </a:r>
            <a:r>
              <a:rPr lang="fr-BE" sz="600" b="0" i="0" u="none" strike="noStrike" kern="1200" cap="none" spc="0" baseline="0">
                <a:solidFill>
                  <a:srgbClr val="FFFFFF"/>
                </a:solidFill>
                <a:uFillTx/>
                <a:latin typeface="Calibri"/>
              </a:rPr>
              <a:t>PUBLIC DOMAIN</a:t>
            </a:r>
          </a:p>
        </p:txBody>
      </p:sp>
      <p:pic>
        <p:nvPicPr>
          <p:cNvPr id="14" name="Picture 2" descr="File:Simone de Beauvoir.jpg">
            <a:extLst>
              <a:ext uri="{FF2B5EF4-FFF2-40B4-BE49-F238E27FC236}">
                <a16:creationId xmlns:a16="http://schemas.microsoft.com/office/drawing/2014/main" id="{9EE2187B-DEB4-3136-3230-CA1ABB9B4AF5}"/>
              </a:ext>
            </a:extLst>
          </p:cNvPr>
          <p:cNvPicPr>
            <a:picLocks noChangeAspect="1"/>
          </p:cNvPicPr>
          <p:nvPr/>
        </p:nvPicPr>
        <p:blipFill>
          <a:blip r:embed="rId6"/>
          <a:srcRect/>
          <a:stretch>
            <a:fillRect/>
          </a:stretch>
        </p:blipFill>
        <p:spPr>
          <a:xfrm>
            <a:off x="5065483" y="4881899"/>
            <a:ext cx="1297844" cy="1826166"/>
          </a:xfrm>
          <a:prstGeom prst="rect">
            <a:avLst/>
          </a:prstGeom>
          <a:noFill/>
          <a:ln w="9528" cap="flat">
            <a:solidFill>
              <a:srgbClr val="2F5597"/>
            </a:solidFill>
            <a:prstDash val="solid"/>
            <a:miter/>
          </a:ln>
        </p:spPr>
      </p:pic>
      <p:sp>
        <p:nvSpPr>
          <p:cNvPr id="15" name="TextBox 13">
            <a:extLst>
              <a:ext uri="{FF2B5EF4-FFF2-40B4-BE49-F238E27FC236}">
                <a16:creationId xmlns:a16="http://schemas.microsoft.com/office/drawing/2014/main" id="{10F5EF40-112A-56D4-BCF4-05F53F393EFD}"/>
              </a:ext>
            </a:extLst>
          </p:cNvPr>
          <p:cNvSpPr txBox="1"/>
          <p:nvPr/>
        </p:nvSpPr>
        <p:spPr>
          <a:xfrm>
            <a:off x="5610154" y="4513167"/>
            <a:ext cx="899915" cy="461662"/>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600" b="0" i="1" u="none" strike="noStrike" kern="1200" cap="none" spc="0" baseline="0">
                <a:solidFill>
                  <a:srgbClr val="FFFFFF"/>
                </a:solidFill>
                <a:uFillTx/>
                <a:latin typeface="Calibri"/>
              </a:rPr>
              <a:t>© </a:t>
            </a:r>
            <a:r>
              <a:rPr lang="fr-BE" sz="600" b="0" i="0" u="none" strike="noStrike" kern="1200" cap="none" spc="0" baseline="0">
                <a:solidFill>
                  <a:srgbClr val="FFFFFF"/>
                </a:solidFill>
                <a:uFillTx/>
                <a:latin typeface="Calibri"/>
              </a:rPr>
              <a:t>PUBLIC DOMAIN</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1800" b="0" i="0" u="none" strike="noStrike" kern="1200" cap="none" spc="0" baseline="0">
              <a:solidFill>
                <a:srgbClr val="000000"/>
              </a:solidFill>
              <a:uFillTx/>
              <a:latin typeface="Calibri"/>
            </a:endParaRPr>
          </a:p>
        </p:txBody>
      </p:sp>
      <p:pic>
        <p:nvPicPr>
          <p:cNvPr id="16" name="Picture 4" descr="File:Hilma af Klint - 1907 - Ten largest.jpg">
            <a:extLst>
              <a:ext uri="{FF2B5EF4-FFF2-40B4-BE49-F238E27FC236}">
                <a16:creationId xmlns:a16="http://schemas.microsoft.com/office/drawing/2014/main" id="{ED7E11BE-2BEF-56BF-E641-C03371B4546B}"/>
              </a:ext>
            </a:extLst>
          </p:cNvPr>
          <p:cNvPicPr>
            <a:picLocks noChangeAspect="1"/>
          </p:cNvPicPr>
          <p:nvPr/>
        </p:nvPicPr>
        <p:blipFill>
          <a:blip r:embed="rId7"/>
          <a:srcRect/>
          <a:stretch>
            <a:fillRect/>
          </a:stretch>
        </p:blipFill>
        <p:spPr>
          <a:xfrm>
            <a:off x="7166372" y="2854912"/>
            <a:ext cx="1323438" cy="1847462"/>
          </a:xfrm>
          <a:prstGeom prst="rect">
            <a:avLst/>
          </a:prstGeom>
          <a:noFill/>
          <a:ln w="9528" cap="flat">
            <a:solidFill>
              <a:srgbClr val="2F5597"/>
            </a:solidFill>
            <a:prstDash val="solid"/>
            <a:miter/>
          </a:ln>
        </p:spPr>
      </p:pic>
      <p:sp>
        <p:nvSpPr>
          <p:cNvPr id="17" name="TextBox 15">
            <a:extLst>
              <a:ext uri="{FF2B5EF4-FFF2-40B4-BE49-F238E27FC236}">
                <a16:creationId xmlns:a16="http://schemas.microsoft.com/office/drawing/2014/main" id="{AF77EB56-770B-CF39-978B-94F0E22BAC83}"/>
              </a:ext>
            </a:extLst>
          </p:cNvPr>
          <p:cNvSpPr txBox="1"/>
          <p:nvPr/>
        </p:nvSpPr>
        <p:spPr>
          <a:xfrm>
            <a:off x="7777173" y="4548792"/>
            <a:ext cx="1120295" cy="184663"/>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600" b="0" i="1" u="none" strike="noStrike" kern="1200" cap="none" spc="0" baseline="0">
                <a:solidFill>
                  <a:srgbClr val="FFFFFF"/>
                </a:solidFill>
                <a:uFillTx/>
                <a:latin typeface="Calibri"/>
              </a:rPr>
              <a:t>© </a:t>
            </a:r>
            <a:r>
              <a:rPr lang="fr-BE" sz="600" b="0" i="0" u="none" strike="noStrike" kern="1200" cap="none" spc="0" baseline="0">
                <a:solidFill>
                  <a:srgbClr val="FFFFFF"/>
                </a:solidFill>
                <a:uFillTx/>
                <a:latin typeface="Calibri"/>
              </a:rPr>
              <a:t>PUBLIC DOMAIN</a:t>
            </a:r>
          </a:p>
        </p:txBody>
      </p:sp>
      <p:sp>
        <p:nvSpPr>
          <p:cNvPr id="18" name="TextBox 18">
            <a:extLst>
              <a:ext uri="{FF2B5EF4-FFF2-40B4-BE49-F238E27FC236}">
                <a16:creationId xmlns:a16="http://schemas.microsoft.com/office/drawing/2014/main" id="{BF05F648-EFFE-4BE0-6B10-2BA2FAA185A3}"/>
              </a:ext>
            </a:extLst>
          </p:cNvPr>
          <p:cNvSpPr txBox="1"/>
          <p:nvPr/>
        </p:nvSpPr>
        <p:spPr>
          <a:xfrm>
            <a:off x="5681368" y="6548676"/>
            <a:ext cx="1641091" cy="184663"/>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600" b="0" i="1" u="none" strike="noStrike" kern="1200" cap="none" spc="0" baseline="0">
                <a:solidFill>
                  <a:srgbClr val="FFFFFF"/>
                </a:solidFill>
                <a:uFillTx/>
                <a:latin typeface="Calibri"/>
              </a:rPr>
              <a:t>© </a:t>
            </a:r>
            <a:r>
              <a:rPr lang="fr-BE" sz="600" b="0" i="0" u="none" strike="noStrike" kern="1200" cap="none" spc="0" baseline="0">
                <a:solidFill>
                  <a:srgbClr val="FFFFFF"/>
                </a:solidFill>
                <a:uFillTx/>
                <a:latin typeface="Calibri"/>
              </a:rPr>
              <a:t>PUBLIC DOMAIN</a:t>
            </a:r>
          </a:p>
        </p:txBody>
      </p:sp>
      <p:sp>
        <p:nvSpPr>
          <p:cNvPr id="19" name="Rectangle 30">
            <a:extLst>
              <a:ext uri="{FF2B5EF4-FFF2-40B4-BE49-F238E27FC236}">
                <a16:creationId xmlns:a16="http://schemas.microsoft.com/office/drawing/2014/main" id="{26494F93-3AE4-CF4E-EFE7-7AA63362CBA0}"/>
              </a:ext>
            </a:extLst>
          </p:cNvPr>
          <p:cNvSpPr/>
          <p:nvPr/>
        </p:nvSpPr>
        <p:spPr>
          <a:xfrm>
            <a:off x="2412635" y="5234427"/>
            <a:ext cx="2078156" cy="1142844"/>
          </a:xfrm>
          <a:prstGeom prst="rect">
            <a:avLst/>
          </a:prstGeom>
          <a:solidFill>
            <a:srgbClr val="FFFFFF"/>
          </a:solidFill>
          <a:ln w="12701" cap="flat">
            <a:solidFill>
              <a:srgbClr val="2F5597"/>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1800" b="0" i="0" u="none" strike="noStrike" kern="1200" cap="none" spc="0" baseline="0">
              <a:solidFill>
                <a:srgbClr val="FFFFFF"/>
              </a:solidFill>
              <a:uFillTx/>
              <a:latin typeface="Calibri"/>
            </a:endParaRPr>
          </a:p>
        </p:txBody>
      </p:sp>
      <p:pic>
        <p:nvPicPr>
          <p:cNvPr id="20" name="Picture 1023">
            <a:extLst>
              <a:ext uri="{FF2B5EF4-FFF2-40B4-BE49-F238E27FC236}">
                <a16:creationId xmlns:a16="http://schemas.microsoft.com/office/drawing/2014/main" id="{1F4E96CF-89EE-0EEF-5F71-D5BF38D959BE}"/>
              </a:ext>
            </a:extLst>
          </p:cNvPr>
          <p:cNvPicPr>
            <a:picLocks noChangeAspect="1"/>
          </p:cNvPicPr>
          <p:nvPr/>
        </p:nvPicPr>
        <p:blipFill>
          <a:blip r:embed="rId8"/>
          <a:stretch>
            <a:fillRect/>
          </a:stretch>
        </p:blipFill>
        <p:spPr>
          <a:xfrm>
            <a:off x="2619417" y="5285030"/>
            <a:ext cx="1636940" cy="981078"/>
          </a:xfrm>
          <a:prstGeom prst="rect">
            <a:avLst/>
          </a:prstGeom>
          <a:noFill/>
          <a:ln cap="flat">
            <a:noFill/>
          </a:ln>
        </p:spPr>
      </p:pic>
      <p:sp>
        <p:nvSpPr>
          <p:cNvPr id="21" name="TextBox 1024">
            <a:extLst>
              <a:ext uri="{FF2B5EF4-FFF2-40B4-BE49-F238E27FC236}">
                <a16:creationId xmlns:a16="http://schemas.microsoft.com/office/drawing/2014/main" id="{4A8B0EF1-E5AB-A37B-798E-251F5A7A257A}"/>
              </a:ext>
            </a:extLst>
          </p:cNvPr>
          <p:cNvSpPr txBox="1"/>
          <p:nvPr/>
        </p:nvSpPr>
        <p:spPr>
          <a:xfrm>
            <a:off x="3757425" y="6238777"/>
            <a:ext cx="943258" cy="276999"/>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600" b="0" i="1" u="none" strike="noStrike" kern="1200" cap="none" spc="0" baseline="0">
                <a:solidFill>
                  <a:srgbClr val="000000"/>
                </a:solidFill>
                <a:uFillTx/>
                <a:latin typeface="Calibri"/>
              </a:rPr>
              <a:t>© </a:t>
            </a:r>
            <a:r>
              <a:rPr lang="fr-BE" sz="600" b="0" i="0" u="none" strike="noStrike" kern="1200" cap="none" spc="0" baseline="0">
                <a:solidFill>
                  <a:srgbClr val="000000"/>
                </a:solidFill>
                <a:uFillTx/>
                <a:latin typeface="Calibri"/>
              </a:rPr>
              <a:t>PUBLIC DOMAIN</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600" b="0" i="0" u="none" strike="noStrike" kern="1200" cap="none" spc="0" baseline="0">
              <a:solidFill>
                <a:srgbClr val="000000"/>
              </a:solidFill>
              <a:uFillTx/>
              <a:latin typeface="Calibri"/>
            </a:endParaRPr>
          </a:p>
        </p:txBody>
      </p:sp>
      <p:pic>
        <p:nvPicPr>
          <p:cNvPr id="22" name="Picture 10" descr="File:Stefan Zweig 1900 cropped.jpg">
            <a:extLst>
              <a:ext uri="{FF2B5EF4-FFF2-40B4-BE49-F238E27FC236}">
                <a16:creationId xmlns:a16="http://schemas.microsoft.com/office/drawing/2014/main" id="{7E9FF49D-B298-FE0C-2B13-C68214969213}"/>
              </a:ext>
            </a:extLst>
          </p:cNvPr>
          <p:cNvPicPr>
            <a:picLocks noChangeAspect="1"/>
          </p:cNvPicPr>
          <p:nvPr/>
        </p:nvPicPr>
        <p:blipFill>
          <a:blip r:embed="rId9"/>
          <a:srcRect/>
          <a:stretch>
            <a:fillRect/>
          </a:stretch>
        </p:blipFill>
        <p:spPr>
          <a:xfrm>
            <a:off x="570100" y="4833792"/>
            <a:ext cx="1369442" cy="1865513"/>
          </a:xfrm>
          <a:prstGeom prst="rect">
            <a:avLst/>
          </a:prstGeom>
          <a:noFill/>
          <a:ln w="9528" cap="flat">
            <a:solidFill>
              <a:srgbClr val="2F5597"/>
            </a:solidFill>
            <a:prstDash val="solid"/>
            <a:miter/>
          </a:ln>
        </p:spPr>
      </p:pic>
      <p:sp>
        <p:nvSpPr>
          <p:cNvPr id="23" name="TextBox 1026">
            <a:extLst>
              <a:ext uri="{FF2B5EF4-FFF2-40B4-BE49-F238E27FC236}">
                <a16:creationId xmlns:a16="http://schemas.microsoft.com/office/drawing/2014/main" id="{87C37109-951A-FC51-0F12-2B1C6538AAE5}"/>
              </a:ext>
            </a:extLst>
          </p:cNvPr>
          <p:cNvSpPr txBox="1"/>
          <p:nvPr/>
        </p:nvSpPr>
        <p:spPr>
          <a:xfrm>
            <a:off x="1177829" y="6554592"/>
            <a:ext cx="1013557" cy="184663"/>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600" b="0" i="1" u="none" strike="noStrike" kern="1200" cap="none" spc="0" baseline="0">
                <a:solidFill>
                  <a:srgbClr val="FFFFFF"/>
                </a:solidFill>
                <a:uFillTx/>
                <a:latin typeface="Calibri"/>
              </a:rPr>
              <a:t>© </a:t>
            </a:r>
            <a:r>
              <a:rPr lang="fr-BE" sz="600" b="0" i="0" u="none" strike="noStrike" kern="1200" cap="none" spc="0" baseline="0">
                <a:solidFill>
                  <a:srgbClr val="FFFFFF"/>
                </a:solidFill>
                <a:uFillTx/>
                <a:latin typeface="Calibri"/>
              </a:rPr>
              <a:t>PUBLIC DOMAIN</a:t>
            </a:r>
          </a:p>
        </p:txBody>
      </p:sp>
      <p:pic>
        <p:nvPicPr>
          <p:cNvPr id="24" name="Picture 27" descr="File:SzabóMagda Júlia3.jpg">
            <a:extLst>
              <a:ext uri="{FF2B5EF4-FFF2-40B4-BE49-F238E27FC236}">
                <a16:creationId xmlns:a16="http://schemas.microsoft.com/office/drawing/2014/main" id="{06B84155-8427-B6ED-D34F-67252B891666}"/>
              </a:ext>
            </a:extLst>
          </p:cNvPr>
          <p:cNvPicPr>
            <a:picLocks noChangeAspect="1"/>
          </p:cNvPicPr>
          <p:nvPr/>
        </p:nvPicPr>
        <p:blipFill>
          <a:blip r:embed="rId10"/>
          <a:srcRect l="4655" t="2892" b="9832"/>
          <a:stretch>
            <a:fillRect/>
          </a:stretch>
        </p:blipFill>
        <p:spPr>
          <a:xfrm>
            <a:off x="7172462" y="4941115"/>
            <a:ext cx="1339714" cy="1818448"/>
          </a:xfrm>
          <a:prstGeom prst="rect">
            <a:avLst/>
          </a:prstGeom>
          <a:noFill/>
          <a:ln w="9528" cap="flat">
            <a:solidFill>
              <a:srgbClr val="003296"/>
            </a:solidFill>
            <a:prstDash val="solid"/>
            <a:miter/>
          </a:ln>
        </p:spPr>
      </p:pic>
      <p:sp>
        <p:nvSpPr>
          <p:cNvPr id="25" name="TextBox 6">
            <a:extLst>
              <a:ext uri="{FF2B5EF4-FFF2-40B4-BE49-F238E27FC236}">
                <a16:creationId xmlns:a16="http://schemas.microsoft.com/office/drawing/2014/main" id="{DD2AE068-DDA2-4B93-0185-ED3378249E06}"/>
              </a:ext>
            </a:extLst>
          </p:cNvPr>
          <p:cNvSpPr txBox="1"/>
          <p:nvPr/>
        </p:nvSpPr>
        <p:spPr>
          <a:xfrm>
            <a:off x="7790349" y="6606969"/>
            <a:ext cx="1310646" cy="184663"/>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600" b="0" i="1" u="none" strike="noStrike" kern="1200" cap="none" spc="0" baseline="0">
                <a:solidFill>
                  <a:srgbClr val="FFFFFF"/>
                </a:solidFill>
                <a:uFillTx/>
                <a:latin typeface="Calibri"/>
              </a:rPr>
              <a:t>© </a:t>
            </a:r>
            <a:r>
              <a:rPr lang="fr-BE" sz="600" b="0" i="0" u="none" strike="noStrike" kern="1200" cap="none" spc="0" baseline="0">
                <a:solidFill>
                  <a:srgbClr val="FFFFFF"/>
                </a:solidFill>
                <a:uFillTx/>
                <a:latin typeface="Calibri"/>
              </a:rPr>
              <a:t>PUBLIC DOMAIN</a:t>
            </a:r>
          </a:p>
        </p:txBody>
      </p:sp>
      <p:sp>
        <p:nvSpPr>
          <p:cNvPr id="26" name="Flowchart: Connector 16">
            <a:extLst>
              <a:ext uri="{FF2B5EF4-FFF2-40B4-BE49-F238E27FC236}">
                <a16:creationId xmlns:a16="http://schemas.microsoft.com/office/drawing/2014/main" id="{325BA356-20D3-A89B-63C6-22D9DCF72917}"/>
              </a:ext>
            </a:extLst>
          </p:cNvPr>
          <p:cNvSpPr/>
          <p:nvPr/>
        </p:nvSpPr>
        <p:spPr>
          <a:xfrm>
            <a:off x="5062255" y="2585886"/>
            <a:ext cx="156847" cy="14861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FFFFFF"/>
          </a:solidFill>
          <a:ln w="12701" cap="flat">
            <a:solidFill>
              <a:srgbClr val="2F5597"/>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IE" sz="800" b="0" i="0" u="none" strike="noStrike" kern="1200" cap="none" spc="0" baseline="0">
                <a:solidFill>
                  <a:srgbClr val="2F5597"/>
                </a:solidFill>
                <a:uFillTx/>
                <a:latin typeface="Calibri"/>
              </a:rPr>
              <a:t>1</a:t>
            </a:r>
          </a:p>
        </p:txBody>
      </p:sp>
      <p:sp>
        <p:nvSpPr>
          <p:cNvPr id="27" name="Flowchart: Connector 43">
            <a:extLst>
              <a:ext uri="{FF2B5EF4-FFF2-40B4-BE49-F238E27FC236}">
                <a16:creationId xmlns:a16="http://schemas.microsoft.com/office/drawing/2014/main" id="{2310B039-CDAA-83A0-FEBE-7DB9EFEBDA88}"/>
              </a:ext>
            </a:extLst>
          </p:cNvPr>
          <p:cNvSpPr/>
          <p:nvPr/>
        </p:nvSpPr>
        <p:spPr>
          <a:xfrm>
            <a:off x="7166847" y="2557476"/>
            <a:ext cx="156847" cy="14861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FFFFFF"/>
          </a:solidFill>
          <a:ln w="12701" cap="flat">
            <a:solidFill>
              <a:srgbClr val="2F5597"/>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IE" sz="800" b="0" i="0" u="none" strike="noStrike" kern="1200" cap="none" spc="0" baseline="0">
                <a:solidFill>
                  <a:srgbClr val="2F5597"/>
                </a:solidFill>
                <a:uFillTx/>
                <a:latin typeface="Calibri"/>
              </a:rPr>
              <a:t>2</a:t>
            </a:r>
          </a:p>
        </p:txBody>
      </p:sp>
      <p:sp>
        <p:nvSpPr>
          <p:cNvPr id="28" name="Flowchart: Connector 44">
            <a:extLst>
              <a:ext uri="{FF2B5EF4-FFF2-40B4-BE49-F238E27FC236}">
                <a16:creationId xmlns:a16="http://schemas.microsoft.com/office/drawing/2014/main" id="{4B2668CB-5D40-B821-185A-CD1FC78927C7}"/>
              </a:ext>
            </a:extLst>
          </p:cNvPr>
          <p:cNvSpPr/>
          <p:nvPr/>
        </p:nvSpPr>
        <p:spPr>
          <a:xfrm>
            <a:off x="5069488" y="4530577"/>
            <a:ext cx="156847" cy="14861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FFFFFF"/>
          </a:solidFill>
          <a:ln w="12701" cap="flat">
            <a:solidFill>
              <a:srgbClr val="2F5597"/>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IE" sz="800" b="0" i="0" u="none" strike="noStrike" kern="1200" cap="none" spc="0" baseline="0">
                <a:solidFill>
                  <a:srgbClr val="2F5597"/>
                </a:solidFill>
                <a:uFillTx/>
                <a:latin typeface="Calibri"/>
              </a:rPr>
              <a:t>3</a:t>
            </a:r>
          </a:p>
        </p:txBody>
      </p:sp>
      <p:sp>
        <p:nvSpPr>
          <p:cNvPr id="29" name="Flowchart: Connector 45">
            <a:extLst>
              <a:ext uri="{FF2B5EF4-FFF2-40B4-BE49-F238E27FC236}">
                <a16:creationId xmlns:a16="http://schemas.microsoft.com/office/drawing/2014/main" id="{19F1773A-7E43-BA6E-02CD-27BB6EEA8E56}"/>
              </a:ext>
            </a:extLst>
          </p:cNvPr>
          <p:cNvSpPr/>
          <p:nvPr/>
        </p:nvSpPr>
        <p:spPr>
          <a:xfrm>
            <a:off x="7166372" y="4536100"/>
            <a:ext cx="156847" cy="14861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FFFFFF"/>
          </a:solidFill>
          <a:ln w="12701" cap="flat">
            <a:solidFill>
              <a:srgbClr val="2F5597"/>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IE" sz="800" b="0" i="0" u="none" strike="noStrike" kern="1200" cap="none" spc="0" baseline="0">
                <a:solidFill>
                  <a:srgbClr val="2F5597"/>
                </a:solidFill>
                <a:uFillTx/>
                <a:latin typeface="Calibri"/>
              </a:rPr>
              <a:t>4</a:t>
            </a:r>
          </a:p>
        </p:txBody>
      </p:sp>
      <p:sp>
        <p:nvSpPr>
          <p:cNvPr id="30" name="Flowchart: Connector 46">
            <a:extLst>
              <a:ext uri="{FF2B5EF4-FFF2-40B4-BE49-F238E27FC236}">
                <a16:creationId xmlns:a16="http://schemas.microsoft.com/office/drawing/2014/main" id="{26CEBABD-D4A9-42E8-29AA-A255FA60E5CD}"/>
              </a:ext>
            </a:extLst>
          </p:cNvPr>
          <p:cNvSpPr/>
          <p:nvPr/>
        </p:nvSpPr>
        <p:spPr>
          <a:xfrm>
            <a:off x="7172462" y="6584228"/>
            <a:ext cx="156847" cy="14861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FFFFFF"/>
          </a:solidFill>
          <a:ln w="12701" cap="flat">
            <a:solidFill>
              <a:srgbClr val="2F5597"/>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IE" sz="800" b="0" i="0" u="none" strike="noStrike" kern="1200" cap="none" spc="0" baseline="0">
                <a:solidFill>
                  <a:srgbClr val="2F5597"/>
                </a:solidFill>
                <a:uFillTx/>
                <a:latin typeface="Calibri"/>
              </a:rPr>
              <a:t>8</a:t>
            </a:r>
          </a:p>
        </p:txBody>
      </p:sp>
      <p:sp>
        <p:nvSpPr>
          <p:cNvPr id="31" name="Flowchart: Connector 47">
            <a:extLst>
              <a:ext uri="{FF2B5EF4-FFF2-40B4-BE49-F238E27FC236}">
                <a16:creationId xmlns:a16="http://schemas.microsoft.com/office/drawing/2014/main" id="{AD0B7A7F-0FD8-DB37-49B6-96B27F1EB7A7}"/>
              </a:ext>
            </a:extLst>
          </p:cNvPr>
          <p:cNvSpPr/>
          <p:nvPr/>
        </p:nvSpPr>
        <p:spPr>
          <a:xfrm>
            <a:off x="5072954" y="6548676"/>
            <a:ext cx="156847" cy="14861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FFFFFF"/>
          </a:solidFill>
          <a:ln w="12701" cap="flat">
            <a:solidFill>
              <a:srgbClr val="2F5597"/>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IE" sz="800" b="0" i="0" u="none" strike="noStrike" kern="1200" cap="none" spc="0" baseline="0">
                <a:solidFill>
                  <a:srgbClr val="2F5597"/>
                </a:solidFill>
                <a:uFillTx/>
                <a:latin typeface="Calibri"/>
              </a:rPr>
              <a:t>7</a:t>
            </a:r>
          </a:p>
        </p:txBody>
      </p:sp>
      <p:sp>
        <p:nvSpPr>
          <p:cNvPr id="32" name="Flowchart: Connector 48">
            <a:extLst>
              <a:ext uri="{FF2B5EF4-FFF2-40B4-BE49-F238E27FC236}">
                <a16:creationId xmlns:a16="http://schemas.microsoft.com/office/drawing/2014/main" id="{8C113379-2082-6ED6-F0A8-994DE5B909A4}"/>
              </a:ext>
            </a:extLst>
          </p:cNvPr>
          <p:cNvSpPr/>
          <p:nvPr/>
        </p:nvSpPr>
        <p:spPr>
          <a:xfrm>
            <a:off x="2433904" y="6209845"/>
            <a:ext cx="156847" cy="14861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FFFFFF"/>
          </a:solidFill>
          <a:ln w="12701" cap="flat">
            <a:solidFill>
              <a:srgbClr val="2F5597"/>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IE" sz="800" b="0" i="0" u="none" strike="noStrike" kern="1200" cap="none" spc="0" baseline="0">
                <a:solidFill>
                  <a:srgbClr val="2F5597"/>
                </a:solidFill>
                <a:uFillTx/>
                <a:latin typeface="Calibri"/>
              </a:rPr>
              <a:t>6</a:t>
            </a:r>
          </a:p>
        </p:txBody>
      </p:sp>
      <p:sp>
        <p:nvSpPr>
          <p:cNvPr id="33" name="Flowchart: Connector 49">
            <a:extLst>
              <a:ext uri="{FF2B5EF4-FFF2-40B4-BE49-F238E27FC236}">
                <a16:creationId xmlns:a16="http://schemas.microsoft.com/office/drawing/2014/main" id="{C6906581-D49B-E450-8E19-D750D7E7A471}"/>
              </a:ext>
            </a:extLst>
          </p:cNvPr>
          <p:cNvSpPr/>
          <p:nvPr/>
        </p:nvSpPr>
        <p:spPr>
          <a:xfrm>
            <a:off x="570100" y="6532665"/>
            <a:ext cx="156847" cy="14861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FFFFFF"/>
          </a:solidFill>
          <a:ln w="12701" cap="flat">
            <a:solidFill>
              <a:srgbClr val="2F5597"/>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IE" sz="800" b="0" i="0" u="none" strike="noStrike" kern="1200" cap="none" spc="0" baseline="0">
                <a:solidFill>
                  <a:srgbClr val="2F5597"/>
                </a:solidFill>
                <a:uFillTx/>
                <a:latin typeface="Calibri"/>
              </a:rPr>
              <a:t>5</a:t>
            </a:r>
          </a:p>
        </p:txBody>
      </p:sp>
      <p:sp>
        <p:nvSpPr>
          <p:cNvPr id="34" name="Rectangle 36">
            <a:extLst>
              <a:ext uri="{FF2B5EF4-FFF2-40B4-BE49-F238E27FC236}">
                <a16:creationId xmlns:a16="http://schemas.microsoft.com/office/drawing/2014/main" id="{1E44FDFB-0B1E-9875-1617-8C60686590D4}"/>
              </a:ext>
            </a:extLst>
          </p:cNvPr>
          <p:cNvSpPr/>
          <p:nvPr/>
        </p:nvSpPr>
        <p:spPr>
          <a:xfrm rot="16200004">
            <a:off x="8330655" y="6044636"/>
            <a:ext cx="1380506" cy="246220"/>
          </a:xfrm>
          <a:prstGeom prst="rect">
            <a:avLst/>
          </a:prstGeom>
          <a:noFill/>
          <a:ln cap="flat">
            <a:noFill/>
            <a:prstDash val="solid"/>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000" b="1" i="0" u="none" strike="noStrike" kern="1200" cap="none" spc="0" baseline="0">
                <a:solidFill>
                  <a:srgbClr val="2A4591"/>
                </a:solidFill>
                <a:uFillTx/>
                <a:latin typeface="Arial"/>
                <a:ea typeface="Arial"/>
                <a:cs typeface="Arial"/>
              </a:rPr>
              <a:t>KAS IR EIROPA?</a:t>
            </a:r>
          </a:p>
        </p:txBody>
      </p:sp>
      <p:cxnSp>
        <p:nvCxnSpPr>
          <p:cNvPr id="35" name="Connecteur droit 12">
            <a:extLst>
              <a:ext uri="{FF2B5EF4-FFF2-40B4-BE49-F238E27FC236}">
                <a16:creationId xmlns:a16="http://schemas.microsoft.com/office/drawing/2014/main" id="{3FCE2BFB-CE4F-A400-A002-FE357E4B2882}"/>
              </a:ext>
            </a:extLst>
          </p:cNvPr>
          <p:cNvCxnSpPr/>
          <p:nvPr/>
        </p:nvCxnSpPr>
        <p:spPr>
          <a:xfrm>
            <a:off x="8897779" y="5477493"/>
            <a:ext cx="246221" cy="0"/>
          </a:xfrm>
          <a:prstGeom prst="straightConnector1">
            <a:avLst/>
          </a:prstGeom>
          <a:noFill/>
          <a:ln w="12701" cap="flat">
            <a:solidFill>
              <a:srgbClr val="2A4591"/>
            </a:solidFill>
            <a:prstDash val="solid"/>
            <a:miter/>
          </a:ln>
        </p:spPr>
      </p:cxnSp>
    </p:spTree>
  </p:cSld>
  <p:clrMapOvr>
    <a:masterClrMapping/>
  </p:clrMapOvr>
  <p:timing>
    <p:tnLst>
      <p:par>
        <p:cTn id="1" dur="indefinite" restart="never" nodeType="tmRoot">
          <p:childTnLst>
            <p:seq concurrent="1" nextAc="seek">
              <p:cTn id="2" dur="indefinite" nodeType="mainSeq">
                <p:childTnLst>
                  <p:par>
                    <p:cTn id="3" fill="hold">
                      <p:stCondLst>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par>
                                <p:cTn id="11" presetID="16" presetClass="entr" presetSubtype="21"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arn(inVertical)">
                                      <p:cBhvr>
                                        <p:cTn id="13" dur="500"/>
                                        <p:tgtEl>
                                          <p:spTgt spid="12"/>
                                        </p:tgtEl>
                                      </p:cBhvr>
                                    </p:animEffect>
                                  </p:childTnLst>
                                </p:cTn>
                              </p:par>
                              <p:par>
                                <p:cTn id="14" presetID="16" presetClass="entr" presetSubtype="21"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barn(inVertical)">
                                      <p:cBhvr>
                                        <p:cTn id="16" dur="500"/>
                                        <p:tgtEl>
                                          <p:spTgt spid="16"/>
                                        </p:tgtEl>
                                      </p:cBhvr>
                                    </p:animEffect>
                                  </p:childTnLst>
                                </p:cTn>
                              </p:par>
                              <p:par>
                                <p:cTn id="17" presetID="16" presetClass="entr" presetSubtype="21"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barn(inVertical)">
                                      <p:cBhvr>
                                        <p:cTn id="19" dur="500"/>
                                        <p:tgtEl>
                                          <p:spTgt spid="14"/>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barn(inVertical)">
                                      <p:cBhvr>
                                        <p:cTn id="22" dur="500"/>
                                        <p:tgtEl>
                                          <p:spTgt spid="19"/>
                                        </p:tgtEl>
                                      </p:cBhvr>
                                    </p:animEffect>
                                  </p:childTnLst>
                                </p:cTn>
                              </p:par>
                              <p:par>
                                <p:cTn id="23" presetID="16" presetClass="entr" presetSubtype="21" fill="hold"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barn(inVertical)">
                                      <p:cBhvr>
                                        <p:cTn id="25" dur="500"/>
                                        <p:tgtEl>
                                          <p:spTgt spid="20"/>
                                        </p:tgtEl>
                                      </p:cBhvr>
                                    </p:animEffect>
                                  </p:childTnLst>
                                </p:cTn>
                              </p:par>
                              <p:par>
                                <p:cTn id="26" presetID="16" presetClass="entr" presetSubtype="21" fill="hold" nodeType="with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barn(inVertical)">
                                      <p:cBhvr>
                                        <p:cTn id="28" dur="500"/>
                                        <p:tgtEl>
                                          <p:spTgt spid="22"/>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barn(inVertical)">
                                      <p:cBhvr>
                                        <p:cTn id="31" dur="500"/>
                                        <p:tgtEl>
                                          <p:spTgt spid="13"/>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barn(inVertical)">
                                      <p:cBhvr>
                                        <p:cTn id="34" dur="500"/>
                                        <p:tgtEl>
                                          <p:spTgt spid="18"/>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barn(inVertical)">
                                      <p:cBhvr>
                                        <p:cTn id="37" dur="500"/>
                                        <p:tgtEl>
                                          <p:spTgt spid="11"/>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barn(inVertical)">
                                      <p:cBhvr>
                                        <p:cTn id="40" dur="500"/>
                                        <p:tgtEl>
                                          <p:spTgt spid="21"/>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barn(inVertical)">
                                      <p:cBhvr>
                                        <p:cTn id="43" dur="500"/>
                                        <p:tgtEl>
                                          <p:spTgt spid="17"/>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23"/>
                                        </p:tgtEl>
                                        <p:attrNameLst>
                                          <p:attrName>style.visibility</p:attrName>
                                        </p:attrNameLst>
                                      </p:cBhvr>
                                      <p:to>
                                        <p:strVal val="visible"/>
                                      </p:to>
                                    </p:set>
                                    <p:animEffect transition="in" filter="barn(inVertical)">
                                      <p:cBhvr>
                                        <p:cTn id="46" dur="500"/>
                                        <p:tgtEl>
                                          <p:spTgt spid="23"/>
                                        </p:tgtEl>
                                      </p:cBhvr>
                                    </p:animEffect>
                                  </p:childTnLst>
                                </p:cTn>
                              </p:par>
                              <p:par>
                                <p:cTn id="47" presetID="16" presetClass="entr" presetSubtype="21" fill="hold" grpId="0" nodeType="withEffect">
                                  <p:stCondLst>
                                    <p:cond delay="0"/>
                                  </p:stCondLst>
                                  <p:childTnLst>
                                    <p:set>
                                      <p:cBhvr>
                                        <p:cTn id="48" dur="1" fill="hold">
                                          <p:stCondLst>
                                            <p:cond delay="0"/>
                                          </p:stCondLst>
                                        </p:cTn>
                                        <p:tgtEl>
                                          <p:spTgt spid="15"/>
                                        </p:tgtEl>
                                        <p:attrNameLst>
                                          <p:attrName>style.visibility</p:attrName>
                                        </p:attrNameLst>
                                      </p:cBhvr>
                                      <p:to>
                                        <p:strVal val="visible"/>
                                      </p:to>
                                    </p:set>
                                    <p:animEffect transition="in" filter="barn(inVertical)">
                                      <p:cBhvr>
                                        <p:cTn id="49" dur="500"/>
                                        <p:tgtEl>
                                          <p:spTgt spid="15"/>
                                        </p:tgtEl>
                                      </p:cBhvr>
                                    </p:animEffect>
                                  </p:childTnLst>
                                </p:cTn>
                              </p:par>
                              <p:par>
                                <p:cTn id="50" presetID="16" presetClass="entr" presetSubtype="21" fill="hold" nodeType="withEffect">
                                  <p:stCondLst>
                                    <p:cond delay="0"/>
                                  </p:stCondLst>
                                  <p:childTnLst>
                                    <p:set>
                                      <p:cBhvr>
                                        <p:cTn id="51" dur="1" fill="hold">
                                          <p:stCondLst>
                                            <p:cond delay="0"/>
                                          </p:stCondLst>
                                        </p:cTn>
                                        <p:tgtEl>
                                          <p:spTgt spid="24"/>
                                        </p:tgtEl>
                                        <p:attrNameLst>
                                          <p:attrName>style.visibility</p:attrName>
                                        </p:attrNameLst>
                                      </p:cBhvr>
                                      <p:to>
                                        <p:strVal val="visible"/>
                                      </p:to>
                                    </p:set>
                                    <p:animEffect transition="in" filter="barn(inVertical)">
                                      <p:cBhvr>
                                        <p:cTn id="52" dur="500"/>
                                        <p:tgtEl>
                                          <p:spTgt spid="24"/>
                                        </p:tgtEl>
                                      </p:cBhvr>
                                    </p:animEffect>
                                  </p:childTnLst>
                                </p:cTn>
                              </p:par>
                              <p:par>
                                <p:cTn id="53" presetID="16" presetClass="entr" presetSubtype="21" fill="hold" grpId="0" nodeType="withEffect">
                                  <p:stCondLst>
                                    <p:cond delay="0"/>
                                  </p:stCondLst>
                                  <p:childTnLst>
                                    <p:set>
                                      <p:cBhvr>
                                        <p:cTn id="54" dur="1" fill="hold">
                                          <p:stCondLst>
                                            <p:cond delay="0"/>
                                          </p:stCondLst>
                                        </p:cTn>
                                        <p:tgtEl>
                                          <p:spTgt spid="25"/>
                                        </p:tgtEl>
                                        <p:attrNameLst>
                                          <p:attrName>style.visibility</p:attrName>
                                        </p:attrNameLst>
                                      </p:cBhvr>
                                      <p:to>
                                        <p:strVal val="visible"/>
                                      </p:to>
                                    </p:set>
                                    <p:animEffect transition="in" filter="barn(inVertical)">
                                      <p:cBhvr>
                                        <p:cTn id="55" dur="500"/>
                                        <p:tgtEl>
                                          <p:spTgt spid="25"/>
                                        </p:tgtEl>
                                      </p:cBhvr>
                                    </p:animEffect>
                                  </p:childTnLst>
                                </p:cTn>
                              </p:par>
                              <p:par>
                                <p:cTn id="56" presetID="16" presetClass="entr" presetSubtype="21" fill="hold" grpId="0" nodeType="withEffect">
                                  <p:stCondLst>
                                    <p:cond delay="0"/>
                                  </p:stCondLst>
                                  <p:childTnLst>
                                    <p:set>
                                      <p:cBhvr>
                                        <p:cTn id="57" dur="1" fill="hold">
                                          <p:stCondLst>
                                            <p:cond delay="0"/>
                                          </p:stCondLst>
                                        </p:cTn>
                                        <p:tgtEl>
                                          <p:spTgt spid="26"/>
                                        </p:tgtEl>
                                        <p:attrNameLst>
                                          <p:attrName>style.visibility</p:attrName>
                                        </p:attrNameLst>
                                      </p:cBhvr>
                                      <p:to>
                                        <p:strVal val="visible"/>
                                      </p:to>
                                    </p:set>
                                    <p:animEffect transition="in" filter="barn(inVertical)">
                                      <p:cBhvr>
                                        <p:cTn id="58" dur="500"/>
                                        <p:tgtEl>
                                          <p:spTgt spid="26"/>
                                        </p:tgtEl>
                                      </p:cBhvr>
                                    </p:animEffect>
                                  </p:childTnLst>
                                </p:cTn>
                              </p:par>
                              <p:par>
                                <p:cTn id="59" presetID="16" presetClass="entr" presetSubtype="21" fill="hold" grpId="0" nodeType="withEffect">
                                  <p:stCondLst>
                                    <p:cond delay="0"/>
                                  </p:stCondLst>
                                  <p:childTnLst>
                                    <p:set>
                                      <p:cBhvr>
                                        <p:cTn id="60" dur="1" fill="hold">
                                          <p:stCondLst>
                                            <p:cond delay="0"/>
                                          </p:stCondLst>
                                        </p:cTn>
                                        <p:tgtEl>
                                          <p:spTgt spid="27"/>
                                        </p:tgtEl>
                                        <p:attrNameLst>
                                          <p:attrName>style.visibility</p:attrName>
                                        </p:attrNameLst>
                                      </p:cBhvr>
                                      <p:to>
                                        <p:strVal val="visible"/>
                                      </p:to>
                                    </p:set>
                                    <p:animEffect transition="in" filter="barn(inVertical)">
                                      <p:cBhvr>
                                        <p:cTn id="61" dur="500"/>
                                        <p:tgtEl>
                                          <p:spTgt spid="27"/>
                                        </p:tgtEl>
                                      </p:cBhvr>
                                    </p:animEffect>
                                  </p:childTnLst>
                                </p:cTn>
                              </p:par>
                              <p:par>
                                <p:cTn id="62" presetID="16" presetClass="entr" presetSubtype="21" fill="hold" grpId="0" nodeType="withEffect">
                                  <p:stCondLst>
                                    <p:cond delay="0"/>
                                  </p:stCondLst>
                                  <p:childTnLst>
                                    <p:set>
                                      <p:cBhvr>
                                        <p:cTn id="63" dur="1" fill="hold">
                                          <p:stCondLst>
                                            <p:cond delay="0"/>
                                          </p:stCondLst>
                                        </p:cTn>
                                        <p:tgtEl>
                                          <p:spTgt spid="28"/>
                                        </p:tgtEl>
                                        <p:attrNameLst>
                                          <p:attrName>style.visibility</p:attrName>
                                        </p:attrNameLst>
                                      </p:cBhvr>
                                      <p:to>
                                        <p:strVal val="visible"/>
                                      </p:to>
                                    </p:set>
                                    <p:animEffect transition="in" filter="barn(inVertical)">
                                      <p:cBhvr>
                                        <p:cTn id="64" dur="500"/>
                                        <p:tgtEl>
                                          <p:spTgt spid="28"/>
                                        </p:tgtEl>
                                      </p:cBhvr>
                                    </p:animEffect>
                                  </p:childTnLst>
                                </p:cTn>
                              </p:par>
                              <p:par>
                                <p:cTn id="65" presetID="16" presetClass="entr" presetSubtype="21" fill="hold" grpId="0" nodeType="withEffect">
                                  <p:stCondLst>
                                    <p:cond delay="0"/>
                                  </p:stCondLst>
                                  <p:childTnLst>
                                    <p:set>
                                      <p:cBhvr>
                                        <p:cTn id="66" dur="1" fill="hold">
                                          <p:stCondLst>
                                            <p:cond delay="0"/>
                                          </p:stCondLst>
                                        </p:cTn>
                                        <p:tgtEl>
                                          <p:spTgt spid="29"/>
                                        </p:tgtEl>
                                        <p:attrNameLst>
                                          <p:attrName>style.visibility</p:attrName>
                                        </p:attrNameLst>
                                      </p:cBhvr>
                                      <p:to>
                                        <p:strVal val="visible"/>
                                      </p:to>
                                    </p:set>
                                    <p:animEffect transition="in" filter="barn(inVertical)">
                                      <p:cBhvr>
                                        <p:cTn id="67" dur="500"/>
                                        <p:tgtEl>
                                          <p:spTgt spid="29"/>
                                        </p:tgtEl>
                                      </p:cBhvr>
                                    </p:animEffect>
                                  </p:childTnLst>
                                </p:cTn>
                              </p:par>
                              <p:par>
                                <p:cTn id="68" presetID="16" presetClass="entr" presetSubtype="21" fill="hold" grpId="0" nodeType="withEffect">
                                  <p:stCondLst>
                                    <p:cond delay="0"/>
                                  </p:stCondLst>
                                  <p:childTnLst>
                                    <p:set>
                                      <p:cBhvr>
                                        <p:cTn id="69" dur="1" fill="hold">
                                          <p:stCondLst>
                                            <p:cond delay="0"/>
                                          </p:stCondLst>
                                        </p:cTn>
                                        <p:tgtEl>
                                          <p:spTgt spid="30"/>
                                        </p:tgtEl>
                                        <p:attrNameLst>
                                          <p:attrName>style.visibility</p:attrName>
                                        </p:attrNameLst>
                                      </p:cBhvr>
                                      <p:to>
                                        <p:strVal val="visible"/>
                                      </p:to>
                                    </p:set>
                                    <p:animEffect transition="in" filter="barn(inVertical)">
                                      <p:cBhvr>
                                        <p:cTn id="70" dur="500"/>
                                        <p:tgtEl>
                                          <p:spTgt spid="30"/>
                                        </p:tgtEl>
                                      </p:cBhvr>
                                    </p:animEffect>
                                  </p:childTnLst>
                                </p:cTn>
                              </p:par>
                              <p:par>
                                <p:cTn id="71" presetID="16" presetClass="entr" presetSubtype="21" fill="hold" grpId="0" nodeType="withEffect">
                                  <p:stCondLst>
                                    <p:cond delay="0"/>
                                  </p:stCondLst>
                                  <p:childTnLst>
                                    <p:set>
                                      <p:cBhvr>
                                        <p:cTn id="72" dur="1" fill="hold">
                                          <p:stCondLst>
                                            <p:cond delay="0"/>
                                          </p:stCondLst>
                                        </p:cTn>
                                        <p:tgtEl>
                                          <p:spTgt spid="31"/>
                                        </p:tgtEl>
                                        <p:attrNameLst>
                                          <p:attrName>style.visibility</p:attrName>
                                        </p:attrNameLst>
                                      </p:cBhvr>
                                      <p:to>
                                        <p:strVal val="visible"/>
                                      </p:to>
                                    </p:set>
                                    <p:animEffect transition="in" filter="barn(inVertical)">
                                      <p:cBhvr>
                                        <p:cTn id="73" dur="500"/>
                                        <p:tgtEl>
                                          <p:spTgt spid="31"/>
                                        </p:tgtEl>
                                      </p:cBhvr>
                                    </p:animEffect>
                                  </p:childTnLst>
                                </p:cTn>
                              </p:par>
                              <p:par>
                                <p:cTn id="74" presetID="16" presetClass="entr" presetSubtype="21" fill="hold" grpId="0" nodeType="withEffect">
                                  <p:stCondLst>
                                    <p:cond delay="0"/>
                                  </p:stCondLst>
                                  <p:childTnLst>
                                    <p:set>
                                      <p:cBhvr>
                                        <p:cTn id="75" dur="1" fill="hold">
                                          <p:stCondLst>
                                            <p:cond delay="0"/>
                                          </p:stCondLst>
                                        </p:cTn>
                                        <p:tgtEl>
                                          <p:spTgt spid="32"/>
                                        </p:tgtEl>
                                        <p:attrNameLst>
                                          <p:attrName>style.visibility</p:attrName>
                                        </p:attrNameLst>
                                      </p:cBhvr>
                                      <p:to>
                                        <p:strVal val="visible"/>
                                      </p:to>
                                    </p:set>
                                    <p:animEffect transition="in" filter="barn(inVertical)">
                                      <p:cBhvr>
                                        <p:cTn id="76" dur="500"/>
                                        <p:tgtEl>
                                          <p:spTgt spid="32"/>
                                        </p:tgtEl>
                                      </p:cBhvr>
                                    </p:animEffect>
                                  </p:childTnLst>
                                </p:cTn>
                              </p:par>
                              <p:par>
                                <p:cTn id="77" presetID="16" presetClass="entr" presetSubtype="21" fill="hold" grpId="0" nodeType="withEffect">
                                  <p:stCondLst>
                                    <p:cond delay="0"/>
                                  </p:stCondLst>
                                  <p:childTnLst>
                                    <p:set>
                                      <p:cBhvr>
                                        <p:cTn id="78" dur="1" fill="hold">
                                          <p:stCondLst>
                                            <p:cond delay="0"/>
                                          </p:stCondLst>
                                        </p:cTn>
                                        <p:tgtEl>
                                          <p:spTgt spid="33"/>
                                        </p:tgtEl>
                                        <p:attrNameLst>
                                          <p:attrName>style.visibility</p:attrName>
                                        </p:attrNameLst>
                                      </p:cBhvr>
                                      <p:to>
                                        <p:strVal val="visible"/>
                                      </p:to>
                                    </p:set>
                                    <p:animEffect transition="in" filter="barn(inVertical)">
                                      <p:cBhvr>
                                        <p:cTn id="79"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15" grpId="0"/>
      <p:bldP spid="17" grpId="0"/>
      <p:bldP spid="18" grpId="0"/>
      <p:bldP spid="19" grpId="0" animBg="1"/>
      <p:bldP spid="21" grpId="0"/>
      <p:bldP spid="23" grpId="0"/>
      <p:bldP spid="25" grpId="0"/>
      <p:bldP spid="26" grpId="0" animBg="1"/>
      <p:bldP spid="27" grpId="0" animBg="1"/>
      <p:bldP spid="28" grpId="0" animBg="1"/>
      <p:bldP spid="29" grpId="0" animBg="1"/>
      <p:bldP spid="30" grpId="0" animBg="1"/>
      <p:bldP spid="31" grpId="0" animBg="1"/>
      <p:bldP spid="32" grpId="0" animBg="1"/>
      <p:bldP spid="3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name="Slide102">
    <p:bg>
      <p:bgPr>
        <a:solidFill>
          <a:srgbClr val="F0F4FA"/>
        </a:solidFill>
        <a:effectLst/>
      </p:bgPr>
    </p:bg>
    <p:spTree>
      <p:nvGrpSpPr>
        <p:cNvPr id="1" name=""/>
        <p:cNvGrpSpPr/>
        <p:nvPr/>
      </p:nvGrpSpPr>
      <p:grpSpPr>
        <a:xfrm>
          <a:off x="0" y="0"/>
          <a:ext cx="0" cy="0"/>
          <a:chOff x="0" y="0"/>
          <a:chExt cx="0" cy="0"/>
        </a:xfrm>
      </p:grpSpPr>
      <p:sp>
        <p:nvSpPr>
          <p:cNvPr id="2" name="Larme 8">
            <a:extLst>
              <a:ext uri="{FF2B5EF4-FFF2-40B4-BE49-F238E27FC236}">
                <a16:creationId xmlns:a16="http://schemas.microsoft.com/office/drawing/2014/main" id="{A06C7AAC-FBDB-F97B-6130-5AC8DBC0FA98}"/>
              </a:ext>
            </a:extLst>
          </p:cNvPr>
          <p:cNvSpPr/>
          <p:nvPr/>
        </p:nvSpPr>
        <p:spPr>
          <a:xfrm rot="5400013">
            <a:off x="110668" y="80257"/>
            <a:ext cx="620905" cy="681694"/>
          </a:xfrm>
          <a:custGeom>
            <a:avLst/>
            <a:gdLst>
              <a:gd name="f0" fmla="val 10800000"/>
              <a:gd name="f1" fmla="val 5400000"/>
              <a:gd name="f2" fmla="val 180"/>
              <a:gd name="f3" fmla="val w"/>
              <a:gd name="f4" fmla="val h"/>
              <a:gd name="f5" fmla="val ss"/>
              <a:gd name="f6" fmla="val 0"/>
              <a:gd name="f7" fmla="*/ 5419351 1 1725033"/>
              <a:gd name="f8" fmla="sqrt 2"/>
              <a:gd name="f9" fmla="val 93334"/>
              <a:gd name="f10" fmla="+- 0 0 -180"/>
              <a:gd name="f11" fmla="+- 0 0 -360"/>
              <a:gd name="f12" fmla="abs f3"/>
              <a:gd name="f13" fmla="abs f4"/>
              <a:gd name="f14" fmla="abs f5"/>
              <a:gd name="f15" fmla="+- 2700000 f1 0"/>
              <a:gd name="f16" fmla="*/ f10 f0 1"/>
              <a:gd name="f17" fmla="*/ f11 f0 1"/>
              <a:gd name="f18" fmla="?: f12 f3 1"/>
              <a:gd name="f19" fmla="?: f13 f4 1"/>
              <a:gd name="f20" fmla="?: f14 f5 1"/>
              <a:gd name="f21" fmla="+- f15 0 f1"/>
              <a:gd name="f22" fmla="*/ f16 1 f2"/>
              <a:gd name="f23" fmla="*/ f17 1 f2"/>
              <a:gd name="f24" fmla="*/ f18 1 21600"/>
              <a:gd name="f25" fmla="*/ f19 1 21600"/>
              <a:gd name="f26" fmla="*/ 21600 f18 1"/>
              <a:gd name="f27" fmla="*/ 21600 f19 1"/>
              <a:gd name="f28" fmla="+- f21 f1 0"/>
              <a:gd name="f29" fmla="+- f22 0 f1"/>
              <a:gd name="f30" fmla="+- f23 0 f1"/>
              <a:gd name="f31" fmla="min f25 f24"/>
              <a:gd name="f32" fmla="*/ f26 1 f20"/>
              <a:gd name="f33" fmla="*/ f27 1 f20"/>
              <a:gd name="f34" fmla="*/ f28 f7 1"/>
              <a:gd name="f35" fmla="val f32"/>
              <a:gd name="f36" fmla="val f33"/>
              <a:gd name="f37" fmla="*/ f34 1 f0"/>
              <a:gd name="f38" fmla="*/ f6 f31 1"/>
              <a:gd name="f39" fmla="+- f36 0 f6"/>
              <a:gd name="f40" fmla="+- f35 0 f6"/>
              <a:gd name="f41" fmla="+- 0 0 f37"/>
              <a:gd name="f42" fmla="*/ f35 f31 1"/>
              <a:gd name="f43" fmla="*/ f39 1 2"/>
              <a:gd name="f44" fmla="*/ f40 1 2"/>
              <a:gd name="f45" fmla="+- 0 0 f41"/>
              <a:gd name="f46" fmla="+- f6 f43 0"/>
              <a:gd name="f47" fmla="+- f6 f44 0"/>
              <a:gd name="f48" fmla="*/ f44 f8 1"/>
              <a:gd name="f49" fmla="*/ f43 f8 1"/>
              <a:gd name="f50" fmla="*/ f45 f0 1"/>
              <a:gd name="f51" fmla="*/ f44 f31 1"/>
              <a:gd name="f52" fmla="*/ f43 f31 1"/>
              <a:gd name="f53" fmla="*/ f48 f9 1"/>
              <a:gd name="f54" fmla="*/ f49 f9 1"/>
              <a:gd name="f55" fmla="*/ f50 1 f7"/>
              <a:gd name="f56" fmla="*/ f46 f31 1"/>
              <a:gd name="f57" fmla="*/ f53 1 100000"/>
              <a:gd name="f58" fmla="*/ f54 1 100000"/>
              <a:gd name="f59" fmla="+- f55 0 f1"/>
              <a:gd name="f60" fmla="cos 1 f59"/>
              <a:gd name="f61" fmla="sin 1 f59"/>
              <a:gd name="f62" fmla="+- 0 0 f60"/>
              <a:gd name="f63" fmla="+- 0 0 f61"/>
              <a:gd name="f64" fmla="+- 0 0 f62"/>
              <a:gd name="f65" fmla="+- 0 0 f63"/>
              <a:gd name="f66" fmla="val f64"/>
              <a:gd name="f67" fmla="val f65"/>
              <a:gd name="f68" fmla="*/ f66 f57 1"/>
              <a:gd name="f69" fmla="*/ f67 f58 1"/>
              <a:gd name="f70" fmla="*/ f66 f44 1"/>
              <a:gd name="f71" fmla="*/ f67 f43 1"/>
              <a:gd name="f72" fmla="+- f47 f68 0"/>
              <a:gd name="f73" fmla="+- f46 0 f69"/>
              <a:gd name="f74" fmla="+- f47 0 f70"/>
              <a:gd name="f75" fmla="+- f47 f70 0"/>
              <a:gd name="f76" fmla="+- f46 0 f71"/>
              <a:gd name="f77" fmla="+- f46 f71 0"/>
              <a:gd name="f78" fmla="+- f47 f72 0"/>
              <a:gd name="f79" fmla="+- f46 f73 0"/>
              <a:gd name="f80" fmla="*/ f74 f31 1"/>
              <a:gd name="f81" fmla="*/ f76 f31 1"/>
              <a:gd name="f82" fmla="*/ f75 f31 1"/>
              <a:gd name="f83" fmla="*/ f77 f31 1"/>
              <a:gd name="f84" fmla="*/ f72 f31 1"/>
              <a:gd name="f85" fmla="*/ f73 f31 1"/>
              <a:gd name="f86" fmla="*/ f78 1 2"/>
              <a:gd name="f87" fmla="*/ f79 1 2"/>
              <a:gd name="f88" fmla="*/ f86 f31 1"/>
              <a:gd name="f89" fmla="*/ f87 f31 1"/>
            </a:gdLst>
            <a:ahLst/>
            <a:cxnLst>
              <a:cxn ang="3cd4">
                <a:pos x="hc" y="t"/>
              </a:cxn>
              <a:cxn ang="0">
                <a:pos x="r" y="vc"/>
              </a:cxn>
              <a:cxn ang="cd4">
                <a:pos x="hc" y="b"/>
              </a:cxn>
              <a:cxn ang="cd2">
                <a:pos x="l" y="vc"/>
              </a:cxn>
              <a:cxn ang="f29">
                <a:pos x="f82" y="f83"/>
              </a:cxn>
              <a:cxn ang="f29">
                <a:pos x="f80" y="f83"/>
              </a:cxn>
              <a:cxn ang="f30">
                <a:pos x="f80" y="f81"/>
              </a:cxn>
              <a:cxn ang="f30">
                <a:pos x="f84" y="f85"/>
              </a:cxn>
            </a:cxnLst>
            <a:rect l="f80" t="f81" r="f82" b="f83"/>
            <a:pathLst>
              <a:path>
                <a:moveTo>
                  <a:pt x="f38" y="f56"/>
                </a:moveTo>
                <a:arcTo wR="f51" hR="f52" stAng="f0" swAng="f1"/>
                <a:quadBezTo>
                  <a:pt x="f88" y="f38"/>
                  <a:pt x="f84" y="f85"/>
                </a:quadBezTo>
                <a:quadBezTo>
                  <a:pt x="f42" y="f89"/>
                  <a:pt x="f42" y="f56"/>
                </a:quadBezTo>
                <a:arcTo wR="f51" hR="f52" stAng="f6" swAng="f0"/>
                <a:close/>
              </a:path>
            </a:pathLst>
          </a:custGeom>
          <a:solidFill>
            <a:srgbClr val="2A4591"/>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alibri"/>
            </a:endParaRPr>
          </a:p>
        </p:txBody>
      </p:sp>
      <p:sp>
        <p:nvSpPr>
          <p:cNvPr id="3" name="ZoneTexte 9">
            <a:extLst>
              <a:ext uri="{FF2B5EF4-FFF2-40B4-BE49-F238E27FC236}">
                <a16:creationId xmlns:a16="http://schemas.microsoft.com/office/drawing/2014/main" id="{A6F4D2AD-D7D3-A6ED-E090-255B1B165715}"/>
              </a:ext>
            </a:extLst>
          </p:cNvPr>
          <p:cNvSpPr txBox="1"/>
          <p:nvPr/>
        </p:nvSpPr>
        <p:spPr>
          <a:xfrm>
            <a:off x="762006" y="183181"/>
            <a:ext cx="3597496" cy="584777"/>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3200" b="1" i="0" u="none" strike="noStrike" kern="1200" cap="none" spc="0" baseline="0">
                <a:solidFill>
                  <a:srgbClr val="2A4591"/>
                </a:solidFill>
                <a:uFillTx/>
                <a:latin typeface="Calibri"/>
                <a:ea typeface="Calibri"/>
                <a:cs typeface="Calibri"/>
              </a:rPr>
              <a:t>EIROPAS VĒRTĪBAS</a:t>
            </a:r>
          </a:p>
        </p:txBody>
      </p:sp>
      <p:sp>
        <p:nvSpPr>
          <p:cNvPr id="4" name="TextBox 17">
            <a:extLst>
              <a:ext uri="{FF2B5EF4-FFF2-40B4-BE49-F238E27FC236}">
                <a16:creationId xmlns:a16="http://schemas.microsoft.com/office/drawing/2014/main" id="{042BDE82-FE6F-70E9-527F-AF5DA29B99CD}"/>
              </a:ext>
            </a:extLst>
          </p:cNvPr>
          <p:cNvSpPr txBox="1"/>
          <p:nvPr/>
        </p:nvSpPr>
        <p:spPr>
          <a:xfrm>
            <a:off x="1178332" y="1239423"/>
            <a:ext cx="4803242" cy="646334"/>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1800" b="0" i="0" u="none" strike="noStrike" kern="1200" cap="none" spc="0" baseline="0">
              <a:solidFill>
                <a:srgbClr val="1F4E79"/>
              </a:solidFill>
              <a:uFillTx/>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1800" b="0" i="0" u="none" strike="noStrike" kern="1200" cap="none" spc="0" baseline="0">
              <a:solidFill>
                <a:srgbClr val="000000"/>
              </a:solidFill>
              <a:uFillTx/>
              <a:latin typeface="Calibri"/>
            </a:endParaRPr>
          </a:p>
        </p:txBody>
      </p:sp>
      <p:pic>
        <p:nvPicPr>
          <p:cNvPr id="5" name="Picture 19">
            <a:extLst>
              <a:ext uri="{FF2B5EF4-FFF2-40B4-BE49-F238E27FC236}">
                <a16:creationId xmlns:a16="http://schemas.microsoft.com/office/drawing/2014/main" id="{AE9007D9-B1D3-098C-AA23-CD14870E030F}"/>
              </a:ext>
            </a:extLst>
          </p:cNvPr>
          <p:cNvPicPr>
            <a:picLocks noChangeAspect="1"/>
          </p:cNvPicPr>
          <p:nvPr/>
        </p:nvPicPr>
        <p:blipFill>
          <a:blip r:embed="rId3"/>
          <a:stretch>
            <a:fillRect/>
          </a:stretch>
        </p:blipFill>
        <p:spPr>
          <a:xfrm>
            <a:off x="6956819" y="1736628"/>
            <a:ext cx="1919499" cy="2587093"/>
          </a:xfrm>
          <a:prstGeom prst="rect">
            <a:avLst/>
          </a:prstGeom>
          <a:noFill/>
          <a:ln w="9528" cap="sq">
            <a:solidFill>
              <a:srgbClr val="000000"/>
            </a:solidFill>
            <a:prstDash val="solid"/>
            <a:miter/>
          </a:ln>
          <a:effectLst>
            <a:outerShdw dist="38096" dir="2700000" algn="tl">
              <a:srgbClr val="000000">
                <a:alpha val="43000"/>
              </a:srgbClr>
            </a:outerShdw>
          </a:effectLst>
        </p:spPr>
      </p:pic>
      <p:pic>
        <p:nvPicPr>
          <p:cNvPr id="6" name="Picture 3">
            <a:extLst>
              <a:ext uri="{FF2B5EF4-FFF2-40B4-BE49-F238E27FC236}">
                <a16:creationId xmlns:a16="http://schemas.microsoft.com/office/drawing/2014/main" id="{98C0C910-6078-1E82-DC72-FED3A8A0294E}"/>
              </a:ext>
            </a:extLst>
          </p:cNvPr>
          <p:cNvPicPr>
            <a:picLocks noChangeAspect="1"/>
          </p:cNvPicPr>
          <p:nvPr/>
        </p:nvPicPr>
        <p:blipFill>
          <a:blip r:embed="rId4"/>
          <a:stretch>
            <a:fillRect/>
          </a:stretch>
        </p:blipFill>
        <p:spPr>
          <a:xfrm>
            <a:off x="315632" y="1736628"/>
            <a:ext cx="1919499" cy="2560320"/>
          </a:xfrm>
          <a:prstGeom prst="rect">
            <a:avLst/>
          </a:prstGeom>
          <a:noFill/>
          <a:ln w="9528" cap="sq">
            <a:solidFill>
              <a:srgbClr val="000000"/>
            </a:solidFill>
            <a:prstDash val="solid"/>
            <a:miter/>
          </a:ln>
          <a:effectLst>
            <a:outerShdw dist="38096" dir="2700000" algn="tl">
              <a:srgbClr val="000000">
                <a:alpha val="43000"/>
              </a:srgbClr>
            </a:outerShdw>
          </a:effectLst>
        </p:spPr>
      </p:pic>
      <p:pic>
        <p:nvPicPr>
          <p:cNvPr id="7" name="Picture 5">
            <a:extLst>
              <a:ext uri="{FF2B5EF4-FFF2-40B4-BE49-F238E27FC236}">
                <a16:creationId xmlns:a16="http://schemas.microsoft.com/office/drawing/2014/main" id="{A46AD07D-39C0-50BA-39F5-C0078D568AF4}"/>
              </a:ext>
            </a:extLst>
          </p:cNvPr>
          <p:cNvPicPr>
            <a:picLocks noChangeAspect="1"/>
          </p:cNvPicPr>
          <p:nvPr/>
        </p:nvPicPr>
        <p:blipFill>
          <a:blip r:embed="rId5"/>
          <a:stretch>
            <a:fillRect/>
          </a:stretch>
        </p:blipFill>
        <p:spPr>
          <a:xfrm>
            <a:off x="2623532" y="4901869"/>
            <a:ext cx="4033747" cy="1693999"/>
          </a:xfrm>
          <a:prstGeom prst="rect">
            <a:avLst/>
          </a:prstGeom>
          <a:noFill/>
          <a:ln w="9528" cap="sq">
            <a:solidFill>
              <a:srgbClr val="000000"/>
            </a:solidFill>
            <a:prstDash val="solid"/>
            <a:miter/>
          </a:ln>
          <a:effectLst>
            <a:outerShdw dist="38096" dir="2700000" algn="tl">
              <a:srgbClr val="000000">
                <a:alpha val="43000"/>
              </a:srgbClr>
            </a:outerShdw>
          </a:effectLst>
        </p:spPr>
      </p:pic>
      <p:sp>
        <p:nvSpPr>
          <p:cNvPr id="8" name="TextBox 9">
            <a:extLst>
              <a:ext uri="{FF2B5EF4-FFF2-40B4-BE49-F238E27FC236}">
                <a16:creationId xmlns:a16="http://schemas.microsoft.com/office/drawing/2014/main" id="{17853D64-DFD0-26FA-23B3-51B871A5FBE8}"/>
              </a:ext>
            </a:extLst>
          </p:cNvPr>
          <p:cNvSpPr txBox="1"/>
          <p:nvPr/>
        </p:nvSpPr>
        <p:spPr>
          <a:xfrm>
            <a:off x="8102470" y="4139059"/>
            <a:ext cx="1625245" cy="215441"/>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800" b="0" i="1" u="none" strike="noStrike" kern="1200" cap="none" spc="0" baseline="0">
                <a:solidFill>
                  <a:srgbClr val="FFFFFF"/>
                </a:solidFill>
                <a:uFillTx/>
                <a:latin typeface="Calibri"/>
              </a:rPr>
              <a:t>© </a:t>
            </a:r>
            <a:r>
              <a:rPr lang="fr-BE" sz="600" b="0" i="0" u="none" strike="noStrike" kern="1200" cap="none" spc="0" baseline="0">
                <a:solidFill>
                  <a:srgbClr val="FFFFFF"/>
                </a:solidFill>
                <a:uFillTx/>
                <a:latin typeface="Calibri"/>
              </a:rPr>
              <a:t>PUBLIC DOMAIN</a:t>
            </a:r>
          </a:p>
        </p:txBody>
      </p:sp>
      <p:sp>
        <p:nvSpPr>
          <p:cNvPr id="9" name="TextBox 10">
            <a:extLst>
              <a:ext uri="{FF2B5EF4-FFF2-40B4-BE49-F238E27FC236}">
                <a16:creationId xmlns:a16="http://schemas.microsoft.com/office/drawing/2014/main" id="{B7593A6B-8520-7A63-24B9-84A394083403}"/>
              </a:ext>
            </a:extLst>
          </p:cNvPr>
          <p:cNvSpPr txBox="1"/>
          <p:nvPr/>
        </p:nvSpPr>
        <p:spPr>
          <a:xfrm>
            <a:off x="1422504" y="4139059"/>
            <a:ext cx="1625245" cy="184663"/>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600" b="0" i="1" u="none" strike="noStrike" kern="1200" cap="none" spc="0" baseline="0">
                <a:solidFill>
                  <a:srgbClr val="FFFFFF"/>
                </a:solidFill>
                <a:uFillTx/>
                <a:latin typeface="Calibri"/>
              </a:rPr>
              <a:t>© </a:t>
            </a:r>
            <a:r>
              <a:rPr lang="fr-BE" sz="600" b="0" i="0" u="none" strike="noStrike" kern="1200" cap="none" spc="0" baseline="0">
                <a:solidFill>
                  <a:srgbClr val="FFFFFF"/>
                </a:solidFill>
                <a:uFillTx/>
                <a:latin typeface="Calibri"/>
              </a:rPr>
              <a:t>EUROPEAN UNION</a:t>
            </a:r>
          </a:p>
        </p:txBody>
      </p:sp>
      <p:sp>
        <p:nvSpPr>
          <p:cNvPr id="10" name="Flowchart: Connector 4">
            <a:extLst>
              <a:ext uri="{FF2B5EF4-FFF2-40B4-BE49-F238E27FC236}">
                <a16:creationId xmlns:a16="http://schemas.microsoft.com/office/drawing/2014/main" id="{364664AA-7315-464E-C9FC-78AAD1978260}"/>
              </a:ext>
            </a:extLst>
          </p:cNvPr>
          <p:cNvSpPr/>
          <p:nvPr/>
        </p:nvSpPr>
        <p:spPr>
          <a:xfrm>
            <a:off x="2811606" y="1190018"/>
            <a:ext cx="3657600" cy="3554730"/>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8FAADC"/>
          </a:solidFill>
          <a:ln w="12701" cap="flat">
            <a:solidFill>
              <a:srgbClr val="00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lv-LV" sz="2800" b="0" i="0" u="none" strike="noStrike" kern="1200" cap="none" spc="0" baseline="0">
                <a:solidFill>
                  <a:srgbClr val="000000"/>
                </a:solidFill>
                <a:uFillTx/>
                <a:latin typeface="Calibri"/>
              </a:rPr>
              <a:t>Cilvēka cieņa</a:t>
            </a:r>
            <a:endParaRPr lang="fr-BE" sz="2800" b="0" i="0" u="none" strike="noStrike" kern="1200" cap="none" spc="0" baseline="0">
              <a:solidFill>
                <a:srgbClr val="000000"/>
              </a:solidFill>
              <a:uFillTx/>
              <a:latin typeface="Calibri"/>
            </a:endParaRP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800" b="0" i="0" u="none" strike="noStrike" kern="1200" cap="none" spc="0" baseline="0">
                <a:solidFill>
                  <a:srgbClr val="000000"/>
                </a:solidFill>
                <a:uFillTx/>
                <a:latin typeface="Calibri"/>
              </a:rPr>
              <a:t>Brīvība</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800" b="0" i="0" u="none" strike="noStrike" kern="1200" cap="none" spc="0" baseline="0">
                <a:solidFill>
                  <a:srgbClr val="000000"/>
                </a:solidFill>
                <a:uFillTx/>
                <a:latin typeface="Calibri"/>
              </a:rPr>
              <a:t>Demokrātija</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800" b="0" i="0" u="none" strike="noStrike" kern="1200" cap="none" spc="0" baseline="0">
                <a:solidFill>
                  <a:srgbClr val="000000"/>
                </a:solidFill>
                <a:uFillTx/>
                <a:latin typeface="Calibri"/>
              </a:rPr>
              <a:t>Vienlīdzība</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800" b="0" i="0" u="none" strike="noStrike" kern="1200" cap="none" spc="0" baseline="0">
                <a:solidFill>
                  <a:srgbClr val="000000"/>
                </a:solidFill>
                <a:uFillTx/>
                <a:latin typeface="Calibri"/>
              </a:rPr>
              <a:t>Tiesiskums</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800" b="0" i="0" u="none" strike="noStrike" kern="1200" cap="none" spc="0" baseline="0">
                <a:solidFill>
                  <a:srgbClr val="000000"/>
                </a:solidFill>
                <a:uFillTx/>
                <a:latin typeface="Calibri"/>
              </a:rPr>
              <a:t>Cilvēktiesības</a:t>
            </a:r>
          </a:p>
        </p:txBody>
      </p:sp>
      <p:sp>
        <p:nvSpPr>
          <p:cNvPr id="11" name="Rectangle 13">
            <a:extLst>
              <a:ext uri="{FF2B5EF4-FFF2-40B4-BE49-F238E27FC236}">
                <a16:creationId xmlns:a16="http://schemas.microsoft.com/office/drawing/2014/main" id="{9D2C7E31-FC3B-7421-7B8A-DCD87BE830FB}"/>
              </a:ext>
            </a:extLst>
          </p:cNvPr>
          <p:cNvSpPr/>
          <p:nvPr/>
        </p:nvSpPr>
        <p:spPr>
          <a:xfrm rot="16200004">
            <a:off x="8330655" y="6044636"/>
            <a:ext cx="1380506" cy="246220"/>
          </a:xfrm>
          <a:prstGeom prst="rect">
            <a:avLst/>
          </a:prstGeom>
          <a:noFill/>
          <a:ln cap="flat">
            <a:noFill/>
            <a:prstDash val="solid"/>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000" b="1" i="0" u="none" strike="noStrike" kern="1200" cap="none" spc="0" baseline="0">
                <a:solidFill>
                  <a:srgbClr val="2A4591"/>
                </a:solidFill>
                <a:uFillTx/>
                <a:latin typeface="Arial"/>
                <a:ea typeface="Arial"/>
                <a:cs typeface="Arial"/>
              </a:rPr>
              <a:t>KAS IR EIROPA?</a:t>
            </a:r>
          </a:p>
        </p:txBody>
      </p:sp>
      <p:cxnSp>
        <p:nvCxnSpPr>
          <p:cNvPr id="12" name="Connecteur droit 12">
            <a:extLst>
              <a:ext uri="{FF2B5EF4-FFF2-40B4-BE49-F238E27FC236}">
                <a16:creationId xmlns:a16="http://schemas.microsoft.com/office/drawing/2014/main" id="{2C515916-31A4-72A7-D1D6-39128FE52863}"/>
              </a:ext>
            </a:extLst>
          </p:cNvPr>
          <p:cNvCxnSpPr/>
          <p:nvPr/>
        </p:nvCxnSpPr>
        <p:spPr>
          <a:xfrm>
            <a:off x="8897779" y="5477493"/>
            <a:ext cx="246221" cy="0"/>
          </a:xfrm>
          <a:prstGeom prst="straightConnector1">
            <a:avLst/>
          </a:prstGeom>
          <a:noFill/>
          <a:ln w="12701" cap="flat">
            <a:solidFill>
              <a:srgbClr val="2A4591"/>
            </a:solidFill>
            <a:prstDash val="solid"/>
            <a:miter/>
          </a:ln>
        </p:spPr>
      </p:cxnSp>
    </p:spTree>
  </p:cSld>
  <p:clrMapOvr>
    <a:masterClrMapping/>
  </p:clrMapOvr>
  <p:timing>
    <p:tnLst>
      <p:par>
        <p:cTn id="1" dur="indefinite" restart="never" nodeType="tmRoot">
          <p:childTnLst>
            <p:seq concurrent="1" nextAc="seek">
              <p:cTn id="2" dur="indefinite" nodeType="mainSeq">
                <p:childTnLst>
                  <p:par>
                    <p:cTn id="3" fill="hold">
                      <p:stCondLst>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F628D117DBB2F44FA1D2A1966638EA6B" ma:contentTypeVersion="16" ma:contentTypeDescription="Create a new document." ma:contentTypeScope="" ma:versionID="15525e661d9e30ccac6ba55489f739dd">
  <xsd:schema xmlns:xsd="http://www.w3.org/2001/XMLSchema" xmlns:xs="http://www.w3.org/2001/XMLSchema" xmlns:p="http://schemas.microsoft.com/office/2006/metadata/properties" xmlns:ns2="ca8317cf-74c1-4891-b748-a60e5112f8b7" xmlns:ns3="e12cc50a-6100-433c-9888-46e6873f3252" targetNamespace="http://schemas.microsoft.com/office/2006/metadata/properties" ma:root="true" ma:fieldsID="5fe6f25741c2d903082f53e3139968cf" ns2:_="" ns3:_="">
    <xsd:import namespace="ca8317cf-74c1-4891-b748-a60e5112f8b7"/>
    <xsd:import namespace="e12cc50a-6100-433c-9888-46e6873f3252"/>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lcf76f155ced4ddcb4097134ff3c332f" minOccurs="0"/>
                <xsd:element ref="ns3:TaxCatchAll" minOccurs="0"/>
                <xsd:element ref="ns3:SharedWithUsers" minOccurs="0"/>
                <xsd:element ref="ns3:SharedWithDetails" minOccurs="0"/>
                <xsd:element ref="ns2:MediaServiceObjectDetectorVersions" minOccurs="0"/>
                <xsd:element ref="ns2:MediaServiceLocation" minOccurs="0"/>
                <xsd:element ref="ns2:MediaServiceSearchPropertie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a8317cf-74c1-4891-b748-a60e5112f8b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22b2fad6-9d2c-441c-a321-3f5f1e9bd928"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Location" ma:index="21" nillable="true" ma:displayName="Location" ma:indexed="true" ma:internalName="MediaServiceLocation"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LengthInSeconds" ma:index="23"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e12cc50a-6100-433c-9888-46e6873f3252"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93995ed1-3d31-477c-98c3-2023446445c2}" ma:internalName="TaxCatchAll" ma:showField="CatchAllData" ma:web="e12cc50a-6100-433c-9888-46e6873f3252">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40FBCD0-775F-4F3E-AEDB-AF6A8F9686EE}">
  <ds:schemaRefs>
    <ds:schemaRef ds:uri="http://schemas.microsoft.com/sharepoint/v3/contenttype/forms"/>
  </ds:schemaRefs>
</ds:datastoreItem>
</file>

<file path=customXml/itemProps2.xml><?xml version="1.0" encoding="utf-8"?>
<ds:datastoreItem xmlns:ds="http://schemas.openxmlformats.org/officeDocument/2006/customXml" ds:itemID="{309359C0-1839-4193-9430-F19F1D586AF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a8317cf-74c1-4891-b748-a60e5112f8b7"/>
    <ds:schemaRef ds:uri="e12cc50a-6100-433c-9888-46e6873f325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33795</TotalTime>
  <Words>4490</Words>
  <Application>Microsoft Office PowerPoint</Application>
  <PresentationFormat>On-screen Show (4:3)</PresentationFormat>
  <Paragraphs>598</Paragraphs>
  <Slides>41</Slides>
  <Notes>39</Notes>
  <HiddenSlides>0</HiddenSlides>
  <MMClips>0</MMClips>
  <ScaleCrop>false</ScaleCrop>
  <HeadingPairs>
    <vt:vector size="4" baseType="variant">
      <vt:variant>
        <vt:lpstr>Theme</vt:lpstr>
      </vt:variant>
      <vt:variant>
        <vt:i4>3</vt:i4>
      </vt:variant>
      <vt:variant>
        <vt:lpstr>Slide Titles</vt:lpstr>
      </vt:variant>
      <vt:variant>
        <vt:i4>41</vt:i4>
      </vt:variant>
    </vt:vector>
  </HeadingPairs>
  <TitlesOfParts>
    <vt:vector size="44" baseType="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NO KARA UZ MIERU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STUDIJAS, DARBS UN BRĪVPRĀTĪGO DARBS  </vt:lpstr>
      <vt:lpstr>     CEĻOŠANA  </vt:lpstr>
      <vt:lpstr>      …UN DAUDZAS CITAS IESPĒJAS  </vt:lpstr>
      <vt:lpstr>      ES PRIORITĀTES  </vt:lpstr>
      <vt:lpstr>      2022: ES SOLIDARITĀTE AR UKRAINU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Paldies!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subject/>
  <dc:creator>Utilisateur de Microsoft Office</dc:creator>
  <dc:description/>
  <cp:lastModifiedBy>ORETANO Manuela (COMM)</cp:lastModifiedBy>
  <cp:revision>1571</cp:revision>
  <cp:lastPrinted>2019-09-03T09:29:06Z</cp:lastPrinted>
  <dcterms:created xsi:type="dcterms:W3CDTF">2018-11-12T13:20:47Z</dcterms:created>
  <dcterms:modified xsi:type="dcterms:W3CDTF">2025-05-02T15:35:12Z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6bd9ddd1-4d20-43f6-abfa-fc3c07406f94_Enabled">
    <vt:lpwstr>true</vt:lpwstr>
  </property>
  <property fmtid="{D5CDD505-2E9C-101B-9397-08002B2CF9AE}" pid="3" name="MSIP_Label_6bd9ddd1-4d20-43f6-abfa-fc3c07406f94_SetDate">
    <vt:lpwstr>2023-02-06T19:02:28Z</vt:lpwstr>
  </property>
  <property fmtid="{D5CDD505-2E9C-101B-9397-08002B2CF9AE}" pid="4" name="MSIP_Label_6bd9ddd1-4d20-43f6-abfa-fc3c07406f94_Method">
    <vt:lpwstr>Standard</vt:lpwstr>
  </property>
  <property fmtid="{D5CDD505-2E9C-101B-9397-08002B2CF9AE}" pid="5" name="MSIP_Label_6bd9ddd1-4d20-43f6-abfa-fc3c07406f94_Name">
    <vt:lpwstr>Commission Use</vt:lpwstr>
  </property>
  <property fmtid="{D5CDD505-2E9C-101B-9397-08002B2CF9AE}" pid="6" name="MSIP_Label_6bd9ddd1-4d20-43f6-abfa-fc3c07406f94_SiteId">
    <vt:lpwstr>b24c8b06-522c-46fe-9080-70926f8dddb1</vt:lpwstr>
  </property>
  <property fmtid="{D5CDD505-2E9C-101B-9397-08002B2CF9AE}" pid="7" name="MSIP_Label_6bd9ddd1-4d20-43f6-abfa-fc3c07406f94_ActionId">
    <vt:lpwstr>3ecbaae8-1737-4d78-8000-cef92d26c996</vt:lpwstr>
  </property>
  <property fmtid="{D5CDD505-2E9C-101B-9397-08002B2CF9AE}" pid="8" name="MSIP_Label_6bd9ddd1-4d20-43f6-abfa-fc3c07406f94_ContentBits">
    <vt:lpwstr>0</vt:lpwstr>
  </property>
</Properties>
</file>