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3.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handoutMasterIdLst>
    <p:handoutMasterId r:id="rId49"/>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435" r:id="rId40"/>
    <p:sldId id="437" r:id="rId41"/>
    <p:sldId id="432" r:id="rId42"/>
    <p:sldId id="257" r:id="rId43"/>
    <p:sldId id="433" r:id="rId44"/>
    <p:sldId id="342" r:id="rId45"/>
    <p:sldId id="343" r:id="rId46"/>
    <p:sldId id="430" r:id="rId47"/>
  </p:sldIdLst>
  <p:sldSz cx="9144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8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E8E0A9-E9C9-6E7D-D2CF-6948E5868817}"/>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A557E50F-6A5B-E7DE-094B-B50F379A26D3}"/>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7F8928-D326-43D4-9B92-4E8F152AFB07}"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4/5/2024</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B9918EE9-152E-2AFC-9DBC-3CC6BF531C88}"/>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228290F0-BCF9-DBC6-8054-3D31837E8FAF}"/>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2DA9AAA-6370-4188-B607-601119910D56}"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2ADD6E8F-6BC3-8710-87FD-2F31638DA21D}"/>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F751C33D-C850-4630-F5DB-20C0BC079B55}"/>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0FD0ED-EB99-43B3-80AC-946B3121F003}"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05/04/2024</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5EE0C546-D399-3F68-FB64-B942E2F311F4}"/>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34AD7899-7D3A-78B9-36F4-3A8CA8F22F98}"/>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679870-E6AE-48DE-9E9B-CA291DADE4E4}"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63195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48D9565-6D00-A848-F718-48F5E00B7613}"/>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C1BD608A-5741-7AAC-EBEB-9E923B63A21A}"/>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465FE0C6-B534-46A4-AE14-31F453B6DDBB}" type="datetime1">
              <a:rPr lang="fr-FR"/>
              <a:pPr lvl="0"/>
              <a:t>05/04/2024</a:t>
            </a:fld>
            <a:endParaRPr lang="fr-FR"/>
          </a:p>
        </p:txBody>
      </p:sp>
      <p:sp>
        <p:nvSpPr>
          <p:cNvPr id="4" name="Espace réservé de l’image des diapositives 3">
            <a:extLst>
              <a:ext uri="{FF2B5EF4-FFF2-40B4-BE49-F238E27FC236}">
                <a16:creationId xmlns:a16="http://schemas.microsoft.com/office/drawing/2014/main" id="{C37B251C-B027-00F7-AA97-578BAE9E4B76}"/>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8D146021-3E3C-EC5A-9187-1628E23837B3}"/>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9AF27FB7-F839-3E25-60A6-B2CC1FBD3E1A}"/>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382C766-DBAF-2863-404E-6B7E290D1677}"/>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4E673401-54C4-4C94-B6DC-3054C9D58792}" type="slidenum">
              <a:t>‹#›</a:t>
            </a:fld>
            <a:endParaRPr lang="fr-FR"/>
          </a:p>
        </p:txBody>
      </p:sp>
      <p:sp>
        <p:nvSpPr>
          <p:cNvPr id="8" name="Header Placeholder 1">
            <a:extLst>
              <a:ext uri="{FF2B5EF4-FFF2-40B4-BE49-F238E27FC236}">
                <a16:creationId xmlns:a16="http://schemas.microsoft.com/office/drawing/2014/main" id="{9035A6E8-A7B4-70FA-9396-1207E5660E76}"/>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A5BA4593-CF67-EADC-C729-09CACB199293}"/>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CEAED4A-C2CD-44C2-9E08-0AB2AD6C9131}" type="datetime1">
              <a:rPr lang="en-US"/>
              <a:pPr lvl="0"/>
              <a:t>4/5/2024</a:t>
            </a:fld>
            <a:endParaRPr lang="en-US"/>
          </a:p>
        </p:txBody>
      </p:sp>
      <p:sp>
        <p:nvSpPr>
          <p:cNvPr id="10" name="Slide Image Placeholder 3">
            <a:extLst>
              <a:ext uri="{FF2B5EF4-FFF2-40B4-BE49-F238E27FC236}">
                <a16:creationId xmlns:a16="http://schemas.microsoft.com/office/drawing/2014/main" id="{99C4B2B7-7FC0-98A2-EB01-724F6ED21215}"/>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1BD17A29-957F-7446-C89C-51FC045ECC1C}"/>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C2CED46B-60CA-9042-185F-95B10E5FC618}"/>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5C986766-DA59-3D82-C2E8-12108C43896F}"/>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57080292-A434-4399-9D8F-B574F3572BFB}" type="slidenum">
              <a:t>‹#›</a:t>
            </a:fld>
            <a:endParaRPr lang="en-US"/>
          </a:p>
        </p:txBody>
      </p:sp>
    </p:spTree>
    <p:extLst>
      <p:ext uri="{BB962C8B-B14F-4D97-AF65-F5344CB8AC3E}">
        <p14:creationId xmlns:p14="http://schemas.microsoft.com/office/powerpoint/2010/main" val="276237626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d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rV69JX" TargetMode="External"/><Relationship Id="rId3" Type="http://schemas.openxmlformats.org/officeDocument/2006/relationships/hyperlink" Target="https://europa.eu/!vC49dj" TargetMode="External"/><Relationship Id="rId7" Type="http://schemas.openxmlformats.org/officeDocument/2006/relationships/hyperlink" Target="https://europa.eu/!gv87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uropa.eu/!Qg69NV"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Pw88qb"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da"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e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itizens-initiative.europa.eu/_da"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eesc.europa.eu/da/initiatives/dit-europa-din-mening"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da"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op.europa.eu/webpub/com/ee-2024/da/index.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lections.europa.eu/d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op.europa.eu/webpub/com/ee-2024/e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6A989-BD45-FC51-A756-E3ADE69FD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86EF5-3D96-CF95-6D1D-7FD5AEFA7893}"/>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586CC205-F5CE-655A-C3E1-5DF7E65C40E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795AC8-DEF3-4282-B98B-F3B9B06767B0}"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01122-4AD5-A052-432D-320695DCA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B2874-0FF8-D309-D50D-44B9C0B82FE3}"/>
              </a:ext>
            </a:extLst>
          </p:cNvPr>
          <p:cNvSpPr txBox="1">
            <a:spLocks noGrp="1"/>
          </p:cNvSpPr>
          <p:nvPr>
            <p:ph type="body" sz="quarter" idx="1"/>
          </p:nvPr>
        </p:nvSpPr>
        <p:spPr/>
        <p:txBody>
          <a:bodyPr/>
          <a:lstStyle/>
          <a:p>
            <a:pPr lvl="0"/>
            <a:r>
              <a:rPr lang="da-DK"/>
              <a:t>Den Europæiske Union har </a:t>
            </a:r>
            <a:r>
              <a:rPr lang="da-DK" b="1"/>
              <a:t>24 officielle sprog</a:t>
            </a:r>
            <a:r>
              <a:rPr lang="da-DK"/>
              <a:t>:</a:t>
            </a:r>
          </a:p>
          <a:p>
            <a:pPr lvl="0"/>
            <a:endParaRPr lang="en-US"/>
          </a:p>
          <a:p>
            <a:pPr marL="171450" lvl="0" indent="-171450">
              <a:buSzPct val="100000"/>
              <a:buFont typeface="Arial" pitchFamily="34"/>
              <a:buChar char="•"/>
            </a:pPr>
            <a:r>
              <a:rPr lang="da-DK"/>
              <a:t>Bulgarsk</a:t>
            </a:r>
            <a:endParaRPr lang="en-US"/>
          </a:p>
          <a:p>
            <a:pPr marL="171450" lvl="0" indent="-171450">
              <a:buSzPct val="100000"/>
              <a:buFont typeface="Arial" pitchFamily="34"/>
              <a:buChar char="•"/>
            </a:pPr>
            <a:r>
              <a:rPr lang="da-DK"/>
              <a:t>Kroatisk</a:t>
            </a:r>
            <a:endParaRPr lang="en-US"/>
          </a:p>
          <a:p>
            <a:pPr marL="171450" lvl="0" indent="-171450">
              <a:buSzPct val="100000"/>
              <a:buFont typeface="Arial" pitchFamily="34"/>
              <a:buChar char="•"/>
            </a:pPr>
            <a:r>
              <a:rPr lang="da-DK"/>
              <a:t>Tjekkisk</a:t>
            </a:r>
            <a:endParaRPr lang="en-US"/>
          </a:p>
          <a:p>
            <a:pPr marL="171450" lvl="0" indent="-171450">
              <a:buSzPct val="100000"/>
              <a:buFont typeface="Arial" pitchFamily="34"/>
              <a:buChar char="•"/>
            </a:pPr>
            <a:r>
              <a:rPr lang="da-DK"/>
              <a:t>Dansk</a:t>
            </a:r>
            <a:endParaRPr lang="en-US"/>
          </a:p>
          <a:p>
            <a:pPr marL="171450" lvl="0" indent="-171450">
              <a:buSzPct val="100000"/>
              <a:buFont typeface="Arial" pitchFamily="34"/>
              <a:buChar char="•"/>
            </a:pPr>
            <a:r>
              <a:rPr lang="da-DK"/>
              <a:t>Nederlandsk</a:t>
            </a:r>
            <a:endParaRPr lang="en-US"/>
          </a:p>
          <a:p>
            <a:pPr marL="171450" lvl="0" indent="-171450">
              <a:buSzPct val="100000"/>
              <a:buFont typeface="Arial" pitchFamily="34"/>
              <a:buChar char="•"/>
            </a:pPr>
            <a:r>
              <a:rPr lang="da-DK"/>
              <a:t>Engelsk</a:t>
            </a:r>
            <a:endParaRPr lang="en-US"/>
          </a:p>
          <a:p>
            <a:pPr marL="171450" lvl="0" indent="-171450">
              <a:buSzPct val="100000"/>
              <a:buFont typeface="Arial" pitchFamily="34"/>
              <a:buChar char="•"/>
            </a:pPr>
            <a:r>
              <a:rPr lang="da-DK"/>
              <a:t>Estisk</a:t>
            </a:r>
            <a:endParaRPr lang="en-US"/>
          </a:p>
          <a:p>
            <a:pPr marL="171450" lvl="0" indent="-171450">
              <a:buSzPct val="100000"/>
              <a:buFont typeface="Arial" pitchFamily="34"/>
              <a:buChar char="•"/>
            </a:pPr>
            <a:r>
              <a:rPr lang="da-DK"/>
              <a:t>Finsk</a:t>
            </a:r>
            <a:endParaRPr lang="en-US"/>
          </a:p>
          <a:p>
            <a:pPr marL="171450" lvl="0" indent="-171450">
              <a:buSzPct val="100000"/>
              <a:buFont typeface="Arial" pitchFamily="34"/>
              <a:buChar char="•"/>
            </a:pPr>
            <a:r>
              <a:rPr lang="da-DK"/>
              <a:t>Fransk</a:t>
            </a:r>
            <a:endParaRPr lang="en-US"/>
          </a:p>
          <a:p>
            <a:pPr marL="171450" lvl="0" indent="-171450">
              <a:buSzPct val="100000"/>
              <a:buFont typeface="Arial" pitchFamily="34"/>
              <a:buChar char="•"/>
            </a:pPr>
            <a:r>
              <a:rPr lang="da-DK"/>
              <a:t>Tysk</a:t>
            </a:r>
            <a:endParaRPr lang="en-US"/>
          </a:p>
          <a:p>
            <a:pPr marL="171450" lvl="0" indent="-171450">
              <a:buSzPct val="100000"/>
              <a:buFont typeface="Arial" pitchFamily="34"/>
              <a:buChar char="•"/>
            </a:pPr>
            <a:r>
              <a:rPr lang="da-DK"/>
              <a:t>Græsk</a:t>
            </a:r>
            <a:endParaRPr lang="en-US"/>
          </a:p>
          <a:p>
            <a:pPr marL="171450" lvl="0" indent="-171450">
              <a:buSzPct val="100000"/>
              <a:buFont typeface="Arial" pitchFamily="34"/>
              <a:buChar char="•"/>
            </a:pPr>
            <a:r>
              <a:rPr lang="da-DK"/>
              <a:t>Ungarsk</a:t>
            </a:r>
            <a:endParaRPr lang="en-US"/>
          </a:p>
          <a:p>
            <a:pPr marL="171450" lvl="0" indent="-171450">
              <a:buSzPct val="100000"/>
              <a:buFont typeface="Arial" pitchFamily="34"/>
              <a:buChar char="•"/>
            </a:pPr>
            <a:r>
              <a:rPr lang="da-DK"/>
              <a:t>Irsk</a:t>
            </a:r>
            <a:endParaRPr lang="en-US"/>
          </a:p>
          <a:p>
            <a:pPr marL="171450" lvl="0" indent="-171450">
              <a:buSzPct val="100000"/>
              <a:buFont typeface="Arial" pitchFamily="34"/>
              <a:buChar char="•"/>
            </a:pPr>
            <a:r>
              <a:rPr lang="da-DK"/>
              <a:t>Italiensk</a:t>
            </a:r>
            <a:endParaRPr lang="en-US"/>
          </a:p>
          <a:p>
            <a:pPr marL="171450" lvl="0" indent="-171450">
              <a:buSzPct val="100000"/>
              <a:buFont typeface="Arial" pitchFamily="34"/>
              <a:buChar char="•"/>
            </a:pPr>
            <a:r>
              <a:rPr lang="da-DK"/>
              <a:t>Lettisk</a:t>
            </a:r>
            <a:endParaRPr lang="en-US"/>
          </a:p>
          <a:p>
            <a:pPr marL="171450" lvl="0" indent="-171450">
              <a:buSzPct val="100000"/>
              <a:buFont typeface="Arial" pitchFamily="34"/>
              <a:buChar char="•"/>
            </a:pPr>
            <a:r>
              <a:rPr lang="da-DK"/>
              <a:t>Litauisk</a:t>
            </a:r>
            <a:endParaRPr lang="en-US"/>
          </a:p>
          <a:p>
            <a:pPr marL="171450" lvl="0" indent="-171450">
              <a:buSzPct val="100000"/>
              <a:buFont typeface="Arial" pitchFamily="34"/>
              <a:buChar char="•"/>
            </a:pPr>
            <a:r>
              <a:rPr lang="da-DK"/>
              <a:t>Maltesisk</a:t>
            </a:r>
            <a:endParaRPr lang="en-US"/>
          </a:p>
          <a:p>
            <a:pPr marL="171450" lvl="0" indent="-171450">
              <a:buSzPct val="100000"/>
              <a:buFont typeface="Arial" pitchFamily="34"/>
              <a:buChar char="•"/>
            </a:pPr>
            <a:r>
              <a:rPr lang="da-DK"/>
              <a:t>Polsk</a:t>
            </a:r>
            <a:endParaRPr lang="en-US"/>
          </a:p>
          <a:p>
            <a:pPr marL="171450" lvl="0" indent="-171450">
              <a:buSzPct val="100000"/>
              <a:buFont typeface="Arial" pitchFamily="34"/>
              <a:buChar char="•"/>
            </a:pPr>
            <a:r>
              <a:rPr lang="da-DK"/>
              <a:t>Portugisisk</a:t>
            </a:r>
            <a:endParaRPr lang="en-US"/>
          </a:p>
          <a:p>
            <a:pPr marL="171450" lvl="0" indent="-171450">
              <a:buSzPct val="100000"/>
              <a:buFont typeface="Arial" pitchFamily="34"/>
              <a:buChar char="•"/>
            </a:pPr>
            <a:r>
              <a:rPr lang="da-DK"/>
              <a:t>Rumænsk</a:t>
            </a:r>
            <a:endParaRPr lang="en-US"/>
          </a:p>
          <a:p>
            <a:pPr marL="171450" lvl="0" indent="-171450">
              <a:buSzPct val="100000"/>
              <a:buFont typeface="Arial" pitchFamily="34"/>
              <a:buChar char="•"/>
            </a:pPr>
            <a:r>
              <a:rPr lang="da-DK"/>
              <a:t>Slovakisk</a:t>
            </a:r>
            <a:endParaRPr lang="en-US"/>
          </a:p>
          <a:p>
            <a:pPr marL="171450" lvl="0" indent="-171450">
              <a:buSzPct val="100000"/>
              <a:buFont typeface="Arial" pitchFamily="34"/>
              <a:buChar char="•"/>
            </a:pPr>
            <a:r>
              <a:rPr lang="da-DK"/>
              <a:t>Slovensk</a:t>
            </a:r>
            <a:endParaRPr lang="en-US"/>
          </a:p>
          <a:p>
            <a:pPr marL="171450" lvl="0" indent="-171450">
              <a:buSzPct val="100000"/>
              <a:buFont typeface="Arial" pitchFamily="34"/>
              <a:buChar char="•"/>
            </a:pPr>
            <a:r>
              <a:rPr lang="da-DK"/>
              <a:t>Spansk</a:t>
            </a:r>
            <a:endParaRPr lang="en-US"/>
          </a:p>
          <a:p>
            <a:pPr marL="171450" lvl="0" indent="-171450">
              <a:buSzPct val="100000"/>
              <a:buFont typeface="Arial" pitchFamily="34"/>
              <a:buChar char="•"/>
            </a:pPr>
            <a:r>
              <a:rPr lang="da-DK"/>
              <a:t>Svensk</a:t>
            </a:r>
            <a:endParaRPr lang="en-US"/>
          </a:p>
          <a:p>
            <a:pPr lvl="0"/>
            <a:endParaRPr lang="da-DK" b="1" i="1"/>
          </a:p>
          <a:p>
            <a:pPr lvl="0"/>
            <a:r>
              <a:rPr lang="da-DK" b="1" i="1"/>
              <a:t>Taler du andre EU-sprog ud over dit modersmål?</a:t>
            </a:r>
            <a:endParaRPr lang="en-US"/>
          </a:p>
          <a:p>
            <a:pPr lvl="0"/>
            <a:endParaRPr lang="da-DK" b="1" i="1"/>
          </a:p>
          <a:p>
            <a:pPr lvl="0"/>
            <a:r>
              <a:rPr lang="da-DK" b="1" i="1"/>
              <a:t>Ved du, hvordan man siger "tak" på andre EU-sprog?</a:t>
            </a:r>
            <a:endParaRPr lang="en-GB" b="1" i="1"/>
          </a:p>
        </p:txBody>
      </p:sp>
      <p:sp>
        <p:nvSpPr>
          <p:cNvPr id="4" name="Slide Number Placeholder 3">
            <a:extLst>
              <a:ext uri="{FF2B5EF4-FFF2-40B4-BE49-F238E27FC236}">
                <a16:creationId xmlns:a16="http://schemas.microsoft.com/office/drawing/2014/main" id="{240DCC66-DD36-DF0A-74BC-0E58EB92B79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5E7DD8-E1A6-4F22-AE8D-3D3740842869}"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B0EA9-63DC-9925-AC97-35BBD935E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E7A64-5AB5-9A91-F170-E9AB00C99DFB}"/>
              </a:ext>
            </a:extLst>
          </p:cNvPr>
          <p:cNvSpPr txBox="1">
            <a:spLocks noGrp="1"/>
          </p:cNvSpPr>
          <p:nvPr>
            <p:ph type="body" sz="quarter" idx="1"/>
          </p:nvPr>
        </p:nvSpPr>
        <p:spPr/>
        <p:txBody>
          <a:bodyPr/>
          <a:lstStyle/>
          <a:p>
            <a:pPr lvl="0"/>
            <a:r>
              <a:rPr lang="da-DK"/>
              <a:t>Den Europæiske Union har </a:t>
            </a:r>
            <a:r>
              <a:rPr lang="da-DK" b="1"/>
              <a:t>24 officielle sprog</a:t>
            </a:r>
            <a:r>
              <a:rPr lang="da-DK"/>
              <a:t>, der tilhører forskellige sprogfamilier:</a:t>
            </a:r>
          </a:p>
          <a:p>
            <a:pPr lvl="0"/>
            <a:endParaRPr lang="en-US"/>
          </a:p>
          <a:p>
            <a:pPr marL="171450" lvl="0" indent="-171450">
              <a:buSzPct val="100000"/>
              <a:buFont typeface="Arial" pitchFamily="34"/>
              <a:buChar char="•"/>
            </a:pPr>
            <a:r>
              <a:rPr lang="da-DK" b="1"/>
              <a:t>germanske sprog:</a:t>
            </a:r>
            <a:r>
              <a:rPr lang="da-DK"/>
              <a:t> dansk, tysk, engelsk, nederlandsk og svensk.</a:t>
            </a:r>
            <a:endParaRPr lang="en-US"/>
          </a:p>
          <a:p>
            <a:pPr marL="171450" lvl="0" indent="-171450">
              <a:buSzPct val="100000"/>
              <a:buFont typeface="Arial" pitchFamily="34"/>
              <a:buChar char="•"/>
            </a:pPr>
            <a:r>
              <a:rPr lang="da-DK" b="1"/>
              <a:t>romanske sprog:</a:t>
            </a:r>
            <a:r>
              <a:rPr lang="da-DK"/>
              <a:t> spansk, fransk, italiensk, portugisisk og rumænsk.</a:t>
            </a:r>
            <a:endParaRPr lang="en-US"/>
          </a:p>
          <a:p>
            <a:pPr marL="171450" lvl="0" indent="-171450">
              <a:buSzPct val="100000"/>
              <a:buFont typeface="Arial" pitchFamily="34"/>
              <a:buChar char="•"/>
            </a:pPr>
            <a:r>
              <a:rPr lang="da-DK" b="1"/>
              <a:t>slaviske sprog:</a:t>
            </a:r>
            <a:r>
              <a:rPr lang="da-DK"/>
              <a:t> bulgarsk, tjekkisk, kroatisk, polsk, slovakisk og slovensk.</a:t>
            </a:r>
          </a:p>
          <a:p>
            <a:pPr lvl="0"/>
            <a:endParaRPr lang="en-US"/>
          </a:p>
          <a:p>
            <a:pPr lvl="0"/>
            <a:r>
              <a:rPr lang="da-DK"/>
              <a:t>De EU-sprog, som ikke er en del af disse tre familier, er:</a:t>
            </a:r>
          </a:p>
          <a:p>
            <a:pPr lvl="0"/>
            <a:endParaRPr lang="en-US"/>
          </a:p>
          <a:p>
            <a:pPr marL="171450" lvl="0" indent="-171450">
              <a:buSzPct val="100000"/>
              <a:buFont typeface="Arial" pitchFamily="34"/>
              <a:buChar char="•"/>
            </a:pPr>
            <a:r>
              <a:rPr lang="da-DK"/>
              <a:t>estisk og finsk</a:t>
            </a:r>
            <a:endParaRPr lang="en-US"/>
          </a:p>
          <a:p>
            <a:pPr marL="171450" lvl="0" indent="-171450">
              <a:buSzPct val="100000"/>
              <a:buFont typeface="Arial" pitchFamily="34"/>
              <a:buChar char="•"/>
            </a:pPr>
            <a:r>
              <a:rPr lang="da-DK"/>
              <a:t>græsk</a:t>
            </a:r>
            <a:endParaRPr lang="en-US"/>
          </a:p>
          <a:p>
            <a:pPr marL="171450" lvl="0" indent="-171450">
              <a:buSzPct val="100000"/>
              <a:buFont typeface="Arial" pitchFamily="34"/>
              <a:buChar char="•"/>
            </a:pPr>
            <a:r>
              <a:rPr lang="da-DK"/>
              <a:t>irsk</a:t>
            </a:r>
            <a:endParaRPr lang="en-US"/>
          </a:p>
          <a:p>
            <a:pPr marL="171450" lvl="0" indent="-171450">
              <a:buSzPct val="100000"/>
              <a:buFont typeface="Arial" pitchFamily="34"/>
              <a:buChar char="•"/>
            </a:pPr>
            <a:r>
              <a:rPr lang="da-DK"/>
              <a:t>litauisk og lettisk</a:t>
            </a:r>
            <a:endParaRPr lang="en-US"/>
          </a:p>
          <a:p>
            <a:pPr marL="171450" lvl="0" indent="-171450">
              <a:buSzPct val="100000"/>
              <a:buFont typeface="Arial" pitchFamily="34"/>
              <a:buChar char="•"/>
            </a:pPr>
            <a:r>
              <a:rPr lang="da-DK"/>
              <a:t>ungarsk</a:t>
            </a:r>
            <a:endParaRPr lang="en-US"/>
          </a:p>
          <a:p>
            <a:pPr marL="171450" lvl="0" indent="-171450">
              <a:buSzPct val="100000"/>
              <a:buFont typeface="Arial" pitchFamily="34"/>
              <a:buChar char="•"/>
            </a:pPr>
            <a:r>
              <a:rPr lang="da-DK"/>
              <a:t>maltesisk</a:t>
            </a:r>
            <a:endParaRPr lang="en-US"/>
          </a:p>
        </p:txBody>
      </p:sp>
      <p:sp>
        <p:nvSpPr>
          <p:cNvPr id="4" name="Slide Number Placeholder 3">
            <a:extLst>
              <a:ext uri="{FF2B5EF4-FFF2-40B4-BE49-F238E27FC236}">
                <a16:creationId xmlns:a16="http://schemas.microsoft.com/office/drawing/2014/main" id="{5F3214C8-D89B-9BD9-B013-92506F4F189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6B79B2-1BC2-4DC2-8DA1-EB3A7FBF9C91}"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18BB9-2EDF-6FCC-F6E4-C65D14819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181BD-9C5C-BB8D-ED2A-F1098019AAA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E8103F11-A454-01A1-2D48-1D1BA392C41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982943-3086-49D2-A91B-7400634791BF}"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A1F3B-4DF9-742E-0A99-E93D5CF41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52A1E-6E2C-1107-89D1-AA2CA0CA3BD7}"/>
              </a:ext>
            </a:extLst>
          </p:cNvPr>
          <p:cNvSpPr txBox="1">
            <a:spLocks noGrp="1"/>
          </p:cNvSpPr>
          <p:nvPr>
            <p:ph type="body" sz="quarter" idx="1"/>
          </p:nvPr>
        </p:nvSpPr>
        <p:spPr/>
        <p:txBody>
          <a:bodyPr/>
          <a:lstStyle/>
          <a:p>
            <a:pPr lvl="0"/>
            <a:r>
              <a:rPr lang="da-DK"/>
              <a:t>Den Europæiske Union blev oprettet for at sætte en stopper for de hyppige og blodige krige mellem naboer, som kulminerede med 2. verdenskrig.</a:t>
            </a:r>
            <a:endParaRPr lang="en-US"/>
          </a:p>
          <a:p>
            <a:pPr lvl="0"/>
            <a:r>
              <a:rPr lang="da-DK"/>
              <a:t>Fra 1950 begyndte Det Europæiske Kul- og Stålfællesskab at samle de europæiske lande økonomisk og politisk for at sikre varig fred.</a:t>
            </a:r>
            <a:endParaRPr lang="en-US"/>
          </a:p>
          <a:p>
            <a:pPr lvl="0"/>
            <a:r>
              <a:rPr lang="da-DK"/>
              <a:t> </a:t>
            </a:r>
            <a:endParaRPr lang="en-US"/>
          </a:p>
          <a:p>
            <a:pPr lvl="0"/>
            <a:r>
              <a:rPr lang="da-DK"/>
              <a:t>De lande, der grundlagde Den Europæiske Union, var:</a:t>
            </a:r>
            <a:endParaRPr lang="en-US"/>
          </a:p>
          <a:p>
            <a:pPr marL="171450" lvl="0" indent="-171450">
              <a:buSzPct val="100000"/>
              <a:buFont typeface="Arial" pitchFamily="34"/>
              <a:buChar char="•"/>
            </a:pPr>
            <a:r>
              <a:rPr lang="da-DK"/>
              <a:t>Belgien</a:t>
            </a:r>
            <a:endParaRPr lang="en-US"/>
          </a:p>
          <a:p>
            <a:pPr marL="171450" lvl="0" indent="-171450">
              <a:buSzPct val="100000"/>
              <a:buFont typeface="Arial" pitchFamily="34"/>
              <a:buChar char="•"/>
            </a:pPr>
            <a:r>
              <a:rPr lang="da-DK"/>
              <a:t>Tyskland</a:t>
            </a:r>
            <a:endParaRPr lang="en-US"/>
          </a:p>
          <a:p>
            <a:pPr marL="171450" lvl="0" indent="-171450">
              <a:buSzPct val="100000"/>
              <a:buFont typeface="Arial" pitchFamily="34"/>
              <a:buChar char="•"/>
            </a:pPr>
            <a:r>
              <a:rPr lang="da-DK"/>
              <a:t>Frankrig</a:t>
            </a:r>
            <a:endParaRPr lang="en-US"/>
          </a:p>
          <a:p>
            <a:pPr marL="171450" lvl="0" indent="-171450">
              <a:buSzPct val="100000"/>
              <a:buFont typeface="Arial" pitchFamily="34"/>
              <a:buChar char="•"/>
            </a:pPr>
            <a:r>
              <a:rPr lang="da-DK"/>
              <a:t>Italien</a:t>
            </a:r>
            <a:endParaRPr lang="en-US"/>
          </a:p>
          <a:p>
            <a:pPr marL="171450" lvl="0" indent="-171450">
              <a:buSzPct val="100000"/>
              <a:buFont typeface="Arial" pitchFamily="34"/>
              <a:buChar char="•"/>
            </a:pPr>
            <a:r>
              <a:rPr lang="da-DK"/>
              <a:t>Luxembourg</a:t>
            </a:r>
            <a:endParaRPr lang="en-US"/>
          </a:p>
          <a:p>
            <a:pPr marL="171450" lvl="0" indent="-171450">
              <a:buSzPct val="100000"/>
              <a:buFont typeface="Arial" pitchFamily="34"/>
              <a:buChar char="•"/>
            </a:pPr>
            <a:r>
              <a:rPr lang="da-DK"/>
              <a:t>Nederlandene</a:t>
            </a:r>
            <a:endParaRPr lang="en-IE"/>
          </a:p>
        </p:txBody>
      </p:sp>
      <p:sp>
        <p:nvSpPr>
          <p:cNvPr id="4" name="Slide Number Placeholder 3">
            <a:extLst>
              <a:ext uri="{FF2B5EF4-FFF2-40B4-BE49-F238E27FC236}">
                <a16:creationId xmlns:a16="http://schemas.microsoft.com/office/drawing/2014/main" id="{241EBF89-A89C-FDB6-16A9-525287D1A75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80D006-A548-4098-A596-FDADA22E8DDE}"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74E4C-55DD-3B82-E8C1-82A4989A9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2B4DB-B784-C40E-3CAC-57049F8AC1A8}"/>
              </a:ext>
            </a:extLst>
          </p:cNvPr>
          <p:cNvSpPr txBox="1">
            <a:spLocks noGrp="1"/>
          </p:cNvSpPr>
          <p:nvPr>
            <p:ph type="body" sz="quarter" idx="1"/>
          </p:nvPr>
        </p:nvSpPr>
        <p:spPr/>
        <p:txBody>
          <a:bodyPr/>
          <a:lstStyle/>
          <a:p>
            <a:pPr lvl="0"/>
            <a:r>
              <a:rPr lang="da-DK"/>
              <a:t>De europæiske nationer har ikke altid levet i fredelig sameksistens. Mange krige er blevet udkæmpet i løbet af århundrederne.</a:t>
            </a:r>
          </a:p>
          <a:p>
            <a:pPr lvl="0"/>
            <a:endParaRPr lang="en-US"/>
          </a:p>
          <a:p>
            <a:pPr lvl="0"/>
            <a:r>
              <a:rPr lang="da-DK"/>
              <a:t>I det 20. århundrede fandt to verdenskrige sted:</a:t>
            </a:r>
            <a:endParaRPr lang="en-US"/>
          </a:p>
          <a:p>
            <a:pPr marL="171450" lvl="0" indent="-171450">
              <a:buSzPct val="100000"/>
              <a:buFont typeface="Wingdings" pitchFamily="2"/>
              <a:buChar char="Ø"/>
            </a:pPr>
            <a:r>
              <a:rPr lang="da-DK"/>
              <a:t>1914-1918 1. verdenskrig</a:t>
            </a:r>
            <a:endParaRPr lang="en-US"/>
          </a:p>
          <a:p>
            <a:pPr marL="171450" lvl="0" indent="-171450">
              <a:buSzPct val="100000"/>
              <a:buFont typeface="Wingdings" pitchFamily="2"/>
              <a:buChar char="Ø"/>
            </a:pPr>
            <a:r>
              <a:rPr lang="da-DK"/>
              <a:t>1939-1945 2. verdenskrig</a:t>
            </a:r>
            <a:endParaRPr lang="en-IE"/>
          </a:p>
        </p:txBody>
      </p:sp>
      <p:sp>
        <p:nvSpPr>
          <p:cNvPr id="4" name="Slide Number Placeholder 3">
            <a:extLst>
              <a:ext uri="{FF2B5EF4-FFF2-40B4-BE49-F238E27FC236}">
                <a16:creationId xmlns:a16="http://schemas.microsoft.com/office/drawing/2014/main" id="{01A14DA9-2FF4-08BE-88CE-23CC0FD42AE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1BC02D-C484-4812-AF5F-0A4272B386C8}"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A5EC2-79FB-2F32-7380-AD117C983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A1723-5B3A-A847-3C26-F8809C1CD467}"/>
              </a:ext>
            </a:extLst>
          </p:cNvPr>
          <p:cNvSpPr txBox="1">
            <a:spLocks noGrp="1"/>
          </p:cNvSpPr>
          <p:nvPr>
            <p:ph type="body" sz="quarter" idx="1"/>
          </p:nvPr>
        </p:nvSpPr>
        <p:spPr/>
        <p:txBody>
          <a:bodyPr/>
          <a:lstStyle/>
          <a:p>
            <a:pPr lvl="0"/>
            <a:r>
              <a:rPr lang="da-DK"/>
              <a:t>Selv om der til tider kan være uenighed mellem EU-landene, har Unionens grundprincipper ikke ændret sig i løbet af de sidste 70 år. Et af de mål, der førte til oprettelsen af Den Europæiske Union, var at sætte en stopper for fremtidige konflikter.</a:t>
            </a:r>
          </a:p>
          <a:p>
            <a:pPr lvl="0"/>
            <a:endParaRPr lang="en-US"/>
          </a:p>
          <a:p>
            <a:pPr lvl="0"/>
            <a:r>
              <a:rPr lang="da-DK"/>
              <a:t>I 2012 modtog Den Europæiske Union — takket være dens utrættelige arbejde for fred, demokrati og menneskerettigheder i Europa og resten af verden — Nobels Fredspris.</a:t>
            </a:r>
            <a:endParaRPr lang="en-US"/>
          </a:p>
        </p:txBody>
      </p:sp>
      <p:sp>
        <p:nvSpPr>
          <p:cNvPr id="4" name="Slide Number Placeholder 3">
            <a:extLst>
              <a:ext uri="{FF2B5EF4-FFF2-40B4-BE49-F238E27FC236}">
                <a16:creationId xmlns:a16="http://schemas.microsoft.com/office/drawing/2014/main" id="{B88D2E3E-709C-797A-8FA8-0051741D2F7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D5FA7E-28FB-4B75-998B-A32559AD3AFA}"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5E63D8-748A-0D34-CB84-37D00B3ED55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FE3F9D07-00E1-E043-8570-6150E21CFEA1}"/>
              </a:ext>
            </a:extLst>
          </p:cNvPr>
          <p:cNvSpPr txBox="1">
            <a:spLocks noGrp="1"/>
          </p:cNvSpPr>
          <p:nvPr>
            <p:ph type="body" sz="quarter" idx="1"/>
          </p:nvPr>
        </p:nvSpPr>
        <p:spPr>
          <a:xfrm>
            <a:off x="666908" y="4693916"/>
            <a:ext cx="5335267" cy="4711336"/>
          </a:xfrm>
        </p:spPr>
        <p:txBody>
          <a:bodyPr/>
          <a:lstStyle/>
          <a:p>
            <a:pPr lvl="0"/>
            <a:r>
              <a:rPr lang="da-DK" b="1"/>
              <a:t>De vigtigste skridt i oprettelsen af Den Europæiske Union:</a:t>
            </a:r>
          </a:p>
          <a:p>
            <a:pPr lvl="0"/>
            <a:endParaRPr lang="en-US"/>
          </a:p>
          <a:p>
            <a:pPr marL="171450" lvl="0" indent="-171450">
              <a:buSzPct val="100000"/>
              <a:buFont typeface="Arial" pitchFamily="34"/>
              <a:buChar char="•"/>
            </a:pPr>
            <a:r>
              <a:rPr lang="da-DK"/>
              <a:t>I perioden 1945-1950 indledte en lille gruppe europæiske politikere, herunder Robert Schuman, Simone Veil, Jean Monnet, Alcide de Gaspari og Konrad Adenaeur, processen med at skabe Den Europæiske Union, som vi har i dag.</a:t>
            </a:r>
            <a:endParaRPr lang="en-US"/>
          </a:p>
          <a:p>
            <a:pPr marL="171450" lvl="0" indent="-171450">
              <a:buSzPct val="100000"/>
              <a:buFont typeface="Arial" pitchFamily="34"/>
              <a:buChar char="•"/>
            </a:pPr>
            <a:r>
              <a:rPr lang="da-DK"/>
              <a:t>1950 </a:t>
            </a:r>
            <a:r>
              <a:rPr lang="da-DK" b="1"/>
              <a:t>Schumanerklæringen</a:t>
            </a:r>
            <a:r>
              <a:rPr lang="da-DK"/>
              <a:t> — Den 9. maj foreslog Robert Schuman (den daværende franske udenrigsminister), at produktionen af kul og stål – de råvarer, som blev anvendt til at opruste til krig – skulle forvaltes i fællesskab, så intet land i hemmelighed kunne væbne sig mod de andre. Et af hans mest berømte citater er: "Europa kan ikke dannes på én gang, og heller ikke i en samlet opbygning. Det kan dannes gennem konkrete resultater — der først skaber en faktisk solidaritet."</a:t>
            </a:r>
            <a:endParaRPr lang="en-US"/>
          </a:p>
          <a:p>
            <a:pPr marL="171450" lvl="0" indent="-171450">
              <a:buSzPct val="100000"/>
              <a:buFont typeface="Arial" pitchFamily="34"/>
              <a:buChar char="•"/>
            </a:pPr>
            <a:r>
              <a:rPr lang="da-DK"/>
              <a:t>1951 Oprettelsen af </a:t>
            </a:r>
            <a:r>
              <a:rPr lang="da-DK" b="1"/>
              <a:t>Det Europæiske Kul- og Stålfællesskab</a:t>
            </a:r>
            <a:r>
              <a:rPr lang="da-DK"/>
              <a:t> — Belgien, Frankrig, Tyskland, Italien, Luxembourg og Nederlandene blev enige om at samle deres kul- og stålindustrier.</a:t>
            </a:r>
            <a:endParaRPr lang="en-US"/>
          </a:p>
          <a:p>
            <a:pPr marL="171450" lvl="0" indent="-171450">
              <a:buSzPct val="100000"/>
              <a:buFont typeface="Arial" pitchFamily="34"/>
              <a:buChar char="•"/>
            </a:pPr>
            <a:r>
              <a:rPr lang="da-DK"/>
              <a:t>1957 </a:t>
            </a:r>
            <a:r>
              <a:rPr lang="da-DK" b="1"/>
              <a:t>Romtraktaten</a:t>
            </a:r>
            <a:r>
              <a:rPr lang="da-DK"/>
              <a:t> — De seks grundlæggerlande besluttede at udvide deres samarbejde til andre økonomiske sektorer og oprettede </a:t>
            </a:r>
            <a:r>
              <a:rPr lang="da-DK" b="1"/>
              <a:t>Det Europæiske Økonomiske Fællesskab (EØF)</a:t>
            </a:r>
            <a:r>
              <a:rPr lang="da-DK"/>
              <a:t> og </a:t>
            </a:r>
            <a:r>
              <a:rPr lang="da-DK" b="1"/>
              <a:t>Det Europæiske Atomenergifællesskab ("Euratom")</a:t>
            </a:r>
            <a:r>
              <a:rPr lang="da-DK"/>
              <a:t>.</a:t>
            </a:r>
            <a:endParaRPr lang="en-US"/>
          </a:p>
          <a:p>
            <a:pPr marL="171450" lvl="0" indent="-171450">
              <a:buSzPct val="100000"/>
              <a:buFont typeface="Arial" pitchFamily="34"/>
              <a:buChar char="•"/>
            </a:pPr>
            <a:r>
              <a:rPr lang="da-DK"/>
              <a:t>1992 </a:t>
            </a:r>
            <a:r>
              <a:rPr lang="da-DK" b="1"/>
              <a:t>Maastrichttraktaten</a:t>
            </a:r>
            <a:r>
              <a:rPr lang="da-DK"/>
              <a:t> — I løbet af årene sluttede flere og flere lande sig til fællesskabet, og Maastrichttraktaten markerede begyndelsen på </a:t>
            </a:r>
            <a:r>
              <a:rPr lang="da-DK" b="1"/>
              <a:t>Den Europæiske Union</a:t>
            </a:r>
            <a:r>
              <a:rPr lang="da-DK"/>
              <a:t>, som vi kender den i dag.</a:t>
            </a:r>
            <a:endParaRPr lang="en-US"/>
          </a:p>
          <a:p>
            <a:pPr marL="628650" lvl="1" indent="-171450">
              <a:buSzPct val="100000"/>
              <a:buFont typeface="Wingdings" pitchFamily="2"/>
              <a:buChar char="Ø"/>
            </a:pPr>
            <a:r>
              <a:rPr lang="da-DK"/>
              <a:t>en </a:t>
            </a:r>
            <a:r>
              <a:rPr lang="da-DK" b="1"/>
              <a:t>politisk og økonomisk</a:t>
            </a:r>
            <a:r>
              <a:rPr lang="da-DK"/>
              <a:t> union</a:t>
            </a:r>
            <a:endParaRPr lang="en-US"/>
          </a:p>
          <a:p>
            <a:pPr marL="628650" lvl="1" indent="-171450">
              <a:buSzPct val="100000"/>
              <a:buFont typeface="Wingdings" pitchFamily="2"/>
              <a:buChar char="Ø"/>
            </a:pPr>
            <a:r>
              <a:rPr lang="da-DK" b="1"/>
              <a:t>ingen grænsekontrol</a:t>
            </a:r>
            <a:r>
              <a:rPr lang="da-DK"/>
              <a:t> mellem de lande, der er del i </a:t>
            </a:r>
            <a:r>
              <a:rPr lang="da-DK" b="1"/>
              <a:t>Schengenområdet</a:t>
            </a:r>
            <a:r>
              <a:rPr lang="da-DK"/>
              <a:t> (1995)</a:t>
            </a:r>
            <a:endParaRPr lang="en-US"/>
          </a:p>
          <a:p>
            <a:pPr marL="628650" lvl="1" indent="-171450">
              <a:buSzPct val="100000"/>
              <a:buFont typeface="Wingdings" pitchFamily="2"/>
              <a:buChar char="Ø"/>
            </a:pPr>
            <a:r>
              <a:rPr lang="da-DK" b="1"/>
              <a:t>en fælles valuta</a:t>
            </a:r>
            <a:r>
              <a:rPr lang="da-DK"/>
              <a:t> i de lande, der har indført euroen.</a:t>
            </a:r>
            <a:endParaRPr lang="en-US"/>
          </a:p>
          <a:p>
            <a:pPr marL="171450" lvl="0" indent="-171450">
              <a:buSzPct val="100000"/>
              <a:buFont typeface="Arial" pitchFamily="34"/>
              <a:buChar char="•"/>
            </a:pPr>
            <a:r>
              <a:rPr lang="da-DK"/>
              <a:t>1993 — </a:t>
            </a:r>
            <a:r>
              <a:rPr lang="da-DK" b="1"/>
              <a:t>Det indre marked</a:t>
            </a:r>
            <a:r>
              <a:rPr lang="da-DK"/>
              <a:t> blev oprettet for at sikre den fri bevægelighed for varer, tjenesteydelser, kapital og mennesker inden for EU's grænser. Ved at fjerne tekniske, juridiske og bureaukratiske hindringer gør EU det muligt for borgere og virksomheder frit at handle og gøre forretninger i hele EU. </a:t>
            </a:r>
            <a:br>
              <a:rPr lang="da-DK"/>
            </a:br>
            <a:r>
              <a:rPr lang="da-DK"/>
              <a:t>Ud over de 27 EU-lande er </a:t>
            </a:r>
            <a:r>
              <a:rPr lang="da-DK" b="1"/>
              <a:t>Island</a:t>
            </a:r>
            <a:r>
              <a:rPr lang="da-DK"/>
              <a:t>, </a:t>
            </a:r>
            <a:r>
              <a:rPr lang="da-DK" b="1"/>
              <a:t>Liechtenstein</a:t>
            </a:r>
            <a:r>
              <a:rPr lang="da-DK"/>
              <a:t>, </a:t>
            </a:r>
            <a:r>
              <a:rPr lang="da-DK" b="1"/>
              <a:t>Norge</a:t>
            </a:r>
            <a:r>
              <a:rPr lang="da-DK"/>
              <a:t> og </a:t>
            </a:r>
            <a:r>
              <a:rPr lang="da-DK" b="1"/>
              <a:t>Schweiz</a:t>
            </a:r>
            <a:r>
              <a:rPr lang="da-DK"/>
              <a:t> del af det europæiske indre marked.</a:t>
            </a:r>
            <a:endParaRPr lang="en-US"/>
          </a:p>
          <a:p>
            <a:pPr marL="171450" lvl="0" indent="-171450">
              <a:buSzPct val="100000"/>
              <a:buFont typeface="Arial" pitchFamily="34"/>
              <a:buChar char="•"/>
            </a:pPr>
            <a:r>
              <a:rPr lang="da-DK"/>
              <a:t>1995 — Med </a:t>
            </a:r>
            <a:r>
              <a:rPr lang="da-DK" b="1"/>
              <a:t>Schengenaftalen</a:t>
            </a:r>
            <a:r>
              <a:rPr lang="da-DK"/>
              <a:t> blev al grænsekontrol mellem de syv lande, der har undertegnet den, afskaffet.</a:t>
            </a:r>
            <a:endParaRPr lang="en-US"/>
          </a:p>
          <a:p>
            <a:pPr marL="171450" lvl="0" indent="-171450">
              <a:buSzPct val="100000"/>
              <a:buFont typeface="Arial" pitchFamily="34"/>
              <a:buChar char="•"/>
            </a:pPr>
            <a:r>
              <a:rPr lang="da-DK"/>
              <a:t>2002 — </a:t>
            </a:r>
            <a:r>
              <a:rPr lang="da-DK" b="1"/>
              <a:t>Euroen</a:t>
            </a:r>
            <a:r>
              <a:rPr lang="da-DK"/>
              <a:t> blev </a:t>
            </a:r>
            <a:r>
              <a:rPr lang="da-DK" b="1"/>
              <a:t>den gyldige valuta</a:t>
            </a:r>
            <a:r>
              <a:rPr lang="da-DK"/>
              <a:t> i 12 EU-lande.</a:t>
            </a:r>
            <a:endParaRPr lang="en-US"/>
          </a:p>
          <a:p>
            <a:pPr marL="171450" lvl="0" indent="-171450">
              <a:buSzPct val="100000"/>
              <a:buFont typeface="Arial" pitchFamily="34"/>
              <a:buChar char="•"/>
            </a:pPr>
            <a:r>
              <a:rPr lang="da-DK"/>
              <a:t>2004 — Den </a:t>
            </a:r>
            <a:r>
              <a:rPr lang="da-DK" b="1"/>
              <a:t>største udvidelse af Den Europæiske Union</a:t>
            </a:r>
            <a:r>
              <a:rPr lang="da-DK"/>
              <a:t> for så vidt angår territorium, antal stater og befolkning. 10 nye lande tiltrådte EU: Cypern, Estland, Letland, Litauen, Malta, Polen, Slovakiet, Slovenien, Tjekkiet og Ungarn. Denne udvidelse betød en forening af Europa, som i et halvt århundrede havde været adskilt af jerntæppet og den kolde krig.</a:t>
            </a:r>
            <a:endParaRPr lang="en-US"/>
          </a:p>
          <a:p>
            <a:pPr marL="171450" lvl="0" indent="-171450">
              <a:buSzPct val="100000"/>
              <a:buFont typeface="Arial" pitchFamily="34"/>
              <a:buChar char="•"/>
            </a:pPr>
            <a:r>
              <a:rPr lang="da-DK"/>
              <a:t>2007 — </a:t>
            </a:r>
            <a:r>
              <a:rPr lang="da-DK" b="1"/>
              <a:t>Lissabontraktaten</a:t>
            </a:r>
            <a:r>
              <a:rPr lang="da-DK"/>
              <a:t> indførte en ny struktur, der giver EU en stærkere rolle i verden og giver større vægt til borgernes og de nationale regeringers synspunkter.</a:t>
            </a:r>
            <a:endParaRPr lang="en-US"/>
          </a:p>
          <a:p>
            <a:pPr marL="171450" lvl="0" indent="-171450">
              <a:buSzPct val="100000"/>
              <a:buFont typeface="Arial" pitchFamily="34"/>
              <a:buChar char="•"/>
            </a:pPr>
            <a:r>
              <a:rPr lang="da-DK"/>
              <a:t>2020 — </a:t>
            </a:r>
            <a:r>
              <a:rPr lang="da-DK" b="1"/>
              <a:t>NextGenerationEU</a:t>
            </a:r>
            <a:r>
              <a:rPr lang="da-DK"/>
              <a:t> er en økonomisk genopretningspakke, der støtter EU-lande, som er blevet påvirket af covid-19-pandemien. NextGenerationEU har til formål at gøre Europa stærkere, forandre EU's økonomi og samfund og skabe et Europa, som alle kan få gavn af.</a:t>
            </a:r>
            <a:endParaRPr lang="en-IE"/>
          </a:p>
        </p:txBody>
      </p:sp>
      <p:sp>
        <p:nvSpPr>
          <p:cNvPr id="4" name="Espace réservé du numéro de diapositive 3">
            <a:extLst>
              <a:ext uri="{FF2B5EF4-FFF2-40B4-BE49-F238E27FC236}">
                <a16:creationId xmlns:a16="http://schemas.microsoft.com/office/drawing/2014/main" id="{02E506B0-FBD6-6805-4AC3-D55FC694E42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8D83A24-7BC3-4939-B834-3519E6961B38}"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BB6FC-9EC0-C54C-C84D-7A56A0E29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B1465-9A3E-99A3-4480-0D13B8967DAC}"/>
              </a:ext>
            </a:extLst>
          </p:cNvPr>
          <p:cNvSpPr txBox="1">
            <a:spLocks noGrp="1"/>
          </p:cNvSpPr>
          <p:nvPr>
            <p:ph type="body" sz="quarter" idx="1"/>
          </p:nvPr>
        </p:nvSpPr>
        <p:spPr/>
        <p:txBody>
          <a:bodyPr/>
          <a:lstStyle/>
          <a:p>
            <a:pPr lvl="0"/>
            <a:r>
              <a:rPr lang="da-DK"/>
              <a:t>I løbet af årene har flere og flere lande tilsluttet sig det europæiske projekt.</a:t>
            </a:r>
            <a:endParaRPr lang="en-US"/>
          </a:p>
        </p:txBody>
      </p:sp>
      <p:sp>
        <p:nvSpPr>
          <p:cNvPr id="4" name="Slide Number Placeholder 3">
            <a:extLst>
              <a:ext uri="{FF2B5EF4-FFF2-40B4-BE49-F238E27FC236}">
                <a16:creationId xmlns:a16="http://schemas.microsoft.com/office/drawing/2014/main" id="{FCA146C4-D889-47D6-FDF5-3334595655C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92AE3F-D6C0-4AF6-9100-B7B267DDC23C}"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772C1-0410-CD18-A37E-541ED012F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0F6444-3696-C426-A281-36936EB0B769}"/>
              </a:ext>
            </a:extLst>
          </p:cNvPr>
          <p:cNvSpPr txBox="1">
            <a:spLocks noGrp="1"/>
          </p:cNvSpPr>
          <p:nvPr>
            <p:ph type="body" sz="quarter" idx="1"/>
          </p:nvPr>
        </p:nvSpPr>
        <p:spPr/>
        <p:txBody>
          <a:bodyPr/>
          <a:lstStyle/>
          <a:p>
            <a:pPr lvl="0"/>
            <a:r>
              <a:rPr lang="da-DK" b="1"/>
              <a:t>Schengenområdet</a:t>
            </a:r>
            <a:r>
              <a:rPr lang="da-DK"/>
              <a:t> blev oprettet i 1995, så EU-landene kunne fjerne kontrollen ved deres grænser.</a:t>
            </a:r>
            <a:endParaRPr lang="en-US"/>
          </a:p>
          <a:p>
            <a:pPr lvl="0"/>
            <a:r>
              <a:rPr lang="da-DK"/>
              <a:t>EU-borgere kan frit rejse inden for dette område. Schengenområdet samler 23 EU-lande (Østrig, Belgien, Tjekkiet, Danmark, Estland, Finland, Frankrig, Tyskland, Grækenland, Ungarn, Island, Italien, </a:t>
            </a:r>
            <a:r>
              <a:rPr lang="fr-BE"/>
              <a:t>Kroatien, </a:t>
            </a:r>
            <a:r>
              <a:rPr lang="da-DK"/>
              <a:t>Letland, Litauen, Luxembourg, Malta, Nederlandene, Polen, Portugal, Slovakiet, Slovenien, Spanien og Sverige)* og fire ikke-EU-lande (Island, Liechtenstein, Norge og Schweiz).</a:t>
            </a:r>
          </a:p>
          <a:p>
            <a:pPr lvl="0"/>
            <a:endParaRPr lang="da-DK">
              <a:cs typeface="Calibri"/>
            </a:endParaRPr>
          </a:p>
          <a:p>
            <a:pPr lvl="0"/>
            <a:r>
              <a:rPr lang="da-DK">
                <a:cs typeface="Calibri"/>
              </a:rPr>
              <a:t>*</a:t>
            </a:r>
            <a:r>
              <a:rPr lang="da-DK"/>
              <a:t>Bulgarien og Rumænien er ved at blive medlem og forventes at være fuldgyldige medlemmer inden udgangen af 2024.</a:t>
            </a:r>
            <a:endParaRPr lang="da-DK">
              <a:cs typeface="Calibri"/>
            </a:endParaRPr>
          </a:p>
          <a:p>
            <a:pPr lvl="0"/>
            <a:endParaRPr lang="da-DK">
              <a:cs typeface="Calibri"/>
            </a:endParaRPr>
          </a:p>
        </p:txBody>
      </p:sp>
      <p:sp>
        <p:nvSpPr>
          <p:cNvPr id="4" name="Slide Number Placeholder 3">
            <a:extLst>
              <a:ext uri="{FF2B5EF4-FFF2-40B4-BE49-F238E27FC236}">
                <a16:creationId xmlns:a16="http://schemas.microsoft.com/office/drawing/2014/main" id="{4AF3E8E3-6D60-7094-DAF5-56EB670DF17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F5D030-8017-4D9A-B01F-9E4AF4C53005}"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DC4B0-D306-AC43-208A-D4E0AA5AE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5DFD9-0913-A4C0-35B3-BD75950EA5E0}"/>
              </a:ext>
            </a:extLst>
          </p:cNvPr>
          <p:cNvSpPr txBox="1">
            <a:spLocks noGrp="1"/>
          </p:cNvSpPr>
          <p:nvPr>
            <p:ph type="body" sz="quarter" idx="1"/>
          </p:nvPr>
        </p:nvSpPr>
        <p:spPr/>
        <p:txBody>
          <a:bodyPr/>
          <a:lstStyle/>
          <a:p>
            <a:pPr lvl="0"/>
            <a:r>
              <a:rPr lang="da-DK"/>
              <a:t>Euroen erstattede tidligere nationale valuta og bruges nu af </a:t>
            </a:r>
            <a:r>
              <a:rPr lang="da-DK" b="1"/>
              <a:t>20</a:t>
            </a:r>
            <a:r>
              <a:rPr lang="da-DK"/>
              <a:t> ud af de 27 EU-lande: Østrig, Belgien, Cypern, Estland, Finland, Frankrig, Tyskland, Grækenland, Irland, Italien, </a:t>
            </a:r>
            <a:r>
              <a:rPr lang="fr-BE"/>
              <a:t>Kroatien, </a:t>
            </a:r>
            <a:r>
              <a:rPr lang="da-DK"/>
              <a:t>Letland, Litauen, Luxembourg, Malta, Nederlandene, Portugal, Slovakiet, Slovenien og Spanien.</a:t>
            </a:r>
            <a:endParaRPr lang="en-GB"/>
          </a:p>
        </p:txBody>
      </p:sp>
      <p:sp>
        <p:nvSpPr>
          <p:cNvPr id="4" name="Slide Number Placeholder 3">
            <a:extLst>
              <a:ext uri="{FF2B5EF4-FFF2-40B4-BE49-F238E27FC236}">
                <a16:creationId xmlns:a16="http://schemas.microsoft.com/office/drawing/2014/main" id="{A579B88E-F71D-5100-F079-F84CC50277C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7697C1-7DFF-4189-8C19-E2DDCDD5F2B6}"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4E4B6-EA04-678F-97D2-8DEFC9664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A4BFC-910A-08DF-B58B-A22F2CB43F91}"/>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4645AEAF-A3B8-F0FD-5E2E-095945F8B52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05B467-F5B5-47BD-B7B2-9CB2A7230198}"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791CE-EAF0-51A3-C74C-A837A7D0C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52C0E-A408-9F9C-0D9A-E01462920400}"/>
              </a:ext>
            </a:extLst>
          </p:cNvPr>
          <p:cNvSpPr txBox="1">
            <a:spLocks noGrp="1"/>
          </p:cNvSpPr>
          <p:nvPr>
            <p:ph type="body" sz="quarter" idx="1"/>
          </p:nvPr>
        </p:nvSpPr>
        <p:spPr/>
        <p:txBody>
          <a:bodyPr/>
          <a:lstStyle/>
          <a:p>
            <a:pPr marL="171450" lvl="0" indent="-171450">
              <a:buSzPct val="100000"/>
              <a:buFont typeface="Arial" pitchFamily="34"/>
              <a:buChar char="•"/>
            </a:pPr>
            <a:r>
              <a:rPr lang="da-DK" b="1"/>
              <a:t>Ungdomsgarantien</a:t>
            </a:r>
            <a:r>
              <a:rPr lang="da-DK"/>
              <a:t> hjælper unge til at fortsætte deres uddannelse eller øge deres chancer for at finde et job ved at give dem de færdigheder, som arbejdsgiverne har brug for.</a:t>
            </a:r>
            <a:endParaRPr lang="en-US"/>
          </a:p>
          <a:p>
            <a:pPr marL="171450" lvl="0" indent="-171450">
              <a:buSzPct val="100000"/>
              <a:buFont typeface="Arial" pitchFamily="34"/>
              <a:buChar char="•"/>
            </a:pPr>
            <a:r>
              <a:rPr lang="da-DK" b="1"/>
              <a:t>EURES-jobwebstedet</a:t>
            </a:r>
            <a:r>
              <a:rPr lang="da-DK"/>
              <a:t> hjælper unge, når de går i gang med at lede efter et job, en praktikplads eller en læreplads i et andet EU-land. Arbejdsgivere kan også bruge det til at finde kandidater i andre EU-lande.</a:t>
            </a:r>
            <a:endParaRPr lang="en-US"/>
          </a:p>
          <a:p>
            <a:pPr marL="171450" lvl="0" indent="-171450">
              <a:buSzPct val="100000"/>
              <a:buFont typeface="Arial" pitchFamily="34"/>
              <a:buChar char="•"/>
            </a:pPr>
            <a:r>
              <a:rPr lang="da-DK" b="1"/>
              <a:t>Erasmus+-programmet</a:t>
            </a:r>
            <a:r>
              <a:rPr lang="da-DK"/>
              <a:t> er åbent for både teenagere og voksne fra lande i og uden for EU og gør det muligt at studere, uddanne sig eller deltage i en ungdomsudveksling i et af de 33 lande rundt i Europa og andre steder i verden.</a:t>
            </a:r>
            <a:endParaRPr lang="en-US"/>
          </a:p>
          <a:p>
            <a:pPr marL="171450" lvl="0" indent="-171450">
              <a:buSzPct val="100000"/>
              <a:buFont typeface="Arial" pitchFamily="34"/>
              <a:buChar char="•"/>
            </a:pPr>
            <a:r>
              <a:rPr lang="da-DK" b="1"/>
              <a:t>Det Europæiske Solidaritetskorps</a:t>
            </a:r>
            <a:r>
              <a:rPr lang="da-DK"/>
              <a:t> gør det muligt for unge voksne arbejde frivilligt i udlandet (eller hjemme) for en sag, der er vigtig for dem. Denne berigende oplevelse gør det muligt for dem at udvikle deres færdigheder og kompetencer.</a:t>
            </a:r>
            <a:endParaRPr lang="en-US"/>
          </a:p>
          <a:p>
            <a:pPr marL="171450" lvl="0" indent="-171450">
              <a:buSzPct val="100000"/>
              <a:buFont typeface="Arial" pitchFamily="34"/>
              <a:buChar char="•"/>
            </a:pPr>
            <a:r>
              <a:rPr lang="da-DK"/>
              <a:t>Du kan finde flere oplysninger på: </a:t>
            </a:r>
            <a:r>
              <a:rPr lang="da-DK" u="sng">
                <a:hlinkClick r:id="rId3"/>
              </a:rPr>
              <a:t>Arbejd og studér (europa.eu)</a:t>
            </a:r>
            <a:endParaRPr lang="en-US"/>
          </a:p>
        </p:txBody>
      </p:sp>
      <p:sp>
        <p:nvSpPr>
          <p:cNvPr id="4" name="Slide Number Placeholder 3">
            <a:extLst>
              <a:ext uri="{FF2B5EF4-FFF2-40B4-BE49-F238E27FC236}">
                <a16:creationId xmlns:a16="http://schemas.microsoft.com/office/drawing/2014/main" id="{CB58CC80-A58E-4448-3B8E-45C1B7F67AF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4C463E-3745-4E82-B04F-4A07D82C65EF}"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AA481-B991-CD52-6F56-C9E5D9C17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7124F-6451-BD53-5458-4BE17FC888A2}"/>
              </a:ext>
            </a:extLst>
          </p:cNvPr>
          <p:cNvSpPr txBox="1">
            <a:spLocks noGrp="1"/>
          </p:cNvSpPr>
          <p:nvPr>
            <p:ph type="body" sz="quarter" idx="1"/>
          </p:nvPr>
        </p:nvSpPr>
        <p:spPr/>
        <p:txBody>
          <a:bodyPr/>
          <a:lstStyle/>
          <a:p>
            <a:pPr marL="171450" lvl="0" indent="-171450">
              <a:buSzPct val="100000"/>
              <a:buFont typeface="Arial" pitchFamily="34"/>
              <a:buChar char="•"/>
            </a:pPr>
            <a:r>
              <a:rPr lang="da-DK" b="1"/>
              <a:t>DiscoverEU</a:t>
            </a:r>
            <a:r>
              <a:rPr lang="da-DK"/>
              <a:t> er et initiativ fra Den Europæiske Union, der giver 18-årige mulighed for at opdage Europa ved at rejse.</a:t>
            </a:r>
            <a:endParaRPr lang="en-US"/>
          </a:p>
          <a:p>
            <a:pPr marL="171450" lvl="0" indent="-171450">
              <a:buSzPct val="100000"/>
              <a:buFont typeface="Arial" pitchFamily="34"/>
              <a:buChar char="•"/>
            </a:pPr>
            <a:r>
              <a:rPr lang="da-DK"/>
              <a:t>Når du er i udlandet, kan du </a:t>
            </a:r>
            <a:r>
              <a:rPr lang="da-DK" b="1"/>
              <a:t>bruge din mobiltelefon ligesom derhjemme</a:t>
            </a:r>
            <a:r>
              <a:rPr lang="da-DK"/>
              <a:t> uden at betale ekstra gebyrer.</a:t>
            </a:r>
            <a:endParaRPr lang="en-US"/>
          </a:p>
          <a:p>
            <a:pPr marL="171450" lvl="0" indent="-171450">
              <a:buSzPct val="100000"/>
              <a:buFont typeface="Arial" pitchFamily="34"/>
              <a:buChar char="•"/>
            </a:pPr>
            <a:r>
              <a:rPr lang="da-DK"/>
              <a:t>Hvis din afgang med fly, bus, tog eller skib aflyses, får du pengene retur, fordi du er beskyttet af omfattende </a:t>
            </a:r>
            <a:r>
              <a:rPr lang="da-DK" b="1"/>
              <a:t>passagerrettigheder</a:t>
            </a:r>
            <a:r>
              <a:rPr lang="da-DK"/>
              <a:t>.</a:t>
            </a:r>
            <a:endParaRPr lang="en-US"/>
          </a:p>
          <a:p>
            <a:pPr marL="171450" lvl="0" indent="-171450">
              <a:buSzPct val="100000"/>
              <a:buFont typeface="Arial" pitchFamily="34"/>
              <a:buChar char="•"/>
            </a:pPr>
            <a:r>
              <a:rPr lang="da-DK"/>
              <a:t>Hvis der skulle ske noget, kan du få lægebehandling i ethvert EU-land takket være </a:t>
            </a:r>
            <a:r>
              <a:rPr lang="da-DK" b="1"/>
              <a:t>det europæiske sygesikringskort</a:t>
            </a:r>
            <a:r>
              <a:rPr lang="da-DK"/>
              <a:t>.</a:t>
            </a:r>
            <a:endParaRPr lang="en-US"/>
          </a:p>
          <a:p>
            <a:pPr marL="171450" lvl="0" indent="-171450">
              <a:buSzPct val="100000"/>
              <a:buFont typeface="Arial" pitchFamily="34"/>
              <a:buChar char="•"/>
            </a:pPr>
            <a:r>
              <a:rPr lang="da-DK"/>
              <a:t>Du kan stadig se din yndlingsserie, fordi du har </a:t>
            </a:r>
            <a:r>
              <a:rPr lang="da-DK" b="1"/>
              <a:t>adgang til dine digitale abonnementer i hele EU</a:t>
            </a:r>
            <a:r>
              <a:rPr lang="da-DK"/>
              <a:t>.</a:t>
            </a:r>
            <a:endParaRPr lang="en-US"/>
          </a:p>
        </p:txBody>
      </p:sp>
      <p:sp>
        <p:nvSpPr>
          <p:cNvPr id="4" name="Slide Number Placeholder 3">
            <a:extLst>
              <a:ext uri="{FF2B5EF4-FFF2-40B4-BE49-F238E27FC236}">
                <a16:creationId xmlns:a16="http://schemas.microsoft.com/office/drawing/2014/main" id="{17E33274-CEF5-F05F-8727-CE3DAB6B660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A02AAF-1D22-46A5-A868-A458911CB841}"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26328-2CF5-E503-F3D5-37430E561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38EA0-5CCE-F1E5-B8D3-D34310D71A8A}"/>
              </a:ext>
            </a:extLst>
          </p:cNvPr>
          <p:cNvSpPr txBox="1">
            <a:spLocks noGrp="1"/>
          </p:cNvSpPr>
          <p:nvPr>
            <p:ph type="body" sz="quarter" idx="1"/>
          </p:nvPr>
        </p:nvSpPr>
        <p:spPr/>
        <p:txBody>
          <a:bodyPr/>
          <a:lstStyle/>
          <a:p>
            <a:pPr marL="171450" lvl="0" indent="-171450">
              <a:buSzPct val="100000"/>
              <a:buFont typeface="Arial" pitchFamily="34"/>
              <a:buChar char="•"/>
            </a:pPr>
            <a:r>
              <a:rPr lang="da-DK" b="1"/>
              <a:t>Deltagelse: </a:t>
            </a:r>
            <a:r>
              <a:rPr lang="da-DK"/>
              <a:t>Du kan være med til at forme Europa ved f.eks. at:</a:t>
            </a:r>
            <a:endParaRPr lang="en-US"/>
          </a:p>
          <a:p>
            <a:pPr marL="628650" lvl="1" indent="-171450">
              <a:buSzPct val="100000"/>
              <a:buFont typeface="Wingdings" pitchFamily="2"/>
              <a:buChar char="Ø"/>
            </a:pPr>
            <a:r>
              <a:rPr lang="da-DK" sz="1800">
                <a:latin typeface="Calibri" pitchFamily="34"/>
                <a:cs typeface="Times New Roman" pitchFamily="18"/>
              </a:rPr>
              <a:t>stemme ved valget til Europa-Parlamentet: Valgretsalderen er 18 år i de fleste EU-lande, 17 i Grækenland og 16 i Østrig og Malta. Belgien og Tyskland har for nylig sænket valgretsalderen ved valget til Europa-Parlamentet til 16 år.</a:t>
            </a:r>
            <a:endParaRPr lang="en-US"/>
          </a:p>
          <a:p>
            <a:pPr marL="628650" lvl="1" indent="-171450">
              <a:buSzPct val="100000"/>
              <a:buFont typeface="Wingdings" pitchFamily="2"/>
              <a:buChar char="Ø"/>
            </a:pPr>
            <a:r>
              <a:rPr lang="da-DK"/>
              <a:t>iværksætte eller støtte et </a:t>
            </a:r>
            <a:r>
              <a:rPr lang="da-DK" b="1"/>
              <a:t>europæisk borgerinitiativ</a:t>
            </a:r>
            <a:r>
              <a:rPr lang="da-DK"/>
              <a:t>, hvor EU opfordres til at fremsætte forslag om ny lovgivning inden for specifikke områder, som EU er ansvarlig for</a:t>
            </a:r>
            <a:endParaRPr lang="en-US"/>
          </a:p>
          <a:p>
            <a:pPr marL="628650" lvl="1" indent="-171450">
              <a:buSzPct val="100000"/>
              <a:buFont typeface="Wingdings" pitchFamily="2"/>
              <a:buChar char="Ø"/>
            </a:pPr>
            <a:r>
              <a:rPr lang="da-DK"/>
              <a:t>deltage i de </a:t>
            </a:r>
            <a:r>
              <a:rPr lang="da-DK" b="1"/>
              <a:t>borgerdialoger</a:t>
            </a:r>
            <a:r>
              <a:rPr lang="da-DK"/>
              <a:t>, som finder sted i hele EU, hvor du har mulighed for at drøfte europæiske spørgsmål med repræsentanter for EU</a:t>
            </a:r>
          </a:p>
          <a:p>
            <a:pPr marL="628650" lvl="1" indent="-171450">
              <a:buSzPct val="100000"/>
              <a:buFont typeface="Wingdings" pitchFamily="2"/>
              <a:buChar char="Ø"/>
            </a:pPr>
            <a:endParaRPr lang="en-US"/>
          </a:p>
          <a:p>
            <a:pPr marL="171450" lvl="0" indent="-171450">
              <a:buSzPct val="100000"/>
              <a:buFont typeface="Arial" pitchFamily="34"/>
              <a:buChar char="•"/>
            </a:pPr>
            <a:r>
              <a:rPr lang="da-DK" b="1"/>
              <a:t>Miljøbeskyttelse:</a:t>
            </a:r>
            <a:endParaRPr lang="en-US"/>
          </a:p>
          <a:p>
            <a:pPr marL="628650" lvl="1" indent="-171450">
              <a:buSzPct val="100000"/>
              <a:buFont typeface="Wingdings" pitchFamily="2"/>
              <a:buChar char="Ø"/>
            </a:pPr>
            <a:r>
              <a:rPr lang="da-DK"/>
              <a:t>Kampen mod klimaændringer er en topprioritet for EU. Alle EU-lande er blevet enige om, at de senest i 2030 bør: drastisk reducere deres drivhusgasemissioner og energiforbrug og producere en større del af deres energi fra vedvarende energikilder som vind-, sol- eller vandkraft.</a:t>
            </a:r>
            <a:endParaRPr lang="en-US"/>
          </a:p>
          <a:p>
            <a:pPr marL="628650" lvl="1" indent="-171450">
              <a:buSzPct val="100000"/>
              <a:buFont typeface="Wingdings" pitchFamily="2"/>
              <a:buChar char="Ø"/>
            </a:pPr>
            <a:r>
              <a:rPr lang="da-DK" b="1"/>
              <a:t>Natura 2000</a:t>
            </a:r>
            <a:r>
              <a:rPr lang="da-DK"/>
              <a:t> er et netværk af beskyttede områder i verden. Det beskytter ca. 2 000 dyre- og plantearter og 230 naturtyper i hele EU. Du kan finde flere oplysninger på: </a:t>
            </a:r>
            <a:r>
              <a:rPr lang="da-DK" u="sng">
                <a:hlinkClick r:id="rId3"/>
              </a:rPr>
              <a:t>https://europa.eu/!vC49dj</a:t>
            </a:r>
            <a:r>
              <a:rPr lang="da-DK"/>
              <a:t>.</a:t>
            </a:r>
            <a:endParaRPr lang="en-US"/>
          </a:p>
          <a:p>
            <a:pPr marL="628650" lvl="1" indent="-171450">
              <a:buSzPct val="100000"/>
              <a:buFont typeface="Wingdings" pitchFamily="2"/>
              <a:buChar char="Ø"/>
            </a:pPr>
            <a:r>
              <a:rPr lang="da-DK"/>
              <a:t>Programmet </a:t>
            </a:r>
            <a:r>
              <a:rPr lang="da-DK" b="1"/>
              <a:t>EU LIFE</a:t>
            </a:r>
            <a:r>
              <a:rPr lang="da-DK"/>
              <a:t> finansierer projekter, der beskytter miljøet og bekæmper klimaforandringer. Klik her og find flere oplysninger om projekter i dit land: </a:t>
            </a:r>
            <a:r>
              <a:rPr lang="da-DK" u="sng">
                <a:hlinkClick r:id="rId4"/>
              </a:rPr>
              <a:t>https://cinea.ec.europa.eu/life/life-european-countries_en</a:t>
            </a:r>
            <a:r>
              <a:rPr lang="da-DK"/>
              <a:t>.</a:t>
            </a:r>
            <a:endParaRPr lang="en-US"/>
          </a:p>
          <a:p>
            <a:pPr lvl="0"/>
            <a:r>
              <a:rPr lang="da-DK"/>
              <a:t> </a:t>
            </a:r>
            <a:endParaRPr lang="en-US"/>
          </a:p>
          <a:p>
            <a:pPr marL="171450" lvl="0" indent="-171450">
              <a:buSzPct val="100000"/>
              <a:buFont typeface="Arial" pitchFamily="34"/>
              <a:buChar char="•"/>
            </a:pPr>
            <a:r>
              <a:rPr lang="da-DK" b="1"/>
              <a:t>Forbrugerrettigheder og -sikkerhed</a:t>
            </a:r>
            <a:r>
              <a:rPr lang="da-DK"/>
              <a:t>: Produkter som fødevarer, legetøj og kosmetik skal opfylde strenge </a:t>
            </a:r>
            <a:r>
              <a:rPr lang="da-DK" b="1"/>
              <a:t>sikkerhedskrav</a:t>
            </a:r>
            <a:r>
              <a:rPr lang="da-DK"/>
              <a:t>, før de kan sælges i EU. EU-retten giver dig også en </a:t>
            </a:r>
            <a:r>
              <a:rPr lang="da-DK" b="1"/>
              <a:t>garantiperiode på mindst to år</a:t>
            </a:r>
            <a:r>
              <a:rPr lang="da-DK"/>
              <a:t>, når du køber forbrugsvarer, og gør det muligt for dig at returnere de varer, du har købt, </a:t>
            </a:r>
            <a:r>
              <a:rPr lang="da-DK" b="1"/>
              <a:t>inden for 14 dage</a:t>
            </a:r>
            <a:r>
              <a:rPr lang="da-DK"/>
              <a:t>, hvis du skifter mening. Takket være </a:t>
            </a:r>
            <a:r>
              <a:rPr lang="da-DK" b="1"/>
              <a:t>EU's generelle forordning om databeskyttelse</a:t>
            </a:r>
            <a:r>
              <a:rPr lang="da-DK"/>
              <a:t> er forbrugernes privatliv konstant beskyttet. EU arbejder også på at </a:t>
            </a:r>
            <a:r>
              <a:rPr lang="da-DK" b="1"/>
              <a:t>standse</a:t>
            </a:r>
            <a:r>
              <a:rPr lang="da-DK"/>
              <a:t> spredningen af </a:t>
            </a:r>
            <a:r>
              <a:rPr lang="da-DK" b="1"/>
              <a:t>desinformation</a:t>
            </a:r>
            <a:r>
              <a:rPr lang="da-DK"/>
              <a:t>.</a:t>
            </a:r>
            <a:endParaRPr lang="en-US"/>
          </a:p>
          <a:p>
            <a:pPr lvl="0"/>
            <a:endParaRPr lang="da-DK" b="1"/>
          </a:p>
          <a:p>
            <a:pPr marL="171450" lvl="0" indent="-171450">
              <a:buSzPct val="100000"/>
              <a:buFont typeface="Arial" pitchFamily="34"/>
              <a:buChar char="•"/>
            </a:pPr>
            <a:r>
              <a:rPr lang="da-DK" b="1"/>
              <a:t>EU-finansierede projekter</a:t>
            </a:r>
            <a:r>
              <a:rPr lang="da-DK"/>
              <a:t>: Den Europæiske Union hjælper med at forbedre folks liv ved at:</a:t>
            </a:r>
            <a:endParaRPr lang="en-US"/>
          </a:p>
          <a:p>
            <a:pPr marL="628650" lvl="1" indent="-171450">
              <a:buSzPct val="100000"/>
              <a:buFont typeface="Wingdings" pitchFamily="2"/>
              <a:buChar char="Ø"/>
            </a:pPr>
            <a:r>
              <a:rPr lang="da-DK"/>
              <a:t>støtte nye job</a:t>
            </a:r>
            <a:endParaRPr lang="en-US"/>
          </a:p>
          <a:p>
            <a:pPr marL="628650" lvl="1" indent="-171450">
              <a:buSzPct val="100000"/>
              <a:buFont typeface="Wingdings" pitchFamily="2"/>
              <a:buChar char="Ø"/>
            </a:pPr>
            <a:r>
              <a:rPr lang="da-DK"/>
              <a:t>anlægge ny infrastruktur</a:t>
            </a:r>
            <a:endParaRPr lang="en-US"/>
          </a:p>
          <a:p>
            <a:pPr marL="628650" lvl="1" indent="-171450">
              <a:buSzPct val="100000"/>
              <a:buFont typeface="Wingdings" pitchFamily="2"/>
              <a:buChar char="Ø"/>
            </a:pPr>
            <a:r>
              <a:rPr lang="da-DK"/>
              <a:t>finansiere videnskabelig forskning</a:t>
            </a:r>
            <a:endParaRPr lang="en-US"/>
          </a:p>
          <a:p>
            <a:pPr marL="628650" lvl="1" indent="-171450">
              <a:buSzPct val="100000"/>
              <a:buFont typeface="Wingdings" pitchFamily="2"/>
              <a:buChar char="Ø"/>
            </a:pPr>
            <a:r>
              <a:rPr lang="da-DK"/>
              <a:t>modernisere offentlige tjenester såsom skoler og hospitaler.</a:t>
            </a:r>
            <a:endParaRPr lang="en-US"/>
          </a:p>
          <a:p>
            <a:pPr lvl="0"/>
            <a:r>
              <a:rPr lang="da-DK"/>
              <a:t>Yderligere oplysninger: </a:t>
            </a:r>
            <a:r>
              <a:rPr lang="da-DK" u="sng">
                <a:hlinkClick r:id="rId5"/>
              </a:rPr>
              <a:t>https://europa.eu/!Qg69NV</a:t>
            </a:r>
            <a:r>
              <a:rPr lang="da-DK"/>
              <a:t> og </a:t>
            </a:r>
            <a:r>
              <a:rPr lang="da-DK" u="sng">
                <a:hlinkClick r:id="rId6"/>
              </a:rPr>
              <a:t>https://europa.eu/!wC93kF</a:t>
            </a:r>
            <a:endParaRPr lang="da-DK" u="sng"/>
          </a:p>
          <a:p>
            <a:pPr lvl="0"/>
            <a:endParaRPr lang="en-US"/>
          </a:p>
          <a:p>
            <a:pPr marL="171450" lvl="0" indent="-171450">
              <a:buSzPct val="100000"/>
              <a:buFont typeface="Arial" pitchFamily="34"/>
              <a:buChar char="•"/>
            </a:pPr>
            <a:r>
              <a:rPr lang="da-DK" b="1"/>
              <a:t>EU i verden</a:t>
            </a:r>
            <a:r>
              <a:rPr lang="da-DK"/>
              <a:t>:</a:t>
            </a:r>
            <a:endParaRPr lang="en-US"/>
          </a:p>
          <a:p>
            <a:pPr marL="628650" lvl="1" indent="-171450">
              <a:buSzPct val="100000"/>
              <a:buFont typeface="Wingdings" pitchFamily="2"/>
              <a:buChar char="Ø"/>
            </a:pPr>
            <a:r>
              <a:rPr lang="da-DK"/>
              <a:t>EU har indgået </a:t>
            </a:r>
            <a:r>
              <a:rPr lang="da-DK" b="1"/>
              <a:t>handelsaftaler</a:t>
            </a:r>
            <a:r>
              <a:rPr lang="da-DK"/>
              <a:t> med mange lande rundt omkring i verden, som kan gøre det lettere at gøre forretninger sammen. Du kan finde flere oplysninger her: </a:t>
            </a:r>
            <a:r>
              <a:rPr lang="da-DK" u="sng">
                <a:hlinkClick r:id="rId7"/>
              </a:rPr>
              <a:t>https://europa.eu/!gv87hU</a:t>
            </a:r>
            <a:endParaRPr lang="en-US"/>
          </a:p>
          <a:p>
            <a:pPr marL="628650" lvl="1" indent="-171450">
              <a:buSzPct val="100000"/>
              <a:buFont typeface="Wingdings" pitchFamily="2"/>
              <a:buChar char="Ø"/>
            </a:pPr>
            <a:r>
              <a:rPr lang="da-DK"/>
              <a:t>EU er også involveret i humanitære projekter, der har til formål at forsyne sårbare mennesker med mad, husly, lægehjælp og uddannelse, se </a:t>
            </a:r>
            <a:r>
              <a:rPr lang="da-DK" u="sng">
                <a:hlinkClick r:id="rId8"/>
              </a:rPr>
              <a:t>https://europa.eu/!rV69JX</a:t>
            </a:r>
            <a:endParaRPr lang="en-US"/>
          </a:p>
          <a:p>
            <a:pPr marL="628650" lvl="1" indent="-171450">
              <a:buSzPct val="100000"/>
              <a:buFont typeface="Wingdings" pitchFamily="2"/>
              <a:buChar char="Ø"/>
            </a:pPr>
            <a:r>
              <a:rPr lang="da-DK"/>
              <a:t>I tilfælde af katastrofer kan EU yde hjælp og bistand gennem et koordineret indsatssystem kendt som </a:t>
            </a:r>
            <a:r>
              <a:rPr lang="da-DK" b="1"/>
              <a:t>civilbeskyttelsesordningen</a:t>
            </a:r>
            <a:r>
              <a:rPr lang="da-DK"/>
              <a:t>, </a:t>
            </a:r>
            <a:r>
              <a:rPr lang="da-DK" u="sng">
                <a:hlinkClick r:id="rId9"/>
              </a:rPr>
              <a:t>https://europa.eu/!Pw88qb</a:t>
            </a:r>
            <a:r>
              <a:rPr lang="da-DK"/>
              <a:t>.</a:t>
            </a:r>
            <a:endParaRPr lang="en-US"/>
          </a:p>
        </p:txBody>
      </p:sp>
      <p:sp>
        <p:nvSpPr>
          <p:cNvPr id="4" name="Slide Number Placeholder 3">
            <a:extLst>
              <a:ext uri="{FF2B5EF4-FFF2-40B4-BE49-F238E27FC236}">
                <a16:creationId xmlns:a16="http://schemas.microsoft.com/office/drawing/2014/main" id="{50461216-C137-14CC-4778-1FD3A0AF0E0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57040B-3041-40C0-BB9F-FB87462CA467}"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9946A-8A4E-4317-D154-4C92BC4D7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489A3-56B1-5906-6CC6-D48E1393B676}"/>
              </a:ext>
            </a:extLst>
          </p:cNvPr>
          <p:cNvSpPr txBox="1">
            <a:spLocks noGrp="1"/>
          </p:cNvSpPr>
          <p:nvPr>
            <p:ph type="body" sz="quarter" idx="1"/>
          </p:nvPr>
        </p:nvSpPr>
        <p:spPr/>
        <p:txBody>
          <a:bodyPr/>
          <a:lstStyle/>
          <a:p>
            <a:pPr marL="171450" lvl="0" indent="-171450">
              <a:buSzPct val="100000"/>
              <a:buFont typeface="Arial" pitchFamily="34"/>
              <a:buChar char="•"/>
            </a:pPr>
            <a:r>
              <a:rPr lang="da-DK"/>
              <a:t>Med </a:t>
            </a:r>
            <a:r>
              <a:rPr lang="da-DK" b="1"/>
              <a:t>den europæiske grønne pagt</a:t>
            </a:r>
            <a:r>
              <a:rPr lang="da-DK"/>
              <a:t> sigter EU mod at nedbringe sine emissioner og blive det første klimaneutrale kontinent inden 2050. Læs mere om den grønne pagt her: </a:t>
            </a:r>
            <a:r>
              <a:rPr lang="da-DK" u="sng">
                <a:hlinkClick r:id="rId3"/>
              </a:rPr>
              <a:t>https://europa.eu/!Tr74bn</a:t>
            </a:r>
            <a:endParaRPr lang="da-DK" u="sng"/>
          </a:p>
          <a:p>
            <a:pPr marL="171450" lvl="0" indent="-171450">
              <a:buSzPct val="100000"/>
              <a:buFont typeface="Arial" pitchFamily="34"/>
              <a:buChar char="•"/>
            </a:pPr>
            <a:endParaRPr lang="en-US"/>
          </a:p>
          <a:p>
            <a:pPr marL="171450" lvl="0" indent="-171450">
              <a:buSzPct val="100000"/>
              <a:buFont typeface="Arial" pitchFamily="34"/>
              <a:buChar char="•"/>
            </a:pPr>
            <a:r>
              <a:rPr lang="da-DK" b="1"/>
              <a:t>NextGenerationEU</a:t>
            </a:r>
            <a:r>
              <a:rPr lang="da-DK"/>
              <a:t> er en kampagne, der sigter mod at:</a:t>
            </a:r>
            <a:endParaRPr lang="en-US"/>
          </a:p>
          <a:p>
            <a:pPr marL="628650" lvl="1" indent="-171450">
              <a:buSzPct val="100000"/>
              <a:buFont typeface="Wingdings" pitchFamily="2"/>
              <a:buChar char="Ø"/>
            </a:pPr>
            <a:r>
              <a:rPr lang="da-DK"/>
              <a:t>forklare borgerne, hvad EU gør for at puste nyt liv i økonomien efter covid-19-krisen</a:t>
            </a:r>
            <a:endParaRPr lang="en-US"/>
          </a:p>
          <a:p>
            <a:pPr marL="628650" lvl="1" indent="-171450">
              <a:buSzPct val="100000"/>
              <a:buFont typeface="Wingdings" pitchFamily="2"/>
              <a:buChar char="Ø"/>
            </a:pPr>
            <a:r>
              <a:rPr lang="da-DK"/>
              <a:t>skabe en mere modstandsdygtig fremtid for EU</a:t>
            </a:r>
            <a:endParaRPr lang="en-US"/>
          </a:p>
          <a:p>
            <a:pPr marL="628650" lvl="1" indent="-171450">
              <a:buSzPct val="100000"/>
              <a:buFont typeface="Wingdings" pitchFamily="2"/>
              <a:buChar char="Ø"/>
            </a:pPr>
            <a:r>
              <a:rPr lang="da-DK"/>
              <a:t>gøre EU mere sikker, grønnere, sundere, mere digital og lige.</a:t>
            </a:r>
            <a:endParaRPr lang="en-US"/>
          </a:p>
          <a:p>
            <a:pPr lvl="0"/>
            <a:endParaRPr lang="da-DK" b="1"/>
          </a:p>
          <a:p>
            <a:pPr marL="171450" lvl="0" indent="-171450">
              <a:buSzPct val="100000"/>
              <a:buFont typeface="Arial" pitchFamily="34"/>
              <a:buChar char="•"/>
            </a:pPr>
            <a:r>
              <a:rPr lang="da-DK" b="1"/>
              <a:t>Digitalisering</a:t>
            </a:r>
            <a:r>
              <a:rPr lang="da-DK"/>
              <a:t>: EU arbejder for, at alle mennesker i EU får internetadgang (</a:t>
            </a:r>
            <a:r>
              <a:rPr lang="da-DK" b="1"/>
              <a:t>initiativet Wifi4EU</a:t>
            </a:r>
            <a:r>
              <a:rPr lang="da-DK"/>
              <a:t>) og for, at børn og unge sikkert kan bruge internettet og mobilteknologier (</a:t>
            </a:r>
            <a:r>
              <a:rPr lang="da-DK" b="1"/>
              <a:t>Better Internet for Kids</a:t>
            </a:r>
            <a:r>
              <a:rPr lang="da-DK"/>
              <a:t>).</a:t>
            </a:r>
            <a:endParaRPr lang="en-US"/>
          </a:p>
          <a:p>
            <a:pPr lvl="0"/>
            <a:endParaRPr lang="da-DK" b="1"/>
          </a:p>
          <a:p>
            <a:pPr marL="171450" lvl="0" indent="-171450">
              <a:buSzPct val="100000"/>
              <a:buFont typeface="Arial" pitchFamily="34"/>
              <a:buChar char="•"/>
            </a:pPr>
            <a:r>
              <a:rPr lang="da-DK" b="1"/>
              <a:t>Ligestilling</a:t>
            </a:r>
            <a:r>
              <a:rPr lang="da-DK"/>
              <a:t>: EU er engageret i at realisere målet om </a:t>
            </a:r>
            <a:r>
              <a:rPr lang="da-DK" b="1"/>
              <a:t>en Union med lige muligheder</a:t>
            </a:r>
            <a:r>
              <a:rPr lang="da-DK"/>
              <a:t>. Formålet er at skabe betingelserne for, at alle kan leve, trives og føre an uanset køn, race eller etnisk oprindelse, religion eller tro, handicap, alder eller seksuel orientering. For at nå dette mål indfører EU mekanismer, politikker og foranstaltninger til bekæmpelse af strukturel diskrimination og de stereotyper, vi ofte oplever i samfundet.</a:t>
            </a:r>
            <a:endParaRPr lang="en-US"/>
          </a:p>
          <a:p>
            <a:pPr lvl="0"/>
            <a:endParaRPr lang="da-DK"/>
          </a:p>
          <a:p>
            <a:pPr marL="171450" lvl="0" indent="-171450">
              <a:buSzPct val="100000"/>
              <a:buFont typeface="Arial" pitchFamily="34"/>
              <a:buChar char="•"/>
            </a:pPr>
            <a:r>
              <a:rPr lang="da-DK"/>
              <a:t>Yderligere oplysninger: </a:t>
            </a:r>
            <a:r>
              <a:rPr lang="da-DK" u="sng">
                <a:hlinkClick r:id="rId4"/>
              </a:rPr>
              <a:t>Europa-Kommissionens prioriteter |Europa-Kommissionen (europa.eu)</a:t>
            </a:r>
            <a:endParaRPr lang="en-US"/>
          </a:p>
          <a:p>
            <a:pPr marL="171450" lvl="0" indent="-171450">
              <a:buSzPct val="100000"/>
              <a:buFont typeface="Arial" pitchFamily="34"/>
              <a:buChar char="•"/>
            </a:pPr>
            <a:endParaRPr lang="en-GB"/>
          </a:p>
        </p:txBody>
      </p:sp>
      <p:sp>
        <p:nvSpPr>
          <p:cNvPr id="4" name="Slide Number Placeholder 3">
            <a:extLst>
              <a:ext uri="{FF2B5EF4-FFF2-40B4-BE49-F238E27FC236}">
                <a16:creationId xmlns:a16="http://schemas.microsoft.com/office/drawing/2014/main" id="{5ACEF798-9A2D-61AD-9B61-1F48AAC5737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5E3058-2715-4969-87E3-9759FF208EA1}"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5A335-263B-DC39-6F07-11917CB78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68F1-4BE4-7192-FB20-7A44154CEE21}"/>
              </a:ext>
            </a:extLst>
          </p:cNvPr>
          <p:cNvSpPr txBox="1">
            <a:spLocks noGrp="1"/>
          </p:cNvSpPr>
          <p:nvPr>
            <p:ph type="body" sz="quarter" idx="1"/>
          </p:nvPr>
        </p:nvSpPr>
        <p:spPr/>
        <p:txBody>
          <a:bodyPr/>
          <a:lstStyle/>
          <a:p>
            <a:pPr marL="171450" lvl="0" indent="-171450">
              <a:buSzPct val="100000"/>
              <a:buFont typeface="Arial" pitchFamily="34"/>
              <a:buChar char="•"/>
            </a:pPr>
            <a:r>
              <a:rPr lang="da-DK"/>
              <a:t>Den 24. februar 2022 vågnede Europa op til de skræmmende nyheder om Ruslands væbnede angreb på Ukraine. Dette er ikke kun et angreb rettet mod Ukraine, men også mod de værdier, som vi værner om i EU. Vores Union bygger på fred, demokrati og retsstatsprincippet, og grusomhederne ved vores grænse er en påmindelse om selve årsagen til, at EU blev oprettet. EU har reageret samlet, kraftigt og hurtigt på denne krise, på samme måde som EU reagerede på de mange udfordringer i det foregående år.</a:t>
            </a:r>
          </a:p>
          <a:p>
            <a:pPr lvl="0"/>
            <a:r>
              <a:rPr lang="en-US"/>
              <a:t>https://ec.europa.eu/info/strategy/priorities-2019-2024/stronger-europe-world/eu-solidarity-ukraine_da</a:t>
            </a:r>
          </a:p>
        </p:txBody>
      </p:sp>
      <p:sp>
        <p:nvSpPr>
          <p:cNvPr id="4" name="Slide Number Placeholder 3">
            <a:extLst>
              <a:ext uri="{FF2B5EF4-FFF2-40B4-BE49-F238E27FC236}">
                <a16:creationId xmlns:a16="http://schemas.microsoft.com/office/drawing/2014/main" id="{CC7934C5-2AAD-C42C-3E40-8F776B431B6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A67D48-2F71-4CB0-8B4F-23D7F14856DA}"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64E32-5DDB-C42F-E67D-6CE66DE70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28BE-712B-5A61-66DD-372DAD3BA7F8}"/>
              </a:ext>
            </a:extLst>
          </p:cNvPr>
          <p:cNvSpPr txBox="1">
            <a:spLocks noGrp="1"/>
          </p:cNvSpPr>
          <p:nvPr>
            <p:ph type="body" sz="quarter" idx="1"/>
          </p:nvPr>
        </p:nvSpPr>
        <p:spPr/>
        <p:txBody>
          <a:bodyPr/>
          <a:lstStyle/>
          <a:p>
            <a:pPr marL="171450" lvl="0" indent="-171450">
              <a:buSzPct val="100000"/>
              <a:buFont typeface="Arial" pitchFamily="34"/>
              <a:buChar char="•"/>
            </a:pPr>
            <a:r>
              <a:rPr lang="da-DK" sz="1800" b="1">
                <a:latin typeface="Calibri" pitchFamily="34"/>
                <a:cs typeface="Times New Roman" pitchFamily="18"/>
              </a:rPr>
              <a:t>Det europæiske ungdomsår</a:t>
            </a:r>
            <a:r>
              <a:rPr lang="da-DK" sz="1800">
                <a:latin typeface="Calibri" pitchFamily="34"/>
                <a:cs typeface="Times New Roman" pitchFamily="18"/>
              </a:rPr>
              <a:t>: 2022 var Det europæiske ungdomsår. Det var med til fremme de unges muligheder og tilskynde dem til at blive aktive borgere og drivkraft bag forandringer. Målet var at give unge flere og bedre muligheder i fremtiden. Yderligere oplysninger om årets resultater: </a:t>
            </a:r>
            <a:r>
              <a:rPr lang="da-DK" u="sng">
                <a:hlinkClick r:id="rId3"/>
              </a:rPr>
              <a:t>Hvad er det europæiske ungdomsår? | Den Europæiske Ungdomsportal (europa.eu)</a:t>
            </a:r>
            <a:endParaRPr lang="en-GB"/>
          </a:p>
        </p:txBody>
      </p:sp>
      <p:sp>
        <p:nvSpPr>
          <p:cNvPr id="4" name="Slide Number Placeholder 3">
            <a:extLst>
              <a:ext uri="{FF2B5EF4-FFF2-40B4-BE49-F238E27FC236}">
                <a16:creationId xmlns:a16="http://schemas.microsoft.com/office/drawing/2014/main" id="{74A1B21F-C596-DE1B-5B19-74ACE63D6B2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39808D-C535-4430-90D5-44EF5B54A2BD}"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1E724-3A56-5363-74D0-1CD2D5802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58AFE-40B8-8F67-C94B-D7BAF19C9854}"/>
              </a:ext>
            </a:extLst>
          </p:cNvPr>
          <p:cNvSpPr txBox="1">
            <a:spLocks noGrp="1"/>
          </p:cNvSpPr>
          <p:nvPr>
            <p:ph type="body" sz="quarter" idx="1"/>
          </p:nvPr>
        </p:nvSpPr>
        <p:spPr/>
        <p:txBody>
          <a:bodyPr/>
          <a:lstStyle/>
          <a:p>
            <a:pPr lvl="0"/>
            <a:r>
              <a:rPr lang="da-DK"/>
              <a:t>Eksempler på emner:</a:t>
            </a:r>
            <a:endParaRPr lang="en-US"/>
          </a:p>
          <a:p>
            <a:pPr marL="171450" lvl="0" indent="-171450">
              <a:buSzPct val="100000"/>
              <a:buFont typeface="Arial" pitchFamily="34"/>
              <a:buChar char="•"/>
            </a:pPr>
            <a:r>
              <a:rPr lang="da-DK"/>
              <a:t>menneskerettigheder (f.eks. LGBTIQ-rettigheder)</a:t>
            </a:r>
            <a:endParaRPr lang="en-US"/>
          </a:p>
          <a:p>
            <a:pPr marL="171450" lvl="0" indent="-171450">
              <a:buSzPct val="100000"/>
              <a:buFont typeface="Arial" pitchFamily="34"/>
              <a:buChar char="•"/>
            </a:pPr>
            <a:r>
              <a:rPr lang="da-DK"/>
              <a:t>miljø (f.eks. klimaændringer)</a:t>
            </a:r>
            <a:endParaRPr lang="en-US"/>
          </a:p>
          <a:p>
            <a:pPr marL="171450" lvl="0" indent="-171450">
              <a:buSzPct val="100000"/>
              <a:buFont typeface="Arial" pitchFamily="34"/>
              <a:buChar char="•"/>
            </a:pPr>
            <a:r>
              <a:rPr lang="da-DK"/>
              <a:t>beskæftigelse (f.eks. hvordan man får job efter studiet)</a:t>
            </a:r>
            <a:endParaRPr lang="en-US"/>
          </a:p>
          <a:p>
            <a:pPr marL="171450" lvl="0" indent="-171450">
              <a:buSzPct val="100000"/>
              <a:buFont typeface="Arial" pitchFamily="34"/>
              <a:buChar char="•"/>
            </a:pPr>
            <a:r>
              <a:rPr lang="da-DK"/>
              <a:t>ungdom (f.eks. muligheder for unge)</a:t>
            </a:r>
            <a:endParaRPr lang="en-US"/>
          </a:p>
          <a:p>
            <a:pPr marL="171450" lvl="0" indent="-171450">
              <a:buSzPct val="100000"/>
              <a:buFont typeface="Arial" pitchFamily="34"/>
              <a:buChar char="•"/>
            </a:pPr>
            <a:r>
              <a:rPr lang="da-DK"/>
              <a:t>social inklusion (f.eks. ligestilling mellem kønnene)</a:t>
            </a:r>
            <a:endParaRPr lang="en-US"/>
          </a:p>
          <a:p>
            <a:pPr marL="171450" lvl="0" indent="-171450">
              <a:buSzPct val="100000"/>
              <a:buFont typeface="Arial" pitchFamily="34"/>
              <a:buChar char="•"/>
            </a:pPr>
            <a:r>
              <a:rPr lang="da-DK"/>
              <a:t>uddannelse (f.eks. hvordan man studerer i et andet land/hvordan man får penge til videregående uddannelse efter ungdomsuddannelse)</a:t>
            </a:r>
            <a:endParaRPr lang="en-US"/>
          </a:p>
          <a:p>
            <a:pPr marL="171450" lvl="0" indent="-171450">
              <a:buSzPct val="100000"/>
              <a:buFont typeface="Arial" pitchFamily="34"/>
              <a:buChar char="•"/>
            </a:pPr>
            <a:r>
              <a:rPr lang="da-DK"/>
              <a:t>sundhed</a:t>
            </a:r>
            <a:endParaRPr lang="en-IE"/>
          </a:p>
        </p:txBody>
      </p:sp>
      <p:sp>
        <p:nvSpPr>
          <p:cNvPr id="4" name="Slide Number Placeholder 3">
            <a:extLst>
              <a:ext uri="{FF2B5EF4-FFF2-40B4-BE49-F238E27FC236}">
                <a16:creationId xmlns:a16="http://schemas.microsoft.com/office/drawing/2014/main" id="{BD05A1F7-B569-9906-88BF-CF3B63D8843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46FD86-F907-43F3-8484-C33DFE373138}"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79846C-9507-6BB9-3A32-6819553447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9B8DF6-FCD9-398E-29D5-D0ADBF2DF782}"/>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6A397487-CEF0-771B-8246-A83080AD47B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30D6D6-E7F7-4DF6-97D5-058E8C3F0E3F}"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01667-0292-E380-CFE6-0D7731E4E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9C60-10A0-8199-E5C6-4775C2E2A28D}"/>
              </a:ext>
            </a:extLst>
          </p:cNvPr>
          <p:cNvSpPr txBox="1">
            <a:spLocks noGrp="1"/>
          </p:cNvSpPr>
          <p:nvPr>
            <p:ph type="body" sz="quarter" idx="1"/>
          </p:nvPr>
        </p:nvSpPr>
        <p:spPr/>
        <p:txBody>
          <a:bodyPr/>
          <a:lstStyle/>
          <a:p>
            <a:pPr lvl="0"/>
            <a:r>
              <a:rPr lang="da-DK"/>
              <a:t>Besøg europarl.europa.eu, der er Europa-Parlamentets officielle websted.</a:t>
            </a:r>
            <a:endParaRPr lang="en-US"/>
          </a:p>
        </p:txBody>
      </p:sp>
      <p:sp>
        <p:nvSpPr>
          <p:cNvPr id="4" name="Slide Number Placeholder 3">
            <a:extLst>
              <a:ext uri="{FF2B5EF4-FFF2-40B4-BE49-F238E27FC236}">
                <a16:creationId xmlns:a16="http://schemas.microsoft.com/office/drawing/2014/main" id="{261FBAF4-CF28-4CBF-4D5C-F57E5FB5548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8C8AF3-6254-4604-89CD-930485588905}"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75421-6DDE-BF69-91E6-5F2F91838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C29E2-74AF-A5EC-EC6D-1C4F9A5843DE}"/>
              </a:ext>
            </a:extLst>
          </p:cNvPr>
          <p:cNvSpPr txBox="1">
            <a:spLocks noGrp="1"/>
          </p:cNvSpPr>
          <p:nvPr>
            <p:ph type="body" sz="quarter" idx="1"/>
          </p:nvPr>
        </p:nvSpPr>
        <p:spPr/>
        <p:txBody>
          <a:bodyPr/>
          <a:lstStyle/>
          <a:p>
            <a:pPr lvl="0"/>
            <a:r>
              <a:rPr lang="da-DK"/>
              <a:t>Besøg consilium.europa.eu, der er Rådets officielle websted.</a:t>
            </a:r>
            <a:endParaRPr lang="en-US"/>
          </a:p>
        </p:txBody>
      </p:sp>
      <p:sp>
        <p:nvSpPr>
          <p:cNvPr id="4" name="Slide Number Placeholder 3">
            <a:extLst>
              <a:ext uri="{FF2B5EF4-FFF2-40B4-BE49-F238E27FC236}">
                <a16:creationId xmlns:a16="http://schemas.microsoft.com/office/drawing/2014/main" id="{A02FC0C6-6825-1897-DB94-9E9A2FE8441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83347D-3468-4A11-BECA-0960208DA411}"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942B4-A7DE-DA4C-3C15-3C6FEC6FC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73D67-D933-315C-1144-80398E974C5E}"/>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6EC23763-BBC9-4A4E-10B3-75E51A2096B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CC486A-8161-41D9-ABC3-74190CCE2335}"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39AF3-E074-FA45-61A8-FB1AF897D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671EF-939A-5897-2A17-6B063B18C053}"/>
              </a:ext>
            </a:extLst>
          </p:cNvPr>
          <p:cNvSpPr txBox="1">
            <a:spLocks noGrp="1"/>
          </p:cNvSpPr>
          <p:nvPr>
            <p:ph type="body" sz="quarter" idx="1"/>
          </p:nvPr>
        </p:nvSpPr>
        <p:spPr/>
        <p:txBody>
          <a:bodyPr/>
          <a:lstStyle/>
          <a:p>
            <a:pPr lvl="0"/>
            <a:r>
              <a:rPr lang="da-DK"/>
              <a:t>Besøg consilium.europa.eu, der er Rådets officielle websted.</a:t>
            </a:r>
            <a:endParaRPr lang="en-US"/>
          </a:p>
        </p:txBody>
      </p:sp>
      <p:sp>
        <p:nvSpPr>
          <p:cNvPr id="4" name="Slide Number Placeholder 3">
            <a:extLst>
              <a:ext uri="{FF2B5EF4-FFF2-40B4-BE49-F238E27FC236}">
                <a16:creationId xmlns:a16="http://schemas.microsoft.com/office/drawing/2014/main" id="{F517E48C-353B-84B9-40F1-B22B863DDB2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2F2471-74AF-4DFC-B174-2FC9D1234529}"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E2E82-7565-8313-9C07-AA87A2CEB7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B3856-5E75-C904-CEA4-E2CF0C8CC0FC}"/>
              </a:ext>
            </a:extLst>
          </p:cNvPr>
          <p:cNvSpPr txBox="1">
            <a:spLocks noGrp="1"/>
          </p:cNvSpPr>
          <p:nvPr>
            <p:ph type="body" sz="quarter" idx="1"/>
          </p:nvPr>
        </p:nvSpPr>
        <p:spPr/>
        <p:txBody>
          <a:bodyPr/>
          <a:lstStyle/>
          <a:p>
            <a:pPr lvl="0"/>
            <a:r>
              <a:rPr lang="da-DK">
                <a:latin typeface="Calibri" pitchFamily="34"/>
                <a:cs typeface="Calibri" pitchFamily="34"/>
              </a:rPr>
              <a:t>Besøg ec.europa.eu, der er Kommissionens officielle websted.</a:t>
            </a:r>
            <a:endParaRPr lang="en-GB">
              <a:latin typeface="Calibri" pitchFamily="34"/>
              <a:cs typeface="Calibri" pitchFamily="34"/>
            </a:endParaRPr>
          </a:p>
        </p:txBody>
      </p:sp>
      <p:sp>
        <p:nvSpPr>
          <p:cNvPr id="4" name="Slide Number Placeholder 3">
            <a:extLst>
              <a:ext uri="{FF2B5EF4-FFF2-40B4-BE49-F238E27FC236}">
                <a16:creationId xmlns:a16="http://schemas.microsoft.com/office/drawing/2014/main" id="{72502D6E-1C38-C10D-84D5-AD72398209D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2F7701-FB7C-4806-9224-FAD06F7C6E4F}"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A9E8A-3D03-6DF4-2F6A-9CF9BA4A4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D2F51-767C-788D-A8B1-CDB80C63C4A9}"/>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81EED9DD-3DB3-2409-5DC7-A3E3674562F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E77146-6198-49A5-B5A1-2D72B11C4F04}"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64070-3A59-E2E4-FC9B-9E09FD7F8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AE8A8-3320-8841-58E7-660B745EF311}"/>
              </a:ext>
            </a:extLst>
          </p:cNvPr>
          <p:cNvSpPr txBox="1">
            <a:spLocks noGrp="1"/>
          </p:cNvSpPr>
          <p:nvPr>
            <p:ph type="body" sz="quarter" idx="1"/>
          </p:nvPr>
        </p:nvSpPr>
        <p:spPr/>
        <p:txBody>
          <a:bodyPr/>
          <a:lstStyle/>
          <a:p>
            <a:pPr lvl="0"/>
            <a:r>
              <a:rPr lang="da-DK"/>
              <a:t>Besøg curia.europa.eu, der er Domstolens officielle websted.</a:t>
            </a:r>
            <a:endParaRPr lang="en-US"/>
          </a:p>
        </p:txBody>
      </p:sp>
      <p:sp>
        <p:nvSpPr>
          <p:cNvPr id="4" name="Slide Number Placeholder 3">
            <a:extLst>
              <a:ext uri="{FF2B5EF4-FFF2-40B4-BE49-F238E27FC236}">
                <a16:creationId xmlns:a16="http://schemas.microsoft.com/office/drawing/2014/main" id="{B4D7A69D-AF49-70AB-F9CE-B45F941E836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E15934-2258-412B-B7C7-AA2F81D95891}"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ADF26-63BF-F2B8-93D5-FB291DC73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1633A-F9E5-58EF-8687-5BCCBC4633E5}"/>
              </a:ext>
            </a:extLst>
          </p:cNvPr>
          <p:cNvSpPr txBox="1">
            <a:spLocks noGrp="1"/>
          </p:cNvSpPr>
          <p:nvPr>
            <p:ph type="body" sz="quarter" idx="1"/>
          </p:nvPr>
        </p:nvSpPr>
        <p:spPr/>
        <p:txBody>
          <a:bodyPr/>
          <a:lstStyle/>
          <a:p>
            <a:pPr lvl="0"/>
            <a:r>
              <a:rPr lang="da-DK">
                <a:latin typeface="Calibri" pitchFamily="34"/>
                <a:cs typeface="Calibri" pitchFamily="34"/>
              </a:rPr>
              <a:t>Besøg eca.europa.eu, der er Revisionsrettens officielle websted.</a:t>
            </a:r>
            <a:endParaRPr lang="en-GB">
              <a:latin typeface="Calibri" pitchFamily="34"/>
              <a:cs typeface="Calibri" pitchFamily="34"/>
            </a:endParaRPr>
          </a:p>
        </p:txBody>
      </p:sp>
      <p:sp>
        <p:nvSpPr>
          <p:cNvPr id="4" name="Slide Number Placeholder 3">
            <a:extLst>
              <a:ext uri="{FF2B5EF4-FFF2-40B4-BE49-F238E27FC236}">
                <a16:creationId xmlns:a16="http://schemas.microsoft.com/office/drawing/2014/main" id="{FA77DA1F-C7DC-5033-FB2F-B4DD2FF94FC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6AF870-A528-406C-848B-656250F6E6B6}"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377D-16B5-73EB-12CC-2EADEA527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F5482-B292-EE8C-C12D-C1AA9AE3E793}"/>
              </a:ext>
            </a:extLst>
          </p:cNvPr>
          <p:cNvSpPr txBox="1">
            <a:spLocks noGrp="1"/>
          </p:cNvSpPr>
          <p:nvPr>
            <p:ph type="body" sz="quarter" idx="1"/>
          </p:nvPr>
        </p:nvSpPr>
        <p:spPr/>
        <p:txBody>
          <a:bodyPr/>
          <a:lstStyle/>
          <a:p>
            <a:pPr lvl="0"/>
            <a:r>
              <a:rPr lang="da-DK"/>
              <a:t>Besøg ecb.europa.eu, der er Den Europæiske Centralbanks officielle websted.</a:t>
            </a:r>
            <a:endParaRPr lang="en-GB"/>
          </a:p>
        </p:txBody>
      </p:sp>
      <p:sp>
        <p:nvSpPr>
          <p:cNvPr id="4" name="Slide Number Placeholder 3">
            <a:extLst>
              <a:ext uri="{FF2B5EF4-FFF2-40B4-BE49-F238E27FC236}">
                <a16:creationId xmlns:a16="http://schemas.microsoft.com/office/drawing/2014/main" id="{AA7F305F-3E9C-568A-CB04-F77D1B9F698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D12428-C1E9-44F9-A929-D32859FAC677}"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AA9B5E-4CB0-518A-9C00-822E366F86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BEBA72-DF7F-620E-CBB1-710258E8CD41}"/>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F010CDE0-94DE-2173-637D-F07E82E0FA1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BFFEA8-E68A-43E5-A23B-5345B6A77B96}"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6F785-74FA-C7B9-9625-53722587C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0AE8A-7535-EE31-B332-BBF7D738E6BD}"/>
              </a:ext>
            </a:extLst>
          </p:cNvPr>
          <p:cNvSpPr txBox="1">
            <a:spLocks noGrp="1"/>
          </p:cNvSpPr>
          <p:nvPr>
            <p:ph type="body" sz="quarter" idx="1"/>
          </p:nvPr>
        </p:nvSpPr>
        <p:spPr/>
        <p:txBody>
          <a:bodyPr/>
          <a:lstStyle/>
          <a:p>
            <a:pPr lvl="0"/>
            <a:r>
              <a:rPr lang="da-DK" b="1">
                <a:latin typeface="Calibri" pitchFamily="34"/>
              </a:rPr>
              <a:t>Det europæiske borgerinitiativ </a:t>
            </a:r>
            <a:r>
              <a:rPr lang="da-DK">
                <a:latin typeface="Calibri" pitchFamily="34"/>
              </a:rPr>
              <a:t>giver dig en enestående mulighed for at være med til at forme EU ved at opfordre Europa-Kommissionen til at foreslå ny lovgivning. Når der er indsamlet 1 million underskrifter til støtte for et initiativ, vil Kommissionen beslutte, hvilke initiativer der skal tages. </a:t>
            </a:r>
            <a:r>
              <a:rPr lang="da-DK">
                <a:hlinkClick r:id="rId3"/>
              </a:rPr>
              <a:t>Foreside | Det europæiske borgerinitiativ (europa.eu)</a:t>
            </a:r>
            <a:endParaRPr lang="en-GB">
              <a:cs typeface="Calibri"/>
            </a:endParaRPr>
          </a:p>
          <a:p>
            <a:pPr lvl="0"/>
            <a:endParaRPr lang="en-GB" b="1"/>
          </a:p>
          <a:p>
            <a:pPr lvl="0"/>
            <a:r>
              <a:rPr lang="en-IE" b="1">
                <a:latin typeface="Calibri" pitchFamily="34"/>
              </a:rPr>
              <a:t>Den europæiske ungdomsuge</a:t>
            </a:r>
            <a:endParaRPr lang="en-GB" b="1"/>
          </a:p>
          <a:p>
            <a:pPr lvl="0"/>
            <a:r>
              <a:rPr lang="da-DK">
                <a:latin typeface="Calibri" pitchFamily="34"/>
              </a:rPr>
              <a:t>Velkommen til den europæiske ungdomsuge 2024, som afholdes af Kommissionen hvert andet år for at fejre og booste unges demokratiske engagement og aktive medborgerskab i og uden for Europa.</a:t>
            </a:r>
          </a:p>
          <a:p>
            <a:pPr lvl="0"/>
            <a:endParaRPr lang="da-DK">
              <a:latin typeface="Calibri" pitchFamily="34"/>
            </a:endParaRPr>
          </a:p>
          <a:p>
            <a:pPr lvl="0"/>
            <a:r>
              <a:rPr lang="da-DK">
                <a:latin typeface="Calibri" pitchFamily="34"/>
              </a:rPr>
              <a:t>Vil du vide mere om dine muligheder i EUog EU's politikker? Har du lyst til at sige din mening om de processer, der betyder noget for dig? Ønsker du at deltage i forskellige aktiviteter og debatter? Så benyt denne lejlighed til at fortælle om dine idéer.</a:t>
            </a:r>
          </a:p>
          <a:p>
            <a:pPr lvl="0"/>
            <a:endParaRPr lang="da-DK">
              <a:latin typeface="Calibri" pitchFamily="34"/>
            </a:endParaRPr>
          </a:p>
          <a:p>
            <a:pPr lvl="0"/>
            <a:r>
              <a:rPr lang="da-DK">
                <a:latin typeface="Calibri" pitchFamily="34"/>
              </a:rPr>
              <a:t>Datoer: 12.-19. april 2024 </a:t>
            </a:r>
            <a:r>
              <a:rPr lang="da-DK">
                <a:hlinkClick r:id="rId4"/>
              </a:rPr>
              <a:t>Om den europæiske ungdomsuge | European Youth Portal (europa.eu)</a:t>
            </a:r>
            <a:endParaRPr lang="da-DK">
              <a:latin typeface="Calibri" pitchFamily="34"/>
            </a:endParaRPr>
          </a:p>
          <a:p>
            <a:pPr lvl="0"/>
            <a:endParaRPr lang="en-GB">
              <a:cs typeface="Calibri"/>
            </a:endParaRPr>
          </a:p>
          <a:p>
            <a:pPr lvl="0"/>
            <a:r>
              <a:rPr lang="en-GB"/>
              <a:t>The </a:t>
            </a:r>
            <a:r>
              <a:rPr lang="en-GB" b="1"/>
              <a:t>EYE (European Youth Event)</a:t>
            </a:r>
            <a:r>
              <a:rPr lang="en-GB"/>
              <a:t> </a:t>
            </a:r>
            <a:r>
              <a:rPr lang="en-GB">
                <a:hlinkClick r:id="rId5"/>
              </a:rPr>
              <a:t>https://european-youth-event.europarl.europa.eu/en/</a:t>
            </a:r>
            <a:endParaRPr lang="en-GB" i="1">
              <a:cs typeface="Calibri"/>
            </a:endParaRPr>
          </a:p>
          <a:p>
            <a:pPr lvl="0"/>
            <a:endParaRPr lang="en-GB">
              <a:cs typeface="Calibri"/>
            </a:endParaRPr>
          </a:p>
          <a:p>
            <a:pPr lvl="0"/>
            <a:r>
              <a:rPr lang="da-DK" b="1">
                <a:latin typeface="Calibri" pitchFamily="34"/>
              </a:rPr>
              <a:t>Dit Europa, din mening! </a:t>
            </a:r>
            <a:r>
              <a:rPr lang="da-DK">
                <a:latin typeface="Calibri" pitchFamily="34"/>
              </a:rPr>
              <a:t>(YEYS) er EØSU's årlige ungdomsarrangement. Det startede i 2010 med det mål at knytte bånd mellem unge mennesker og Den Europæiske Union. Hvert år rejser 16‑18‑årige skoleelever fra alle EU-medlemsstater og kandidatlandene til Bruxelles i to dage og samarbejder om udarbejdelsen af beslutninger, som derefter sendes videre til EU's institutioner. Disse resolutioner indeholder de unges ideer, forslag og håb for deres fremtid som europæiske borgere. </a:t>
            </a:r>
            <a:r>
              <a:rPr lang="sv-SE">
                <a:hlinkClick r:id="rId6"/>
              </a:rPr>
              <a:t>Dit Europa, din mening! | EESC</a:t>
            </a:r>
            <a:endParaRPr lang="en-GB">
              <a:cs typeface="Calibri"/>
            </a:endParaRPr>
          </a:p>
          <a:p>
            <a:pPr lvl="0"/>
            <a:r>
              <a:rPr lang="en-GB"/>
              <a:t> </a:t>
            </a:r>
          </a:p>
        </p:txBody>
      </p:sp>
      <p:sp>
        <p:nvSpPr>
          <p:cNvPr id="4" name="Slide Number Placeholder 3">
            <a:extLst>
              <a:ext uri="{FF2B5EF4-FFF2-40B4-BE49-F238E27FC236}">
                <a16:creationId xmlns:a16="http://schemas.microsoft.com/office/drawing/2014/main" id="{4729271D-DD20-6190-6DB8-D224C070009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A7C3FF-E6B2-4147-AF67-E2902B0013C7}"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CC56F7-F1AA-3458-73F7-66C409B93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4DE92-0EE9-FCD7-9492-15419218ADF3}"/>
              </a:ext>
            </a:extLst>
          </p:cNvPr>
          <p:cNvSpPr txBox="1">
            <a:spLocks noGrp="1"/>
          </p:cNvSpPr>
          <p:nvPr>
            <p:ph type="body" sz="quarter" idx="1"/>
          </p:nvPr>
        </p:nvSpPr>
        <p:spPr/>
        <p:txBody>
          <a:bodyPr/>
          <a:lstStyle/>
          <a:p>
            <a:pPr lvl="0">
              <a:buSzPct val="100000"/>
              <a:buFont typeface="Arial" pitchFamily="34"/>
              <a:buChar char="•"/>
            </a:pPr>
            <a:r>
              <a:rPr lang="da-DK" sz="1800" i="1">
                <a:latin typeface="Calibri" pitchFamily="34"/>
              </a:rPr>
              <a:t>Der afholdes valg til Europa-Parlamentet hvert femte år.</a:t>
            </a:r>
            <a:r>
              <a:rPr lang="da-DK" sz="1800">
                <a:latin typeface="Calibri" pitchFamily="34"/>
              </a:rPr>
              <a:t> </a:t>
            </a:r>
          </a:p>
          <a:p>
            <a:pPr lvl="0">
              <a:buSzPct val="100000"/>
              <a:buFont typeface="Arial" pitchFamily="34"/>
              <a:buChar char="•"/>
            </a:pPr>
            <a:r>
              <a:rPr lang="da-DK" sz="1800" i="1">
                <a:latin typeface="Calibri" pitchFamily="34"/>
              </a:rPr>
              <a:t>Det næste EU-valg finder sted </a:t>
            </a:r>
            <a:r>
              <a:rPr lang="da-DK" sz="1800" b="1" i="1">
                <a:latin typeface="Calibri" pitchFamily="34"/>
              </a:rPr>
              <a:t>den 6.-9. juni 2024</a:t>
            </a:r>
            <a:r>
              <a:rPr lang="da-DK" sz="1800" i="1">
                <a:latin typeface="Calibri" pitchFamily="34"/>
              </a:rPr>
              <a:t>.</a:t>
            </a:r>
            <a:r>
              <a:rPr lang="da-DK" sz="1800">
                <a:latin typeface="Calibri" pitchFamily="34"/>
              </a:rPr>
              <a:t> </a:t>
            </a:r>
          </a:p>
          <a:p>
            <a:pPr lvl="0">
              <a:buSzPct val="100000"/>
              <a:buFont typeface="Arial" pitchFamily="34"/>
              <a:buChar char="•"/>
            </a:pPr>
            <a:r>
              <a:rPr lang="da-DK" sz="1800" i="1">
                <a:latin typeface="Calibri" pitchFamily="34"/>
              </a:rPr>
              <a:t>I de fleste EU-lande er den nationale valgretsalder 18. </a:t>
            </a:r>
            <a:r>
              <a:rPr lang="da-DK" sz="1800">
                <a:latin typeface="Calibri" pitchFamily="34"/>
              </a:rPr>
              <a:t> </a:t>
            </a:r>
          </a:p>
          <a:p>
            <a:pPr lvl="0">
              <a:buSzPct val="100000"/>
              <a:buFont typeface="Arial" pitchFamily="34"/>
              <a:buChar char="•"/>
            </a:pPr>
            <a:r>
              <a:rPr lang="da-DK" sz="1800" i="1">
                <a:latin typeface="Calibri" pitchFamily="34"/>
              </a:rPr>
              <a:t>I Grækenland er den 17 år, og i Østrig, Belgien, Tyskland og Malta kan man stemme, når man fylder 16 år. </a:t>
            </a:r>
            <a:r>
              <a:rPr lang="da-DK" sz="1800">
                <a:latin typeface="Calibri" pitchFamily="34"/>
              </a:rPr>
              <a:t> </a:t>
            </a:r>
          </a:p>
          <a:p>
            <a:pPr lvl="0">
              <a:buSzPct val="100000"/>
              <a:buFont typeface="Arial" pitchFamily="34"/>
              <a:buChar char="•"/>
            </a:pPr>
            <a:r>
              <a:rPr lang="da-DK" sz="1800" i="1">
                <a:latin typeface="Calibri" pitchFamily="34"/>
              </a:rPr>
              <a:t>Der vil blive valgt over 700 MEP'er (medlemmer af Europa-Parlamentet), der repræsenterer næsten 450 millioner EU-borgeres interesser.</a:t>
            </a:r>
            <a:r>
              <a:rPr lang="da-DK" sz="1800">
                <a:latin typeface="Calibri" pitchFamily="34"/>
              </a:rPr>
              <a:t> </a:t>
            </a:r>
          </a:p>
          <a:p>
            <a:pPr lvl="0">
              <a:buSzPct val="100000"/>
              <a:buFont typeface="Arial" pitchFamily="34"/>
              <a:buChar char="•"/>
            </a:pPr>
            <a:r>
              <a:rPr lang="da-DK" sz="1800" i="1">
                <a:latin typeface="Calibri" pitchFamily="34"/>
              </a:rPr>
              <a:t>Kandidaterne fører valgkampagne i deres eget land (og altså ikke en kampagne på tværs af landegrænserne), men når de er valgt, kan de vælge at blive medlem af en multinational gruppe, ofte med andre MEP'er, der repræsenterer lignende interesser.</a:t>
            </a:r>
            <a:r>
              <a:rPr lang="da-DK" sz="1800">
                <a:latin typeface="Calibri" pitchFamily="34"/>
              </a:rPr>
              <a:t> </a:t>
            </a:r>
          </a:p>
          <a:p>
            <a:pPr lvl="0">
              <a:buSzPct val="100000"/>
              <a:buFont typeface="Arial" pitchFamily="34"/>
              <a:buChar char="•"/>
            </a:pPr>
            <a:r>
              <a:rPr lang="da-DK" sz="1800" i="1">
                <a:latin typeface="Calibri" pitchFamily="34"/>
              </a:rPr>
              <a:t>Der er i øjeblikket 705 MEP'er, men ved valget i 2024 vil der blive valgt 720 MEP'er for at afspejle de befolkningsmæssige ændringer i hele EU. </a:t>
            </a:r>
            <a:r>
              <a:rPr lang="da-DK" sz="1800">
                <a:latin typeface="Calibri" pitchFamily="34"/>
              </a:rPr>
              <a:t> </a:t>
            </a:r>
          </a:p>
          <a:p>
            <a:pPr lvl="0"/>
            <a:r>
              <a:rPr lang="da-DK">
                <a:hlinkClick r:id="rId3"/>
              </a:rPr>
              <a:t>GØR DIG KLAR! (europa.eu)</a:t>
            </a:r>
            <a:r>
              <a:rPr lang="da-DK"/>
              <a:t> </a:t>
            </a:r>
            <a:endParaRPr lang="en-IE"/>
          </a:p>
        </p:txBody>
      </p:sp>
      <p:sp>
        <p:nvSpPr>
          <p:cNvPr id="4" name="Slide Number Placeholder 3">
            <a:extLst>
              <a:ext uri="{FF2B5EF4-FFF2-40B4-BE49-F238E27FC236}">
                <a16:creationId xmlns:a16="http://schemas.microsoft.com/office/drawing/2014/main" id="{CFC3E742-46D7-CDFA-3A60-ACBDE0B971A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EF57D5-C28B-4545-B6AD-693E9C299CB7}" type="slidenum">
              <a:t>40</a:t>
            </a:fld>
            <a:endParaRPr lang="en-IE"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0A9B2-51CE-F39F-C9F8-A54B28873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0EDE0-7CBC-E264-8B99-DB256C2A3F46}"/>
              </a:ext>
            </a:extLst>
          </p:cNvPr>
          <p:cNvSpPr txBox="1">
            <a:spLocks noGrp="1"/>
          </p:cNvSpPr>
          <p:nvPr>
            <p:ph type="body" sz="quarter" idx="1"/>
          </p:nvPr>
        </p:nvSpPr>
        <p:spPr/>
        <p:txBody>
          <a:bodyPr/>
          <a:lstStyle/>
          <a:p>
            <a:pPr lvl="0">
              <a:buSzPct val="100000"/>
              <a:buFont typeface="Arial" pitchFamily="34"/>
              <a:buChar char="•"/>
            </a:pPr>
            <a:r>
              <a:rPr lang="da-DK" sz="1800" i="1">
                <a:latin typeface="Calibri" pitchFamily="34"/>
              </a:rPr>
              <a:t>Antallet af MEP'er, der vælges til at repræsentere hvert enkelt EU-land, fastlægges inden valget.</a:t>
            </a:r>
            <a:r>
              <a:rPr lang="da-DK" sz="1800">
                <a:latin typeface="Calibri" pitchFamily="34"/>
              </a:rPr>
              <a:t> </a:t>
            </a:r>
          </a:p>
          <a:p>
            <a:pPr lvl="0">
              <a:buSzPct val="100000"/>
              <a:buFont typeface="Arial" pitchFamily="34"/>
              <a:buChar char="•"/>
            </a:pPr>
            <a:r>
              <a:rPr lang="da-DK" sz="1800" i="1">
                <a:latin typeface="Calibri" pitchFamily="34"/>
              </a:rPr>
              <a:t>Valget til Europa-Parlamentet er baseret på et system kaldet forholdstalsvalg. Det betyder, at den andel af det samlede antal afgivne stemmer, som et parti får i sit eget land, bestemmer, hvor mange pladser i Parlamentet, partiet får. Europa-Parlamentet sammensættes desuden, så antallet af MEP'er afspejler landenes størrelse. </a:t>
            </a:r>
            <a:r>
              <a:rPr lang="da-DK" sz="1800">
                <a:latin typeface="Calibri" pitchFamily="34"/>
              </a:rPr>
              <a:t> </a:t>
            </a:r>
          </a:p>
          <a:p>
            <a:pPr lvl="0">
              <a:buSzPct val="100000"/>
              <a:buFont typeface="Arial" pitchFamily="34"/>
              <a:buChar char="•"/>
            </a:pPr>
            <a:r>
              <a:rPr lang="da-DK" sz="1800" i="1">
                <a:latin typeface="Calibri" pitchFamily="34"/>
              </a:rPr>
              <a:t>I 15 EU-lande er der automatisk registrering af alle vælgere, mens andre lande kræver, at vælgerne lader sig registrere inden et valg. Gå ind på</a:t>
            </a:r>
            <a:r>
              <a:rPr lang="da-DK" sz="1800">
                <a:latin typeface="Calibri" pitchFamily="34"/>
              </a:rPr>
              <a:t> </a:t>
            </a:r>
            <a:r>
              <a:rPr lang="da-DK" sz="1800" i="1" u="sng">
                <a:solidFill>
                  <a:srgbClr val="0563C1"/>
                </a:solidFill>
                <a:latin typeface="Calibri" pitchFamily="34"/>
                <a:hlinkClick r:id="rId3"/>
              </a:rPr>
              <a:t>https://elections.europa.eu/en/</a:t>
            </a:r>
            <a:r>
              <a:rPr lang="da-DK" sz="1800">
                <a:latin typeface="Calibri" pitchFamily="34"/>
              </a:rPr>
              <a:t> </a:t>
            </a:r>
            <a:r>
              <a:rPr lang="da-DK" sz="1800" i="1">
                <a:latin typeface="Calibri" pitchFamily="34"/>
              </a:rPr>
              <a:t>for at få mere at vide om valgprocessen i dit eget land. </a:t>
            </a:r>
            <a:r>
              <a:rPr lang="da-DK" sz="1800">
                <a:latin typeface="Calibri" pitchFamily="34"/>
              </a:rPr>
              <a:t> </a:t>
            </a:r>
          </a:p>
          <a:p>
            <a:pPr lvl="0"/>
            <a:endParaRPr lang="en-IE"/>
          </a:p>
        </p:txBody>
      </p:sp>
      <p:sp>
        <p:nvSpPr>
          <p:cNvPr id="4" name="Slide Number Placeholder 3">
            <a:extLst>
              <a:ext uri="{FF2B5EF4-FFF2-40B4-BE49-F238E27FC236}">
                <a16:creationId xmlns:a16="http://schemas.microsoft.com/office/drawing/2014/main" id="{FFC77F23-0D34-D092-4FC9-108178C47EA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F1E0E40-CF26-4D92-8CD0-57F1C798E9E4}" type="slidenum">
              <a:t>41</a:t>
            </a:fld>
            <a:endParaRPr lang="en-I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E5D03-DCEF-2466-D4BE-1EDA1C408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71722-1605-DA7E-6AE3-09B3000E6EC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45FC5227-2B28-1904-D4ED-619BFA63684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587382-AD11-41F1-A16D-78FA8C3AEBE8}"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095836-3E2D-A12E-36E6-0FDB9D7D7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24D87-3C4F-C406-A453-58774F71D616}"/>
              </a:ext>
            </a:extLst>
          </p:cNvPr>
          <p:cNvSpPr txBox="1">
            <a:spLocks noGrp="1"/>
          </p:cNvSpPr>
          <p:nvPr>
            <p:ph type="body" sz="quarter" idx="1"/>
          </p:nvPr>
        </p:nvSpPr>
        <p:spPr/>
        <p:txBody>
          <a:bodyPr/>
          <a:lstStyle/>
          <a:p>
            <a:pPr marL="285750" lvl="0" indent="-285750">
              <a:buSzPct val="100000"/>
              <a:buChar char="-"/>
            </a:pPr>
            <a:endParaRPr lang="en-IE">
              <a:latin typeface="Calibri" pitchFamily="34"/>
              <a:cs typeface="Calibri"/>
            </a:endParaRPr>
          </a:p>
          <a:p>
            <a:pPr lvl="0"/>
            <a:r>
              <a:rPr lang="da-DK" sz="1800">
                <a:latin typeface="Calibri" pitchFamily="34"/>
              </a:rPr>
              <a:t>Læs mere på: </a:t>
            </a:r>
            <a:r>
              <a:rPr lang="da-DK" sz="1800" u="sng">
                <a:solidFill>
                  <a:srgbClr val="0563C1"/>
                </a:solidFill>
                <a:latin typeface="Calibri" pitchFamily="34"/>
                <a:hlinkClick r:id="rId3"/>
              </a:rPr>
              <a:t>Publikation for førstegangsvælgere (europa.eu)</a:t>
            </a:r>
            <a:r>
              <a:rPr lang="da-DK" sz="1800">
                <a:latin typeface="Calibri" pitchFamily="34"/>
              </a:rPr>
              <a:t> </a:t>
            </a:r>
            <a:endParaRPr lang="en-IE"/>
          </a:p>
        </p:txBody>
      </p:sp>
      <p:sp>
        <p:nvSpPr>
          <p:cNvPr id="4" name="Slide Number Placeholder 3">
            <a:extLst>
              <a:ext uri="{FF2B5EF4-FFF2-40B4-BE49-F238E27FC236}">
                <a16:creationId xmlns:a16="http://schemas.microsoft.com/office/drawing/2014/main" id="{1090195C-79C3-2E4A-6E1C-A9E0CA3C8B3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12CF0D-FE8E-4552-A47F-C4CB39157F2C}" type="slidenum">
              <a:t>42</a:t>
            </a:fld>
            <a:endParaRPr lang="en-IE" sz="1200" b="0" i="0" u="none" strike="noStrike" kern="1200" cap="none" spc="0" baseline="0">
              <a:solidFill>
                <a:srgbClr val="000000"/>
              </a:solidFill>
              <a:uFillTx/>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D75485-174A-1CDC-415F-384190F1F0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4DDC08B-541C-9894-B9A6-3704A7B0F798}"/>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2FA1C1BB-CC2B-F24D-D0C7-E50A6ED8780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266E4D-1612-4658-B240-F2E2B56B9DD1}" type="slidenum">
              <a:t>43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317DFE-9074-A9B8-A6DB-754EAA5FD0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34A5E6-4EC3-10D9-99B2-11B7C5C984DD}"/>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F8E6174E-8C9B-C94F-D0A2-ED347A94B4D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0CA420-B4DA-4296-B31E-5CA94D6B29CA}" type="slidenum">
              <a:t>44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6FE07-8BC6-2CFF-7D60-41FE6F146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764A3-5952-E533-C09A-5EF9B23E1348}"/>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DD957DB1-4DB8-4A69-1D51-31F5FB51520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060A46-C08D-4DF8-922D-685219B62AC8}" type="slidenum">
              <a:t>45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B451C-6EF0-C8CD-B157-37384441B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DA45E-25FA-DAE8-8C14-03A0DF3AB5B4}"/>
              </a:ext>
            </a:extLst>
          </p:cNvPr>
          <p:cNvSpPr txBox="1">
            <a:spLocks noGrp="1"/>
          </p:cNvSpPr>
          <p:nvPr>
            <p:ph type="body" sz="quarter" idx="1"/>
          </p:nvPr>
        </p:nvSpPr>
        <p:spPr/>
        <p:txBody>
          <a:bodyPr/>
          <a:lstStyle/>
          <a:p>
            <a:pPr lvl="0"/>
            <a:r>
              <a:rPr lang="da-DK"/>
              <a:t>Liberale da Verona, "Europas bortførelse", ca. 1470, olie på poppeltræ, Louvres.</a:t>
            </a:r>
            <a:endParaRPr lang="en-US"/>
          </a:p>
          <a:p>
            <a:pPr lvl="0"/>
            <a:r>
              <a:rPr lang="da-DK"/>
              <a:t>Maleriet skildrer, hvordan Europa, en jomfruelig fønikisk prinsesse, bliver bortført af Zeus, der har forvandlet sig selv til en hvid tyr for at hente prinsessen væk fra Kreta. Ifølge en af teorierne om oprindelsen af navnet "Europa" er kontinentet opkaldt efter hende.</a:t>
            </a:r>
            <a:endParaRPr lang="en-IE"/>
          </a:p>
        </p:txBody>
      </p:sp>
      <p:sp>
        <p:nvSpPr>
          <p:cNvPr id="4" name="Slide Number Placeholder 3">
            <a:extLst>
              <a:ext uri="{FF2B5EF4-FFF2-40B4-BE49-F238E27FC236}">
                <a16:creationId xmlns:a16="http://schemas.microsoft.com/office/drawing/2014/main" id="{D043FD2B-8F0D-A92B-434B-3A04B35624A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1348B8-EB04-4067-B844-1DD50B8D208B}"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A57C1E-56A5-9E69-9D55-66A57526D4E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755FC57-D26A-B0B5-96C8-C92EC1ED2366}"/>
              </a:ext>
            </a:extLst>
          </p:cNvPr>
          <p:cNvSpPr txBox="1">
            <a:spLocks noGrp="1"/>
          </p:cNvSpPr>
          <p:nvPr>
            <p:ph type="body" sz="quarter" idx="1"/>
          </p:nvPr>
        </p:nvSpPr>
        <p:spPr/>
        <p:txBody>
          <a:bodyPr/>
          <a:lstStyle/>
          <a:p>
            <a:pPr lvl="0"/>
            <a:r>
              <a:rPr lang="da-DK" b="1"/>
              <a:t>Hvad er Europa?</a:t>
            </a:r>
            <a:endParaRPr lang="en-US"/>
          </a:p>
          <a:p>
            <a:pPr marL="171450" lvl="0" indent="-171450">
              <a:buSzPct val="100000"/>
              <a:buFont typeface="Arial" pitchFamily="34"/>
              <a:buChar char="•"/>
            </a:pPr>
            <a:r>
              <a:rPr lang="fr-BE"/>
              <a:t>Et af verdens seks kontinenter</a:t>
            </a:r>
            <a:endParaRPr lang="en-US"/>
          </a:p>
          <a:p>
            <a:pPr marL="171450" lvl="0" indent="-171450">
              <a:buSzPct val="100000"/>
              <a:buFont typeface="Arial" pitchFamily="34"/>
              <a:buChar char="•"/>
            </a:pPr>
            <a:r>
              <a:rPr lang="da-DK"/>
              <a:t>Det dækker 44 lande</a:t>
            </a:r>
            <a:endParaRPr lang="en-US"/>
          </a:p>
          <a:p>
            <a:pPr marL="171450" lvl="0" indent="-171450">
              <a:buSzPct val="100000"/>
              <a:buFont typeface="Arial" pitchFamily="34"/>
              <a:buChar char="•"/>
            </a:pPr>
            <a:r>
              <a:rPr lang="da-DK"/>
              <a:t>Det har en befolkning på over 700 millioner mennesker</a:t>
            </a:r>
          </a:p>
          <a:p>
            <a:pPr lvl="0"/>
            <a:endParaRPr lang="en-US"/>
          </a:p>
          <a:p>
            <a:pPr lvl="0"/>
            <a:r>
              <a:rPr lang="da-DK" b="1"/>
              <a:t>Hvad er Den Europæiske Union?</a:t>
            </a:r>
            <a:endParaRPr lang="en-US"/>
          </a:p>
          <a:p>
            <a:pPr marL="171450" lvl="0" indent="-171450">
              <a:buSzPct val="100000"/>
              <a:buFont typeface="Arial" pitchFamily="34"/>
              <a:buChar char="•"/>
            </a:pPr>
            <a:r>
              <a:rPr lang="da-DK"/>
              <a:t>Det er en enestående og politisk union mellem 27 europæiske lande, bedre kendt som medlemsstater, der har valgt at forene kræfterne for sammen at skabe en bedre fremtid.</a:t>
            </a:r>
            <a:endParaRPr lang="en-US"/>
          </a:p>
          <a:p>
            <a:pPr marL="171450" lvl="0" indent="-171450">
              <a:buSzPct val="100000"/>
              <a:buFont typeface="Arial" pitchFamily="34"/>
              <a:buChar char="•"/>
            </a:pPr>
            <a:r>
              <a:rPr lang="da-DK"/>
              <a:t>Det har en befolkning på ca. </a:t>
            </a:r>
            <a:r>
              <a:rPr lang="da-DK" b="1"/>
              <a:t>447 millioner mennesker</a:t>
            </a:r>
            <a:endParaRPr lang="en-US"/>
          </a:p>
          <a:p>
            <a:pPr marL="171450" lvl="0" indent="-171450">
              <a:buSzPct val="100000"/>
              <a:buFont typeface="Arial" pitchFamily="34"/>
              <a:buChar char="•"/>
            </a:pPr>
            <a:r>
              <a:rPr lang="da-DK"/>
              <a:t>Den Europæiske Union gør det lettere for borgerne at bo, arbejde og rejse i Unionens lande.</a:t>
            </a:r>
            <a:endParaRPr lang="en-US" sz="1100"/>
          </a:p>
        </p:txBody>
      </p:sp>
      <p:sp>
        <p:nvSpPr>
          <p:cNvPr id="4" name="Espace réservé du numéro de diapositive 3">
            <a:extLst>
              <a:ext uri="{FF2B5EF4-FFF2-40B4-BE49-F238E27FC236}">
                <a16:creationId xmlns:a16="http://schemas.microsoft.com/office/drawing/2014/main" id="{8524A08A-EC46-2B78-C0DB-2804109DEB9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C0568B-4B6A-4B0F-911C-1926F288A9D6}"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BA22C-5D02-6D67-BA50-88AD00F11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8624D-72E8-5579-2DF1-F5DA94836AED}"/>
              </a:ext>
            </a:extLst>
          </p:cNvPr>
          <p:cNvSpPr txBox="1">
            <a:spLocks noGrp="1"/>
          </p:cNvSpPr>
          <p:nvPr>
            <p:ph type="body" sz="quarter" idx="1"/>
          </p:nvPr>
        </p:nvSpPr>
        <p:spPr/>
        <p:txBody>
          <a:bodyPr/>
          <a:lstStyle/>
          <a:p>
            <a:pPr lvl="0"/>
            <a:r>
              <a:rPr lang="da-DK"/>
              <a:t>De vigtigste milepæle i skabelsen af det moderne Europa omfatter:</a:t>
            </a:r>
          </a:p>
          <a:p>
            <a:pPr lvl="0"/>
            <a:endParaRPr lang="en-US"/>
          </a:p>
          <a:p>
            <a:pPr marL="171450" lvl="0" indent="-171450">
              <a:buSzPct val="100000"/>
              <a:buFont typeface="Arial" pitchFamily="34"/>
              <a:buChar char="•"/>
            </a:pPr>
            <a:r>
              <a:rPr lang="da-DK" b="1"/>
              <a:t>grundlæggelsen af det antikke Rom og det antikke Grækenland</a:t>
            </a:r>
            <a:r>
              <a:rPr lang="da-DK"/>
              <a:t>, der har formet Europas demokrati, regeringsførelse og kultur</a:t>
            </a:r>
            <a:endParaRPr lang="en-US"/>
          </a:p>
          <a:p>
            <a:pPr marL="171450" lvl="0" indent="-171450">
              <a:buSzPct val="100000"/>
              <a:buFont typeface="Arial" pitchFamily="34"/>
              <a:buChar char="•"/>
            </a:pPr>
            <a:r>
              <a:rPr lang="da-DK" b="1"/>
              <a:t>reformationen</a:t>
            </a:r>
            <a:r>
              <a:rPr lang="da-DK"/>
              <a:t> i det 16. og 17. århundrede, som ændrede europæernes tilgang til religion</a:t>
            </a:r>
            <a:endParaRPr lang="en-US"/>
          </a:p>
          <a:p>
            <a:pPr marL="171450" lvl="0" indent="-171450">
              <a:buSzPct val="100000"/>
              <a:buFont typeface="Arial" pitchFamily="34"/>
              <a:buChar char="•"/>
            </a:pPr>
            <a:r>
              <a:rPr lang="da-DK" b="1"/>
              <a:t>oplysningstiden</a:t>
            </a:r>
            <a:r>
              <a:rPr lang="da-DK"/>
              <a:t> — en intellektuel, politisk og ideologisk bevægelse i det 18. århundrede, som understregede vigtigheden af logik og fornuft og udviklede grundlaget for moderne videnskab og politik</a:t>
            </a:r>
            <a:endParaRPr lang="en-US"/>
          </a:p>
          <a:p>
            <a:pPr marL="171450" lvl="0" indent="-171450">
              <a:buSzPct val="100000"/>
              <a:buFont typeface="Arial" pitchFamily="34"/>
              <a:buChar char="•"/>
            </a:pPr>
            <a:r>
              <a:rPr lang="da-DK" b="1"/>
              <a:t>udviklingen af parlamentarismen</a:t>
            </a:r>
            <a:r>
              <a:rPr lang="da-DK"/>
              <a:t>, der nu danner grundlaget for moderne europæisk regeringsførelse</a:t>
            </a:r>
            <a:endParaRPr lang="en-US"/>
          </a:p>
          <a:p>
            <a:pPr marL="171450" lvl="0" indent="-171450">
              <a:buSzPct val="100000"/>
              <a:buFont typeface="Arial" pitchFamily="34"/>
              <a:buChar char="•"/>
            </a:pPr>
            <a:r>
              <a:rPr lang="da-DK" b="1"/>
              <a:t>udviklingen af sociale rettigheder </a:t>
            </a:r>
            <a:r>
              <a:rPr lang="da-DK"/>
              <a:t>i løbet af det 19. og 20. århundrede, der nu beskytter europæernes leve- og arbejdsvilkår.</a:t>
            </a:r>
            <a:endParaRPr lang="en-IE"/>
          </a:p>
        </p:txBody>
      </p:sp>
      <p:sp>
        <p:nvSpPr>
          <p:cNvPr id="4" name="Slide Number Placeholder 3">
            <a:extLst>
              <a:ext uri="{FF2B5EF4-FFF2-40B4-BE49-F238E27FC236}">
                <a16:creationId xmlns:a16="http://schemas.microsoft.com/office/drawing/2014/main" id="{A1C035B3-4F14-3710-EE90-FDDF8C97B2A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F1F37A-F982-4DA2-ADF7-6EDA33CF27B8}"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A456C-AB3F-30E0-11EA-170DDCAA9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E9083-C5E8-484D-6D2D-AB385DC2BCB6}"/>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da-DK" b="1"/>
              <a:t>Pablo Picasso</a:t>
            </a:r>
            <a:r>
              <a:rPr lang="da-DK"/>
              <a:t>: spansk kunstner, som er kendt for sammen med Georges Braque at have grundlagt kubismen. Du kender måske hans berømte værker "Guernica" og "Frøknerne fra Avignon".</a:t>
            </a:r>
            <a:endParaRPr lang="en-US"/>
          </a:p>
          <a:p>
            <a:pPr marL="228600" lvl="0" indent="-228600">
              <a:buSzPct val="100000"/>
              <a:buFont typeface="Calibri Light"/>
              <a:buAutoNum type="arabicPeriod"/>
            </a:pPr>
            <a:r>
              <a:rPr lang="da-DK" b="1"/>
              <a:t>Ludwig van Beethoven</a:t>
            </a:r>
            <a:r>
              <a:rPr lang="da-DK"/>
              <a:t>: tysk komponist og pianist, der er bedst kendt for sine symfonier. Beethoven spillede en central rolle i overgangsperioden mellem den klassiske og den romantiske epoke inden for vestlig musik. Han komponerede "Ode til Glæden", der senere blev Europahymnen.</a:t>
            </a:r>
            <a:endParaRPr lang="en-US"/>
          </a:p>
          <a:p>
            <a:pPr marL="228600" lvl="0" indent="-228600">
              <a:buSzPct val="100000"/>
              <a:buFont typeface="Calibri Light"/>
              <a:buAutoNum type="arabicPeriod"/>
            </a:pPr>
            <a:r>
              <a:rPr lang="da-DK" b="1"/>
              <a:t>Alfons Mucha</a:t>
            </a:r>
            <a:r>
              <a:rPr lang="da-DK"/>
              <a:t>: Den tjekkiske komponist og illustrator var del af Art Nouveau-bevægelsen. Blandt hans mest berømte malerier er "Frugt" (1897) og "Det slaviske epos" (1910-1928), som beskriver de slaviske folks historie.</a:t>
            </a:r>
            <a:endParaRPr lang="en-US"/>
          </a:p>
          <a:p>
            <a:pPr marL="228600" lvl="0" indent="-228600">
              <a:buSzPct val="100000"/>
              <a:buFont typeface="Calibri Light"/>
              <a:buAutoNum type="arabicPeriod"/>
            </a:pPr>
            <a:r>
              <a:rPr lang="da-DK" b="1"/>
              <a:t> Hilma af Klint</a:t>
            </a:r>
            <a:r>
              <a:rPr lang="da-DK"/>
              <a:t> var en svensk maler. Hendes abstrakte malerier, hvor hun udforskede spiritualitet, livscyklusser, spiraler, geometri og farveteori, betragtes som de første abstrakte værker i vestlig kunsthistorie.</a:t>
            </a:r>
            <a:endParaRPr lang="en-US"/>
          </a:p>
          <a:p>
            <a:pPr marL="228600" lvl="0" indent="-228600">
              <a:buSzPct val="100000"/>
              <a:buFont typeface="Calibri Light"/>
              <a:buAutoNum type="arabicPeriod"/>
            </a:pPr>
            <a:r>
              <a:rPr lang="da-DK" b="1"/>
              <a:t>Stefan Zweig</a:t>
            </a:r>
            <a:r>
              <a:rPr lang="da-DK"/>
              <a:t>: østrigsk forfatter, dramatiker, journalist og biograf. Du kender måske et af hans største værker "Skaknovelle og andre fortællinger" fra 1941, der er en samling af fem fantastiske og kreative psykologiske thrillere.</a:t>
            </a:r>
            <a:endParaRPr lang="en-US"/>
          </a:p>
          <a:p>
            <a:pPr marL="228600" lvl="0" indent="-228600">
              <a:buSzPct val="100000"/>
              <a:buFont typeface="Calibri Light"/>
              <a:buAutoNum type="arabicPeriod"/>
            </a:pPr>
            <a:r>
              <a:rPr lang="da-DK" b="1"/>
              <a:t>Wisława Szymborska</a:t>
            </a:r>
            <a:r>
              <a:rPr lang="da-DK"/>
              <a:t>: polsk poet, essayist og oversætter, som vandt Nobelprisen i litteratur i 1996. En af hendes mest kendte digtsamlinger er "View with a Grain of Sand".</a:t>
            </a:r>
            <a:endParaRPr lang="en-US"/>
          </a:p>
          <a:p>
            <a:pPr marL="228600" lvl="0" indent="-228600">
              <a:buSzPct val="100000"/>
              <a:buFont typeface="Calibri Light"/>
              <a:buAutoNum type="arabicPeriod"/>
            </a:pPr>
            <a:r>
              <a:rPr lang="da-DK" b="1"/>
              <a:t>Simone de Beauvoir</a:t>
            </a:r>
            <a:r>
              <a:rPr lang="da-DK"/>
              <a:t> var en fransk forfatter, filosof og essayist. Et af hendes mest kendte værker er den selvbiografiske roman "En velopdragen ung piges erindringer" fra 1958, hvori hun beskriver sine tidligere år.</a:t>
            </a:r>
            <a:endParaRPr lang="en-US"/>
          </a:p>
          <a:p>
            <a:pPr marL="228600" lvl="0" indent="-228600">
              <a:buSzPct val="100000"/>
              <a:buFont typeface="Calibri Light"/>
              <a:buAutoNum type="arabicPeriod"/>
            </a:pPr>
            <a:r>
              <a:rPr lang="da-DK" b="1"/>
              <a:t>Magda Szabó</a:t>
            </a:r>
            <a:r>
              <a:rPr lang="da-DK"/>
              <a:t> var en ungarsk forfatter, som skrev dramaer, essays, studier, erindringer, poesi og børnebøger. Hendes roman "Az ajtó" ("Døren") blev udgivet i 1987 og blev et af hendes mest berømte værker på verdensplan.</a:t>
            </a:r>
            <a:endParaRPr lang="en-US"/>
          </a:p>
          <a:p>
            <a:pPr lvl="0"/>
            <a:endParaRPr lang="da-DK" b="1" i="1"/>
          </a:p>
          <a:p>
            <a:pPr marL="171450" lvl="0" indent="-171450">
              <a:buSzPct val="100000"/>
              <a:buFont typeface="Arial" pitchFamily="34"/>
              <a:buChar char="•"/>
            </a:pPr>
            <a:r>
              <a:rPr lang="da-DK" b="1" i="1"/>
              <a:t>Hvilke andre europæiske kunstnere kender du?</a:t>
            </a:r>
            <a:endParaRPr lang="en-US"/>
          </a:p>
        </p:txBody>
      </p:sp>
      <p:sp>
        <p:nvSpPr>
          <p:cNvPr id="4" name="Slide Number Placeholder 3">
            <a:extLst>
              <a:ext uri="{FF2B5EF4-FFF2-40B4-BE49-F238E27FC236}">
                <a16:creationId xmlns:a16="http://schemas.microsoft.com/office/drawing/2014/main" id="{435CF25F-0898-1F0E-688D-77A15ADA3A4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B43CEF2-891E-475A-A5B4-25ECFE9525BA}"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DC69F-4EEF-907B-6C05-9A0FFCCE9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88DFD-13F4-844F-88CD-2FBB1C18539C}"/>
              </a:ext>
            </a:extLst>
          </p:cNvPr>
          <p:cNvSpPr txBox="1">
            <a:spLocks noGrp="1"/>
          </p:cNvSpPr>
          <p:nvPr>
            <p:ph type="body" sz="quarter" idx="1"/>
          </p:nvPr>
        </p:nvSpPr>
        <p:spPr/>
        <p:txBody>
          <a:bodyPr/>
          <a:lstStyle/>
          <a:p>
            <a:pPr lvl="0"/>
            <a:r>
              <a:rPr lang="da-DK"/>
              <a:t>Hvert EU-land har sin egen kultur, eget/egne sprog og traditioner. Ikke desto mindre deler de samme fælles værdier, som de skal respektere, hvis de vil være en del af Den Europæiske Union.</a:t>
            </a:r>
            <a:endParaRPr lang="en-US"/>
          </a:p>
          <a:p>
            <a:pPr marL="171450" lvl="0" indent="-171450">
              <a:buSzPct val="100000"/>
              <a:buFont typeface="Arial" pitchFamily="34"/>
              <a:buChar char="•"/>
            </a:pPr>
            <a:r>
              <a:rPr lang="da-DK"/>
              <a:t>Menneskelig værdighed</a:t>
            </a:r>
            <a:endParaRPr lang="en-US"/>
          </a:p>
          <a:p>
            <a:pPr marL="171450" lvl="0" indent="-171450">
              <a:buSzPct val="100000"/>
              <a:buFont typeface="Arial" pitchFamily="34"/>
              <a:buChar char="•"/>
            </a:pPr>
            <a:r>
              <a:rPr lang="da-DK"/>
              <a:t>Frihed</a:t>
            </a:r>
            <a:endParaRPr lang="en-US"/>
          </a:p>
          <a:p>
            <a:pPr marL="171450" lvl="0" indent="-171450">
              <a:buSzPct val="100000"/>
              <a:buFont typeface="Arial" pitchFamily="34"/>
              <a:buChar char="•"/>
            </a:pPr>
            <a:r>
              <a:rPr lang="da-DK"/>
              <a:t>Demokrati</a:t>
            </a:r>
            <a:endParaRPr lang="en-US"/>
          </a:p>
          <a:p>
            <a:pPr marL="171450" lvl="0" indent="-171450">
              <a:buSzPct val="100000"/>
              <a:buFont typeface="Arial" pitchFamily="34"/>
              <a:buChar char="•"/>
            </a:pPr>
            <a:r>
              <a:rPr lang="da-DK"/>
              <a:t>Ligestilling</a:t>
            </a:r>
            <a:endParaRPr lang="en-US"/>
          </a:p>
          <a:p>
            <a:pPr marL="171450" lvl="0" indent="-171450">
              <a:buSzPct val="100000"/>
              <a:buFont typeface="Arial" pitchFamily="34"/>
              <a:buChar char="•"/>
            </a:pPr>
            <a:r>
              <a:rPr lang="da-DK"/>
              <a:t>Retsstatsprincippet</a:t>
            </a:r>
            <a:endParaRPr lang="en-US"/>
          </a:p>
          <a:p>
            <a:pPr marL="171450" lvl="0" indent="-171450">
              <a:buSzPct val="100000"/>
              <a:buFont typeface="Arial" pitchFamily="34"/>
              <a:buChar char="•"/>
            </a:pPr>
            <a:r>
              <a:rPr lang="da-DK"/>
              <a:t>Menneskerettigheder</a:t>
            </a:r>
            <a:endParaRPr lang="en-US"/>
          </a:p>
          <a:p>
            <a:pPr lvl="0"/>
            <a:endParaRPr lang="da-DK" b="1" i="1"/>
          </a:p>
          <a:p>
            <a:pPr marL="171450" lvl="0" indent="-171450">
              <a:buSzPct val="100000"/>
              <a:buFont typeface="Arial" pitchFamily="34"/>
              <a:buChar char="•"/>
            </a:pPr>
            <a:r>
              <a:rPr lang="da-DK" b="1" i="1"/>
              <a:t>Hvilken af de europæiske værdier er vigtigst for dig og hvorfor?</a:t>
            </a:r>
            <a:endParaRPr lang="en-GB" b="1"/>
          </a:p>
        </p:txBody>
      </p:sp>
      <p:sp>
        <p:nvSpPr>
          <p:cNvPr id="4" name="Slide Number Placeholder 3">
            <a:extLst>
              <a:ext uri="{FF2B5EF4-FFF2-40B4-BE49-F238E27FC236}">
                <a16:creationId xmlns:a16="http://schemas.microsoft.com/office/drawing/2014/main" id="{3C8F4570-16C7-6B5C-5B1A-C2A959EBE4B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95A1F5-D070-4C4E-B916-1FE2EB6D3CD2}"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7599-0E4C-9A57-6018-4E5255B53E61}"/>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9F860434-2FDC-57C6-4CE4-9DCB5A0285D6}"/>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DDCD34D6-F739-0D3E-31CC-D84B23407380}"/>
              </a:ext>
            </a:extLst>
          </p:cNvPr>
          <p:cNvSpPr txBox="1">
            <a:spLocks noGrp="1"/>
          </p:cNvSpPr>
          <p:nvPr>
            <p:ph type="dt" sz="half" idx="7"/>
          </p:nvPr>
        </p:nvSpPr>
        <p:spPr/>
        <p:txBody>
          <a:bodyPr/>
          <a:lstStyle>
            <a:lvl1pPr>
              <a:defRPr/>
            </a:lvl1pPr>
          </a:lstStyle>
          <a:p>
            <a:pPr lvl="0"/>
            <a:fld id="{017693FB-0E91-4184-BE00-0145D89F3213}" type="datetime1">
              <a:rPr lang="fr-FR"/>
              <a:pPr lvl="0"/>
              <a:t>05/04/2024</a:t>
            </a:fld>
            <a:endParaRPr lang="fr-FR"/>
          </a:p>
        </p:txBody>
      </p:sp>
      <p:sp>
        <p:nvSpPr>
          <p:cNvPr id="5" name="Footer Placeholder 4">
            <a:extLst>
              <a:ext uri="{FF2B5EF4-FFF2-40B4-BE49-F238E27FC236}">
                <a16:creationId xmlns:a16="http://schemas.microsoft.com/office/drawing/2014/main" id="{F24980ED-BE83-4FFB-AA64-15A9860C3CCA}"/>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8F24DAA6-165E-8065-9505-50A8529414C9}"/>
              </a:ext>
            </a:extLst>
          </p:cNvPr>
          <p:cNvSpPr txBox="1">
            <a:spLocks noGrp="1"/>
          </p:cNvSpPr>
          <p:nvPr>
            <p:ph type="sldNum" sz="quarter" idx="8"/>
          </p:nvPr>
        </p:nvSpPr>
        <p:spPr/>
        <p:txBody>
          <a:bodyPr/>
          <a:lstStyle>
            <a:lvl1pPr>
              <a:defRPr/>
            </a:lvl1pPr>
          </a:lstStyle>
          <a:p>
            <a:pPr lvl="0"/>
            <a:fld id="{29668068-88DA-4676-998D-78CDCA1A8B8C}" type="slidenum">
              <a:t>‹#›</a:t>
            </a:fld>
            <a:endParaRPr lang="fr-FR"/>
          </a:p>
        </p:txBody>
      </p:sp>
    </p:spTree>
    <p:extLst>
      <p:ext uri="{BB962C8B-B14F-4D97-AF65-F5344CB8AC3E}">
        <p14:creationId xmlns:p14="http://schemas.microsoft.com/office/powerpoint/2010/main" val="299885082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8BA7-7D17-A838-812C-7F79DAE84E43}"/>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7A88B413-D86E-0F41-E78F-8985EA5DA84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B77D547A-58BB-2C97-EF65-4965C059C00D}"/>
              </a:ext>
            </a:extLst>
          </p:cNvPr>
          <p:cNvSpPr txBox="1">
            <a:spLocks noGrp="1"/>
          </p:cNvSpPr>
          <p:nvPr>
            <p:ph type="dt" sz="half" idx="7"/>
          </p:nvPr>
        </p:nvSpPr>
        <p:spPr/>
        <p:txBody>
          <a:bodyPr/>
          <a:lstStyle>
            <a:lvl1pPr>
              <a:defRPr/>
            </a:lvl1pPr>
          </a:lstStyle>
          <a:p>
            <a:pPr lvl="0"/>
            <a:fld id="{A4A8940B-9B4A-4B85-AE6A-26FD2346180F}" type="datetime1">
              <a:rPr lang="fr-FR"/>
              <a:pPr lvl="0"/>
              <a:t>05/04/2024</a:t>
            </a:fld>
            <a:endParaRPr lang="fr-FR"/>
          </a:p>
        </p:txBody>
      </p:sp>
      <p:sp>
        <p:nvSpPr>
          <p:cNvPr id="5" name="Footer Placeholder 4">
            <a:extLst>
              <a:ext uri="{FF2B5EF4-FFF2-40B4-BE49-F238E27FC236}">
                <a16:creationId xmlns:a16="http://schemas.microsoft.com/office/drawing/2014/main" id="{D5D1EEEA-0C57-E08F-3CA5-6333A74C5073}"/>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5958BA89-6975-3D9A-6D4C-11B14F1E1904}"/>
              </a:ext>
            </a:extLst>
          </p:cNvPr>
          <p:cNvSpPr txBox="1">
            <a:spLocks noGrp="1"/>
          </p:cNvSpPr>
          <p:nvPr>
            <p:ph type="sldNum" sz="quarter" idx="8"/>
          </p:nvPr>
        </p:nvSpPr>
        <p:spPr/>
        <p:txBody>
          <a:bodyPr/>
          <a:lstStyle>
            <a:lvl1pPr>
              <a:defRPr/>
            </a:lvl1pPr>
          </a:lstStyle>
          <a:p>
            <a:pPr lvl="0"/>
            <a:fld id="{8233FD21-2411-4F10-9174-366E7078275E}" type="slidenum">
              <a:t>‹#›</a:t>
            </a:fld>
            <a:endParaRPr lang="fr-FR"/>
          </a:p>
        </p:txBody>
      </p:sp>
    </p:spTree>
    <p:extLst>
      <p:ext uri="{BB962C8B-B14F-4D97-AF65-F5344CB8AC3E}">
        <p14:creationId xmlns:p14="http://schemas.microsoft.com/office/powerpoint/2010/main" val="251321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1DFC2-9E6E-986B-5D11-8257D2956428}"/>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D4E2B938-0465-608D-17B5-3FBEA3F14DE1}"/>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56387AA9-29E5-4290-E6C3-30183D3AF348}"/>
              </a:ext>
            </a:extLst>
          </p:cNvPr>
          <p:cNvSpPr txBox="1">
            <a:spLocks noGrp="1"/>
          </p:cNvSpPr>
          <p:nvPr>
            <p:ph type="dt" sz="half" idx="7"/>
          </p:nvPr>
        </p:nvSpPr>
        <p:spPr/>
        <p:txBody>
          <a:bodyPr/>
          <a:lstStyle>
            <a:lvl1pPr>
              <a:defRPr/>
            </a:lvl1pPr>
          </a:lstStyle>
          <a:p>
            <a:pPr lvl="0"/>
            <a:fld id="{73FAA212-236C-4D48-A54C-15D5E1CFACB0}" type="datetime1">
              <a:rPr lang="fr-FR"/>
              <a:pPr lvl="0"/>
              <a:t>05/04/2024</a:t>
            </a:fld>
            <a:endParaRPr lang="fr-FR"/>
          </a:p>
        </p:txBody>
      </p:sp>
      <p:sp>
        <p:nvSpPr>
          <p:cNvPr id="5" name="Footer Placeholder 4">
            <a:extLst>
              <a:ext uri="{FF2B5EF4-FFF2-40B4-BE49-F238E27FC236}">
                <a16:creationId xmlns:a16="http://schemas.microsoft.com/office/drawing/2014/main" id="{EC5BA652-9C5A-78DA-CCDB-191B30A77EC0}"/>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24A6F0AA-61F9-50BB-3572-2C8530CA22F0}"/>
              </a:ext>
            </a:extLst>
          </p:cNvPr>
          <p:cNvSpPr txBox="1">
            <a:spLocks noGrp="1"/>
          </p:cNvSpPr>
          <p:nvPr>
            <p:ph type="sldNum" sz="quarter" idx="8"/>
          </p:nvPr>
        </p:nvSpPr>
        <p:spPr/>
        <p:txBody>
          <a:bodyPr/>
          <a:lstStyle>
            <a:lvl1pPr>
              <a:defRPr/>
            </a:lvl1pPr>
          </a:lstStyle>
          <a:p>
            <a:pPr lvl="0"/>
            <a:fld id="{D3B419D1-6010-4023-A146-6EF313D9B988}" type="slidenum">
              <a:t>‹#›</a:t>
            </a:fld>
            <a:endParaRPr lang="fr-FR"/>
          </a:p>
        </p:txBody>
      </p:sp>
    </p:spTree>
    <p:extLst>
      <p:ext uri="{BB962C8B-B14F-4D97-AF65-F5344CB8AC3E}">
        <p14:creationId xmlns:p14="http://schemas.microsoft.com/office/powerpoint/2010/main" val="3157432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C2E39FB-9599-72EA-B5EB-4DDCF172DC71}"/>
              </a:ext>
            </a:extLst>
          </p:cNvPr>
          <p:cNvSpPr txBox="1">
            <a:spLocks noGrp="1"/>
          </p:cNvSpPr>
          <p:nvPr>
            <p:ph type="sldNum" sz="quarter" idx="8"/>
          </p:nvPr>
        </p:nvSpPr>
        <p:spPr/>
        <p:txBody>
          <a:bodyPr/>
          <a:lstStyle>
            <a:lvl1pPr>
              <a:defRPr/>
            </a:lvl1pPr>
          </a:lstStyle>
          <a:p>
            <a:pPr lvl="0"/>
            <a:fld id="{94390710-C909-43C7-9E96-5923337D7099}" type="slidenum">
              <a:t>‹#›</a:t>
            </a:fld>
            <a:endParaRPr lang="en-GB"/>
          </a:p>
        </p:txBody>
      </p:sp>
      <p:sp>
        <p:nvSpPr>
          <p:cNvPr id="3" name="Rectangle 1">
            <a:extLst>
              <a:ext uri="{FF2B5EF4-FFF2-40B4-BE49-F238E27FC236}">
                <a16:creationId xmlns:a16="http://schemas.microsoft.com/office/drawing/2014/main" id="{09E34B76-A654-B708-63C1-A7EAEACCA14A}"/>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A94B216E-4CF4-E429-8E5D-E17502BB71D3}"/>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AE79611D-77DA-ADB2-598A-B1CEA6B7C8EE}"/>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D1D3F162-84FB-BF28-07A1-CF3D9578B7A3}"/>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A715301A-275E-BBE7-16A5-899B5E11F4D8}"/>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C36D634B-1952-1ED7-A23B-1E1D3AA3A0AA}"/>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B0C6A481-2265-AEB9-8F5E-5C6FA43200F5}"/>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E6CD06BA-8903-12BE-9D1D-DC2A933F48B4}"/>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996534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10EFDD3-6EA2-9F30-2BEE-DF55C9EBCBFC}"/>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513274A9-4E2D-E47D-C710-32F88B7BC3A0}"/>
              </a:ext>
            </a:extLst>
          </p:cNvPr>
          <p:cNvSpPr txBox="1">
            <a:spLocks noGrp="1"/>
          </p:cNvSpPr>
          <p:nvPr>
            <p:ph type="sldNum" sz="quarter" idx="8"/>
          </p:nvPr>
        </p:nvSpPr>
        <p:spPr/>
        <p:txBody>
          <a:bodyPr/>
          <a:lstStyle>
            <a:lvl1pPr>
              <a:defRPr/>
            </a:lvl1pPr>
          </a:lstStyle>
          <a:p>
            <a:pPr lvl="0"/>
            <a:fld id="{98705C24-715D-471A-838A-E9FA33D08FC2}" type="slidenum">
              <a:t>‹#›</a:t>
            </a:fld>
            <a:endParaRPr lang="en-GB"/>
          </a:p>
        </p:txBody>
      </p:sp>
      <p:sp>
        <p:nvSpPr>
          <p:cNvPr id="4" name="Rectangle 1">
            <a:extLst>
              <a:ext uri="{FF2B5EF4-FFF2-40B4-BE49-F238E27FC236}">
                <a16:creationId xmlns:a16="http://schemas.microsoft.com/office/drawing/2014/main" id="{79A76A4C-78EE-8F98-B966-28BF0F4E538F}"/>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B7A481F6-CAB0-9611-3D27-9727DC304A00}"/>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79751ADA-EE91-4901-5FA4-B8E626B08B83}"/>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DCA316EB-3327-CB81-71F9-51A774B47378}"/>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E9724BE6-0A23-452D-33C8-04F2D4665636}"/>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D7EA8678-0123-5AA2-1C4D-A9450CD9ADD1}"/>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A1731147-4A4B-9F70-1BC8-0606026041F1}"/>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0B7B4089-030E-F1E0-D254-EA156175CC7A}"/>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427371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8555801-68C7-4921-755D-CD14E59C8922}"/>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363298FF-BEAE-0328-1217-7C7C9259F080}"/>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A607D802-E3B2-75C8-94A9-966DC76BB87F}"/>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C50BA6B3-BB28-01B5-8DFA-0F6D28ED9506}"/>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EDA1E1B0-6B6F-D9E5-57AE-FAB6B3FC6155}"/>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F4B0F7A6-7353-91E1-8A2F-2BDB8D12C5A0}"/>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2DBAC7B1-0006-5C77-5B7D-C939B60E210C}"/>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7A25D119-4490-BDC3-0E34-20234A745A1F}"/>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E1FA6B95-7751-303A-262C-271E19CD0817}"/>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52149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FE560BF-DE03-E6E5-06A5-2B717C554039}"/>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84B2418E-A83F-9E93-B888-57F89FB0CCC7}"/>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E8321060-1F33-83D3-0685-1C7DB9A19277}"/>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FF880009-9B82-193F-6869-78D8190873D5}"/>
              </a:ext>
            </a:extLst>
          </p:cNvPr>
          <p:cNvSpPr txBox="1">
            <a:spLocks noGrp="1"/>
          </p:cNvSpPr>
          <p:nvPr>
            <p:ph type="sldNum" sz="quarter" idx="8"/>
          </p:nvPr>
        </p:nvSpPr>
        <p:spPr/>
        <p:txBody>
          <a:bodyPr/>
          <a:lstStyle>
            <a:lvl1pPr>
              <a:defRPr>
                <a:solidFill>
                  <a:srgbClr val="FFFFFF"/>
                </a:solidFill>
              </a:defRPr>
            </a:lvl1pPr>
          </a:lstStyle>
          <a:p>
            <a:pPr lvl="0"/>
            <a:fld id="{17082755-945B-4683-AF1D-152413CEB874}" type="slidenum">
              <a:t>‹#›</a:t>
            </a:fld>
            <a:endParaRPr lang="en-GB"/>
          </a:p>
        </p:txBody>
      </p:sp>
      <p:cxnSp>
        <p:nvCxnSpPr>
          <p:cNvPr id="6" name="Straight Connector 6">
            <a:extLst>
              <a:ext uri="{FF2B5EF4-FFF2-40B4-BE49-F238E27FC236}">
                <a16:creationId xmlns:a16="http://schemas.microsoft.com/office/drawing/2014/main" id="{83BAA28D-6379-C1BC-ED60-C74A81923841}"/>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4E3829EA-0EA1-DEEC-289A-9B171B164A72}"/>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159787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67AAC0E-9E9F-F290-7820-9F6ED8399F0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FFF36F50-47A0-B3B3-C675-BD68317555A2}"/>
              </a:ext>
            </a:extLst>
          </p:cNvPr>
          <p:cNvSpPr txBox="1">
            <a:spLocks noGrp="1"/>
          </p:cNvSpPr>
          <p:nvPr>
            <p:ph type="sldNum" sz="quarter" idx="8"/>
          </p:nvPr>
        </p:nvSpPr>
        <p:spPr/>
        <p:txBody>
          <a:bodyPr/>
          <a:lstStyle>
            <a:lvl1pPr>
              <a:defRPr/>
            </a:lvl1pPr>
          </a:lstStyle>
          <a:p>
            <a:pPr lvl="0"/>
            <a:fld id="{E5B2064A-721A-4B91-92D5-D881989F7FD9}" type="slidenum">
              <a:t>‹#›</a:t>
            </a:fld>
            <a:endParaRPr lang="en-GB"/>
          </a:p>
        </p:txBody>
      </p:sp>
      <p:pic>
        <p:nvPicPr>
          <p:cNvPr id="4" name="Picture 8">
            <a:extLst>
              <a:ext uri="{FF2B5EF4-FFF2-40B4-BE49-F238E27FC236}">
                <a16:creationId xmlns:a16="http://schemas.microsoft.com/office/drawing/2014/main" id="{9241A5DA-541B-E1EA-DB36-CAEFA97BB83A}"/>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B8B61028-EDDD-333D-EEF3-0E15A15D3F35}"/>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42E6A7E5-5767-E7A6-88D9-526F90BAE668}"/>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200DC7CE-7EC9-9B62-2B45-0B1E0EF4D992}"/>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3243442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E033AB-A95B-1D7A-DC56-D3E7517CFC28}"/>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63B4A565-1BEA-FEF7-5AC3-F9AF17D6A386}"/>
              </a:ext>
            </a:extLst>
          </p:cNvPr>
          <p:cNvSpPr txBox="1">
            <a:spLocks noGrp="1"/>
          </p:cNvSpPr>
          <p:nvPr>
            <p:ph type="sldNum" sz="quarter" idx="8"/>
          </p:nvPr>
        </p:nvSpPr>
        <p:spPr/>
        <p:txBody>
          <a:bodyPr/>
          <a:lstStyle>
            <a:lvl1pPr>
              <a:defRPr/>
            </a:lvl1pPr>
          </a:lstStyle>
          <a:p>
            <a:pPr lvl="0"/>
            <a:fld id="{57549C42-0685-4FFD-980E-DDE5233CB94F}" type="slidenum">
              <a:t>‹#›</a:t>
            </a:fld>
            <a:endParaRPr lang="en-GB"/>
          </a:p>
        </p:txBody>
      </p:sp>
      <p:sp>
        <p:nvSpPr>
          <p:cNvPr id="4" name="Title 1">
            <a:extLst>
              <a:ext uri="{FF2B5EF4-FFF2-40B4-BE49-F238E27FC236}">
                <a16:creationId xmlns:a16="http://schemas.microsoft.com/office/drawing/2014/main" id="{0A00BA7E-97EA-A6D4-A8EE-0FF3A18CDE9B}"/>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554D50FF-1133-31A4-9112-0AD6F48939E0}"/>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FA3D0E09-86A1-FA93-09E0-9BC8417F792A}"/>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200647495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9EEBB44-2A87-FED8-1B01-555FA53F8A9E}"/>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8BCD85F0-3536-85B0-1C97-C22168ECB4E9}"/>
              </a:ext>
            </a:extLst>
          </p:cNvPr>
          <p:cNvSpPr txBox="1">
            <a:spLocks noGrp="1"/>
          </p:cNvSpPr>
          <p:nvPr>
            <p:ph type="sldNum" sz="quarter" idx="8"/>
          </p:nvPr>
        </p:nvSpPr>
        <p:spPr/>
        <p:txBody>
          <a:bodyPr/>
          <a:lstStyle>
            <a:lvl1pPr>
              <a:defRPr/>
            </a:lvl1pPr>
          </a:lstStyle>
          <a:p>
            <a:pPr lvl="0"/>
            <a:fld id="{75675CC8-9F58-462E-A517-8725599AF9E0}" type="slidenum">
              <a:t>‹#›</a:t>
            </a:fld>
            <a:endParaRPr lang="en-GB"/>
          </a:p>
        </p:txBody>
      </p:sp>
      <p:sp>
        <p:nvSpPr>
          <p:cNvPr id="4" name="Title 1">
            <a:extLst>
              <a:ext uri="{FF2B5EF4-FFF2-40B4-BE49-F238E27FC236}">
                <a16:creationId xmlns:a16="http://schemas.microsoft.com/office/drawing/2014/main" id="{83A08502-ED7F-9C3D-81D1-6D1CA1D3665B}"/>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92545DED-6BA4-DEF6-B196-6619353ABC4E}"/>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BA0A362F-6DAC-40F2-7A35-7AE38326725A}"/>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336572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624A15B-62C8-4442-C611-A8AF5C25D575}"/>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5B2E24B2-0CA1-567D-5B7D-79D2635CFE49}"/>
              </a:ext>
            </a:extLst>
          </p:cNvPr>
          <p:cNvSpPr txBox="1">
            <a:spLocks noGrp="1"/>
          </p:cNvSpPr>
          <p:nvPr>
            <p:ph type="sldNum" sz="quarter" idx="8"/>
          </p:nvPr>
        </p:nvSpPr>
        <p:spPr/>
        <p:txBody>
          <a:bodyPr/>
          <a:lstStyle>
            <a:lvl1pPr>
              <a:defRPr/>
            </a:lvl1pPr>
          </a:lstStyle>
          <a:p>
            <a:pPr lvl="0"/>
            <a:fld id="{F912D46A-45F0-40E1-BEA8-9A65CF96AACA}" type="slidenum">
              <a:t>‹#›</a:t>
            </a:fld>
            <a:endParaRPr lang="en-GB"/>
          </a:p>
        </p:txBody>
      </p:sp>
      <p:cxnSp>
        <p:nvCxnSpPr>
          <p:cNvPr id="4" name="Straight Connector 6">
            <a:extLst>
              <a:ext uri="{FF2B5EF4-FFF2-40B4-BE49-F238E27FC236}">
                <a16:creationId xmlns:a16="http://schemas.microsoft.com/office/drawing/2014/main" id="{FEBF5B8B-AF36-DB2D-153F-E8D82C270446}"/>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8FB02231-2A4E-5BF9-80BE-79D2C89D9D26}"/>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45691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BB63-E721-ADFC-1D5B-C51BEF76EC84}"/>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D8D48388-F174-E1F0-AF57-2033D2301C9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B3EA46F5-C872-3CC0-C33B-C1D96058DBEC}"/>
              </a:ext>
            </a:extLst>
          </p:cNvPr>
          <p:cNvSpPr txBox="1">
            <a:spLocks noGrp="1"/>
          </p:cNvSpPr>
          <p:nvPr>
            <p:ph type="dt" sz="half" idx="7"/>
          </p:nvPr>
        </p:nvSpPr>
        <p:spPr/>
        <p:txBody>
          <a:bodyPr/>
          <a:lstStyle>
            <a:lvl1pPr>
              <a:defRPr/>
            </a:lvl1pPr>
          </a:lstStyle>
          <a:p>
            <a:pPr lvl="0"/>
            <a:fld id="{6334F6D2-30C6-446B-B527-9280C0B6200A}" type="datetime1">
              <a:rPr lang="fr-FR"/>
              <a:pPr lvl="0"/>
              <a:t>05/04/2024</a:t>
            </a:fld>
            <a:endParaRPr lang="fr-FR"/>
          </a:p>
        </p:txBody>
      </p:sp>
      <p:sp>
        <p:nvSpPr>
          <p:cNvPr id="5" name="Footer Placeholder 4">
            <a:extLst>
              <a:ext uri="{FF2B5EF4-FFF2-40B4-BE49-F238E27FC236}">
                <a16:creationId xmlns:a16="http://schemas.microsoft.com/office/drawing/2014/main" id="{568F1985-5907-49F6-C5A1-28134D21F75D}"/>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C550FE4B-0AB5-9A6F-28D1-8A0AD13B91EF}"/>
              </a:ext>
            </a:extLst>
          </p:cNvPr>
          <p:cNvSpPr txBox="1">
            <a:spLocks noGrp="1"/>
          </p:cNvSpPr>
          <p:nvPr>
            <p:ph type="sldNum" sz="quarter" idx="8"/>
          </p:nvPr>
        </p:nvSpPr>
        <p:spPr/>
        <p:txBody>
          <a:bodyPr/>
          <a:lstStyle>
            <a:lvl1pPr>
              <a:defRPr/>
            </a:lvl1pPr>
          </a:lstStyle>
          <a:p>
            <a:pPr lvl="0"/>
            <a:fld id="{03A4FF6D-D6DF-4198-B710-85E2203045C8}" type="slidenum">
              <a:t>‹#›</a:t>
            </a:fld>
            <a:endParaRPr lang="fr-FR"/>
          </a:p>
        </p:txBody>
      </p:sp>
    </p:spTree>
    <p:extLst>
      <p:ext uri="{BB962C8B-B14F-4D97-AF65-F5344CB8AC3E}">
        <p14:creationId xmlns:p14="http://schemas.microsoft.com/office/powerpoint/2010/main" val="20699394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A2BBDA0-0380-A723-0093-42647D839136}"/>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DF47685B-E564-BF40-C383-7EC63508EC42}"/>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DAF414B1-5423-C945-50B9-C468592E2603}"/>
              </a:ext>
            </a:extLst>
          </p:cNvPr>
          <p:cNvSpPr txBox="1">
            <a:spLocks noGrp="1"/>
          </p:cNvSpPr>
          <p:nvPr>
            <p:ph type="sldNum" sz="quarter" idx="8"/>
          </p:nvPr>
        </p:nvSpPr>
        <p:spPr/>
        <p:txBody>
          <a:bodyPr/>
          <a:lstStyle>
            <a:lvl1pPr>
              <a:defRPr/>
            </a:lvl1pPr>
          </a:lstStyle>
          <a:p>
            <a:pPr lvl="0"/>
            <a:fld id="{CAB8F912-D84D-45C2-9685-814AA5144DA5}" type="slidenum">
              <a:t>‹#›</a:t>
            </a:fld>
            <a:endParaRPr lang="en-GB"/>
          </a:p>
        </p:txBody>
      </p:sp>
      <p:cxnSp>
        <p:nvCxnSpPr>
          <p:cNvPr id="5" name="Straight Connector 8">
            <a:extLst>
              <a:ext uri="{FF2B5EF4-FFF2-40B4-BE49-F238E27FC236}">
                <a16:creationId xmlns:a16="http://schemas.microsoft.com/office/drawing/2014/main" id="{E154C80D-05D7-E44B-8203-71960ABE6B93}"/>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6A548D48-FCC4-595E-EBD6-149AEE71FE1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20700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9BED8C2-DC69-6604-E7F3-1A1E4780C0D5}"/>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FA8088EC-A8F1-2EF4-4F20-A90AB32A586A}"/>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02BBCCED-5D3D-C7F5-C12F-D9FCB7B87F90}"/>
              </a:ext>
            </a:extLst>
          </p:cNvPr>
          <p:cNvSpPr txBox="1">
            <a:spLocks noGrp="1"/>
          </p:cNvSpPr>
          <p:nvPr>
            <p:ph type="sldNum" sz="quarter" idx="8"/>
          </p:nvPr>
        </p:nvSpPr>
        <p:spPr/>
        <p:txBody>
          <a:bodyPr/>
          <a:lstStyle>
            <a:lvl1pPr>
              <a:defRPr/>
            </a:lvl1pPr>
          </a:lstStyle>
          <a:p>
            <a:pPr lvl="0"/>
            <a:fld id="{78A0F53E-5C1B-42CA-B431-810F1CACA585}" type="slidenum">
              <a:t>‹#›</a:t>
            </a:fld>
            <a:endParaRPr lang="en-GB"/>
          </a:p>
        </p:txBody>
      </p:sp>
      <p:cxnSp>
        <p:nvCxnSpPr>
          <p:cNvPr id="5" name="Straight Connector 9">
            <a:extLst>
              <a:ext uri="{FF2B5EF4-FFF2-40B4-BE49-F238E27FC236}">
                <a16:creationId xmlns:a16="http://schemas.microsoft.com/office/drawing/2014/main" id="{50C8DB6F-9947-1036-010D-4E0B78A223A3}"/>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9F3E2F25-9C65-2824-CA69-FA916A2C94C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456813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FF1BEB-A633-69A6-4FD1-8EA5482F0FE2}"/>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1CF2A042-6C94-3FCD-11D9-CDD8C63B38D8}"/>
              </a:ext>
            </a:extLst>
          </p:cNvPr>
          <p:cNvSpPr txBox="1">
            <a:spLocks noGrp="1"/>
          </p:cNvSpPr>
          <p:nvPr>
            <p:ph type="sldNum" sz="quarter" idx="8"/>
          </p:nvPr>
        </p:nvSpPr>
        <p:spPr/>
        <p:txBody>
          <a:bodyPr/>
          <a:lstStyle>
            <a:lvl1pPr>
              <a:defRPr/>
            </a:lvl1pPr>
          </a:lstStyle>
          <a:p>
            <a:pPr lvl="0"/>
            <a:fld id="{5C29247B-EF04-47C9-B64F-856B29890657}" type="slidenum">
              <a:t>‹#›</a:t>
            </a:fld>
            <a:endParaRPr lang="en-GB"/>
          </a:p>
        </p:txBody>
      </p:sp>
      <p:sp>
        <p:nvSpPr>
          <p:cNvPr id="4" name="Content Placeholder 2">
            <a:extLst>
              <a:ext uri="{FF2B5EF4-FFF2-40B4-BE49-F238E27FC236}">
                <a16:creationId xmlns:a16="http://schemas.microsoft.com/office/drawing/2014/main" id="{9B14DAFC-2A2B-CE88-C55C-4DB4D7B0A873}"/>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8A1FC00A-ED68-EA85-B4FA-A81CE50E160C}"/>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8FAF4586-3A84-C15F-27E6-989E419C27A1}"/>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865E9A34-3D1F-4260-CA05-D8415436236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94990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BA50C36-87C3-88EA-A604-2E59B3854666}"/>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7EC30381-88C3-068B-54BA-5C39AD834EFD}"/>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BBD71BF1-7466-B4AC-3AE0-09512D78EADA}"/>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1C3F2A29-199A-8633-310E-E5BCB635CFA6}"/>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BA634CF4-2266-F452-9C01-28A0E2411CD5}"/>
              </a:ext>
            </a:extLst>
          </p:cNvPr>
          <p:cNvSpPr txBox="1">
            <a:spLocks noGrp="1"/>
          </p:cNvSpPr>
          <p:nvPr>
            <p:ph type="sldNum" sz="quarter" idx="8"/>
          </p:nvPr>
        </p:nvSpPr>
        <p:spPr/>
        <p:txBody>
          <a:bodyPr/>
          <a:lstStyle>
            <a:lvl1pPr>
              <a:defRPr/>
            </a:lvl1pPr>
          </a:lstStyle>
          <a:p>
            <a:pPr lvl="0"/>
            <a:fld id="{8048F02E-4F85-4AA0-9BC0-26BA71874C09}" type="slidenum">
              <a:t>‹#›</a:t>
            </a:fld>
            <a:endParaRPr lang="en-GB"/>
          </a:p>
        </p:txBody>
      </p:sp>
      <p:cxnSp>
        <p:nvCxnSpPr>
          <p:cNvPr id="7" name="Straight Connector 11">
            <a:extLst>
              <a:ext uri="{FF2B5EF4-FFF2-40B4-BE49-F238E27FC236}">
                <a16:creationId xmlns:a16="http://schemas.microsoft.com/office/drawing/2014/main" id="{5DAF990B-AA6C-FDBD-3564-0FF21982B1D5}"/>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D0C38179-BC51-2914-5F40-F4DE1E06E67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875533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58E10769-A53A-E999-541D-9EF10E63244C}"/>
              </a:ext>
            </a:extLst>
          </p:cNvPr>
          <p:cNvSpPr txBox="1">
            <a:spLocks noGrp="1"/>
          </p:cNvSpPr>
          <p:nvPr>
            <p:ph type="sldNum" sz="quarter" idx="8"/>
          </p:nvPr>
        </p:nvSpPr>
        <p:spPr/>
        <p:txBody>
          <a:bodyPr/>
          <a:lstStyle>
            <a:lvl1pPr>
              <a:defRPr/>
            </a:lvl1pPr>
          </a:lstStyle>
          <a:p>
            <a:pPr lvl="0"/>
            <a:fld id="{C74388E6-C244-4D32-A8B6-647F04E0B51A}" type="slidenum">
              <a:t>‹#›</a:t>
            </a:fld>
            <a:endParaRPr lang="en-GB"/>
          </a:p>
        </p:txBody>
      </p:sp>
      <p:cxnSp>
        <p:nvCxnSpPr>
          <p:cNvPr id="3" name="Straight Connector 7">
            <a:extLst>
              <a:ext uri="{FF2B5EF4-FFF2-40B4-BE49-F238E27FC236}">
                <a16:creationId xmlns:a16="http://schemas.microsoft.com/office/drawing/2014/main" id="{7B035286-88BD-E9B6-5839-495BC5DF18BC}"/>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7976504E-4DA4-34D8-9BFF-058FF9455F5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283662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03E5055-548B-B487-76F9-DDFD8BA22660}"/>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D653A2CD-2229-6E7E-03C2-FCE1D577CC80}"/>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29DD5C3F-57F2-B87B-B869-31AFD55D989E}"/>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954BCBDE-4C74-34B0-1C88-4A5E34A7A003}"/>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2566285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E026530-1A5B-3F16-EA07-09585693C6B5}"/>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F2171400-C55D-5960-72E4-FF5CEB2ACD8F}"/>
              </a:ext>
            </a:extLst>
          </p:cNvPr>
          <p:cNvSpPr txBox="1">
            <a:spLocks noGrp="1"/>
          </p:cNvSpPr>
          <p:nvPr>
            <p:ph type="sldNum" sz="quarter" idx="8"/>
          </p:nvPr>
        </p:nvSpPr>
        <p:spPr/>
        <p:txBody>
          <a:bodyPr/>
          <a:lstStyle>
            <a:lvl1pPr>
              <a:defRPr/>
            </a:lvl1pPr>
          </a:lstStyle>
          <a:p>
            <a:pPr lvl="0"/>
            <a:fld id="{04F62660-9CEE-41DF-B859-1D76103AF1E2}" type="slidenum">
              <a:t>‹#›</a:t>
            </a:fld>
            <a:endParaRPr lang="en-GB"/>
          </a:p>
        </p:txBody>
      </p:sp>
      <p:sp>
        <p:nvSpPr>
          <p:cNvPr id="4" name="Title Placeholder 1">
            <a:extLst>
              <a:ext uri="{FF2B5EF4-FFF2-40B4-BE49-F238E27FC236}">
                <a16:creationId xmlns:a16="http://schemas.microsoft.com/office/drawing/2014/main" id="{CF9B5F9F-22C1-908F-BC85-444D372B7C2C}"/>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51D592A7-CD86-A4C0-F8DD-89609CE3E6BD}"/>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82149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87C8FA4-C678-CE24-7252-F6710687BC81}"/>
              </a:ext>
            </a:extLst>
          </p:cNvPr>
          <p:cNvSpPr txBox="1">
            <a:spLocks noGrp="1"/>
          </p:cNvSpPr>
          <p:nvPr>
            <p:ph type="sldNum" sz="quarter" idx="8"/>
          </p:nvPr>
        </p:nvSpPr>
        <p:spPr/>
        <p:txBody>
          <a:bodyPr/>
          <a:lstStyle>
            <a:lvl1pPr>
              <a:defRPr/>
            </a:lvl1pPr>
          </a:lstStyle>
          <a:p>
            <a:pPr lvl="0"/>
            <a:fld id="{24F72608-B1AC-43C8-ABA2-4DD425821698}" type="slidenum">
              <a:t>‹#›</a:t>
            </a:fld>
            <a:endParaRPr lang="en-GB"/>
          </a:p>
        </p:txBody>
      </p:sp>
      <p:cxnSp>
        <p:nvCxnSpPr>
          <p:cNvPr id="3" name="Straight Connector 7">
            <a:extLst>
              <a:ext uri="{FF2B5EF4-FFF2-40B4-BE49-F238E27FC236}">
                <a16:creationId xmlns:a16="http://schemas.microsoft.com/office/drawing/2014/main" id="{3321FDC6-8674-450A-B971-0FE5C07314DA}"/>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FB2AD3B0-8E3A-139E-8C36-64B006E649B7}"/>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6B0D41FE-F1CA-07D1-6CF4-3C64FCB84D70}"/>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80ADD3DE-2C01-9CF8-E483-2680780D9767}"/>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B56D702D-86AC-5846-A569-C546BAAA2581}"/>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D4F8F02C-9436-21B5-B305-DCF7C813FF2A}"/>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CD0D8C83-B342-E58F-2C81-CCE24103A1B1}"/>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F4F0125B-BF58-B8CF-F745-97512955909E}"/>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146013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6B7DE6D8-08D0-E78E-D53B-52CDA03133A3}"/>
              </a:ext>
            </a:extLst>
          </p:cNvPr>
          <p:cNvSpPr txBox="1">
            <a:spLocks noGrp="1"/>
          </p:cNvSpPr>
          <p:nvPr>
            <p:ph type="sldNum" sz="quarter" idx="8"/>
          </p:nvPr>
        </p:nvSpPr>
        <p:spPr/>
        <p:txBody>
          <a:bodyPr/>
          <a:lstStyle>
            <a:lvl1pPr>
              <a:defRPr/>
            </a:lvl1pPr>
          </a:lstStyle>
          <a:p>
            <a:pPr lvl="0"/>
            <a:fld id="{9B9C5345-9ACD-46E8-B2AF-B7A2AB564C07}" type="slidenum">
              <a:t>‹#›</a:t>
            </a:fld>
            <a:endParaRPr lang="en-GB"/>
          </a:p>
        </p:txBody>
      </p:sp>
      <p:cxnSp>
        <p:nvCxnSpPr>
          <p:cNvPr id="3" name="Straight Connector 7">
            <a:extLst>
              <a:ext uri="{FF2B5EF4-FFF2-40B4-BE49-F238E27FC236}">
                <a16:creationId xmlns:a16="http://schemas.microsoft.com/office/drawing/2014/main" id="{571C1E48-D8C1-8BA6-9593-F486D26087BE}"/>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11D397AE-683E-258E-CD78-83B702CA6100}"/>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9435A5B5-617A-1EF9-6E6B-B1DF3D226A17}"/>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E3F34914-DEFD-CD2E-6316-BB36BED51B0D}"/>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8A22A378-873F-7CB8-510C-5DA50FB95CA6}"/>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6EF900BE-6BBD-C82F-BAA7-51DDF6881690}"/>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04172887-9D05-0505-8757-320662A9FAB6}"/>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094BA122-B4F8-B969-6A6C-046786E3FCC6}"/>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E17842BB-9D66-A761-2186-EF68D49DF2F3}"/>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7D1936CB-7337-536F-5049-6B3663477958}"/>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1901667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E5F03AA-B615-142B-F02D-8BBFA9D330E4}"/>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AC753124-8E07-F8CF-D6ED-1209294E56A5}"/>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E51F0EDA-7BC1-AFF8-162C-C149BAA0ADDF}"/>
              </a:ext>
            </a:extLst>
          </p:cNvPr>
          <p:cNvSpPr txBox="1">
            <a:spLocks noGrp="1"/>
          </p:cNvSpPr>
          <p:nvPr>
            <p:ph type="sldNum" sz="quarter" idx="8"/>
          </p:nvPr>
        </p:nvSpPr>
        <p:spPr/>
        <p:txBody>
          <a:bodyPr/>
          <a:lstStyle>
            <a:lvl1pPr>
              <a:defRPr/>
            </a:lvl1pPr>
          </a:lstStyle>
          <a:p>
            <a:pPr lvl="0"/>
            <a:fld id="{2FD81B80-BEF8-4272-96D3-77D2605FB51A}" type="slidenum">
              <a:t>‹#›</a:t>
            </a:fld>
            <a:endParaRPr lang="en-GB"/>
          </a:p>
        </p:txBody>
      </p:sp>
      <p:sp>
        <p:nvSpPr>
          <p:cNvPr id="5" name="Text Placeholder 5">
            <a:extLst>
              <a:ext uri="{FF2B5EF4-FFF2-40B4-BE49-F238E27FC236}">
                <a16:creationId xmlns:a16="http://schemas.microsoft.com/office/drawing/2014/main" id="{3EF2FDD9-203B-A83B-9BF1-4A19D966DD7B}"/>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416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8915-7F8A-C338-EA61-67DE1C3AE799}"/>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D83A02B7-ABB1-F30C-D979-327683F8ECAA}"/>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56CEFAC2-7034-99DF-2C92-8F3B5EA1773C}"/>
              </a:ext>
            </a:extLst>
          </p:cNvPr>
          <p:cNvSpPr txBox="1">
            <a:spLocks noGrp="1"/>
          </p:cNvSpPr>
          <p:nvPr>
            <p:ph type="dt" sz="half" idx="7"/>
          </p:nvPr>
        </p:nvSpPr>
        <p:spPr/>
        <p:txBody>
          <a:bodyPr/>
          <a:lstStyle>
            <a:lvl1pPr>
              <a:defRPr/>
            </a:lvl1pPr>
          </a:lstStyle>
          <a:p>
            <a:pPr lvl="0"/>
            <a:fld id="{B3B5F8E9-9FDE-4436-A65A-2EEB42552AC1}" type="datetime1">
              <a:rPr lang="fr-FR"/>
              <a:pPr lvl="0"/>
              <a:t>05/04/2024</a:t>
            </a:fld>
            <a:endParaRPr lang="fr-FR"/>
          </a:p>
        </p:txBody>
      </p:sp>
      <p:sp>
        <p:nvSpPr>
          <p:cNvPr id="5" name="Footer Placeholder 4">
            <a:extLst>
              <a:ext uri="{FF2B5EF4-FFF2-40B4-BE49-F238E27FC236}">
                <a16:creationId xmlns:a16="http://schemas.microsoft.com/office/drawing/2014/main" id="{C3C34414-2DAE-77FA-E682-2A072EE3E90B}"/>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DCFFDE15-4184-1975-EFAE-8E95339F0F4A}"/>
              </a:ext>
            </a:extLst>
          </p:cNvPr>
          <p:cNvSpPr txBox="1">
            <a:spLocks noGrp="1"/>
          </p:cNvSpPr>
          <p:nvPr>
            <p:ph type="sldNum" sz="quarter" idx="8"/>
          </p:nvPr>
        </p:nvSpPr>
        <p:spPr/>
        <p:txBody>
          <a:bodyPr/>
          <a:lstStyle>
            <a:lvl1pPr>
              <a:defRPr/>
            </a:lvl1pPr>
          </a:lstStyle>
          <a:p>
            <a:pPr lvl="0"/>
            <a:fld id="{351520A4-2DA7-47B0-89AD-A1DB35E782A2}" type="slidenum">
              <a:t>‹#›</a:t>
            </a:fld>
            <a:endParaRPr lang="fr-FR"/>
          </a:p>
        </p:txBody>
      </p:sp>
    </p:spTree>
    <p:extLst>
      <p:ext uri="{BB962C8B-B14F-4D97-AF65-F5344CB8AC3E}">
        <p14:creationId xmlns:p14="http://schemas.microsoft.com/office/powerpoint/2010/main" val="2109625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2094354-D44B-C48F-6FE8-A1D92C2229C6}"/>
              </a:ext>
            </a:extLst>
          </p:cNvPr>
          <p:cNvSpPr txBox="1">
            <a:spLocks noGrp="1"/>
          </p:cNvSpPr>
          <p:nvPr>
            <p:ph type="sldNum" sz="quarter" idx="8"/>
          </p:nvPr>
        </p:nvSpPr>
        <p:spPr/>
        <p:txBody>
          <a:bodyPr/>
          <a:lstStyle>
            <a:lvl1pPr>
              <a:defRPr/>
            </a:lvl1pPr>
          </a:lstStyle>
          <a:p>
            <a:pPr lvl="0"/>
            <a:fld id="{2FCBD8F0-B8D6-4BA8-9C0F-ACDC0C2F874A}" type="slidenum">
              <a:t>‹#›</a:t>
            </a:fld>
            <a:endParaRPr lang="en-GB"/>
          </a:p>
        </p:txBody>
      </p:sp>
    </p:spTree>
    <p:extLst>
      <p:ext uri="{BB962C8B-B14F-4D97-AF65-F5344CB8AC3E}">
        <p14:creationId xmlns:p14="http://schemas.microsoft.com/office/powerpoint/2010/main" val="4195746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2E7AF92-0811-E3A5-6B98-36E0B89BE7EE}"/>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01154855-B947-4746-809B-6B0CF256F3E3}"/>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F78F2F4E-9726-526D-73DE-0603CCA47A89}"/>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3F7FE5E3-A166-64DE-C52A-3077D5AD8FEE}"/>
              </a:ext>
            </a:extLst>
          </p:cNvPr>
          <p:cNvSpPr txBox="1">
            <a:spLocks noGrp="1"/>
          </p:cNvSpPr>
          <p:nvPr>
            <p:ph type="sldNum" sz="quarter" idx="8"/>
          </p:nvPr>
        </p:nvSpPr>
        <p:spPr/>
        <p:txBody>
          <a:bodyPr/>
          <a:lstStyle>
            <a:lvl1pPr>
              <a:defRPr/>
            </a:lvl1pPr>
          </a:lstStyle>
          <a:p>
            <a:pPr lvl="0"/>
            <a:fld id="{22798A2D-C3A8-4E40-9320-3C72E3163472}" type="slidenum">
              <a:t>‹#›</a:t>
            </a:fld>
            <a:endParaRPr lang="en-GB"/>
          </a:p>
        </p:txBody>
      </p:sp>
      <p:cxnSp>
        <p:nvCxnSpPr>
          <p:cNvPr id="6" name="Straight Connector 3">
            <a:extLst>
              <a:ext uri="{FF2B5EF4-FFF2-40B4-BE49-F238E27FC236}">
                <a16:creationId xmlns:a16="http://schemas.microsoft.com/office/drawing/2014/main" id="{03560972-161E-32C4-EEF3-04F6CECA8058}"/>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361442B0-ACCA-2DA8-11E8-A759B7F8DFB1}"/>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2C9EF335-AD5D-B25C-4A3B-A7F464B173FC}"/>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D0ED40FE-6C29-E999-1EAA-FBA72412E13D}"/>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1EF3569E-DAD4-4E0E-955B-519FFE3EB0F6}"/>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972612FF-DEBB-AABB-4F54-3C59C1DD80B5}"/>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417018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E8B8-15E9-92D3-9565-16E2695883E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F6D4D499-2343-9173-D1DE-C75FE2D3706F}"/>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ABED55E0-DBDB-B496-93F7-FF98C274DD95}"/>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D40A2ADE-40E4-081C-B4D6-23237D07533F}"/>
              </a:ext>
            </a:extLst>
          </p:cNvPr>
          <p:cNvSpPr txBox="1">
            <a:spLocks noGrp="1"/>
          </p:cNvSpPr>
          <p:nvPr>
            <p:ph type="dt" sz="half" idx="7"/>
          </p:nvPr>
        </p:nvSpPr>
        <p:spPr/>
        <p:txBody>
          <a:bodyPr/>
          <a:lstStyle>
            <a:lvl1pPr>
              <a:defRPr/>
            </a:lvl1pPr>
          </a:lstStyle>
          <a:p>
            <a:pPr lvl="0"/>
            <a:fld id="{6F2EE8E0-E34C-4FCA-B6D8-5D3F9FC5D557}" type="datetime1">
              <a:rPr lang="fr-FR"/>
              <a:pPr lvl="0"/>
              <a:t>05/04/2024</a:t>
            </a:fld>
            <a:endParaRPr lang="fr-FR"/>
          </a:p>
        </p:txBody>
      </p:sp>
      <p:sp>
        <p:nvSpPr>
          <p:cNvPr id="6" name="Footer Placeholder 5">
            <a:extLst>
              <a:ext uri="{FF2B5EF4-FFF2-40B4-BE49-F238E27FC236}">
                <a16:creationId xmlns:a16="http://schemas.microsoft.com/office/drawing/2014/main" id="{8BFAF206-FF77-E180-EC65-14697C5D169E}"/>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182C7A96-2137-001A-8B2C-2E701B4E2E90}"/>
              </a:ext>
            </a:extLst>
          </p:cNvPr>
          <p:cNvSpPr txBox="1">
            <a:spLocks noGrp="1"/>
          </p:cNvSpPr>
          <p:nvPr>
            <p:ph type="sldNum" sz="quarter" idx="8"/>
          </p:nvPr>
        </p:nvSpPr>
        <p:spPr/>
        <p:txBody>
          <a:bodyPr/>
          <a:lstStyle>
            <a:lvl1pPr>
              <a:defRPr/>
            </a:lvl1pPr>
          </a:lstStyle>
          <a:p>
            <a:pPr lvl="0"/>
            <a:fld id="{43B58D3B-63C2-4124-810C-2EA32604445D}" type="slidenum">
              <a:t>‹#›</a:t>
            </a:fld>
            <a:endParaRPr lang="fr-FR"/>
          </a:p>
        </p:txBody>
      </p:sp>
    </p:spTree>
    <p:extLst>
      <p:ext uri="{BB962C8B-B14F-4D97-AF65-F5344CB8AC3E}">
        <p14:creationId xmlns:p14="http://schemas.microsoft.com/office/powerpoint/2010/main" val="3818273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23DDE-BFF3-9243-A430-ACB81C97DCF5}"/>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4E9C3A39-106D-5483-8FA8-8D4E5547E1C7}"/>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843E461C-9039-F189-76E6-2F38772C7285}"/>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5A699657-5085-73C0-D12B-D73FD30B4DA6}"/>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0369B105-EE2A-E80E-2AB1-B9C36944FBB8}"/>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63917001-5F52-5044-ED66-ACB759BC6F98}"/>
              </a:ext>
            </a:extLst>
          </p:cNvPr>
          <p:cNvSpPr txBox="1">
            <a:spLocks noGrp="1"/>
          </p:cNvSpPr>
          <p:nvPr>
            <p:ph type="dt" sz="half" idx="7"/>
          </p:nvPr>
        </p:nvSpPr>
        <p:spPr/>
        <p:txBody>
          <a:bodyPr/>
          <a:lstStyle>
            <a:lvl1pPr>
              <a:defRPr/>
            </a:lvl1pPr>
          </a:lstStyle>
          <a:p>
            <a:pPr lvl="0"/>
            <a:fld id="{2169B5DF-8602-4CED-8857-15115E24A6D3}" type="datetime1">
              <a:rPr lang="fr-FR"/>
              <a:pPr lvl="0"/>
              <a:t>05/04/2024</a:t>
            </a:fld>
            <a:endParaRPr lang="fr-FR"/>
          </a:p>
        </p:txBody>
      </p:sp>
      <p:sp>
        <p:nvSpPr>
          <p:cNvPr id="8" name="Footer Placeholder 7">
            <a:extLst>
              <a:ext uri="{FF2B5EF4-FFF2-40B4-BE49-F238E27FC236}">
                <a16:creationId xmlns:a16="http://schemas.microsoft.com/office/drawing/2014/main" id="{3C7818F1-3706-68B1-33AA-74F59AD22293}"/>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05DE0476-2299-0C35-76CA-D8E20CCCA70C}"/>
              </a:ext>
            </a:extLst>
          </p:cNvPr>
          <p:cNvSpPr txBox="1">
            <a:spLocks noGrp="1"/>
          </p:cNvSpPr>
          <p:nvPr>
            <p:ph type="sldNum" sz="quarter" idx="8"/>
          </p:nvPr>
        </p:nvSpPr>
        <p:spPr/>
        <p:txBody>
          <a:bodyPr/>
          <a:lstStyle>
            <a:lvl1pPr>
              <a:defRPr/>
            </a:lvl1pPr>
          </a:lstStyle>
          <a:p>
            <a:pPr lvl="0"/>
            <a:fld id="{3089A4EB-E76B-49F2-9EB1-3101224E6427}" type="slidenum">
              <a:t>‹#›</a:t>
            </a:fld>
            <a:endParaRPr lang="fr-FR"/>
          </a:p>
        </p:txBody>
      </p:sp>
    </p:spTree>
    <p:extLst>
      <p:ext uri="{BB962C8B-B14F-4D97-AF65-F5344CB8AC3E}">
        <p14:creationId xmlns:p14="http://schemas.microsoft.com/office/powerpoint/2010/main" val="360634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B015-6BC8-DA8A-77F7-3A4333DC311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89EF7CED-CD58-5749-F750-2C3CA3A3A7D7}"/>
              </a:ext>
            </a:extLst>
          </p:cNvPr>
          <p:cNvSpPr txBox="1">
            <a:spLocks noGrp="1"/>
          </p:cNvSpPr>
          <p:nvPr>
            <p:ph type="dt" sz="half" idx="7"/>
          </p:nvPr>
        </p:nvSpPr>
        <p:spPr/>
        <p:txBody>
          <a:bodyPr/>
          <a:lstStyle>
            <a:lvl1pPr>
              <a:defRPr/>
            </a:lvl1pPr>
          </a:lstStyle>
          <a:p>
            <a:pPr lvl="0"/>
            <a:fld id="{B54BFFC8-C3EF-41AE-886A-6D99D3364809}" type="datetime1">
              <a:rPr lang="fr-FR"/>
              <a:pPr lvl="0"/>
              <a:t>05/04/2024</a:t>
            </a:fld>
            <a:endParaRPr lang="fr-FR"/>
          </a:p>
        </p:txBody>
      </p:sp>
      <p:sp>
        <p:nvSpPr>
          <p:cNvPr id="4" name="Footer Placeholder 3">
            <a:extLst>
              <a:ext uri="{FF2B5EF4-FFF2-40B4-BE49-F238E27FC236}">
                <a16:creationId xmlns:a16="http://schemas.microsoft.com/office/drawing/2014/main" id="{84879363-F2F7-94F9-8B5F-999B9B27FA59}"/>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8CA92420-DA6E-2575-0115-A1B4824F82CA}"/>
              </a:ext>
            </a:extLst>
          </p:cNvPr>
          <p:cNvSpPr txBox="1">
            <a:spLocks noGrp="1"/>
          </p:cNvSpPr>
          <p:nvPr>
            <p:ph type="sldNum" sz="quarter" idx="8"/>
          </p:nvPr>
        </p:nvSpPr>
        <p:spPr/>
        <p:txBody>
          <a:bodyPr/>
          <a:lstStyle>
            <a:lvl1pPr>
              <a:defRPr/>
            </a:lvl1pPr>
          </a:lstStyle>
          <a:p>
            <a:pPr lvl="0"/>
            <a:fld id="{8BFDF0E0-788B-4BA6-82CB-A48933A50A88}" type="slidenum">
              <a:t>‹#›</a:t>
            </a:fld>
            <a:endParaRPr lang="fr-FR"/>
          </a:p>
        </p:txBody>
      </p:sp>
    </p:spTree>
    <p:extLst>
      <p:ext uri="{BB962C8B-B14F-4D97-AF65-F5344CB8AC3E}">
        <p14:creationId xmlns:p14="http://schemas.microsoft.com/office/powerpoint/2010/main" val="31267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7F86E-DC23-4BA7-D286-C5F9A2B24059}"/>
              </a:ext>
            </a:extLst>
          </p:cNvPr>
          <p:cNvSpPr txBox="1">
            <a:spLocks noGrp="1"/>
          </p:cNvSpPr>
          <p:nvPr>
            <p:ph type="dt" sz="half" idx="7"/>
          </p:nvPr>
        </p:nvSpPr>
        <p:spPr/>
        <p:txBody>
          <a:bodyPr/>
          <a:lstStyle>
            <a:lvl1pPr>
              <a:defRPr/>
            </a:lvl1pPr>
          </a:lstStyle>
          <a:p>
            <a:pPr lvl="0"/>
            <a:fld id="{F2FE4750-676A-4AB7-B9E1-F2173FA73C20}" type="datetime1">
              <a:rPr lang="fr-FR"/>
              <a:pPr lvl="0"/>
              <a:t>05/04/2024</a:t>
            </a:fld>
            <a:endParaRPr lang="fr-FR"/>
          </a:p>
        </p:txBody>
      </p:sp>
      <p:sp>
        <p:nvSpPr>
          <p:cNvPr id="3" name="Footer Placeholder 2">
            <a:extLst>
              <a:ext uri="{FF2B5EF4-FFF2-40B4-BE49-F238E27FC236}">
                <a16:creationId xmlns:a16="http://schemas.microsoft.com/office/drawing/2014/main" id="{399DAA17-B3B2-29F3-B7DF-3F2A8E5EE1E0}"/>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84641DCD-8A6B-5733-6DF7-4EA4BD11B7AF}"/>
              </a:ext>
            </a:extLst>
          </p:cNvPr>
          <p:cNvSpPr txBox="1">
            <a:spLocks noGrp="1"/>
          </p:cNvSpPr>
          <p:nvPr>
            <p:ph type="sldNum" sz="quarter" idx="8"/>
          </p:nvPr>
        </p:nvSpPr>
        <p:spPr/>
        <p:txBody>
          <a:bodyPr/>
          <a:lstStyle>
            <a:lvl1pPr>
              <a:defRPr/>
            </a:lvl1pPr>
          </a:lstStyle>
          <a:p>
            <a:pPr lvl="0"/>
            <a:fld id="{B5C9D917-8371-4184-B7E2-E591E16182B7}" type="slidenum">
              <a:t>‹#›</a:t>
            </a:fld>
            <a:endParaRPr lang="fr-FR"/>
          </a:p>
        </p:txBody>
      </p:sp>
    </p:spTree>
    <p:extLst>
      <p:ext uri="{BB962C8B-B14F-4D97-AF65-F5344CB8AC3E}">
        <p14:creationId xmlns:p14="http://schemas.microsoft.com/office/powerpoint/2010/main" val="24024796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B1BE-B8AA-9EB8-ECB5-219D76448C72}"/>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667A635A-FE6C-7DE1-8EB3-29CDC0695408}"/>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80F5E44B-7E4D-3F65-CF15-BCF3F0B067C9}"/>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77642DCB-DBFB-4653-B01B-D78014B61F99}"/>
              </a:ext>
            </a:extLst>
          </p:cNvPr>
          <p:cNvSpPr txBox="1">
            <a:spLocks noGrp="1"/>
          </p:cNvSpPr>
          <p:nvPr>
            <p:ph type="dt" sz="half" idx="7"/>
          </p:nvPr>
        </p:nvSpPr>
        <p:spPr/>
        <p:txBody>
          <a:bodyPr/>
          <a:lstStyle>
            <a:lvl1pPr>
              <a:defRPr/>
            </a:lvl1pPr>
          </a:lstStyle>
          <a:p>
            <a:pPr lvl="0"/>
            <a:fld id="{5F683D32-F3C4-4858-9AC9-59C8AC2E8E68}" type="datetime1">
              <a:rPr lang="fr-FR"/>
              <a:pPr lvl="0"/>
              <a:t>05/04/2024</a:t>
            </a:fld>
            <a:endParaRPr lang="fr-FR"/>
          </a:p>
        </p:txBody>
      </p:sp>
      <p:sp>
        <p:nvSpPr>
          <p:cNvPr id="6" name="Footer Placeholder 5">
            <a:extLst>
              <a:ext uri="{FF2B5EF4-FFF2-40B4-BE49-F238E27FC236}">
                <a16:creationId xmlns:a16="http://schemas.microsoft.com/office/drawing/2014/main" id="{47120909-1250-AF38-380F-3FDD415F4E8E}"/>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2C73FF2F-1AAC-C5E1-6B5E-C97C6392FCED}"/>
              </a:ext>
            </a:extLst>
          </p:cNvPr>
          <p:cNvSpPr txBox="1">
            <a:spLocks noGrp="1"/>
          </p:cNvSpPr>
          <p:nvPr>
            <p:ph type="sldNum" sz="quarter" idx="8"/>
          </p:nvPr>
        </p:nvSpPr>
        <p:spPr/>
        <p:txBody>
          <a:bodyPr/>
          <a:lstStyle>
            <a:lvl1pPr>
              <a:defRPr/>
            </a:lvl1pPr>
          </a:lstStyle>
          <a:p>
            <a:pPr lvl="0"/>
            <a:fld id="{65463C4E-A781-441C-AAE8-EB6127EE1BB5}" type="slidenum">
              <a:t>‹#›</a:t>
            </a:fld>
            <a:endParaRPr lang="fr-FR"/>
          </a:p>
        </p:txBody>
      </p:sp>
    </p:spTree>
    <p:extLst>
      <p:ext uri="{BB962C8B-B14F-4D97-AF65-F5344CB8AC3E}">
        <p14:creationId xmlns:p14="http://schemas.microsoft.com/office/powerpoint/2010/main" val="408810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294B-853E-5480-CCE8-43E7569DDC48}"/>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7EA13B60-69B2-6547-38CB-35F7ABBDCA64}"/>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C566D00C-92ED-2667-F9C4-66A753FC3491}"/>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464A52E3-4B8C-260D-060C-2209E45CFD10}"/>
              </a:ext>
            </a:extLst>
          </p:cNvPr>
          <p:cNvSpPr txBox="1">
            <a:spLocks noGrp="1"/>
          </p:cNvSpPr>
          <p:nvPr>
            <p:ph type="dt" sz="half" idx="7"/>
          </p:nvPr>
        </p:nvSpPr>
        <p:spPr/>
        <p:txBody>
          <a:bodyPr/>
          <a:lstStyle>
            <a:lvl1pPr>
              <a:defRPr/>
            </a:lvl1pPr>
          </a:lstStyle>
          <a:p>
            <a:pPr lvl="0"/>
            <a:fld id="{52E6FE1C-A426-458B-B52A-E9EDA63DFA8E}" type="datetime1">
              <a:rPr lang="fr-FR"/>
              <a:pPr lvl="0"/>
              <a:t>05/04/2024</a:t>
            </a:fld>
            <a:endParaRPr lang="fr-FR"/>
          </a:p>
        </p:txBody>
      </p:sp>
      <p:sp>
        <p:nvSpPr>
          <p:cNvPr id="6" name="Footer Placeholder 5">
            <a:extLst>
              <a:ext uri="{FF2B5EF4-FFF2-40B4-BE49-F238E27FC236}">
                <a16:creationId xmlns:a16="http://schemas.microsoft.com/office/drawing/2014/main" id="{E3709CCA-6AAA-126E-B787-72DACB8938E7}"/>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1D77C6A9-5CC8-E9D8-26B6-8C8083529128}"/>
              </a:ext>
            </a:extLst>
          </p:cNvPr>
          <p:cNvSpPr txBox="1">
            <a:spLocks noGrp="1"/>
          </p:cNvSpPr>
          <p:nvPr>
            <p:ph type="sldNum" sz="quarter" idx="8"/>
          </p:nvPr>
        </p:nvSpPr>
        <p:spPr/>
        <p:txBody>
          <a:bodyPr/>
          <a:lstStyle>
            <a:lvl1pPr>
              <a:defRPr/>
            </a:lvl1pPr>
          </a:lstStyle>
          <a:p>
            <a:pPr lvl="0"/>
            <a:fld id="{601A0120-F46F-4F08-A2A6-8BDF8A4DE84A}" type="slidenum">
              <a:t>‹#›</a:t>
            </a:fld>
            <a:endParaRPr lang="fr-FR"/>
          </a:p>
        </p:txBody>
      </p:sp>
    </p:spTree>
    <p:extLst>
      <p:ext uri="{BB962C8B-B14F-4D97-AF65-F5344CB8AC3E}">
        <p14:creationId xmlns:p14="http://schemas.microsoft.com/office/powerpoint/2010/main" val="147302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AAD03-4B6B-7C39-95D0-1432E976C813}"/>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BC42A95C-8DE6-C2E6-8AB6-5A8CB27FBC7F}"/>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5ECF177-DB11-7FCF-70F2-514D847AA50D}"/>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2C44A6D1-2E5F-4904-BDB3-778515BF2E31}" type="datetime1">
              <a:rPr lang="fr-FR"/>
              <a:pPr lvl="0"/>
              <a:t>05/04/2024</a:t>
            </a:fld>
            <a:endParaRPr lang="fr-FR"/>
          </a:p>
        </p:txBody>
      </p:sp>
      <p:sp>
        <p:nvSpPr>
          <p:cNvPr id="5" name="Footer Placeholder 4">
            <a:extLst>
              <a:ext uri="{FF2B5EF4-FFF2-40B4-BE49-F238E27FC236}">
                <a16:creationId xmlns:a16="http://schemas.microsoft.com/office/drawing/2014/main" id="{F25737C1-5C60-5741-D4F9-DBEEE5924C0C}"/>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D603AA4D-FD05-38C9-3AD0-434C69F6F598}"/>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DDA2EAE8-8DCC-48D5-BCB9-1DD111E82061}"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DB007-3BC9-49E8-E0EB-ED81F5473F5F}"/>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BF03BF30-262D-3503-3AD1-089A4976F5D0}"/>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7D42ACAF-C15E-E85C-D1E2-A5C2742C3ED7}"/>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6C41B7D8-CD5F-4EDD-98AA-87F2786D5873}" type="slidenum">
              <a:t>‹#›</a:t>
            </a:fld>
            <a:endParaRPr lang="en-GB"/>
          </a:p>
        </p:txBody>
      </p:sp>
      <p:pic>
        <p:nvPicPr>
          <p:cNvPr id="5" name="Picture 6">
            <a:extLst>
              <a:ext uri="{FF2B5EF4-FFF2-40B4-BE49-F238E27FC236}">
                <a16:creationId xmlns:a16="http://schemas.microsoft.com/office/drawing/2014/main" id="{D18EAF7A-1F12-7EED-0DA4-681F08959917}"/>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5.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96.jpeg"/><Relationship Id="rId5" Type="http://schemas.openxmlformats.org/officeDocument/2006/relationships/image" Target="../media/image94.jpeg"/><Relationship Id="rId10" Type="http://schemas.openxmlformats.org/officeDocument/2006/relationships/hyperlink" Target="https://europa.eu/learning-corner/home_da" TargetMode="External"/><Relationship Id="rId4" Type="http://schemas.openxmlformats.org/officeDocument/2006/relationships/image" Target="../media/image93.png"/><Relationship Id="rId9"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europa.eu/european-union/contact/social-networks_da" TargetMode="External"/><Relationship Id="rId5" Type="http://schemas.openxmlformats.org/officeDocument/2006/relationships/hyperlink" Target="https://europa.eu/european-union/contact/meet-us_da" TargetMode="External"/><Relationship Id="rId4" Type="http://schemas.openxmlformats.org/officeDocument/2006/relationships/hyperlink" Target="https://european-union.europa.eu/contact-eu_da"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hyperlink" Target="https://creativecommons.org/licenses/by/4.0/"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8F765F3B-7853-A216-0D67-97096C77FBF9}"/>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9D708658-EE27-82CA-C45B-9F2EEC89258C}"/>
              </a:ext>
            </a:extLst>
          </p:cNvPr>
          <p:cNvSpPr txBox="1"/>
          <p:nvPr/>
        </p:nvSpPr>
        <p:spPr>
          <a:xfrm>
            <a:off x="1815669" y="2246644"/>
            <a:ext cx="3392058" cy="1569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EU I EN NØDDESKAL</a:t>
            </a:r>
          </a:p>
        </p:txBody>
      </p:sp>
      <p:cxnSp>
        <p:nvCxnSpPr>
          <p:cNvPr id="4" name="Straight Connector 7">
            <a:extLst>
              <a:ext uri="{FF2B5EF4-FFF2-40B4-BE49-F238E27FC236}">
                <a16:creationId xmlns:a16="http://schemas.microsoft.com/office/drawing/2014/main" id="{1A7D4E23-9D02-F8DB-C0D9-B131BFB7AECF}"/>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8B702C04-5D4D-7593-5A35-4AC52753D720}"/>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a:extLst>
              <a:ext uri="{FF2B5EF4-FFF2-40B4-BE49-F238E27FC236}">
                <a16:creationId xmlns:a16="http://schemas.microsoft.com/office/drawing/2014/main" id="{591FF175-D085-A3BB-7DEE-09584D323C22}"/>
              </a:ext>
            </a:extLst>
          </p:cNvPr>
          <p:cNvPicPr>
            <a:picLocks noChangeAspect="1"/>
          </p:cNvPicPr>
          <p:nvPr/>
        </p:nvPicPr>
        <p:blipFill>
          <a:blip r:embed="rId4"/>
          <a:stretch>
            <a:fillRect/>
          </a:stretch>
        </p:blipFill>
        <p:spPr>
          <a:xfrm>
            <a:off x="0" y="6343503"/>
            <a:ext cx="1194718"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2110185-AC1C-4C59-DD4C-B5721166D26C}"/>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3" name="Connecteur droit 11">
            <a:extLst>
              <a:ext uri="{FF2B5EF4-FFF2-40B4-BE49-F238E27FC236}">
                <a16:creationId xmlns:a16="http://schemas.microsoft.com/office/drawing/2014/main" id="{0363AC11-D5B7-2B39-E9B5-D61686968889}"/>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4" name="TextBox 17">
            <a:extLst>
              <a:ext uri="{FF2B5EF4-FFF2-40B4-BE49-F238E27FC236}">
                <a16:creationId xmlns:a16="http://schemas.microsoft.com/office/drawing/2014/main" id="{CED7EAF7-0E2B-C474-7F04-67820D579AF0}"/>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83E89BEE-6F66-D7DE-8707-C063CF768A35}"/>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6" name="TextBox 1">
            <a:extLst>
              <a:ext uri="{FF2B5EF4-FFF2-40B4-BE49-F238E27FC236}">
                <a16:creationId xmlns:a16="http://schemas.microsoft.com/office/drawing/2014/main" id="{2C3DED07-45BA-C56A-F46E-9F3907E5E54D}"/>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003296"/>
                </a:solidFill>
                <a:uFillTx/>
                <a:latin typeface="Calibri"/>
              </a:rPr>
              <a:t>DE 24 OFFICIELLE EU-SPROG</a:t>
            </a:r>
          </a:p>
        </p:txBody>
      </p:sp>
      <p:sp>
        <p:nvSpPr>
          <p:cNvPr id="7" name="Larme 8">
            <a:extLst>
              <a:ext uri="{FF2B5EF4-FFF2-40B4-BE49-F238E27FC236}">
                <a16:creationId xmlns:a16="http://schemas.microsoft.com/office/drawing/2014/main" id="{7F83E48E-D210-4DA3-3B89-311F6A29F2E9}"/>
              </a:ext>
            </a:extLst>
          </p:cNvPr>
          <p:cNvSpPr/>
          <p:nvPr/>
        </p:nvSpPr>
        <p:spPr>
          <a:xfrm rot="5400013">
            <a:off x="217342"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8" name="Picture 8" descr="A group of multicolored text on a black background&#10;&#10;Description automatically generated">
            <a:extLst>
              <a:ext uri="{FF2B5EF4-FFF2-40B4-BE49-F238E27FC236}">
                <a16:creationId xmlns:a16="http://schemas.microsoft.com/office/drawing/2014/main" id="{DCA3387E-08CB-A363-AB6E-DB2A251E6AA5}"/>
              </a:ext>
            </a:extLst>
          </p:cNvPr>
          <p:cNvPicPr>
            <a:picLocks noChangeAspect="1"/>
          </p:cNvPicPr>
          <p:nvPr/>
        </p:nvPicPr>
        <p:blipFill>
          <a:blip r:embed="rId3"/>
          <a:stretch>
            <a:fillRect/>
          </a:stretch>
        </p:blipFill>
        <p:spPr>
          <a:xfrm>
            <a:off x="2514600" y="1371600"/>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F9A66D08-4E3F-87F0-DADE-3D421DA91A94}"/>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676E1CF5-29D8-FC3D-EC07-A41C400006C8}"/>
                </a:ext>
              </a:extLst>
            </p:cNvPr>
            <p:cNvSpPr/>
            <p:nvPr/>
          </p:nvSpPr>
          <p:spPr>
            <a:xfrm>
              <a:off x="3182047" y="2415524"/>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62768" tIns="456249" rIns="462768" bIns="456249" anchor="ctr" anchorCtr="1" compatLnSpc="1">
              <a:noAutofit/>
            </a:bodyPr>
            <a:lstStyle/>
            <a:p>
              <a:pPr marL="0" marR="0" lvl="0" indent="0" algn="ctr" defTabSz="1511302" rtl="0" fontAlgn="auto" hangingPunct="1">
                <a:lnSpc>
                  <a:spcPct val="90000"/>
                </a:lnSpc>
                <a:spcBef>
                  <a:spcPts val="0"/>
                </a:spcBef>
                <a:spcAft>
                  <a:spcPts val="140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Calibri"/>
                </a:rPr>
                <a:t>24 OFFICIELLE EU-SPROG</a:t>
              </a:r>
            </a:p>
          </p:txBody>
        </p:sp>
        <p:sp>
          <p:nvSpPr>
            <p:cNvPr id="4" name="Freeform: Shape 3">
              <a:extLst>
                <a:ext uri="{FF2B5EF4-FFF2-40B4-BE49-F238E27FC236}">
                  <a16:creationId xmlns:a16="http://schemas.microsoft.com/office/drawing/2014/main" id="{8A00BA4B-23B2-B558-ADD5-4986ACDEA27C}"/>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7239" tIns="317479" rIns="337239" bIns="31747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Slavisk: </a:t>
              </a:r>
              <a:r>
                <a:rPr lang="da-DK" sz="1600" b="0" i="0" u="none" strike="noStrike" kern="1200" cap="none" spc="0" baseline="0">
                  <a:solidFill>
                    <a:srgbClr val="000000"/>
                  </a:solidFill>
                  <a:uFillTx/>
                  <a:latin typeface="Calibri"/>
                </a:rPr>
                <a:t>bulgarsk, tjekkisk, kroatisk, polsk, slovakisk og slovensk</a:t>
              </a:r>
              <a:endParaRPr lang="en-US" sz="16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DABE5184-6A3B-636A-0061-1F32A36546F7}"/>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9352" tIns="328434" rIns="339352" bIns="328434"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Germansk: </a:t>
              </a:r>
              <a:r>
                <a:rPr lang="da-DK" sz="1600" b="0" i="0" u="none" strike="noStrike" kern="1200" cap="none" spc="0" baseline="0">
                  <a:solidFill>
                    <a:srgbClr val="000000"/>
                  </a:solidFill>
                  <a:uFillTx/>
                  <a:latin typeface="Calibri"/>
                </a:rPr>
                <a:t>dansk, tysk, engelsk, nederlandsk og svensk</a:t>
              </a:r>
              <a:endParaRPr lang="en-US" sz="16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33E29E7C-DB45-1D84-F5F6-117129287505}"/>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8340" tIns="339809" rIns="348340" bIns="33980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Romansk: </a:t>
              </a:r>
              <a:r>
                <a:rPr lang="da-DK" sz="1600" b="0" i="0" u="none" strike="noStrike" kern="1200" cap="none" spc="0" baseline="0">
                  <a:solidFill>
                    <a:srgbClr val="000000"/>
                  </a:solidFill>
                  <a:uFillTx/>
                  <a:latin typeface="Calibri"/>
                </a:rPr>
                <a:t>spansk, fransk, italiensk, portugisisk og rumænsk</a:t>
              </a:r>
              <a:endParaRPr lang="en-US" sz="16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06E430A4-31CB-1AB3-933E-EF825CDFBCB3}"/>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6466" tIns="339297" rIns="346466" bIns="339297"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Andet: </a:t>
              </a:r>
              <a:r>
                <a:rPr lang="da-DK" sz="1600" b="0" i="0" u="none" strike="noStrike" kern="1200" cap="none" spc="0" baseline="0">
                  <a:solidFill>
                    <a:srgbClr val="000000"/>
                  </a:solidFill>
                  <a:uFillTx/>
                  <a:latin typeface="Calibri"/>
                </a:rPr>
                <a:t>estisk og finsk, græsk, irsk, litauisk og lettisk, ungarsk og maltesisk</a:t>
              </a:r>
              <a:endParaRPr lang="en-US" sz="16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A485C453-B6A3-9451-2081-347F5AE152CA}"/>
              </a:ext>
            </a:extLst>
          </p:cNvPr>
          <p:cNvSpPr/>
          <p:nvPr/>
        </p:nvSpPr>
        <p:spPr>
          <a:xfrm rot="5400013">
            <a:off x="11066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0605C5C3-BA16-A551-F6EB-2CE88BF8A121}"/>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EU'S SPROGFAMILIER</a:t>
            </a:r>
          </a:p>
        </p:txBody>
      </p:sp>
      <p:sp>
        <p:nvSpPr>
          <p:cNvPr id="10" name="Rectangle 11">
            <a:extLst>
              <a:ext uri="{FF2B5EF4-FFF2-40B4-BE49-F238E27FC236}">
                <a16:creationId xmlns:a16="http://schemas.microsoft.com/office/drawing/2014/main" id="{CDBD84ED-1B95-20C4-EC5F-BF0E0671EDBA}"/>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11" name="Connecteur droit 11">
            <a:extLst>
              <a:ext uri="{FF2B5EF4-FFF2-40B4-BE49-F238E27FC236}">
                <a16:creationId xmlns:a16="http://schemas.microsoft.com/office/drawing/2014/main" id="{6AB3127B-77D3-A696-286F-161EA1D020B8}"/>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12" name="TextBox 17">
            <a:extLst>
              <a:ext uri="{FF2B5EF4-FFF2-40B4-BE49-F238E27FC236}">
                <a16:creationId xmlns:a16="http://schemas.microsoft.com/office/drawing/2014/main" id="{A6E2E3A8-2B23-7E7D-234D-8220FAADD50C}"/>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39C48E-C684-9B94-A473-E1A5304ABB2C}"/>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A09ACD74-64BF-7CE3-F18F-C629CBC11234}"/>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54E5FD33-B50C-CBDC-9808-0DC02CFFD2DB}"/>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359AF4F4-D748-7124-219E-C3A69F9DEC1E}"/>
              </a:ext>
            </a:extLst>
          </p:cNvPr>
          <p:cNvSpPr/>
          <p:nvPr/>
        </p:nvSpPr>
        <p:spPr>
          <a:xfrm rot="5400013">
            <a:off x="1062541" y="2182033"/>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8B00A69A-FC16-B448-8117-2C52315392DF}"/>
              </a:ext>
            </a:extLst>
          </p:cNvPr>
          <p:cNvSpPr txBox="1"/>
          <p:nvPr/>
        </p:nvSpPr>
        <p:spPr>
          <a:xfrm>
            <a:off x="1716127" y="2019635"/>
            <a:ext cx="7294936"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DET EUROPÆISKE PROJEKT</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D2E5DF8C-79A5-B14B-12E4-22C2F2B476B6}"/>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EFCA1BD4-CEBE-71EF-F4C1-293AF8F1604B}"/>
              </a:ext>
            </a:extLst>
          </p:cNvPr>
          <p:cNvSpPr/>
          <p:nvPr/>
        </p:nvSpPr>
        <p:spPr>
          <a:xfrm rot="5400013">
            <a:off x="1779541"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42D0FF5E-DB72-6DA0-D6C6-0FA887A813CE}"/>
              </a:ext>
            </a:extLst>
          </p:cNvPr>
          <p:cNvSpPr txBox="1"/>
          <p:nvPr/>
        </p:nvSpPr>
        <p:spPr>
          <a:xfrm>
            <a:off x="2329854" y="2136340"/>
            <a:ext cx="4484281" cy="25853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5400" b="1" i="0" u="none" strike="noStrike" kern="1200" cap="none" spc="0" baseline="0">
                <a:solidFill>
                  <a:srgbClr val="FFFFFF"/>
                </a:solidFill>
                <a:uFillTx/>
                <a:latin typeface="Calibri"/>
              </a:rPr>
              <a:t>HVILKE LANDE SKABTE EU OG HVORFOR?</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57BABF42-1ED6-567A-49A3-6AC1A20AF826}"/>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1EE2-9CF7-C59B-A112-FECD425E8FB6}"/>
              </a:ext>
            </a:extLst>
          </p:cNvPr>
          <p:cNvSpPr txBox="1">
            <a:spLocks noGrp="1"/>
          </p:cNvSpPr>
          <p:nvPr>
            <p:ph type="title" idx="4294967295"/>
          </p:nvPr>
        </p:nvSpPr>
        <p:spPr>
          <a:xfrm>
            <a:off x="0" y="131765"/>
            <a:ext cx="4972050" cy="792163"/>
          </a:xfrm>
        </p:spPr>
        <p:txBody>
          <a:bodyPr>
            <a:noAutofit/>
          </a:bodyPr>
          <a:lstStyle/>
          <a:p>
            <a:pPr lvl="0"/>
            <a:r>
              <a:rPr lang="en-IE" sz="3200" b="1">
                <a:solidFill>
                  <a:srgbClr val="203864"/>
                </a:solidFill>
              </a:rPr>
              <a:t>       </a:t>
            </a:r>
            <a:r>
              <a:rPr lang="en-IE" sz="3200" b="1">
                <a:solidFill>
                  <a:srgbClr val="00B0F0"/>
                </a:solidFill>
                <a:latin typeface="Calibri"/>
              </a:rPr>
              <a:t>FRA KRIG TIL FRED</a:t>
            </a:r>
          </a:p>
        </p:txBody>
      </p:sp>
      <p:sp>
        <p:nvSpPr>
          <p:cNvPr id="3" name="Larme 12">
            <a:extLst>
              <a:ext uri="{FF2B5EF4-FFF2-40B4-BE49-F238E27FC236}">
                <a16:creationId xmlns:a16="http://schemas.microsoft.com/office/drawing/2014/main" id="{0119083A-94D6-FB62-04C6-46597467A2DB}"/>
              </a:ext>
            </a:extLst>
          </p:cNvPr>
          <p:cNvSpPr/>
          <p:nvPr/>
        </p:nvSpPr>
        <p:spPr>
          <a:xfrm rot="5400013">
            <a:off x="87247"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017444E3-D7F0-448F-0285-9D9E30678C18}"/>
              </a:ext>
            </a:extLst>
          </p:cNvPr>
          <p:cNvSpPr/>
          <p:nvPr/>
        </p:nvSpPr>
        <p:spPr>
          <a:xfrm>
            <a:off x="8900156" y="4693916"/>
            <a:ext cx="246220" cy="216408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5" name="Connecteur droit 12">
            <a:extLst>
              <a:ext uri="{FF2B5EF4-FFF2-40B4-BE49-F238E27FC236}">
                <a16:creationId xmlns:a16="http://schemas.microsoft.com/office/drawing/2014/main" id="{74652CE4-61C5-E263-C4AE-82B041E24EDB}"/>
              </a:ext>
            </a:extLst>
          </p:cNvPr>
          <p:cNvCxnSpPr/>
          <p:nvPr/>
        </p:nvCxnSpPr>
        <p:spPr>
          <a:xfrm>
            <a:off x="8900156" y="4696239"/>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3EF04942-29CD-00A7-F09E-37F7CAB9BD3D}"/>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77BC9E90-F4C3-BF40-1AA6-B2E605745255}"/>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5B8AADFD-EA9A-79F0-7BF1-8A9C03B4778D}"/>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F5BAAD70-15E2-9412-BDB3-543D311B221D}"/>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3CC40231-DD56-29BC-E256-1390C899CA57}"/>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24DF66A5-72CB-3064-D5C1-155C7232C39A}"/>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F161EF2B-7278-11E6-FE5B-A06A55714AFE}"/>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B4F63480-417C-B209-4385-48A8DDE822C3}"/>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68D7E300-BB66-F1EF-44FD-DB5AEB9DDC41}"/>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296660DA-49DE-E3DD-4726-7B5CA9BD8B4E}"/>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C2519122-0B7F-6A51-8A21-FCC0F359FEE6}"/>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2FB3DE43-DC3C-4E4A-1C83-BA7983AC7B03}"/>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5C24EE1A-5311-0C48-4240-174058A5CE1C}"/>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F4D03D-74D8-BE2B-078D-D963057643F3}"/>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0C9784C3-885C-4634-1C15-88D4DCF09D59}"/>
              </a:ext>
            </a:extLst>
          </p:cNvPr>
          <p:cNvSpPr/>
          <p:nvPr/>
        </p:nvSpPr>
        <p:spPr>
          <a:xfrm>
            <a:off x="0" y="0"/>
            <a:ext cx="4084323"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FRA KRIG TIL FRED</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2D824F00-4F75-4CD9-62A0-8501DF165C08}"/>
              </a:ext>
            </a:extLst>
          </p:cNvPr>
          <p:cNvSpPr/>
          <p:nvPr/>
        </p:nvSpPr>
        <p:spPr>
          <a:xfrm>
            <a:off x="6187443" y="0"/>
            <a:ext cx="2956556" cy="28803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B0F0"/>
                </a:solidFill>
                <a:uFillTx/>
                <a:latin typeface="Calibri"/>
              </a:rPr>
              <a:t>Fred var et af de mål, der førte til oprettelsen af Den Europæiske Union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B0F0"/>
                </a:solidFill>
                <a:uFillTx/>
                <a:latin typeface="Calibri"/>
              </a:rPr>
              <a:t>EU modtog Nobels Fredspris i 2012</a:t>
            </a:r>
            <a:endParaRPr lang="en-US" sz="1800" b="1" i="0" u="none" strike="noStrike" kern="1200" cap="none" spc="0" baseline="0">
              <a:solidFill>
                <a:srgbClr val="00B0F0"/>
              </a:solidFill>
              <a:uFillTx/>
              <a:latin typeface="Calibri"/>
            </a:endParaRPr>
          </a:p>
        </p:txBody>
      </p:sp>
      <p:sp>
        <p:nvSpPr>
          <p:cNvPr id="5" name="Larme 12">
            <a:extLst>
              <a:ext uri="{FF2B5EF4-FFF2-40B4-BE49-F238E27FC236}">
                <a16:creationId xmlns:a16="http://schemas.microsoft.com/office/drawing/2014/main" id="{CBBCA9B7-F571-4EA5-25B0-4BC2852B6E88}"/>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DAC931A5-F09C-F59E-DA88-8A80E8635D75}"/>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B0D4D67F-0BC6-6EC4-7878-82BB024E007E}"/>
              </a:ext>
            </a:extLst>
          </p:cNvPr>
          <p:cNvSpPr/>
          <p:nvPr/>
        </p:nvSpPr>
        <p:spPr>
          <a:xfrm>
            <a:off x="8864614" y="4958571"/>
            <a:ext cx="279385" cy="189942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61D9CB0B-87B5-A555-E4F6-47B7D651A6E1}"/>
              </a:ext>
            </a:extLst>
          </p:cNvPr>
          <p:cNvSpPr txBox="1"/>
          <p:nvPr/>
        </p:nvSpPr>
        <p:spPr>
          <a:xfrm>
            <a:off x="8864614" y="4430268"/>
            <a:ext cx="461662" cy="24314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E3EFFF04-CC73-E620-0811-D4E496AFF0B3}"/>
              </a:ext>
            </a:extLst>
          </p:cNvPr>
          <p:cNvCxnSpPr/>
          <p:nvPr/>
        </p:nvCxnSpPr>
        <p:spPr>
          <a:xfrm>
            <a:off x="8864614" y="4943200"/>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2C39C4B-8F84-DD70-5B29-CE02EDEE769C}"/>
              </a:ext>
            </a:extLst>
          </p:cNvPr>
          <p:cNvSpPr/>
          <p:nvPr/>
        </p:nvSpPr>
        <p:spPr>
          <a:xfrm rot="16200004">
            <a:off x="8022077"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3" name="Connecteur droit 12">
            <a:extLst>
              <a:ext uri="{FF2B5EF4-FFF2-40B4-BE49-F238E27FC236}">
                <a16:creationId xmlns:a16="http://schemas.microsoft.com/office/drawing/2014/main" id="{7B4DD68B-329F-5BEC-6D71-A8208FEB6A88}"/>
              </a:ext>
            </a:extLst>
          </p:cNvPr>
          <p:cNvCxnSpPr/>
          <p:nvPr/>
        </p:nvCxnSpPr>
        <p:spPr>
          <a:xfrm>
            <a:off x="8897779" y="4893868"/>
            <a:ext cx="246221" cy="0"/>
          </a:xfrm>
          <a:prstGeom prst="straightConnector1">
            <a:avLst/>
          </a:prstGeom>
          <a:noFill/>
          <a:ln w="12701" cap="flat">
            <a:solidFill>
              <a:srgbClr val="00B0F0"/>
            </a:solidFill>
            <a:prstDash val="solid"/>
            <a:miter/>
          </a:ln>
        </p:spPr>
      </p:cxnSp>
      <p:sp>
        <p:nvSpPr>
          <p:cNvPr id="4" name="Chevron 4">
            <a:extLst>
              <a:ext uri="{FF2B5EF4-FFF2-40B4-BE49-F238E27FC236}">
                <a16:creationId xmlns:a16="http://schemas.microsoft.com/office/drawing/2014/main" id="{4500405B-DC52-027A-A65F-0E388E44D382}"/>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5" name="Chevron 9">
            <a:extLst>
              <a:ext uri="{FF2B5EF4-FFF2-40B4-BE49-F238E27FC236}">
                <a16:creationId xmlns:a16="http://schemas.microsoft.com/office/drawing/2014/main" id="{1E6A1124-9A6A-29C1-EF31-B23B93829BBC}"/>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7890E1BB-32C8-BE1D-FD0E-472F9B5DED48}"/>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7" name="TextBox 17">
            <a:extLst>
              <a:ext uri="{FF2B5EF4-FFF2-40B4-BE49-F238E27FC236}">
                <a16:creationId xmlns:a16="http://schemas.microsoft.com/office/drawing/2014/main" id="{7C7BED2A-19DA-FD56-A1AE-18EE746D390F}"/>
              </a:ext>
            </a:extLst>
          </p:cNvPr>
          <p:cNvSpPr txBox="1"/>
          <p:nvPr/>
        </p:nvSpPr>
        <p:spPr>
          <a:xfrm>
            <a:off x="1178954" y="1121740"/>
            <a:ext cx="194255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Det Europæiske Kul- og Stålfællesskab</a:t>
            </a:r>
            <a:endParaRPr lang="fr-BE" sz="1800" b="0" i="0" u="none" strike="noStrike" kern="1200" cap="none" spc="0" baseline="0">
              <a:solidFill>
                <a:srgbClr val="000000"/>
              </a:solidFill>
              <a:uFillTx/>
              <a:latin typeface="Calibri"/>
            </a:endParaRPr>
          </a:p>
        </p:txBody>
      </p:sp>
      <p:sp>
        <p:nvSpPr>
          <p:cNvPr id="8" name="TextBox 22">
            <a:extLst>
              <a:ext uri="{FF2B5EF4-FFF2-40B4-BE49-F238E27FC236}">
                <a16:creationId xmlns:a16="http://schemas.microsoft.com/office/drawing/2014/main" id="{2BD49222-0460-206A-378F-6A60B1F06488}"/>
              </a:ext>
            </a:extLst>
          </p:cNvPr>
          <p:cNvSpPr txBox="1"/>
          <p:nvPr/>
        </p:nvSpPr>
        <p:spPr>
          <a:xfrm>
            <a:off x="988932" y="403873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9" name="TextBox 23">
            <a:extLst>
              <a:ext uri="{FF2B5EF4-FFF2-40B4-BE49-F238E27FC236}">
                <a16:creationId xmlns:a16="http://schemas.microsoft.com/office/drawing/2014/main" id="{CE06A18E-E85F-A3DF-FD26-5055991725A1}"/>
              </a:ext>
            </a:extLst>
          </p:cNvPr>
          <p:cNvSpPr txBox="1"/>
          <p:nvPr/>
        </p:nvSpPr>
        <p:spPr>
          <a:xfrm>
            <a:off x="265322" y="4270686"/>
            <a:ext cx="2177113"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Schumanerklæringen</a:t>
            </a:r>
          </a:p>
        </p:txBody>
      </p:sp>
      <p:sp>
        <p:nvSpPr>
          <p:cNvPr id="10" name="Rectangle 14">
            <a:extLst>
              <a:ext uri="{FF2B5EF4-FFF2-40B4-BE49-F238E27FC236}">
                <a16:creationId xmlns:a16="http://schemas.microsoft.com/office/drawing/2014/main" id="{566FE96E-EB02-A1D7-F353-F7B2AD609AC2}"/>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Chevron 20">
            <a:extLst>
              <a:ext uri="{FF2B5EF4-FFF2-40B4-BE49-F238E27FC236}">
                <a16:creationId xmlns:a16="http://schemas.microsoft.com/office/drawing/2014/main" id="{6FB711CE-4D2F-AF49-8915-56BE29C81513}"/>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857F467A-5994-34C6-CA8F-0B89946E25CE}"/>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EA1B4729-3354-EA44-3350-34DA2527E49F}"/>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578685B3-2995-8B05-52A8-5AA24CF66C5D}"/>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C233524A-BCF0-A4D8-F09C-E32F77C1ED0E}"/>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DB034D59-9F51-5A16-F648-59D026506E68}"/>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A9A8730B-6239-E6CE-9111-594B578E0359}"/>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C91A7828-D8E9-0A89-B195-2C8D11761281}"/>
              </a:ext>
            </a:extLst>
          </p:cNvPr>
          <p:cNvSpPr txBox="1"/>
          <p:nvPr/>
        </p:nvSpPr>
        <p:spPr>
          <a:xfrm>
            <a:off x="2008964" y="4755840"/>
            <a:ext cx="1520436"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Romtraktaten</a:t>
            </a:r>
          </a:p>
        </p:txBody>
      </p:sp>
      <p:sp>
        <p:nvSpPr>
          <p:cNvPr id="19" name="TextBox 33">
            <a:extLst>
              <a:ext uri="{FF2B5EF4-FFF2-40B4-BE49-F238E27FC236}">
                <a16:creationId xmlns:a16="http://schemas.microsoft.com/office/drawing/2014/main" id="{0DC40870-B93F-C4D5-2E87-1846AE024A54}"/>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D872548F-2D29-C2A0-9A81-6A93D2386FF6}"/>
              </a:ext>
            </a:extLst>
          </p:cNvPr>
          <p:cNvSpPr txBox="1"/>
          <p:nvPr/>
        </p:nvSpPr>
        <p:spPr>
          <a:xfrm>
            <a:off x="3173342" y="2097505"/>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0F0FF311-506E-FD0D-A383-077BCCA7FBCF}"/>
              </a:ext>
            </a:extLst>
          </p:cNvPr>
          <p:cNvSpPr txBox="1"/>
          <p:nvPr/>
        </p:nvSpPr>
        <p:spPr>
          <a:xfrm>
            <a:off x="2467060" y="2393643"/>
            <a:ext cx="2084612"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Maastrichttraktaten</a:t>
            </a:r>
          </a:p>
        </p:txBody>
      </p:sp>
      <p:sp>
        <p:nvSpPr>
          <p:cNvPr id="22" name="TextBox 58">
            <a:extLst>
              <a:ext uri="{FF2B5EF4-FFF2-40B4-BE49-F238E27FC236}">
                <a16:creationId xmlns:a16="http://schemas.microsoft.com/office/drawing/2014/main" id="{89A10646-45D4-9929-74A1-6B2F75E6FA1E}"/>
              </a:ext>
            </a:extLst>
          </p:cNvPr>
          <p:cNvSpPr txBox="1"/>
          <p:nvPr/>
        </p:nvSpPr>
        <p:spPr>
          <a:xfrm>
            <a:off x="3712985" y="4038731"/>
            <a:ext cx="121853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Det indre marked</a:t>
            </a:r>
          </a:p>
        </p:txBody>
      </p:sp>
      <p:sp>
        <p:nvSpPr>
          <p:cNvPr id="23" name="TextBox 78">
            <a:extLst>
              <a:ext uri="{FF2B5EF4-FFF2-40B4-BE49-F238E27FC236}">
                <a16:creationId xmlns:a16="http://schemas.microsoft.com/office/drawing/2014/main" id="{A1700E21-37A1-D6A9-9494-84F97FB39ED1}"/>
              </a:ext>
            </a:extLst>
          </p:cNvPr>
          <p:cNvSpPr txBox="1"/>
          <p:nvPr/>
        </p:nvSpPr>
        <p:spPr>
          <a:xfrm>
            <a:off x="4251319" y="1315135"/>
            <a:ext cx="178147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Schengenaftalen</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24BB981A-639F-215F-FBDB-8B1AC5DB2F5B}"/>
              </a:ext>
            </a:extLst>
          </p:cNvPr>
          <p:cNvSpPr txBox="1"/>
          <p:nvPr/>
        </p:nvSpPr>
        <p:spPr>
          <a:xfrm>
            <a:off x="6133685" y="1839864"/>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E0B561AA-94EF-7390-EEB0-A756292AB2DA}"/>
              </a:ext>
            </a:extLst>
          </p:cNvPr>
          <p:cNvSpPr/>
          <p:nvPr/>
        </p:nvSpPr>
        <p:spPr>
          <a:xfrm>
            <a:off x="0" y="18973"/>
            <a:ext cx="8163717"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da-DK" sz="3200" b="1" i="0" u="none" strike="noStrike" kern="1200" cap="none" spc="0" baseline="0">
                <a:solidFill>
                  <a:srgbClr val="00B0F0"/>
                </a:solidFill>
                <a:uFillTx/>
                <a:latin typeface="Calibri"/>
              </a:rPr>
              <a:t>OPRETTELSEN AF DEN EUROPÆISKE UNION</a:t>
            </a:r>
            <a:endParaRPr lang="fr-BE" sz="3200" b="1" i="0" u="none" strike="noStrike" kern="1200" cap="none" spc="0" baseline="0">
              <a:solidFill>
                <a:srgbClr val="00B0F0"/>
              </a:solidFill>
              <a:uFillTx/>
              <a:latin typeface="Calibri"/>
            </a:endParaRPr>
          </a:p>
        </p:txBody>
      </p:sp>
      <p:sp>
        <p:nvSpPr>
          <p:cNvPr id="26" name="Larme 12">
            <a:extLst>
              <a:ext uri="{FF2B5EF4-FFF2-40B4-BE49-F238E27FC236}">
                <a16:creationId xmlns:a16="http://schemas.microsoft.com/office/drawing/2014/main" id="{5E78BD5B-4B66-F692-91B3-C5C197A5E750}"/>
              </a:ext>
            </a:extLst>
          </p:cNvPr>
          <p:cNvSpPr/>
          <p:nvPr/>
        </p:nvSpPr>
        <p:spPr>
          <a:xfrm rot="5400013">
            <a:off x="21648"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FAB2466D-ED18-12C1-F641-E8003D3818F1}"/>
              </a:ext>
            </a:extLst>
          </p:cNvPr>
          <p:cNvSpPr txBox="1"/>
          <p:nvPr/>
        </p:nvSpPr>
        <p:spPr>
          <a:xfrm>
            <a:off x="5351782" y="4736445"/>
            <a:ext cx="1047079"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Euro</a:t>
            </a:r>
          </a:p>
        </p:txBody>
      </p:sp>
      <p:sp>
        <p:nvSpPr>
          <p:cNvPr id="28" name="TextBox 7">
            <a:extLst>
              <a:ext uri="{FF2B5EF4-FFF2-40B4-BE49-F238E27FC236}">
                <a16:creationId xmlns:a16="http://schemas.microsoft.com/office/drawing/2014/main" id="{73F1454F-496C-0A47-6892-A6A21048F69C}"/>
              </a:ext>
            </a:extLst>
          </p:cNvPr>
          <p:cNvSpPr txBox="1"/>
          <p:nvPr/>
        </p:nvSpPr>
        <p:spPr>
          <a:xfrm>
            <a:off x="5796692" y="2085755"/>
            <a:ext cx="137308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Udvidelsen mod øst</a:t>
            </a:r>
          </a:p>
        </p:txBody>
      </p:sp>
      <p:cxnSp>
        <p:nvCxnSpPr>
          <p:cNvPr id="29" name="Straight Connector 15">
            <a:extLst>
              <a:ext uri="{FF2B5EF4-FFF2-40B4-BE49-F238E27FC236}">
                <a16:creationId xmlns:a16="http://schemas.microsoft.com/office/drawing/2014/main" id="{ECED0A3E-5CF9-FDB3-5919-8726A7BDD71C}"/>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2C14A25F-3FEA-D28F-C001-D2440DB3599E}"/>
              </a:ext>
            </a:extLst>
          </p:cNvPr>
          <p:cNvCxnSpPr>
            <a:stCxn id="7" idx="2"/>
          </p:cNvCxnSpPr>
          <p:nvPr/>
        </p:nvCxnSpPr>
        <p:spPr>
          <a:xfrm>
            <a:off x="2150229" y="2045064"/>
            <a:ext cx="0" cy="1087716"/>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AB964070-C8DB-490E-F689-49F38F177964}"/>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2EB71080-C74C-AB4F-F9F4-106AC1C15111}"/>
              </a:ext>
            </a:extLst>
          </p:cNvPr>
          <p:cNvSpPr txBox="1"/>
          <p:nvPr/>
        </p:nvSpPr>
        <p:spPr>
          <a:xfrm>
            <a:off x="6393237" y="3979450"/>
            <a:ext cx="193102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Lissabontraktaten</a:t>
            </a:r>
          </a:p>
        </p:txBody>
      </p:sp>
      <p:cxnSp>
        <p:nvCxnSpPr>
          <p:cNvPr id="33" name="Straight Connector 102">
            <a:extLst>
              <a:ext uri="{FF2B5EF4-FFF2-40B4-BE49-F238E27FC236}">
                <a16:creationId xmlns:a16="http://schemas.microsoft.com/office/drawing/2014/main" id="{99835DCD-CD97-54DA-229D-57EBA365C7BC}"/>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6806403B-8B6B-6C32-47D4-E06D9EC9E2A9}"/>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99303DB4-96BF-4483-11A1-C1D70B094ABE}"/>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82F6D579-5A48-87ED-8E0F-219A9F476C33}"/>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FC5C4D6E-4DC7-0F02-CED6-661F6D184132}"/>
              </a:ext>
            </a:extLst>
          </p:cNvPr>
          <p:cNvSpPr txBox="1"/>
          <p:nvPr/>
        </p:nvSpPr>
        <p:spPr>
          <a:xfrm>
            <a:off x="7191792" y="1056086"/>
            <a:ext cx="1730858"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8" name="Chevron 48">
            <a:extLst>
              <a:ext uri="{FF2B5EF4-FFF2-40B4-BE49-F238E27FC236}">
                <a16:creationId xmlns:a16="http://schemas.microsoft.com/office/drawing/2014/main" id="{36F65D46-8C3B-2335-ADA8-A43B3BFB3D5B}"/>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AE99F593-9927-DF24-398F-19CE876B35F4}"/>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F9B65A2C-5EB9-5DF4-19E6-DF7C99AFD015}"/>
              </a:ext>
            </a:extLst>
          </p:cNvPr>
          <p:cNvSpPr txBox="1"/>
          <p:nvPr/>
        </p:nvSpPr>
        <p:spPr>
          <a:xfrm>
            <a:off x="49139" y="1532561"/>
            <a:ext cx="1350331"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afslutning på 2. verdenskrig</a:t>
            </a:r>
          </a:p>
        </p:txBody>
      </p:sp>
      <p:cxnSp>
        <p:nvCxnSpPr>
          <p:cNvPr id="41" name="Straight Connector 54">
            <a:extLst>
              <a:ext uri="{FF2B5EF4-FFF2-40B4-BE49-F238E27FC236}">
                <a16:creationId xmlns:a16="http://schemas.microsoft.com/office/drawing/2014/main" id="{E3D16FB4-DAF3-DAA7-00E5-4784F68D7B5B}"/>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89DAF7AD-F0DD-1860-FDB0-BA13E1777CE6}"/>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FA42EFCA-4BC0-AE12-CD9B-569E7DC0E8E1}"/>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FAFB42C7-289D-CB7D-B48A-8FFB397F8FEF}"/>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BA364BFF-A42A-0C7A-A134-F6B1F090BF61}"/>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7C28EA88-A422-4025-6B81-1D4FE9463830}"/>
              </a:ext>
            </a:extLst>
          </p:cNvPr>
          <p:cNvSpPr/>
          <p:nvPr/>
        </p:nvSpPr>
        <p:spPr>
          <a:xfrm rot="16200004">
            <a:off x="8043355"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3" name="Connecteur droit 10">
            <a:extLst>
              <a:ext uri="{FF2B5EF4-FFF2-40B4-BE49-F238E27FC236}">
                <a16:creationId xmlns:a16="http://schemas.microsoft.com/office/drawing/2014/main" id="{89823908-4032-73D4-F948-8178CB124F41}"/>
              </a:ext>
            </a:extLst>
          </p:cNvPr>
          <p:cNvCxnSpPr/>
          <p:nvPr/>
        </p:nvCxnSpPr>
        <p:spPr>
          <a:xfrm>
            <a:off x="8919048" y="4873230"/>
            <a:ext cx="246220" cy="0"/>
          </a:xfrm>
          <a:prstGeom prst="straightConnector1">
            <a:avLst/>
          </a:prstGeom>
          <a:noFill/>
          <a:ln w="12701" cap="flat">
            <a:solidFill>
              <a:srgbClr val="00B0F0"/>
            </a:solidFill>
            <a:prstDash val="solid"/>
            <a:miter/>
          </a:ln>
        </p:spPr>
      </p:cxnSp>
      <p:sp>
        <p:nvSpPr>
          <p:cNvPr id="4" name="Rectangle 5">
            <a:extLst>
              <a:ext uri="{FF2B5EF4-FFF2-40B4-BE49-F238E27FC236}">
                <a16:creationId xmlns:a16="http://schemas.microsoft.com/office/drawing/2014/main" id="{1327DD23-2260-491C-AE01-D5BA6CEC3FCA}"/>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11">
            <a:extLst>
              <a:ext uri="{FF2B5EF4-FFF2-40B4-BE49-F238E27FC236}">
                <a16:creationId xmlns:a16="http://schemas.microsoft.com/office/drawing/2014/main" id="{691161E2-0233-1BCE-106E-DA826CC8F047}"/>
              </a:ext>
            </a:extLst>
          </p:cNvPr>
          <p:cNvSpPr txBox="1"/>
          <p:nvPr/>
        </p:nvSpPr>
        <p:spPr>
          <a:xfrm>
            <a:off x="1131551" y="1634910"/>
            <a:ext cx="2245501"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alibri"/>
              </a:rPr>
              <a:t>Belgien, Tyskland, Frankrig, Italien, Luxembourg, Nederlandene</a:t>
            </a:r>
          </a:p>
        </p:txBody>
      </p:sp>
      <p:sp>
        <p:nvSpPr>
          <p:cNvPr id="6" name="Rectangle 12">
            <a:extLst>
              <a:ext uri="{FF2B5EF4-FFF2-40B4-BE49-F238E27FC236}">
                <a16:creationId xmlns:a16="http://schemas.microsoft.com/office/drawing/2014/main" id="{102797B9-5E6C-073E-8C45-F81A2540849D}"/>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14">
            <a:extLst>
              <a:ext uri="{FF2B5EF4-FFF2-40B4-BE49-F238E27FC236}">
                <a16:creationId xmlns:a16="http://schemas.microsoft.com/office/drawing/2014/main" id="{229EA3C2-7DA3-25C3-345D-FA4E2A39BA63}"/>
              </a:ext>
            </a:extLst>
          </p:cNvPr>
          <p:cNvSpPr txBox="1"/>
          <p:nvPr/>
        </p:nvSpPr>
        <p:spPr>
          <a:xfrm>
            <a:off x="1131551" y="2353811"/>
            <a:ext cx="2514115"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Danmark, Irland, Storbritannien (Storbritannien forlod EU i 2020)</a:t>
            </a:r>
          </a:p>
        </p:txBody>
      </p:sp>
      <p:sp>
        <p:nvSpPr>
          <p:cNvPr id="8" name="Rectangle 15">
            <a:extLst>
              <a:ext uri="{FF2B5EF4-FFF2-40B4-BE49-F238E27FC236}">
                <a16:creationId xmlns:a16="http://schemas.microsoft.com/office/drawing/2014/main" id="{814F2800-0DED-285A-F410-9FDB512ED2A5}"/>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F6A33B45-E196-2B80-355B-2FC38A6549F1}"/>
              </a:ext>
            </a:extLst>
          </p:cNvPr>
          <p:cNvSpPr txBox="1"/>
          <p:nvPr/>
        </p:nvSpPr>
        <p:spPr>
          <a:xfrm>
            <a:off x="1126568" y="3099806"/>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Grækenland</a:t>
            </a:r>
          </a:p>
        </p:txBody>
      </p:sp>
      <p:sp>
        <p:nvSpPr>
          <p:cNvPr id="10" name="Rectangle 18">
            <a:extLst>
              <a:ext uri="{FF2B5EF4-FFF2-40B4-BE49-F238E27FC236}">
                <a16:creationId xmlns:a16="http://schemas.microsoft.com/office/drawing/2014/main" id="{D5A1E413-A948-5F4D-99F4-BD6DCBCC400B}"/>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TextBox 20">
            <a:extLst>
              <a:ext uri="{FF2B5EF4-FFF2-40B4-BE49-F238E27FC236}">
                <a16:creationId xmlns:a16="http://schemas.microsoft.com/office/drawing/2014/main" id="{88873906-5332-B377-03D1-09EDF7929F6F}"/>
              </a:ext>
            </a:extLst>
          </p:cNvPr>
          <p:cNvSpPr txBox="1"/>
          <p:nvPr/>
        </p:nvSpPr>
        <p:spPr>
          <a:xfrm>
            <a:off x="1131551" y="3456779"/>
            <a:ext cx="1853881"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Spanien og Portugal</a:t>
            </a:r>
          </a:p>
        </p:txBody>
      </p:sp>
      <p:sp>
        <p:nvSpPr>
          <p:cNvPr id="12" name="Rectangle 21">
            <a:extLst>
              <a:ext uri="{FF2B5EF4-FFF2-40B4-BE49-F238E27FC236}">
                <a16:creationId xmlns:a16="http://schemas.microsoft.com/office/drawing/2014/main" id="{727B89C7-5A90-4253-39FC-8023F4D2E0E3}"/>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23">
            <a:extLst>
              <a:ext uri="{FF2B5EF4-FFF2-40B4-BE49-F238E27FC236}">
                <a16:creationId xmlns:a16="http://schemas.microsoft.com/office/drawing/2014/main" id="{5D2526A1-262F-4B0E-76F9-479A18FC4C99}"/>
              </a:ext>
            </a:extLst>
          </p:cNvPr>
          <p:cNvSpPr txBox="1"/>
          <p:nvPr/>
        </p:nvSpPr>
        <p:spPr>
          <a:xfrm>
            <a:off x="1126568" y="3872685"/>
            <a:ext cx="2179545"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Østrig, Finland, Sverige</a:t>
            </a:r>
          </a:p>
        </p:txBody>
      </p:sp>
      <p:sp>
        <p:nvSpPr>
          <p:cNvPr id="14" name="Rectangle 24">
            <a:extLst>
              <a:ext uri="{FF2B5EF4-FFF2-40B4-BE49-F238E27FC236}">
                <a16:creationId xmlns:a16="http://schemas.microsoft.com/office/drawing/2014/main" id="{DD8AAB49-541C-E5B2-0637-B2DB8BB38142}"/>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5" name="TextBox 26">
            <a:extLst>
              <a:ext uri="{FF2B5EF4-FFF2-40B4-BE49-F238E27FC236}">
                <a16:creationId xmlns:a16="http://schemas.microsoft.com/office/drawing/2014/main" id="{C1F14334-00AA-92E8-32FE-01F6438EE618}"/>
              </a:ext>
            </a:extLst>
          </p:cNvPr>
          <p:cNvSpPr txBox="1"/>
          <p:nvPr/>
        </p:nvSpPr>
        <p:spPr>
          <a:xfrm>
            <a:off x="1137888" y="4265877"/>
            <a:ext cx="2247302"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Calibri"/>
              </a:rPr>
              <a:t>Tjekkiet, Estland, Cypern, Letland, Litauen, Ungarn, Malta, Polen, Slovenien, Slovakiet</a:t>
            </a:r>
          </a:p>
        </p:txBody>
      </p:sp>
      <p:sp>
        <p:nvSpPr>
          <p:cNvPr id="16" name="Rectangle 27">
            <a:extLst>
              <a:ext uri="{FF2B5EF4-FFF2-40B4-BE49-F238E27FC236}">
                <a16:creationId xmlns:a16="http://schemas.microsoft.com/office/drawing/2014/main" id="{81C24967-1C9B-7163-E1DD-817DC39B2485}"/>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7" name="TextBox 29">
            <a:extLst>
              <a:ext uri="{FF2B5EF4-FFF2-40B4-BE49-F238E27FC236}">
                <a16:creationId xmlns:a16="http://schemas.microsoft.com/office/drawing/2014/main" id="{F0B01738-21F2-34B8-DEA0-F3D6E4D8A423}"/>
              </a:ext>
            </a:extLst>
          </p:cNvPr>
          <p:cNvSpPr txBox="1"/>
          <p:nvPr/>
        </p:nvSpPr>
        <p:spPr>
          <a:xfrm>
            <a:off x="1137888" y="5272622"/>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Bulgarien, Rumænien</a:t>
            </a:r>
          </a:p>
        </p:txBody>
      </p:sp>
      <p:sp>
        <p:nvSpPr>
          <p:cNvPr id="18" name="Rectangle 30">
            <a:extLst>
              <a:ext uri="{FF2B5EF4-FFF2-40B4-BE49-F238E27FC236}">
                <a16:creationId xmlns:a16="http://schemas.microsoft.com/office/drawing/2014/main" id="{E219E564-F9D6-E065-E86A-F1637FB37EBB}"/>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9" name="TextBox 32">
            <a:extLst>
              <a:ext uri="{FF2B5EF4-FFF2-40B4-BE49-F238E27FC236}">
                <a16:creationId xmlns:a16="http://schemas.microsoft.com/office/drawing/2014/main" id="{9C05F20B-4566-73EA-455D-4B2F0B60C675}"/>
              </a:ext>
            </a:extLst>
          </p:cNvPr>
          <p:cNvSpPr txBox="1"/>
          <p:nvPr/>
        </p:nvSpPr>
        <p:spPr>
          <a:xfrm>
            <a:off x="114378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Kroatien</a:t>
            </a:r>
          </a:p>
        </p:txBody>
      </p:sp>
      <p:sp>
        <p:nvSpPr>
          <p:cNvPr id="20" name="TextBox 3">
            <a:extLst>
              <a:ext uri="{FF2B5EF4-FFF2-40B4-BE49-F238E27FC236}">
                <a16:creationId xmlns:a16="http://schemas.microsoft.com/office/drawing/2014/main" id="{1153664E-D50D-F7C2-7EBF-CCB3443C2D95}"/>
              </a:ext>
            </a:extLst>
          </p:cNvPr>
          <p:cNvSpPr txBox="1"/>
          <p:nvPr/>
        </p:nvSpPr>
        <p:spPr>
          <a:xfrm>
            <a:off x="4600218" y="3146935"/>
            <a:ext cx="1083737"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Storbritannien</a:t>
            </a:r>
            <a:endParaRPr lang="en-GB" sz="1000" b="0" i="0" u="none" strike="noStrike" kern="1200" cap="none" spc="0" baseline="0">
              <a:solidFill>
                <a:srgbClr val="000000"/>
              </a:solidFill>
              <a:uFillTx/>
              <a:latin typeface="Calibri"/>
            </a:endParaRPr>
          </a:p>
        </p:txBody>
      </p:sp>
      <p:sp>
        <p:nvSpPr>
          <p:cNvPr id="21" name="TextBox 33">
            <a:extLst>
              <a:ext uri="{FF2B5EF4-FFF2-40B4-BE49-F238E27FC236}">
                <a16:creationId xmlns:a16="http://schemas.microsoft.com/office/drawing/2014/main" id="{77E5E1C4-686C-06F9-CFA8-C651401EAC57}"/>
              </a:ext>
            </a:extLst>
          </p:cNvPr>
          <p:cNvSpPr txBox="1"/>
          <p:nvPr/>
        </p:nvSpPr>
        <p:spPr>
          <a:xfrm>
            <a:off x="4317860" y="2911650"/>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Irland</a:t>
            </a:r>
            <a:endParaRPr lang="en-GB" sz="1000" b="0" i="0" u="none" strike="noStrike" kern="1200" cap="none" spc="0" baseline="0">
              <a:solidFill>
                <a:srgbClr val="000000"/>
              </a:solidFill>
              <a:uFillTx/>
              <a:latin typeface="Calibri"/>
            </a:endParaRPr>
          </a:p>
        </p:txBody>
      </p:sp>
      <p:sp>
        <p:nvSpPr>
          <p:cNvPr id="22" name="TextBox 4">
            <a:extLst>
              <a:ext uri="{FF2B5EF4-FFF2-40B4-BE49-F238E27FC236}">
                <a16:creationId xmlns:a16="http://schemas.microsoft.com/office/drawing/2014/main" id="{F2841155-AA18-E134-97E9-1EAABB737888}"/>
              </a:ext>
            </a:extLst>
          </p:cNvPr>
          <p:cNvSpPr txBox="1"/>
          <p:nvPr/>
        </p:nvSpPr>
        <p:spPr>
          <a:xfrm>
            <a:off x="5660721" y="3562977"/>
            <a:ext cx="654344"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Tyskland</a:t>
            </a:r>
            <a:endParaRPr lang="en-US" sz="1000" b="0" i="0" u="none" strike="noStrike" kern="1200" cap="none" spc="0" baseline="0">
              <a:solidFill>
                <a:srgbClr val="000000"/>
              </a:solidFill>
              <a:uFillTx/>
              <a:latin typeface="Calibri"/>
            </a:endParaRPr>
          </a:p>
        </p:txBody>
      </p:sp>
      <p:sp>
        <p:nvSpPr>
          <p:cNvPr id="23" name="TextBox 34">
            <a:extLst>
              <a:ext uri="{FF2B5EF4-FFF2-40B4-BE49-F238E27FC236}">
                <a16:creationId xmlns:a16="http://schemas.microsoft.com/office/drawing/2014/main" id="{B00B8E52-DA17-49C3-ED01-AE47FFFCE580}"/>
              </a:ext>
            </a:extLst>
          </p:cNvPr>
          <p:cNvSpPr txBox="1"/>
          <p:nvPr/>
        </p:nvSpPr>
        <p:spPr>
          <a:xfrm>
            <a:off x="4910821" y="3997957"/>
            <a:ext cx="619076"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Frankrig</a:t>
            </a:r>
            <a:endParaRPr lang="en-US" sz="1000" b="0" i="0" u="none" strike="noStrike" kern="1200" cap="none" spc="0" baseline="0">
              <a:solidFill>
                <a:srgbClr val="000000"/>
              </a:solidFill>
              <a:uFillTx/>
              <a:latin typeface="Calibri"/>
            </a:endParaRPr>
          </a:p>
        </p:txBody>
      </p:sp>
      <p:sp>
        <p:nvSpPr>
          <p:cNvPr id="24" name="TextBox 35">
            <a:extLst>
              <a:ext uri="{FF2B5EF4-FFF2-40B4-BE49-F238E27FC236}">
                <a16:creationId xmlns:a16="http://schemas.microsoft.com/office/drawing/2014/main" id="{0E02FCD5-70BE-8D5E-A1B0-C077CB316B82}"/>
              </a:ext>
            </a:extLst>
          </p:cNvPr>
          <p:cNvSpPr txBox="1"/>
          <p:nvPr/>
        </p:nvSpPr>
        <p:spPr>
          <a:xfrm>
            <a:off x="5157508" y="3525103"/>
            <a:ext cx="57900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Belgien</a:t>
            </a:r>
            <a:endParaRPr lang="en-US" sz="1000" b="0" i="0" u="none" strike="noStrike" kern="1200" cap="none" spc="0" baseline="0">
              <a:solidFill>
                <a:srgbClr val="000000"/>
              </a:solidFill>
              <a:uFillTx/>
              <a:latin typeface="Calibri"/>
            </a:endParaRPr>
          </a:p>
        </p:txBody>
      </p:sp>
      <p:sp>
        <p:nvSpPr>
          <p:cNvPr id="25" name="TextBox 36">
            <a:extLst>
              <a:ext uri="{FF2B5EF4-FFF2-40B4-BE49-F238E27FC236}">
                <a16:creationId xmlns:a16="http://schemas.microsoft.com/office/drawing/2014/main" id="{3E083B6A-A73B-BC0F-6777-D0848F576ADB}"/>
              </a:ext>
            </a:extLst>
          </p:cNvPr>
          <p:cNvSpPr txBox="1"/>
          <p:nvPr/>
        </p:nvSpPr>
        <p:spPr>
          <a:xfrm>
            <a:off x="5420874" y="3338620"/>
            <a:ext cx="941283"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Nederlandene</a:t>
            </a:r>
            <a:endParaRPr lang="en-US" sz="1000" b="0" i="0" u="none" strike="noStrike" kern="1200" cap="none" spc="0" baseline="0">
              <a:solidFill>
                <a:srgbClr val="000000"/>
              </a:solidFill>
              <a:uFillTx/>
              <a:latin typeface="Calibri"/>
            </a:endParaRPr>
          </a:p>
        </p:txBody>
      </p:sp>
      <p:sp>
        <p:nvSpPr>
          <p:cNvPr id="26" name="TextBox 37">
            <a:extLst>
              <a:ext uri="{FF2B5EF4-FFF2-40B4-BE49-F238E27FC236}">
                <a16:creationId xmlns:a16="http://schemas.microsoft.com/office/drawing/2014/main" id="{BB0263AA-BF2E-1AD4-57B9-E605127D2BF2}"/>
              </a:ext>
            </a:extLst>
          </p:cNvPr>
          <p:cNvSpPr txBox="1"/>
          <p:nvPr/>
        </p:nvSpPr>
        <p:spPr>
          <a:xfrm>
            <a:off x="5107911" y="3734656"/>
            <a:ext cx="84830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Luxembourg</a:t>
            </a:r>
            <a:endParaRPr lang="en-US" sz="1000" b="0" i="0" u="none" strike="noStrike" kern="1200" cap="none" spc="0" baseline="0">
              <a:solidFill>
                <a:srgbClr val="000000"/>
              </a:solidFill>
              <a:uFillTx/>
              <a:latin typeface="Calibri"/>
            </a:endParaRPr>
          </a:p>
        </p:txBody>
      </p:sp>
      <p:sp>
        <p:nvSpPr>
          <p:cNvPr id="27" name="TextBox 38">
            <a:extLst>
              <a:ext uri="{FF2B5EF4-FFF2-40B4-BE49-F238E27FC236}">
                <a16:creationId xmlns:a16="http://schemas.microsoft.com/office/drawing/2014/main" id="{CFA29E12-101C-F4CE-A626-62A181891C27}"/>
              </a:ext>
            </a:extLst>
          </p:cNvPr>
          <p:cNvSpPr txBox="1"/>
          <p:nvPr/>
        </p:nvSpPr>
        <p:spPr>
          <a:xfrm>
            <a:off x="5854345" y="4666777"/>
            <a:ext cx="52289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Italien</a:t>
            </a:r>
            <a:endParaRPr lang="en-US" sz="1000" b="0" i="0" u="none" strike="noStrike" kern="1200" cap="none" spc="0" baseline="0">
              <a:solidFill>
                <a:srgbClr val="000000"/>
              </a:solidFill>
              <a:uFillTx/>
              <a:latin typeface="Calibri"/>
            </a:endParaRPr>
          </a:p>
        </p:txBody>
      </p:sp>
      <p:sp>
        <p:nvSpPr>
          <p:cNvPr id="28" name="Rectangle 7">
            <a:extLst>
              <a:ext uri="{FF2B5EF4-FFF2-40B4-BE49-F238E27FC236}">
                <a16:creationId xmlns:a16="http://schemas.microsoft.com/office/drawing/2014/main" id="{A066DDAF-F5F7-D8E7-1325-270A08FC6DDF}"/>
              </a:ext>
            </a:extLst>
          </p:cNvPr>
          <p:cNvSpPr/>
          <p:nvPr/>
        </p:nvSpPr>
        <p:spPr>
          <a:xfrm>
            <a:off x="4156405" y="4802703"/>
            <a:ext cx="61106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Spanien</a:t>
            </a:r>
            <a:endParaRPr lang="en-GB" sz="1000" b="0" i="0" u="none" strike="noStrike" kern="1200" cap="none" spc="0" baseline="0">
              <a:solidFill>
                <a:srgbClr val="000000"/>
              </a:solidFill>
              <a:uFillTx/>
              <a:latin typeface="Calibri"/>
            </a:endParaRPr>
          </a:p>
        </p:txBody>
      </p:sp>
      <p:sp>
        <p:nvSpPr>
          <p:cNvPr id="29" name="Rectangle 39">
            <a:extLst>
              <a:ext uri="{FF2B5EF4-FFF2-40B4-BE49-F238E27FC236}">
                <a16:creationId xmlns:a16="http://schemas.microsoft.com/office/drawing/2014/main" id="{73532B14-8CC9-D96D-D8A7-12FF4253578A}"/>
              </a:ext>
            </a:extLst>
          </p:cNvPr>
          <p:cNvSpPr/>
          <p:nvPr/>
        </p:nvSpPr>
        <p:spPr>
          <a:xfrm>
            <a:off x="3721251" y="4636638"/>
            <a:ext cx="63671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Portugal</a:t>
            </a:r>
            <a:endParaRPr lang="en-GB" sz="1000" b="0" i="0" u="none" strike="noStrike" kern="1200" cap="none" spc="0" baseline="0">
              <a:solidFill>
                <a:srgbClr val="000000"/>
              </a:solidFill>
              <a:uFillTx/>
              <a:latin typeface="Calibri"/>
            </a:endParaRPr>
          </a:p>
        </p:txBody>
      </p:sp>
      <p:sp>
        <p:nvSpPr>
          <p:cNvPr id="30" name="Rectangle 40">
            <a:extLst>
              <a:ext uri="{FF2B5EF4-FFF2-40B4-BE49-F238E27FC236}">
                <a16:creationId xmlns:a16="http://schemas.microsoft.com/office/drawing/2014/main" id="{87060751-5C4C-FAD1-B2C4-DADA285DC33C}"/>
              </a:ext>
            </a:extLst>
          </p:cNvPr>
          <p:cNvSpPr/>
          <p:nvPr/>
        </p:nvSpPr>
        <p:spPr>
          <a:xfrm>
            <a:off x="6225756" y="4390418"/>
            <a:ext cx="64152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Kroatien</a:t>
            </a:r>
            <a:endParaRPr lang="en-GB" sz="1000" b="0" i="0" u="none" strike="noStrike" kern="1200" cap="none" spc="0" baseline="0">
              <a:solidFill>
                <a:srgbClr val="000000"/>
              </a:solidFill>
              <a:uFillTx/>
              <a:latin typeface="Calibri"/>
            </a:endParaRPr>
          </a:p>
        </p:txBody>
      </p:sp>
      <p:sp>
        <p:nvSpPr>
          <p:cNvPr id="31" name="Rectangle 41">
            <a:extLst>
              <a:ext uri="{FF2B5EF4-FFF2-40B4-BE49-F238E27FC236}">
                <a16:creationId xmlns:a16="http://schemas.microsoft.com/office/drawing/2014/main" id="{C7BF14EF-D7DD-E9D6-9C97-82E94E9359B6}"/>
              </a:ext>
            </a:extLst>
          </p:cNvPr>
          <p:cNvSpPr/>
          <p:nvPr/>
        </p:nvSpPr>
        <p:spPr>
          <a:xfrm>
            <a:off x="6699964" y="5162492"/>
            <a:ext cx="83708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Grækenland</a:t>
            </a:r>
            <a:endParaRPr lang="en-GB" sz="1000" b="0" i="0" u="none" strike="noStrike" kern="1200" cap="none" spc="0" baseline="0">
              <a:solidFill>
                <a:srgbClr val="000000"/>
              </a:solidFill>
              <a:uFillTx/>
              <a:latin typeface="Calibri"/>
            </a:endParaRPr>
          </a:p>
        </p:txBody>
      </p:sp>
      <p:sp>
        <p:nvSpPr>
          <p:cNvPr id="32" name="Rectangle 42">
            <a:extLst>
              <a:ext uri="{FF2B5EF4-FFF2-40B4-BE49-F238E27FC236}">
                <a16:creationId xmlns:a16="http://schemas.microsoft.com/office/drawing/2014/main" id="{18EA0F7F-84B0-960C-A237-C98D273BB87A}"/>
              </a:ext>
            </a:extLst>
          </p:cNvPr>
          <p:cNvSpPr/>
          <p:nvPr/>
        </p:nvSpPr>
        <p:spPr>
          <a:xfrm>
            <a:off x="7027328" y="4682496"/>
            <a:ext cx="69121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Bulgarien</a:t>
            </a:r>
            <a:endParaRPr lang="en-GB" sz="1000" b="0" i="0" u="none" strike="noStrike" kern="1200" cap="none" spc="0" baseline="0">
              <a:solidFill>
                <a:srgbClr val="000000"/>
              </a:solidFill>
              <a:uFillTx/>
              <a:latin typeface="Calibri"/>
            </a:endParaRPr>
          </a:p>
        </p:txBody>
      </p:sp>
      <p:sp>
        <p:nvSpPr>
          <p:cNvPr id="33" name="Rectangle 43">
            <a:extLst>
              <a:ext uri="{FF2B5EF4-FFF2-40B4-BE49-F238E27FC236}">
                <a16:creationId xmlns:a16="http://schemas.microsoft.com/office/drawing/2014/main" id="{62D4FE6E-EA24-A3F3-572E-8015897277D1}"/>
              </a:ext>
            </a:extLst>
          </p:cNvPr>
          <p:cNvSpPr/>
          <p:nvPr/>
        </p:nvSpPr>
        <p:spPr>
          <a:xfrm>
            <a:off x="6910020" y="4264231"/>
            <a:ext cx="7633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Rumænien</a:t>
            </a:r>
            <a:endParaRPr lang="en-GB" sz="1000" b="0" i="0" u="none" strike="noStrike" kern="1200" cap="none" spc="0" baseline="0">
              <a:solidFill>
                <a:srgbClr val="000000"/>
              </a:solidFill>
              <a:uFillTx/>
              <a:latin typeface="Calibri"/>
            </a:endParaRPr>
          </a:p>
        </p:txBody>
      </p:sp>
      <p:sp>
        <p:nvSpPr>
          <p:cNvPr id="34" name="Rectangle 44">
            <a:extLst>
              <a:ext uri="{FF2B5EF4-FFF2-40B4-BE49-F238E27FC236}">
                <a16:creationId xmlns:a16="http://schemas.microsoft.com/office/drawing/2014/main" id="{7635FF5D-B57F-F9C0-A1AE-A345545CD834}"/>
              </a:ext>
            </a:extLst>
          </p:cNvPr>
          <p:cNvSpPr/>
          <p:nvPr/>
        </p:nvSpPr>
        <p:spPr>
          <a:xfrm>
            <a:off x="6029416" y="4251283"/>
            <a:ext cx="70564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Slovenien</a:t>
            </a:r>
            <a:endParaRPr lang="en-US" sz="1000" b="0" i="0" u="none" strike="noStrike" kern="1200" cap="none" spc="0" baseline="0">
              <a:solidFill>
                <a:srgbClr val="000000"/>
              </a:solidFill>
              <a:uFillTx/>
              <a:latin typeface="Calibri"/>
            </a:endParaRPr>
          </a:p>
        </p:txBody>
      </p:sp>
      <p:sp>
        <p:nvSpPr>
          <p:cNvPr id="35" name="Rectangle 45">
            <a:extLst>
              <a:ext uri="{FF2B5EF4-FFF2-40B4-BE49-F238E27FC236}">
                <a16:creationId xmlns:a16="http://schemas.microsoft.com/office/drawing/2014/main" id="{8BE76506-FE4C-C176-1D42-44C7C972D92B}"/>
              </a:ext>
            </a:extLst>
          </p:cNvPr>
          <p:cNvSpPr/>
          <p:nvPr/>
        </p:nvSpPr>
        <p:spPr>
          <a:xfrm>
            <a:off x="6487411" y="4092196"/>
            <a:ext cx="5741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Ungarn</a:t>
            </a:r>
            <a:endParaRPr lang="en-US" sz="1000" b="0" i="0" u="none" strike="noStrike" kern="1200" cap="none" spc="0" baseline="0">
              <a:solidFill>
                <a:srgbClr val="000000"/>
              </a:solidFill>
              <a:uFillTx/>
              <a:latin typeface="Calibri"/>
            </a:endParaRPr>
          </a:p>
        </p:txBody>
      </p:sp>
      <p:sp>
        <p:nvSpPr>
          <p:cNvPr id="36" name="Rectangle 46">
            <a:extLst>
              <a:ext uri="{FF2B5EF4-FFF2-40B4-BE49-F238E27FC236}">
                <a16:creationId xmlns:a16="http://schemas.microsoft.com/office/drawing/2014/main" id="{48F36167-53D6-0D44-FF85-995B85151C06}"/>
              </a:ext>
            </a:extLst>
          </p:cNvPr>
          <p:cNvSpPr/>
          <p:nvPr/>
        </p:nvSpPr>
        <p:spPr>
          <a:xfrm>
            <a:off x="6471473" y="3890534"/>
            <a:ext cx="67198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Slovakiet</a:t>
            </a:r>
            <a:endParaRPr lang="en-US" sz="1000" b="0" i="0" u="none" strike="noStrike" kern="1200" cap="none" spc="0" baseline="0">
              <a:solidFill>
                <a:srgbClr val="000000"/>
              </a:solidFill>
              <a:uFillTx/>
              <a:latin typeface="Calibri"/>
            </a:endParaRPr>
          </a:p>
        </p:txBody>
      </p:sp>
      <p:sp>
        <p:nvSpPr>
          <p:cNvPr id="37" name="Rectangle 47">
            <a:extLst>
              <a:ext uri="{FF2B5EF4-FFF2-40B4-BE49-F238E27FC236}">
                <a16:creationId xmlns:a16="http://schemas.microsoft.com/office/drawing/2014/main" id="{CE964852-B223-0971-50AC-F04786A0C22B}"/>
              </a:ext>
            </a:extLst>
          </p:cNvPr>
          <p:cNvSpPr/>
          <p:nvPr/>
        </p:nvSpPr>
        <p:spPr>
          <a:xfrm>
            <a:off x="6480764" y="3428231"/>
            <a:ext cx="48763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Polen</a:t>
            </a:r>
            <a:endParaRPr lang="en-US" sz="1000" b="0" i="0" u="none" strike="noStrike" kern="1200" cap="none" spc="0" baseline="0">
              <a:solidFill>
                <a:srgbClr val="000000"/>
              </a:solidFill>
              <a:uFillTx/>
              <a:latin typeface="Calibri"/>
            </a:endParaRPr>
          </a:p>
        </p:txBody>
      </p:sp>
      <p:sp>
        <p:nvSpPr>
          <p:cNvPr id="38" name="Rectangle 48">
            <a:extLst>
              <a:ext uri="{FF2B5EF4-FFF2-40B4-BE49-F238E27FC236}">
                <a16:creationId xmlns:a16="http://schemas.microsoft.com/office/drawing/2014/main" id="{07ABB853-5EC5-BAE4-7851-8A47D043D5CE}"/>
              </a:ext>
            </a:extLst>
          </p:cNvPr>
          <p:cNvSpPr/>
          <p:nvPr/>
        </p:nvSpPr>
        <p:spPr>
          <a:xfrm>
            <a:off x="6115790" y="3756803"/>
            <a:ext cx="60785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Tjekkiet</a:t>
            </a:r>
          </a:p>
        </p:txBody>
      </p:sp>
      <p:sp>
        <p:nvSpPr>
          <p:cNvPr id="39" name="Rectangle 49">
            <a:extLst>
              <a:ext uri="{FF2B5EF4-FFF2-40B4-BE49-F238E27FC236}">
                <a16:creationId xmlns:a16="http://schemas.microsoft.com/office/drawing/2014/main" id="{607F2BA0-1CC1-7BE6-831B-15D63447628A}"/>
              </a:ext>
            </a:extLst>
          </p:cNvPr>
          <p:cNvSpPr/>
          <p:nvPr/>
        </p:nvSpPr>
        <p:spPr>
          <a:xfrm>
            <a:off x="6150812" y="2397364"/>
            <a:ext cx="5725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Sverige</a:t>
            </a:r>
            <a:endParaRPr lang="en-GB" sz="1000" b="0" i="0" u="none" strike="noStrike" kern="1200" cap="none" spc="0" baseline="0">
              <a:solidFill>
                <a:srgbClr val="000000"/>
              </a:solidFill>
              <a:uFillTx/>
              <a:latin typeface="Calibri"/>
            </a:endParaRPr>
          </a:p>
        </p:txBody>
      </p:sp>
      <p:sp>
        <p:nvSpPr>
          <p:cNvPr id="40" name="Rectangle 50">
            <a:extLst>
              <a:ext uri="{FF2B5EF4-FFF2-40B4-BE49-F238E27FC236}">
                <a16:creationId xmlns:a16="http://schemas.microsoft.com/office/drawing/2014/main" id="{92844F51-5D7F-3156-58E9-D93660CB361D}"/>
              </a:ext>
            </a:extLst>
          </p:cNvPr>
          <p:cNvSpPr/>
          <p:nvPr/>
        </p:nvSpPr>
        <p:spPr>
          <a:xfrm>
            <a:off x="6872346" y="2028907"/>
            <a:ext cx="5773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Finland</a:t>
            </a:r>
            <a:endParaRPr lang="en-GB" sz="1000" b="0" i="0" u="none" strike="noStrike" kern="1200" cap="none" spc="0" baseline="0">
              <a:solidFill>
                <a:srgbClr val="000000"/>
              </a:solidFill>
              <a:uFillTx/>
              <a:latin typeface="Calibri"/>
            </a:endParaRPr>
          </a:p>
        </p:txBody>
      </p:sp>
      <p:sp>
        <p:nvSpPr>
          <p:cNvPr id="41" name="Rectangle 51">
            <a:extLst>
              <a:ext uri="{FF2B5EF4-FFF2-40B4-BE49-F238E27FC236}">
                <a16:creationId xmlns:a16="http://schemas.microsoft.com/office/drawing/2014/main" id="{29D78F1A-1906-83B7-CB44-0513738F695C}"/>
              </a:ext>
            </a:extLst>
          </p:cNvPr>
          <p:cNvSpPr/>
          <p:nvPr/>
        </p:nvSpPr>
        <p:spPr>
          <a:xfrm>
            <a:off x="6878208" y="2520470"/>
            <a:ext cx="5757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Estland</a:t>
            </a:r>
            <a:endParaRPr lang="en-US" sz="1000" b="0" i="0" u="none" strike="noStrike" kern="1200" cap="none" spc="0" baseline="0">
              <a:solidFill>
                <a:srgbClr val="000000"/>
              </a:solidFill>
              <a:uFillTx/>
              <a:latin typeface="Calibri"/>
            </a:endParaRPr>
          </a:p>
        </p:txBody>
      </p:sp>
      <p:sp>
        <p:nvSpPr>
          <p:cNvPr id="42" name="Rectangle 52">
            <a:extLst>
              <a:ext uri="{FF2B5EF4-FFF2-40B4-BE49-F238E27FC236}">
                <a16:creationId xmlns:a16="http://schemas.microsoft.com/office/drawing/2014/main" id="{85C505BE-D72C-015C-D83E-03D8A0FC4B1C}"/>
              </a:ext>
            </a:extLst>
          </p:cNvPr>
          <p:cNvSpPr/>
          <p:nvPr/>
        </p:nvSpPr>
        <p:spPr>
          <a:xfrm>
            <a:off x="6910020" y="2766690"/>
            <a:ext cx="5806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Letland</a:t>
            </a:r>
            <a:endParaRPr lang="en-US" sz="1000" b="0" i="0" u="none" strike="noStrike" kern="1200" cap="none" spc="0" baseline="0">
              <a:solidFill>
                <a:srgbClr val="000000"/>
              </a:solidFill>
              <a:uFillTx/>
              <a:latin typeface="Calibri"/>
            </a:endParaRPr>
          </a:p>
        </p:txBody>
      </p:sp>
      <p:sp>
        <p:nvSpPr>
          <p:cNvPr id="43" name="Rectangle 53">
            <a:extLst>
              <a:ext uri="{FF2B5EF4-FFF2-40B4-BE49-F238E27FC236}">
                <a16:creationId xmlns:a16="http://schemas.microsoft.com/office/drawing/2014/main" id="{C6BE9F4A-BDAE-1DCC-CD59-28DA1BF425A1}"/>
              </a:ext>
            </a:extLst>
          </p:cNvPr>
          <p:cNvSpPr/>
          <p:nvPr/>
        </p:nvSpPr>
        <p:spPr>
          <a:xfrm>
            <a:off x="6747540" y="2975576"/>
            <a:ext cx="5806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Litauen</a:t>
            </a:r>
            <a:endParaRPr lang="en-US" sz="1000" b="0" i="0" u="none" strike="noStrike" kern="1200" cap="none" spc="0" baseline="0">
              <a:solidFill>
                <a:srgbClr val="000000"/>
              </a:solidFill>
              <a:uFillTx/>
              <a:latin typeface="Calibri"/>
            </a:endParaRPr>
          </a:p>
        </p:txBody>
      </p:sp>
      <p:sp>
        <p:nvSpPr>
          <p:cNvPr id="44" name="Rectangle 54">
            <a:extLst>
              <a:ext uri="{FF2B5EF4-FFF2-40B4-BE49-F238E27FC236}">
                <a16:creationId xmlns:a16="http://schemas.microsoft.com/office/drawing/2014/main" id="{3B6E8BE8-CAD8-AD25-D4AE-3A787017D3EA}"/>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Malta</a:t>
            </a:r>
            <a:endParaRPr lang="en-US" sz="1000" b="0" i="0" u="none" strike="noStrike" kern="1200" cap="none" spc="0" baseline="0">
              <a:solidFill>
                <a:srgbClr val="000000"/>
              </a:solidFill>
              <a:uFillTx/>
              <a:latin typeface="Calibri"/>
            </a:endParaRPr>
          </a:p>
        </p:txBody>
      </p:sp>
      <p:sp>
        <p:nvSpPr>
          <p:cNvPr id="45" name="Rectangle 55">
            <a:extLst>
              <a:ext uri="{FF2B5EF4-FFF2-40B4-BE49-F238E27FC236}">
                <a16:creationId xmlns:a16="http://schemas.microsoft.com/office/drawing/2014/main" id="{4C690FCF-4630-3A65-2529-EC9379E8C95D}"/>
              </a:ext>
            </a:extLst>
          </p:cNvPr>
          <p:cNvSpPr/>
          <p:nvPr/>
        </p:nvSpPr>
        <p:spPr>
          <a:xfrm>
            <a:off x="8014021" y="5731651"/>
            <a:ext cx="559768"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Cypern</a:t>
            </a:r>
            <a:endParaRPr lang="en-US" sz="1000" b="0" i="0" u="none" strike="noStrike" kern="1200" cap="none" spc="0" baseline="0">
              <a:solidFill>
                <a:srgbClr val="000000"/>
              </a:solidFill>
              <a:uFillTx/>
              <a:latin typeface="Calibri"/>
            </a:endParaRPr>
          </a:p>
        </p:txBody>
      </p:sp>
      <p:sp>
        <p:nvSpPr>
          <p:cNvPr id="46" name="Rectangle 56">
            <a:extLst>
              <a:ext uri="{FF2B5EF4-FFF2-40B4-BE49-F238E27FC236}">
                <a16:creationId xmlns:a16="http://schemas.microsoft.com/office/drawing/2014/main" id="{9C0075E3-A8C9-512E-71FF-1A9F8FF83BBC}"/>
              </a:ext>
            </a:extLst>
          </p:cNvPr>
          <p:cNvSpPr/>
          <p:nvPr/>
        </p:nvSpPr>
        <p:spPr>
          <a:xfrm>
            <a:off x="5627455" y="2852507"/>
            <a:ext cx="66877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Danmark</a:t>
            </a:r>
            <a:endParaRPr lang="en-GB" sz="1000" b="0" i="0" u="none" strike="noStrike" kern="1200" cap="none" spc="0" baseline="0">
              <a:solidFill>
                <a:srgbClr val="000000"/>
              </a:solidFill>
              <a:uFillTx/>
              <a:latin typeface="Calibri"/>
            </a:endParaRPr>
          </a:p>
        </p:txBody>
      </p:sp>
      <p:sp>
        <p:nvSpPr>
          <p:cNvPr id="47" name="Rectangle 57">
            <a:extLst>
              <a:ext uri="{FF2B5EF4-FFF2-40B4-BE49-F238E27FC236}">
                <a16:creationId xmlns:a16="http://schemas.microsoft.com/office/drawing/2014/main" id="{EFCC15C6-C6EF-DFD5-BED0-5D5002EA8112}"/>
              </a:ext>
            </a:extLst>
          </p:cNvPr>
          <p:cNvSpPr/>
          <p:nvPr/>
        </p:nvSpPr>
        <p:spPr>
          <a:xfrm>
            <a:off x="6052495" y="4091190"/>
            <a:ext cx="50527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Østrig</a:t>
            </a:r>
            <a:endParaRPr lang="en-GB" sz="1000" b="0" i="0" u="none" strike="noStrike" kern="1200" cap="none" spc="0" baseline="0">
              <a:solidFill>
                <a:srgbClr val="000000"/>
              </a:solidFill>
              <a:uFillTx/>
              <a:latin typeface="Calibri"/>
            </a:endParaRPr>
          </a:p>
        </p:txBody>
      </p:sp>
      <p:sp>
        <p:nvSpPr>
          <p:cNvPr id="48" name="Rectangle 6">
            <a:extLst>
              <a:ext uri="{FF2B5EF4-FFF2-40B4-BE49-F238E27FC236}">
                <a16:creationId xmlns:a16="http://schemas.microsoft.com/office/drawing/2014/main" id="{D09BF4F9-3572-A0CB-E079-20D20A28A1BB}"/>
              </a:ext>
            </a:extLst>
          </p:cNvPr>
          <p:cNvSpPr/>
          <p:nvPr/>
        </p:nvSpPr>
        <p:spPr>
          <a:xfrm>
            <a:off x="-4389" y="1865"/>
            <a:ext cx="2656149"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EU-LANDE</a:t>
            </a:r>
          </a:p>
        </p:txBody>
      </p:sp>
      <p:sp>
        <p:nvSpPr>
          <p:cNvPr id="49" name="Larme 12">
            <a:extLst>
              <a:ext uri="{FF2B5EF4-FFF2-40B4-BE49-F238E27FC236}">
                <a16:creationId xmlns:a16="http://schemas.microsoft.com/office/drawing/2014/main" id="{2CD636E1-DE40-5692-39BC-663448B3EF17}"/>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50" name="TextBox 59">
            <a:extLst>
              <a:ext uri="{FF2B5EF4-FFF2-40B4-BE49-F238E27FC236}">
                <a16:creationId xmlns:a16="http://schemas.microsoft.com/office/drawing/2014/main" id="{4F7DF807-6141-B72D-B1D6-D6EB02249308}"/>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1" name="TextBox 60">
            <a:extLst>
              <a:ext uri="{FF2B5EF4-FFF2-40B4-BE49-F238E27FC236}">
                <a16:creationId xmlns:a16="http://schemas.microsoft.com/office/drawing/2014/main" id="{41B5EF33-C386-F13C-A8CE-4EBAA1C98889}"/>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2" name="TextBox 61">
            <a:extLst>
              <a:ext uri="{FF2B5EF4-FFF2-40B4-BE49-F238E27FC236}">
                <a16:creationId xmlns:a16="http://schemas.microsoft.com/office/drawing/2014/main" id="{FF9C1B5C-385A-64D8-92E0-EBADAD043D92}"/>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3" name="TextBox 62">
            <a:extLst>
              <a:ext uri="{FF2B5EF4-FFF2-40B4-BE49-F238E27FC236}">
                <a16:creationId xmlns:a16="http://schemas.microsoft.com/office/drawing/2014/main" id="{2C097E25-A4AD-3496-8241-75C3CB4B2722}"/>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4" name="TextBox 63">
            <a:extLst>
              <a:ext uri="{FF2B5EF4-FFF2-40B4-BE49-F238E27FC236}">
                <a16:creationId xmlns:a16="http://schemas.microsoft.com/office/drawing/2014/main" id="{63D89867-5B49-B187-6987-4363983C0CD9}"/>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5" name="TextBox 64">
            <a:extLst>
              <a:ext uri="{FF2B5EF4-FFF2-40B4-BE49-F238E27FC236}">
                <a16:creationId xmlns:a16="http://schemas.microsoft.com/office/drawing/2014/main" id="{0A79966B-DB1A-F055-247E-A76E06B4136E}"/>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6" name="TextBox 65">
            <a:extLst>
              <a:ext uri="{FF2B5EF4-FFF2-40B4-BE49-F238E27FC236}">
                <a16:creationId xmlns:a16="http://schemas.microsoft.com/office/drawing/2014/main" id="{582F4FE9-A9CA-6C72-6470-11F301A2949E}"/>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7" name="TextBox 66">
            <a:extLst>
              <a:ext uri="{FF2B5EF4-FFF2-40B4-BE49-F238E27FC236}">
                <a16:creationId xmlns:a16="http://schemas.microsoft.com/office/drawing/2014/main" id="{D091702C-6335-5863-ABCF-DFD0DC5F3457}"/>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4FB6179-1315-2F97-CC9F-984C1B08CE3F}"/>
              </a:ext>
            </a:extLst>
          </p:cNvPr>
          <p:cNvSpPr/>
          <p:nvPr/>
        </p:nvSpPr>
        <p:spPr>
          <a:xfrm rot="16200004">
            <a:off x="8043355"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3" name="Connecteur droit 10">
            <a:extLst>
              <a:ext uri="{FF2B5EF4-FFF2-40B4-BE49-F238E27FC236}">
                <a16:creationId xmlns:a16="http://schemas.microsoft.com/office/drawing/2014/main" id="{FB19A2F7-00F8-4F94-FC10-7CD1BD86D19A}"/>
              </a:ext>
            </a:extLst>
          </p:cNvPr>
          <p:cNvCxnSpPr/>
          <p:nvPr/>
        </p:nvCxnSpPr>
        <p:spPr>
          <a:xfrm>
            <a:off x="8899846" y="4858243"/>
            <a:ext cx="246220" cy="0"/>
          </a:xfrm>
          <a:prstGeom prst="straightConnector1">
            <a:avLst/>
          </a:prstGeom>
          <a:noFill/>
          <a:ln w="12701" cap="flat">
            <a:solidFill>
              <a:srgbClr val="00B0F0"/>
            </a:solidFill>
            <a:prstDash val="solid"/>
            <a:miter/>
          </a:ln>
        </p:spPr>
      </p:cxnSp>
      <p:sp>
        <p:nvSpPr>
          <p:cNvPr id="4" name="Rectangle 4">
            <a:extLst>
              <a:ext uri="{FF2B5EF4-FFF2-40B4-BE49-F238E27FC236}">
                <a16:creationId xmlns:a16="http://schemas.microsoft.com/office/drawing/2014/main" id="{A0A0D66E-D8D7-DB62-BDFD-6799BE4D82E3}"/>
              </a:ext>
            </a:extLst>
          </p:cNvPr>
          <p:cNvSpPr/>
          <p:nvPr/>
        </p:nvSpPr>
        <p:spPr>
          <a:xfrm>
            <a:off x="11969" y="-1216"/>
            <a:ext cx="4769583"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SCHENGENOMRÅDET</a:t>
            </a:r>
          </a:p>
        </p:txBody>
      </p:sp>
      <p:sp>
        <p:nvSpPr>
          <p:cNvPr id="5" name="Larme 12">
            <a:extLst>
              <a:ext uri="{FF2B5EF4-FFF2-40B4-BE49-F238E27FC236}">
                <a16:creationId xmlns:a16="http://schemas.microsoft.com/office/drawing/2014/main" id="{BE49F822-CFF6-A65B-B99D-2AA3B4FF5442}"/>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pic>
        <p:nvPicPr>
          <p:cNvPr id="6" name="Picture 2" descr="Map&#10;&#10;Description automatically generated">
            <a:extLst>
              <a:ext uri="{FF2B5EF4-FFF2-40B4-BE49-F238E27FC236}">
                <a16:creationId xmlns:a16="http://schemas.microsoft.com/office/drawing/2014/main" id="{CDEEBBD4-6DDB-B16F-19EC-1B18A34E4EFA}"/>
              </a:ext>
            </a:extLst>
          </p:cNvPr>
          <p:cNvPicPr>
            <a:picLocks noChangeAspect="1"/>
          </p:cNvPicPr>
          <p:nvPr/>
        </p:nvPicPr>
        <p:blipFill>
          <a:blip r:embed="rId3"/>
          <a:srcRect l="19725" t="4749" r="12039" b="-713"/>
          <a:stretch>
            <a:fillRect/>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77E4AC36-95BE-CA4F-F457-9C36CD270E73}"/>
              </a:ext>
            </a:extLst>
          </p:cNvPr>
          <p:cNvSpPr/>
          <p:nvPr/>
        </p:nvSpPr>
        <p:spPr>
          <a:xfrm>
            <a:off x="6055485"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FFFFFF"/>
                </a:solidFill>
                <a:uFillTx/>
                <a:latin typeface="Calibri"/>
              </a:rPr>
              <a:t>Vidste du at ... Du kan rejse frit mellem de 27 lande i Schengenområdet uden at skulle vise pas?</a:t>
            </a:r>
            <a:endParaRPr lang="en-GB" sz="1800" b="1"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6B7CC7-D3F2-7B6C-3183-C033E32FBF30}"/>
              </a:ext>
            </a:extLst>
          </p:cNvPr>
          <p:cNvSpPr/>
          <p:nvPr/>
        </p:nvSpPr>
        <p:spPr>
          <a:xfrm>
            <a:off x="1295403" y="1198878"/>
            <a:ext cx="6623474" cy="496931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F81100B1-F639-9C5E-B428-9820004D229D}"/>
              </a:ext>
            </a:extLst>
          </p:cNvPr>
          <p:cNvPicPr>
            <a:picLocks noChangeAspect="1"/>
          </p:cNvPicPr>
          <p:nvPr/>
        </p:nvPicPr>
        <p:blipFill>
          <a:blip r:embed="rId3"/>
          <a:srcRect l="22981" t="15416" r="4374"/>
          <a:stretch>
            <a:fillRect/>
          </a:stretch>
        </p:blipFill>
        <p:spPr>
          <a:xfrm>
            <a:off x="1295576" y="1198878"/>
            <a:ext cx="6642667" cy="4969315"/>
          </a:xfrm>
          <a:prstGeom prst="rect">
            <a:avLst/>
          </a:prstGeom>
          <a:noFill/>
          <a:ln cap="flat">
            <a:noFill/>
          </a:ln>
        </p:spPr>
      </p:pic>
      <p:pic>
        <p:nvPicPr>
          <p:cNvPr id="4" name="Picture 13">
            <a:extLst>
              <a:ext uri="{FF2B5EF4-FFF2-40B4-BE49-F238E27FC236}">
                <a16:creationId xmlns:a16="http://schemas.microsoft.com/office/drawing/2014/main" id="{C87FC35E-D0D4-9454-1D19-031B1F228D28}"/>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501944FB-E38A-415B-0F68-AA512F873266}"/>
              </a:ext>
            </a:extLst>
          </p:cNvPr>
          <p:cNvSpPr/>
          <p:nvPr/>
        </p:nvSpPr>
        <p:spPr>
          <a:xfrm rot="16200004">
            <a:off x="8043355"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sp>
        <p:nvSpPr>
          <p:cNvPr id="6" name="Rectangle 142">
            <a:extLst>
              <a:ext uri="{FF2B5EF4-FFF2-40B4-BE49-F238E27FC236}">
                <a16:creationId xmlns:a16="http://schemas.microsoft.com/office/drawing/2014/main" id="{B03709EC-A568-59AA-AD42-2791FB1B2347}"/>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CC085CF1-6E02-392C-5552-4B3C334F3968}"/>
              </a:ext>
            </a:extLst>
          </p:cNvPr>
          <p:cNvSpPr txBox="1"/>
          <p:nvPr/>
        </p:nvSpPr>
        <p:spPr>
          <a:xfrm>
            <a:off x="4556756" y="6168204"/>
            <a:ext cx="3362111" cy="338556"/>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EU-lande, der ikke anvender euroen</a:t>
            </a:r>
            <a:endParaRPr lang="en-US" sz="1600" b="1" i="0" u="none" strike="noStrike" kern="1200" cap="none" spc="0" baseline="0">
              <a:solidFill>
                <a:srgbClr val="FFFFFF"/>
              </a:solidFill>
              <a:uFillTx/>
              <a:latin typeface="Calibri"/>
            </a:endParaRPr>
          </a:p>
        </p:txBody>
      </p:sp>
      <p:sp>
        <p:nvSpPr>
          <p:cNvPr id="8" name="TextBox 39">
            <a:extLst>
              <a:ext uri="{FF2B5EF4-FFF2-40B4-BE49-F238E27FC236}">
                <a16:creationId xmlns:a16="http://schemas.microsoft.com/office/drawing/2014/main" id="{E15827DB-E451-BF14-3D3B-4E98088DD24F}"/>
              </a:ext>
            </a:extLst>
          </p:cNvPr>
          <p:cNvSpPr txBox="1"/>
          <p:nvPr/>
        </p:nvSpPr>
        <p:spPr>
          <a:xfrm>
            <a:off x="1295403" y="6168204"/>
            <a:ext cx="3261363" cy="338556"/>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EU-lande, der anvender euroen</a:t>
            </a:r>
          </a:p>
        </p:txBody>
      </p:sp>
      <p:sp>
        <p:nvSpPr>
          <p:cNvPr id="9" name="Rectangle 1">
            <a:extLst>
              <a:ext uri="{FF2B5EF4-FFF2-40B4-BE49-F238E27FC236}">
                <a16:creationId xmlns:a16="http://schemas.microsoft.com/office/drawing/2014/main" id="{2F2EEF8E-3EB6-7148-9C2E-1E0BB3236A18}"/>
              </a:ext>
            </a:extLst>
          </p:cNvPr>
          <p:cNvSpPr/>
          <p:nvPr/>
        </p:nvSpPr>
        <p:spPr>
          <a:xfrm>
            <a:off x="15343" y="1298"/>
            <a:ext cx="3546006"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EUROOMRÅDET</a:t>
            </a:r>
          </a:p>
        </p:txBody>
      </p:sp>
      <p:sp>
        <p:nvSpPr>
          <p:cNvPr id="10" name="Flowchart: Connector 5">
            <a:extLst>
              <a:ext uri="{FF2B5EF4-FFF2-40B4-BE49-F238E27FC236}">
                <a16:creationId xmlns:a16="http://schemas.microsoft.com/office/drawing/2014/main" id="{C29517CE-E7B7-AB9A-F5BC-B8DAAB5AB741}"/>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Calibri"/>
              </a:rPr>
              <a:t> 20</a:t>
            </a:r>
            <a:r>
              <a:rPr lang="da-DK" sz="2000" b="1" i="0" u="none" strike="noStrike" kern="1200" cap="none" spc="0" baseline="0">
                <a:solidFill>
                  <a:srgbClr val="000000"/>
                </a:solidFill>
                <a:uFillTx/>
                <a:latin typeface="Calibri"/>
              </a:rPr>
              <a:t> EU-lande benytter nu euroen som deres officielle valuta</a:t>
            </a:r>
            <a:endParaRPr lang="en-GB" sz="2000" b="1" i="0" u="none" strike="noStrike" kern="1200" cap="none" spc="0" baseline="0">
              <a:solidFill>
                <a:srgbClr val="000000"/>
              </a:solidFill>
              <a:uFillTx/>
              <a:latin typeface="Calibri"/>
            </a:endParaRPr>
          </a:p>
        </p:txBody>
      </p:sp>
      <p:sp>
        <p:nvSpPr>
          <p:cNvPr id="11" name="Larme 12">
            <a:extLst>
              <a:ext uri="{FF2B5EF4-FFF2-40B4-BE49-F238E27FC236}">
                <a16:creationId xmlns:a16="http://schemas.microsoft.com/office/drawing/2014/main" id="{956EBDB1-3F95-5EAE-88D2-D0D6D953FCF3}"/>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0">
            <a:extLst>
              <a:ext uri="{FF2B5EF4-FFF2-40B4-BE49-F238E27FC236}">
                <a16:creationId xmlns:a16="http://schemas.microsoft.com/office/drawing/2014/main" id="{BE654961-7D93-0FF8-6F66-E24D20B8E8F2}"/>
              </a:ext>
            </a:extLst>
          </p:cNvPr>
          <p:cNvCxnSpPr/>
          <p:nvPr/>
        </p:nvCxnSpPr>
        <p:spPr>
          <a:xfrm>
            <a:off x="8899846" y="4858243"/>
            <a:ext cx="246220"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C776A-6F0B-9401-6F71-6BA3AFDB0DE9}"/>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9485EE14-CE99-EF58-6633-DD0C6E3DEA58}"/>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69B0E881-684F-6928-10BA-B931231AC2F1}"/>
              </a:ext>
            </a:extLst>
          </p:cNvPr>
          <p:cNvSpPr txBox="1"/>
          <p:nvPr/>
        </p:nvSpPr>
        <p:spPr>
          <a:xfrm>
            <a:off x="518163" y="441956"/>
            <a:ext cx="3457648"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INDHOLDSFORTEGNELSE</a:t>
            </a:r>
          </a:p>
        </p:txBody>
      </p:sp>
      <p:pic>
        <p:nvPicPr>
          <p:cNvPr id="5" name="Content Placeholder 7">
            <a:extLst>
              <a:ext uri="{FF2B5EF4-FFF2-40B4-BE49-F238E27FC236}">
                <a16:creationId xmlns:a16="http://schemas.microsoft.com/office/drawing/2014/main" id="{6889046C-5A09-5311-D605-60AD826CB43C}"/>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5D68D168-56C3-14A0-F6AF-73DCE9469B08}"/>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E21E0413-8351-3BC3-9F7E-F76E3FDAE093}"/>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FE621DA0-55E9-D174-6E6E-640BBCCBC5E9}"/>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4F874A67-01C4-6F64-41B6-EEE8391CDC6F}"/>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840AA251-7A67-DAB6-DA96-ADEA5C0198CA}"/>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099C7CC8-69C1-7210-C6F7-508D1935BCDF}"/>
              </a:ext>
            </a:extLst>
          </p:cNvPr>
          <p:cNvSpPr txBox="1"/>
          <p:nvPr/>
        </p:nvSpPr>
        <p:spPr>
          <a:xfrm>
            <a:off x="718370" y="1259092"/>
            <a:ext cx="24078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HVAD ER EUROPA?</a:t>
            </a:r>
          </a:p>
        </p:txBody>
      </p:sp>
      <p:sp>
        <p:nvSpPr>
          <p:cNvPr id="12" name="TextBox 11">
            <a:extLst>
              <a:ext uri="{FF2B5EF4-FFF2-40B4-BE49-F238E27FC236}">
                <a16:creationId xmlns:a16="http://schemas.microsoft.com/office/drawing/2014/main" id="{89A51B15-5AD5-775D-7C4F-232D7B82F87F}"/>
              </a:ext>
            </a:extLst>
          </p:cNvPr>
          <p:cNvSpPr txBox="1"/>
          <p:nvPr/>
        </p:nvSpPr>
        <p:spPr>
          <a:xfrm>
            <a:off x="746113" y="2149242"/>
            <a:ext cx="30315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DET EUROPÆISKE PROJEKT</a:t>
            </a:r>
            <a:endParaRPr lang="en-IE" sz="1800" b="0" i="0" u="none" strike="noStrike" kern="1200" cap="none" spc="0" baseline="0">
              <a:solidFill>
                <a:srgbClr val="000000"/>
              </a:solidFill>
              <a:uFillTx/>
              <a:latin typeface="Calibri"/>
            </a:endParaRPr>
          </a:p>
        </p:txBody>
      </p:sp>
      <p:sp>
        <p:nvSpPr>
          <p:cNvPr id="13" name="TextBox 12">
            <a:extLst>
              <a:ext uri="{FF2B5EF4-FFF2-40B4-BE49-F238E27FC236}">
                <a16:creationId xmlns:a16="http://schemas.microsoft.com/office/drawing/2014/main" id="{D5247AFC-9232-37CF-91F2-EE3DFF99F1A5}"/>
              </a:ext>
            </a:extLst>
          </p:cNvPr>
          <p:cNvSpPr txBox="1"/>
          <p:nvPr/>
        </p:nvSpPr>
        <p:spPr>
          <a:xfrm>
            <a:off x="771991" y="301215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HVAD LAVER EU?</a:t>
            </a:r>
          </a:p>
        </p:txBody>
      </p:sp>
      <p:sp>
        <p:nvSpPr>
          <p:cNvPr id="14" name="TextBox 13">
            <a:extLst>
              <a:ext uri="{FF2B5EF4-FFF2-40B4-BE49-F238E27FC236}">
                <a16:creationId xmlns:a16="http://schemas.microsoft.com/office/drawing/2014/main" id="{79E6730E-62C6-B84F-9D4A-FC854F512493}"/>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HVORDAN FUNGERER EU?</a:t>
            </a:r>
          </a:p>
        </p:txBody>
      </p:sp>
      <p:sp>
        <p:nvSpPr>
          <p:cNvPr id="15" name="TextBox 14">
            <a:extLst>
              <a:ext uri="{FF2B5EF4-FFF2-40B4-BE49-F238E27FC236}">
                <a16:creationId xmlns:a16="http://schemas.microsoft.com/office/drawing/2014/main" id="{3E011EC4-2857-8471-BE35-78A88A97458B}"/>
              </a:ext>
            </a:extLst>
          </p:cNvPr>
          <p:cNvSpPr txBox="1"/>
          <p:nvPr/>
        </p:nvSpPr>
        <p:spPr>
          <a:xfrm>
            <a:off x="731199" y="4388635"/>
            <a:ext cx="303157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2000" b="1" i="0" u="none" strike="noStrike" kern="1200" cap="none" spc="0" baseline="0">
                <a:solidFill>
                  <a:srgbClr val="000000"/>
                </a:solidFill>
                <a:uFillTx/>
                <a:latin typeface="Calibri"/>
              </a:rPr>
              <a:t>HVOR FINDER JEG FLERE OPLYSNINGER?</a:t>
            </a:r>
            <a:endParaRPr lang="en-IE" sz="2000" b="1" i="0" u="none" strike="noStrike" kern="1200" cap="none" spc="0" baseline="0">
              <a:solidFill>
                <a:srgbClr val="000000"/>
              </a:solidFill>
              <a:uFillTx/>
              <a:latin typeface="Calibri"/>
            </a:endParaRPr>
          </a:p>
        </p:txBody>
      </p:sp>
      <p:sp>
        <p:nvSpPr>
          <p:cNvPr id="16" name="TextBox 15">
            <a:extLst>
              <a:ext uri="{FF2B5EF4-FFF2-40B4-BE49-F238E27FC236}">
                <a16:creationId xmlns:a16="http://schemas.microsoft.com/office/drawing/2014/main" id="{32DB90F2-F564-DF7C-6A15-C707EEBF7BC9}"/>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920FFA77-C187-8E93-D980-20BCF1FD50F0}"/>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HOLD KONTAKTEN</a:t>
            </a:r>
          </a:p>
        </p:txBody>
      </p:sp>
      <p:sp>
        <p:nvSpPr>
          <p:cNvPr id="18" name="TextBox 17">
            <a:extLst>
              <a:ext uri="{FF2B5EF4-FFF2-40B4-BE49-F238E27FC236}">
                <a16:creationId xmlns:a16="http://schemas.microsoft.com/office/drawing/2014/main" id="{BA06F6FB-1E66-C249-3C13-18B84737AE9C}"/>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7E94E-A9D8-5E73-5662-F4EA8D3A34AF}"/>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0AF1BAD9-F610-5A9A-27AF-04AD44BB0D03}"/>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94D60989-4F8F-9111-0EC0-2D703935F3F4}"/>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A4E49288-D29E-AB63-29D4-A342A427025A}"/>
              </a:ext>
            </a:extLst>
          </p:cNvPr>
          <p:cNvSpPr/>
          <p:nvPr/>
        </p:nvSpPr>
        <p:spPr>
          <a:xfrm rot="5400013">
            <a:off x="964710"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F7554B55-271D-F7D1-EACB-1F0B64962BBF}"/>
              </a:ext>
            </a:extLst>
          </p:cNvPr>
          <p:cNvSpPr txBox="1"/>
          <p:nvPr/>
        </p:nvSpPr>
        <p:spPr>
          <a:xfrm>
            <a:off x="335283" y="2451140"/>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HVAD LAVER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7C795C6B-C52D-FF5F-7C28-4433BE5340BA}"/>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9192-62CB-C249-2AFD-90574EB903D0}"/>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711C7E66-FB28-700D-1147-55887888B223}"/>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C1AFF1CD-5AB0-7111-A0F2-FBA727594D5C}"/>
              </a:ext>
            </a:extLst>
          </p:cNvPr>
          <p:cNvSpPr txBox="1"/>
          <p:nvPr/>
        </p:nvSpPr>
        <p:spPr>
          <a:xfrm>
            <a:off x="595310" y="749615"/>
            <a:ext cx="4238628" cy="393953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5000" b="1" i="0" u="none" strike="noStrike" kern="1200" cap="none" spc="0" baseline="0">
                <a:solidFill>
                  <a:srgbClr val="FFFFFF"/>
                </a:solidFill>
                <a:uFillTx/>
                <a:latin typeface="Calibri"/>
              </a:rPr>
              <a:t>HVAD TROR DU, AT DEN EUROPÆISKE UNION GØR FOR DIG?</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712B7FE5-9934-F8DA-BCBD-52BEB870DDCB}"/>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090F-96B4-5033-E015-7AEF39A30517}"/>
              </a:ext>
            </a:extLst>
          </p:cNvPr>
          <p:cNvSpPr txBox="1">
            <a:spLocks noGrp="1"/>
          </p:cNvSpPr>
          <p:nvPr>
            <p:ph type="title"/>
          </p:nvPr>
        </p:nvSpPr>
        <p:spPr>
          <a:xfrm>
            <a:off x="798198" y="406651"/>
            <a:ext cx="8345801" cy="995424"/>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da-DK" sz="2900" b="1">
                <a:solidFill>
                  <a:srgbClr val="C00000"/>
                </a:solidFill>
                <a:latin typeface="Calibri"/>
              </a:rPr>
              <a:t>STUDIER, ARBEJDE OG FRIVILLIGT ARBEJDE</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92F1ED29-E19D-038F-12A1-6B270F25F5F8}"/>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19459D85-E1E7-BB0B-9424-B41019F75EA0}"/>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E7E8B2CC-12B2-0C84-8C74-C495A86F0365}"/>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700" b="0" i="0" u="none" strike="noStrike" kern="1200" cap="none" spc="0" baseline="0">
                  <a:solidFill>
                    <a:srgbClr val="FFFFFF"/>
                  </a:solidFill>
                  <a:uFillTx/>
                  <a:latin typeface="Calibri"/>
                </a:rPr>
                <a:t>Ungdomsgarantien</a:t>
              </a:r>
              <a:endParaRPr lang="en-US" sz="17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A7BEE49C-13E0-ACA2-6004-DB2DBDF324B9}"/>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B1D59471-BD86-E48D-560E-5FCADAFA6DF0}"/>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EURES</a:t>
              </a:r>
            </a:p>
          </p:txBody>
        </p:sp>
        <p:sp>
          <p:nvSpPr>
            <p:cNvPr id="8" name="Rectangle 7">
              <a:extLst>
                <a:ext uri="{FF2B5EF4-FFF2-40B4-BE49-F238E27FC236}">
                  <a16:creationId xmlns:a16="http://schemas.microsoft.com/office/drawing/2014/main" id="{FA813A00-0D52-9B01-9C2E-0138F4E49F7F}"/>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94847FE-5BD7-436F-5268-A9164E9B5AED}"/>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ERASMUS+</a:t>
              </a:r>
            </a:p>
          </p:txBody>
        </p:sp>
        <p:sp>
          <p:nvSpPr>
            <p:cNvPr id="10" name="Rectangle 9">
              <a:extLst>
                <a:ext uri="{FF2B5EF4-FFF2-40B4-BE49-F238E27FC236}">
                  <a16:creationId xmlns:a16="http://schemas.microsoft.com/office/drawing/2014/main" id="{51B0DADC-33F0-8802-A45D-C92F941C2E6E}"/>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C4C69B57-FBF4-D0FF-CCC1-2420A7914278}"/>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700" b="0" i="0" u="none" strike="noStrike" kern="1200" cap="none" spc="0" baseline="0">
                  <a:solidFill>
                    <a:srgbClr val="FFFFFF"/>
                  </a:solidFill>
                  <a:uFillTx/>
                  <a:latin typeface="Calibri"/>
                </a:rPr>
                <a:t>Det Europæiske Solidaritetskorps</a:t>
              </a:r>
              <a:endParaRPr lang="en-US" sz="17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04264822-F9B1-9556-AFF6-596A68C31F91}"/>
              </a:ext>
            </a:extLst>
          </p:cNvPr>
          <p:cNvSpPr/>
          <p:nvPr/>
        </p:nvSpPr>
        <p:spPr>
          <a:xfrm rot="5400013">
            <a:off x="205397"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367C4821-3745-3D49-D8D8-99B4C3972222}"/>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07BADD92-F494-393A-D927-3BBA4C63845F}"/>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F22B4BD2-C196-5C02-90AA-D9C342D443C6}"/>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ECCA5ECE-4B06-995F-054E-29A21BE7935C}"/>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518F9541-EFBD-080B-F2C4-37900D4695E0}"/>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18" name="Connecteur droit 10">
            <a:extLst>
              <a:ext uri="{FF2B5EF4-FFF2-40B4-BE49-F238E27FC236}">
                <a16:creationId xmlns:a16="http://schemas.microsoft.com/office/drawing/2014/main" id="{F3352B30-4799-CDE8-535B-DB9B079CED9E}"/>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6C40-3E77-014F-4C94-B429C5516016}"/>
              </a:ext>
            </a:extLst>
          </p:cNvPr>
          <p:cNvSpPr txBox="1">
            <a:spLocks noGrp="1"/>
          </p:cNvSpPr>
          <p:nvPr>
            <p:ph type="title"/>
          </p:nvPr>
        </p:nvSpPr>
        <p:spPr>
          <a:xfrm>
            <a:off x="967736" y="437128"/>
            <a:ext cx="8176263" cy="858264"/>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fr-FR" sz="2900" b="1">
                <a:solidFill>
                  <a:srgbClr val="C00000"/>
                </a:solidFill>
                <a:latin typeface="Calibri"/>
              </a:rPr>
              <a:t>REJSER</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40E6E5C3-0913-A973-5EC6-871F5610D308}"/>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9AA20592-F02F-E24A-2F02-9C82CD7F23FC}"/>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79EA6085-00F6-C616-5596-D74D6C51665C}"/>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Discover EU</a:t>
              </a:r>
              <a:endParaRPr lang="en-US" sz="14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B4CCA08E-346F-1C06-20FF-488C9ED27135}"/>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E8D99658-C78A-596A-52F0-CFFCA59BE028}"/>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Gratis roaming</a:t>
              </a:r>
              <a:endParaRPr lang="en-US" sz="14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5EF4123D-8CFE-6911-9A28-BDDEC28FA4D1}"/>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3796B352-9547-24DF-7CE6-08042C64DE94}"/>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Omsorgsarbejde</a:t>
              </a:r>
              <a:endParaRPr lang="en-US" sz="14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64225AF9-0A39-8935-66FC-E2EC859399FC}"/>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5B34C1D9-7637-3E96-6A9A-A765BC1521F7}"/>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Passagerrettigheder</a:t>
              </a:r>
              <a:endParaRPr lang="en-US" sz="14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19A2F5F8-39FC-4868-E476-DA511A641302}"/>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B52EC4C7-00EB-A416-897D-037035123E7C}"/>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Adgang til digitale abonnementer</a:t>
              </a:r>
              <a:endParaRPr lang="en-US" sz="14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6FCB85FE-CC90-E7D6-3A6E-5D506A4AA603}"/>
              </a:ext>
            </a:extLst>
          </p:cNvPr>
          <p:cNvSpPr/>
          <p:nvPr/>
        </p:nvSpPr>
        <p:spPr>
          <a:xfrm rot="5400013">
            <a:off x="32922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F21AA54E-BE82-BC4F-DBFB-37F3D7515ACE}"/>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59CDF3DD-71C0-C094-C859-3E4031EA1865}"/>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5A18F45B-7187-1106-252B-860115929C10}"/>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6E604529-070F-67DE-0420-59BFAD4367FA}"/>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238224B9-13BB-EEB8-F3A4-EB60DB70197E}"/>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3">
            <a:extLst>
              <a:ext uri="{FF2B5EF4-FFF2-40B4-BE49-F238E27FC236}">
                <a16:creationId xmlns:a16="http://schemas.microsoft.com/office/drawing/2014/main" id="{4BB9C9D0-C1CE-6C20-6ECD-B76709CE178E}"/>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21" name="Connecteur droit 10">
            <a:extLst>
              <a:ext uri="{FF2B5EF4-FFF2-40B4-BE49-F238E27FC236}">
                <a16:creationId xmlns:a16="http://schemas.microsoft.com/office/drawing/2014/main" id="{AC93B08F-EA32-DF35-7F08-33F9A4E53C7A}"/>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2196-C700-972E-16D8-FA2E6F8FD8E4}"/>
              </a:ext>
            </a:extLst>
          </p:cNvPr>
          <p:cNvSpPr txBox="1">
            <a:spLocks noGrp="1"/>
          </p:cNvSpPr>
          <p:nvPr>
            <p:ph type="title"/>
          </p:nvPr>
        </p:nvSpPr>
        <p:spPr>
          <a:xfrm>
            <a:off x="920188" y="158877"/>
            <a:ext cx="8176263" cy="1460497"/>
          </a:xfrm>
        </p:spPr>
        <p:txBody>
          <a:bodyPr/>
          <a:lstStyle/>
          <a:p>
            <a:pPr lvl="0"/>
            <a:r>
              <a:rPr lang="fr-FR" sz="2900" b="1">
                <a:solidFill>
                  <a:srgbClr val="C00000"/>
                </a:solidFill>
                <a:latin typeface="Calibri"/>
              </a:rPr>
              <a:t>     </a:t>
            </a:r>
            <a:br>
              <a:rPr lang="fr-FR" sz="2900" b="1">
                <a:solidFill>
                  <a:srgbClr val="C00000"/>
                </a:solidFill>
                <a:latin typeface="Calibri"/>
              </a:rPr>
            </a:br>
            <a:r>
              <a:rPr lang="fr-FR" sz="2900" b="1">
                <a:solidFill>
                  <a:srgbClr val="C00000"/>
                </a:solidFill>
                <a:latin typeface="Calibri"/>
              </a:rPr>
              <a:t>… OG MEGET MERE</a:t>
            </a:r>
            <a:br>
              <a:rPr lang="fr-FR" sz="2900" b="1">
                <a:solidFill>
                  <a:srgbClr val="C00000"/>
                </a:solidFill>
                <a:latin typeface="Calibri"/>
              </a:rPr>
            </a:br>
            <a:br>
              <a:rPr lang="fr-FR" sz="2900" b="1">
                <a:solidFill>
                  <a:srgbClr val="C00000"/>
                </a:solidFill>
                <a:latin typeface="Calibri"/>
              </a:rPr>
            </a:br>
            <a:endParaRPr lang="en-IE" sz="2700">
              <a:latin typeface="Calibri"/>
            </a:endParaRPr>
          </a:p>
        </p:txBody>
      </p:sp>
      <p:grpSp>
        <p:nvGrpSpPr>
          <p:cNvPr id="3" name="Content Placeholder 3">
            <a:extLst>
              <a:ext uri="{FF2B5EF4-FFF2-40B4-BE49-F238E27FC236}">
                <a16:creationId xmlns:a16="http://schemas.microsoft.com/office/drawing/2014/main" id="{8DBEC63E-D6EE-39B6-27A7-E85BFE397AB4}"/>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7DBD9310-5BF7-1D89-592B-00D94F9ADFB1}"/>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16DF3217-D3BB-0BD7-58AD-125337D08191}"/>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Deltagelse</a:t>
              </a:r>
              <a:endParaRPr lang="en-US" sz="16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78FE973E-120C-5BC7-10FF-F695682345D5}"/>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686C68D-8A9D-511D-A58F-70818D281833}"/>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Miljøbeskyttelse</a:t>
              </a:r>
              <a:endParaRPr lang="en-US" sz="16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7F7C0BF8-0108-6362-FB05-B468CDEEEACE}"/>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472005D-6852-708F-DBEF-86E82CD02132}"/>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Forbrugerrettigheder og -sikkerhed</a:t>
              </a:r>
              <a:endParaRPr lang="en-US" sz="16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E8C87D6B-9C81-998C-E3D3-0E10B86A8ECB}"/>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3BEB8026-375B-CF8C-1186-B4B5DF53C8EC}"/>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EU-finansierede projekter</a:t>
              </a:r>
              <a:endParaRPr lang="en-US" sz="16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8D2FDCCF-505E-4EA1-2471-D58C880EB42A}"/>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56C8D627-A1C5-B858-1783-176A7DAB1184}"/>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EU i verden</a:t>
              </a:r>
              <a:endParaRPr lang="en-US" sz="16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7C738E8C-AAF9-ED11-F2AD-A9EFFE1CD5AD}"/>
              </a:ext>
            </a:extLst>
          </p:cNvPr>
          <p:cNvSpPr/>
          <p:nvPr/>
        </p:nvSpPr>
        <p:spPr>
          <a:xfrm rot="5400013">
            <a:off x="338817"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30233E86-D925-1D1F-D364-295C830E35D0}"/>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90467F00-0DFB-BF1E-5D51-7717394B7826}"/>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D04B173E-48E2-F51E-DDB6-5AD101AE6B82}"/>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6A8F12CC-B398-4BEE-CC89-FB5A24CDC88E}"/>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1">
            <a:extLst>
              <a:ext uri="{FF2B5EF4-FFF2-40B4-BE49-F238E27FC236}">
                <a16:creationId xmlns:a16="http://schemas.microsoft.com/office/drawing/2014/main" id="{82533B74-B25A-B676-C271-CF8659905B1E}"/>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2">
            <a:extLst>
              <a:ext uri="{FF2B5EF4-FFF2-40B4-BE49-F238E27FC236}">
                <a16:creationId xmlns:a16="http://schemas.microsoft.com/office/drawing/2014/main" id="{5B8140D1-1AC6-4C2A-5A1C-EFD33BE13FA7}"/>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21" name="Connecteur droit 10">
            <a:extLst>
              <a:ext uri="{FF2B5EF4-FFF2-40B4-BE49-F238E27FC236}">
                <a16:creationId xmlns:a16="http://schemas.microsoft.com/office/drawing/2014/main" id="{B7BC9D5A-444A-C088-E625-7A4280FB2324}"/>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07D7-884E-71AA-616F-7B4257F3E048}"/>
              </a:ext>
            </a:extLst>
          </p:cNvPr>
          <p:cNvSpPr txBox="1">
            <a:spLocks noGrp="1"/>
          </p:cNvSpPr>
          <p:nvPr>
            <p:ph type="title"/>
          </p:nvPr>
        </p:nvSpPr>
        <p:spPr>
          <a:xfrm>
            <a:off x="982980" y="148580"/>
            <a:ext cx="8176263" cy="1460497"/>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fr-FR" sz="2900" b="1">
                <a:solidFill>
                  <a:srgbClr val="C00000"/>
                </a:solidFill>
                <a:latin typeface="Calibri"/>
              </a:rPr>
              <a:t>EU'S PRIORITETER</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057C9648-6C41-3695-85C2-944F94FFA57E}"/>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8084CD5E-3F40-17D1-72F2-79737E68814F}"/>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E7EB804E-B6E5-93E7-8691-42DC36941906}"/>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800" b="0" i="0" u="none" strike="noStrike" kern="1200" cap="none" spc="0" baseline="0">
                  <a:solidFill>
                    <a:srgbClr val="FFFFFF"/>
                  </a:solidFill>
                  <a:uFillTx/>
                  <a:latin typeface="Calibri"/>
                </a:rPr>
                <a:t>Den grønne pagt</a:t>
              </a:r>
              <a:endParaRPr lang="en-US" sz="18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BB43B4CA-0032-702C-C34E-519ED0F8D061}"/>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2F492A20-D001-FE4E-BB5A-BB4FD4B3DF03}"/>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76FFAC2F-290B-4594-C674-213E513861F3}"/>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6F638BEF-2E4C-505C-8D52-98EDFD6DEADC}"/>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800" b="0" i="0" u="none" strike="noStrike" kern="1200" cap="none" spc="0" baseline="0">
                  <a:solidFill>
                    <a:srgbClr val="FFFFFF"/>
                  </a:solidFill>
                  <a:uFillTx/>
                  <a:latin typeface="Calibri"/>
                </a:rPr>
                <a:t>Digitalisering</a:t>
              </a:r>
              <a:endParaRPr lang="en-US" sz="18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764BF144-29AB-C6F6-CA26-0DB76D0EBBF4}"/>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3EC07F41-4138-7F58-DF8C-8FC0CD7D1CCB}"/>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800" b="0" i="0" u="none" strike="noStrike" kern="1200" cap="none" spc="0" baseline="0">
                  <a:solidFill>
                    <a:srgbClr val="FFFFFF"/>
                  </a:solidFill>
                  <a:uFillTx/>
                  <a:latin typeface="Calibri"/>
                </a:rPr>
                <a:t>Ligestilling</a:t>
              </a:r>
              <a:endParaRPr lang="en-US" sz="18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8F32CCB0-3086-B914-03A2-6B87E67A82CD}"/>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73748FC1-CCA3-B801-DA4B-C3C400934CC8}"/>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9CCF8411-B172-55DD-CACD-174C9306C419}"/>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4FA4686B-F1D3-703C-58E2-E5B37AA96742}"/>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2">
            <a:extLst>
              <a:ext uri="{FF2B5EF4-FFF2-40B4-BE49-F238E27FC236}">
                <a16:creationId xmlns:a16="http://schemas.microsoft.com/office/drawing/2014/main" id="{56F78841-A6BD-AB90-32BE-81A3FC8C5357}"/>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0">
            <a:extLst>
              <a:ext uri="{FF2B5EF4-FFF2-40B4-BE49-F238E27FC236}">
                <a16:creationId xmlns:a16="http://schemas.microsoft.com/office/drawing/2014/main" id="{B0E0AEDA-EC89-80CD-C3F8-F2DCA5C8AB66}"/>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18" name="Connecteur droit 10">
            <a:extLst>
              <a:ext uri="{FF2B5EF4-FFF2-40B4-BE49-F238E27FC236}">
                <a16:creationId xmlns:a16="http://schemas.microsoft.com/office/drawing/2014/main" id="{F253EAE5-AB8F-0029-6606-D2D6CF6A4CA8}"/>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8D460-F193-224C-1823-5E42CB3615D0}"/>
              </a:ext>
            </a:extLst>
          </p:cNvPr>
          <p:cNvSpPr txBox="1">
            <a:spLocks noGrp="1"/>
          </p:cNvSpPr>
          <p:nvPr>
            <p:ph type="title"/>
          </p:nvPr>
        </p:nvSpPr>
        <p:spPr>
          <a:xfrm>
            <a:off x="967736" y="148580"/>
            <a:ext cx="8176263" cy="1460497"/>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en-US" sz="2900" b="1">
                <a:solidFill>
                  <a:srgbClr val="C00000"/>
                </a:solidFill>
                <a:latin typeface="Calibri"/>
              </a:rPr>
              <a:t>2022: EU'S SOLIDARITET MED UKRAINE</a:t>
            </a:r>
            <a:br>
              <a:rPr lang="fr-FR" sz="2900" b="1">
                <a:solidFill>
                  <a:srgbClr val="C00000"/>
                </a:solidFill>
                <a:latin typeface="TrebuchetMS-Bold"/>
              </a:rPr>
            </a:br>
            <a:br>
              <a:rPr lang="fr-FR" sz="2900" b="1">
                <a:solidFill>
                  <a:srgbClr val="C00000"/>
                </a:solidFill>
                <a:latin typeface="TrebuchetMS-Bold"/>
              </a:rPr>
            </a:br>
            <a:endParaRPr lang="en-IE" sz="2700"/>
          </a:p>
        </p:txBody>
      </p:sp>
      <p:sp>
        <p:nvSpPr>
          <p:cNvPr id="3" name="Larme 13">
            <a:extLst>
              <a:ext uri="{FF2B5EF4-FFF2-40B4-BE49-F238E27FC236}">
                <a16:creationId xmlns:a16="http://schemas.microsoft.com/office/drawing/2014/main" id="{EB717087-BA87-DF95-9BA3-368FE576A4B8}"/>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11">
            <a:extLst>
              <a:ext uri="{FF2B5EF4-FFF2-40B4-BE49-F238E27FC236}">
                <a16:creationId xmlns:a16="http://schemas.microsoft.com/office/drawing/2014/main" id="{9AFEF47E-F1AB-7A2E-2914-828D759C788B}"/>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5" name="Rectangle 12">
            <a:extLst>
              <a:ext uri="{FF2B5EF4-FFF2-40B4-BE49-F238E27FC236}">
                <a16:creationId xmlns:a16="http://schemas.microsoft.com/office/drawing/2014/main" id="{30373F1D-168C-72CD-B9D8-4ED7406DA141}"/>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sp>
        <p:nvSpPr>
          <p:cNvPr id="6" name="TextBox 7">
            <a:extLst>
              <a:ext uri="{FF2B5EF4-FFF2-40B4-BE49-F238E27FC236}">
                <a16:creationId xmlns:a16="http://schemas.microsoft.com/office/drawing/2014/main" id="{890ADD46-6AA5-0450-DDE1-9791A2F48712}"/>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7" name="Connecteur droit 10">
            <a:extLst>
              <a:ext uri="{FF2B5EF4-FFF2-40B4-BE49-F238E27FC236}">
                <a16:creationId xmlns:a16="http://schemas.microsoft.com/office/drawing/2014/main" id="{C74C2813-72DB-CB8F-84CC-D23F85F8E3E7}"/>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54">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8F9-BFB7-AE2F-ACF0-2B99C8CEC89E}"/>
              </a:ext>
            </a:extLst>
          </p:cNvPr>
          <p:cNvSpPr txBox="1">
            <a:spLocks noGrp="1"/>
          </p:cNvSpPr>
          <p:nvPr>
            <p:ph type="title"/>
          </p:nvPr>
        </p:nvSpPr>
        <p:spPr>
          <a:xfrm>
            <a:off x="967736" y="133337"/>
            <a:ext cx="8176263" cy="1460497"/>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fr-FR" sz="2900" b="1">
                <a:solidFill>
                  <a:srgbClr val="C00000"/>
                </a:solidFill>
                <a:latin typeface="Calibri"/>
              </a:rPr>
              <a:t>2022: DET EUROPÆISKE UNGDOMSÅR</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A654DFE5-7E27-4654-59E8-7ADD769FEE09}"/>
              </a:ext>
            </a:extLst>
          </p:cNvPr>
          <p:cNvGrpSpPr/>
          <p:nvPr/>
        </p:nvGrpSpPr>
        <p:grpSpPr>
          <a:xfrm>
            <a:off x="1342229" y="1246025"/>
            <a:ext cx="6459541" cy="4930938"/>
            <a:chOff x="1342229" y="1246025"/>
            <a:chExt cx="6459541" cy="4930938"/>
          </a:xfrm>
        </p:grpSpPr>
        <p:sp>
          <p:nvSpPr>
            <p:cNvPr id="4" name="Rectangle 3">
              <a:extLst>
                <a:ext uri="{FF2B5EF4-FFF2-40B4-BE49-F238E27FC236}">
                  <a16:creationId xmlns:a16="http://schemas.microsoft.com/office/drawing/2014/main" id="{3ECBFCCE-B7B4-A895-57BB-5A546C4D1CC0}"/>
                </a:ext>
              </a:extLst>
            </p:cNvPr>
            <p:cNvSpPr/>
            <p:nvPr/>
          </p:nvSpPr>
          <p:spPr>
            <a:xfrm>
              <a:off x="1342229" y="1246025"/>
              <a:ext cx="6071963" cy="4487152"/>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9D05E39B-F6EE-4D9B-76C2-02F3C4B5CAAF}"/>
                </a:ext>
              </a:extLst>
            </p:cNvPr>
            <p:cNvSpPr/>
            <p:nvPr/>
          </p:nvSpPr>
          <p:spPr>
            <a:xfrm>
              <a:off x="2569546" y="4919572"/>
              <a:ext cx="5232224" cy="1257391"/>
            </a:xfrm>
            <a:custGeom>
              <a:avLst/>
              <a:gdLst>
                <a:gd name="f0" fmla="val 10800000"/>
                <a:gd name="f1" fmla="val 5400000"/>
                <a:gd name="f2" fmla="val 180"/>
                <a:gd name="f3" fmla="val w"/>
                <a:gd name="f4" fmla="val h"/>
                <a:gd name="f5" fmla="val 0"/>
                <a:gd name="f6" fmla="val 5232222"/>
                <a:gd name="f7" fmla="val 1257390"/>
                <a:gd name="f8" fmla="+- 0 0 -90"/>
                <a:gd name="f9" fmla="*/ f3 1 5232222"/>
                <a:gd name="f10" fmla="*/ f4 1 1257390"/>
                <a:gd name="f11" fmla="+- f7 0 f5"/>
                <a:gd name="f12" fmla="+- f6 0 f5"/>
                <a:gd name="f13" fmla="*/ f8 f0 1"/>
                <a:gd name="f14" fmla="*/ f12 1 5232222"/>
                <a:gd name="f15" fmla="*/ f11 1 1257390"/>
                <a:gd name="f16" fmla="*/ 0 f12 1"/>
                <a:gd name="f17" fmla="*/ 0 f11 1"/>
                <a:gd name="f18" fmla="*/ 5232222 f12 1"/>
                <a:gd name="f19" fmla="*/ 1257390 f11 1"/>
                <a:gd name="f20" fmla="*/ f13 1 f2"/>
                <a:gd name="f21" fmla="*/ f16 1 5232222"/>
                <a:gd name="f22" fmla="*/ f17 1 1257390"/>
                <a:gd name="f23" fmla="*/ f18 1 5232222"/>
                <a:gd name="f24" fmla="*/ f19 1 12573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232222" h="1257390">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60963" tIns="60963" rIns="60963" bIns="60963" anchor="ctr" anchorCtr="1" compatLnSpc="1">
              <a:noAutofit/>
            </a:bodyPr>
            <a:lstStyle/>
            <a:p>
              <a:pPr marL="0" marR="0" lvl="0" indent="0" algn="ctr" defTabSz="1422404" rtl="0" fontAlgn="auto" hangingPunct="1">
                <a:lnSpc>
                  <a:spcPct val="90000"/>
                </a:lnSpc>
                <a:spcBef>
                  <a:spcPts val="0"/>
                </a:spcBef>
                <a:spcAft>
                  <a:spcPts val="200"/>
                </a:spcAft>
                <a:buNone/>
                <a:tabLst/>
                <a:defRPr sz="1800" b="0" i="0" u="none" strike="noStrike" kern="0" cap="none" spc="0" baseline="0">
                  <a:solidFill>
                    <a:srgbClr val="000000"/>
                  </a:solidFill>
                  <a:uFillTx/>
                </a:defRPr>
              </a:pPr>
              <a:r>
                <a:rPr lang="en-US" sz="3200" b="0" i="0" u="none" strike="noStrike" kern="1200" cap="none" spc="0" baseline="0">
                  <a:solidFill>
                    <a:srgbClr val="FFFFFF"/>
                  </a:solidFill>
                  <a:uFillTx/>
                  <a:latin typeface="Calibri"/>
                </a:rPr>
                <a:t>Det europæiske ungdomsår</a:t>
              </a:r>
            </a:p>
          </p:txBody>
        </p:sp>
      </p:grpSp>
      <p:sp>
        <p:nvSpPr>
          <p:cNvPr id="6" name="Larme 13">
            <a:extLst>
              <a:ext uri="{FF2B5EF4-FFF2-40B4-BE49-F238E27FC236}">
                <a16:creationId xmlns:a16="http://schemas.microsoft.com/office/drawing/2014/main" id="{691FF913-C92F-4587-7E26-D81875941794}"/>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Rectangle 4">
            <a:extLst>
              <a:ext uri="{FF2B5EF4-FFF2-40B4-BE49-F238E27FC236}">
                <a16:creationId xmlns:a16="http://schemas.microsoft.com/office/drawing/2014/main" id="{BD366B76-83C6-BC12-2CE2-63756736F429}"/>
              </a:ext>
            </a:extLst>
          </p:cNvPr>
          <p:cNvSpPr/>
          <p:nvPr/>
        </p:nvSpPr>
        <p:spPr>
          <a:xfrm>
            <a:off x="6539167" y="125420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7">
            <a:extLst>
              <a:ext uri="{FF2B5EF4-FFF2-40B4-BE49-F238E27FC236}">
                <a16:creationId xmlns:a16="http://schemas.microsoft.com/office/drawing/2014/main" id="{56547D76-1227-CF2F-A319-D57F505AE03C}"/>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9" name="Connecteur droit 10">
            <a:extLst>
              <a:ext uri="{FF2B5EF4-FFF2-40B4-BE49-F238E27FC236}">
                <a16:creationId xmlns:a16="http://schemas.microsoft.com/office/drawing/2014/main" id="{9CF58736-ECE6-3478-5911-16E7C93DCB0D}"/>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ADF16E3-991C-435A-93CC-7A1097CA060E}"/>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EA56BBEE-9C52-FFEF-FC41-9C7E8C5402F5}"/>
              </a:ext>
            </a:extLst>
          </p:cNvPr>
          <p:cNvSpPr/>
          <p:nvPr/>
        </p:nvSpPr>
        <p:spPr>
          <a:xfrm rot="10799991">
            <a:off x="5571438" y="1516513"/>
            <a:ext cx="3220471" cy="3239728"/>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1E112FFC-B62F-8795-3C1F-339F15A6CA35}"/>
              </a:ext>
            </a:extLst>
          </p:cNvPr>
          <p:cNvSpPr txBox="1"/>
          <p:nvPr/>
        </p:nvSpPr>
        <p:spPr>
          <a:xfrm>
            <a:off x="5937107" y="2013033"/>
            <a:ext cx="2489234"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800" b="1" i="0" u="none" strike="noStrike" kern="1200" cap="none" spc="0" baseline="0">
                <a:solidFill>
                  <a:srgbClr val="FFFFFF"/>
                </a:solidFill>
                <a:uFillTx/>
                <a:latin typeface="Calibri"/>
              </a:rPr>
              <a:t>Hvilke emner synes du, at EU-institutionerne bør prioritere?</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A1DB3F70-4B34-51A1-5E96-0696C469BEC8}"/>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3CE82-EEE7-4913-F9BA-C93462DCEC58}"/>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779D9432-2D27-7879-3E88-7F332DCFDF47}"/>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F80A41DA-E8B5-A1E7-9CF3-15890FDFD052}"/>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BEC28A5A-B51A-3324-D381-CE1F229211BB}"/>
              </a:ext>
            </a:extLst>
          </p:cNvPr>
          <p:cNvSpPr/>
          <p:nvPr/>
        </p:nvSpPr>
        <p:spPr>
          <a:xfrm rot="5400013">
            <a:off x="678960"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585C8A75-0187-4C10-3704-1740EF1676D1}"/>
              </a:ext>
            </a:extLst>
          </p:cNvPr>
          <p:cNvSpPr txBox="1"/>
          <p:nvPr/>
        </p:nvSpPr>
        <p:spPr>
          <a:xfrm>
            <a:off x="1267504" y="2792760"/>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HVORDAN FUNGERER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C56814A5-8FA6-3653-3899-12E28406A58C}"/>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9B1FF74-8E47-EB26-3084-A3EAACC0540F}"/>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22870668-63A9-B06A-952A-E9006FDAC621}"/>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HVAD ER EUROPA?</a:t>
            </a:r>
          </a:p>
        </p:txBody>
      </p:sp>
      <p:sp>
        <p:nvSpPr>
          <p:cNvPr id="4" name="Larme 8">
            <a:extLst>
              <a:ext uri="{FF2B5EF4-FFF2-40B4-BE49-F238E27FC236}">
                <a16:creationId xmlns:a16="http://schemas.microsoft.com/office/drawing/2014/main" id="{6DBC7617-71B3-DA79-0834-D546C721DE32}"/>
              </a:ext>
            </a:extLst>
          </p:cNvPr>
          <p:cNvSpPr/>
          <p:nvPr/>
        </p:nvSpPr>
        <p:spPr>
          <a:xfrm rot="5400013">
            <a:off x="1273832"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FC6036B3-1C67-554F-A03F-5D841FC88F77}"/>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72EA486D-73B3-402D-6F63-942456C4B844}"/>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57EC58E8-0C22-A53F-1088-AFF8A28C6193}"/>
              </a:ext>
            </a:extLst>
          </p:cNvPr>
          <p:cNvSpPr/>
          <p:nvPr/>
        </p:nvSpPr>
        <p:spPr>
          <a:xfrm rot="16200004">
            <a:off x="8025845" y="5739808"/>
            <a:ext cx="1990127"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4" name="Larme 2">
            <a:extLst>
              <a:ext uri="{FF2B5EF4-FFF2-40B4-BE49-F238E27FC236}">
                <a16:creationId xmlns:a16="http://schemas.microsoft.com/office/drawing/2014/main" id="{22F6F884-566B-E6EF-8CAC-E501A2F1E1D7}"/>
              </a:ext>
            </a:extLst>
          </p:cNvPr>
          <p:cNvSpPr/>
          <p:nvPr/>
        </p:nvSpPr>
        <p:spPr>
          <a:xfrm rot="5400013">
            <a:off x="34011"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EF34F9FB-D44F-1726-CAE6-10A5C39DB204}"/>
              </a:ext>
            </a:extLst>
          </p:cNvPr>
          <p:cNvSpPr txBox="1"/>
          <p:nvPr/>
        </p:nvSpPr>
        <p:spPr>
          <a:xfrm>
            <a:off x="615382" y="157715"/>
            <a:ext cx="52704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EUROPA-PARLAMENTET</a:t>
            </a:r>
          </a:p>
        </p:txBody>
      </p:sp>
      <p:pic>
        <p:nvPicPr>
          <p:cNvPr id="6" name="Image 12">
            <a:extLst>
              <a:ext uri="{FF2B5EF4-FFF2-40B4-BE49-F238E27FC236}">
                <a16:creationId xmlns:a16="http://schemas.microsoft.com/office/drawing/2014/main" id="{5F1BEF3D-151D-8DA0-B8A1-CCB0B0578C11}"/>
              </a:ext>
            </a:extLst>
          </p:cNvPr>
          <p:cNvPicPr>
            <a:picLocks noChangeAspect="1"/>
          </p:cNvPicPr>
          <p:nvPr/>
        </p:nvPicPr>
        <p:blipFill>
          <a:blip r:embed="rId4"/>
          <a:stretch>
            <a:fillRect/>
          </a:stretch>
        </p:blipFill>
        <p:spPr>
          <a:xfrm>
            <a:off x="5885791" y="194593"/>
            <a:ext cx="966712" cy="527297"/>
          </a:xfrm>
          <a:prstGeom prst="rect">
            <a:avLst/>
          </a:prstGeom>
          <a:noFill/>
          <a:ln cap="flat">
            <a:noFill/>
          </a:ln>
        </p:spPr>
      </p:pic>
      <p:grpSp>
        <p:nvGrpSpPr>
          <p:cNvPr id="7" name="Diagram 3">
            <a:extLst>
              <a:ext uri="{FF2B5EF4-FFF2-40B4-BE49-F238E27FC236}">
                <a16:creationId xmlns:a16="http://schemas.microsoft.com/office/drawing/2014/main" id="{BBD1DE43-C720-339E-6C30-DC2FEB7E597F}"/>
              </a:ext>
            </a:extLst>
          </p:cNvPr>
          <p:cNvGrpSpPr/>
          <p:nvPr/>
        </p:nvGrpSpPr>
        <p:grpSpPr>
          <a:xfrm>
            <a:off x="173699" y="981361"/>
            <a:ext cx="4691420" cy="5636160"/>
            <a:chOff x="173699" y="981361"/>
            <a:chExt cx="4691420" cy="5636160"/>
          </a:xfrm>
        </p:grpSpPr>
        <p:sp>
          <p:nvSpPr>
            <p:cNvPr id="8" name="Freeform: Shape 7">
              <a:extLst>
                <a:ext uri="{FF2B5EF4-FFF2-40B4-BE49-F238E27FC236}">
                  <a16:creationId xmlns:a16="http://schemas.microsoft.com/office/drawing/2014/main" id="{FEB54E00-A376-8ED3-1DD9-4AFADE5CB1B9}"/>
                </a:ext>
              </a:extLst>
            </p:cNvPr>
            <p:cNvSpPr/>
            <p:nvPr/>
          </p:nvSpPr>
          <p:spPr>
            <a:xfrm>
              <a:off x="173699" y="981361"/>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er de europæiske borgeres stemme</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6E3CA89-3909-BFA4-D94E-D0673D7D14BD}"/>
                </a:ext>
              </a:extLst>
            </p:cNvPr>
            <p:cNvSpPr/>
            <p:nvPr/>
          </p:nvSpPr>
          <p:spPr>
            <a:xfrm>
              <a:off x="173699" y="1802163"/>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består af medlemmer fra alle EU-lande, som bliver direkte valgt af borgere hvert femte år</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F75355B7-A442-2B74-6DFE-5A1277048778}"/>
                </a:ext>
              </a:extLst>
            </p:cNvPr>
            <p:cNvSpPr/>
            <p:nvPr/>
          </p:nvSpPr>
          <p:spPr>
            <a:xfrm>
              <a:off x="173699" y="2622965"/>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drøfter den nye lovgivning, som Europa-Kommissionen foreslår</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52B8C6A3-0BF9-2DB5-7B28-EDE069E1FD9B}"/>
                </a:ext>
              </a:extLst>
            </p:cNvPr>
            <p:cNvSpPr/>
            <p:nvPr/>
          </p:nvSpPr>
          <p:spPr>
            <a:xfrm>
              <a:off x="173699" y="3443767"/>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ændrer (hvis det er nødvendigt) og vedtager denne lovgivning sammen med Rådet</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A7ACD727-2827-8910-F4E2-6977008134A6}"/>
                </a:ext>
              </a:extLst>
            </p:cNvPr>
            <p:cNvSpPr/>
            <p:nvPr/>
          </p:nvSpPr>
          <p:spPr>
            <a:xfrm>
              <a:off x="173699" y="4264569"/>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vælger formanden for Europa-Kommissionen</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F8EDFE1F-85F7-4A38-83B7-216FED4C4E47}"/>
                </a:ext>
              </a:extLst>
            </p:cNvPr>
            <p:cNvSpPr/>
            <p:nvPr/>
          </p:nvSpPr>
          <p:spPr>
            <a:xfrm>
              <a:off x="173699" y="5085362"/>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godkender EU-budgettet</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3069ED9C-0581-C053-6BEA-BAD37A1F94D4}"/>
                </a:ext>
              </a:extLst>
            </p:cNvPr>
            <p:cNvSpPr/>
            <p:nvPr/>
          </p:nvSpPr>
          <p:spPr>
            <a:xfrm>
              <a:off x="173699" y="5906164"/>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holder årligt mindst seks forsamlinger i Bruxelles (Belgien) og 12 i Strasbourg (Frankrig)</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128112C5-DCBA-92DC-F15C-A8E44CFEF817}"/>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ADDF7889-16DE-8159-46D0-1AABE00A90BA}"/>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9899A97A-5B60-466F-7A38-EB0ACC43732D}"/>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9EFAD8FA-BE3D-9268-A3A4-E4CFD836C361}"/>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F781305A-8995-9E49-2779-93D0EB5E101A}"/>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5EA36DDC-22A4-7649-AC27-6CCBA8BE724B}"/>
              </a:ext>
            </a:extLst>
          </p:cNvPr>
          <p:cNvSpPr txBox="1"/>
          <p:nvPr/>
        </p:nvSpPr>
        <p:spPr>
          <a:xfrm>
            <a:off x="662985" y="183510"/>
            <a:ext cx="479661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DET EUROPÆISKE RÅD</a:t>
            </a:r>
          </a:p>
        </p:txBody>
      </p:sp>
      <p:sp>
        <p:nvSpPr>
          <p:cNvPr id="4" name="Rectangle 4">
            <a:extLst>
              <a:ext uri="{FF2B5EF4-FFF2-40B4-BE49-F238E27FC236}">
                <a16:creationId xmlns:a16="http://schemas.microsoft.com/office/drawing/2014/main" id="{FE27F96D-D06C-95BD-4CAB-1E273E6D3B8E}"/>
              </a:ext>
            </a:extLst>
          </p:cNvPr>
          <p:cNvSpPr/>
          <p:nvPr/>
        </p:nvSpPr>
        <p:spPr>
          <a:xfrm rot="16200004">
            <a:off x="8025845" y="5739808"/>
            <a:ext cx="1990127"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cxnSp>
        <p:nvCxnSpPr>
          <p:cNvPr id="5" name="Connecteur droit 5">
            <a:extLst>
              <a:ext uri="{FF2B5EF4-FFF2-40B4-BE49-F238E27FC236}">
                <a16:creationId xmlns:a16="http://schemas.microsoft.com/office/drawing/2014/main" id="{D4C971FA-C59D-E32A-19DD-A3868F138F7D}"/>
              </a:ext>
            </a:extLst>
          </p:cNvPr>
          <p:cNvCxnSpPr/>
          <p:nvPr/>
        </p:nvCxnSpPr>
        <p:spPr>
          <a:xfrm>
            <a:off x="8897779" y="4867872"/>
            <a:ext cx="246221" cy="0"/>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FCA7F6C5-655E-CBD8-0B5F-0C56E756E796}"/>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1EBCBE94-F2D4-7536-419A-C2337084338D}"/>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samler alle EU-landenes stats- og regeringschefer</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60A43735-C571-1F9C-1544-42CF87AD4717}"/>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fastsætter EU's vigtigste prioriteter og politiske retning</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F0218B79-F3EB-A379-ECDB-4F95FB5BC30A}"/>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418133A9-A7F4-FC0F-F0B5-1496B8E8FCFA}"/>
              </a:ext>
            </a:extLst>
          </p:cNvPr>
          <p:cNvPicPr>
            <a:picLocks noChangeAspect="1"/>
          </p:cNvPicPr>
          <p:nvPr/>
        </p:nvPicPr>
        <p:blipFill>
          <a:blip r:embed="rId4"/>
          <a:stretch>
            <a:fillRect/>
          </a:stretch>
        </p:blipFill>
        <p:spPr>
          <a:xfrm>
            <a:off x="5986988" y="137516"/>
            <a:ext cx="737683" cy="627945"/>
          </a:xfrm>
          <a:prstGeom prst="rect">
            <a:avLst/>
          </a:prstGeom>
          <a:noFill/>
          <a:ln cap="flat">
            <a:noFill/>
          </a:ln>
        </p:spPr>
      </p:pic>
      <p:grpSp>
        <p:nvGrpSpPr>
          <p:cNvPr id="11" name="Diagram 8">
            <a:extLst>
              <a:ext uri="{FF2B5EF4-FFF2-40B4-BE49-F238E27FC236}">
                <a16:creationId xmlns:a16="http://schemas.microsoft.com/office/drawing/2014/main" id="{E2DE249A-46B3-49C8-5E47-1CD38849F55A}"/>
              </a:ext>
            </a:extLst>
          </p:cNvPr>
          <p:cNvGrpSpPr/>
          <p:nvPr/>
        </p:nvGrpSpPr>
        <p:grpSpPr>
          <a:xfrm>
            <a:off x="4800600" y="1125809"/>
            <a:ext cx="4085411" cy="2672927"/>
            <a:chOff x="4800600" y="1125809"/>
            <a:chExt cx="4085411" cy="2672927"/>
          </a:xfrm>
        </p:grpSpPr>
        <p:sp>
          <p:nvSpPr>
            <p:cNvPr id="12" name="Freeform: Shape 11">
              <a:extLst>
                <a:ext uri="{FF2B5EF4-FFF2-40B4-BE49-F238E27FC236}">
                  <a16:creationId xmlns:a16="http://schemas.microsoft.com/office/drawing/2014/main" id="{93FFF22D-E185-55D7-F365-FC284A64FCEF}"/>
                </a:ext>
              </a:extLst>
            </p:cNvPr>
            <p:cNvSpPr/>
            <p:nvPr/>
          </p:nvSpPr>
          <p:spPr>
            <a:xfrm>
              <a:off x="4800600" y="1125809"/>
              <a:ext cx="4085411" cy="1179347"/>
            </a:xfrm>
            <a:custGeom>
              <a:avLst/>
              <a:gdLst>
                <a:gd name="f0" fmla="val 10800000"/>
                <a:gd name="f1" fmla="val 5400000"/>
                <a:gd name="f2" fmla="val 180"/>
                <a:gd name="f3" fmla="val w"/>
                <a:gd name="f4" fmla="val h"/>
                <a:gd name="f5" fmla="val 0"/>
                <a:gd name="f6" fmla="val 4085413"/>
                <a:gd name="f7" fmla="val 1179346"/>
                <a:gd name="f8" fmla="val 196562"/>
                <a:gd name="f9" fmla="val 88004"/>
                <a:gd name="f10" fmla="val 3888851"/>
                <a:gd name="f11" fmla="val 3997409"/>
                <a:gd name="f12" fmla="val 982784"/>
                <a:gd name="f13" fmla="val 1091342"/>
                <a:gd name="f14" fmla="+- 0 0 -90"/>
                <a:gd name="f15" fmla="*/ f3 1 4085413"/>
                <a:gd name="f16" fmla="*/ f4 1 1179346"/>
                <a:gd name="f17" fmla="+- f7 0 f5"/>
                <a:gd name="f18" fmla="+- f6 0 f5"/>
                <a:gd name="f19" fmla="*/ f14 f0 1"/>
                <a:gd name="f20" fmla="*/ f18 1 4085413"/>
                <a:gd name="f21" fmla="*/ f17 1 1179346"/>
                <a:gd name="f22" fmla="*/ 0 f18 1"/>
                <a:gd name="f23" fmla="*/ 196562 f17 1"/>
                <a:gd name="f24" fmla="*/ 196562 f18 1"/>
                <a:gd name="f25" fmla="*/ 0 f17 1"/>
                <a:gd name="f26" fmla="*/ 3888851 f18 1"/>
                <a:gd name="f27" fmla="*/ 4085413 f18 1"/>
                <a:gd name="f28" fmla="*/ 982784 f17 1"/>
                <a:gd name="f29" fmla="*/ 1179346 f17 1"/>
                <a:gd name="f30" fmla="*/ f19 1 f2"/>
                <a:gd name="f31" fmla="*/ f22 1 4085413"/>
                <a:gd name="f32" fmla="*/ f23 1 1179346"/>
                <a:gd name="f33" fmla="*/ f24 1 4085413"/>
                <a:gd name="f34" fmla="*/ f25 1 1179346"/>
                <a:gd name="f35" fmla="*/ f26 1 4085413"/>
                <a:gd name="f36" fmla="*/ f27 1 4085413"/>
                <a:gd name="f37" fmla="*/ f28 1 1179346"/>
                <a:gd name="f38" fmla="*/ f29 1 117934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17934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6150" tIns="126150" rIns="126150" bIns="126150"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vedtager ikke EU-lovgivning</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9F116F02-DCA3-C065-8340-C0F67E7010D9}"/>
                </a:ext>
              </a:extLst>
            </p:cNvPr>
            <p:cNvSpPr/>
            <p:nvPr/>
          </p:nvSpPr>
          <p:spPr>
            <a:xfrm>
              <a:off x="4800600" y="2553013"/>
              <a:ext cx="4085411" cy="1245723"/>
            </a:xfrm>
            <a:custGeom>
              <a:avLst/>
              <a:gdLst>
                <a:gd name="f0" fmla="val 10800000"/>
                <a:gd name="f1" fmla="val 5400000"/>
                <a:gd name="f2" fmla="val 180"/>
                <a:gd name="f3" fmla="val w"/>
                <a:gd name="f4" fmla="val h"/>
                <a:gd name="f5" fmla="val 0"/>
                <a:gd name="f6" fmla="val 4085413"/>
                <a:gd name="f7" fmla="val 1245723"/>
                <a:gd name="f8" fmla="val 207625"/>
                <a:gd name="f9" fmla="val 92957"/>
                <a:gd name="f10" fmla="val 3877788"/>
                <a:gd name="f11" fmla="val 3992456"/>
                <a:gd name="f12" fmla="val 1038098"/>
                <a:gd name="f13" fmla="val 1152766"/>
                <a:gd name="f14" fmla="+- 0 0 -90"/>
                <a:gd name="f15" fmla="*/ f3 1 4085413"/>
                <a:gd name="f16" fmla="*/ f4 1 1245723"/>
                <a:gd name="f17" fmla="+- f7 0 f5"/>
                <a:gd name="f18" fmla="+- f6 0 f5"/>
                <a:gd name="f19" fmla="*/ f14 f0 1"/>
                <a:gd name="f20" fmla="*/ f18 1 4085413"/>
                <a:gd name="f21" fmla="*/ f17 1 1245723"/>
                <a:gd name="f22" fmla="*/ 0 f18 1"/>
                <a:gd name="f23" fmla="*/ 207625 f17 1"/>
                <a:gd name="f24" fmla="*/ 207625 f18 1"/>
                <a:gd name="f25" fmla="*/ 0 f17 1"/>
                <a:gd name="f26" fmla="*/ 3877788 f18 1"/>
                <a:gd name="f27" fmla="*/ 4085413 f18 1"/>
                <a:gd name="f28" fmla="*/ 1038098 f17 1"/>
                <a:gd name="f29" fmla="*/ 1245723 f17 1"/>
                <a:gd name="f30" fmla="*/ f19 1 f2"/>
                <a:gd name="f31" fmla="*/ f22 1 4085413"/>
                <a:gd name="f32" fmla="*/ f23 1 1245723"/>
                <a:gd name="f33" fmla="*/ f24 1 4085413"/>
                <a:gd name="f34" fmla="*/ f25 1 1245723"/>
                <a:gd name="f35" fmla="*/ f26 1 4085413"/>
                <a:gd name="f36" fmla="*/ f27 1 4085413"/>
                <a:gd name="f37" fmla="*/ f28 1 1245723"/>
                <a:gd name="f38" fmla="*/ f29 1 124572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4572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9387" tIns="129387" rIns="129387" bIns="1293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mødes mindst fire gange om året i Bruxelles (Belgien) eller i Luxembourg (Luxembourg) til europæiske topmøder</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F794A133-349F-128C-A242-E0D4E7E78A96}"/>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09D25F3A-F698-A686-F4DB-B16AF4E097EA}"/>
              </a:ext>
            </a:extLst>
          </p:cNvPr>
          <p:cNvSpPr/>
          <p:nvPr/>
        </p:nvSpPr>
        <p:spPr>
          <a:xfrm rot="5400013">
            <a:off x="447329"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D9F64-0C16-6FC5-B429-E073DCB9E96B}"/>
              </a:ext>
            </a:extLst>
          </p:cNvPr>
          <p:cNvSpPr txBox="1"/>
          <p:nvPr/>
        </p:nvSpPr>
        <p:spPr>
          <a:xfrm>
            <a:off x="180749" y="182880"/>
            <a:ext cx="7612910"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3200" b="1" i="0" u="none" strike="noStrike" kern="1200" cap="none" spc="0" baseline="0">
                <a:solidFill>
                  <a:srgbClr val="FFC000"/>
                </a:solidFill>
                <a:uFillTx/>
                <a:latin typeface="Calibri" pitchFamily="34"/>
                <a:cs typeface="Calibri" pitchFamily="34"/>
              </a:rPr>
              <a:t>RÅDET FOR DEN EUROPÆISKE UNION</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9AEB07D9-EAE3-46EE-D265-FF89023A7D17}"/>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D360A88A-F4C5-D9DB-8E63-CF5978C79A81}"/>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56B9D765-0ADB-9EC4-B853-1219028C6732}"/>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Rectangle 7">
            <a:extLst>
              <a:ext uri="{FF2B5EF4-FFF2-40B4-BE49-F238E27FC236}">
                <a16:creationId xmlns:a16="http://schemas.microsoft.com/office/drawing/2014/main" id="{2C8160FF-ED9A-D0A7-2D7D-7DE69BCC8CF0}"/>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7" name="TextBox 11">
            <a:extLst>
              <a:ext uri="{FF2B5EF4-FFF2-40B4-BE49-F238E27FC236}">
                <a16:creationId xmlns:a16="http://schemas.microsoft.com/office/drawing/2014/main" id="{8339C1A6-D358-7C55-B950-7F5A07EB4427}"/>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12">
            <a:extLst>
              <a:ext uri="{FF2B5EF4-FFF2-40B4-BE49-F238E27FC236}">
                <a16:creationId xmlns:a16="http://schemas.microsoft.com/office/drawing/2014/main" id="{EB21DE8C-B3FF-F321-C698-1CC24050C865}"/>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9" name="Picture 13">
            <a:extLst>
              <a:ext uri="{FF2B5EF4-FFF2-40B4-BE49-F238E27FC236}">
                <a16:creationId xmlns:a16="http://schemas.microsoft.com/office/drawing/2014/main" id="{5FF39CFA-A3AD-611A-FCAF-668D94290687}"/>
              </a:ext>
            </a:extLst>
          </p:cNvPr>
          <p:cNvPicPr>
            <a:picLocks noChangeAspect="1"/>
          </p:cNvPicPr>
          <p:nvPr/>
        </p:nvPicPr>
        <p:blipFill>
          <a:blip r:embed="rId5"/>
          <a:stretch>
            <a:fillRect/>
          </a:stretch>
        </p:blipFill>
        <p:spPr>
          <a:xfrm>
            <a:off x="7381457" y="233876"/>
            <a:ext cx="824413" cy="482784"/>
          </a:xfrm>
          <a:prstGeom prst="rect">
            <a:avLst/>
          </a:prstGeom>
          <a:noFill/>
          <a:ln cap="flat">
            <a:noFill/>
          </a:ln>
        </p:spPr>
      </p:pic>
      <p:grpSp>
        <p:nvGrpSpPr>
          <p:cNvPr id="10" name="Diagram 4">
            <a:extLst>
              <a:ext uri="{FF2B5EF4-FFF2-40B4-BE49-F238E27FC236}">
                <a16:creationId xmlns:a16="http://schemas.microsoft.com/office/drawing/2014/main" id="{8647D885-140F-3019-B09A-C7F078C3AB7F}"/>
              </a:ext>
            </a:extLst>
          </p:cNvPr>
          <p:cNvGrpSpPr/>
          <p:nvPr/>
        </p:nvGrpSpPr>
        <p:grpSpPr>
          <a:xfrm>
            <a:off x="487676" y="917783"/>
            <a:ext cx="3897629" cy="5512725"/>
            <a:chOff x="487676" y="917783"/>
            <a:chExt cx="3897629" cy="5512725"/>
          </a:xfrm>
        </p:grpSpPr>
        <p:sp>
          <p:nvSpPr>
            <p:cNvPr id="11" name="Freeform: Shape 10">
              <a:extLst>
                <a:ext uri="{FF2B5EF4-FFF2-40B4-BE49-F238E27FC236}">
                  <a16:creationId xmlns:a16="http://schemas.microsoft.com/office/drawing/2014/main" id="{4B3D63D1-7FD0-A4F2-BD79-B494AD4D2A80}"/>
                </a:ext>
              </a:extLst>
            </p:cNvPr>
            <p:cNvSpPr/>
            <p:nvPr/>
          </p:nvSpPr>
          <p:spPr>
            <a:xfrm>
              <a:off x="487676" y="917783"/>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repræsenterer EU-landenes regeringer</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647C924-273E-168C-BDB3-C18B308411EC}"/>
                </a:ext>
              </a:extLst>
            </p:cNvPr>
            <p:cNvSpPr/>
            <p:nvPr/>
          </p:nvSpPr>
          <p:spPr>
            <a:xfrm>
              <a:off x="487676" y="2087465"/>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samler EU-landenes ministre, som mødes for at drøfte EU-spørgsmål (landbrug, udenrigsanliggender, retsvæsen m.m.)</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09C52BBE-EA48-AE88-F148-FE5475FE5EBE}"/>
                </a:ext>
              </a:extLst>
            </p:cNvPr>
            <p:cNvSpPr/>
            <p:nvPr/>
          </p:nvSpPr>
          <p:spPr>
            <a:xfrm>
              <a:off x="487676" y="3210668"/>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træffer beslutninger og vedtager lovgivning sammen med Europa-Parlamentet</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9A9622DA-1ED4-A319-2106-2DD6421ECF4D}"/>
                </a:ext>
              </a:extLst>
            </p:cNvPr>
            <p:cNvSpPr/>
            <p:nvPr/>
          </p:nvSpPr>
          <p:spPr>
            <a:xfrm>
              <a:off x="487676" y="4333871"/>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har et skiftende formandskab — hver sjette måned overtager et nyt EU-land lederrollen</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6A6CE91-E5B1-C750-589B-2DAF80B381D8}"/>
                </a:ext>
              </a:extLst>
            </p:cNvPr>
            <p:cNvSpPr/>
            <p:nvPr/>
          </p:nvSpPr>
          <p:spPr>
            <a:xfrm>
              <a:off x="487676" y="5457066"/>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mødes i Bruxelles eller Luxembourg</a:t>
              </a:r>
              <a:endParaRPr lang="en-IE" sz="1700" b="0" i="0" u="none" strike="noStrike" kern="1200" cap="none" spc="0" baseline="0">
                <a:solidFill>
                  <a:srgbClr val="000000"/>
                </a:solidFill>
                <a:uFillTx/>
                <a:latin typeface="Calibri"/>
              </a:endParaRPr>
            </a:p>
          </p:txBody>
        </p:sp>
      </p:grpSp>
      <p:cxnSp>
        <p:nvCxnSpPr>
          <p:cNvPr id="16" name="Connecteur droit 7">
            <a:extLst>
              <a:ext uri="{FF2B5EF4-FFF2-40B4-BE49-F238E27FC236}">
                <a16:creationId xmlns:a16="http://schemas.microsoft.com/office/drawing/2014/main" id="{0570AB52-0E11-7270-827C-843F44761BD4}"/>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F1A8B7D3-654B-CCA3-9BB1-2EE4F64067D2}"/>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EUROPA-KOMMISSIONEN</a:t>
            </a:r>
            <a:endParaRPr lang="fr-FR"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FBC26D13-3073-2FF2-2DCE-231C62188ADB}"/>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4" name="Larme 5">
            <a:extLst>
              <a:ext uri="{FF2B5EF4-FFF2-40B4-BE49-F238E27FC236}">
                <a16:creationId xmlns:a16="http://schemas.microsoft.com/office/drawing/2014/main" id="{281762CB-4B97-F6F5-E679-0C952E33031F}"/>
              </a:ext>
            </a:extLst>
          </p:cNvPr>
          <p:cNvSpPr/>
          <p:nvPr/>
        </p:nvSpPr>
        <p:spPr>
          <a:xfrm rot="5551961">
            <a:off x="39049"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10">
            <a:extLst>
              <a:ext uri="{FF2B5EF4-FFF2-40B4-BE49-F238E27FC236}">
                <a16:creationId xmlns:a16="http://schemas.microsoft.com/office/drawing/2014/main" id="{BB9D2139-E39E-3520-9E3A-11F3A118819B}"/>
              </a:ext>
            </a:extLst>
          </p:cNvPr>
          <p:cNvPicPr>
            <a:picLocks noChangeAspect="1"/>
          </p:cNvPicPr>
          <p:nvPr/>
        </p:nvPicPr>
        <p:blipFill>
          <a:blip r:embed="rId3"/>
          <a:stretch>
            <a:fillRect/>
          </a:stretch>
        </p:blipFill>
        <p:spPr>
          <a:xfrm>
            <a:off x="5409444" y="119704"/>
            <a:ext cx="573273" cy="574755"/>
          </a:xfrm>
          <a:prstGeom prst="rect">
            <a:avLst/>
          </a:prstGeom>
          <a:noFill/>
          <a:ln cap="flat">
            <a:noFill/>
          </a:ln>
        </p:spPr>
      </p:pic>
      <p:sp>
        <p:nvSpPr>
          <p:cNvPr id="6" name="TextBox 13">
            <a:extLst>
              <a:ext uri="{FF2B5EF4-FFF2-40B4-BE49-F238E27FC236}">
                <a16:creationId xmlns:a16="http://schemas.microsoft.com/office/drawing/2014/main" id="{76778F5D-54C8-A381-E020-CE633E5DF9ED}"/>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7" name="Picture 2" descr="https://ec.europa.eu/avservices/avs/files/video6/repository/prod/photo/store/store2/0/P052360-117948.jpg">
            <a:extLst>
              <a:ext uri="{FF2B5EF4-FFF2-40B4-BE49-F238E27FC236}">
                <a16:creationId xmlns:a16="http://schemas.microsoft.com/office/drawing/2014/main" id="{89472A17-074B-6026-4184-3C5A14CDB95B}"/>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8" name="Picture 4" descr="Group photo with, from left to right:in the 1st row: Ursula von der Leyen, President of the...">
            <a:extLst>
              <a:ext uri="{FF2B5EF4-FFF2-40B4-BE49-F238E27FC236}">
                <a16:creationId xmlns:a16="http://schemas.microsoft.com/office/drawing/2014/main" id="{E5F29D08-C816-6CFC-7C32-4D0BFAD32397}"/>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9" name="Diagram 8">
            <a:extLst>
              <a:ext uri="{FF2B5EF4-FFF2-40B4-BE49-F238E27FC236}">
                <a16:creationId xmlns:a16="http://schemas.microsoft.com/office/drawing/2014/main" id="{65765C3E-38AA-1D88-11DA-2E078CBE3B39}"/>
              </a:ext>
            </a:extLst>
          </p:cNvPr>
          <p:cNvGrpSpPr/>
          <p:nvPr/>
        </p:nvGrpSpPr>
        <p:grpSpPr>
          <a:xfrm>
            <a:off x="335283" y="1023999"/>
            <a:ext cx="3992883" cy="5567572"/>
            <a:chOff x="335283" y="1023999"/>
            <a:chExt cx="3992883" cy="5567572"/>
          </a:xfrm>
        </p:grpSpPr>
        <p:sp>
          <p:nvSpPr>
            <p:cNvPr id="10" name="Freeform: Shape 9">
              <a:extLst>
                <a:ext uri="{FF2B5EF4-FFF2-40B4-BE49-F238E27FC236}">
                  <a16:creationId xmlns:a16="http://schemas.microsoft.com/office/drawing/2014/main" id="{42269832-0D01-3112-F308-F21F4FB82FD2}"/>
                </a:ext>
              </a:extLst>
            </p:cNvPr>
            <p:cNvSpPr/>
            <p:nvPr/>
          </p:nvSpPr>
          <p:spPr>
            <a:xfrm>
              <a:off x="335283" y="102399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repræsenterer EU's fælles interesser</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DE508CC1-AE31-833F-DA08-F9506D9EDCBA}"/>
                </a:ext>
              </a:extLst>
            </p:cNvPr>
            <p:cNvSpPr/>
            <p:nvPr/>
          </p:nvSpPr>
          <p:spPr>
            <a:xfrm>
              <a:off x="335283" y="182107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består af en formand samt en kommissær fra hvert EU-land, som er ansvarlig for et bestemt område</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94B7FB82-4D2F-6611-F8B2-A57E8E735C5C}"/>
                </a:ext>
              </a:extLst>
            </p:cNvPr>
            <p:cNvSpPr/>
            <p:nvPr/>
          </p:nvSpPr>
          <p:spPr>
            <a:xfrm>
              <a:off x="335283" y="261814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foreslår ny lovgivning og nye programmer</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CF528131-14D0-6977-738F-3FB1DAF88D40}"/>
                </a:ext>
              </a:extLst>
            </p:cNvPr>
            <p:cNvSpPr/>
            <p:nvPr/>
          </p:nvSpPr>
          <p:spPr>
            <a:xfrm>
              <a:off x="335283" y="341521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vælges af Europa-Parlamentet for en periode på fem år</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EA23ECBA-41F9-93EF-5BB1-F3E22B97844A}"/>
                </a:ext>
              </a:extLst>
            </p:cNvPr>
            <p:cNvSpPr/>
            <p:nvPr/>
          </p:nvSpPr>
          <p:spPr>
            <a:xfrm>
              <a:off x="335283" y="421229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forvalter EU's politikker og budget</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D33CCD6C-DF5D-9136-E63F-E92FA5866080}"/>
                </a:ext>
              </a:extLst>
            </p:cNvPr>
            <p:cNvSpPr/>
            <p:nvPr/>
          </p:nvSpPr>
          <p:spPr>
            <a:xfrm>
              <a:off x="335283" y="500936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er traktaternes vogter</a:t>
              </a:r>
              <a:endParaRPr lang="en-IE" sz="17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B9DB83F9-E8B0-2CF0-D72E-53A1AD523924}"/>
                </a:ext>
              </a:extLst>
            </p:cNvPr>
            <p:cNvSpPr/>
            <p:nvPr/>
          </p:nvSpPr>
          <p:spPr>
            <a:xfrm>
              <a:off x="335283" y="5806440"/>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befinder sig i Bruxelles og Luxembourg</a:t>
              </a:r>
              <a:endParaRPr lang="en-IE" sz="1700" b="0" i="0" u="none" strike="noStrike" kern="1200" cap="none" spc="0" baseline="0">
                <a:solidFill>
                  <a:srgbClr val="000000"/>
                </a:solidFill>
                <a:uFillTx/>
                <a:latin typeface="Calibri"/>
              </a:endParaRPr>
            </a:p>
          </p:txBody>
        </p:sp>
      </p:grpSp>
      <p:sp>
        <p:nvSpPr>
          <p:cNvPr id="17" name="TextBox 9">
            <a:extLst>
              <a:ext uri="{FF2B5EF4-FFF2-40B4-BE49-F238E27FC236}">
                <a16:creationId xmlns:a16="http://schemas.microsoft.com/office/drawing/2014/main" id="{EDFE1535-A41F-8073-6157-947D760644A5}"/>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TextBox 10">
            <a:extLst>
              <a:ext uri="{FF2B5EF4-FFF2-40B4-BE49-F238E27FC236}">
                <a16:creationId xmlns:a16="http://schemas.microsoft.com/office/drawing/2014/main" id="{976B8DA3-0B6E-CE9E-2044-24A6B0B1B78A}"/>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9" name="Connecteur droit 7">
            <a:extLst>
              <a:ext uri="{FF2B5EF4-FFF2-40B4-BE49-F238E27FC236}">
                <a16:creationId xmlns:a16="http://schemas.microsoft.com/office/drawing/2014/main" id="{844FDD50-B021-8887-BFC3-EF65B75FCDEC}"/>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918C4AF-FC93-32F4-3495-0627D6C814CC}"/>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094AE50D-2519-FB66-A487-7BAA94E80556}"/>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1678B82F-DE53-F2BB-9EEA-93E6280703B0}"/>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B4F9DB8E-93DF-3D4E-8824-AC82FB6881A9}"/>
              </a:ext>
            </a:extLst>
          </p:cNvPr>
          <p:cNvSpPr txBox="1"/>
          <p:nvPr/>
        </p:nvSpPr>
        <p:spPr>
          <a:xfrm>
            <a:off x="827769" y="228563"/>
            <a:ext cx="637236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FFC000"/>
                </a:solidFill>
                <a:uFillTx/>
                <a:latin typeface="Calibri"/>
              </a:rPr>
              <a:t>EU-LOVGIVNING: HVEM GØR HVAD?</a:t>
            </a:r>
          </a:p>
        </p:txBody>
      </p:sp>
      <p:sp>
        <p:nvSpPr>
          <p:cNvPr id="6" name="Rectangle 6">
            <a:extLst>
              <a:ext uri="{FF2B5EF4-FFF2-40B4-BE49-F238E27FC236}">
                <a16:creationId xmlns:a16="http://schemas.microsoft.com/office/drawing/2014/main" id="{4C122CCF-492C-E8B7-5EDA-2E430E1C4F14}"/>
              </a:ext>
            </a:extLst>
          </p:cNvPr>
          <p:cNvSpPr/>
          <p:nvPr/>
        </p:nvSpPr>
        <p:spPr>
          <a:xfrm rot="16200004">
            <a:off x="7958197" y="5671227"/>
            <a:ext cx="2127251"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cxnSp>
        <p:nvCxnSpPr>
          <p:cNvPr id="7" name="Straight Arrow Connector 27">
            <a:extLst>
              <a:ext uri="{FF2B5EF4-FFF2-40B4-BE49-F238E27FC236}">
                <a16:creationId xmlns:a16="http://schemas.microsoft.com/office/drawing/2014/main" id="{F3954832-DA76-6987-A3CC-93F67C72EC2E}"/>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8" name="Straight Arrow Connector 28">
            <a:extLst>
              <a:ext uri="{FF2B5EF4-FFF2-40B4-BE49-F238E27FC236}">
                <a16:creationId xmlns:a16="http://schemas.microsoft.com/office/drawing/2014/main" id="{1E46135D-E0EF-7D8F-2144-04FAC4C2A667}"/>
              </a:ext>
            </a:extLst>
          </p:cNvPr>
          <p:cNvCxnSpPr>
            <a:stCxn id="14"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9" name="Picture 3">
            <a:extLst>
              <a:ext uri="{FF2B5EF4-FFF2-40B4-BE49-F238E27FC236}">
                <a16:creationId xmlns:a16="http://schemas.microsoft.com/office/drawing/2014/main" id="{D42E9362-D4CD-5697-354A-1FF295493D4B}"/>
              </a:ext>
            </a:extLst>
          </p:cNvPr>
          <p:cNvPicPr>
            <a:picLocks noChangeAspect="1"/>
          </p:cNvPicPr>
          <p:nvPr/>
        </p:nvPicPr>
        <p:blipFill>
          <a:blip r:embed="rId3"/>
          <a:stretch>
            <a:fillRect/>
          </a:stretch>
        </p:blipFill>
        <p:spPr>
          <a:xfrm>
            <a:off x="3465804" y="787975"/>
            <a:ext cx="2029108" cy="878902"/>
          </a:xfrm>
          <a:prstGeom prst="rect">
            <a:avLst/>
          </a:prstGeom>
          <a:noFill/>
          <a:ln cap="flat">
            <a:noFill/>
          </a:ln>
        </p:spPr>
      </p:pic>
      <p:sp>
        <p:nvSpPr>
          <p:cNvPr id="10" name="TextBox 26">
            <a:extLst>
              <a:ext uri="{FF2B5EF4-FFF2-40B4-BE49-F238E27FC236}">
                <a16:creationId xmlns:a16="http://schemas.microsoft.com/office/drawing/2014/main" id="{EA33EF3D-9EB2-62DB-BD19-94417B8075F4}"/>
              </a:ext>
            </a:extLst>
          </p:cNvPr>
          <p:cNvSpPr txBox="1"/>
          <p:nvPr/>
        </p:nvSpPr>
        <p:spPr>
          <a:xfrm>
            <a:off x="3658249" y="1563505"/>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Europa-Kommissionen</a:t>
            </a:r>
          </a:p>
        </p:txBody>
      </p:sp>
      <p:sp>
        <p:nvSpPr>
          <p:cNvPr id="11" name="TextBox 8">
            <a:extLst>
              <a:ext uri="{FF2B5EF4-FFF2-40B4-BE49-F238E27FC236}">
                <a16:creationId xmlns:a16="http://schemas.microsoft.com/office/drawing/2014/main" id="{4E67FC3C-A295-7789-C816-1C668640B002}"/>
              </a:ext>
            </a:extLst>
          </p:cNvPr>
          <p:cNvSpPr txBox="1"/>
          <p:nvPr/>
        </p:nvSpPr>
        <p:spPr>
          <a:xfrm>
            <a:off x="812929"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Europa-Parlamentet</a:t>
            </a:r>
          </a:p>
        </p:txBody>
      </p:sp>
      <p:pic>
        <p:nvPicPr>
          <p:cNvPr id="12" name="Picture 31">
            <a:extLst>
              <a:ext uri="{FF2B5EF4-FFF2-40B4-BE49-F238E27FC236}">
                <a16:creationId xmlns:a16="http://schemas.microsoft.com/office/drawing/2014/main" id="{902E9145-3338-9B1E-1C57-4308BCD60BB3}"/>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3" name="TextBox 9">
            <a:extLst>
              <a:ext uri="{FF2B5EF4-FFF2-40B4-BE49-F238E27FC236}">
                <a16:creationId xmlns:a16="http://schemas.microsoft.com/office/drawing/2014/main" id="{B9601727-85DC-3CC9-2C22-877603ECC0C1}"/>
              </a:ext>
            </a:extLst>
          </p:cNvPr>
          <p:cNvSpPr txBox="1"/>
          <p:nvPr/>
        </p:nvSpPr>
        <p:spPr>
          <a:xfrm>
            <a:off x="5988689" y="4422971"/>
            <a:ext cx="290909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a:solidFill>
                  <a:srgbClr val="000000"/>
                </a:solidFill>
                <a:uFillTx/>
                <a:latin typeface="Calibri"/>
              </a:rPr>
              <a:t>Rådet for Den Europæiske Union</a:t>
            </a:r>
            <a:endParaRPr lang="fr-BE" sz="1400" b="0" i="0" u="none" strike="noStrike" kern="1200" cap="none" spc="0" baseline="0">
              <a:solidFill>
                <a:srgbClr val="000000"/>
              </a:solidFill>
              <a:uFillTx/>
              <a:latin typeface="Calibri"/>
            </a:endParaRPr>
          </a:p>
        </p:txBody>
      </p:sp>
      <p:sp>
        <p:nvSpPr>
          <p:cNvPr id="14" name="Rectangle 12">
            <a:extLst>
              <a:ext uri="{FF2B5EF4-FFF2-40B4-BE49-F238E27FC236}">
                <a16:creationId xmlns:a16="http://schemas.microsoft.com/office/drawing/2014/main" id="{B7BF6DCC-27FE-A6E6-E452-A64CB28DFA95}"/>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Stiller lovforslag</a:t>
            </a:r>
          </a:p>
        </p:txBody>
      </p:sp>
      <p:cxnSp>
        <p:nvCxnSpPr>
          <p:cNvPr id="15" name="Straight Arrow Connector 39">
            <a:extLst>
              <a:ext uri="{FF2B5EF4-FFF2-40B4-BE49-F238E27FC236}">
                <a16:creationId xmlns:a16="http://schemas.microsoft.com/office/drawing/2014/main" id="{BCF472DB-9228-1752-8E68-CD412A03CFF4}"/>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6" name="Rectangle 43">
            <a:extLst>
              <a:ext uri="{FF2B5EF4-FFF2-40B4-BE49-F238E27FC236}">
                <a16:creationId xmlns:a16="http://schemas.microsoft.com/office/drawing/2014/main" id="{D97A46E2-2235-C1AB-D5B6-0C03F6A8DAC7}"/>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FFFFFF"/>
                </a:solidFill>
                <a:uFillTx/>
                <a:latin typeface="Calibri"/>
              </a:rPr>
              <a:t>NY EU-LOVGIVNING</a:t>
            </a:r>
          </a:p>
        </p:txBody>
      </p:sp>
      <p:pic>
        <p:nvPicPr>
          <p:cNvPr id="17" name="Image 12">
            <a:extLst>
              <a:ext uri="{FF2B5EF4-FFF2-40B4-BE49-F238E27FC236}">
                <a16:creationId xmlns:a16="http://schemas.microsoft.com/office/drawing/2014/main" id="{62551920-2C89-76FF-4791-B40F56F827A5}"/>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8" name="Rectangle 50">
            <a:extLst>
              <a:ext uri="{FF2B5EF4-FFF2-40B4-BE49-F238E27FC236}">
                <a16:creationId xmlns:a16="http://schemas.microsoft.com/office/drawing/2014/main" id="{31B3D79E-642B-6380-923D-ECEFB77674A4}"/>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Vedtager, ændrer eller forkaster lovforslaget</a:t>
            </a:r>
          </a:p>
        </p:txBody>
      </p:sp>
      <p:sp>
        <p:nvSpPr>
          <p:cNvPr id="19" name="Rectangle 52">
            <a:extLst>
              <a:ext uri="{FF2B5EF4-FFF2-40B4-BE49-F238E27FC236}">
                <a16:creationId xmlns:a16="http://schemas.microsoft.com/office/drawing/2014/main" id="{5C7923DC-9E75-A20D-31DE-36DCC7675D45}"/>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hvis enighed</a:t>
            </a:r>
          </a:p>
        </p:txBody>
      </p:sp>
      <p:sp>
        <p:nvSpPr>
          <p:cNvPr id="20" name="Left-Right Arrow 53">
            <a:extLst>
              <a:ext uri="{FF2B5EF4-FFF2-40B4-BE49-F238E27FC236}">
                <a16:creationId xmlns:a16="http://schemas.microsoft.com/office/drawing/2014/main" id="{C8C79D83-1F87-1E6E-25AC-A37491419F22}"/>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cxnSp>
        <p:nvCxnSpPr>
          <p:cNvPr id="21" name="Connecteur droit 7">
            <a:extLst>
              <a:ext uri="{FF2B5EF4-FFF2-40B4-BE49-F238E27FC236}">
                <a16:creationId xmlns:a16="http://schemas.microsoft.com/office/drawing/2014/main" id="{A60ABEEE-0C9B-0910-2F57-D28DDFDC03E6}"/>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AE16F-7755-57D3-B777-BD1C36BB1775}"/>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DOMSTOLEN</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35A93282-63AE-B54B-2AE9-51EDA17A4C7C}"/>
              </a:ext>
            </a:extLst>
          </p:cNvPr>
          <p:cNvGrpSpPr/>
          <p:nvPr/>
        </p:nvGrpSpPr>
        <p:grpSpPr>
          <a:xfrm>
            <a:off x="199320" y="1006068"/>
            <a:ext cx="4380917" cy="5522765"/>
            <a:chOff x="199320" y="1006068"/>
            <a:chExt cx="4380917" cy="5522765"/>
          </a:xfrm>
        </p:grpSpPr>
        <p:sp>
          <p:nvSpPr>
            <p:cNvPr id="4" name="Freeform: Shape 3">
              <a:extLst>
                <a:ext uri="{FF2B5EF4-FFF2-40B4-BE49-F238E27FC236}">
                  <a16:creationId xmlns:a16="http://schemas.microsoft.com/office/drawing/2014/main" id="{05B4EE32-CD22-F1E3-DB72-324255A68AD5}"/>
                </a:ext>
              </a:extLst>
            </p:cNvPr>
            <p:cNvSpPr/>
            <p:nvPr/>
          </p:nvSpPr>
          <p:spPr>
            <a:xfrm>
              <a:off x="199320" y="1006068"/>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holder styr på EU-lovgivningen</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CCAC87CA-0388-6707-1801-F2ADC25C9675}"/>
                </a:ext>
              </a:extLst>
            </p:cNvPr>
            <p:cNvSpPr/>
            <p:nvPr/>
          </p:nvSpPr>
          <p:spPr>
            <a:xfrm>
              <a:off x="199320" y="1796750"/>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sikrer, at EU-landene overholder bestemmelserne i EU-lovgivningen</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1151986E-9E70-7026-1680-BD55B1A455A2}"/>
                </a:ext>
              </a:extLst>
            </p:cNvPr>
            <p:cNvSpPr/>
            <p:nvPr/>
          </p:nvSpPr>
          <p:spPr>
            <a:xfrm>
              <a:off x="199320" y="2587441"/>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rådgiver nationale domstole om fortolkningen af denne lovgivning</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7514D98D-7CC5-42E6-50C5-AD6D3995F713}"/>
                </a:ext>
              </a:extLst>
            </p:cNvPr>
            <p:cNvSpPr/>
            <p:nvPr/>
          </p:nvSpPr>
          <p:spPr>
            <a:xfrm>
              <a:off x="199320" y="3378122"/>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idømmer landene bøder, hvis de ikke overholder lovgivningen</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4285120A-918D-B0EB-86FB-F8D764583571}"/>
                </a:ext>
              </a:extLst>
            </p:cNvPr>
            <p:cNvSpPr/>
            <p:nvPr/>
          </p:nvSpPr>
          <p:spPr>
            <a:xfrm>
              <a:off x="199320" y="4168804"/>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kontrollerer, hvorvidt lovgivningen overholder de grundlæggende rettigheder (f.eks. ytrings- og pressefrihed)</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43997944-4E91-1BA6-D6A7-E58D014B642E}"/>
                </a:ext>
              </a:extLst>
            </p:cNvPr>
            <p:cNvSpPr/>
            <p:nvPr/>
          </p:nvSpPr>
          <p:spPr>
            <a:xfrm>
              <a:off x="199320" y="4959495"/>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består af en dommer pr. EU-land</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40DD27CE-8769-29FE-D7C1-6F8C2120AC77}"/>
                </a:ext>
              </a:extLst>
            </p:cNvPr>
            <p:cNvSpPr/>
            <p:nvPr/>
          </p:nvSpPr>
          <p:spPr>
            <a:xfrm>
              <a:off x="199320" y="5750176"/>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befinder sig i Luxembourg</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14F38BBC-EE8B-7E82-220B-F0E34E51E535}"/>
              </a:ext>
            </a:extLst>
          </p:cNvPr>
          <p:cNvSpPr/>
          <p:nvPr/>
        </p:nvSpPr>
        <p:spPr>
          <a:xfrm rot="5591633">
            <a:off x="181156"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2B7AE47A-3156-44AB-510F-4FDAD6AC1638}"/>
              </a:ext>
            </a:extLst>
          </p:cNvPr>
          <p:cNvPicPr>
            <a:picLocks noChangeAspect="1"/>
          </p:cNvPicPr>
          <p:nvPr/>
        </p:nvPicPr>
        <p:blipFill>
          <a:blip r:embed="rId3"/>
          <a:stretch>
            <a:fillRect/>
          </a:stretch>
        </p:blipFill>
        <p:spPr>
          <a:xfrm>
            <a:off x="3405938" y="68360"/>
            <a:ext cx="612840" cy="746891"/>
          </a:xfrm>
          <a:prstGeom prst="rect">
            <a:avLst/>
          </a:prstGeom>
          <a:noFill/>
          <a:ln cap="flat">
            <a:noFill/>
          </a:ln>
        </p:spPr>
      </p:pic>
      <p:pic>
        <p:nvPicPr>
          <p:cNvPr id="13" name="Picture 11">
            <a:extLst>
              <a:ext uri="{FF2B5EF4-FFF2-40B4-BE49-F238E27FC236}">
                <a16:creationId xmlns:a16="http://schemas.microsoft.com/office/drawing/2014/main" id="{E5FEAFF7-49C2-3D20-0BB0-C077C8AAE553}"/>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Rectangle 13">
            <a:extLst>
              <a:ext uri="{FF2B5EF4-FFF2-40B4-BE49-F238E27FC236}">
                <a16:creationId xmlns:a16="http://schemas.microsoft.com/office/drawing/2014/main" id="{F0B1CD31-251C-45F8-9848-68BE98817B77}"/>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15" name="TextBox 17">
            <a:extLst>
              <a:ext uri="{FF2B5EF4-FFF2-40B4-BE49-F238E27FC236}">
                <a16:creationId xmlns:a16="http://schemas.microsoft.com/office/drawing/2014/main" id="{BFC55F5C-1D6B-EB30-92C3-16E8D9FF62CF}"/>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6" name="Picture 2" descr="The information panel of the Court of Justice of the European Union, at the entrance of the building">
            <a:extLst>
              <a:ext uri="{FF2B5EF4-FFF2-40B4-BE49-F238E27FC236}">
                <a16:creationId xmlns:a16="http://schemas.microsoft.com/office/drawing/2014/main" id="{D7E46B9A-4B6A-446A-4D0B-F2EF6602ECF0}"/>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7" name="TextBox 3">
            <a:extLst>
              <a:ext uri="{FF2B5EF4-FFF2-40B4-BE49-F238E27FC236}">
                <a16:creationId xmlns:a16="http://schemas.microsoft.com/office/drawing/2014/main" id="{5F30E0DB-1784-A710-6AF9-6AD309A727B9}"/>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71EE19E4-61B6-EAF7-833C-5F1FAB5744F8}"/>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2262F435-A424-7735-59E8-67237CF83A34}"/>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DEN EUROPÆISKE REVISIONSRET</a:t>
            </a:r>
            <a:endParaRPr lang="fr-BE"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6527E8B2-E9E4-A6EB-38FA-9FD9F7F138F0}"/>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4" name="Larme 5">
            <a:extLst>
              <a:ext uri="{FF2B5EF4-FFF2-40B4-BE49-F238E27FC236}">
                <a16:creationId xmlns:a16="http://schemas.microsoft.com/office/drawing/2014/main" id="{19678A18-B877-0607-6E67-01B6C15D262D}"/>
              </a:ext>
            </a:extLst>
          </p:cNvPr>
          <p:cNvSpPr/>
          <p:nvPr/>
        </p:nvSpPr>
        <p:spPr>
          <a:xfrm rot="5551961">
            <a:off x="21200"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5" name="Diagram 8">
            <a:extLst>
              <a:ext uri="{FF2B5EF4-FFF2-40B4-BE49-F238E27FC236}">
                <a16:creationId xmlns:a16="http://schemas.microsoft.com/office/drawing/2014/main" id="{43DF8138-2988-7542-870A-4B4F349B8914}"/>
              </a:ext>
            </a:extLst>
          </p:cNvPr>
          <p:cNvGrpSpPr/>
          <p:nvPr/>
        </p:nvGrpSpPr>
        <p:grpSpPr>
          <a:xfrm>
            <a:off x="121916" y="1455541"/>
            <a:ext cx="4448574" cy="2064065"/>
            <a:chOff x="121916" y="1455541"/>
            <a:chExt cx="4448574" cy="2064065"/>
          </a:xfrm>
        </p:grpSpPr>
        <p:sp>
          <p:nvSpPr>
            <p:cNvPr id="6" name="Freeform: Shape 5">
              <a:extLst>
                <a:ext uri="{FF2B5EF4-FFF2-40B4-BE49-F238E27FC236}">
                  <a16:creationId xmlns:a16="http://schemas.microsoft.com/office/drawing/2014/main" id="{32B2EEB3-EE98-9E52-1F28-FC3EC4D3B0BD}"/>
                </a:ext>
              </a:extLst>
            </p:cNvPr>
            <p:cNvSpPr/>
            <p:nvPr/>
          </p:nvSpPr>
          <p:spPr>
            <a:xfrm>
              <a:off x="121916" y="145554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kontrollerer, hvorvidt EU-budgettet er blevet brugt korrekt</a:t>
              </a: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18158543-87A8-C8CE-13E7-EFA77109280D}"/>
                </a:ext>
              </a:extLst>
            </p:cNvPr>
            <p:cNvSpPr/>
            <p:nvPr/>
          </p:nvSpPr>
          <p:spPr>
            <a:xfrm>
              <a:off x="121916" y="256489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indberetter svig, korruption eller anden ulovlig aktivitet</a:t>
              </a:r>
              <a:endParaRPr lang="en-IE" sz="1800" b="0" i="0" u="none" strike="noStrike" kern="1200" cap="none" spc="0" baseline="0">
                <a:solidFill>
                  <a:srgbClr val="000000"/>
                </a:solidFill>
                <a:uFillTx/>
                <a:latin typeface="Calibri"/>
              </a:endParaRPr>
            </a:p>
          </p:txBody>
        </p:sp>
      </p:grpSp>
      <p:grpSp>
        <p:nvGrpSpPr>
          <p:cNvPr id="8" name="Diagram 10">
            <a:extLst>
              <a:ext uri="{FF2B5EF4-FFF2-40B4-BE49-F238E27FC236}">
                <a16:creationId xmlns:a16="http://schemas.microsoft.com/office/drawing/2014/main" id="{88E17375-0288-8FF7-4456-A86DBB753FA4}"/>
              </a:ext>
            </a:extLst>
          </p:cNvPr>
          <p:cNvGrpSpPr/>
          <p:nvPr/>
        </p:nvGrpSpPr>
        <p:grpSpPr>
          <a:xfrm>
            <a:off x="4617921" y="1455541"/>
            <a:ext cx="4279858" cy="2056321"/>
            <a:chOff x="4617921" y="1455541"/>
            <a:chExt cx="4279858" cy="2056321"/>
          </a:xfrm>
        </p:grpSpPr>
        <p:sp>
          <p:nvSpPr>
            <p:cNvPr id="9" name="Freeform: Shape 8">
              <a:extLst>
                <a:ext uri="{FF2B5EF4-FFF2-40B4-BE49-F238E27FC236}">
                  <a16:creationId xmlns:a16="http://schemas.microsoft.com/office/drawing/2014/main" id="{E767BE0A-D649-2791-6C95-5B80FA716859}"/>
                </a:ext>
              </a:extLst>
            </p:cNvPr>
            <p:cNvSpPr/>
            <p:nvPr/>
          </p:nvSpPr>
          <p:spPr>
            <a:xfrm>
              <a:off x="4617921" y="1455541"/>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rådgiver EU's beslutningstagere om, hvordan budgettet bruges bedst</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FB66710D-C604-6B87-ACFD-1F5D5C5A0BDD}"/>
                </a:ext>
              </a:extLst>
            </p:cNvPr>
            <p:cNvSpPr/>
            <p:nvPr/>
          </p:nvSpPr>
          <p:spPr>
            <a:xfrm>
              <a:off x="4617921" y="2557147"/>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består af medlemmer, der udpeges af Rådet for en seksårig periode</a:t>
              </a:r>
              <a:endParaRPr lang="en-IE" sz="1800" b="0" i="0" u="none" strike="noStrike" kern="1200" cap="none" spc="0" baseline="0">
                <a:solidFill>
                  <a:srgbClr val="000000"/>
                </a:solidFill>
                <a:uFillTx/>
                <a:latin typeface="Calibri"/>
              </a:endParaRPr>
            </a:p>
          </p:txBody>
        </p:sp>
      </p:grpSp>
      <p:sp>
        <p:nvSpPr>
          <p:cNvPr id="11" name="TextBox 13">
            <a:extLst>
              <a:ext uri="{FF2B5EF4-FFF2-40B4-BE49-F238E27FC236}">
                <a16:creationId xmlns:a16="http://schemas.microsoft.com/office/drawing/2014/main" id="{730E9784-C132-E66E-1A35-FBD334339AAF}"/>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2" name="Picture 16">
            <a:extLst>
              <a:ext uri="{FF2B5EF4-FFF2-40B4-BE49-F238E27FC236}">
                <a16:creationId xmlns:a16="http://schemas.microsoft.com/office/drawing/2014/main" id="{963A2B25-630D-6D47-9001-B9195564858D}"/>
              </a:ext>
            </a:extLst>
          </p:cNvPr>
          <p:cNvPicPr>
            <a:picLocks noChangeAspect="1"/>
          </p:cNvPicPr>
          <p:nvPr/>
        </p:nvPicPr>
        <p:blipFill>
          <a:blip r:embed="rId3"/>
          <a:stretch>
            <a:fillRect/>
          </a:stretch>
        </p:blipFill>
        <p:spPr>
          <a:xfrm>
            <a:off x="7046183" y="199558"/>
            <a:ext cx="662080" cy="633505"/>
          </a:xfrm>
          <a:prstGeom prst="rect">
            <a:avLst/>
          </a:prstGeom>
          <a:noFill/>
          <a:ln cap="flat">
            <a:noFill/>
          </a:ln>
        </p:spPr>
      </p:pic>
      <p:pic>
        <p:nvPicPr>
          <p:cNvPr id="13" name="Picture 2" descr="The information panel of the European Court of Auditors, at the entrance of the building">
            <a:extLst>
              <a:ext uri="{FF2B5EF4-FFF2-40B4-BE49-F238E27FC236}">
                <a16:creationId xmlns:a16="http://schemas.microsoft.com/office/drawing/2014/main" id="{8F08280E-EC8A-8876-4965-02DF886405FC}"/>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4" name="TextBox 11">
            <a:extLst>
              <a:ext uri="{FF2B5EF4-FFF2-40B4-BE49-F238E27FC236}">
                <a16:creationId xmlns:a16="http://schemas.microsoft.com/office/drawing/2014/main" id="{D6864E29-F706-2DBC-06D3-C2EFA79AE651}"/>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5" name="Picture 3">
            <a:extLst>
              <a:ext uri="{FF2B5EF4-FFF2-40B4-BE49-F238E27FC236}">
                <a16:creationId xmlns:a16="http://schemas.microsoft.com/office/drawing/2014/main" id="{EE50EB19-9C1C-92BC-4E5F-9678490CFD35}"/>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6" name="TextBox 9">
            <a:extLst>
              <a:ext uri="{FF2B5EF4-FFF2-40B4-BE49-F238E27FC236}">
                <a16:creationId xmlns:a16="http://schemas.microsoft.com/office/drawing/2014/main" id="{DCE36DD7-0A4E-96A9-93F7-DCC0520B78CD}"/>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cxnSp>
        <p:nvCxnSpPr>
          <p:cNvPr id="17" name="Connecteur droit 7">
            <a:extLst>
              <a:ext uri="{FF2B5EF4-FFF2-40B4-BE49-F238E27FC236}">
                <a16:creationId xmlns:a16="http://schemas.microsoft.com/office/drawing/2014/main" id="{6D7B0F98-EFD3-5271-E61D-A72B58DD62A5}"/>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5ABB5EAC-99C9-F5EF-3EFC-BE35430D83B4}"/>
              </a:ext>
            </a:extLst>
          </p:cNvPr>
          <p:cNvSpPr/>
          <p:nvPr/>
        </p:nvSpPr>
        <p:spPr>
          <a:xfrm rot="5400013">
            <a:off x="62869"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F71A5B62-AA6C-907A-22E4-B8EE88864D66}"/>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DEN EUROPÆISKE CENTRALBANK</a:t>
            </a:r>
          </a:p>
        </p:txBody>
      </p:sp>
      <p:sp>
        <p:nvSpPr>
          <p:cNvPr id="4" name="Rectangle 9">
            <a:extLst>
              <a:ext uri="{FF2B5EF4-FFF2-40B4-BE49-F238E27FC236}">
                <a16:creationId xmlns:a16="http://schemas.microsoft.com/office/drawing/2014/main" id="{AC2ED3AB-D948-41DC-002F-E220A281671C}"/>
              </a:ext>
            </a:extLst>
          </p:cNvPr>
          <p:cNvSpPr/>
          <p:nvPr/>
        </p:nvSpPr>
        <p:spPr>
          <a:xfrm rot="16200004">
            <a:off x="7951924" y="5661032"/>
            <a:ext cx="2142823" cy="25111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pic>
        <p:nvPicPr>
          <p:cNvPr id="5" name="Picture 3">
            <a:extLst>
              <a:ext uri="{FF2B5EF4-FFF2-40B4-BE49-F238E27FC236}">
                <a16:creationId xmlns:a16="http://schemas.microsoft.com/office/drawing/2014/main" id="{CB9518D5-27F1-C4A2-4FF8-0D981C731172}"/>
              </a:ext>
            </a:extLst>
          </p:cNvPr>
          <p:cNvPicPr>
            <a:picLocks noChangeAspect="1"/>
          </p:cNvPicPr>
          <p:nvPr/>
        </p:nvPicPr>
        <p:blipFill>
          <a:blip r:embed="rId3"/>
          <a:stretch>
            <a:fillRect/>
          </a:stretch>
        </p:blipFill>
        <p:spPr>
          <a:xfrm>
            <a:off x="6580891" y="123517"/>
            <a:ext cx="807945" cy="719952"/>
          </a:xfrm>
          <a:prstGeom prst="rect">
            <a:avLst/>
          </a:prstGeom>
          <a:noFill/>
          <a:ln cap="flat">
            <a:noFill/>
          </a:ln>
        </p:spPr>
      </p:pic>
      <p:grpSp>
        <p:nvGrpSpPr>
          <p:cNvPr id="6" name="Diagram 35">
            <a:extLst>
              <a:ext uri="{FF2B5EF4-FFF2-40B4-BE49-F238E27FC236}">
                <a16:creationId xmlns:a16="http://schemas.microsoft.com/office/drawing/2014/main" id="{4D3703F9-4CB6-C977-9071-428A54BAA63F}"/>
              </a:ext>
            </a:extLst>
          </p:cNvPr>
          <p:cNvGrpSpPr/>
          <p:nvPr/>
        </p:nvGrpSpPr>
        <p:grpSpPr>
          <a:xfrm>
            <a:off x="304796" y="1207666"/>
            <a:ext cx="4111928" cy="5425876"/>
            <a:chOff x="304796" y="1207666"/>
            <a:chExt cx="4111928" cy="5425876"/>
          </a:xfrm>
        </p:grpSpPr>
        <p:sp>
          <p:nvSpPr>
            <p:cNvPr id="7" name="Freeform: Shape 6">
              <a:extLst>
                <a:ext uri="{FF2B5EF4-FFF2-40B4-BE49-F238E27FC236}">
                  <a16:creationId xmlns:a16="http://schemas.microsoft.com/office/drawing/2014/main" id="{8B5346C7-5020-9E22-EE74-58CC9093D2BE}"/>
                </a:ext>
              </a:extLst>
            </p:cNvPr>
            <p:cNvSpPr/>
            <p:nvPr/>
          </p:nvSpPr>
          <p:spPr>
            <a:xfrm>
              <a:off x="304796" y="120766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fører EU's økonomiske og monetære politik</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11CA7FDA-6B71-7130-8B04-B2DDDF4F0FAA}"/>
                </a:ext>
              </a:extLst>
            </p:cNvPr>
            <p:cNvSpPr/>
            <p:nvPr/>
          </p:nvSpPr>
          <p:spPr>
            <a:xfrm>
              <a:off x="304796" y="198447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forvalter Europas fælles valuta, euroen</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08F00041-AD60-51A0-6134-8A7610473CBC}"/>
                </a:ext>
              </a:extLst>
            </p:cNvPr>
            <p:cNvSpPr/>
            <p:nvPr/>
          </p:nvSpPr>
          <p:spPr>
            <a:xfrm>
              <a:off x="304796" y="2761295"/>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er ansvarlig for at holde euroen og priserne stabile</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043812D1-C5EC-5D78-255E-3FF945D9F60B}"/>
                </a:ext>
              </a:extLst>
            </p:cNvPr>
            <p:cNvSpPr/>
            <p:nvPr/>
          </p:nvSpPr>
          <p:spPr>
            <a:xfrm>
              <a:off x="304796" y="353810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fastsætter rentesatser for euroområdet</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AD9A3833-69DB-220E-CEB1-35CD8C8C70E7}"/>
                </a:ext>
              </a:extLst>
            </p:cNvPr>
            <p:cNvSpPr/>
            <p:nvPr/>
          </p:nvSpPr>
          <p:spPr>
            <a:xfrm>
              <a:off x="304796" y="431491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arbejder sammen med de nationale centralbanker i EU-landene</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01D99D3A-66CB-A23F-D33A-6DE3B09B3179}"/>
                </a:ext>
              </a:extLst>
            </p:cNvPr>
            <p:cNvSpPr/>
            <p:nvPr/>
          </p:nvSpPr>
          <p:spPr>
            <a:xfrm>
              <a:off x="304796" y="5091735"/>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har seks medlemmer, der udpeges af Rådet for en otteårig periode, som ikke kan forlænges</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E8E83D5D-AC05-8C24-5021-3EA0E45AC102}"/>
                </a:ext>
              </a:extLst>
            </p:cNvPr>
            <p:cNvSpPr/>
            <p:nvPr/>
          </p:nvSpPr>
          <p:spPr>
            <a:xfrm>
              <a:off x="304796" y="586854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befinder sig i Frankfurt (Tyskland)</a:t>
              </a:r>
              <a:endParaRPr lang="en-IE" sz="1700" b="0" i="0" u="none" strike="noStrike" kern="1200" cap="none" spc="0" baseline="0">
                <a:solidFill>
                  <a:srgbClr val="000000"/>
                </a:solidFill>
                <a:uFillTx/>
                <a:latin typeface="Calibri"/>
              </a:endParaRPr>
            </a:p>
          </p:txBody>
        </p:sp>
      </p:grpSp>
      <p:pic>
        <p:nvPicPr>
          <p:cNvPr id="14" name="Picture 36">
            <a:extLst>
              <a:ext uri="{FF2B5EF4-FFF2-40B4-BE49-F238E27FC236}">
                <a16:creationId xmlns:a16="http://schemas.microsoft.com/office/drawing/2014/main" id="{D78FDCA4-5DDF-BAA7-1B51-790FEA9A8A58}"/>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5" name="TextBox 37">
            <a:extLst>
              <a:ext uri="{FF2B5EF4-FFF2-40B4-BE49-F238E27FC236}">
                <a16:creationId xmlns:a16="http://schemas.microsoft.com/office/drawing/2014/main" id="{C4BEB849-4A3E-984D-C44E-D722FBC5C3A3}"/>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6" name="Picture 2" descr="https://ec.europa.eu/avservices/avs/files/video6/repository/prod/photo/store/14/P008494004.jpg">
            <a:extLst>
              <a:ext uri="{FF2B5EF4-FFF2-40B4-BE49-F238E27FC236}">
                <a16:creationId xmlns:a16="http://schemas.microsoft.com/office/drawing/2014/main" id="{5AE7D01B-F441-CD47-5FE0-A0E60ACB80F9}"/>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7" name="TextBox 38">
            <a:extLst>
              <a:ext uri="{FF2B5EF4-FFF2-40B4-BE49-F238E27FC236}">
                <a16:creationId xmlns:a16="http://schemas.microsoft.com/office/drawing/2014/main" id="{05C85EB7-5DAE-844E-8EC8-623160D8317E}"/>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cxnSp>
        <p:nvCxnSpPr>
          <p:cNvPr id="18" name="Connecteur droit 7">
            <a:extLst>
              <a:ext uri="{FF2B5EF4-FFF2-40B4-BE49-F238E27FC236}">
                <a16:creationId xmlns:a16="http://schemas.microsoft.com/office/drawing/2014/main" id="{DB17E3CA-C0F6-6155-BE99-73FFE073FFB4}"/>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0D323EC-D898-01E6-CBC3-8025797EDC4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7F98BE48-AB00-E760-9B70-20A15DB24A0F}"/>
              </a:ext>
            </a:extLst>
          </p:cNvPr>
          <p:cNvSpPr/>
          <p:nvPr/>
        </p:nvSpPr>
        <p:spPr>
          <a:xfrm rot="5400013">
            <a:off x="1300432" y="2651687"/>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1794BC90-2A99-A63A-CA5B-123D046B2728}"/>
              </a:ext>
            </a:extLst>
          </p:cNvPr>
          <p:cNvSpPr txBox="1"/>
          <p:nvPr/>
        </p:nvSpPr>
        <p:spPr>
          <a:xfrm>
            <a:off x="2709851" y="1914662"/>
            <a:ext cx="5337846"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DU kan hjælpe med at forme det Europa, du ønsker!</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DF8A4B77-37BD-4573-41A7-66D5A4FAABC7}"/>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B3489A1F-6B1F-25B3-3D2E-B5BA9D621C94}"/>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82F44979-53D4-3AE7-DE38-8C8207DED97E}"/>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Det europæiske borgerinitiativ</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F55DB97A-A780-1549-4CF5-9CD42892EFF1}"/>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AEA651FF-D12F-A90F-DE03-B9327924241D}"/>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Den europæiske ungdomsuge</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29194762-4D89-E479-CE75-132B36D205B2}"/>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1CB06427-7441-15B2-9DC2-697A11318FA5}"/>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49101660-C7D0-1ACB-1F35-86A6A35D83CF}"/>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2D45731F-71DC-47A4-81DD-E327607A0F59}"/>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0" cap="none" spc="0" baseline="0">
                  <a:solidFill>
                    <a:srgbClr val="000000"/>
                  </a:solidFill>
                  <a:uFillTx/>
                  <a:latin typeface="Calibri" pitchFamily="34"/>
                </a:rPr>
                <a:t>Dit Europa, din mening! (YEYS)</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81A46657-B215-0828-B6F4-06807682CB87}"/>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48C95F35-507C-2A67-4667-909E38C7F891}"/>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9FBBCEEF-C7D1-D169-44EE-F826FBFF981D}"/>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4885509F-69A8-BDC4-1105-F992DD45B1D3}"/>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3B61AB35-BCE1-7AD3-3D1D-28757CA69F1B}"/>
              </a:ext>
            </a:extLst>
          </p:cNvPr>
          <p:cNvSpPr txBox="1"/>
          <p:nvPr/>
        </p:nvSpPr>
        <p:spPr>
          <a:xfrm>
            <a:off x="967901" y="327227"/>
            <a:ext cx="7705456" cy="107721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FFC000"/>
                </a:solidFill>
                <a:uFillTx/>
                <a:latin typeface="Calibri"/>
                <a:cs typeface="Arial"/>
              </a:rPr>
              <a:t>DU kan hjælpe med at forme det Europa, du ønsker!</a:t>
            </a:r>
          </a:p>
        </p:txBody>
      </p:sp>
      <p:sp>
        <p:nvSpPr>
          <p:cNvPr id="16" name="Larme 6">
            <a:extLst>
              <a:ext uri="{FF2B5EF4-FFF2-40B4-BE49-F238E27FC236}">
                <a16:creationId xmlns:a16="http://schemas.microsoft.com/office/drawing/2014/main" id="{C73C9123-2CEB-E25A-850B-6A335C2A37D7}"/>
              </a:ext>
            </a:extLst>
          </p:cNvPr>
          <p:cNvSpPr/>
          <p:nvPr/>
        </p:nvSpPr>
        <p:spPr>
          <a:xfrm rot="5400013">
            <a:off x="336956"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7AE4E9E1-1504-43B3-11B0-08C7782B3789}"/>
              </a:ext>
            </a:extLst>
          </p:cNvPr>
          <p:cNvSpPr/>
          <p:nvPr/>
        </p:nvSpPr>
        <p:spPr>
          <a:xfrm rot="5400013">
            <a:off x="1820515"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0A8A806B-A540-745B-BAEE-97826560FE96}"/>
              </a:ext>
            </a:extLst>
          </p:cNvPr>
          <p:cNvSpPr txBox="1"/>
          <p:nvPr/>
        </p:nvSpPr>
        <p:spPr>
          <a:xfrm>
            <a:off x="2157764" y="2386135"/>
            <a:ext cx="4910419"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FØLER DU DIG EUROPÆISK?</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BDFDD505-ABCC-DF66-61FD-B6C257D4AF0C}"/>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585F422D-EBD0-22DF-79AA-CEBC4866EBE3}"/>
              </a:ext>
            </a:extLst>
          </p:cNvPr>
          <p:cNvSpPr txBox="1"/>
          <p:nvPr/>
        </p:nvSpPr>
        <p:spPr>
          <a:xfrm>
            <a:off x="2459059" y="4302517"/>
            <a:ext cx="430782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1" u="none" strike="noStrike" kern="1200" cap="none" spc="0" baseline="0">
                <a:solidFill>
                  <a:srgbClr val="FFFFFF"/>
                </a:solidFill>
                <a:uFillTx/>
                <a:latin typeface="Calibri"/>
              </a:rPr>
              <a:t>HVAD FÅR DIG TIL AT FØLE DIG EUROPÆISK? </a:t>
            </a:r>
            <a:endParaRPr lang="fr-BE" sz="1800" b="0" i="1"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177">
    <p:spTree>
      <p:nvGrpSpPr>
        <p:cNvPr id="1" name=""/>
        <p:cNvGrpSpPr/>
        <p:nvPr/>
      </p:nvGrpSpPr>
      <p:grpSpPr>
        <a:xfrm>
          <a:off x="0" y="0"/>
          <a:ext cx="0" cy="0"/>
          <a:chOff x="0" y="0"/>
          <a:chExt cx="0" cy="0"/>
        </a:xfrm>
      </p:grpSpPr>
      <p:sp>
        <p:nvSpPr>
          <p:cNvPr id="2" name="Larme 13">
            <a:extLst>
              <a:ext uri="{FF2B5EF4-FFF2-40B4-BE49-F238E27FC236}">
                <a16:creationId xmlns:a16="http://schemas.microsoft.com/office/drawing/2014/main" id="{78C7CE13-1761-E986-655A-B252D18D9293}"/>
              </a:ext>
            </a:extLst>
          </p:cNvPr>
          <p:cNvSpPr/>
          <p:nvPr/>
        </p:nvSpPr>
        <p:spPr>
          <a:xfrm rot="5400013">
            <a:off x="151905" y="19276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B95A1B"/>
          </a:solidFill>
          <a:ln w="12701" cap="flat">
            <a:solidFill>
              <a:srgbClr val="B95A1B"/>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2413D112-A6E1-4E91-4FA8-D3D355D08B76}"/>
              </a:ext>
            </a:extLst>
          </p:cNvPr>
          <p:cNvSpPr txBox="1"/>
          <p:nvPr/>
        </p:nvSpPr>
        <p:spPr>
          <a:xfrm>
            <a:off x="733266" y="340028"/>
            <a:ext cx="4823386" cy="579601"/>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IE" sz="3500" b="1" i="0" u="none" strike="noStrike" kern="1200" cap="none" spc="0" baseline="0">
                <a:solidFill>
                  <a:srgbClr val="B95A1B"/>
                </a:solidFill>
                <a:uFillTx/>
                <a:latin typeface="Calibri"/>
                <a:cs typeface="Arial"/>
              </a:rPr>
              <a:t>EU-valget 2024 </a:t>
            </a:r>
          </a:p>
        </p:txBody>
      </p:sp>
      <p:sp>
        <p:nvSpPr>
          <p:cNvPr id="4" name="Subtitle 2">
            <a:extLst>
              <a:ext uri="{FF2B5EF4-FFF2-40B4-BE49-F238E27FC236}">
                <a16:creationId xmlns:a16="http://schemas.microsoft.com/office/drawing/2014/main" id="{6B3A6971-08F7-18C2-BB18-5F425BB1212D}"/>
              </a:ext>
            </a:extLst>
          </p:cNvPr>
          <p:cNvSpPr txBox="1"/>
          <p:nvPr/>
        </p:nvSpPr>
        <p:spPr>
          <a:xfrm>
            <a:off x="1077007" y="1099684"/>
            <a:ext cx="6476475" cy="1426235"/>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da-DK" sz="2000" b="0" i="0" u="none" strike="noStrike" kern="1200" cap="none" spc="0" baseline="0">
                <a:solidFill>
                  <a:srgbClr val="000000"/>
                </a:solidFill>
                <a:uFillTx/>
                <a:latin typeface="Calibri" pitchFamily="34"/>
              </a:rPr>
              <a:t>Det næste valg til Europa-Parlamentet finder sted den 6.-9. juni 2024.  Sæt kryds i kalenderen! </a:t>
            </a:r>
            <a:endParaRPr lang="da-DK" sz="2000" b="0" i="0" u="none" strike="noStrike" kern="1200" cap="none" spc="0" baseline="0">
              <a:solidFill>
                <a:srgbClr val="000000"/>
              </a:solidFill>
              <a:uFillTx/>
              <a:latin typeface="Segoe UI" pitchFamily="34"/>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da-DK" sz="2000" b="0" i="0" u="none" strike="noStrike" kern="1200" cap="none" spc="0" baseline="0">
                <a:solidFill>
                  <a:srgbClr val="000000"/>
                </a:solidFill>
                <a:uFillTx/>
                <a:latin typeface="Calibri" pitchFamily="34"/>
              </a:rPr>
              <a:t>Valgretsalder: 16-18 år (afhængigt af dit land).</a:t>
            </a:r>
            <a:endParaRPr lang="da-DK" sz="2000" b="0" i="0" u="none" strike="noStrike" kern="1200" cap="none" spc="0" baseline="0">
              <a:solidFill>
                <a:srgbClr val="000000"/>
              </a:solidFill>
              <a:uFillTx/>
              <a:latin typeface="Segoe UI" pitchFamily="34"/>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IE" sz="1600" b="0" i="0" u="none" strike="noStrike" kern="1200" cap="none" spc="0" baseline="0">
              <a:solidFill>
                <a:srgbClr val="000000"/>
              </a:solidFill>
              <a:uFillTx/>
              <a:latin typeface="Calibri" pitchFamily="34"/>
              <a:ea typeface="Calibri" pitchFamily="34"/>
            </a:endParaRPr>
          </a:p>
        </p:txBody>
      </p:sp>
      <p:sp>
        <p:nvSpPr>
          <p:cNvPr id="5" name="Rectangle 10">
            <a:extLst>
              <a:ext uri="{FF2B5EF4-FFF2-40B4-BE49-F238E27FC236}">
                <a16:creationId xmlns:a16="http://schemas.microsoft.com/office/drawing/2014/main" id="{D1746A0D-28E3-732A-8823-682895798017}"/>
              </a:ext>
            </a:extLst>
          </p:cNvPr>
          <p:cNvSpPr/>
          <p:nvPr/>
        </p:nvSpPr>
        <p:spPr>
          <a:xfrm rot="16200004">
            <a:off x="8420577" y="6017461"/>
            <a:ext cx="1185236" cy="26160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100" b="1" i="0" u="none" strike="noStrike" kern="1200" cap="none" spc="0" baseline="0">
                <a:solidFill>
                  <a:srgbClr val="B95A1B"/>
                </a:solidFill>
                <a:uFillTx/>
                <a:latin typeface="Calibri"/>
                <a:cs typeface="Arial"/>
              </a:rPr>
              <a:t>EU-valget 2024 </a:t>
            </a:r>
          </a:p>
        </p:txBody>
      </p:sp>
      <p:cxnSp>
        <p:nvCxnSpPr>
          <p:cNvPr id="6" name="Connecteur droit 7">
            <a:extLst>
              <a:ext uri="{FF2B5EF4-FFF2-40B4-BE49-F238E27FC236}">
                <a16:creationId xmlns:a16="http://schemas.microsoft.com/office/drawing/2014/main" id="{BE3365EF-C738-99A3-4EA2-266DA0F48EB4}"/>
              </a:ext>
            </a:extLst>
          </p:cNvPr>
          <p:cNvCxnSpPr/>
          <p:nvPr/>
        </p:nvCxnSpPr>
        <p:spPr>
          <a:xfrm>
            <a:off x="8897779" y="5555674"/>
            <a:ext cx="246221" cy="0"/>
          </a:xfrm>
          <a:prstGeom prst="straightConnector1">
            <a:avLst/>
          </a:prstGeom>
          <a:noFill/>
          <a:ln w="12701" cap="flat">
            <a:solidFill>
              <a:srgbClr val="B95A1B"/>
            </a:solidFill>
            <a:prstDash val="solid"/>
            <a:miter/>
          </a:ln>
        </p:spPr>
      </p:cxnSp>
      <p:pic>
        <p:nvPicPr>
          <p:cNvPr id="7" name="Picture 8">
            <a:extLst>
              <a:ext uri="{FF2B5EF4-FFF2-40B4-BE49-F238E27FC236}">
                <a16:creationId xmlns:a16="http://schemas.microsoft.com/office/drawing/2014/main" id="{20BCE935-FEA2-369B-D26A-65819271D54D}"/>
              </a:ext>
            </a:extLst>
          </p:cNvPr>
          <p:cNvPicPr>
            <a:picLocks noChangeAspect="1"/>
          </p:cNvPicPr>
          <p:nvPr/>
        </p:nvPicPr>
        <p:blipFill>
          <a:blip r:embed="rId3"/>
          <a:stretch>
            <a:fillRect/>
          </a:stretch>
        </p:blipFill>
        <p:spPr>
          <a:xfrm>
            <a:off x="1077007" y="2401571"/>
            <a:ext cx="6110285" cy="4116400"/>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Larme 13">
            <a:extLst>
              <a:ext uri="{FF2B5EF4-FFF2-40B4-BE49-F238E27FC236}">
                <a16:creationId xmlns:a16="http://schemas.microsoft.com/office/drawing/2014/main" id="{1AFDA08E-BBF2-0E53-CB7C-75F78F7735C1}"/>
              </a:ext>
            </a:extLst>
          </p:cNvPr>
          <p:cNvSpPr/>
          <p:nvPr/>
        </p:nvSpPr>
        <p:spPr>
          <a:xfrm rot="5400013">
            <a:off x="107300" y="337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55A11"/>
          </a:solidFill>
          <a:ln w="12701" cap="flat">
            <a:solidFill>
              <a:srgbClr val="C55A1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uFillTx/>
              <a:latin typeface="Calibri"/>
            </a:endParaRPr>
          </a:p>
        </p:txBody>
      </p:sp>
      <p:sp>
        <p:nvSpPr>
          <p:cNvPr id="3" name="Title 1">
            <a:extLst>
              <a:ext uri="{FF2B5EF4-FFF2-40B4-BE49-F238E27FC236}">
                <a16:creationId xmlns:a16="http://schemas.microsoft.com/office/drawing/2014/main" id="{1E117F23-0D30-8529-14F3-1C9034D6A5E3}"/>
              </a:ext>
            </a:extLst>
          </p:cNvPr>
          <p:cNvSpPr txBox="1"/>
          <p:nvPr/>
        </p:nvSpPr>
        <p:spPr>
          <a:xfrm>
            <a:off x="777870" y="202786"/>
            <a:ext cx="6393896" cy="579601"/>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da-DK" sz="3500" b="1" i="0" u="none" strike="noStrike" kern="1200" cap="none" spc="0" baseline="0">
                <a:solidFill>
                  <a:srgbClr val="C55A11"/>
                </a:solidFill>
                <a:uFillTx/>
                <a:latin typeface="Calibri"/>
                <a:cs typeface="Arial"/>
              </a:rPr>
              <a:t>Hvorfor er det vigtigt at stemme?</a:t>
            </a:r>
            <a:endParaRPr lang="en-IE" sz="3500" b="1" i="0" u="none" strike="noStrike" kern="1200" cap="none" spc="0" baseline="0">
              <a:solidFill>
                <a:srgbClr val="C55A11"/>
              </a:solidFill>
              <a:uFillTx/>
              <a:latin typeface="Calibri"/>
              <a:cs typeface="Arial"/>
            </a:endParaRPr>
          </a:p>
        </p:txBody>
      </p:sp>
      <p:sp>
        <p:nvSpPr>
          <p:cNvPr id="4" name="Subtitle 2">
            <a:extLst>
              <a:ext uri="{FF2B5EF4-FFF2-40B4-BE49-F238E27FC236}">
                <a16:creationId xmlns:a16="http://schemas.microsoft.com/office/drawing/2014/main" id="{AA4AE938-757D-1B87-23FA-1DA4E2119787}"/>
              </a:ext>
            </a:extLst>
          </p:cNvPr>
          <p:cNvSpPr txBox="1"/>
          <p:nvPr/>
        </p:nvSpPr>
        <p:spPr>
          <a:xfrm>
            <a:off x="878226" y="1148879"/>
            <a:ext cx="8258074" cy="91409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da-DK" sz="2000" b="0" i="0" u="none" strike="noStrike" kern="1200" cap="none" spc="0" baseline="0">
                <a:solidFill>
                  <a:srgbClr val="000000"/>
                </a:solidFill>
                <a:uFillTx/>
                <a:latin typeface="Calibri" pitchFamily="34"/>
              </a:rPr>
              <a:t>Medlemmerne af Europa-Parlamentet vælges af EU-borgerne. </a:t>
            </a:r>
            <a:endParaRPr lang="da-DK" sz="2000" b="0" i="0" u="none" strike="noStrike" kern="1200" cap="none" spc="0" baseline="0">
              <a:solidFill>
                <a:srgbClr val="000000"/>
              </a:solidFill>
              <a:uFillTx/>
              <a:latin typeface="Segoe UI" pitchFamily="34"/>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da-DK" sz="2000" b="0" i="0" u="none" strike="noStrike" kern="1200" cap="none" spc="0" baseline="0">
                <a:solidFill>
                  <a:srgbClr val="000000"/>
                </a:solidFill>
                <a:uFillTx/>
                <a:latin typeface="Calibri" pitchFamily="34"/>
              </a:rPr>
              <a:t>Ved at stemme sørger du for, at dine synspunkter bliver repræsenteret. </a:t>
            </a:r>
            <a:endParaRPr lang="da-DK" sz="2000" b="0" i="0" u="none" strike="noStrike" kern="1200" cap="none" spc="0" baseline="0">
              <a:solidFill>
                <a:srgbClr val="000000"/>
              </a:solidFill>
              <a:uFillTx/>
              <a:latin typeface="Segoe UI" pitchFamily="34"/>
            </a:endParaRPr>
          </a:p>
        </p:txBody>
      </p:sp>
      <p:sp>
        <p:nvSpPr>
          <p:cNvPr id="5" name="Rectangle 10">
            <a:extLst>
              <a:ext uri="{FF2B5EF4-FFF2-40B4-BE49-F238E27FC236}">
                <a16:creationId xmlns:a16="http://schemas.microsoft.com/office/drawing/2014/main" id="{0812B4BC-0F12-6D6D-B99A-539EC2E09F26}"/>
              </a:ext>
            </a:extLst>
          </p:cNvPr>
          <p:cNvSpPr/>
          <p:nvPr/>
        </p:nvSpPr>
        <p:spPr>
          <a:xfrm rot="16200004">
            <a:off x="7960991" y="5548565"/>
            <a:ext cx="2119807" cy="26160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100" b="1" i="0" u="none" strike="noStrike" kern="1200" cap="none" spc="0" baseline="0">
                <a:solidFill>
                  <a:srgbClr val="B95A1B"/>
                </a:solidFill>
                <a:uFillTx/>
                <a:latin typeface="Calibri"/>
                <a:cs typeface="Arial"/>
              </a:rPr>
              <a:t>EU-valget 2024 </a:t>
            </a:r>
          </a:p>
        </p:txBody>
      </p:sp>
      <p:cxnSp>
        <p:nvCxnSpPr>
          <p:cNvPr id="6" name="Connecteur droit 7">
            <a:extLst>
              <a:ext uri="{FF2B5EF4-FFF2-40B4-BE49-F238E27FC236}">
                <a16:creationId xmlns:a16="http://schemas.microsoft.com/office/drawing/2014/main" id="{D93CF2F1-B427-815D-B0C5-662A0C1CE51C}"/>
              </a:ext>
            </a:extLst>
          </p:cNvPr>
          <p:cNvCxnSpPr/>
          <p:nvPr/>
        </p:nvCxnSpPr>
        <p:spPr>
          <a:xfrm>
            <a:off x="8890089" y="5601870"/>
            <a:ext cx="246220" cy="0"/>
          </a:xfrm>
          <a:prstGeom prst="straightConnector1">
            <a:avLst/>
          </a:prstGeom>
          <a:noFill/>
          <a:ln w="12701" cap="flat">
            <a:solidFill>
              <a:srgbClr val="C55A11"/>
            </a:solidFill>
            <a:prstDash val="solid"/>
            <a:miter/>
          </a:ln>
        </p:spPr>
      </p:cxnSp>
      <p:pic>
        <p:nvPicPr>
          <p:cNvPr id="7" name="Picture 2">
            <a:extLst>
              <a:ext uri="{FF2B5EF4-FFF2-40B4-BE49-F238E27FC236}">
                <a16:creationId xmlns:a16="http://schemas.microsoft.com/office/drawing/2014/main" id="{EB4A0B92-596D-CCA3-A52C-1C768358AB66}"/>
              </a:ext>
            </a:extLst>
          </p:cNvPr>
          <p:cNvPicPr>
            <a:picLocks noChangeAspect="1"/>
          </p:cNvPicPr>
          <p:nvPr/>
        </p:nvPicPr>
        <p:blipFill>
          <a:blip r:embed="rId3"/>
          <a:srcRect/>
          <a:stretch>
            <a:fillRect/>
          </a:stretch>
        </p:blipFill>
        <p:spPr>
          <a:xfrm>
            <a:off x="1034744" y="2062977"/>
            <a:ext cx="4309640" cy="2875339"/>
          </a:xfrm>
          <a:prstGeom prst="rect">
            <a:avLst/>
          </a:prstGeom>
          <a:noFill/>
          <a:ln w="12701" cap="flat">
            <a:solidFill>
              <a:srgbClr val="000000"/>
            </a:solidFill>
            <a:prstDash val="solid"/>
            <a:miter/>
          </a:ln>
        </p:spPr>
      </p:pic>
      <p:pic>
        <p:nvPicPr>
          <p:cNvPr id="8" name="Picture 4">
            <a:extLst>
              <a:ext uri="{FF2B5EF4-FFF2-40B4-BE49-F238E27FC236}">
                <a16:creationId xmlns:a16="http://schemas.microsoft.com/office/drawing/2014/main" id="{BF380AF8-C992-18D1-FFD5-3CC6DE3A3790}"/>
              </a:ext>
            </a:extLst>
          </p:cNvPr>
          <p:cNvPicPr>
            <a:picLocks noChangeAspect="1"/>
          </p:cNvPicPr>
          <p:nvPr/>
        </p:nvPicPr>
        <p:blipFill>
          <a:blip r:embed="rId4"/>
          <a:srcRect/>
          <a:stretch>
            <a:fillRect/>
          </a:stretch>
        </p:blipFill>
        <p:spPr>
          <a:xfrm>
            <a:off x="4522119" y="3876580"/>
            <a:ext cx="3694230" cy="2464746"/>
          </a:xfrm>
          <a:prstGeom prst="rect">
            <a:avLst/>
          </a:prstGeom>
          <a:noFill/>
          <a:ln w="12701" cap="flat">
            <a:solidFill>
              <a:srgbClr val="000000"/>
            </a:solidFill>
            <a:prstDash val="solid"/>
            <a:miter/>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178">
    <p:spTree>
      <p:nvGrpSpPr>
        <p:cNvPr id="1" name=""/>
        <p:cNvGrpSpPr/>
        <p:nvPr/>
      </p:nvGrpSpPr>
      <p:grpSpPr>
        <a:xfrm>
          <a:off x="0" y="0"/>
          <a:ext cx="0" cy="0"/>
          <a:chOff x="0" y="0"/>
          <a:chExt cx="0" cy="0"/>
        </a:xfrm>
      </p:grpSpPr>
      <p:sp>
        <p:nvSpPr>
          <p:cNvPr id="2" name="Larme 13">
            <a:extLst>
              <a:ext uri="{FF2B5EF4-FFF2-40B4-BE49-F238E27FC236}">
                <a16:creationId xmlns:a16="http://schemas.microsoft.com/office/drawing/2014/main" id="{0D10F692-E516-8A94-E222-F88E025D3D88}"/>
              </a:ext>
            </a:extLst>
          </p:cNvPr>
          <p:cNvSpPr/>
          <p:nvPr/>
        </p:nvSpPr>
        <p:spPr>
          <a:xfrm rot="5400013">
            <a:off x="107300" y="337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55A11"/>
          </a:solidFill>
          <a:ln w="12701" cap="flat">
            <a:solidFill>
              <a:srgbClr val="C55A11"/>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uFillTx/>
              <a:latin typeface="Calibri"/>
            </a:endParaRPr>
          </a:p>
        </p:txBody>
      </p:sp>
      <p:sp>
        <p:nvSpPr>
          <p:cNvPr id="3" name="Title 1">
            <a:extLst>
              <a:ext uri="{FF2B5EF4-FFF2-40B4-BE49-F238E27FC236}">
                <a16:creationId xmlns:a16="http://schemas.microsoft.com/office/drawing/2014/main" id="{4620743B-3BF5-67B3-4410-20660E9846AC}"/>
              </a:ext>
            </a:extLst>
          </p:cNvPr>
          <p:cNvSpPr txBox="1"/>
          <p:nvPr/>
        </p:nvSpPr>
        <p:spPr>
          <a:xfrm>
            <a:off x="777870" y="202786"/>
            <a:ext cx="7075215" cy="579601"/>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da-DK" sz="3500" b="1" i="0" u="none" strike="noStrike" kern="1200" cap="none" spc="0" baseline="0">
                <a:solidFill>
                  <a:srgbClr val="C55A11"/>
                </a:solidFill>
                <a:uFillTx/>
                <a:latin typeface="Calibri"/>
                <a:cs typeface="Arial"/>
              </a:rPr>
              <a:t>Hvorfor er det vigtigt at stemme?</a:t>
            </a:r>
            <a:endParaRPr lang="en-IE" sz="3500" b="1" i="0" u="none" strike="noStrike" kern="1200" cap="none" spc="0" baseline="0">
              <a:solidFill>
                <a:srgbClr val="C55A11"/>
              </a:solidFill>
              <a:uFillTx/>
              <a:latin typeface="Calibri"/>
              <a:cs typeface="Arial"/>
            </a:endParaRPr>
          </a:p>
        </p:txBody>
      </p:sp>
      <p:sp>
        <p:nvSpPr>
          <p:cNvPr id="4" name="Subtitle 2">
            <a:extLst>
              <a:ext uri="{FF2B5EF4-FFF2-40B4-BE49-F238E27FC236}">
                <a16:creationId xmlns:a16="http://schemas.microsoft.com/office/drawing/2014/main" id="{858F5291-707D-2E15-DECC-69E644251F51}"/>
              </a:ext>
            </a:extLst>
          </p:cNvPr>
          <p:cNvSpPr txBox="1"/>
          <p:nvPr/>
        </p:nvSpPr>
        <p:spPr>
          <a:xfrm>
            <a:off x="878226" y="1148879"/>
            <a:ext cx="7472851" cy="91409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da-DK" sz="2000" b="0" i="0" u="none" strike="noStrike" kern="1200" cap="none" spc="0" baseline="0">
                <a:solidFill>
                  <a:srgbClr val="000000"/>
                </a:solidFill>
                <a:uFillTx/>
                <a:latin typeface="Calibri"/>
                <a:ea typeface="Calibri"/>
                <a:cs typeface="Calibri"/>
              </a:rPr>
              <a:t>Fordi du kan vælge, hvem der træffer beslutninger om vigtige spørgsmål, der vedrører dig – f.eks. klimaændringer, job og beskyttelse af dine rettigheder og frihedsrettigheder.</a:t>
            </a:r>
            <a:endParaRPr lang="en-US" sz="2000" b="0" i="0" u="none" strike="noStrike" kern="1200" cap="none" spc="0" baseline="0">
              <a:solidFill>
                <a:srgbClr val="000000"/>
              </a:solidFill>
              <a:uFillTx/>
              <a:latin typeface="Calibri"/>
              <a:ea typeface="Calibri"/>
              <a:cs typeface="Calibri"/>
            </a:endParaRPr>
          </a:p>
        </p:txBody>
      </p:sp>
      <p:sp>
        <p:nvSpPr>
          <p:cNvPr id="5" name="Rectangle 10">
            <a:extLst>
              <a:ext uri="{FF2B5EF4-FFF2-40B4-BE49-F238E27FC236}">
                <a16:creationId xmlns:a16="http://schemas.microsoft.com/office/drawing/2014/main" id="{64E4A044-48C1-4D87-AF0F-0B5A25D57832}"/>
              </a:ext>
            </a:extLst>
          </p:cNvPr>
          <p:cNvSpPr/>
          <p:nvPr/>
        </p:nvSpPr>
        <p:spPr>
          <a:xfrm rot="16200004">
            <a:off x="7960991" y="5548565"/>
            <a:ext cx="2119807" cy="261609"/>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100" b="1" i="0" u="none" strike="noStrike" kern="1200" cap="none" spc="0" baseline="0">
                <a:solidFill>
                  <a:srgbClr val="B95A1B"/>
                </a:solidFill>
                <a:uFillTx/>
                <a:latin typeface="Calibri"/>
                <a:cs typeface="Arial"/>
              </a:rPr>
              <a:t>EU-valget 2024 </a:t>
            </a:r>
          </a:p>
        </p:txBody>
      </p:sp>
      <p:cxnSp>
        <p:nvCxnSpPr>
          <p:cNvPr id="6" name="Connecteur droit 7">
            <a:extLst>
              <a:ext uri="{FF2B5EF4-FFF2-40B4-BE49-F238E27FC236}">
                <a16:creationId xmlns:a16="http://schemas.microsoft.com/office/drawing/2014/main" id="{6C1EB93C-4026-A44E-D755-E92A495EC6B5}"/>
              </a:ext>
            </a:extLst>
          </p:cNvPr>
          <p:cNvCxnSpPr/>
          <p:nvPr/>
        </p:nvCxnSpPr>
        <p:spPr>
          <a:xfrm>
            <a:off x="8890089" y="5601870"/>
            <a:ext cx="246220" cy="0"/>
          </a:xfrm>
          <a:prstGeom prst="straightConnector1">
            <a:avLst/>
          </a:prstGeom>
          <a:noFill/>
          <a:ln w="12701" cap="flat">
            <a:solidFill>
              <a:srgbClr val="C55A11"/>
            </a:solidFill>
            <a:prstDash val="solid"/>
            <a:miter/>
          </a:ln>
        </p:spPr>
      </p:cxnSp>
      <p:pic>
        <p:nvPicPr>
          <p:cNvPr id="7" name="Picture 4" descr="A person in a white shirt&#10;&#10;Description automatically generated">
            <a:extLst>
              <a:ext uri="{FF2B5EF4-FFF2-40B4-BE49-F238E27FC236}">
                <a16:creationId xmlns:a16="http://schemas.microsoft.com/office/drawing/2014/main" id="{ACEBBABC-C77A-2619-8AF6-47CE2DE048A4}"/>
              </a:ext>
            </a:extLst>
          </p:cNvPr>
          <p:cNvPicPr>
            <a:picLocks noChangeAspect="1"/>
          </p:cNvPicPr>
          <p:nvPr/>
        </p:nvPicPr>
        <p:blipFill>
          <a:blip r:embed="rId3"/>
          <a:srcRect l="272" t="870" r="5995" b="122"/>
          <a:stretch>
            <a:fillRect/>
          </a:stretch>
        </p:blipFill>
        <p:spPr>
          <a:xfrm>
            <a:off x="6127696" y="2424330"/>
            <a:ext cx="2285753" cy="2998409"/>
          </a:xfrm>
          <a:prstGeom prst="rect">
            <a:avLst/>
          </a:prstGeom>
          <a:noFill/>
          <a:ln w="12701" cap="flat">
            <a:solidFill>
              <a:srgbClr val="000000"/>
            </a:solidFill>
            <a:prstDash val="solid"/>
            <a:miter/>
          </a:ln>
        </p:spPr>
      </p:pic>
      <p:pic>
        <p:nvPicPr>
          <p:cNvPr id="8" name="Picture 7" descr="A person in a wheelchair&#10;&#10;Description automatically generated">
            <a:extLst>
              <a:ext uri="{FF2B5EF4-FFF2-40B4-BE49-F238E27FC236}">
                <a16:creationId xmlns:a16="http://schemas.microsoft.com/office/drawing/2014/main" id="{729CD4DF-B583-89BC-A928-BE33CC854470}"/>
              </a:ext>
            </a:extLst>
          </p:cNvPr>
          <p:cNvPicPr>
            <a:picLocks noChangeAspect="1"/>
          </p:cNvPicPr>
          <p:nvPr/>
        </p:nvPicPr>
        <p:blipFill>
          <a:blip r:embed="rId4"/>
          <a:stretch>
            <a:fillRect/>
          </a:stretch>
        </p:blipFill>
        <p:spPr>
          <a:xfrm>
            <a:off x="596746" y="2427585"/>
            <a:ext cx="2495507" cy="2993754"/>
          </a:xfrm>
          <a:prstGeom prst="rect">
            <a:avLst/>
          </a:prstGeom>
          <a:noFill/>
          <a:ln w="12701" cap="flat">
            <a:solidFill>
              <a:srgbClr val="000000"/>
            </a:solidFill>
            <a:prstDash val="solid"/>
            <a:miter/>
          </a:ln>
        </p:spPr>
      </p:pic>
      <p:pic>
        <p:nvPicPr>
          <p:cNvPr id="9" name="Picture 8" descr="A person with her arms crossed&#10;&#10;Description automatically generated">
            <a:extLst>
              <a:ext uri="{FF2B5EF4-FFF2-40B4-BE49-F238E27FC236}">
                <a16:creationId xmlns:a16="http://schemas.microsoft.com/office/drawing/2014/main" id="{A319CF3C-6FFC-4D7F-07FD-4E1C4AC075AC}"/>
              </a:ext>
            </a:extLst>
          </p:cNvPr>
          <p:cNvPicPr>
            <a:picLocks noChangeAspect="1"/>
          </p:cNvPicPr>
          <p:nvPr/>
        </p:nvPicPr>
        <p:blipFill>
          <a:blip r:embed="rId5"/>
          <a:stretch>
            <a:fillRect/>
          </a:stretch>
        </p:blipFill>
        <p:spPr>
          <a:xfrm>
            <a:off x="3364918" y="2424257"/>
            <a:ext cx="2492645" cy="3000411"/>
          </a:xfrm>
          <a:prstGeom prst="rect">
            <a:avLst/>
          </a:prstGeom>
          <a:noFill/>
          <a:ln w="12701" cap="flat">
            <a:solidFill>
              <a:srgbClr val="000000"/>
            </a:solidFill>
            <a:prstDash val="solid"/>
            <a:miter/>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B426AC93-6387-D0A1-6B8F-2DB9F80215EF}"/>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760F0A47-744E-CAFA-EE34-FE6DD5E8505C}"/>
              </a:ext>
            </a:extLst>
          </p:cNvPr>
          <p:cNvSpPr txBox="1"/>
          <p:nvPr/>
        </p:nvSpPr>
        <p:spPr>
          <a:xfrm>
            <a:off x="676546" y="134416"/>
            <a:ext cx="82377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3200" b="1" i="0" u="none" strike="noStrike" kern="1200" cap="none" spc="0" baseline="0">
                <a:solidFill>
                  <a:srgbClr val="E65657"/>
                </a:solidFill>
                <a:uFillTx/>
                <a:latin typeface="Calibri" pitchFamily="34"/>
                <a:cs typeface="Calibri" pitchFamily="34"/>
              </a:rPr>
              <a:t>HVOR FINDER JEG FLERE OPLYSNINGER OM EU?</a:t>
            </a:r>
            <a:endParaRPr lang="fr-FR" sz="3200" b="1" i="0" u="none" strike="noStrike" kern="1200" cap="none" spc="0" baseline="0">
              <a:solidFill>
                <a:srgbClr val="E65657"/>
              </a:solidFill>
              <a:uFillTx/>
              <a:latin typeface="Calibri" pitchFamily="34"/>
              <a:cs typeface="Calibri" pitchFamily="34"/>
            </a:endParaRPr>
          </a:p>
        </p:txBody>
      </p:sp>
      <p:sp>
        <p:nvSpPr>
          <p:cNvPr id="4" name="Rectangle 12">
            <a:extLst>
              <a:ext uri="{FF2B5EF4-FFF2-40B4-BE49-F238E27FC236}">
                <a16:creationId xmlns:a16="http://schemas.microsoft.com/office/drawing/2014/main" id="{3C1B50AD-F9DA-C04A-1DDB-1E87FC780AE0}"/>
              </a:ext>
            </a:extLst>
          </p:cNvPr>
          <p:cNvSpPr/>
          <p:nvPr/>
        </p:nvSpPr>
        <p:spPr>
          <a:xfrm rot="16200004">
            <a:off x="7277540" y="5016915"/>
            <a:ext cx="3435949"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000" b="1" i="0" u="none" strike="noStrike" kern="1200" cap="none" spc="0" baseline="0">
                <a:solidFill>
                  <a:srgbClr val="FF5050"/>
                </a:solidFill>
                <a:uFillTx/>
                <a:latin typeface="Arial"/>
                <a:ea typeface="Arial"/>
                <a:cs typeface="Arial"/>
              </a:rPr>
              <a:t>HVOR FINDER JEG FLERE OPLYSNINGER OM EU?</a:t>
            </a:r>
          </a:p>
        </p:txBody>
      </p:sp>
      <p:cxnSp>
        <p:nvCxnSpPr>
          <p:cNvPr id="5" name="Connecteur droit 5">
            <a:extLst>
              <a:ext uri="{FF2B5EF4-FFF2-40B4-BE49-F238E27FC236}">
                <a16:creationId xmlns:a16="http://schemas.microsoft.com/office/drawing/2014/main" id="{DF32D664-762E-3DD5-3C78-FAFFF11515C3}"/>
              </a:ext>
            </a:extLst>
          </p:cNvPr>
          <p:cNvCxnSpPr/>
          <p:nvPr/>
        </p:nvCxnSpPr>
        <p:spPr>
          <a:xfrm>
            <a:off x="8872395" y="3422050"/>
            <a:ext cx="24312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D3DF4A3C-0D34-3442-ED12-06C82EDC0C5C}"/>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663EE4D7-ABFC-1A5D-E039-664A9DF19ED9}"/>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11B3AB87-C6A5-E7F8-9113-63791CC31E72}"/>
              </a:ext>
            </a:extLst>
          </p:cNvPr>
          <p:cNvSpPr txBox="1"/>
          <p:nvPr/>
        </p:nvSpPr>
        <p:spPr>
          <a:xfrm>
            <a:off x="5071820" y="3422050"/>
            <a:ext cx="3403533"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A7EA0A62-C1DF-EFBC-9B6B-AD8338162F90}"/>
              </a:ext>
            </a:extLst>
          </p:cNvPr>
          <p:cNvSpPr/>
          <p:nvPr/>
        </p:nvSpPr>
        <p:spPr>
          <a:xfrm>
            <a:off x="5302395" y="2570405"/>
            <a:ext cx="4267129"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0000"/>
                </a:solidFill>
                <a:uFillTx/>
                <a:latin typeface="Calibri"/>
              </a:rPr>
              <a:t>Hvad gør Europa for mig?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4E51A533-A79E-BCFF-559D-2E46B9576F71}"/>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6B3D83D0-7DC0-80A1-1BDE-F251037260B8}"/>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432F83A5-C4C7-2826-DC57-271FFF65D158}"/>
              </a:ext>
            </a:extLst>
          </p:cNvPr>
          <p:cNvSpPr txBox="1"/>
          <p:nvPr/>
        </p:nvSpPr>
        <p:spPr>
          <a:xfrm>
            <a:off x="417871" y="944840"/>
            <a:ext cx="27038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Europa-webstedet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2DFE954A-E807-C2FE-6DCC-52E1586A46BA}"/>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rPr>
              <a:t>Publikationskontoret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03F1FC5C-A236-875B-65F5-B757D2459287}"/>
              </a:ext>
            </a:extLst>
          </p:cNvPr>
          <p:cNvSpPr txBox="1"/>
          <p:nvPr/>
        </p:nvSpPr>
        <p:spPr>
          <a:xfrm>
            <a:off x="412897" y="4233379"/>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0000"/>
                </a:solidFill>
                <a:uFillTx/>
                <a:latin typeface="Calibri"/>
              </a:rPr>
              <a:t>Nyheder fra Elev- og lærerhjørnet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748C0794-EFDD-E55C-E81D-779346D53B47}"/>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1126038D-67F4-F125-5E20-C309CBAB9AC5}"/>
              </a:ext>
            </a:extLst>
          </p:cNvPr>
          <p:cNvSpPr/>
          <p:nvPr/>
        </p:nvSpPr>
        <p:spPr>
          <a:xfrm>
            <a:off x="417871" y="2841680"/>
            <a:ext cx="4196483"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Elev- og lærerhjørnet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10"/>
              </a:rPr>
              <a:t>europa.eu/learning-corner/home_da</a:t>
            </a:r>
            <a:endParaRPr lang="en-GB" sz="1800" b="1"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FB28DA44-E9BD-E548-ED47-24CE445D91C8}"/>
              </a:ext>
            </a:extLst>
          </p:cNvPr>
          <p:cNvPicPr>
            <a:picLocks noChangeAspect="1"/>
          </p:cNvPicPr>
          <p:nvPr/>
        </p:nvPicPr>
        <p:blipFill>
          <a:blip r:embed="rId11"/>
          <a:stretch>
            <a:fillRect/>
          </a:stretch>
        </p:blipFill>
        <p:spPr>
          <a:xfrm>
            <a:off x="538060" y="3702963"/>
            <a:ext cx="3635773" cy="1128333"/>
          </a:xfrm>
          <a:prstGeom prst="rect">
            <a:avLst/>
          </a:prstGeom>
          <a:noFill/>
          <a:ln w="9528" cap="flat">
            <a:solidFill>
              <a:srgbClr val="000000"/>
            </a:solidFill>
            <a:prstDash val="solid"/>
            <a:miter/>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18219C37-C229-2A27-792D-627D51CAF3CE}"/>
              </a:ext>
            </a:extLst>
          </p:cNvPr>
          <p:cNvSpPr/>
          <p:nvPr/>
        </p:nvSpPr>
        <p:spPr>
          <a:xfrm rot="5400013">
            <a:off x="151072"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740E0E79-E55B-5F7F-6DAA-9B6A524BCD51}"/>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HOLD KONTAKTEN</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6645CBBB-B49D-FADA-2C18-078F7757EA83}"/>
              </a:ext>
            </a:extLst>
          </p:cNvPr>
          <p:cNvSpPr/>
          <p:nvPr/>
        </p:nvSpPr>
        <p:spPr>
          <a:xfrm rot="16200004">
            <a:off x="8266528" y="5980510"/>
            <a:ext cx="1508760"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HOLD KONTAKTEN</a:t>
            </a:r>
          </a:p>
        </p:txBody>
      </p:sp>
      <p:cxnSp>
        <p:nvCxnSpPr>
          <p:cNvPr id="5" name="Straight Connector 14">
            <a:extLst>
              <a:ext uri="{FF2B5EF4-FFF2-40B4-BE49-F238E27FC236}">
                <a16:creationId xmlns:a16="http://schemas.microsoft.com/office/drawing/2014/main" id="{17BE4699-F73A-62BF-1410-13B95F293939}"/>
              </a:ext>
            </a:extLst>
          </p:cNvPr>
          <p:cNvCxnSpPr/>
          <p:nvPr/>
        </p:nvCxnSpPr>
        <p:spPr>
          <a:xfrm>
            <a:off x="8897779" y="5339666"/>
            <a:ext cx="257212"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2613D067-F15D-549A-15B8-5B5003948E77}"/>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13A869F5-DF2A-CBD6-B4BC-633F46A13587}"/>
              </a:ext>
            </a:extLst>
          </p:cNvPr>
          <p:cNvSpPr txBox="1"/>
          <p:nvPr/>
        </p:nvSpPr>
        <p:spPr>
          <a:xfrm>
            <a:off x="145764" y="4236113"/>
            <a:ext cx="3551712" cy="892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Gratisnummer: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65E795C9-5733-6850-AD26-5E30E7AF9C41}"/>
              </a:ext>
            </a:extLst>
          </p:cNvPr>
          <p:cNvSpPr txBox="1"/>
          <p:nvPr/>
        </p:nvSpPr>
        <p:spPr>
          <a:xfrm>
            <a:off x="1043403" y="96458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Personligt:</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047F9EFE-84B8-C3C7-B978-77BF91698EBF}"/>
              </a:ext>
            </a:extLst>
          </p:cNvPr>
          <p:cNvSpPr txBox="1"/>
          <p:nvPr/>
        </p:nvSpPr>
        <p:spPr>
          <a:xfrm>
            <a:off x="4551590"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Via de sociale medier:</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8F978859-8049-EA50-3C9E-857F96F09C90}"/>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4E754675-C00D-0DDE-573E-2D3EF16247A5}"/>
              </a:ext>
            </a:extLst>
          </p:cNvPr>
          <p:cNvSpPr txBox="1"/>
          <p:nvPr/>
        </p:nvSpPr>
        <p:spPr>
          <a:xfrm>
            <a:off x="169648" y="3473851"/>
            <a:ext cx="4483467"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Calibri"/>
                <a:hlinkClick r:id="rId4"/>
              </a:rPr>
              <a:t>european-union.europa.eu/contact-eu_da</a:t>
            </a:r>
            <a:endParaRPr lang="en-GB" sz="1800" b="1"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69F3DF46-003C-2D74-A3FD-B0C2CE1C6D3D}"/>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97D18B05-79DD-751B-6472-014128741733}"/>
              </a:ext>
            </a:extLst>
          </p:cNvPr>
          <p:cNvSpPr/>
          <p:nvPr/>
        </p:nvSpPr>
        <p:spPr>
          <a:xfrm>
            <a:off x="223973" y="1428338"/>
            <a:ext cx="4007074"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a:t>
            </a:r>
            <a:r>
              <a:rPr lang="da-DK" sz="1800" b="0" i="0" u="none" strike="noStrike" kern="1200" cap="none" spc="0" baseline="0">
                <a:solidFill>
                  <a:srgbClr val="000000"/>
                </a:solidFill>
                <a:uFillTx/>
                <a:latin typeface="Calibri"/>
              </a:rPr>
              <a:t>Spørgsmål om EU? Så kontakt </a:t>
            </a:r>
            <a:r>
              <a:rPr lang="da-DK" sz="1800" b="1" i="0" u="none" strike="noStrike" kern="1200" cap="none" spc="0" baseline="0">
                <a:solidFill>
                  <a:srgbClr val="000000"/>
                </a:solidFill>
                <a:uFillTx/>
                <a:latin typeface="Calibri"/>
              </a:rPr>
              <a:t>Europe Direct</a:t>
            </a:r>
            <a:r>
              <a:rPr lang="da-DK" sz="1800" b="0" i="0" u="none" strike="noStrike" kern="1200" cap="none" spc="0" baseline="0">
                <a:solidFill>
                  <a:srgbClr val="000000"/>
                </a:solidFill>
                <a:uFillTx/>
                <a:latin typeface="Calibri"/>
              </a:rPr>
              <a:t>.</a:t>
            </a:r>
            <a:endParaRPr lang="en-US" sz="1800" b="0" i="0" u="none" strike="noStrike" kern="1200" cap="none" spc="0" baseline="0">
              <a:solidFill>
                <a:srgbClr val="000000"/>
              </a:solidFill>
              <a:uFillTx/>
              <a:latin typeface="Calibri"/>
            </a:endParaRPr>
          </a:p>
        </p:txBody>
      </p:sp>
      <p:sp>
        <p:nvSpPr>
          <p:cNvPr id="14" name="Rectangle 4">
            <a:extLst>
              <a:ext uri="{FF2B5EF4-FFF2-40B4-BE49-F238E27FC236}">
                <a16:creationId xmlns:a16="http://schemas.microsoft.com/office/drawing/2014/main" id="{ED4F54D4-51FC-AB6F-E88F-40F9347E8747}"/>
              </a:ext>
            </a:extLst>
          </p:cNvPr>
          <p:cNvSpPr/>
          <p:nvPr/>
        </p:nvSpPr>
        <p:spPr>
          <a:xfrm>
            <a:off x="169648" y="4691018"/>
            <a:ext cx="4115723" cy="1200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&gt;</a:t>
            </a:r>
            <a:r>
              <a:rPr lang="en-US" sz="1800" b="0" i="0" u="none" strike="noStrike" kern="1200" cap="none" spc="0" baseline="0">
                <a:solidFill>
                  <a:srgbClr val="000000"/>
                </a:solidFill>
                <a:uFillTx/>
                <a:latin typeface="Calibri"/>
              </a:rPr>
              <a:t> </a:t>
            </a:r>
            <a:r>
              <a:rPr lang="da-DK" sz="1800" b="0" i="0" u="none" strike="noStrike" kern="1200" cap="none" spc="0" baseline="0">
                <a:solidFill>
                  <a:srgbClr val="000000"/>
                </a:solidFill>
                <a:uFillTx/>
                <a:latin typeface="Calibri"/>
              </a:rPr>
              <a:t>Find et EU-center tæt på dig, hvor du kan stille spørgsmål og få svar om EU.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sng" strike="noStrike" kern="1200" cap="none" spc="0" baseline="0">
                <a:solidFill>
                  <a:srgbClr val="000000"/>
                </a:solidFill>
                <a:uFillTx/>
                <a:latin typeface="Calibri"/>
                <a:hlinkClick r:id="rId5"/>
              </a:rPr>
              <a:t>europa.eu/european-union/contact/meet-us_da</a:t>
            </a:r>
            <a:endParaRPr lang="en-US" sz="1800" b="0" i="0" u="none" strike="noStrike" kern="1200" cap="none" spc="0" baseline="0">
              <a:solidFill>
                <a:srgbClr val="000000"/>
              </a:solidFill>
              <a:uFillTx/>
              <a:latin typeface="Calibri"/>
            </a:endParaRPr>
          </a:p>
        </p:txBody>
      </p:sp>
      <p:sp>
        <p:nvSpPr>
          <p:cNvPr id="15" name="Rectangle 18">
            <a:extLst>
              <a:ext uri="{FF2B5EF4-FFF2-40B4-BE49-F238E27FC236}">
                <a16:creationId xmlns:a16="http://schemas.microsoft.com/office/drawing/2014/main" id="{184D65F1-B9FE-BEFD-E7C9-86BAD7221168}"/>
              </a:ext>
            </a:extLst>
          </p:cNvPr>
          <p:cNvSpPr/>
          <p:nvPr/>
        </p:nvSpPr>
        <p:spPr>
          <a:xfrm>
            <a:off x="4582991" y="4657587"/>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Brug </a:t>
            </a:r>
            <a:r>
              <a:rPr lang="da-DK" sz="1800" b="1" i="0" u="none" strike="noStrike" kern="1200" cap="none" spc="0" baseline="0">
                <a:solidFill>
                  <a:srgbClr val="000000"/>
                </a:solidFill>
                <a:uFillTx/>
                <a:latin typeface="Calibri"/>
              </a:rPr>
              <a:t>søgeværktøjet</a:t>
            </a:r>
            <a:r>
              <a:rPr lang="da-DK" sz="1800" b="0" i="0" u="none" strike="noStrike" kern="1200" cap="none" spc="0" baseline="0">
                <a:solidFill>
                  <a:srgbClr val="000000"/>
                </a:solidFill>
                <a:uFillTx/>
                <a:latin typeface="Calibri"/>
              </a:rPr>
              <a:t> til at finde EU's konti på de sociale medier.</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sng" strike="noStrike" kern="1200" cap="none" spc="0" baseline="0">
                <a:solidFill>
                  <a:srgbClr val="000000"/>
                </a:solidFill>
                <a:uFillTx/>
                <a:latin typeface="Calibri"/>
                <a:hlinkClick r:id="rId6"/>
              </a:rPr>
              <a:t>europa.eu/european-union/contact/social-networks_da</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CC478F7D-50D3-97E1-A461-F0D838ED5655}"/>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D5A-4EB4-3E78-21F3-EB182C2620F0}"/>
              </a:ext>
            </a:extLst>
          </p:cNvPr>
          <p:cNvSpPr txBox="1">
            <a:spLocks noGrp="1"/>
          </p:cNvSpPr>
          <p:nvPr>
            <p:ph type="title"/>
          </p:nvPr>
        </p:nvSpPr>
        <p:spPr/>
        <p:txBody>
          <a:bodyPr/>
          <a:lstStyle/>
          <a:p>
            <a:pPr lvl="0"/>
            <a:r>
              <a:rPr lang="en-IE" b="1"/>
              <a:t>Tak!</a:t>
            </a:r>
            <a:endParaRPr lang="en-GB" b="1"/>
          </a:p>
        </p:txBody>
      </p:sp>
      <p:pic>
        <p:nvPicPr>
          <p:cNvPr id="3" name="Picture 5">
            <a:extLst>
              <a:ext uri="{FF2B5EF4-FFF2-40B4-BE49-F238E27FC236}">
                <a16:creationId xmlns:a16="http://schemas.microsoft.com/office/drawing/2014/main" id="{C9D1FAF5-FD8F-2DAC-CE36-EF0DB7368643}"/>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71337E5B-9833-B144-B686-EF78AA177799}"/>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A0E7995C-A116-2982-58BC-D7997D9C1955}"/>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216149F3-F224-C433-20D6-662B2DE2B1B9}"/>
              </a:ext>
            </a:extLst>
          </p:cNvPr>
          <p:cNvSpPr txBox="1"/>
          <p:nvPr/>
        </p:nvSpPr>
        <p:spPr>
          <a:xfrm>
            <a:off x="665326" y="4617591"/>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Den Europæiske Union,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da-DK" sz="788" b="0" i="0" u="none" strike="noStrike" kern="1200" cap="none" spc="0" baseline="0">
                <a:solidFill>
                  <a:srgbClr val="7F7F7F"/>
                </a:solidFill>
                <a:uFillTx/>
                <a:latin typeface="Arial"/>
              </a:rPr>
              <a:t>Medmindre andet er angivet, er videreanvendelse af dette dokument tilladt under en Creative Commons Kreditering 4.0 International (CC BY 4.0)-licens (</a:t>
            </a:r>
            <a:r>
              <a:rPr lang="da-DK" sz="788" b="0" i="0" u="none" strike="noStrike" kern="1200" cap="none" spc="0" baseline="0">
                <a:solidFill>
                  <a:srgbClr val="7F7F7F"/>
                </a:solidFill>
                <a:uFillTx/>
                <a:latin typeface="Arial"/>
                <a:hlinkClick r:id="rId7"/>
              </a:rPr>
              <a:t>https://creativecommons.org/licenses/by/4.0/</a:t>
            </a:r>
            <a:r>
              <a:rPr lang="da-DK" sz="788" b="0" i="0" u="none" strike="noStrike" kern="1200" cap="none" spc="0" baseline="0">
                <a:solidFill>
                  <a:srgbClr val="7F7F7F"/>
                </a:solidFill>
                <a:uFillTx/>
                <a:latin typeface="Arial"/>
              </a:rPr>
              <a:t>). Ved enhver anvendelse eller gengivelse af elementer, der ikke ejes af Den Europæiske Union, kan det være nødvendigt at indhente tilladelse direkte fra de respektive rettighedshavere.</a:t>
            </a:r>
            <a:endParaRPr lang="en-US" sz="788" b="0" i="0" u="none" strike="noStrike" kern="1200" cap="none" spc="0" baseline="0">
              <a:solidFill>
                <a:srgbClr val="7F7F7F"/>
              </a:solidFill>
              <a:uFillTx/>
              <a:latin typeface="Arial"/>
            </a:endParaRPr>
          </a:p>
        </p:txBody>
      </p:sp>
      <p:pic>
        <p:nvPicPr>
          <p:cNvPr id="7" name="Picture 9">
            <a:extLst>
              <a:ext uri="{FF2B5EF4-FFF2-40B4-BE49-F238E27FC236}">
                <a16:creationId xmlns:a16="http://schemas.microsoft.com/office/drawing/2014/main" id="{EBBE38D6-398C-0604-841B-ADF21D5881E6}"/>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4448DD-8631-DBC2-B1DF-C0567663D859}"/>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58171D3F-4736-B18D-2DCC-516701BD1EE2}"/>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F797FCE8-C78B-5735-0284-081CC3167B72}"/>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794B2C6F-9BD5-B6A7-5E3A-9290D6341280}"/>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E5D6E496-BDE3-BF9A-2CE5-6698017E27A2}"/>
              </a:ext>
            </a:extLst>
          </p:cNvPr>
          <p:cNvSpPr txBox="1"/>
          <p:nvPr/>
        </p:nvSpPr>
        <p:spPr>
          <a:xfrm>
            <a:off x="616424" y="80256"/>
            <a:ext cx="4573426"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GRUNDLÆGGENDE FAKTA</a:t>
            </a:r>
          </a:p>
        </p:txBody>
      </p:sp>
      <p:sp>
        <p:nvSpPr>
          <p:cNvPr id="4" name="Rectangle 11">
            <a:extLst>
              <a:ext uri="{FF2B5EF4-FFF2-40B4-BE49-F238E27FC236}">
                <a16:creationId xmlns:a16="http://schemas.microsoft.com/office/drawing/2014/main" id="{2C21F7A4-52E8-A477-77DB-9A8623BF5A7C}"/>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5" name="Connecteur droit 12">
            <a:extLst>
              <a:ext uri="{FF2B5EF4-FFF2-40B4-BE49-F238E27FC236}">
                <a16:creationId xmlns:a16="http://schemas.microsoft.com/office/drawing/2014/main" id="{364E1B71-0C4F-6E31-5E81-E40386F135F1}"/>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15EF7CAE-8385-2EC6-F873-7E466135B241}"/>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17E09618-AC48-D6BE-D001-471B72CC1B2B}"/>
              </a:ext>
            </a:extLst>
          </p:cNvPr>
          <p:cNvSpPr txBox="1"/>
          <p:nvPr/>
        </p:nvSpPr>
        <p:spPr>
          <a:xfrm>
            <a:off x="7180481" y="1677393"/>
            <a:ext cx="1254209"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002060"/>
                </a:solidFill>
                <a:uFillTx/>
                <a:latin typeface="Calibri"/>
                <a:ea typeface="Calibri"/>
                <a:cs typeface="Calibri"/>
              </a:rPr>
              <a:t>447 mio. mennesker</a:t>
            </a:r>
            <a:endParaRPr lang="fr-BE" sz="16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609B57C6-46D5-5415-DFE1-7ACF58C11F8D}"/>
              </a:ext>
            </a:extLst>
          </p:cNvPr>
          <p:cNvSpPr txBox="1"/>
          <p:nvPr/>
        </p:nvSpPr>
        <p:spPr>
          <a:xfrm>
            <a:off x="7549825" y="1364284"/>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a:t>
            </a:r>
          </a:p>
        </p:txBody>
      </p:sp>
      <p:sp>
        <p:nvSpPr>
          <p:cNvPr id="9" name="Flowchart: Connector 5">
            <a:extLst>
              <a:ext uri="{FF2B5EF4-FFF2-40B4-BE49-F238E27FC236}">
                <a16:creationId xmlns:a16="http://schemas.microsoft.com/office/drawing/2014/main" id="{259D7764-F610-7972-AB6A-6BC34C98F8CF}"/>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2060"/>
                </a:solidFill>
                <a:uFillTx/>
                <a:latin typeface="Calibri"/>
              </a:rPr>
              <a:t>1 ud af 6 kontinenter</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6F82D22A-0AA6-8693-3932-07A19E6615DC}"/>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2060"/>
                </a:solidFill>
                <a:uFillTx/>
                <a:latin typeface="Calibri"/>
                <a:ea typeface="Calibri"/>
                <a:cs typeface="Calibri"/>
              </a:rPr>
              <a:t>mere end 700 mio. mennesker</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7533431B-5E13-52D7-C181-0D832CC5EC0C}"/>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lande</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B3B71245-5442-2FE0-F209-16C682AD564A}"/>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A3498402-4BD0-E13E-8380-15817EE62FD4}"/>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lande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4671180-7EF0-C199-D5BD-FFCD8F632248}"/>
              </a:ext>
            </a:extLst>
          </p:cNvPr>
          <p:cNvSpPr/>
          <p:nvPr/>
        </p:nvSpPr>
        <p:spPr>
          <a:xfrm rot="16200004">
            <a:off x="8309016" y="6044604"/>
            <a:ext cx="1423784"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sp>
        <p:nvSpPr>
          <p:cNvPr id="3" name="Larme 8">
            <a:extLst>
              <a:ext uri="{FF2B5EF4-FFF2-40B4-BE49-F238E27FC236}">
                <a16:creationId xmlns:a16="http://schemas.microsoft.com/office/drawing/2014/main" id="{0C410869-0D06-15B5-FA95-E55456AF61EE}"/>
              </a:ext>
            </a:extLst>
          </p:cNvPr>
          <p:cNvSpPr/>
          <p:nvPr/>
        </p:nvSpPr>
        <p:spPr>
          <a:xfrm rot="5400013">
            <a:off x="230159"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ADC49910-C946-5297-8F1F-294BC46E962D}"/>
              </a:ext>
            </a:extLst>
          </p:cNvPr>
          <p:cNvSpPr txBox="1"/>
          <p:nvPr/>
        </p:nvSpPr>
        <p:spPr>
          <a:xfrm>
            <a:off x="902000" y="361489"/>
            <a:ext cx="3669999"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EUROPÆISK KULTUR</a:t>
            </a:r>
          </a:p>
        </p:txBody>
      </p:sp>
      <p:cxnSp>
        <p:nvCxnSpPr>
          <p:cNvPr id="5" name="Connecteur droit 11">
            <a:extLst>
              <a:ext uri="{FF2B5EF4-FFF2-40B4-BE49-F238E27FC236}">
                <a16:creationId xmlns:a16="http://schemas.microsoft.com/office/drawing/2014/main" id="{63E61E18-D9D5-1344-4C5C-51CD27BED6DC}"/>
              </a:ext>
            </a:extLst>
          </p:cNvPr>
          <p:cNvCxnSpPr/>
          <p:nvPr/>
        </p:nvCxnSpPr>
        <p:spPr>
          <a:xfrm>
            <a:off x="8897779" y="5462250"/>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F3C5A25F-D306-50AE-1EC4-7898D13FB191}"/>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9DB1EEED-C475-6982-0D2D-1201569016A4}"/>
              </a:ext>
            </a:extLst>
          </p:cNvPr>
          <p:cNvSpPr/>
          <p:nvPr/>
        </p:nvSpPr>
        <p:spPr>
          <a:xfrm>
            <a:off x="3154679" y="4502130"/>
            <a:ext cx="5697379"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da-DK" sz="2000" b="1" i="0" u="none" strike="noStrike" kern="1200" cap="none" spc="0" baseline="0">
                <a:solidFill>
                  <a:srgbClr val="203864"/>
                </a:solidFill>
                <a:uFillTx/>
                <a:latin typeface="Calibri"/>
              </a:rPr>
              <a:t>Europæisk kultur og mangfoldighed er formet af:</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det gamle Grækenland og Rom</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reformationen og oplysningstiden</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parlamentarisme og sociale rettigheder</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E610102-A1BD-AD60-12C2-5D5A05948DC6}"/>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78F25B52-DBE8-B03C-CF5F-6F0F0FB999CB}"/>
              </a:ext>
            </a:extLst>
          </p:cNvPr>
          <p:cNvSpPr txBox="1"/>
          <p:nvPr/>
        </p:nvSpPr>
        <p:spPr>
          <a:xfrm>
            <a:off x="762170" y="206233"/>
            <a:ext cx="4527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EUROPÆISKE KUNSTNERE</a:t>
            </a:r>
          </a:p>
        </p:txBody>
      </p:sp>
      <p:sp>
        <p:nvSpPr>
          <p:cNvPr id="4" name="ZoneTexte 2">
            <a:extLst>
              <a:ext uri="{FF2B5EF4-FFF2-40B4-BE49-F238E27FC236}">
                <a16:creationId xmlns:a16="http://schemas.microsoft.com/office/drawing/2014/main" id="{E6F81814-819A-C498-3F0A-89A5809C79C8}"/>
              </a:ext>
            </a:extLst>
          </p:cNvPr>
          <p:cNvSpPr txBox="1"/>
          <p:nvPr/>
        </p:nvSpPr>
        <p:spPr>
          <a:xfrm>
            <a:off x="726938" y="874660"/>
            <a:ext cx="338503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Gennem århundreder har nye stilarter inden for musik, arkitektur og litteratur inspireret kunstnere i hele Europa.</a:t>
            </a:r>
            <a:endParaRPr lang="en-GB" sz="1800" b="0" i="0" u="none" strike="noStrike" kern="1200" cap="none" spc="0" baseline="0">
              <a:solidFill>
                <a:srgbClr val="000000"/>
              </a:solidFill>
              <a:uFillTx/>
              <a:latin typeface="Calibri"/>
            </a:endParaRPr>
          </a:p>
        </p:txBody>
      </p:sp>
      <p:sp>
        <p:nvSpPr>
          <p:cNvPr id="5" name="Rectangle 7">
            <a:extLst>
              <a:ext uri="{FF2B5EF4-FFF2-40B4-BE49-F238E27FC236}">
                <a16:creationId xmlns:a16="http://schemas.microsoft.com/office/drawing/2014/main" id="{8970A91B-6699-783C-B8B0-4280310CE754}"/>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sp>
        <p:nvSpPr>
          <p:cNvPr id="6" name="Larme 10">
            <a:extLst>
              <a:ext uri="{FF2B5EF4-FFF2-40B4-BE49-F238E27FC236}">
                <a16:creationId xmlns:a16="http://schemas.microsoft.com/office/drawing/2014/main" id="{9ACB9BD9-E140-A197-FF72-C468D3969955}"/>
              </a:ext>
            </a:extLst>
          </p:cNvPr>
          <p:cNvSpPr/>
          <p:nvPr/>
        </p:nvSpPr>
        <p:spPr>
          <a:xfrm rot="5400013">
            <a:off x="180800"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ZoneTexte 2">
            <a:extLst>
              <a:ext uri="{FF2B5EF4-FFF2-40B4-BE49-F238E27FC236}">
                <a16:creationId xmlns:a16="http://schemas.microsoft.com/office/drawing/2014/main" id="{D4561773-BE42-9C29-8C5E-36934E26CE76}"/>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F.eks.:</a:t>
            </a:r>
          </a:p>
        </p:txBody>
      </p:sp>
      <p:sp>
        <p:nvSpPr>
          <p:cNvPr id="8" name="TextBox 3">
            <a:extLst>
              <a:ext uri="{FF2B5EF4-FFF2-40B4-BE49-F238E27FC236}">
                <a16:creationId xmlns:a16="http://schemas.microsoft.com/office/drawing/2014/main" id="{5067D3FB-EA01-F837-3901-8D983A7FA5BD}"/>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Picasso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Ludwig van </a:t>
            </a:r>
            <a:r>
              <a:rPr lang="fr-BE" sz="1800" b="0" i="0" u="none" strike="noStrike" kern="1200" cap="none" spc="0" baseline="0">
                <a:solidFill>
                  <a:srgbClr val="000000"/>
                </a:solidFill>
                <a:uFillTx/>
                <a:latin typeface="Calibri"/>
              </a:rPr>
              <a:t>Beethoven</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 Mucha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9" name="Picture 4">
            <a:extLst>
              <a:ext uri="{FF2B5EF4-FFF2-40B4-BE49-F238E27FC236}">
                <a16:creationId xmlns:a16="http://schemas.microsoft.com/office/drawing/2014/main" id="{FCD3C565-5621-E0E3-5DB7-29945DA45F4B}"/>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sp>
        <p:nvSpPr>
          <p:cNvPr id="10" name="TextBox 20">
            <a:extLst>
              <a:ext uri="{FF2B5EF4-FFF2-40B4-BE49-F238E27FC236}">
                <a16:creationId xmlns:a16="http://schemas.microsoft.com/office/drawing/2014/main" id="{E2968310-A4C6-3A16-4516-BA19FAAD2CCA}"/>
              </a:ext>
            </a:extLst>
          </p:cNvPr>
          <p:cNvSpPr txBox="1"/>
          <p:nvPr/>
        </p:nvSpPr>
        <p:spPr>
          <a:xfrm>
            <a:off x="2401982" y="2676055"/>
            <a:ext cx="2393451"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 Zweig</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Wisława Szymborska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Simone de Beauvoir</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Magda Szabó</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pic>
        <p:nvPicPr>
          <p:cNvPr id="11" name="Picture 14">
            <a:extLst>
              <a:ext uri="{FF2B5EF4-FFF2-40B4-BE49-F238E27FC236}">
                <a16:creationId xmlns:a16="http://schemas.microsoft.com/office/drawing/2014/main" id="{4E0DE25D-B819-CB83-054F-3A00EB8CD049}"/>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12" name="TextBox 19">
            <a:extLst>
              <a:ext uri="{FF2B5EF4-FFF2-40B4-BE49-F238E27FC236}">
                <a16:creationId xmlns:a16="http://schemas.microsoft.com/office/drawing/2014/main" id="{D6DB89ED-761B-5C6A-B734-A1ABA9EE8D64}"/>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3" name="Picture 5">
            <a:extLst>
              <a:ext uri="{FF2B5EF4-FFF2-40B4-BE49-F238E27FC236}">
                <a16:creationId xmlns:a16="http://schemas.microsoft.com/office/drawing/2014/main" id="{7278EE00-3C0B-0A2E-DECE-C7B1CBF64440}"/>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4" name="TextBox 26">
            <a:extLst>
              <a:ext uri="{FF2B5EF4-FFF2-40B4-BE49-F238E27FC236}">
                <a16:creationId xmlns:a16="http://schemas.microsoft.com/office/drawing/2014/main" id="{2601E55F-18AE-66F3-CFB5-D4AD968635AC}"/>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5" name="Picture 2" descr="File:Simone de Beauvoir.jpg">
            <a:extLst>
              <a:ext uri="{FF2B5EF4-FFF2-40B4-BE49-F238E27FC236}">
                <a16:creationId xmlns:a16="http://schemas.microsoft.com/office/drawing/2014/main" id="{1F1F95E6-4761-7FFC-88E6-970D58185BBE}"/>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6" name="TextBox 13">
            <a:extLst>
              <a:ext uri="{FF2B5EF4-FFF2-40B4-BE49-F238E27FC236}">
                <a16:creationId xmlns:a16="http://schemas.microsoft.com/office/drawing/2014/main" id="{54623CBD-449C-CDE9-88AC-A61988132FF9}"/>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7" name="Picture 4" descr="File:Hilma af Klint - 1907 - Ten largest.jpg">
            <a:extLst>
              <a:ext uri="{FF2B5EF4-FFF2-40B4-BE49-F238E27FC236}">
                <a16:creationId xmlns:a16="http://schemas.microsoft.com/office/drawing/2014/main" id="{DD47E9BE-07A9-D66B-E368-1CA2B5EB7417}"/>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8" name="TextBox 15">
            <a:extLst>
              <a:ext uri="{FF2B5EF4-FFF2-40B4-BE49-F238E27FC236}">
                <a16:creationId xmlns:a16="http://schemas.microsoft.com/office/drawing/2014/main" id="{C64618B4-BF63-C4BC-746A-5CBDA835F3C9}"/>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9" name="TextBox 18">
            <a:extLst>
              <a:ext uri="{FF2B5EF4-FFF2-40B4-BE49-F238E27FC236}">
                <a16:creationId xmlns:a16="http://schemas.microsoft.com/office/drawing/2014/main" id="{B0900F7B-C14A-4A17-9A04-4669CD626062}"/>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0" name="Rectangle 30">
            <a:extLst>
              <a:ext uri="{FF2B5EF4-FFF2-40B4-BE49-F238E27FC236}">
                <a16:creationId xmlns:a16="http://schemas.microsoft.com/office/drawing/2014/main" id="{9093A734-4EDA-EE08-0AAF-F34D03FB1473}"/>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21" name="Picture 1023">
            <a:extLst>
              <a:ext uri="{FF2B5EF4-FFF2-40B4-BE49-F238E27FC236}">
                <a16:creationId xmlns:a16="http://schemas.microsoft.com/office/drawing/2014/main" id="{E09036B9-BD72-1872-C730-0DBD6FBD7151}"/>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22" name="TextBox 1024">
            <a:extLst>
              <a:ext uri="{FF2B5EF4-FFF2-40B4-BE49-F238E27FC236}">
                <a16:creationId xmlns:a16="http://schemas.microsoft.com/office/drawing/2014/main" id="{290F6A5D-4277-72A2-79EA-FB59E47F061B}"/>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3" name="Picture 10" descr="File:Stefan Zweig 1900 cropped.jpg">
            <a:extLst>
              <a:ext uri="{FF2B5EF4-FFF2-40B4-BE49-F238E27FC236}">
                <a16:creationId xmlns:a16="http://schemas.microsoft.com/office/drawing/2014/main" id="{76ECE9BC-C4DF-BDFC-79AE-B2589249A2FA}"/>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4" name="TextBox 1026">
            <a:extLst>
              <a:ext uri="{FF2B5EF4-FFF2-40B4-BE49-F238E27FC236}">
                <a16:creationId xmlns:a16="http://schemas.microsoft.com/office/drawing/2014/main" id="{54DABA72-A438-92BB-3C29-15DCBAE0F0FD}"/>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5" name="Picture 27" descr="File:SzabóMagda Júlia3.jpg">
            <a:extLst>
              <a:ext uri="{FF2B5EF4-FFF2-40B4-BE49-F238E27FC236}">
                <a16:creationId xmlns:a16="http://schemas.microsoft.com/office/drawing/2014/main" id="{B3598BB2-A536-1777-E3D0-75E7D3DECA85}"/>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6" name="TextBox 6">
            <a:extLst>
              <a:ext uri="{FF2B5EF4-FFF2-40B4-BE49-F238E27FC236}">
                <a16:creationId xmlns:a16="http://schemas.microsoft.com/office/drawing/2014/main" id="{AD370BCB-C1F1-4612-56F2-AC83C4992918}"/>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7" name="Flowchart: Connector 16">
            <a:extLst>
              <a:ext uri="{FF2B5EF4-FFF2-40B4-BE49-F238E27FC236}">
                <a16:creationId xmlns:a16="http://schemas.microsoft.com/office/drawing/2014/main" id="{21FE7836-E2A5-BFE0-CFF4-1C72BE29B1BA}"/>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8" name="Flowchart: Connector 43">
            <a:extLst>
              <a:ext uri="{FF2B5EF4-FFF2-40B4-BE49-F238E27FC236}">
                <a16:creationId xmlns:a16="http://schemas.microsoft.com/office/drawing/2014/main" id="{73753218-D6F4-1B86-955A-808D22D84033}"/>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9" name="Flowchart: Connector 44">
            <a:extLst>
              <a:ext uri="{FF2B5EF4-FFF2-40B4-BE49-F238E27FC236}">
                <a16:creationId xmlns:a16="http://schemas.microsoft.com/office/drawing/2014/main" id="{7B5FBA6A-51FA-8E4E-860C-34407E7E67A7}"/>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30" name="Flowchart: Connector 45">
            <a:extLst>
              <a:ext uri="{FF2B5EF4-FFF2-40B4-BE49-F238E27FC236}">
                <a16:creationId xmlns:a16="http://schemas.microsoft.com/office/drawing/2014/main" id="{CE456F25-70D6-0138-15CD-35ADB1E09108}"/>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31" name="Flowchart: Connector 46">
            <a:extLst>
              <a:ext uri="{FF2B5EF4-FFF2-40B4-BE49-F238E27FC236}">
                <a16:creationId xmlns:a16="http://schemas.microsoft.com/office/drawing/2014/main" id="{BD47E458-7761-655C-48D6-EC6EBC478741}"/>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32" name="Flowchart: Connector 47">
            <a:extLst>
              <a:ext uri="{FF2B5EF4-FFF2-40B4-BE49-F238E27FC236}">
                <a16:creationId xmlns:a16="http://schemas.microsoft.com/office/drawing/2014/main" id="{1AAA4634-779E-EB9A-1C6E-2384D7941682}"/>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3" name="Flowchart: Connector 48">
            <a:extLst>
              <a:ext uri="{FF2B5EF4-FFF2-40B4-BE49-F238E27FC236}">
                <a16:creationId xmlns:a16="http://schemas.microsoft.com/office/drawing/2014/main" id="{421D2342-991B-4A46-36E6-5A89BFA83502}"/>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4" name="Flowchart: Connector 49">
            <a:extLst>
              <a:ext uri="{FF2B5EF4-FFF2-40B4-BE49-F238E27FC236}">
                <a16:creationId xmlns:a16="http://schemas.microsoft.com/office/drawing/2014/main" id="{A9DB8D38-D56F-FFF1-2D43-9E17978F9663}"/>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cxnSp>
        <p:nvCxnSpPr>
          <p:cNvPr id="35" name="Connecteur droit 11">
            <a:extLst>
              <a:ext uri="{FF2B5EF4-FFF2-40B4-BE49-F238E27FC236}">
                <a16:creationId xmlns:a16="http://schemas.microsoft.com/office/drawing/2014/main" id="{105C2A2E-7E4A-D3C9-506D-A59C1BDA929E}"/>
              </a:ext>
            </a:extLst>
          </p:cNvPr>
          <p:cNvCxnSpPr/>
          <p:nvPr/>
        </p:nvCxnSpPr>
        <p:spPr>
          <a:xfrm>
            <a:off x="8897779" y="5477493"/>
            <a:ext cx="246221"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barn(inVertical)">
                                      <p:cBhvr>
                                        <p:cTn id="64" dur="500"/>
                                        <p:tgtEl>
                                          <p:spTgt spid="2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arn(inVertical)">
                                      <p:cBhvr>
                                        <p:cTn id="76" dur="500"/>
                                        <p:tgtEl>
                                          <p:spTgt spid="3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arn(inVertical)">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9" grpId="0"/>
      <p:bldP spid="20" grpId="0" animBg="1"/>
      <p:bldP spid="22" grpId="0"/>
      <p:bldP spid="24" grpId="0"/>
      <p:bldP spid="26" grpId="0"/>
      <p:bldP spid="27" grpId="0" animBg="1"/>
      <p:bldP spid="28" grpId="0" animBg="1"/>
      <p:bldP spid="29" grpId="0" animBg="1"/>
      <p:bldP spid="30" grpId="0" animBg="1"/>
      <p:bldP spid="31"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5982DF4F-6818-76F3-05D7-A12ACD409574}"/>
              </a:ext>
            </a:extLst>
          </p:cNvPr>
          <p:cNvSpPr/>
          <p:nvPr/>
        </p:nvSpPr>
        <p:spPr>
          <a:xfrm rot="5400013">
            <a:off x="11066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D00FB8EB-713A-5573-219C-16BB377C83CA}"/>
              </a:ext>
            </a:extLst>
          </p:cNvPr>
          <p:cNvSpPr txBox="1"/>
          <p:nvPr/>
        </p:nvSpPr>
        <p:spPr>
          <a:xfrm>
            <a:off x="762006" y="183181"/>
            <a:ext cx="431291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EUROPÆISKE VÆRDIER</a:t>
            </a:r>
          </a:p>
        </p:txBody>
      </p:sp>
      <p:sp>
        <p:nvSpPr>
          <p:cNvPr id="4" name="Rectangle 11">
            <a:extLst>
              <a:ext uri="{FF2B5EF4-FFF2-40B4-BE49-F238E27FC236}">
                <a16:creationId xmlns:a16="http://schemas.microsoft.com/office/drawing/2014/main" id="{5911EE69-C653-712D-26D9-04A50DCDE770}"/>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5" name="Connecteur droit 11">
            <a:extLst>
              <a:ext uri="{FF2B5EF4-FFF2-40B4-BE49-F238E27FC236}">
                <a16:creationId xmlns:a16="http://schemas.microsoft.com/office/drawing/2014/main" id="{A43A95B4-F2FB-CBCE-9F3B-04D8CFB70AF2}"/>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TextBox 17">
            <a:extLst>
              <a:ext uri="{FF2B5EF4-FFF2-40B4-BE49-F238E27FC236}">
                <a16:creationId xmlns:a16="http://schemas.microsoft.com/office/drawing/2014/main" id="{A9EAA049-4F27-ECCB-DA51-851D3FAD1E2A}"/>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7" name="Picture 19">
            <a:extLst>
              <a:ext uri="{FF2B5EF4-FFF2-40B4-BE49-F238E27FC236}">
                <a16:creationId xmlns:a16="http://schemas.microsoft.com/office/drawing/2014/main" id="{CA4C438C-49D1-89A4-5C34-B41D74604FCC}"/>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8" name="Picture 3">
            <a:extLst>
              <a:ext uri="{FF2B5EF4-FFF2-40B4-BE49-F238E27FC236}">
                <a16:creationId xmlns:a16="http://schemas.microsoft.com/office/drawing/2014/main" id="{875A54CB-9748-89FE-14B2-90504A7EF3D6}"/>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9" name="Picture 5">
            <a:extLst>
              <a:ext uri="{FF2B5EF4-FFF2-40B4-BE49-F238E27FC236}">
                <a16:creationId xmlns:a16="http://schemas.microsoft.com/office/drawing/2014/main" id="{72FF58EF-E954-2600-314B-18A815C0A187}"/>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10" name="TextBox 9">
            <a:extLst>
              <a:ext uri="{FF2B5EF4-FFF2-40B4-BE49-F238E27FC236}">
                <a16:creationId xmlns:a16="http://schemas.microsoft.com/office/drawing/2014/main" id="{CC06B4B3-A0D0-2C9A-FE61-521180D3EAC8}"/>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1" name="TextBox 10">
            <a:extLst>
              <a:ext uri="{FF2B5EF4-FFF2-40B4-BE49-F238E27FC236}">
                <a16:creationId xmlns:a16="http://schemas.microsoft.com/office/drawing/2014/main" id="{A3A2167E-8350-C509-9917-2656AB7F4D24}"/>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2" name="Flowchart: Connector 4">
            <a:extLst>
              <a:ext uri="{FF2B5EF4-FFF2-40B4-BE49-F238E27FC236}">
                <a16:creationId xmlns:a16="http://schemas.microsoft.com/office/drawing/2014/main" id="{9922F4DF-D74F-7E35-6AF8-8749E77F9739}"/>
              </a:ext>
            </a:extLst>
          </p:cNvPr>
          <p:cNvSpPr/>
          <p:nvPr/>
        </p:nvSpPr>
        <p:spPr>
          <a:xfrm>
            <a:off x="2567799" y="840516"/>
            <a:ext cx="4089471" cy="39915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Menneskelig værdighed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Frihed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Demokrati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Ligestilling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Retsstatsprincippet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Menneskerettigheder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4C6BE3-44E0-466A-B030-32002F7EAABC}"/>
</file>

<file path=customXml/itemProps2.xml><?xml version="1.0" encoding="utf-8"?>
<ds:datastoreItem xmlns:ds="http://schemas.openxmlformats.org/officeDocument/2006/customXml" ds:itemID="{C8572F90-0972-41F6-9FCB-C03AE9B5442B}"/>
</file>

<file path=docProps/app.xml><?xml version="1.0" encoding="utf-8"?>
<Properties xmlns="http://schemas.openxmlformats.org/officeDocument/2006/extended-properties" xmlns:vt="http://schemas.openxmlformats.org/officeDocument/2006/docPropsVTypes">
  <Template/>
  <TotalTime>33644</TotalTime>
  <Words>5228</Words>
  <Application>Microsoft Office PowerPoint</Application>
  <PresentationFormat>Widescreen</PresentationFormat>
  <Paragraphs>631</Paragraphs>
  <Slides>45</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Calibri Light</vt:lpstr>
      <vt:lpstr>Segoe UI</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FRA KRIG TIL FRED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STUDIER, ARBEJDE OG FRIVILLIGT ARBEJDE  </vt:lpstr>
      <vt:lpstr>     REJSER  </vt:lpstr>
      <vt:lpstr>      … OG MEGET MERE  </vt:lpstr>
      <vt:lpstr>      EU'S PRIORITETER  </vt:lpstr>
      <vt:lpstr>      2022: EU'S SOLIDARITET MED UKRAINE  </vt:lpstr>
      <vt:lpstr>      2022: DET EUROPÆISKE UNGDOMSÅR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lastModifiedBy>PEKONEN Essi (COMM)</cp:lastModifiedBy>
  <cp:revision>1552</cp:revision>
  <cp:lastPrinted>2019-09-03T09:29:06Z</cp:lastPrinted>
  <dcterms:created xsi:type="dcterms:W3CDTF">2018-11-12T13:20:47Z</dcterms:created>
  <dcterms:modified xsi:type="dcterms:W3CDTF">2024-04-05T08:39:10Z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2023-02-06T20:13:44Z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b96ac9da-e4b6-49f4-a74f-550f84fa3b05</vt:lpwstr>
  </property>
  <property fmtid="{D5CDD505-2E9C-101B-9397-08002B2CF9AE}" pid="8" name="MSIP_Label_6bd9ddd1-4d20-43f6-abfa-fc3c07406f94_ContentBits">
    <vt:lpwstr>0</vt:lpwstr>
  </property>
</Properties>
</file>