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Lst>
  <p:notesMasterIdLst>
    <p:notesMasterId r:id="rId46"/>
  </p:notesMasterIdLst>
  <p:handoutMasterIdLst>
    <p:handoutMasterId r:id="rId47"/>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334" r:id="rId31"/>
    <p:sldId id="350" r:id="rId32"/>
    <p:sldId id="384" r:id="rId33"/>
    <p:sldId id="390" r:id="rId34"/>
    <p:sldId id="385" r:id="rId35"/>
    <p:sldId id="352" r:id="rId36"/>
    <p:sldId id="339" r:id="rId37"/>
    <p:sldId id="393" r:id="rId38"/>
    <p:sldId id="395" r:id="rId39"/>
    <p:sldId id="394" r:id="rId40"/>
    <p:sldId id="435" r:id="rId41"/>
    <p:sldId id="437" r:id="rId42"/>
    <p:sldId id="342" r:id="rId43"/>
    <p:sldId id="343" r:id="rId44"/>
    <p:sldId id="430" r:id="rId45"/>
  </p:sldIdLst>
  <p:sldSz cx="9144000" cy="6858000" type="screen4x3"/>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DBD5C4-8B49-A6E1-D636-1283ACD092CB}" v="2" dt="2025-05-02T15:33:06.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11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S::manuela.oretano@ec.europa.eu::c302b6c1-a6cf-48e9-bad6-372049ac2824" providerId="AD" clId="Web-{14C588A6-F5F9-1B28-6EE6-1F4E88CBD3AE}"/>
    <pc:docChg chg="modSld">
      <pc:chgData name="ORETANO Manuela (COMM)" userId="S::manuela.oretano@ec.europa.eu::c302b6c1-a6cf-48e9-bad6-372049ac2824" providerId="AD" clId="Web-{14C588A6-F5F9-1B28-6EE6-1F4E88CBD3AE}" dt="2025-01-10T13:09:50.607" v="2"/>
      <pc:docMkLst>
        <pc:docMk/>
      </pc:docMkLst>
      <pc:sldChg chg="modSp">
        <pc:chgData name="ORETANO Manuela (COMM)" userId="S::manuela.oretano@ec.europa.eu::c302b6c1-a6cf-48e9-bad6-372049ac2824" providerId="AD" clId="Web-{14C588A6-F5F9-1B28-6EE6-1F4E88CBD3AE}" dt="2025-01-10T12:01:01.554" v="0"/>
        <pc:sldMkLst>
          <pc:docMk/>
          <pc:sldMk cId="0" sldId="327"/>
        </pc:sldMkLst>
        <pc:picChg chg="mod">
          <ac:chgData name="ORETANO Manuela (COMM)" userId="S::manuela.oretano@ec.europa.eu::c302b6c1-a6cf-48e9-bad6-372049ac2824" providerId="AD" clId="Web-{14C588A6-F5F9-1B28-6EE6-1F4E88CBD3AE}" dt="2025-01-10T12:01:01.554" v="0"/>
          <ac:picMkLst>
            <pc:docMk/>
            <pc:sldMk cId="0" sldId="327"/>
            <ac:picMk id="6" creationId="{FB2B8FAE-0A10-9A7A-1AE5-0EA9853D055C}"/>
          </ac:picMkLst>
        </pc:picChg>
      </pc:sldChg>
      <pc:sldChg chg="modSp">
        <pc:chgData name="ORETANO Manuela (COMM)" userId="S::manuela.oretano@ec.europa.eu::c302b6c1-a6cf-48e9-bad6-372049ac2824" providerId="AD" clId="Web-{14C588A6-F5F9-1B28-6EE6-1F4E88CBD3AE}" dt="2025-01-10T13:09:50.607" v="2"/>
        <pc:sldMkLst>
          <pc:docMk/>
          <pc:sldMk cId="0" sldId="339"/>
        </pc:sldMkLst>
        <pc:picChg chg="mod">
          <ac:chgData name="ORETANO Manuela (COMM)" userId="S::manuela.oretano@ec.europa.eu::c302b6c1-a6cf-48e9-bad6-372049ac2824" providerId="AD" clId="Web-{14C588A6-F5F9-1B28-6EE6-1F4E88CBD3AE}" dt="2025-01-10T13:09:50.607" v="2"/>
          <ac:picMkLst>
            <pc:docMk/>
            <pc:sldMk cId="0" sldId="339"/>
            <ac:picMk id="8" creationId="{AD3AF62C-5D06-C29F-E510-34D6E46FE07C}"/>
          </ac:picMkLst>
        </pc:picChg>
      </pc:sldChg>
      <pc:sldChg chg="modSp">
        <pc:chgData name="ORETANO Manuela (COMM)" userId="S::manuela.oretano@ec.europa.eu::c302b6c1-a6cf-48e9-bad6-372049ac2824" providerId="AD" clId="Web-{14C588A6-F5F9-1B28-6EE6-1F4E88CBD3AE}" dt="2025-01-10T13:08:14.917" v="1"/>
        <pc:sldMkLst>
          <pc:docMk/>
          <pc:sldMk cId="0" sldId="352"/>
        </pc:sldMkLst>
        <pc:picChg chg="mod">
          <ac:chgData name="ORETANO Manuela (COMM)" userId="S::manuela.oretano@ec.europa.eu::c302b6c1-a6cf-48e9-bad6-372049ac2824" providerId="AD" clId="Web-{14C588A6-F5F9-1B28-6EE6-1F4E88CBD3AE}" dt="2025-01-10T13:08:14.917" v="1"/>
          <ac:picMkLst>
            <pc:docMk/>
            <pc:sldMk cId="0" sldId="352"/>
            <ac:picMk id="4" creationId="{4393C436-27A5-DFD6-06C0-0AC77101FBA2}"/>
          </ac:picMkLst>
        </pc:picChg>
      </pc:sldChg>
    </pc:docChg>
  </pc:docChgLst>
  <pc:docChgLst>
    <pc:chgData name="ORETANO Manuela (COMM)" userId="S::manuela.oretano@ec.europa.eu::c302b6c1-a6cf-48e9-bad6-372049ac2824" providerId="AD" clId="Web-{9CCA0069-3C1D-6BE7-0C1F-6185FEF32712}"/>
    <pc:docChg chg="delSld modSld">
      <pc:chgData name="ORETANO Manuela (COMM)" userId="S::manuela.oretano@ec.europa.eu::c302b6c1-a6cf-48e9-bad6-372049ac2824" providerId="AD" clId="Web-{9CCA0069-3C1D-6BE7-0C1F-6185FEF32712}" dt="2024-07-15T15:27:46.518" v="2"/>
      <pc:docMkLst>
        <pc:docMk/>
      </pc:docMkLst>
      <pc:sldChg chg="modNotes">
        <pc:chgData name="ORETANO Manuela (COMM)" userId="S::manuela.oretano@ec.europa.eu::c302b6c1-a6cf-48e9-bad6-372049ac2824" providerId="AD" clId="Web-{9CCA0069-3C1D-6BE7-0C1F-6185FEF32712}" dt="2024-07-15T15:25:15.131" v="1"/>
        <pc:sldMkLst>
          <pc:docMk/>
          <pc:sldMk cId="0" sldId="408"/>
        </pc:sldMkLst>
      </pc:sldChg>
      <pc:sldChg chg="del">
        <pc:chgData name="ORETANO Manuela (COMM)" userId="S::manuela.oretano@ec.europa.eu::c302b6c1-a6cf-48e9-bad6-372049ac2824" providerId="AD" clId="Web-{9CCA0069-3C1D-6BE7-0C1F-6185FEF32712}" dt="2024-07-15T15:27:46.518" v="2"/>
        <pc:sldMkLst>
          <pc:docMk/>
          <pc:sldMk cId="0" sldId="409"/>
        </pc:sldMkLst>
      </pc:sldChg>
    </pc:docChg>
  </pc:docChgLst>
  <pc:docChgLst>
    <pc:chgData name="ORETANO Manuela (COMM)" userId="c302b6c1-a6cf-48e9-bad6-372049ac2824" providerId="ADAL" clId="{F81EB02B-440E-421D-B21C-E291CE417B2A}"/>
    <pc:docChg chg="modSld">
      <pc:chgData name="ORETANO Manuela (COMM)" userId="c302b6c1-a6cf-48e9-bad6-372049ac2824" providerId="ADAL" clId="{F81EB02B-440E-421D-B21C-E291CE417B2A}" dt="2025-01-31T09:14:45.658" v="0" actId="14826"/>
      <pc:docMkLst>
        <pc:docMk/>
      </pc:docMkLst>
      <pc:sldChg chg="modSp">
        <pc:chgData name="ORETANO Manuela (COMM)" userId="c302b6c1-a6cf-48e9-bad6-372049ac2824" providerId="ADAL" clId="{F81EB02B-440E-421D-B21C-E291CE417B2A}" dt="2025-01-31T09:14:45.658" v="0" actId="14826"/>
        <pc:sldMkLst>
          <pc:docMk/>
          <pc:sldMk cId="0" sldId="314"/>
        </pc:sldMkLst>
        <pc:picChg chg="mod">
          <ac:chgData name="ORETANO Manuela (COMM)" userId="c302b6c1-a6cf-48e9-bad6-372049ac2824" providerId="ADAL" clId="{F81EB02B-440E-421D-B21C-E291CE417B2A}" dt="2025-01-31T09:14:45.658" v="0" actId="14826"/>
          <ac:picMkLst>
            <pc:docMk/>
            <pc:sldMk cId="0" sldId="314"/>
            <ac:picMk id="6" creationId="{28BEC05E-46B3-8A7D-7A34-B5DD262B14C6}"/>
          </ac:picMkLst>
        </pc:picChg>
      </pc:sldChg>
    </pc:docChg>
  </pc:docChgLst>
  <pc:docChgLst>
    <pc:chgData name="ORETANO Manuela (COMM)" userId="S::manuela.oretano@ec.europa.eu::c302b6c1-a6cf-48e9-bad6-372049ac2824" providerId="AD" clId="Web-{B506D627-5862-AD8B-E1AE-5EEFB266A32B}"/>
    <pc:docChg chg="modSld">
      <pc:chgData name="ORETANO Manuela (COMM)" userId="S::manuela.oretano@ec.europa.eu::c302b6c1-a6cf-48e9-bad6-372049ac2824" providerId="AD" clId="Web-{B506D627-5862-AD8B-E1AE-5EEFB266A32B}" dt="2024-07-17T08:23:14.917" v="1"/>
      <pc:docMkLst>
        <pc:docMk/>
      </pc:docMkLst>
      <pc:sldChg chg="modNotes">
        <pc:chgData name="ORETANO Manuela (COMM)" userId="S::manuela.oretano@ec.europa.eu::c302b6c1-a6cf-48e9-bad6-372049ac2824" providerId="AD" clId="Web-{B506D627-5862-AD8B-E1AE-5EEFB266A32B}" dt="2024-07-17T08:23:14.917" v="1"/>
        <pc:sldMkLst>
          <pc:docMk/>
          <pc:sldMk cId="0" sldId="431"/>
        </pc:sldMkLst>
      </pc:sldChg>
    </pc:docChg>
  </pc:docChgLst>
  <pc:docChgLst>
    <pc:chgData name="ORETANO Manuela (COMM)" userId="S::manuela.oretano@ec.europa.eu::c302b6c1-a6cf-48e9-bad6-372049ac2824" providerId="AD" clId="Web-{84DBD5C4-8B49-A6E1-D636-1283ACD092CB}"/>
    <pc:docChg chg="modSld">
      <pc:chgData name="ORETANO Manuela (COMM)" userId="S::manuela.oretano@ec.europa.eu::c302b6c1-a6cf-48e9-bad6-372049ac2824" providerId="AD" clId="Web-{84DBD5C4-8B49-A6E1-D636-1283ACD092CB}" dt="2025-05-02T15:32:26.662" v="5"/>
      <pc:docMkLst>
        <pc:docMk/>
      </pc:docMkLst>
      <pc:sldChg chg="modNotes">
        <pc:chgData name="ORETANO Manuela (COMM)" userId="S::manuela.oretano@ec.europa.eu::c302b6c1-a6cf-48e9-bad6-372049ac2824" providerId="AD" clId="Web-{84DBD5C4-8B49-A6E1-D636-1283ACD092CB}" dt="2025-05-02T15:32:26.662" v="5"/>
        <pc:sldMkLst>
          <pc:docMk/>
          <pc:sldMk cId="0" sldId="314"/>
        </pc:sldMkLst>
      </pc:sldChg>
    </pc:docChg>
  </pc:docChgLst>
  <pc:docChgLst>
    <pc:chgData name="PEKONEN Essi (COMM)" userId="S::essi.pekonen@ec.europa.eu::faa4a04e-b659-4410-aa26-bf3b85a833eb" providerId="AD" clId="Web-{C85901E2-E64C-5A31-E550-5B83A12ABDB2}"/>
    <pc:docChg chg="delSld">
      <pc:chgData name="PEKONEN Essi (COMM)" userId="S::essi.pekonen@ec.europa.eu::faa4a04e-b659-4410-aa26-bf3b85a833eb" providerId="AD" clId="Web-{C85901E2-E64C-5A31-E550-5B83A12ABDB2}" dt="2024-07-03T08:37:47.737" v="2"/>
      <pc:docMkLst>
        <pc:docMk/>
      </pc:docMkLst>
      <pc:sldChg chg="del">
        <pc:chgData name="PEKONEN Essi (COMM)" userId="S::essi.pekonen@ec.europa.eu::faa4a04e-b659-4410-aa26-bf3b85a833eb" providerId="AD" clId="Web-{C85901E2-E64C-5A31-E550-5B83A12ABDB2}" dt="2024-07-03T08:37:46.580" v="1"/>
        <pc:sldMkLst>
          <pc:docMk/>
          <pc:sldMk cId="0" sldId="257"/>
        </pc:sldMkLst>
      </pc:sldChg>
      <pc:sldChg chg="del">
        <pc:chgData name="PEKONEN Essi (COMM)" userId="S::essi.pekonen@ec.europa.eu::faa4a04e-b659-4410-aa26-bf3b85a833eb" providerId="AD" clId="Web-{C85901E2-E64C-5A31-E550-5B83A12ABDB2}" dt="2024-07-03T08:37:45.612" v="0"/>
        <pc:sldMkLst>
          <pc:docMk/>
          <pc:sldMk cId="0" sldId="432"/>
        </pc:sldMkLst>
      </pc:sldChg>
      <pc:sldChg chg="del">
        <pc:chgData name="PEKONEN Essi (COMM)" userId="S::essi.pekonen@ec.europa.eu::faa4a04e-b659-4410-aa26-bf3b85a833eb" providerId="AD" clId="Web-{C85901E2-E64C-5A31-E550-5B83A12ABDB2}" dt="2024-07-03T08:37:47.737" v="2"/>
        <pc:sldMkLst>
          <pc:docMk/>
          <pc:sldMk cId="0" sldId="43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19403E-93F4-ABD5-C8BB-9403FC433E6A}"/>
              </a:ext>
            </a:extLst>
          </p:cNvPr>
          <p:cNvSpPr txBox="1">
            <a:spLocks noGrp="1"/>
          </p:cNvSpPr>
          <p:nvPr>
            <p:ph type="hdr" sz="quarter"/>
          </p:nvPr>
        </p:nvSpPr>
        <p:spPr>
          <a:xfrm>
            <a:off x="0" y="0"/>
            <a:ext cx="2889247" cy="48894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40CCAC96-B87A-6810-5F84-A2A0E844ACD0}"/>
              </a:ext>
            </a:extLst>
          </p:cNvPr>
          <p:cNvSpPr txBox="1">
            <a:spLocks noGrp="1"/>
          </p:cNvSpPr>
          <p:nvPr>
            <p:ph type="dt" sz="quarter" idx="1"/>
          </p:nvPr>
        </p:nvSpPr>
        <p:spPr>
          <a:xfrm>
            <a:off x="3778245" y="0"/>
            <a:ext cx="2889247" cy="48894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A9109E3-DE87-482F-AAFF-FBD827DB8A40}"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5/2/2025</a:t>
            </a:fld>
            <a:endParaRPr lang="en-US"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B7CED3F7-7389-5690-C917-9AD2EDB1B14A}"/>
              </a:ext>
            </a:extLst>
          </p:cNvPr>
          <p:cNvSpPr txBox="1">
            <a:spLocks noGrp="1"/>
          </p:cNvSpPr>
          <p:nvPr>
            <p:ph type="ftr" sz="quarter" idx="2"/>
          </p:nvPr>
        </p:nvSpPr>
        <p:spPr>
          <a:xfrm>
            <a:off x="0"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F00014AA-250F-1ACD-B3D1-F722C1F7C160}"/>
              </a:ext>
            </a:extLst>
          </p:cNvPr>
          <p:cNvSpPr txBox="1">
            <a:spLocks noGrp="1"/>
          </p:cNvSpPr>
          <p:nvPr>
            <p:ph type="sldNum" sz="quarter" idx="3"/>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C92B1CB-C508-40C1-9F06-A39C0322F81E}" type="slidenum">
              <a:t>‹#›</a:t>
            </a:fld>
            <a:endParaRPr lang="en-US" sz="1200" b="0" i="0" u="none" strike="noStrike" kern="1200" cap="none" spc="0" baseline="0">
              <a:solidFill>
                <a:srgbClr val="000000"/>
              </a:solidFill>
              <a:uFillTx/>
              <a:latin typeface="Calibri"/>
            </a:endParaRPr>
          </a:p>
        </p:txBody>
      </p:sp>
      <p:sp>
        <p:nvSpPr>
          <p:cNvPr id="6" name="Header Placeholder 1">
            <a:extLst>
              <a:ext uri="{FF2B5EF4-FFF2-40B4-BE49-F238E27FC236}">
                <a16:creationId xmlns:a16="http://schemas.microsoft.com/office/drawing/2014/main" id="{8AB8B270-133D-FBFB-4F9D-8054A7A1C130}"/>
              </a:ext>
            </a:extLst>
          </p:cNvPr>
          <p:cNvSpPr txBox="1">
            <a:spLocks noGrp="1"/>
          </p:cNvSpPr>
          <p:nvPr>
            <p:ph type="hdr" sz="quarter" idx="10"/>
          </p:nvPr>
        </p:nvSpPr>
        <p:spPr>
          <a:xfrm>
            <a:off x="0" y="0"/>
            <a:ext cx="2889247" cy="488947"/>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7" name="Date Placeholder 2">
            <a:extLst>
              <a:ext uri="{FF2B5EF4-FFF2-40B4-BE49-F238E27FC236}">
                <a16:creationId xmlns:a16="http://schemas.microsoft.com/office/drawing/2014/main" id="{72B58E60-612B-9B65-8864-D65717A3EBA4}"/>
              </a:ext>
            </a:extLst>
          </p:cNvPr>
          <p:cNvSpPr txBox="1">
            <a:spLocks noGrp="1"/>
          </p:cNvSpPr>
          <p:nvPr>
            <p:ph type="dt" sz="quarter" idx="7"/>
          </p:nvPr>
        </p:nvSpPr>
        <p:spPr>
          <a:xfrm>
            <a:off x="3778245" y="0"/>
            <a:ext cx="2889247" cy="488947"/>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850DBE7-0406-4D7D-BBBB-FEC5879CBEC5}" type="datetime1">
              <a:rPr lang="en-GB"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02/05/2025</a:t>
            </a:fld>
            <a:endParaRPr lang="en-GB" sz="1200" b="0" i="0" u="none" strike="noStrike" kern="1200" cap="none" spc="0" baseline="0">
              <a:solidFill>
                <a:srgbClr val="000000"/>
              </a:solidFill>
              <a:uFillTx/>
              <a:latin typeface="Calibri"/>
            </a:endParaRPr>
          </a:p>
        </p:txBody>
      </p:sp>
      <p:sp>
        <p:nvSpPr>
          <p:cNvPr id="8" name="Footer Placeholder 3">
            <a:extLst>
              <a:ext uri="{FF2B5EF4-FFF2-40B4-BE49-F238E27FC236}">
                <a16:creationId xmlns:a16="http://schemas.microsoft.com/office/drawing/2014/main" id="{02933C4E-5D27-FBD5-833B-6C7034CB2A54}"/>
              </a:ext>
            </a:extLst>
          </p:cNvPr>
          <p:cNvSpPr txBox="1">
            <a:spLocks noGrp="1"/>
          </p:cNvSpPr>
          <p:nvPr>
            <p:ph type="ftr" sz="quarter" idx="9"/>
          </p:nvPr>
        </p:nvSpPr>
        <p:spPr>
          <a:xfrm>
            <a:off x="0"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9" name="Slide Number Placeholder 4">
            <a:extLst>
              <a:ext uri="{FF2B5EF4-FFF2-40B4-BE49-F238E27FC236}">
                <a16:creationId xmlns:a16="http://schemas.microsoft.com/office/drawing/2014/main" id="{66161194-C134-CA2B-9AEF-3B30ECDE5014}"/>
              </a:ext>
            </a:extLst>
          </p:cNvPr>
          <p:cNvSpPr txBox="1">
            <a:spLocks noGrp="1"/>
          </p:cNvSpPr>
          <p:nvPr>
            <p:ph type="sldNum" sz="quarter" idx="8"/>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C20C004-91C2-4730-81C0-00577ABFD72A}" type="slidenum">
              <a:t>‹#›</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450331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EF589FC-E66B-B0E3-6D19-EEF935D456A3}"/>
              </a:ext>
            </a:extLst>
          </p:cNvPr>
          <p:cNvSpPr txBox="1">
            <a:spLocks noGrp="1"/>
          </p:cNvSpPr>
          <p:nvPr>
            <p:ph type="hdr" sz="quarter"/>
          </p:nvPr>
        </p:nvSpPr>
        <p:spPr>
          <a:xfrm>
            <a:off x="0" y="0"/>
            <a:ext cx="2889933" cy="48937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606D3E7C-DD2D-0067-29AE-6A33B6DBEA2A}"/>
              </a:ext>
            </a:extLst>
          </p:cNvPr>
          <p:cNvSpPr txBox="1">
            <a:spLocks noGrp="1"/>
          </p:cNvSpPr>
          <p:nvPr>
            <p:ph type="dt" idx="1"/>
          </p:nvPr>
        </p:nvSpPr>
        <p:spPr>
          <a:xfrm>
            <a:off x="3777605" y="0"/>
            <a:ext cx="2889933" cy="48937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1CD39FB0-85A0-4787-A6C3-1E7BD7F90191}" type="datetime1">
              <a:rPr lang="fr-FR"/>
              <a:pPr lvl="0"/>
              <a:t>02/05/2025</a:t>
            </a:fld>
            <a:endParaRPr lang="fr-FR"/>
          </a:p>
        </p:txBody>
      </p:sp>
      <p:sp>
        <p:nvSpPr>
          <p:cNvPr id="4" name="Espace réservé de l’image des diapositives 3">
            <a:extLst>
              <a:ext uri="{FF2B5EF4-FFF2-40B4-BE49-F238E27FC236}">
                <a16:creationId xmlns:a16="http://schemas.microsoft.com/office/drawing/2014/main" id="{80857983-B7C6-C229-EAB7-D72F3557D7C6}"/>
              </a:ext>
            </a:extLst>
          </p:cNvPr>
          <p:cNvSpPr>
            <a:spLocks noGrp="1" noRot="1" noChangeAspect="1"/>
          </p:cNvSpPr>
          <p:nvPr>
            <p:ph type="sldImg" idx="2"/>
          </p:nvPr>
        </p:nvSpPr>
        <p:spPr>
          <a:xfrm>
            <a:off x="1139827" y="1219196"/>
            <a:ext cx="4389440" cy="3292470"/>
          </a:xfrm>
          <a:prstGeom prst="rect">
            <a:avLst/>
          </a:prstGeom>
          <a:noFill/>
          <a:ln w="12701">
            <a:solidFill>
              <a:srgbClr val="000000"/>
            </a:solidFill>
            <a:prstDash val="solid"/>
          </a:ln>
        </p:spPr>
      </p:sp>
      <p:sp>
        <p:nvSpPr>
          <p:cNvPr id="5" name="Espace réservé des commentaires 4">
            <a:extLst>
              <a:ext uri="{FF2B5EF4-FFF2-40B4-BE49-F238E27FC236}">
                <a16:creationId xmlns:a16="http://schemas.microsoft.com/office/drawing/2014/main" id="{5DBDB7A9-6557-F0D5-D009-6DC054BAEF7B}"/>
              </a:ext>
            </a:extLst>
          </p:cNvPr>
          <p:cNvSpPr txBox="1">
            <a:spLocks noGrp="1"/>
          </p:cNvSpPr>
          <p:nvPr>
            <p:ph type="body" sz="quarter" idx="3"/>
          </p:nvPr>
        </p:nvSpPr>
        <p:spPr>
          <a:xfrm>
            <a:off x="666908" y="4693916"/>
            <a:ext cx="5335267" cy="3840480"/>
          </a:xfrm>
          <a:prstGeom prst="rect">
            <a:avLst/>
          </a:prstGeom>
          <a:noFill/>
          <a:ln>
            <a:noFill/>
          </a:ln>
        </p:spPr>
        <p:txBody>
          <a:bodyPr vert="horz" wrap="square" lIns="91440" tIns="45720" rIns="91440" bIns="45720" anchor="t" anchorCtr="0" compatLnSpc="1">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1040B617-A458-4762-459E-E16BCCE89DC3}"/>
              </a:ext>
            </a:extLst>
          </p:cNvPr>
          <p:cNvSpPr txBox="1">
            <a:spLocks noGrp="1"/>
          </p:cNvSpPr>
          <p:nvPr>
            <p:ph type="ftr" sz="quarter" idx="4"/>
          </p:nvPr>
        </p:nvSpPr>
        <p:spPr>
          <a:xfrm>
            <a:off x="0" y="9264225"/>
            <a:ext cx="2889933" cy="489368"/>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12C47DFF-9F0B-6B10-46DC-BBBBB9B9FF7E}"/>
              </a:ext>
            </a:extLst>
          </p:cNvPr>
          <p:cNvSpPr txBox="1">
            <a:spLocks noGrp="1"/>
          </p:cNvSpPr>
          <p:nvPr>
            <p:ph type="sldNum" sz="quarter" idx="5"/>
          </p:nvPr>
        </p:nvSpPr>
        <p:spPr>
          <a:xfrm>
            <a:off x="3777605" y="9264225"/>
            <a:ext cx="2889933" cy="489368"/>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CCA7BF52-F940-4A12-8546-59C20DE57A29}" type="slidenum">
              <a:t>‹#›</a:t>
            </a:fld>
            <a:endParaRPr lang="fr-FR"/>
          </a:p>
        </p:txBody>
      </p:sp>
      <p:sp>
        <p:nvSpPr>
          <p:cNvPr id="8" name="Header Placeholder 1">
            <a:extLst>
              <a:ext uri="{FF2B5EF4-FFF2-40B4-BE49-F238E27FC236}">
                <a16:creationId xmlns:a16="http://schemas.microsoft.com/office/drawing/2014/main" id="{21C064C1-0C3D-0C79-E19E-87874D85F42F}"/>
              </a:ext>
            </a:extLst>
          </p:cNvPr>
          <p:cNvSpPr txBox="1">
            <a:spLocks noGrp="1"/>
          </p:cNvSpPr>
          <p:nvPr>
            <p:ph type="hdr" sz="quarter" idx="10"/>
          </p:nvPr>
        </p:nvSpPr>
        <p:spPr>
          <a:xfrm>
            <a:off x="0" y="0"/>
            <a:ext cx="2889247" cy="488947"/>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9" name="Date Placeholder 2">
            <a:extLst>
              <a:ext uri="{FF2B5EF4-FFF2-40B4-BE49-F238E27FC236}">
                <a16:creationId xmlns:a16="http://schemas.microsoft.com/office/drawing/2014/main" id="{87D1FE4B-0B7A-CFCC-F66F-12D3908C44E8}"/>
              </a:ext>
            </a:extLst>
          </p:cNvPr>
          <p:cNvSpPr txBox="1">
            <a:spLocks noGrp="1"/>
          </p:cNvSpPr>
          <p:nvPr>
            <p:ph type="dt" sz="quarter" idx="7"/>
          </p:nvPr>
        </p:nvSpPr>
        <p:spPr>
          <a:xfrm>
            <a:off x="3778245" y="0"/>
            <a:ext cx="2889247" cy="488947"/>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34A984B2-1EDB-4C70-9747-D6F97173FCE3}" type="datetime1">
              <a:rPr lang="en-US"/>
              <a:pPr lvl="0"/>
              <a:t>5/2/2025</a:t>
            </a:fld>
            <a:endParaRPr lang="en-US"/>
          </a:p>
        </p:txBody>
      </p:sp>
      <p:sp>
        <p:nvSpPr>
          <p:cNvPr id="10" name="Slide Image Placeholder 3">
            <a:extLst>
              <a:ext uri="{FF2B5EF4-FFF2-40B4-BE49-F238E27FC236}">
                <a16:creationId xmlns:a16="http://schemas.microsoft.com/office/drawing/2014/main" id="{FC530E3E-8FB3-429D-BEAF-32A06FD52143}"/>
              </a:ext>
            </a:extLst>
          </p:cNvPr>
          <p:cNvSpPr>
            <a:spLocks noGrp="1" noRot="1" noChangeAspect="1"/>
          </p:cNvSpPr>
          <p:nvPr>
            <p:ph type="sldImg" sz="quarter" idx="4294967295"/>
          </p:nvPr>
        </p:nvSpPr>
        <p:spPr>
          <a:xfrm>
            <a:off x="1139827" y="1219196"/>
            <a:ext cx="4389440" cy="3292470"/>
          </a:xfrm>
          <a:prstGeom prst="rect">
            <a:avLst/>
          </a:prstGeom>
          <a:noFill/>
          <a:ln w="12701">
            <a:solidFill>
              <a:srgbClr val="000000"/>
            </a:solidFill>
            <a:prstDash val="solid"/>
          </a:ln>
        </p:spPr>
      </p:sp>
      <p:sp>
        <p:nvSpPr>
          <p:cNvPr id="11" name="Notes Placeholder 4">
            <a:extLst>
              <a:ext uri="{FF2B5EF4-FFF2-40B4-BE49-F238E27FC236}">
                <a16:creationId xmlns:a16="http://schemas.microsoft.com/office/drawing/2014/main" id="{224DBB0A-C873-497D-C1AA-BCD40D71AF47}"/>
              </a:ext>
            </a:extLst>
          </p:cNvPr>
          <p:cNvSpPr txBox="1">
            <a:spLocks noGrp="1"/>
          </p:cNvSpPr>
          <p:nvPr>
            <p:ph type="body" sz="quarter" idx="4294967295"/>
          </p:nvPr>
        </p:nvSpPr>
        <p:spPr>
          <a:xfrm>
            <a:off x="666753" y="4694236"/>
            <a:ext cx="5335588" cy="384015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5">
            <a:extLst>
              <a:ext uri="{FF2B5EF4-FFF2-40B4-BE49-F238E27FC236}">
                <a16:creationId xmlns:a16="http://schemas.microsoft.com/office/drawing/2014/main" id="{CBD0996D-C45C-5A86-EE6B-C0675F2D88F5}"/>
              </a:ext>
            </a:extLst>
          </p:cNvPr>
          <p:cNvSpPr txBox="1">
            <a:spLocks noGrp="1"/>
          </p:cNvSpPr>
          <p:nvPr>
            <p:ph type="ftr" sz="quarter" idx="9"/>
          </p:nvPr>
        </p:nvSpPr>
        <p:spPr>
          <a:xfrm>
            <a:off x="0" y="9264645"/>
            <a:ext cx="2889247" cy="488947"/>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13" name="Slide Number Placeholder 6">
            <a:extLst>
              <a:ext uri="{FF2B5EF4-FFF2-40B4-BE49-F238E27FC236}">
                <a16:creationId xmlns:a16="http://schemas.microsoft.com/office/drawing/2014/main" id="{3D44EEE7-E0DE-B04F-5184-8ED4DF18A437}"/>
              </a:ext>
            </a:extLst>
          </p:cNvPr>
          <p:cNvSpPr txBox="1">
            <a:spLocks noGrp="1"/>
          </p:cNvSpPr>
          <p:nvPr>
            <p:ph type="sldNum" sz="quarter" idx="8"/>
          </p:nvPr>
        </p:nvSpPr>
        <p:spPr>
          <a:xfrm>
            <a:off x="3778245" y="9264645"/>
            <a:ext cx="2889247" cy="488947"/>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30BAD14C-07FF-441A-833A-862AC3AB8DF4}" type="slidenum">
              <a:t>‹#›</a:t>
            </a:fld>
            <a:endParaRPr lang="en-US"/>
          </a:p>
        </p:txBody>
      </p:sp>
    </p:spTree>
    <p:extLst>
      <p:ext uri="{BB962C8B-B14F-4D97-AF65-F5344CB8AC3E}">
        <p14:creationId xmlns:p14="http://schemas.microsoft.com/office/powerpoint/2010/main" val="3129803313"/>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l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a.eu/!Pw88qb" TargetMode="External"/><Relationship Id="rId3" Type="http://schemas.openxmlformats.org/officeDocument/2006/relationships/hyperlink" Target="https://europa.eu/!vC49dj" TargetMode="External"/><Relationship Id="rId7" Type="http://schemas.openxmlformats.org/officeDocument/2006/relationships/hyperlink" Target="https://europa.eu/!rV69JX"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a.eu/!gv87hU" TargetMode="External"/><Relationship Id="rId5" Type="http://schemas.openxmlformats.org/officeDocument/2006/relationships/hyperlink" Target="https://kohesio.ec.europa.eu/lt" TargetMode="External"/><Relationship Id="rId4" Type="http://schemas.openxmlformats.org/officeDocument/2006/relationships/hyperlink" Target="https://cinea.ec.europa.eu/life/life-european-countries_en"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uropa.eu/!Tr74b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lt"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l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itizens-initiative.europa.eu/_lt"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eesc.europa.eu/lt/initiatives/tavo-europa-tavo-balsas"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lt"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82F3C-6546-8CAF-1632-2E2C905CB995}"/>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00215364-BFA1-DBA2-2697-02E232AD59ED}"/>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AFE88FB1-FAB1-04FA-AFB5-E643DD01771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AA2E96-7FE7-43C6-AE80-2DBEB2A469AD}" type="slidenum">
              <a:t>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1ADA6F-ADE8-D8A8-DBC0-E85A029F1F30}"/>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605BE763-D7D1-2B37-2B1B-57521342AD05}"/>
              </a:ext>
            </a:extLst>
          </p:cNvPr>
          <p:cNvSpPr txBox="1">
            <a:spLocks noGrp="1"/>
          </p:cNvSpPr>
          <p:nvPr>
            <p:ph type="body" sz="quarter" idx="1"/>
          </p:nvPr>
        </p:nvSpPr>
        <p:spPr/>
        <p:txBody>
          <a:bodyPr/>
          <a:lstStyle/>
          <a:p>
            <a:pPr lvl="0"/>
            <a:r>
              <a:rPr lang="lt-LT"/>
              <a:t>Europos Sąjunga turi </a:t>
            </a:r>
            <a:r>
              <a:rPr lang="lt-LT" b="1"/>
              <a:t>24 oficialiąsias kalbas:</a:t>
            </a:r>
            <a:endParaRPr lang="fr-BE" b="1"/>
          </a:p>
          <a:p>
            <a:pPr lvl="0"/>
            <a:endParaRPr lang="en-US"/>
          </a:p>
          <a:p>
            <a:pPr marL="171450" lvl="0" indent="-171450">
              <a:buSzPct val="100000"/>
              <a:buFont typeface="Arial" pitchFamily="34"/>
              <a:buChar char="•"/>
            </a:pPr>
            <a:r>
              <a:rPr lang="lt-LT"/>
              <a:t>Bulgarų</a:t>
            </a:r>
            <a:endParaRPr lang="en-US"/>
          </a:p>
          <a:p>
            <a:pPr marL="171450" lvl="0" indent="-171450">
              <a:buSzPct val="100000"/>
              <a:buFont typeface="Arial" pitchFamily="34"/>
              <a:buChar char="•"/>
            </a:pPr>
            <a:r>
              <a:rPr lang="lt-LT"/>
              <a:t>Kroatų</a:t>
            </a:r>
            <a:endParaRPr lang="en-US"/>
          </a:p>
          <a:p>
            <a:pPr marL="171450" lvl="0" indent="-171450">
              <a:buSzPct val="100000"/>
              <a:buFont typeface="Arial" pitchFamily="34"/>
              <a:buChar char="•"/>
            </a:pPr>
            <a:r>
              <a:rPr lang="lt-LT"/>
              <a:t>Čekų</a:t>
            </a:r>
            <a:endParaRPr lang="en-US"/>
          </a:p>
          <a:p>
            <a:pPr marL="171450" lvl="0" indent="-171450">
              <a:buSzPct val="100000"/>
              <a:buFont typeface="Arial" pitchFamily="34"/>
              <a:buChar char="•"/>
            </a:pPr>
            <a:r>
              <a:rPr lang="lt-LT"/>
              <a:t>Danų</a:t>
            </a:r>
            <a:endParaRPr lang="en-US"/>
          </a:p>
          <a:p>
            <a:pPr marL="171450" lvl="0" indent="-171450">
              <a:buSzPct val="100000"/>
              <a:buFont typeface="Arial" pitchFamily="34"/>
              <a:buChar char="•"/>
            </a:pPr>
            <a:r>
              <a:rPr lang="lt-LT"/>
              <a:t>Nyderlandų</a:t>
            </a:r>
            <a:endParaRPr lang="en-US"/>
          </a:p>
          <a:p>
            <a:pPr marL="171450" lvl="0" indent="-171450">
              <a:buSzPct val="100000"/>
              <a:buFont typeface="Arial" pitchFamily="34"/>
              <a:buChar char="•"/>
            </a:pPr>
            <a:r>
              <a:rPr lang="lt-LT"/>
              <a:t>Anglų</a:t>
            </a:r>
            <a:endParaRPr lang="en-US"/>
          </a:p>
          <a:p>
            <a:pPr marL="171450" lvl="0" indent="-171450">
              <a:buSzPct val="100000"/>
              <a:buFont typeface="Arial" pitchFamily="34"/>
              <a:buChar char="•"/>
            </a:pPr>
            <a:r>
              <a:rPr lang="lt-LT"/>
              <a:t>Estų</a:t>
            </a:r>
            <a:endParaRPr lang="en-US"/>
          </a:p>
          <a:p>
            <a:pPr marL="171450" lvl="0" indent="-171450">
              <a:buSzPct val="100000"/>
              <a:buFont typeface="Arial" pitchFamily="34"/>
              <a:buChar char="•"/>
            </a:pPr>
            <a:r>
              <a:rPr lang="lt-LT"/>
              <a:t>Suomių</a:t>
            </a:r>
            <a:endParaRPr lang="en-US"/>
          </a:p>
          <a:p>
            <a:pPr marL="171450" lvl="0" indent="-171450">
              <a:buSzPct val="100000"/>
              <a:buFont typeface="Arial" pitchFamily="34"/>
              <a:buChar char="•"/>
            </a:pPr>
            <a:r>
              <a:rPr lang="lt-LT"/>
              <a:t>Prancūzų</a:t>
            </a:r>
            <a:endParaRPr lang="en-US"/>
          </a:p>
          <a:p>
            <a:pPr marL="171450" lvl="0" indent="-171450">
              <a:buSzPct val="100000"/>
              <a:buFont typeface="Arial" pitchFamily="34"/>
              <a:buChar char="•"/>
            </a:pPr>
            <a:r>
              <a:rPr lang="lt-LT"/>
              <a:t>Vokiečių</a:t>
            </a:r>
            <a:endParaRPr lang="en-US"/>
          </a:p>
          <a:p>
            <a:pPr marL="171450" lvl="0" indent="-171450">
              <a:buSzPct val="100000"/>
              <a:buFont typeface="Arial" pitchFamily="34"/>
              <a:buChar char="•"/>
            </a:pPr>
            <a:r>
              <a:rPr lang="lt-LT"/>
              <a:t>Graikų</a:t>
            </a:r>
            <a:endParaRPr lang="en-US"/>
          </a:p>
          <a:p>
            <a:pPr marL="171450" lvl="0" indent="-171450">
              <a:buSzPct val="100000"/>
              <a:buFont typeface="Arial" pitchFamily="34"/>
              <a:buChar char="•"/>
            </a:pPr>
            <a:r>
              <a:rPr lang="lt-LT"/>
              <a:t>Vengrų</a:t>
            </a:r>
            <a:endParaRPr lang="en-US"/>
          </a:p>
          <a:p>
            <a:pPr marL="171450" lvl="0" indent="-171450">
              <a:buSzPct val="100000"/>
              <a:buFont typeface="Arial" pitchFamily="34"/>
              <a:buChar char="•"/>
            </a:pPr>
            <a:r>
              <a:rPr lang="lt-LT"/>
              <a:t>Airių</a:t>
            </a:r>
            <a:endParaRPr lang="en-US"/>
          </a:p>
          <a:p>
            <a:pPr marL="171450" lvl="0" indent="-171450">
              <a:buSzPct val="100000"/>
              <a:buFont typeface="Arial" pitchFamily="34"/>
              <a:buChar char="•"/>
            </a:pPr>
            <a:r>
              <a:rPr lang="lt-LT"/>
              <a:t>Italų</a:t>
            </a:r>
            <a:endParaRPr lang="en-US"/>
          </a:p>
          <a:p>
            <a:pPr marL="171450" lvl="0" indent="-171450">
              <a:buSzPct val="100000"/>
              <a:buFont typeface="Arial" pitchFamily="34"/>
              <a:buChar char="•"/>
            </a:pPr>
            <a:r>
              <a:rPr lang="lt-LT"/>
              <a:t>Latvių</a:t>
            </a:r>
            <a:endParaRPr lang="en-US"/>
          </a:p>
          <a:p>
            <a:pPr marL="171450" lvl="0" indent="-171450">
              <a:buSzPct val="100000"/>
              <a:buFont typeface="Arial" pitchFamily="34"/>
              <a:buChar char="•"/>
            </a:pPr>
            <a:r>
              <a:rPr lang="lt-LT"/>
              <a:t>Lietuvių</a:t>
            </a:r>
            <a:endParaRPr lang="en-US"/>
          </a:p>
          <a:p>
            <a:pPr marL="171450" lvl="0" indent="-171450">
              <a:buSzPct val="100000"/>
              <a:buFont typeface="Arial" pitchFamily="34"/>
              <a:buChar char="•"/>
            </a:pPr>
            <a:r>
              <a:rPr lang="lt-LT"/>
              <a:t>Maltiečių</a:t>
            </a:r>
            <a:endParaRPr lang="en-US"/>
          </a:p>
          <a:p>
            <a:pPr marL="171450" lvl="0" indent="-171450">
              <a:buSzPct val="100000"/>
              <a:buFont typeface="Arial" pitchFamily="34"/>
              <a:buChar char="•"/>
            </a:pPr>
            <a:r>
              <a:rPr lang="lt-LT"/>
              <a:t>Lenkų</a:t>
            </a:r>
            <a:endParaRPr lang="en-US"/>
          </a:p>
          <a:p>
            <a:pPr marL="171450" lvl="0" indent="-171450">
              <a:buSzPct val="100000"/>
              <a:buFont typeface="Arial" pitchFamily="34"/>
              <a:buChar char="•"/>
            </a:pPr>
            <a:r>
              <a:rPr lang="lt-LT"/>
              <a:t>Portugalų</a:t>
            </a:r>
            <a:endParaRPr lang="en-US"/>
          </a:p>
          <a:p>
            <a:pPr marL="171450" lvl="0" indent="-171450">
              <a:buSzPct val="100000"/>
              <a:buFont typeface="Arial" pitchFamily="34"/>
              <a:buChar char="•"/>
            </a:pPr>
            <a:r>
              <a:rPr lang="lt-LT"/>
              <a:t>Rumunų</a:t>
            </a:r>
            <a:endParaRPr lang="en-US"/>
          </a:p>
          <a:p>
            <a:pPr marL="171450" lvl="0" indent="-171450">
              <a:buSzPct val="100000"/>
              <a:buFont typeface="Arial" pitchFamily="34"/>
              <a:buChar char="•"/>
            </a:pPr>
            <a:r>
              <a:rPr lang="lt-LT"/>
              <a:t>Slovakų</a:t>
            </a:r>
            <a:endParaRPr lang="en-US"/>
          </a:p>
          <a:p>
            <a:pPr marL="171450" lvl="0" indent="-171450">
              <a:buSzPct val="100000"/>
              <a:buFont typeface="Arial" pitchFamily="34"/>
              <a:buChar char="•"/>
            </a:pPr>
            <a:r>
              <a:rPr lang="lt-LT"/>
              <a:t>Slovėnų</a:t>
            </a:r>
            <a:endParaRPr lang="en-US"/>
          </a:p>
          <a:p>
            <a:pPr marL="171450" lvl="0" indent="-171450">
              <a:buSzPct val="100000"/>
              <a:buFont typeface="Arial" pitchFamily="34"/>
              <a:buChar char="•"/>
            </a:pPr>
            <a:r>
              <a:rPr lang="lt-LT"/>
              <a:t>Ispanų</a:t>
            </a:r>
            <a:endParaRPr lang="en-US"/>
          </a:p>
          <a:p>
            <a:pPr marL="171450" lvl="0" indent="-171450">
              <a:buSzPct val="100000"/>
              <a:buFont typeface="Arial" pitchFamily="34"/>
              <a:buChar char="•"/>
            </a:pPr>
            <a:r>
              <a:rPr lang="lt-LT"/>
              <a:t>Švedų</a:t>
            </a:r>
            <a:endParaRPr lang="fr-BE"/>
          </a:p>
          <a:p>
            <a:pPr lvl="0"/>
            <a:endParaRPr lang="en-US"/>
          </a:p>
          <a:p>
            <a:pPr lvl="0"/>
            <a:r>
              <a:rPr lang="lt-LT" b="1" i="1"/>
              <a:t>Ar, be gimtosios, kalbate kokia kita ES kalba?</a:t>
            </a:r>
            <a:endParaRPr lang="fr-BE" b="1" i="1"/>
          </a:p>
          <a:p>
            <a:pPr lvl="0"/>
            <a:endParaRPr lang="en-US"/>
          </a:p>
          <a:p>
            <a:pPr lvl="0"/>
            <a:r>
              <a:rPr lang="lt-LT" b="1" i="1"/>
              <a:t>Ar mokate padėkoti kitomis ES kalbomis?</a:t>
            </a:r>
            <a:endParaRPr lang="en-US"/>
          </a:p>
        </p:txBody>
      </p:sp>
      <p:sp>
        <p:nvSpPr>
          <p:cNvPr id="4" name="Slide Number Placeholder 3">
            <a:extLst>
              <a:ext uri="{FF2B5EF4-FFF2-40B4-BE49-F238E27FC236}">
                <a16:creationId xmlns:a16="http://schemas.microsoft.com/office/drawing/2014/main" id="{6B9E53BF-E431-3D0E-5C70-B0072C6CB5E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E4ACD57-7418-48A9-BCD5-5886EFC14411}" type="slidenum">
              <a:t>10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BEA24-9E4E-84E6-EE5E-53E3EDB05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21B46-9ECB-569E-7130-D7051774D5CD}"/>
              </a:ext>
            </a:extLst>
          </p:cNvPr>
          <p:cNvSpPr txBox="1">
            <a:spLocks noGrp="1"/>
          </p:cNvSpPr>
          <p:nvPr>
            <p:ph type="body" sz="quarter" idx="1"/>
          </p:nvPr>
        </p:nvSpPr>
        <p:spPr/>
        <p:txBody>
          <a:bodyPr/>
          <a:lstStyle/>
          <a:p>
            <a:pPr lvl="0"/>
            <a:r>
              <a:rPr lang="lt-LT"/>
              <a:t>Europos Sąjunga turi </a:t>
            </a:r>
            <a:r>
              <a:rPr lang="lt-LT" b="1"/>
              <a:t>24 oficialiąsias kalbas</a:t>
            </a:r>
            <a:r>
              <a:rPr lang="lt-LT"/>
              <a:t>, priklausančias skirtingoms kalbų šeimoms:</a:t>
            </a:r>
            <a:endParaRPr lang="fr-BE"/>
          </a:p>
          <a:p>
            <a:pPr lvl="0"/>
            <a:endParaRPr lang="en-US"/>
          </a:p>
          <a:p>
            <a:pPr marL="171450" lvl="0" indent="-171450">
              <a:buSzPct val="100000"/>
              <a:buFont typeface="Arial" pitchFamily="34"/>
              <a:buChar char="•"/>
            </a:pPr>
            <a:r>
              <a:rPr lang="lt-LT" b="1"/>
              <a:t>Germanų kalbos:</a:t>
            </a:r>
            <a:r>
              <a:rPr lang="lt-LT"/>
              <a:t> anglų, danų, nyderlandų, švedų ir vokiečių.</a:t>
            </a:r>
            <a:endParaRPr lang="en-US"/>
          </a:p>
          <a:p>
            <a:pPr marL="171450" lvl="0" indent="-171450">
              <a:buSzPct val="100000"/>
              <a:buFont typeface="Arial" pitchFamily="34"/>
              <a:buChar char="•"/>
            </a:pPr>
            <a:r>
              <a:rPr lang="lt-LT" b="1"/>
              <a:t>Romanų kalbos:</a:t>
            </a:r>
            <a:r>
              <a:rPr lang="lt-LT"/>
              <a:t> ispanų, italų, portugalų, prancūzų ir rumunų.</a:t>
            </a:r>
            <a:endParaRPr lang="en-US"/>
          </a:p>
          <a:p>
            <a:pPr marL="171450" lvl="0" indent="-171450">
              <a:buSzPct val="100000"/>
              <a:buFont typeface="Arial" pitchFamily="34"/>
              <a:buChar char="•"/>
            </a:pPr>
            <a:r>
              <a:rPr lang="lt-LT" b="1"/>
              <a:t>Slavų kalbos:</a:t>
            </a:r>
            <a:r>
              <a:rPr lang="lt-LT"/>
              <a:t> bulgarų, čekų, kroatų, lenkų, slovakų ir slovėnų.</a:t>
            </a:r>
            <a:endParaRPr lang="fr-BE"/>
          </a:p>
          <a:p>
            <a:pPr lvl="0"/>
            <a:endParaRPr lang="en-US"/>
          </a:p>
          <a:p>
            <a:pPr lvl="0"/>
            <a:r>
              <a:rPr lang="lt-LT"/>
              <a:t>Likusios ES kalbos, nepriklausančios nei vienai iš šių trijų šeimų, yra:</a:t>
            </a:r>
            <a:endParaRPr lang="fr-BE"/>
          </a:p>
          <a:p>
            <a:pPr lvl="0"/>
            <a:endParaRPr lang="en-US"/>
          </a:p>
          <a:p>
            <a:pPr marL="171450" lvl="0" indent="-171450">
              <a:buSzPct val="100000"/>
              <a:buFont typeface="Arial" pitchFamily="34"/>
              <a:buChar char="•"/>
            </a:pPr>
            <a:r>
              <a:rPr lang="lt-LT"/>
              <a:t>estų ir suomių,</a:t>
            </a:r>
            <a:endParaRPr lang="en-US"/>
          </a:p>
          <a:p>
            <a:pPr marL="171450" lvl="0" indent="-171450">
              <a:buSzPct val="100000"/>
              <a:buFont typeface="Arial" pitchFamily="34"/>
              <a:buChar char="•"/>
            </a:pPr>
            <a:r>
              <a:rPr lang="lt-LT"/>
              <a:t>graikų,</a:t>
            </a:r>
            <a:endParaRPr lang="en-US"/>
          </a:p>
          <a:p>
            <a:pPr marL="171450" lvl="0" indent="-171450">
              <a:buSzPct val="100000"/>
              <a:buFont typeface="Arial" pitchFamily="34"/>
              <a:buChar char="•"/>
            </a:pPr>
            <a:r>
              <a:rPr lang="lt-LT"/>
              <a:t>airių,</a:t>
            </a:r>
            <a:endParaRPr lang="en-US"/>
          </a:p>
          <a:p>
            <a:pPr marL="171450" lvl="0" indent="-171450">
              <a:buSzPct val="100000"/>
              <a:buFont typeface="Arial" pitchFamily="34"/>
              <a:buChar char="•"/>
            </a:pPr>
            <a:r>
              <a:rPr lang="lt-LT"/>
              <a:t>lietuvių ir latvių,</a:t>
            </a:r>
            <a:endParaRPr lang="en-US"/>
          </a:p>
          <a:p>
            <a:pPr marL="171450" lvl="0" indent="-171450">
              <a:buSzPct val="100000"/>
              <a:buFont typeface="Arial" pitchFamily="34"/>
              <a:buChar char="•"/>
            </a:pPr>
            <a:r>
              <a:rPr lang="lt-LT"/>
              <a:t>vengrų,</a:t>
            </a:r>
            <a:endParaRPr lang="en-US"/>
          </a:p>
          <a:p>
            <a:pPr marL="171450" lvl="0" indent="-171450">
              <a:buSzPct val="100000"/>
              <a:buFont typeface="Arial" pitchFamily="34"/>
              <a:buChar char="•"/>
            </a:pPr>
            <a:r>
              <a:rPr lang="lt-LT"/>
              <a:t>maltiečių.</a:t>
            </a:r>
            <a:endParaRPr lang="en-US"/>
          </a:p>
        </p:txBody>
      </p:sp>
      <p:sp>
        <p:nvSpPr>
          <p:cNvPr id="4" name="Slide Number Placeholder 3">
            <a:extLst>
              <a:ext uri="{FF2B5EF4-FFF2-40B4-BE49-F238E27FC236}">
                <a16:creationId xmlns:a16="http://schemas.microsoft.com/office/drawing/2014/main" id="{6F0C6F82-A249-EA0F-04BC-C9B7C7B00D4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B75544B-DAB7-4679-9F9E-8CD2C5E56FC7}" type="slidenum">
              <a:t>11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96E7D5-98BB-E70A-4580-019B63276A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4C3826-77DB-BF72-4E7A-120F4492270D}"/>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19CE56F0-1160-8716-82C9-927EADC7416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A81416E-CBCE-4BBC-836B-F4E101FABB12}" type="slidenum">
              <a:t>12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099B32-638D-7F44-D9A3-D5415154A9F8}"/>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E0DB7339-3CA1-CD69-1D1F-ADABBB03983F}"/>
              </a:ext>
            </a:extLst>
          </p:cNvPr>
          <p:cNvSpPr txBox="1">
            <a:spLocks noGrp="1"/>
          </p:cNvSpPr>
          <p:nvPr>
            <p:ph type="body" sz="quarter" idx="1"/>
          </p:nvPr>
        </p:nvSpPr>
        <p:spPr/>
        <p:txBody>
          <a:bodyPr/>
          <a:lstStyle/>
          <a:p>
            <a:pPr lvl="0"/>
            <a:r>
              <a:rPr lang="lt-LT"/>
              <a:t>Europos Sąjunga buvo sukurta tam, kad baigtųsi dažni ir žiaurūs kaimyninių šalių karai, kurių kulminacija buvo Antrasis pasaulinis karas.</a:t>
            </a:r>
            <a:endParaRPr lang="en-US"/>
          </a:p>
          <a:p>
            <a:pPr lvl="0"/>
            <a:r>
              <a:rPr lang="lt-LT"/>
              <a:t>Nuo 1950 m. Europos anglių ir plieno bendrija pradėjo ekonomiškai ir politiškai vienyti Europos šalis, kad būtų užtikrinta ilgalaikė taika.</a:t>
            </a:r>
            <a:endParaRPr lang="en-US"/>
          </a:p>
          <a:p>
            <a:pPr lvl="0"/>
            <a:r>
              <a:rPr lang="lt-LT"/>
              <a:t> </a:t>
            </a:r>
            <a:endParaRPr lang="en-US"/>
          </a:p>
          <a:p>
            <a:pPr lvl="0"/>
            <a:r>
              <a:rPr lang="lt-LT"/>
              <a:t>Europos Sąjungos steigėjos:</a:t>
            </a:r>
            <a:endParaRPr lang="en-US"/>
          </a:p>
          <a:p>
            <a:pPr marL="171450" lvl="0" indent="-171450">
              <a:buSzPct val="100000"/>
              <a:buFont typeface="Arial" pitchFamily="34"/>
              <a:buChar char="•"/>
            </a:pPr>
            <a:r>
              <a:rPr lang="lt-LT"/>
              <a:t>Belgija</a:t>
            </a:r>
            <a:endParaRPr lang="en-US"/>
          </a:p>
          <a:p>
            <a:pPr marL="171450" lvl="0" indent="-171450">
              <a:buSzPct val="100000"/>
              <a:buFont typeface="Arial" pitchFamily="34"/>
              <a:buChar char="•"/>
            </a:pPr>
            <a:r>
              <a:rPr lang="lt-LT"/>
              <a:t>Vokietija</a:t>
            </a:r>
            <a:endParaRPr lang="en-US"/>
          </a:p>
          <a:p>
            <a:pPr marL="171450" lvl="0" indent="-171450">
              <a:buSzPct val="100000"/>
              <a:buFont typeface="Arial" pitchFamily="34"/>
              <a:buChar char="•"/>
            </a:pPr>
            <a:r>
              <a:rPr lang="lt-LT"/>
              <a:t>Prancūzija</a:t>
            </a:r>
            <a:endParaRPr lang="en-US"/>
          </a:p>
          <a:p>
            <a:pPr marL="171450" lvl="0" indent="-171450">
              <a:buSzPct val="100000"/>
              <a:buFont typeface="Arial" pitchFamily="34"/>
              <a:buChar char="•"/>
            </a:pPr>
            <a:r>
              <a:rPr lang="lt-LT"/>
              <a:t>Italija</a:t>
            </a:r>
            <a:endParaRPr lang="en-US"/>
          </a:p>
          <a:p>
            <a:pPr marL="171450" lvl="0" indent="-171450">
              <a:buSzPct val="100000"/>
              <a:buFont typeface="Arial" pitchFamily="34"/>
              <a:buChar char="•"/>
            </a:pPr>
            <a:r>
              <a:rPr lang="lt-LT"/>
              <a:t>Liuksemburgas</a:t>
            </a:r>
            <a:endParaRPr lang="en-US"/>
          </a:p>
          <a:p>
            <a:pPr marL="171450" lvl="0" indent="-171450">
              <a:buSzPct val="100000"/>
              <a:buFont typeface="Arial" pitchFamily="34"/>
              <a:buChar char="•"/>
            </a:pPr>
            <a:r>
              <a:rPr lang="lt-LT"/>
              <a:t>Nyderlandai</a:t>
            </a:r>
            <a:endParaRPr lang="en-US"/>
          </a:p>
        </p:txBody>
      </p:sp>
      <p:sp>
        <p:nvSpPr>
          <p:cNvPr id="4" name="Slide Number Placeholder 3">
            <a:extLst>
              <a:ext uri="{FF2B5EF4-FFF2-40B4-BE49-F238E27FC236}">
                <a16:creationId xmlns:a16="http://schemas.microsoft.com/office/drawing/2014/main" id="{C0EC9DBE-605C-FAF4-6A53-3CD4CBCFE4A7}"/>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F227560-16F5-432E-A4BB-02315C4EA61E}" type="slidenum">
              <a:t>13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E7E4D6-358A-63D1-B5FE-5E1677CA6905}"/>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B87BAACA-1D6E-8D10-5BEA-0FC8205986D0}"/>
              </a:ext>
            </a:extLst>
          </p:cNvPr>
          <p:cNvSpPr txBox="1">
            <a:spLocks noGrp="1"/>
          </p:cNvSpPr>
          <p:nvPr>
            <p:ph type="body" sz="quarter" idx="1"/>
          </p:nvPr>
        </p:nvSpPr>
        <p:spPr/>
        <p:txBody>
          <a:bodyPr/>
          <a:lstStyle/>
          <a:p>
            <a:pPr lvl="0"/>
            <a:r>
              <a:rPr lang="lt-LT"/>
              <a:t>Europos tautos ne visada gyveno taikiai. Daugelis jų ilgus amžius kariavo tarpusavyje.</a:t>
            </a:r>
            <a:endParaRPr lang="fr-BE"/>
          </a:p>
          <a:p>
            <a:pPr lvl="0"/>
            <a:endParaRPr lang="en-US"/>
          </a:p>
          <a:p>
            <a:pPr lvl="0"/>
            <a:r>
              <a:rPr lang="lt-LT"/>
              <a:t>XX a. įvyko du pasauliniai karai:</a:t>
            </a:r>
            <a:endParaRPr lang="en-US"/>
          </a:p>
          <a:p>
            <a:pPr marL="171450" lvl="0" indent="-171450">
              <a:buSzPct val="100000"/>
              <a:buFont typeface="Wingdings" pitchFamily="2"/>
              <a:buChar char="Ø"/>
            </a:pPr>
            <a:r>
              <a:rPr lang="lt-LT"/>
              <a:t>1914–1918 m. – Pirmasis pasaulinis karas;</a:t>
            </a:r>
            <a:endParaRPr lang="en-US"/>
          </a:p>
          <a:p>
            <a:pPr marL="171450" lvl="0" indent="-171450">
              <a:buSzPct val="100000"/>
              <a:buFont typeface="Wingdings" pitchFamily="2"/>
              <a:buChar char="Ø"/>
            </a:pPr>
            <a:r>
              <a:rPr lang="lt-LT"/>
              <a:t>1939–1945 m. – Antrasis pasaulinis karas.</a:t>
            </a:r>
            <a:endParaRPr lang="en-US"/>
          </a:p>
        </p:txBody>
      </p:sp>
      <p:sp>
        <p:nvSpPr>
          <p:cNvPr id="4" name="Slide Number Placeholder 3">
            <a:extLst>
              <a:ext uri="{FF2B5EF4-FFF2-40B4-BE49-F238E27FC236}">
                <a16:creationId xmlns:a16="http://schemas.microsoft.com/office/drawing/2014/main" id="{9A37DA21-D025-DCD6-A177-74A352A6F66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E0D0A67-273A-4241-BBCE-9A3C191D19A9}" type="slidenum">
              <a:t>14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03FFA-AA08-F400-5F93-4900D84B6801}"/>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6E423B7C-6B73-0921-9530-FCD5A69860E3}"/>
              </a:ext>
            </a:extLst>
          </p:cNvPr>
          <p:cNvSpPr txBox="1">
            <a:spLocks noGrp="1"/>
          </p:cNvSpPr>
          <p:nvPr>
            <p:ph type="body" sz="quarter" idx="1"/>
          </p:nvPr>
        </p:nvSpPr>
        <p:spPr/>
        <p:txBody>
          <a:bodyPr/>
          <a:lstStyle/>
          <a:p>
            <a:pPr lvl="0"/>
            <a:r>
              <a:rPr lang="lt-LT"/>
              <a:t>Nors kartais tarp ES šalių kyla nesutarimų, pagrindiniai ES principai nekinta jau 70 metų. Vienas Europos Sąjungos sukūrimo iš tikslų buvo siekis užkirsti kelią konfliktams.</a:t>
            </a:r>
            <a:endParaRPr lang="fr-BE"/>
          </a:p>
          <a:p>
            <a:pPr lvl="0"/>
            <a:endParaRPr lang="en-US"/>
          </a:p>
          <a:p>
            <a:pPr lvl="0"/>
            <a:r>
              <a:rPr lang="lt-LT"/>
              <a:t>Už nenuilstamą darbą Europoje ir visame pasaulyje taikos, demokratijos ir žmogaus teisių labui Europos Sąjunga 2012 m. buvo apdovanota Nobelio premija.</a:t>
            </a:r>
            <a:endParaRPr lang="en-US"/>
          </a:p>
        </p:txBody>
      </p:sp>
      <p:sp>
        <p:nvSpPr>
          <p:cNvPr id="4" name="Slide Number Placeholder 3">
            <a:extLst>
              <a:ext uri="{FF2B5EF4-FFF2-40B4-BE49-F238E27FC236}">
                <a16:creationId xmlns:a16="http://schemas.microsoft.com/office/drawing/2014/main" id="{226CC6F1-BBBB-7C65-41A5-67C71D9A013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2C82599-2BE1-4D59-95B4-6546EEC503B2}" type="slidenum">
              <a:t>15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DD5A8F3-E33A-C99E-6EB3-D49186B81E06}"/>
              </a:ext>
            </a:extLst>
          </p:cNvPr>
          <p:cNvSpPr>
            <a:spLocks noGrp="1" noRot="1" noChangeAspect="1"/>
          </p:cNvSpPr>
          <p:nvPr>
            <p:ph type="sldImg"/>
          </p:nvPr>
        </p:nvSpPr>
        <p:spPr/>
      </p:sp>
      <p:sp>
        <p:nvSpPr>
          <p:cNvPr id="3" name="Espace réservé des commentaires 2">
            <a:extLst>
              <a:ext uri="{FF2B5EF4-FFF2-40B4-BE49-F238E27FC236}">
                <a16:creationId xmlns:a16="http://schemas.microsoft.com/office/drawing/2014/main" id="{0044DBB0-DA73-54D3-6787-10D47EA0BA42}"/>
              </a:ext>
            </a:extLst>
          </p:cNvPr>
          <p:cNvSpPr txBox="1">
            <a:spLocks noGrp="1"/>
          </p:cNvSpPr>
          <p:nvPr>
            <p:ph type="body" sz="quarter" idx="1"/>
          </p:nvPr>
        </p:nvSpPr>
        <p:spPr>
          <a:xfrm>
            <a:off x="666908" y="4693916"/>
            <a:ext cx="5335267" cy="4711336"/>
          </a:xfrm>
        </p:spPr>
        <p:txBody>
          <a:bodyPr/>
          <a:lstStyle/>
          <a:p>
            <a:pPr lvl="0"/>
            <a:r>
              <a:rPr lang="lt-LT" b="1"/>
              <a:t>Svarbiausi Europos Sąjungos kūrimo žingsniai</a:t>
            </a:r>
            <a:endParaRPr lang="fr-BE" b="1"/>
          </a:p>
          <a:p>
            <a:pPr lvl="0"/>
            <a:endParaRPr lang="en-US"/>
          </a:p>
          <a:p>
            <a:pPr marL="171450" lvl="0" indent="-171450">
              <a:buSzPct val="100000"/>
              <a:buFont typeface="Arial" pitchFamily="34"/>
              <a:buChar char="•"/>
            </a:pPr>
            <a:r>
              <a:rPr lang="lt-LT"/>
              <a:t>1945–1950 m. keli Europos politikai, įskaitant Roberą Šumaną, Simoną Veil, Žaną Monė, Alčidę de Gasperį ir Konradą Adenauerį, pradėjo formuoti tokią Europos Sąjungą, kokioje gyvename šiandien.</a:t>
            </a:r>
            <a:endParaRPr lang="en-US"/>
          </a:p>
          <a:p>
            <a:pPr marL="171450" lvl="0" indent="-171450">
              <a:buSzPct val="100000"/>
              <a:buFont typeface="Arial" pitchFamily="34"/>
              <a:buChar char="•"/>
            </a:pPr>
            <a:r>
              <a:rPr lang="lt-LT"/>
              <a:t>1950 m. gegužės 9 d. </a:t>
            </a:r>
            <a:r>
              <a:rPr lang="lt-LT" b="1"/>
              <a:t>Šumano deklaracija</a:t>
            </a:r>
            <a:r>
              <a:rPr lang="lt-LT"/>
              <a:t>. Roberas Šumanas (tuometinis Prancūzijos užsienio reikalų ministras) pasiūlė kartu valdyti anglių ir plieno – rengiantis karui naudojamų žaliavų – gamybą siekiant užtikrinti, kad nė viena šalis negalėtų slaptai ginkluotis prieš kitas šalis. Viena iš žymiausių R. Šumano citatų yra: „Europos negalima sukurti vienu mostu arba pagal vienintelį planą. Ji bus sukurta pasiekus konkrečių laimėjimų, kurie pirmiausia sudarys sąlygas atsirasti tikram solidarumui.“</a:t>
            </a:r>
            <a:endParaRPr lang="en-US"/>
          </a:p>
          <a:p>
            <a:pPr marL="171450" lvl="0" indent="-171450">
              <a:buSzPct val="100000"/>
              <a:buFont typeface="Arial" pitchFamily="34"/>
              <a:buChar char="•"/>
            </a:pPr>
            <a:r>
              <a:rPr lang="lt-LT"/>
              <a:t>1951 m. – </a:t>
            </a:r>
            <a:r>
              <a:rPr lang="lt-LT" b="1"/>
              <a:t>Europos anglių ir plieno bendrijos</a:t>
            </a:r>
            <a:r>
              <a:rPr lang="lt-LT"/>
              <a:t> pradžia. Belgija, Prancūzija, Vokietija, Italija, Liuksemburgas ir Nyderlandai sutarė suvienyti savo anglies ir plieno pramones.</a:t>
            </a:r>
            <a:endParaRPr lang="en-US"/>
          </a:p>
          <a:p>
            <a:pPr marL="171450" lvl="0" indent="-171450">
              <a:buSzPct val="100000"/>
              <a:buFont typeface="Arial" pitchFamily="34"/>
              <a:buChar char="•"/>
            </a:pPr>
            <a:r>
              <a:rPr lang="lt-LT"/>
              <a:t>1957 m. – </a:t>
            </a:r>
            <a:r>
              <a:rPr lang="lt-LT" b="1"/>
              <a:t>Romos sutartis.</a:t>
            </a:r>
            <a:r>
              <a:rPr lang="lt-LT"/>
              <a:t> Šešios Europos anglių ir plieno bendriją įsteigusios šalys nusprendė išplėsti bendradarbiavimą, kad jis aprėptų kitus ekonomikos sektorius, ir sukūrė </a:t>
            </a:r>
            <a:r>
              <a:rPr lang="lt-LT" b="1"/>
              <a:t>Europos ekonominę bendriją (EEB) </a:t>
            </a:r>
            <a:r>
              <a:rPr lang="lt-LT"/>
              <a:t>ir </a:t>
            </a:r>
            <a:r>
              <a:rPr lang="lt-LT" b="1"/>
              <a:t>Europos atominės energijos bendriją (Euratomą)</a:t>
            </a:r>
            <a:r>
              <a:rPr lang="lt-LT"/>
              <a:t>.</a:t>
            </a:r>
            <a:endParaRPr lang="en-US"/>
          </a:p>
          <a:p>
            <a:pPr marL="171450" lvl="0" indent="-171450">
              <a:buSzPct val="100000"/>
              <a:buFont typeface="Arial" pitchFamily="34"/>
              <a:buChar char="•"/>
            </a:pPr>
            <a:r>
              <a:rPr lang="lt-LT"/>
              <a:t>1992 m. – </a:t>
            </a:r>
            <a:r>
              <a:rPr lang="lt-LT" b="1"/>
              <a:t>Mastrichto sutartis</a:t>
            </a:r>
            <a:r>
              <a:rPr lang="lt-LT"/>
              <a:t>. Ilgainiui prie Bendrijos prisijungė daugiau šalių, o Mastrichto sutarties pasirašymas žymėjo </a:t>
            </a:r>
            <a:r>
              <a:rPr lang="lt-LT" b="1"/>
              <a:t>Europos Sąjungos</a:t>
            </a:r>
            <a:r>
              <a:rPr lang="lt-LT"/>
              <a:t> – tokios, kokioje gyvename šiandien – pradžią. Tai –</a:t>
            </a:r>
            <a:endParaRPr lang="en-US"/>
          </a:p>
          <a:p>
            <a:pPr marL="628650" lvl="1" indent="-171450">
              <a:buSzPct val="100000"/>
              <a:buFont typeface="Wingdings" pitchFamily="2"/>
              <a:buChar char="Ø"/>
            </a:pPr>
            <a:r>
              <a:rPr lang="lt-LT" b="1"/>
              <a:t>politinė ir ekonominė sąjunga</a:t>
            </a:r>
            <a:r>
              <a:rPr lang="lt-LT"/>
              <a:t>;</a:t>
            </a:r>
            <a:endParaRPr lang="en-US"/>
          </a:p>
          <a:p>
            <a:pPr marL="628650" lvl="1" indent="-171450">
              <a:buSzPct val="100000"/>
              <a:buFont typeface="Wingdings" pitchFamily="2"/>
              <a:buChar char="Ø"/>
            </a:pPr>
            <a:r>
              <a:rPr lang="lt-LT"/>
              <a:t>tarp </a:t>
            </a:r>
            <a:r>
              <a:rPr lang="lt-LT" b="1"/>
              <a:t>Šengeno zonos</a:t>
            </a:r>
            <a:r>
              <a:rPr lang="lt-LT"/>
              <a:t> šalių nebeliko</a:t>
            </a:r>
            <a:r>
              <a:rPr lang="lt-LT" b="1"/>
              <a:t> pasienio kontrolės</a:t>
            </a:r>
            <a:r>
              <a:rPr lang="lt-LT"/>
              <a:t> (1995 m.);</a:t>
            </a:r>
            <a:endParaRPr lang="en-US"/>
          </a:p>
          <a:p>
            <a:pPr marL="628650" lvl="1" indent="-171450">
              <a:buSzPct val="100000"/>
              <a:buFont typeface="Wingdings" pitchFamily="2"/>
              <a:buChar char="Ø"/>
            </a:pPr>
            <a:r>
              <a:rPr lang="lt-LT" b="1"/>
              <a:t>viena valiuta </a:t>
            </a:r>
            <a:r>
              <a:rPr lang="lt-LT"/>
              <a:t>tose šalyse, kurios priėmė eurą.</a:t>
            </a:r>
            <a:endParaRPr lang="en-US"/>
          </a:p>
          <a:p>
            <a:pPr marL="171450" lvl="0" indent="-171450">
              <a:buSzPct val="100000"/>
              <a:buFont typeface="Arial" pitchFamily="34"/>
              <a:buChar char="•"/>
            </a:pPr>
            <a:r>
              <a:rPr lang="lt-LT"/>
              <a:t>1993 m. sukurta </a:t>
            </a:r>
            <a:r>
              <a:rPr lang="lt-LT" b="1"/>
              <a:t>bendroji rinka</a:t>
            </a:r>
            <a:r>
              <a:rPr lang="lt-LT"/>
              <a:t>. Taip siekta užtikrinti laisvą prekių, paslaugų, kapitalo ir asmenų judėjimą visoje ES. Šalindama technines, teisines ir biurokratines kliūtis, ES padeda piliečiams ir įmonėms prekiauti ar plėtoti verslą visoje ES. </a:t>
            </a:r>
            <a:br>
              <a:rPr lang="lt-LT"/>
            </a:br>
            <a:r>
              <a:rPr lang="lt-LT"/>
              <a:t>Be 27 ES valstybių narių, Europos bendrajai rinkai priklauso </a:t>
            </a:r>
            <a:r>
              <a:rPr lang="lt-LT" b="1"/>
              <a:t>Islandija</a:t>
            </a:r>
            <a:r>
              <a:rPr lang="lt-LT"/>
              <a:t>, </a:t>
            </a:r>
            <a:r>
              <a:rPr lang="lt-LT" b="1"/>
              <a:t>Lichtenšteinas</a:t>
            </a:r>
            <a:r>
              <a:rPr lang="lt-LT"/>
              <a:t>, </a:t>
            </a:r>
            <a:r>
              <a:rPr lang="lt-LT" b="1"/>
              <a:t>Norvegija</a:t>
            </a:r>
            <a:r>
              <a:rPr lang="lt-LT"/>
              <a:t> ir </a:t>
            </a:r>
            <a:r>
              <a:rPr lang="lt-LT" b="1"/>
              <a:t>Šveicarija</a:t>
            </a:r>
            <a:r>
              <a:rPr lang="lt-LT"/>
              <a:t>.</a:t>
            </a:r>
            <a:endParaRPr lang="en-US"/>
          </a:p>
          <a:p>
            <a:pPr marL="171450" lvl="0" indent="-171450">
              <a:buSzPct val="100000"/>
              <a:buFont typeface="Arial" pitchFamily="34"/>
              <a:buChar char="•"/>
            </a:pPr>
            <a:r>
              <a:rPr lang="lt-LT"/>
              <a:t>1995 m. – pasirašytas </a:t>
            </a:r>
            <a:r>
              <a:rPr lang="lt-LT" b="1"/>
              <a:t>Šengeno susitarimas</a:t>
            </a:r>
            <a:r>
              <a:rPr lang="lt-LT"/>
              <a:t> ir atsisakyta pasienio kontrolės tarp septynių jo signatarių.</a:t>
            </a:r>
            <a:endParaRPr lang="en-US"/>
          </a:p>
          <a:p>
            <a:pPr marL="171450" lvl="0" indent="-171450">
              <a:buSzPct val="100000"/>
              <a:buFont typeface="Arial" pitchFamily="34"/>
              <a:buChar char="•"/>
            </a:pPr>
            <a:r>
              <a:rPr lang="lt-LT"/>
              <a:t>2002 m. – </a:t>
            </a:r>
            <a:r>
              <a:rPr lang="lt-LT" b="1"/>
              <a:t>euras</a:t>
            </a:r>
            <a:r>
              <a:rPr lang="lt-LT"/>
              <a:t> tampa </a:t>
            </a:r>
            <a:r>
              <a:rPr lang="lt-LT" b="1"/>
              <a:t>oficialia</a:t>
            </a:r>
            <a:r>
              <a:rPr lang="lt-LT"/>
              <a:t> 12 ES šalių valiuta.</a:t>
            </a:r>
            <a:endParaRPr lang="en-US"/>
          </a:p>
          <a:p>
            <a:pPr marL="171450" lvl="0" indent="-171450">
              <a:buSzPct val="100000"/>
              <a:buFont typeface="Arial" pitchFamily="34"/>
              <a:buChar char="•"/>
            </a:pPr>
            <a:r>
              <a:rPr lang="lt-LT"/>
              <a:t>2004 m. – didžiausia – teritorijos, valstybių ir gyventojų skaičiaus atžvilgiu – Europos Sąjungos plėtra. Į ES tuokart įstojo 10 naujų šalių: Kipras, Čekija, Estija, Vengrija, Latvija, Lietuva, Malta, Lenkija, Slovakija ir Slovėnija. Ši plėtra reiškė Europos, kuri pusę amžiaus buvo padalyta ir atskirta Geležinės uždangos ir Šaltojo karo, susivienijimą.</a:t>
            </a:r>
            <a:endParaRPr lang="en-US"/>
          </a:p>
          <a:p>
            <a:pPr marL="171450" lvl="0" indent="-171450">
              <a:buSzPct val="100000"/>
              <a:buFont typeface="Arial" pitchFamily="34"/>
              <a:buChar char="•"/>
            </a:pPr>
            <a:r>
              <a:rPr lang="lt-LT"/>
              <a:t>2007 m.</a:t>
            </a:r>
            <a:r>
              <a:rPr lang="lt-LT" b="1"/>
              <a:t> </a:t>
            </a:r>
            <a:r>
              <a:rPr lang="lt-LT"/>
              <a:t>– </a:t>
            </a:r>
            <a:r>
              <a:rPr lang="lt-LT" b="1"/>
              <a:t>Lisabonos sutartimi</a:t>
            </a:r>
            <a:r>
              <a:rPr lang="lt-LT"/>
              <a:t> įtvirtinama nauja ES struktūra, suteikianti ES svarbesnį vaidmenį pasaulyje, o piliečiams ir nacionalinėms vyriausybėms – svaresnį balsą.</a:t>
            </a:r>
            <a:endParaRPr lang="en-US"/>
          </a:p>
          <a:p>
            <a:pPr marL="171450" lvl="0" indent="-171450">
              <a:buSzPct val="100000"/>
              <a:buFont typeface="Arial" pitchFamily="34"/>
              <a:buChar char="•"/>
            </a:pPr>
            <a:r>
              <a:rPr lang="lt-LT"/>
              <a:t>2020 m. – ekonomikos gaivinimo priemonė „NextGenerationEU“, skirta COVID-19 pandemijos paveiktoms ES šalims remti. „NextGenerationEU“ tikslas – padaryti Europą stipresnę, pertvarkyti savo ekonomiką ir visuomenę ir kurti Europą, kuri būtų naudinga visiems.</a:t>
            </a:r>
            <a:endParaRPr lang="en-US"/>
          </a:p>
        </p:txBody>
      </p:sp>
      <p:sp>
        <p:nvSpPr>
          <p:cNvPr id="4" name="Espace réservé du numéro de diapositive 3">
            <a:extLst>
              <a:ext uri="{FF2B5EF4-FFF2-40B4-BE49-F238E27FC236}">
                <a16:creationId xmlns:a16="http://schemas.microsoft.com/office/drawing/2014/main" id="{3CD5416D-D4A4-1381-3DB1-B794CE66BDE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E0676F4-DD4A-4585-984A-755FBC6979C2}" type="slidenum">
              <a:t>16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A0F1D-B6D4-B16D-C87A-3832230D8F73}"/>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306C025B-68FB-232F-4908-D1AA38458A6B}"/>
              </a:ext>
            </a:extLst>
          </p:cNvPr>
          <p:cNvSpPr txBox="1">
            <a:spLocks noGrp="1"/>
          </p:cNvSpPr>
          <p:nvPr>
            <p:ph type="body" sz="quarter" idx="1"/>
          </p:nvPr>
        </p:nvSpPr>
        <p:spPr/>
        <p:txBody>
          <a:bodyPr/>
          <a:lstStyle/>
          <a:p>
            <a:pPr lvl="0"/>
            <a:r>
              <a:rPr lang="lt-LT"/>
              <a:t>Ilgainiui prie Europos projekto jungėsi vis daugiau šalių.</a:t>
            </a:r>
            <a:endParaRPr lang="en-US"/>
          </a:p>
        </p:txBody>
      </p:sp>
      <p:sp>
        <p:nvSpPr>
          <p:cNvPr id="4" name="Slide Number Placeholder 3">
            <a:extLst>
              <a:ext uri="{FF2B5EF4-FFF2-40B4-BE49-F238E27FC236}">
                <a16:creationId xmlns:a16="http://schemas.microsoft.com/office/drawing/2014/main" id="{9B9C21C2-5A7F-7B31-4364-A41E20C2847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32719BB-A65F-4F9D-BE65-79C91BAE2DD2}" type="slidenum">
              <a:t>17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C6FD96-25C6-4AFC-0F3A-618936882EAF}"/>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E7C27198-FA0A-9227-A4DC-1EA6E85639FE}"/>
              </a:ext>
            </a:extLst>
          </p:cNvPr>
          <p:cNvSpPr txBox="1">
            <a:spLocks noGrp="1"/>
          </p:cNvSpPr>
          <p:nvPr>
            <p:ph type="body" sz="quarter" idx="1"/>
          </p:nvPr>
        </p:nvSpPr>
        <p:spPr/>
        <p:txBody>
          <a:bodyPr/>
          <a:lstStyle/>
          <a:p>
            <a:pPr lvl="0"/>
            <a:r>
              <a:rPr lang="lt-LT" b="1" dirty="0"/>
              <a:t>Šengeno erdvė</a:t>
            </a:r>
            <a:r>
              <a:rPr lang="lt-LT" dirty="0"/>
              <a:t> buvo sukurta 1995 m., kad ES šalims nebereikėtų vykdyti pasienio kontrolės.</a:t>
            </a:r>
            <a:endParaRPr lang="en-US" dirty="0"/>
          </a:p>
          <a:p>
            <a:r>
              <a:rPr lang="lt-LT" dirty="0"/>
              <a:t>ES piliečiai šioje erdvėje gali judėti be jokių apribojimų. Šengeno zonai priklauso 2</a:t>
            </a:r>
            <a:r>
              <a:rPr lang="fr-BE" dirty="0"/>
              <a:t>5</a:t>
            </a:r>
            <a:r>
              <a:rPr lang="lt-LT" dirty="0"/>
              <a:t> ES valstybės narės (Austrijos, Belgijos, Bulgarijos, Čekijos, Danijos, Estijos, Graikijos, Ispanijos, Italijos, Kroatijos, Latvijos, Lenkijos, Lietuvos, Liuksemburgo, Maltos, Nyderlandų, Portugalijos, Prancūzijos, Rumunijos, Slovakijos, Slovėnijos, Suomijos, Švedijos, Vengrijos ir Vokietijos) ir keturios ne ES šalys (Islandija, Lichtenšteinas, Norvegija ir Šveicarija).</a:t>
            </a:r>
            <a:endParaRPr lang="en-US" dirty="0">
              <a:cs typeface="Calibri"/>
            </a:endParaRPr>
          </a:p>
          <a:p>
            <a:pPr lvl="0"/>
            <a:endParaRPr lang="lt-LT">
              <a:cs typeface="Calibri"/>
            </a:endParaRPr>
          </a:p>
        </p:txBody>
      </p:sp>
      <p:sp>
        <p:nvSpPr>
          <p:cNvPr id="4" name="Slide Number Placeholder 3">
            <a:extLst>
              <a:ext uri="{FF2B5EF4-FFF2-40B4-BE49-F238E27FC236}">
                <a16:creationId xmlns:a16="http://schemas.microsoft.com/office/drawing/2014/main" id="{C8B06C89-D58B-E1E0-BECA-C7C3344681B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B7C4D1-94EB-46CE-AD22-79FD521EE1B6}" type="slidenum">
              <a:t>18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6A0A4-9434-2A8D-4AA0-0C9BC3114B58}"/>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608930E1-2143-A08E-E5A8-1D9DDAD76953}"/>
              </a:ext>
            </a:extLst>
          </p:cNvPr>
          <p:cNvSpPr txBox="1">
            <a:spLocks noGrp="1"/>
          </p:cNvSpPr>
          <p:nvPr>
            <p:ph type="body" sz="quarter" idx="1"/>
          </p:nvPr>
        </p:nvSpPr>
        <p:spPr/>
        <p:txBody>
          <a:bodyPr/>
          <a:lstStyle/>
          <a:p>
            <a:pPr lvl="0"/>
            <a:r>
              <a:rPr lang="lt-LT"/>
              <a:t>Euras pakeitė buvusias nacionalines valiutas ir šiuo metu yra naudojamas </a:t>
            </a:r>
            <a:r>
              <a:rPr lang="fr-BE"/>
              <a:t>20</a:t>
            </a:r>
            <a:r>
              <a:rPr lang="lt-LT"/>
              <a:t>-oje iš 27 ES šalių: Austrijoje, Belgijoje, Kipre, </a:t>
            </a:r>
            <a:r>
              <a:rPr lang="fr-BE"/>
              <a:t>Kroatija,</a:t>
            </a:r>
            <a:r>
              <a:rPr lang="lt-LT"/>
              <a:t> Estijoje, Suomijoje, Prancūzijoje, Vokietijoje, Graikijoje, Airijoje, Italijoje, Latvijoje, Lietuvoje, Liuksemburge, Maltoje, Nyderlanduose, Portugalijoje, Slovakijoje, Slovėnijoje ir Ispanijoje.</a:t>
            </a:r>
            <a:endParaRPr lang="en-US"/>
          </a:p>
        </p:txBody>
      </p:sp>
      <p:sp>
        <p:nvSpPr>
          <p:cNvPr id="4" name="Slide Number Placeholder 3">
            <a:extLst>
              <a:ext uri="{FF2B5EF4-FFF2-40B4-BE49-F238E27FC236}">
                <a16:creationId xmlns:a16="http://schemas.microsoft.com/office/drawing/2014/main" id="{B9EDFAC2-6B6A-E3A2-B95A-3E24B2582D8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1CCB5D7-2A50-4472-8063-7C55908F4B07}" type="slidenum">
              <a:t>19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41A46-5889-A3C4-1C9D-3C5D52EC5FD2}"/>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074A08D2-354E-373E-6358-21B71CF6BBB6}"/>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25DF0AA5-0CDE-394C-17B3-05B5D45F4FE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B1567FA-BA0E-4B7B-9DCF-699CAED6A5B0}" type="slidenum">
              <a:t>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AA1E5-E625-CF06-FCFC-C0EE42D64742}"/>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6BC5A8BE-7A04-D941-2DD3-104A78C21F0A}"/>
              </a:ext>
            </a:extLst>
          </p:cNvPr>
          <p:cNvSpPr txBox="1">
            <a:spLocks noGrp="1"/>
          </p:cNvSpPr>
          <p:nvPr>
            <p:ph type="body" sz="quarter" idx="1"/>
          </p:nvPr>
        </p:nvSpPr>
        <p:spPr/>
        <p:txBody>
          <a:bodyPr/>
          <a:lstStyle/>
          <a:p>
            <a:pPr marL="171450" lvl="0" indent="-171450">
              <a:buSzPct val="100000"/>
              <a:buFont typeface="Arial" pitchFamily="34"/>
              <a:buChar char="•"/>
            </a:pPr>
            <a:r>
              <a:rPr lang="lt-LT" b="1"/>
              <a:t>Jaunimo garantijų sistema </a:t>
            </a:r>
            <a:r>
              <a:rPr lang="lt-LT"/>
              <a:t>padeda jaunimui toliau mokytis, padidina jo galimybes rasti darbą, prisideda prie įgūdžių, kurių reikalauja darbdaviai, ugdymo.</a:t>
            </a:r>
            <a:endParaRPr lang="en-US"/>
          </a:p>
          <a:p>
            <a:pPr marL="171450" lvl="0" indent="-171450">
              <a:buSzPct val="100000"/>
              <a:buFont typeface="Arial" pitchFamily="34"/>
              <a:buChar char="•"/>
            </a:pPr>
            <a:r>
              <a:rPr lang="lt-LT" b="1"/>
              <a:t>EURES darbo vietų svetainė </a:t>
            </a:r>
            <a:r>
              <a:rPr lang="lt-LT"/>
              <a:t>padeda jaunuoliams ieškoti darbo, stažuotės ar pameistrystės vietos kitoje ES šalyje. Darbdaviai šia svetaine naudojasi ieškodami darbuotojų kitose EES šalyse.</a:t>
            </a:r>
            <a:endParaRPr lang="en-US"/>
          </a:p>
          <a:p>
            <a:pPr marL="171450" lvl="0" indent="-171450">
              <a:buSzPct val="100000"/>
              <a:buFont typeface="Arial" pitchFamily="34"/>
              <a:buChar char="•"/>
            </a:pPr>
            <a:r>
              <a:rPr lang="lt-LT" b="1"/>
              <a:t>Programoje „Erasmus+“ </a:t>
            </a:r>
            <a:r>
              <a:rPr lang="lt-LT"/>
              <a:t> gali dalyvauti tiek paaugliai, tiek suaugusieji iš ES ir ne ES šalių. Pagal šią programą galima studijuoti, mokytis arba dalyvauti jaunimo mainuose vienoje iš 33 Europos ir pasaulio šalių.</a:t>
            </a:r>
            <a:endParaRPr lang="en-US"/>
          </a:p>
          <a:p>
            <a:pPr marL="171450" lvl="0" indent="-171450">
              <a:buSzPct val="100000"/>
              <a:buFont typeface="Arial" pitchFamily="34"/>
              <a:buChar char="•"/>
            </a:pPr>
            <a:r>
              <a:rPr lang="lt-LT" b="1"/>
              <a:t>Europos solidarumo korpuso</a:t>
            </a:r>
            <a:r>
              <a:rPr lang="lt-LT"/>
              <a:t> programa padeda jaunimui tapti savanoriais užsienyje (ar savo šalyje) toje srityje, kuri jiems rūpi. Tokia patirtis padeda jiems įgyti naujų įgūdžių ir gebėjimų.</a:t>
            </a:r>
            <a:endParaRPr lang="en-US"/>
          </a:p>
          <a:p>
            <a:pPr marL="171450" lvl="0" indent="-171450">
              <a:buSzPct val="100000"/>
              <a:buFont typeface="Arial" pitchFamily="34"/>
              <a:buChar char="•"/>
            </a:pPr>
            <a:r>
              <a:rPr lang="lt-LT"/>
              <a:t>Daugiau informacijos: </a:t>
            </a:r>
            <a:r>
              <a:rPr lang="lt-LT" u="sng">
                <a:hlinkClick r:id="rId3"/>
              </a:rPr>
              <a:t>Work and study (europa.eu)</a:t>
            </a:r>
            <a:endParaRPr lang="en-IE"/>
          </a:p>
        </p:txBody>
      </p:sp>
      <p:sp>
        <p:nvSpPr>
          <p:cNvPr id="4" name="Slide Number Placeholder 3">
            <a:extLst>
              <a:ext uri="{FF2B5EF4-FFF2-40B4-BE49-F238E27FC236}">
                <a16:creationId xmlns:a16="http://schemas.microsoft.com/office/drawing/2014/main" id="{06C25854-C958-6E46-46A5-CC46B1772DD8}"/>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16954F9-4797-41CE-9FB2-78BDDEE15E2D}" type="slidenum">
              <a:t>22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BADF3-0BB4-45FA-079E-AA71D4456A88}"/>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9D5C584A-974D-4A23-FD13-A6880D3B8283}"/>
              </a:ext>
            </a:extLst>
          </p:cNvPr>
          <p:cNvSpPr txBox="1">
            <a:spLocks noGrp="1"/>
          </p:cNvSpPr>
          <p:nvPr>
            <p:ph type="body" sz="quarter" idx="1"/>
          </p:nvPr>
        </p:nvSpPr>
        <p:spPr/>
        <p:txBody>
          <a:bodyPr/>
          <a:lstStyle/>
          <a:p>
            <a:pPr marL="171450" lvl="0" indent="-171450">
              <a:buSzPct val="100000"/>
              <a:buFont typeface="Arial" pitchFamily="34"/>
              <a:buChar char="•"/>
            </a:pPr>
            <a:r>
              <a:rPr lang="lt-LT" b="1"/>
              <a:t>„Discover EU“</a:t>
            </a:r>
            <a:r>
              <a:rPr lang="lt-LT"/>
              <a:t> – Europos Sąjungos iniciatyva, pagal kurią aštuoniolikmečiams europiečiams suteikiama galimybė keliauti ir taip pažinti Europą.</a:t>
            </a:r>
            <a:endParaRPr lang="en-US"/>
          </a:p>
          <a:p>
            <a:pPr marL="171450" lvl="0" indent="-171450">
              <a:buSzPct val="100000"/>
              <a:buFont typeface="Arial" pitchFamily="34"/>
              <a:buChar char="•"/>
            </a:pPr>
            <a:r>
              <a:rPr lang="lt-LT"/>
              <a:t>Būdami užsienyje </a:t>
            </a:r>
            <a:r>
              <a:rPr lang="lt-LT" b="1"/>
              <a:t>savo mobiliuoju galite naudotis lygiai taip, kaip namuose</a:t>
            </a:r>
            <a:r>
              <a:rPr lang="lt-LT"/>
              <a:t> – jokių papildomų mokesčių mokėti nereikia.</a:t>
            </a:r>
            <a:endParaRPr lang="en-US"/>
          </a:p>
          <a:p>
            <a:pPr marL="171450" lvl="0" indent="-171450">
              <a:buSzPct val="100000"/>
              <a:buFont typeface="Arial" pitchFamily="34"/>
              <a:buChar char="•"/>
            </a:pPr>
            <a:r>
              <a:rPr lang="lt-LT"/>
              <a:t>Jeigu kelionė lėktuvu, autobusu, traukiniu ar laivu buvo atšaukta, sumokėti pinigai jums bus grąžinti. Taip užtikrinamos </a:t>
            </a:r>
            <a:r>
              <a:rPr lang="lt-LT" b="1"/>
              <a:t>keleivių teisės</a:t>
            </a:r>
            <a:r>
              <a:rPr lang="lt-LT"/>
              <a:t>.</a:t>
            </a:r>
            <a:endParaRPr lang="en-US"/>
          </a:p>
          <a:p>
            <a:pPr marL="171450" lvl="0" indent="-171450">
              <a:buSzPct val="100000"/>
              <a:buFont typeface="Arial" pitchFamily="34"/>
              <a:buChar char="•"/>
            </a:pPr>
            <a:r>
              <a:rPr lang="lt-LT"/>
              <a:t>Jei turite </a:t>
            </a:r>
            <a:r>
              <a:rPr lang="lt-LT" b="1"/>
              <a:t>Europos sveikatos draudimo kortelę</a:t>
            </a:r>
            <a:r>
              <a:rPr lang="lt-LT"/>
              <a:t>, kad ir kas nutiktų, visada gausite sveikatos priežiūros paslaugas.</a:t>
            </a:r>
            <a:endParaRPr lang="en-US"/>
          </a:p>
          <a:p>
            <a:pPr marL="171450" lvl="0" indent="-171450">
              <a:buSzPct val="100000"/>
              <a:buFont typeface="Arial" pitchFamily="34"/>
              <a:buChar char="•"/>
            </a:pPr>
            <a:r>
              <a:rPr lang="lt-LT"/>
              <a:t>Keliaudami galite žiūrėti savo mėgstamus serialus, nes </a:t>
            </a:r>
            <a:r>
              <a:rPr lang="lt-LT" b="1"/>
              <a:t>skaitmeninės prenumeratos paslaugomis galima naudotis visoje ES</a:t>
            </a:r>
            <a:r>
              <a:rPr lang="lt-LT"/>
              <a:t>.</a:t>
            </a:r>
            <a:endParaRPr lang="en-US"/>
          </a:p>
        </p:txBody>
      </p:sp>
      <p:sp>
        <p:nvSpPr>
          <p:cNvPr id="4" name="Slide Number Placeholder 3">
            <a:extLst>
              <a:ext uri="{FF2B5EF4-FFF2-40B4-BE49-F238E27FC236}">
                <a16:creationId xmlns:a16="http://schemas.microsoft.com/office/drawing/2014/main" id="{1F79A664-8122-96C3-B673-21210D45D72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FFA416-7C86-472D-AFFA-12B7E0B74092}" type="slidenum">
              <a:t>23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2E520-F697-5CF2-90CF-73CF8C695F24}"/>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E0A779F9-8BFD-5B41-520C-76EDB2248C5D}"/>
              </a:ext>
            </a:extLst>
          </p:cNvPr>
          <p:cNvSpPr txBox="1">
            <a:spLocks noGrp="1"/>
          </p:cNvSpPr>
          <p:nvPr>
            <p:ph type="body" sz="quarter" idx="1"/>
          </p:nvPr>
        </p:nvSpPr>
        <p:spPr/>
        <p:txBody>
          <a:bodyPr/>
          <a:lstStyle/>
          <a:p>
            <a:pPr marL="171450" lvl="0" indent="-171450">
              <a:buSzPct val="100000"/>
              <a:buFont typeface="Arial" pitchFamily="34"/>
              <a:buChar char="•"/>
            </a:pPr>
            <a:r>
              <a:rPr lang="lt-LT" b="1" dirty="0"/>
              <a:t>Dalyvavimas. </a:t>
            </a:r>
            <a:r>
              <a:rPr lang="lt-LT" dirty="0"/>
              <a:t>Prie Europos kūrimo galite prisidėti, pavyzdžiui:</a:t>
            </a:r>
            <a:endParaRPr lang="en-US" dirty="0"/>
          </a:p>
          <a:p>
            <a:pPr marL="628650" lvl="1" indent="-171450">
              <a:buSzPct val="100000"/>
              <a:buFont typeface="Wingdings" pitchFamily="2"/>
              <a:buChar char="Ø"/>
            </a:pPr>
            <a:r>
              <a:rPr lang="lt-LT" dirty="0"/>
              <a:t>balsuodami </a:t>
            </a:r>
            <a:r>
              <a:rPr lang="lt-LT" sz="1800" dirty="0">
                <a:ea typeface="Calibri"/>
                <a:cs typeface="Calibri"/>
              </a:rPr>
              <a:t>Europos Parlamento rinkimuose: daugumoje ES šalių balsavimo teisė suteikiama sulaukus 18 metų, Graikijoje – 17 metų, o Austrijoje ir Maltoje – 16 metų. Belgija ir Vokietija balsavimo Europos Parlamento rinkimuose teisės amžių neseniai sumažino iki 16 metų;</a:t>
            </a:r>
            <a:endParaRPr lang="en-US" dirty="0">
              <a:ea typeface="Calibri"/>
              <a:cs typeface="Calibri"/>
            </a:endParaRPr>
          </a:p>
          <a:p>
            <a:pPr marL="628650" lvl="1" indent="-171450">
              <a:buSzPct val="100000"/>
              <a:buFont typeface="Wingdings" pitchFamily="2"/>
              <a:buChar char="Ø"/>
            </a:pPr>
            <a:r>
              <a:rPr lang="lt-LT" dirty="0"/>
              <a:t>inicijuodami ar remdami </a:t>
            </a:r>
            <a:r>
              <a:rPr lang="lt-LT" b="1" dirty="0"/>
              <a:t>Europos piliečių iniciatyvą</a:t>
            </a:r>
            <a:r>
              <a:rPr lang="lt-LT" dirty="0"/>
              <a:t>, kuria ES raginama pasiūlyti teisės aktą dėl konkretaus klausimo, už kurį ji yra atsakinga;</a:t>
            </a:r>
            <a:endParaRPr lang="en-US" dirty="0"/>
          </a:p>
          <a:p>
            <a:pPr marL="628650" lvl="1" indent="-171450">
              <a:buSzPct val="100000"/>
              <a:buFont typeface="Wingdings" pitchFamily="2"/>
              <a:buChar char="Ø"/>
            </a:pPr>
            <a:r>
              <a:rPr lang="lt-LT" dirty="0"/>
              <a:t>dalyvaudami visoje ES vykstančiuose </a:t>
            </a:r>
            <a:r>
              <a:rPr lang="lt-LT" b="1" dirty="0"/>
              <a:t>piliečių dialoguose</a:t>
            </a:r>
            <a:r>
              <a:rPr lang="lt-LT" dirty="0"/>
              <a:t>, kuriuose galima aptarti Europos klausimus su ES institucijų atstovais;</a:t>
            </a:r>
            <a:endParaRPr lang="en-US" dirty="0"/>
          </a:p>
          <a:p>
            <a:pPr marL="171450" lvl="0" indent="-171450">
              <a:buSzPct val="100000"/>
              <a:buFont typeface="Arial" pitchFamily="34"/>
              <a:buChar char="•"/>
            </a:pPr>
            <a:endParaRPr lang="fr-BE" b="1"/>
          </a:p>
          <a:p>
            <a:pPr marL="171450" lvl="0" indent="-171450">
              <a:buSzPct val="100000"/>
              <a:buFont typeface="Arial" pitchFamily="34"/>
              <a:buChar char="•"/>
            </a:pPr>
            <a:r>
              <a:rPr lang="lt-LT" b="1" dirty="0"/>
              <a:t>Aplinkos apsauga</a:t>
            </a:r>
            <a:endParaRPr lang="en-US" dirty="0"/>
          </a:p>
          <a:p>
            <a:pPr marL="628650" lvl="1" indent="-171450">
              <a:buSzPct val="100000"/>
              <a:buFont typeface="Wingdings" pitchFamily="2"/>
              <a:buChar char="Ø"/>
            </a:pPr>
            <a:r>
              <a:rPr lang="lt-LT" dirty="0"/>
              <a:t>Kova su klimato kaita – vienas iš ES prioritetų. ES šalys susitarė iki 2030 m. gerokai sumažinti išmetamų šiltnamio efektą sukeliančių dujų kiekį ir energijos suvartojimą, taip pat – pagaminti daugiau energijos iš atsinaujinančiųjų šaltinių (vėjo, saulės, vandens energijos).</a:t>
            </a:r>
            <a:endParaRPr lang="en-US" dirty="0"/>
          </a:p>
          <a:p>
            <a:pPr marL="628650" lvl="1" indent="-171450">
              <a:buSzPct val="100000"/>
              <a:buFont typeface="Wingdings" pitchFamily="2"/>
              <a:buChar char="Ø"/>
            </a:pPr>
            <a:r>
              <a:rPr lang="lt-LT" b="1" dirty="0"/>
              <a:t>„</a:t>
            </a:r>
            <a:r>
              <a:rPr lang="lt-LT" b="1" dirty="0" err="1"/>
              <a:t>Natura</a:t>
            </a:r>
            <a:r>
              <a:rPr lang="lt-LT" b="1" dirty="0"/>
              <a:t> 2000“</a:t>
            </a:r>
            <a:r>
              <a:rPr lang="lt-LT" dirty="0"/>
              <a:t> – pasaulio saugomų teritorijų tinklas. Jame saugoma maždaug 2 000 gyvūnų ir augalų rūšių ir 230 buveinių tipų visoje ES. Daugiau informacijos: </a:t>
            </a:r>
            <a:r>
              <a:rPr lang="lt-LT" u="sng" dirty="0">
                <a:hlinkClick r:id="rId3"/>
              </a:rPr>
              <a:t>https://europa.eu/!vC49dj</a:t>
            </a:r>
            <a:r>
              <a:rPr lang="lt-LT" dirty="0"/>
              <a:t>.</a:t>
            </a:r>
            <a:endParaRPr lang="en-US" dirty="0"/>
          </a:p>
          <a:p>
            <a:pPr marL="628650" lvl="1" indent="-171450">
              <a:buSzPct val="100000"/>
              <a:buFont typeface="Wingdings" pitchFamily="2"/>
              <a:buChar char="Ø"/>
            </a:pPr>
            <a:r>
              <a:rPr lang="lt-LT" b="1" dirty="0"/>
              <a:t>ES programa LIFE</a:t>
            </a:r>
            <a:r>
              <a:rPr lang="lt-LT" dirty="0"/>
              <a:t> finansuoja projektus, kuriais saugoma aplinka kovojama su klimato kaita. Daugiau informacijos apie jūsų šalyje vykdytus projektus rasite čia: </a:t>
            </a:r>
            <a:r>
              <a:rPr lang="lt-LT" u="sng" dirty="0">
                <a:hlinkClick r:id="rId4"/>
              </a:rPr>
              <a:t>https://cinea.ec.europa.eu/life/life-european-countries_en</a:t>
            </a:r>
            <a:r>
              <a:rPr lang="lt-LT" dirty="0"/>
              <a:t>.</a:t>
            </a:r>
            <a:endParaRPr lang="en-US" dirty="0"/>
          </a:p>
          <a:p>
            <a:pPr marL="171450" lvl="0" indent="-171450">
              <a:buSzPct val="100000"/>
              <a:buFont typeface="Arial" pitchFamily="34"/>
              <a:buChar char="•"/>
            </a:pPr>
            <a:endParaRPr lang="fr-BE"/>
          </a:p>
          <a:p>
            <a:pPr marL="171450" lvl="0" indent="-171450">
              <a:buSzPct val="100000"/>
              <a:buFont typeface="Arial" pitchFamily="34"/>
              <a:buChar char="•"/>
            </a:pPr>
            <a:r>
              <a:rPr lang="lt-LT" b="1" dirty="0"/>
              <a:t>Vartotojų teisės ir sauga</a:t>
            </a:r>
            <a:r>
              <a:rPr lang="lt-LT" dirty="0"/>
              <a:t>. Tokiais produktais kaip maistas, žaislai ir kosmetika Europos Sąjungoje galima prekiauti tik tada, jeigu jie atitinka griežtus </a:t>
            </a:r>
            <a:r>
              <a:rPr lang="lt-LT" b="1" dirty="0"/>
              <a:t>saugos reikalavimus</a:t>
            </a:r>
            <a:r>
              <a:rPr lang="lt-LT" dirty="0"/>
              <a:t>. Be to, pagal ES teisės aktus jūsų įsigytoms vartojimo prekėms suteikiama </a:t>
            </a:r>
            <a:r>
              <a:rPr lang="lt-LT" b="1" dirty="0"/>
              <a:t>bent 2 metų garantija</a:t>
            </a:r>
            <a:r>
              <a:rPr lang="lt-LT" dirty="0"/>
              <a:t>, o įsigiję prekę ir apsigalvoję ją galite grąžinti </a:t>
            </a:r>
            <a:r>
              <a:rPr lang="lt-LT" b="1" dirty="0"/>
              <a:t>per 14 dienų</a:t>
            </a:r>
            <a:r>
              <a:rPr lang="lt-LT" dirty="0"/>
              <a:t>. Be to, </a:t>
            </a:r>
            <a:r>
              <a:rPr lang="lt-LT" b="1" dirty="0"/>
              <a:t>ES bendruoju duomenų apsaugos reglamentu</a:t>
            </a:r>
            <a:r>
              <a:rPr lang="lt-LT" dirty="0"/>
              <a:t> nuolat užtikrinamas vartotojų privatumas. ES kovoja, kad </a:t>
            </a:r>
            <a:r>
              <a:rPr lang="lt-LT" b="1" dirty="0"/>
              <a:t>užkirstų kelią dezinformacijai</a:t>
            </a:r>
            <a:r>
              <a:rPr lang="lt-LT" dirty="0"/>
              <a:t>.</a:t>
            </a:r>
            <a:endParaRPr lang="en-US" dirty="0"/>
          </a:p>
          <a:p>
            <a:pPr lvl="0"/>
            <a:endParaRPr lang="fr-BE" b="1"/>
          </a:p>
          <a:p>
            <a:pPr marL="171450" lvl="0" indent="-171450">
              <a:buSzPct val="100000"/>
              <a:buFont typeface="Arial" pitchFamily="34"/>
              <a:buChar char="•"/>
            </a:pPr>
            <a:r>
              <a:rPr lang="lt-LT" b="1" dirty="0"/>
              <a:t>ES finansuojami projektai</a:t>
            </a:r>
            <a:r>
              <a:rPr lang="lt-LT" dirty="0"/>
              <a:t>. Europos Sąjunga žmonių gyvenimą gerina:</a:t>
            </a:r>
            <a:endParaRPr lang="en-US" dirty="0"/>
          </a:p>
          <a:p>
            <a:pPr marL="628650" lvl="1" indent="-171450">
              <a:buSzPct val="100000"/>
              <a:buFont typeface="Wingdings" pitchFamily="2"/>
              <a:buChar char="Ø"/>
            </a:pPr>
            <a:r>
              <a:rPr lang="lt-LT" dirty="0"/>
              <a:t>padėdama kurti naujas darbo vietas;</a:t>
            </a:r>
            <a:endParaRPr lang="en-US" dirty="0"/>
          </a:p>
          <a:p>
            <a:pPr marL="628650" lvl="1" indent="-171450">
              <a:buSzPct val="100000"/>
              <a:buFont typeface="Wingdings" pitchFamily="2"/>
              <a:buChar char="Ø"/>
            </a:pPr>
            <a:r>
              <a:rPr lang="lt-LT" dirty="0"/>
              <a:t>kurdama naują infrastruktūrą;</a:t>
            </a:r>
            <a:endParaRPr lang="en-US" dirty="0"/>
          </a:p>
          <a:p>
            <a:pPr marL="628650" lvl="1" indent="-171450">
              <a:buSzPct val="100000"/>
              <a:buFont typeface="Wingdings" pitchFamily="2"/>
              <a:buChar char="Ø"/>
            </a:pPr>
            <a:r>
              <a:rPr lang="lt-LT" dirty="0"/>
              <a:t>finansuodama mokslinius tyrimus;</a:t>
            </a:r>
            <a:endParaRPr lang="en-US" dirty="0"/>
          </a:p>
          <a:p>
            <a:pPr marL="628650" lvl="1" indent="-171450">
              <a:buSzPct val="100000"/>
              <a:buFont typeface="Wingdings" pitchFamily="2"/>
              <a:buChar char="Ø"/>
            </a:pPr>
            <a:r>
              <a:rPr lang="lt-LT" dirty="0"/>
              <a:t>modernizuodama viešąsias paslaugas, pavyzdžiui, mokyklas ir ligonines.</a:t>
            </a:r>
            <a:endParaRPr lang="en-US" dirty="0"/>
          </a:p>
          <a:p>
            <a:r>
              <a:rPr lang="lt-LT" dirty="0"/>
              <a:t>Daugiau informacijos: </a:t>
            </a:r>
            <a:r>
              <a:rPr lang="lt-LT" dirty="0">
                <a:hlinkClick r:id="rId5"/>
              </a:rPr>
              <a:t>„Kohesio“: atraskite ES projektus savo regione (europa.eu)</a:t>
            </a:r>
            <a:endParaRPr lang="en-US"/>
          </a:p>
          <a:p>
            <a:pPr marL="171450" lvl="0" indent="-171450">
              <a:buSzPct val="100000"/>
              <a:buFont typeface="Arial" pitchFamily="34"/>
              <a:buChar char="•"/>
            </a:pPr>
            <a:endParaRPr lang="fr-BE" b="1"/>
          </a:p>
          <a:p>
            <a:pPr marL="171450" lvl="0" indent="-171450">
              <a:buSzPct val="100000"/>
              <a:buFont typeface="Arial" pitchFamily="34"/>
              <a:buChar char="•"/>
            </a:pPr>
            <a:r>
              <a:rPr lang="lt-LT" b="1" dirty="0"/>
              <a:t>ES pasaulyje</a:t>
            </a:r>
            <a:r>
              <a:rPr lang="lt-LT" dirty="0"/>
              <a:t>.</a:t>
            </a:r>
            <a:endParaRPr lang="en-US" dirty="0"/>
          </a:p>
          <a:p>
            <a:pPr marL="628650" lvl="1" indent="-171450">
              <a:buSzPct val="100000"/>
              <a:buFont typeface="Wingdings" pitchFamily="2"/>
              <a:buChar char="Ø"/>
            </a:pPr>
            <a:r>
              <a:rPr lang="lt-LT" dirty="0"/>
              <a:t>ES yra pasirašiusi </a:t>
            </a:r>
            <a:r>
              <a:rPr lang="lt-LT" b="1" dirty="0"/>
              <a:t>prekybos susitarimus</a:t>
            </a:r>
            <a:r>
              <a:rPr lang="lt-LT" dirty="0"/>
              <a:t> su daugeliu pasaulio šalių. Taip lengviau plėtoti verslą. Daugiau informacijos: </a:t>
            </a:r>
            <a:r>
              <a:rPr lang="lt-LT" u="sng" dirty="0">
                <a:hlinkClick r:id="rId6"/>
              </a:rPr>
              <a:t>https://europa.eu/!gv87hU</a:t>
            </a:r>
            <a:endParaRPr lang="en-US" dirty="0"/>
          </a:p>
          <a:p>
            <a:pPr marL="628650" lvl="1" indent="-171450">
              <a:buSzPct val="100000"/>
              <a:buFont typeface="Wingdings" pitchFamily="2"/>
              <a:buChar char="Ø"/>
            </a:pPr>
            <a:r>
              <a:rPr lang="lt-LT" dirty="0"/>
              <a:t>ES taip pat vykdo </a:t>
            </a:r>
            <a:r>
              <a:rPr lang="lt-LT" b="1" dirty="0"/>
              <a:t>humanitarinius projektus</a:t>
            </a:r>
            <a:r>
              <a:rPr lang="lt-LT" dirty="0"/>
              <a:t>, kuriais siekiama suteikti pažeidžiamiems žmonėms maisto, pastogę, medicinines ir švietimo paslaugas. </a:t>
            </a:r>
            <a:r>
              <a:rPr lang="lt-LT" u="sng" dirty="0">
                <a:hlinkClick r:id="rId7"/>
              </a:rPr>
              <a:t>https://europa.eu/!rV69JX</a:t>
            </a:r>
            <a:endParaRPr lang="en-US" dirty="0"/>
          </a:p>
          <a:p>
            <a:pPr marL="628650" lvl="1" indent="-171450">
              <a:buSzPct val="100000"/>
              <a:buFont typeface="Wingdings" pitchFamily="2"/>
              <a:buChar char="Ø"/>
            </a:pPr>
            <a:r>
              <a:rPr lang="lt-LT" dirty="0"/>
              <a:t>Nelaimių atveju ES gali suteikti pagalbą per koordinuoto atsako sistemą, vadinamą </a:t>
            </a:r>
            <a:r>
              <a:rPr lang="lt-LT" b="1" dirty="0"/>
              <a:t>civilinės saugos mechanizmu</a:t>
            </a:r>
            <a:r>
              <a:rPr lang="lt-LT" dirty="0"/>
              <a:t>. </a:t>
            </a:r>
            <a:r>
              <a:rPr lang="lt-LT" u="sng" dirty="0">
                <a:hlinkClick r:id="rId8"/>
              </a:rPr>
              <a:t>https://europa.eu/!Pw88qb</a:t>
            </a:r>
            <a:r>
              <a:rPr lang="lt-LT" dirty="0"/>
              <a:t>.</a:t>
            </a:r>
            <a:endParaRPr lang="en-US" dirty="0"/>
          </a:p>
        </p:txBody>
      </p:sp>
      <p:sp>
        <p:nvSpPr>
          <p:cNvPr id="4" name="Slide Number Placeholder 3">
            <a:extLst>
              <a:ext uri="{FF2B5EF4-FFF2-40B4-BE49-F238E27FC236}">
                <a16:creationId xmlns:a16="http://schemas.microsoft.com/office/drawing/2014/main" id="{DD8A55F1-8D38-894F-F710-AD9D7D05AA4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96ABE07-EFF0-4F6B-B1FD-158A0B2DF276}" type="slidenum">
              <a:t>24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531254-9730-D6AD-0CA0-B4DEED0A8189}"/>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D8B5F07A-2F9A-4C23-9F17-E3F8F97AFCB3}"/>
              </a:ext>
            </a:extLst>
          </p:cNvPr>
          <p:cNvSpPr txBox="1">
            <a:spLocks noGrp="1"/>
          </p:cNvSpPr>
          <p:nvPr>
            <p:ph type="body" sz="quarter" idx="1"/>
          </p:nvPr>
        </p:nvSpPr>
        <p:spPr/>
        <p:txBody>
          <a:bodyPr/>
          <a:lstStyle/>
          <a:p>
            <a:pPr marL="171450" lvl="0" indent="-171450">
              <a:buSzPct val="100000"/>
              <a:buFont typeface="Arial" pitchFamily="34"/>
              <a:buChar char="•"/>
            </a:pPr>
            <a:r>
              <a:rPr lang="lt-LT" b="1"/>
              <a:t>Europos žaliuoju kursu</a:t>
            </a:r>
            <a:r>
              <a:rPr lang="lt-LT"/>
              <a:t> ES siekia sumažinti išmetamų teršalų kiekį ir iki 2050 m. tapti pirmuoju neutralaus poveikio klimatui žemynu. Daugiau informacijos apie Europos žaliąjį kursą: </a:t>
            </a:r>
            <a:r>
              <a:rPr lang="lt-LT" u="sng">
                <a:hlinkClick r:id="rId3"/>
              </a:rPr>
              <a:t>https://europa.eu/!Tr74bn</a:t>
            </a:r>
            <a:endParaRPr lang="fr-BE" u="sng"/>
          </a:p>
          <a:p>
            <a:pPr lvl="0"/>
            <a:endParaRPr lang="en-US"/>
          </a:p>
          <a:p>
            <a:pPr marL="171450" lvl="0" indent="-171450">
              <a:buSzPct val="100000"/>
              <a:buFont typeface="Arial" pitchFamily="34"/>
              <a:buChar char="•"/>
            </a:pPr>
            <a:r>
              <a:rPr lang="lt-LT"/>
              <a:t>Iniciatyva </a:t>
            </a:r>
            <a:r>
              <a:rPr lang="lt-LT" b="1"/>
              <a:t>„NextGenerationEU“ </a:t>
            </a:r>
            <a:r>
              <a:rPr lang="lt-LT"/>
              <a:t>siekiama:</a:t>
            </a:r>
            <a:endParaRPr lang="en-US"/>
          </a:p>
          <a:p>
            <a:pPr marL="628650" lvl="1" indent="-171450">
              <a:buSzPct val="100000"/>
              <a:buFont typeface="Wingdings" pitchFamily="2"/>
              <a:buChar char="Ø"/>
            </a:pPr>
            <a:r>
              <a:rPr lang="lt-LT"/>
              <a:t>paaiškinti piliečiams, ką ES daro, kad po COVID-19 sukeltos pandemijos krizės suteiktų naujų jėgų ekonomikai;</a:t>
            </a:r>
            <a:endParaRPr lang="en-US"/>
          </a:p>
          <a:p>
            <a:pPr marL="628650" lvl="1" indent="-171450">
              <a:buSzPct val="100000"/>
              <a:buFont typeface="Wingdings" pitchFamily="2"/>
              <a:buChar char="Ø"/>
            </a:pPr>
            <a:r>
              <a:rPr lang="lt-LT"/>
              <a:t>kurti atsparesnę ateities ES;</a:t>
            </a:r>
            <a:endParaRPr lang="en-US"/>
          </a:p>
          <a:p>
            <a:pPr marL="628650" lvl="1" indent="-171450">
              <a:buSzPct val="100000"/>
              <a:buFont typeface="Wingdings" pitchFamily="2"/>
              <a:buChar char="Ø"/>
            </a:pPr>
            <a:r>
              <a:rPr lang="lt-LT"/>
              <a:t>užtikrinti, kad ES būtų saugesnė, žalesnė, sveikesnė, labiau skaitmenizuota ir lygesnių galimybių.</a:t>
            </a:r>
            <a:endParaRPr lang="fr-BE"/>
          </a:p>
          <a:p>
            <a:pPr lvl="1"/>
            <a:endParaRPr lang="en-US"/>
          </a:p>
          <a:p>
            <a:pPr marL="171450" lvl="0" indent="-171450">
              <a:buSzPct val="100000"/>
              <a:buFont typeface="Arial" pitchFamily="34"/>
              <a:buChar char="•"/>
            </a:pPr>
            <a:r>
              <a:rPr lang="lt-LT" b="1"/>
              <a:t>Skaitmenizacija</a:t>
            </a:r>
            <a:r>
              <a:rPr lang="lt-LT"/>
              <a:t>. ES siekia užtikrinti prieigą prie interneto visiems savo gyventojams (</a:t>
            </a:r>
            <a:r>
              <a:rPr lang="lt-LT" b="1"/>
              <a:t>iniciatyva Wifi4EU</a:t>
            </a:r>
            <a:r>
              <a:rPr lang="lt-LT"/>
              <a:t>) ir drauge užtikrinti vaikų ir kitų nepilnamečių saugumą naudojantis internetu ar kitomis mobiliosiomis technologijomis (</a:t>
            </a:r>
            <a:r>
              <a:rPr lang="lt-LT" b="1"/>
              <a:t>„Better Internet for Kids“</a:t>
            </a:r>
            <a:r>
              <a:rPr lang="lt-LT"/>
              <a:t>).</a:t>
            </a:r>
            <a:endParaRPr lang="fr-BE"/>
          </a:p>
          <a:p>
            <a:pPr lvl="0"/>
            <a:endParaRPr lang="en-US"/>
          </a:p>
          <a:p>
            <a:pPr marL="171450" lvl="0" indent="-171450">
              <a:buSzPct val="100000"/>
              <a:buFont typeface="Arial" pitchFamily="34"/>
              <a:buChar char="•"/>
            </a:pPr>
            <a:r>
              <a:rPr lang="lt-LT" b="1"/>
              <a:t>Lygybė</a:t>
            </a:r>
            <a:r>
              <a:rPr lang="lt-LT"/>
              <a:t>. ES yra pasiryžusi sukurti </a:t>
            </a:r>
            <a:r>
              <a:rPr lang="lt-LT" b="1"/>
              <a:t>lygybės sąjungą</a:t>
            </a:r>
            <a:r>
              <a:rPr lang="lt-LT"/>
              <a:t>. O tai reiškia sudaryti sąlygas visiems – nepriklausomai nuo lyties, rasinės ar etninės kilmės, religijos ar tikėjimo, negalios, amžiaus ar seksualinės orientacijos – gyventi, klestėti ir pirmauti. Siekdama šio tikslo, ES nustato mechanizmus, politiką ir veiksmus, kuriais kovojama su mūsų visuomenėse dažna struktūrine diskriminacija ir stereotipais.</a:t>
            </a:r>
            <a:endParaRPr lang="fr-BE"/>
          </a:p>
          <a:p>
            <a:pPr lvl="0"/>
            <a:endParaRPr lang="en-US"/>
          </a:p>
          <a:p>
            <a:pPr marL="171450" lvl="0" indent="-171450">
              <a:buSzPct val="100000"/>
              <a:buFont typeface="Arial" pitchFamily="34"/>
              <a:buChar char="•"/>
            </a:pPr>
            <a:r>
              <a:rPr lang="lt-LT"/>
              <a:t>Daugiau informacijos: </a:t>
            </a:r>
            <a:r>
              <a:rPr lang="lt-LT" u="sng">
                <a:hlinkClick r:id="rId4"/>
              </a:rPr>
              <a:t>The European Commission’s priorities | European Commission (europa.eu)</a:t>
            </a:r>
            <a:endParaRPr lang="en-US"/>
          </a:p>
        </p:txBody>
      </p:sp>
      <p:sp>
        <p:nvSpPr>
          <p:cNvPr id="4" name="Slide Number Placeholder 3">
            <a:extLst>
              <a:ext uri="{FF2B5EF4-FFF2-40B4-BE49-F238E27FC236}">
                <a16:creationId xmlns:a16="http://schemas.microsoft.com/office/drawing/2014/main" id="{03EEFAB0-BC72-FFCE-E24B-37DDDF98EB3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B844B01-98F3-40CD-9AB5-A28E2BBFA199}" type="slidenum">
              <a:t>25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D2CE1A-38D3-761F-92D2-D0C6E9AF35D8}"/>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62048012-5FEA-CE11-4ED9-D3D5F37FD425}"/>
              </a:ext>
            </a:extLst>
          </p:cNvPr>
          <p:cNvSpPr txBox="1">
            <a:spLocks noGrp="1"/>
          </p:cNvSpPr>
          <p:nvPr>
            <p:ph type="body" sz="quarter" idx="1"/>
          </p:nvPr>
        </p:nvSpPr>
        <p:spPr/>
        <p:txBody>
          <a:bodyPr/>
          <a:lstStyle/>
          <a:p>
            <a:pPr marL="171450" lvl="0" indent="-171450">
              <a:buSzPct val="100000"/>
              <a:buFont typeface="Arial" pitchFamily="34"/>
              <a:buChar char="•"/>
            </a:pPr>
            <a:r>
              <a:rPr lang="lt-LT" dirty="0"/>
              <a:t>2022 m. vasario 24 d. rytą Europa buvo užklupta žinių apie karinę Rusijos agresiją prieš Ukrainą. Tai išpuolis ne tik prieš Ukrainą, bet ir prieš Europos Sąjungoje mūsų puoselėjamas vertybes. Sąjungos idėja grindžiama taikos, demokratijos ir teisinės valstybės principais, ir tiesiog mūsų pasienyje vykdomi žiaurumai primena, dėl ko ES buvo sukurta. ES į šią krizę reaguoja vieningai, tvirtai ir operatyviai, kaip ir į daug praėjusių metų sunkumų.</a:t>
            </a:r>
          </a:p>
          <a:p>
            <a:r>
              <a:rPr lang="en-US" dirty="0">
                <a:hlinkClick r:id="rId3"/>
              </a:rPr>
              <a:t>ES solidarumas su Ukraina - Europos Komisija (europa.eu)</a:t>
            </a:r>
            <a:endParaRPr lang="en-US"/>
          </a:p>
        </p:txBody>
      </p:sp>
      <p:sp>
        <p:nvSpPr>
          <p:cNvPr id="4" name="Slide Number Placeholder 3">
            <a:extLst>
              <a:ext uri="{FF2B5EF4-FFF2-40B4-BE49-F238E27FC236}">
                <a16:creationId xmlns:a16="http://schemas.microsoft.com/office/drawing/2014/main" id="{65906676-E895-D133-6E0A-72C8A5484EB9}"/>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54B7A8-B119-4B44-8566-F22FFFF24B7A}" type="slidenum">
              <a:t>26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D2703-7B07-1C2C-DD5F-1046C5D6978B}"/>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2E3B31EC-1401-00DC-A32D-216706D7153D}"/>
              </a:ext>
            </a:extLst>
          </p:cNvPr>
          <p:cNvSpPr txBox="1">
            <a:spLocks noGrp="1"/>
          </p:cNvSpPr>
          <p:nvPr>
            <p:ph type="body" sz="quarter" idx="1"/>
          </p:nvPr>
        </p:nvSpPr>
        <p:spPr/>
        <p:txBody>
          <a:bodyPr/>
          <a:lstStyle/>
          <a:p>
            <a:pPr lvl="0"/>
            <a:r>
              <a:rPr lang="lt-LT"/>
              <a:t>Pavyzdžiui:</a:t>
            </a:r>
            <a:endParaRPr lang="en-US"/>
          </a:p>
          <a:p>
            <a:pPr marL="171450" lvl="0" indent="-171450">
              <a:buSzPct val="100000"/>
              <a:buFont typeface="Arial" pitchFamily="34"/>
              <a:buChar char="•"/>
            </a:pPr>
            <a:r>
              <a:rPr lang="lt-LT"/>
              <a:t>žmogaus teisės (pvz., LGBTI teisės)</a:t>
            </a:r>
            <a:endParaRPr lang="en-US"/>
          </a:p>
          <a:p>
            <a:pPr marL="171450" lvl="0" indent="-171450">
              <a:buSzPct val="100000"/>
              <a:buFont typeface="Arial" pitchFamily="34"/>
              <a:buChar char="•"/>
            </a:pPr>
            <a:r>
              <a:rPr lang="lt-LT"/>
              <a:t>aplinka (pvz., klimato kaita)</a:t>
            </a:r>
            <a:endParaRPr lang="en-US"/>
          </a:p>
          <a:p>
            <a:pPr marL="171450" lvl="0" indent="-171450">
              <a:buSzPct val="100000"/>
              <a:buFont typeface="Arial" pitchFamily="34"/>
              <a:buChar char="•"/>
            </a:pPr>
            <a:r>
              <a:rPr lang="lt-LT"/>
              <a:t>užimtumas (pvz., kaip, baigus studijas, gauti darbą)</a:t>
            </a:r>
            <a:endParaRPr lang="en-US"/>
          </a:p>
          <a:p>
            <a:pPr marL="171450" lvl="0" indent="-171450">
              <a:buSzPct val="100000"/>
              <a:buFont typeface="Arial" pitchFamily="34"/>
              <a:buChar char="•"/>
            </a:pPr>
            <a:r>
              <a:rPr lang="lt-LT"/>
              <a:t>jaunimo reikalai (pvz., jaunimo galimybės)</a:t>
            </a:r>
            <a:endParaRPr lang="en-US"/>
          </a:p>
          <a:p>
            <a:pPr marL="171450" lvl="0" indent="-171450">
              <a:buSzPct val="100000"/>
              <a:buFont typeface="Arial" pitchFamily="34"/>
              <a:buChar char="•"/>
            </a:pPr>
            <a:r>
              <a:rPr lang="lt-LT"/>
              <a:t>socialinė įtrauktis (pvz., lyčių lygybė)</a:t>
            </a:r>
            <a:endParaRPr lang="en-US"/>
          </a:p>
          <a:p>
            <a:pPr marL="171450" lvl="0" indent="-171450">
              <a:buSzPct val="100000"/>
              <a:buFont typeface="Arial" pitchFamily="34"/>
              <a:buChar char="•"/>
            </a:pPr>
            <a:r>
              <a:rPr lang="lt-LT"/>
              <a:t>švietimas (pvz., kaip išvykti studijuoti į kitą šalį, kaip gauti paskolą studijoms universitete)</a:t>
            </a:r>
            <a:endParaRPr lang="en-US"/>
          </a:p>
          <a:p>
            <a:pPr marL="171450" lvl="0" indent="-171450">
              <a:buSzPct val="100000"/>
              <a:buFont typeface="Arial" pitchFamily="34"/>
              <a:buChar char="•"/>
            </a:pPr>
            <a:r>
              <a:rPr lang="lt-LT"/>
              <a:t>sveikata</a:t>
            </a:r>
            <a:endParaRPr lang="en-IE"/>
          </a:p>
        </p:txBody>
      </p:sp>
      <p:sp>
        <p:nvSpPr>
          <p:cNvPr id="4" name="Slide Number Placeholder 3">
            <a:extLst>
              <a:ext uri="{FF2B5EF4-FFF2-40B4-BE49-F238E27FC236}">
                <a16:creationId xmlns:a16="http://schemas.microsoft.com/office/drawing/2014/main" id="{250048B6-5E5E-A0A1-6BF8-3B082F021D8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697B27D-0910-48AE-8C69-88BDB80E9E28}" type="slidenum">
              <a:t>27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D992254-78E9-41EE-E6E2-42C75E3D224D}"/>
              </a:ext>
            </a:extLst>
          </p:cNvPr>
          <p:cNvSpPr>
            <a:spLocks noGrp="1" noRot="1" noChangeAspect="1"/>
          </p:cNvSpPr>
          <p:nvPr>
            <p:ph type="sldImg"/>
          </p:nvPr>
        </p:nvSpPr>
        <p:spPr>
          <a:xfrm>
            <a:off x="1139825" y="1219200"/>
            <a:ext cx="4389438" cy="3292475"/>
          </a:xfrm>
        </p:spPr>
      </p:sp>
      <p:sp>
        <p:nvSpPr>
          <p:cNvPr id="3" name="Espace réservé des notes 2">
            <a:extLst>
              <a:ext uri="{FF2B5EF4-FFF2-40B4-BE49-F238E27FC236}">
                <a16:creationId xmlns:a16="http://schemas.microsoft.com/office/drawing/2014/main" id="{EAA5440D-C4C7-27B3-EBAA-78696626D41C}"/>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76ED21FD-4622-D351-9006-D53BB6F9C2E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06DCE32-B53D-4445-99D3-A9F9E29644E3}" type="slidenum">
              <a:t>28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652D9-AE70-0619-C260-48EDDCB05820}"/>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32C88122-D92D-8149-0C2F-678E09244717}"/>
              </a:ext>
            </a:extLst>
          </p:cNvPr>
          <p:cNvSpPr txBox="1">
            <a:spLocks noGrp="1"/>
          </p:cNvSpPr>
          <p:nvPr>
            <p:ph type="body" sz="quarter" idx="1"/>
          </p:nvPr>
        </p:nvSpPr>
        <p:spPr/>
        <p:txBody>
          <a:bodyPr/>
          <a:lstStyle/>
          <a:p>
            <a:pPr lvl="0"/>
            <a:r>
              <a:rPr lang="lt-LT"/>
              <a:t>Europos Parlamento oficialios svetainės adresas – europarl.europa.eu.</a:t>
            </a:r>
            <a:endParaRPr lang="en-US"/>
          </a:p>
        </p:txBody>
      </p:sp>
      <p:sp>
        <p:nvSpPr>
          <p:cNvPr id="4" name="Slide Number Placeholder 3">
            <a:extLst>
              <a:ext uri="{FF2B5EF4-FFF2-40B4-BE49-F238E27FC236}">
                <a16:creationId xmlns:a16="http://schemas.microsoft.com/office/drawing/2014/main" id="{AFC595DE-4739-CED5-CA94-8B8CBE3FE37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46277BA-24E8-4D94-B25C-D7B9EEC46903}" type="slidenum">
              <a:t>29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7B692-3258-2786-6E29-3E18E0D8FED2}"/>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5E8DB668-E1BC-F028-49AF-52100996A14B}"/>
              </a:ext>
            </a:extLst>
          </p:cNvPr>
          <p:cNvSpPr txBox="1">
            <a:spLocks noGrp="1"/>
          </p:cNvSpPr>
          <p:nvPr>
            <p:ph type="body" sz="quarter" idx="1"/>
          </p:nvPr>
        </p:nvSpPr>
        <p:spPr/>
        <p:txBody>
          <a:bodyPr/>
          <a:lstStyle/>
          <a:p>
            <a:pPr lvl="0"/>
            <a:r>
              <a:rPr lang="lt-LT"/>
              <a:t>Europos Vadovų Tarybos oficialios svetainės adresas – consilium.europa.eu.</a:t>
            </a:r>
            <a:endParaRPr lang="en-US"/>
          </a:p>
        </p:txBody>
      </p:sp>
      <p:sp>
        <p:nvSpPr>
          <p:cNvPr id="4" name="Slide Number Placeholder 3">
            <a:extLst>
              <a:ext uri="{FF2B5EF4-FFF2-40B4-BE49-F238E27FC236}">
                <a16:creationId xmlns:a16="http://schemas.microsoft.com/office/drawing/2014/main" id="{48217CBE-D628-2F69-D19C-662A55971BE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DD78FBF-B82C-4ACB-BE3C-E9C82D43F9E6}" type="slidenum">
              <a:t>30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24890-C44B-C10C-82B9-65ECCCCB74C1}"/>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B8A394A1-28A3-CBCA-ECAE-ACEA6A2403A2}"/>
              </a:ext>
            </a:extLst>
          </p:cNvPr>
          <p:cNvSpPr txBox="1">
            <a:spLocks noGrp="1"/>
          </p:cNvSpPr>
          <p:nvPr>
            <p:ph type="body" sz="quarter" idx="1"/>
          </p:nvPr>
        </p:nvSpPr>
        <p:spPr/>
        <p:txBody>
          <a:bodyPr/>
          <a:lstStyle/>
          <a:p>
            <a:pPr lvl="0"/>
            <a:r>
              <a:rPr lang="lt-LT"/>
              <a:t>Europos Sąjungos Tarybos oficialios svetainės adresas – consilium.europa.eu.</a:t>
            </a:r>
            <a:endParaRPr lang="en-US"/>
          </a:p>
        </p:txBody>
      </p:sp>
      <p:sp>
        <p:nvSpPr>
          <p:cNvPr id="4" name="Slide Number Placeholder 3">
            <a:extLst>
              <a:ext uri="{FF2B5EF4-FFF2-40B4-BE49-F238E27FC236}">
                <a16:creationId xmlns:a16="http://schemas.microsoft.com/office/drawing/2014/main" id="{D43E21CC-7A1B-E69D-5D03-D8242810530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29CA69-DEB5-4864-9282-EE31029DF2CE}" type="slidenum">
              <a:t>31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F26E5C-F7B7-E2C1-B07E-367091FD2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2DEF8E-A516-2C21-78FD-134098F39BD7}"/>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36BB1AC3-9F1C-55E9-6377-9C42CE25630B}"/>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5DC15E2-889C-4E3B-84CA-28B308F26FC6}" type="slidenum">
              <a:t>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31E46A-222C-80FE-2DAF-CA227C4E51D2}"/>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1804C101-3027-3017-888C-2EE1878E1C94}"/>
              </a:ext>
            </a:extLst>
          </p:cNvPr>
          <p:cNvSpPr txBox="1">
            <a:spLocks noGrp="1"/>
          </p:cNvSpPr>
          <p:nvPr>
            <p:ph type="body" sz="quarter" idx="1"/>
          </p:nvPr>
        </p:nvSpPr>
        <p:spPr/>
        <p:txBody>
          <a:bodyPr/>
          <a:lstStyle/>
          <a:p>
            <a:pPr lvl="0"/>
            <a:r>
              <a:rPr lang="lt-LT"/>
              <a:t>Europos Komisijos oficialios svetainės adresas – ec.europa.eu.</a:t>
            </a:r>
            <a:endParaRPr lang="en-US"/>
          </a:p>
        </p:txBody>
      </p:sp>
      <p:sp>
        <p:nvSpPr>
          <p:cNvPr id="4" name="Slide Number Placeholder 3">
            <a:extLst>
              <a:ext uri="{FF2B5EF4-FFF2-40B4-BE49-F238E27FC236}">
                <a16:creationId xmlns:a16="http://schemas.microsoft.com/office/drawing/2014/main" id="{BFEA595B-DE30-8E4D-DDFE-AD948E200F93}"/>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8726F48-3F0A-439D-8735-03A09A5001FD}" type="slidenum">
              <a:t>32</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3280B-33AE-5501-D59C-11D4984C7E99}"/>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327A6C57-6D51-2750-1909-74EFD628ABA7}"/>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0EE9F607-AC58-2B12-6FE6-906DD7F516F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772A921-9A23-49EF-BDC2-17D618792938}" type="slidenum">
              <a:t>33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FDBCA-A89F-89EC-6B2A-7B088D87D3E8}"/>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A2FFF342-D291-B486-1B92-EC17228F8D9D}"/>
              </a:ext>
            </a:extLst>
          </p:cNvPr>
          <p:cNvSpPr txBox="1">
            <a:spLocks noGrp="1"/>
          </p:cNvSpPr>
          <p:nvPr>
            <p:ph type="body" sz="quarter" idx="1"/>
          </p:nvPr>
        </p:nvSpPr>
        <p:spPr/>
        <p:txBody>
          <a:bodyPr/>
          <a:lstStyle/>
          <a:p>
            <a:pPr lvl="0"/>
            <a:r>
              <a:rPr lang="lt-LT"/>
              <a:t>Europos Teisingumo Teismo oficialios svetainės adresas – curia.europa.eu.</a:t>
            </a:r>
            <a:endParaRPr lang="en-US"/>
          </a:p>
        </p:txBody>
      </p:sp>
      <p:sp>
        <p:nvSpPr>
          <p:cNvPr id="4" name="Slide Number Placeholder 3">
            <a:extLst>
              <a:ext uri="{FF2B5EF4-FFF2-40B4-BE49-F238E27FC236}">
                <a16:creationId xmlns:a16="http://schemas.microsoft.com/office/drawing/2014/main" id="{596858E8-BC63-0921-9251-19F752E21523}"/>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34E8358-BD2C-455D-B7ED-25463D4F7303}" type="slidenum">
              <a:t>34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5B93E-5A92-E266-7A36-1AD2890CBF5C}"/>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C0232F48-A247-444F-A612-EFEECF2893D1}"/>
              </a:ext>
            </a:extLst>
          </p:cNvPr>
          <p:cNvSpPr txBox="1">
            <a:spLocks noGrp="1"/>
          </p:cNvSpPr>
          <p:nvPr>
            <p:ph type="body" sz="quarter" idx="1"/>
          </p:nvPr>
        </p:nvSpPr>
        <p:spPr/>
        <p:txBody>
          <a:bodyPr/>
          <a:lstStyle/>
          <a:p>
            <a:pPr lvl="0"/>
            <a:r>
              <a:rPr lang="lt-LT"/>
              <a:t>Europos Audito Rūmų oficialios svetainės adresas – eca.europa.eu.</a:t>
            </a:r>
            <a:endParaRPr lang="en-US"/>
          </a:p>
        </p:txBody>
      </p:sp>
      <p:sp>
        <p:nvSpPr>
          <p:cNvPr id="4" name="Slide Number Placeholder 3">
            <a:extLst>
              <a:ext uri="{FF2B5EF4-FFF2-40B4-BE49-F238E27FC236}">
                <a16:creationId xmlns:a16="http://schemas.microsoft.com/office/drawing/2014/main" id="{C88F039D-37D2-4517-270F-12B540221A04}"/>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A2D0F97-F1DB-4E61-A3F9-C3636F97C53A}" type="slidenum">
              <a:t>35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D0712-8E1D-12FB-E077-55AAE9711B07}"/>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531041C1-12A0-D43F-17A6-CE0BC25BD71B}"/>
              </a:ext>
            </a:extLst>
          </p:cNvPr>
          <p:cNvSpPr txBox="1">
            <a:spLocks noGrp="1"/>
          </p:cNvSpPr>
          <p:nvPr>
            <p:ph type="body" sz="quarter" idx="1"/>
          </p:nvPr>
        </p:nvSpPr>
        <p:spPr/>
        <p:txBody>
          <a:bodyPr/>
          <a:lstStyle/>
          <a:p>
            <a:pPr lvl="0"/>
            <a:r>
              <a:rPr lang="lt-LT"/>
              <a:t>Europos Centrinio Banko oficialios svetainės adresas – www.ecb.europa.eu.</a:t>
            </a:r>
            <a:endParaRPr lang="en-US"/>
          </a:p>
        </p:txBody>
      </p:sp>
      <p:sp>
        <p:nvSpPr>
          <p:cNvPr id="4" name="Slide Number Placeholder 3">
            <a:extLst>
              <a:ext uri="{FF2B5EF4-FFF2-40B4-BE49-F238E27FC236}">
                <a16:creationId xmlns:a16="http://schemas.microsoft.com/office/drawing/2014/main" id="{B674B559-99DD-9C3B-64E0-EA7D7310C4A2}"/>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C02DD66-01B1-4F64-A394-781C9EBAED5B}" type="slidenum">
              <a:t>36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55B6E76-27CD-FD48-E9D3-EAC697CD814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88F192-7839-6DF9-F62F-0C4AC338F62B}"/>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75E37376-2101-7871-4A19-FF51C4D31209}"/>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CC9A012-D09D-40DB-9D68-A502C96CF853}" type="slidenum">
              <a:t>37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33BDB-12ED-C4A0-6FCA-D3DCBB183115}"/>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5F30C198-05B9-3D78-DA00-C572B5C2A175}"/>
              </a:ext>
            </a:extLst>
          </p:cNvPr>
          <p:cNvSpPr txBox="1">
            <a:spLocks noGrp="1"/>
          </p:cNvSpPr>
          <p:nvPr>
            <p:ph type="body" sz="quarter" idx="1"/>
          </p:nvPr>
        </p:nvSpPr>
        <p:spPr/>
        <p:txBody>
          <a:bodyPr/>
          <a:lstStyle/>
          <a:p>
            <a:pPr lvl="0"/>
            <a:r>
              <a:rPr lang="lt-LT" b="1">
                <a:latin typeface="Calibri" pitchFamily="34"/>
              </a:rPr>
              <a:t>Europos piliečių iniciatyva </a:t>
            </a:r>
            <a:r>
              <a:rPr lang="lt-LT">
                <a:latin typeface="Calibri" pitchFamily="34"/>
              </a:rPr>
              <a:t>yra unikalus būdas prisidėti prie ES politikos formavimo – galite paraginti Europos Komisiją pasiūlyti naujų teisės aktų. Kai dėl iniciatyvos surenkama bent milijonas parašų, Komisija sprendžia, kokių veiksmų imtis.</a:t>
            </a:r>
            <a:r>
              <a:rPr lang="lt-LT">
                <a:hlinkClick r:id="rId3"/>
              </a:rPr>
              <a:t> Pradžia | Europos piliečių iniciatyva (europa.eu)</a:t>
            </a:r>
            <a:endParaRPr lang="en-IE">
              <a:latin typeface="Calibri" pitchFamily="34"/>
            </a:endParaRPr>
          </a:p>
          <a:p>
            <a:pPr lvl="0"/>
            <a:endParaRPr lang="en-GB">
              <a:cs typeface="Calibri"/>
            </a:endParaRPr>
          </a:p>
          <a:p>
            <a:pPr lvl="0"/>
            <a:r>
              <a:rPr lang="lt-LT" b="1">
                <a:latin typeface="Calibri Light"/>
              </a:rPr>
              <a:t>Europos jaunimo savaitė</a:t>
            </a:r>
            <a:endParaRPr lang="en-US" b="1"/>
          </a:p>
          <a:p>
            <a:pPr lvl="0"/>
            <a:r>
              <a:rPr lang="lt-LT">
                <a:latin typeface="Calibri" pitchFamily="34"/>
              </a:rPr>
              <a:t>Kviečiame dalyvauti 2024 m. Europos jaunimo savaitėje! Tai kas dvejus metus Europos Komisijos organizuojamas renginys jaunimo įsitraukimui, dalyvavimui ir aktyviam pilietiškumui visoje Europoje ir už jos ribų įvertinti ir skatinti.</a:t>
            </a:r>
            <a:endParaRPr lang="en-IE">
              <a:latin typeface="Calibri" pitchFamily="34"/>
            </a:endParaRPr>
          </a:p>
          <a:p>
            <a:pPr lvl="0"/>
            <a:endParaRPr lang="en-IE">
              <a:latin typeface="Calibri" pitchFamily="34"/>
            </a:endParaRPr>
          </a:p>
          <a:p>
            <a:pPr lvl="0"/>
            <a:r>
              <a:rPr lang="en-IE">
                <a:latin typeface="Calibri" pitchFamily="34"/>
              </a:rPr>
              <a:t>Nori daugiau sužinoti apie ES teikiamas galimybes ir politiką? Išsakyti savo nuomonę apie tau svarbius procesus? Dalyvauti įvairioje veikloje ir diskusijose? Tuomet pasinaudok proga ir suteik savo vizijai balsą!</a:t>
            </a:r>
            <a:br>
              <a:rPr lang="en-IE">
                <a:latin typeface="Calibri" pitchFamily="34"/>
              </a:rPr>
            </a:br>
            <a:endParaRPr lang="en-IE">
              <a:latin typeface="Calibri" pitchFamily="34"/>
            </a:endParaRPr>
          </a:p>
          <a:p>
            <a:pPr lvl="0"/>
            <a:r>
              <a:rPr lang="en-IE">
                <a:latin typeface="Calibri" pitchFamily="34"/>
              </a:rPr>
              <a:t>Datos: 2024 m. balndžio 12–19 d. </a:t>
            </a:r>
            <a:r>
              <a:rPr lang="en-IE">
                <a:hlinkClick r:id="rId4"/>
              </a:rPr>
              <a:t>Plačiau | European Youth Portal (europa.eu)</a:t>
            </a:r>
            <a:endParaRPr lang="en-IE">
              <a:latin typeface="Calibri" pitchFamily="34"/>
            </a:endParaRPr>
          </a:p>
          <a:p>
            <a:pPr lvl="0"/>
            <a:endParaRPr lang="en-IE">
              <a:latin typeface="Calibri" pitchFamily="34"/>
              <a:cs typeface="Calibri"/>
            </a:endParaRPr>
          </a:p>
          <a:p>
            <a:pPr lvl="0"/>
            <a:endParaRPr lang="en-GB">
              <a:cs typeface="Calibri"/>
            </a:endParaRPr>
          </a:p>
          <a:p>
            <a:pPr lvl="0"/>
            <a:r>
              <a:rPr lang="en-GB" b="1"/>
              <a:t>EYE (European Youth Event)</a:t>
            </a:r>
            <a:r>
              <a:rPr lang="en-GB"/>
              <a:t> </a:t>
            </a:r>
            <a:r>
              <a:rPr lang="en-GB">
                <a:hlinkClick r:id="rId5"/>
              </a:rPr>
              <a:t>https://european-youth-event.europarl.europa.eu/en/</a:t>
            </a:r>
            <a:endParaRPr lang="en-GB" i="1">
              <a:cs typeface="Calibri"/>
            </a:endParaRPr>
          </a:p>
          <a:p>
            <a:pPr lvl="0"/>
            <a:endParaRPr lang="en-GB">
              <a:cs typeface="Calibri"/>
            </a:endParaRPr>
          </a:p>
          <a:p>
            <a:pPr lvl="0"/>
            <a:r>
              <a:rPr lang="lt-LT" b="1">
                <a:latin typeface="Calibri" pitchFamily="34"/>
              </a:rPr>
              <a:t>„Tavo Europa, tavo balsas!“</a:t>
            </a:r>
            <a:r>
              <a:rPr lang="lt-LT">
                <a:latin typeface="Calibri" pitchFamily="34"/>
              </a:rPr>
              <a:t>yra metinis EESRK renginys jaunimui. Jį pradėta organizuoti 2010 m. norint susieti jaunimą su Europos Sąjunga. Kiekvienais metais 16–18 metų moksleiviai iš visų ES valstybių narių ir šalių kandidačių dviem dienoms atvyksta į Briuselį ir kartu rengia rezoliucijas, kurios vėliau perduodamos ES institucijoms. Šiose rezoliucijose jie išdėsto idėjas, pasiūlymus ir lūkesčius dėl savo, kaip Europos piliečių, ateities.</a:t>
            </a:r>
            <a:endParaRPr lang="en-GB">
              <a:cs typeface="Calibri"/>
            </a:endParaRPr>
          </a:p>
          <a:p>
            <a:pPr lvl="0"/>
            <a:r>
              <a:rPr lang="en-GB"/>
              <a:t> </a:t>
            </a:r>
            <a:r>
              <a:rPr lang="en-IE">
                <a:hlinkClick r:id="rId6"/>
              </a:rPr>
              <a:t>„Tavo Europa, tavo balsas!“ | EESC</a:t>
            </a:r>
            <a:endParaRPr lang="en-GB"/>
          </a:p>
        </p:txBody>
      </p:sp>
      <p:sp>
        <p:nvSpPr>
          <p:cNvPr id="4" name="Slide Number Placeholder 3">
            <a:extLst>
              <a:ext uri="{FF2B5EF4-FFF2-40B4-BE49-F238E27FC236}">
                <a16:creationId xmlns:a16="http://schemas.microsoft.com/office/drawing/2014/main" id="{A6C36E15-E4A2-CFFA-9347-08857C09333B}"/>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1844236-3C42-4DC2-896C-E0B0E76F788E}" type="slidenum">
              <a:t>38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8A8541A-757B-FB44-06ED-1DEDC131252C}"/>
              </a:ext>
            </a:extLst>
          </p:cNvPr>
          <p:cNvSpPr>
            <a:spLocks noGrp="1" noRot="1" noChangeAspect="1"/>
          </p:cNvSpPr>
          <p:nvPr>
            <p:ph type="sldImg"/>
          </p:nvPr>
        </p:nvSpPr>
        <p:spPr>
          <a:xfrm>
            <a:off x="1139825" y="1219200"/>
            <a:ext cx="4389438" cy="3292475"/>
          </a:xfrm>
        </p:spPr>
      </p:sp>
      <p:sp>
        <p:nvSpPr>
          <p:cNvPr id="3" name="Espace réservé des notes 2">
            <a:extLst>
              <a:ext uri="{FF2B5EF4-FFF2-40B4-BE49-F238E27FC236}">
                <a16:creationId xmlns:a16="http://schemas.microsoft.com/office/drawing/2014/main" id="{88F742A8-8D88-7B1A-26D1-F9952849290F}"/>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1F6D160B-E38B-2137-E82D-770B460DD010}"/>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5055AEF-922A-4BCB-A42D-2E29B56BB049}" type="slidenum">
              <a:t>39</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45FA4C-8CE7-6699-0790-A0B695C98BAE}"/>
              </a:ext>
            </a:extLst>
          </p:cNvPr>
          <p:cNvSpPr>
            <a:spLocks noGrp="1" noRot="1" noChangeAspect="1"/>
          </p:cNvSpPr>
          <p:nvPr>
            <p:ph type="sldImg"/>
          </p:nvPr>
        </p:nvSpPr>
        <p:spPr>
          <a:xfrm>
            <a:off x="1139825" y="1219200"/>
            <a:ext cx="4389438" cy="3292475"/>
          </a:xfrm>
        </p:spPr>
      </p:sp>
      <p:sp>
        <p:nvSpPr>
          <p:cNvPr id="3" name="Espace réservé des notes 2">
            <a:extLst>
              <a:ext uri="{FF2B5EF4-FFF2-40B4-BE49-F238E27FC236}">
                <a16:creationId xmlns:a16="http://schemas.microsoft.com/office/drawing/2014/main" id="{9520A7E6-F3BA-B87A-102D-AD053FE56901}"/>
              </a:ext>
            </a:extLst>
          </p:cNvPr>
          <p:cNvSpPr txBox="1">
            <a:spLocks noGrp="1"/>
          </p:cNvSpPr>
          <p:nvPr>
            <p:ph type="body" sz="quarter" idx="1"/>
          </p:nvPr>
        </p:nvSpPr>
        <p:spPr/>
        <p:txBody>
          <a:bodyPr/>
          <a:lstStyle/>
          <a:p>
            <a:endParaRPr lang="en-IE"/>
          </a:p>
        </p:txBody>
      </p:sp>
      <p:sp>
        <p:nvSpPr>
          <p:cNvPr id="4" name="Espace réservé du numéro de diapositive 3">
            <a:extLst>
              <a:ext uri="{FF2B5EF4-FFF2-40B4-BE49-F238E27FC236}">
                <a16:creationId xmlns:a16="http://schemas.microsoft.com/office/drawing/2014/main" id="{B48F6AF9-9FFF-ED92-A136-16D242FE6C3F}"/>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8FCB0FE-342C-493E-84AA-B428D32CA2F0}" type="slidenum">
              <a:t>40</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DBAEE3-8FD1-9C22-9481-1F26966418ED}"/>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78C6A99F-BB7A-9328-1AEF-177DCA2F5343}"/>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74295866-1A58-9694-7452-D29AC6584D0C}"/>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86AF19-5B78-4C56-94C7-C6BFE51A424F}" type="slidenum">
              <a:t>41</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AC6D0-43E8-A17F-92F1-BBABF0BC3371}"/>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5C627C8E-CB28-1605-7249-D873F427AB5B}"/>
              </a:ext>
            </a:extLst>
          </p:cNvPr>
          <p:cNvSpPr txBox="1">
            <a:spLocks noGrp="1"/>
          </p:cNvSpPr>
          <p:nvPr>
            <p:ph type="body" sz="quarter" idx="1"/>
          </p:nvPr>
        </p:nvSpPr>
        <p:spPr/>
        <p:txBody>
          <a:bodyPr/>
          <a:lstStyle/>
          <a:p>
            <a:endParaRPr lang="en-IE"/>
          </a:p>
        </p:txBody>
      </p:sp>
      <p:sp>
        <p:nvSpPr>
          <p:cNvPr id="4" name="Slide Number Placeholder 3">
            <a:extLst>
              <a:ext uri="{FF2B5EF4-FFF2-40B4-BE49-F238E27FC236}">
                <a16:creationId xmlns:a16="http://schemas.microsoft.com/office/drawing/2014/main" id="{8B9E5DC5-41B7-062F-3AA9-19221C82A0D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E1652D-D431-492B-8C65-E9EE2C60D039}" type="slidenum">
              <a:t>4</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1000C-62B7-7947-D52C-53CF31FA7287}"/>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24D4D022-9295-3838-F453-B551DFE07DFD}"/>
              </a:ext>
            </a:extLst>
          </p:cNvPr>
          <p:cNvSpPr txBox="1">
            <a:spLocks noGrp="1"/>
          </p:cNvSpPr>
          <p:nvPr>
            <p:ph type="body" sz="quarter" idx="1"/>
          </p:nvPr>
        </p:nvSpPr>
        <p:spPr/>
        <p:txBody>
          <a:bodyPr/>
          <a:lstStyle/>
          <a:p>
            <a:pPr lvl="0"/>
            <a:r>
              <a:rPr lang="lt-LT"/>
              <a:t>Paveikslo autorius – italų tapytojas Liberale da Verona, o pavadinimas – „Rapimento di Europa“, t. y. „Europos pagrobimas“. Jis nutapytas maždaug 1470 m., aliejus ant tuopos medienos, Luvras.</a:t>
            </a:r>
            <a:endParaRPr lang="en-US"/>
          </a:p>
          <a:p>
            <a:pPr lvl="0"/>
            <a:r>
              <a:rPr lang="lt-LT"/>
              <a:t>Paveiksle vaizduojamas Europos – nekaltosios Finikijos princesės – pagrobimas. Ją pagrobė Dzeusas, pasivertęs baltu buliumi ir išsinešęs princesę iš Kretos. Būtent šios princesės vardu buvo pavadintas Europos žemynas.</a:t>
            </a:r>
            <a:endParaRPr lang="en-US"/>
          </a:p>
        </p:txBody>
      </p:sp>
      <p:sp>
        <p:nvSpPr>
          <p:cNvPr id="4" name="Slide Number Placeholder 3">
            <a:extLst>
              <a:ext uri="{FF2B5EF4-FFF2-40B4-BE49-F238E27FC236}">
                <a16:creationId xmlns:a16="http://schemas.microsoft.com/office/drawing/2014/main" id="{E38F62AC-89B8-878C-3B0E-07075DC2EC0B}"/>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673383E-26A4-4479-8302-59AF3D669CEF}" type="slidenum">
              <a:t>5</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59A5DD5-114F-B79C-BFF8-35FA90A4B725}"/>
              </a:ext>
            </a:extLst>
          </p:cNvPr>
          <p:cNvSpPr>
            <a:spLocks noGrp="1" noRot="1" noChangeAspect="1"/>
          </p:cNvSpPr>
          <p:nvPr>
            <p:ph type="sldImg"/>
          </p:nvPr>
        </p:nvSpPr>
        <p:spPr>
          <a:xfrm>
            <a:off x="1139825" y="1219200"/>
            <a:ext cx="4389438" cy="3292475"/>
          </a:xfrm>
        </p:spPr>
      </p:sp>
      <p:sp>
        <p:nvSpPr>
          <p:cNvPr id="3" name="Espace réservé des commentaires 2">
            <a:extLst>
              <a:ext uri="{FF2B5EF4-FFF2-40B4-BE49-F238E27FC236}">
                <a16:creationId xmlns:a16="http://schemas.microsoft.com/office/drawing/2014/main" id="{EBD6EE7F-8FBB-4A3B-6EDD-3603C05EE230}"/>
              </a:ext>
            </a:extLst>
          </p:cNvPr>
          <p:cNvSpPr txBox="1">
            <a:spLocks noGrp="1"/>
          </p:cNvSpPr>
          <p:nvPr>
            <p:ph type="body" sz="quarter" idx="1"/>
          </p:nvPr>
        </p:nvSpPr>
        <p:spPr/>
        <p:txBody>
          <a:bodyPr/>
          <a:lstStyle/>
          <a:p>
            <a:pPr lvl="0"/>
            <a:r>
              <a:rPr lang="lt-LT" b="1"/>
              <a:t>Kas yra Europa?</a:t>
            </a:r>
            <a:endParaRPr lang="en-US"/>
          </a:p>
          <a:p>
            <a:pPr marL="171450" lvl="0" indent="-171450">
              <a:buSzPct val="100000"/>
              <a:buFont typeface="Arial" pitchFamily="34"/>
              <a:buChar char="•"/>
            </a:pPr>
            <a:r>
              <a:rPr lang="lt-LT"/>
              <a:t>Tai vienas iš pasaulio šešių žemynų.</a:t>
            </a:r>
            <a:endParaRPr lang="en-US"/>
          </a:p>
          <a:p>
            <a:pPr marL="171450" lvl="0" indent="-171450">
              <a:buSzPct val="100000"/>
              <a:buFont typeface="Arial" pitchFamily="34"/>
              <a:buChar char="•"/>
            </a:pPr>
            <a:r>
              <a:rPr lang="lt-LT"/>
              <a:t>Europoje yra 44 šalys.</a:t>
            </a:r>
            <a:endParaRPr lang="en-US"/>
          </a:p>
          <a:p>
            <a:pPr marL="171450" lvl="0" indent="-171450">
              <a:buSzPct val="100000"/>
              <a:buFont typeface="Arial" pitchFamily="34"/>
              <a:buChar char="•"/>
            </a:pPr>
            <a:r>
              <a:rPr lang="lt-LT"/>
              <a:t>Europoje gyvena per 700 mln. žmonių.</a:t>
            </a:r>
            <a:endParaRPr lang="fr-BE"/>
          </a:p>
          <a:p>
            <a:pPr lvl="0"/>
            <a:endParaRPr lang="en-US"/>
          </a:p>
          <a:p>
            <a:pPr lvl="0"/>
            <a:r>
              <a:rPr lang="lt-LT" b="1"/>
              <a:t>Kas yra Europos Sąjunga?</a:t>
            </a:r>
            <a:endParaRPr lang="en-US"/>
          </a:p>
          <a:p>
            <a:pPr marL="171450" lvl="0" indent="-171450">
              <a:buSzPct val="100000"/>
              <a:buFont typeface="Arial" pitchFamily="34"/>
              <a:buChar char="•"/>
            </a:pPr>
            <a:r>
              <a:rPr lang="lt-LT"/>
              <a:t>Europos Sąjunga (ES) yra unikali ekonominė ir politinė 27 Europos šalių sąjunga. Šios šalys – tai valstybės narės, kurios nusprendė suvienyti jėgas, kad kartu kurtų geresnę ateitį.</a:t>
            </a:r>
            <a:endParaRPr lang="en-US"/>
          </a:p>
          <a:p>
            <a:pPr marL="171450" lvl="0" indent="-171450">
              <a:buSzPct val="100000"/>
              <a:buFont typeface="Arial" pitchFamily="34"/>
              <a:buChar char="•"/>
            </a:pPr>
            <a:r>
              <a:rPr lang="lt-LT"/>
              <a:t>ES gyvena maždaug </a:t>
            </a:r>
            <a:r>
              <a:rPr lang="lt-LT" b="1"/>
              <a:t>447 mln. žmonių</a:t>
            </a:r>
            <a:r>
              <a:rPr lang="lt-LT"/>
              <a:t>.</a:t>
            </a:r>
            <a:endParaRPr lang="en-US"/>
          </a:p>
          <a:p>
            <a:pPr marL="171450" lvl="0" indent="-171450">
              <a:buSzPct val="100000"/>
              <a:buFont typeface="Arial" pitchFamily="34"/>
              <a:buChar char="•"/>
            </a:pPr>
            <a:r>
              <a:rPr lang="lt-LT"/>
              <a:t>Europos Sąjungoje piliečiams lengviau gyventi, dirbti ir keliauti kitose Europos Sąjungos šalyse.</a:t>
            </a:r>
            <a:endParaRPr lang="en-US"/>
          </a:p>
        </p:txBody>
      </p:sp>
      <p:sp>
        <p:nvSpPr>
          <p:cNvPr id="4" name="Espace réservé du numéro de diapositive 3">
            <a:extLst>
              <a:ext uri="{FF2B5EF4-FFF2-40B4-BE49-F238E27FC236}">
                <a16:creationId xmlns:a16="http://schemas.microsoft.com/office/drawing/2014/main" id="{5C908B9F-A528-344F-1589-9A8384F71BE2}"/>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4E71C0-4773-4514-9C65-87F694583EAE}" type="slidenum">
              <a:t>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8B9E6-F518-F1B3-889C-CDD3DBD922EC}"/>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A7DB1A0B-FDC8-3772-60B7-9C095209B583}"/>
              </a:ext>
            </a:extLst>
          </p:cNvPr>
          <p:cNvSpPr txBox="1">
            <a:spLocks noGrp="1"/>
          </p:cNvSpPr>
          <p:nvPr>
            <p:ph type="body" sz="quarter" idx="1"/>
          </p:nvPr>
        </p:nvSpPr>
        <p:spPr/>
        <p:txBody>
          <a:bodyPr/>
          <a:lstStyle/>
          <a:p>
            <a:pPr lvl="0"/>
            <a:r>
              <a:rPr lang="lt-LT"/>
              <a:t>Modernios Europos kertiniai akmenys:</a:t>
            </a:r>
            <a:endParaRPr lang="fr-BE"/>
          </a:p>
          <a:p>
            <a:pPr lvl="0"/>
            <a:endParaRPr lang="en-US"/>
          </a:p>
          <a:p>
            <a:pPr marL="171450" lvl="0" indent="-171450">
              <a:buSzPct val="100000"/>
              <a:buFont typeface="Arial" pitchFamily="34"/>
              <a:buChar char="•"/>
            </a:pPr>
            <a:r>
              <a:rPr lang="lt-LT" b="1"/>
              <a:t>Senovės Roma ir Senovės Graikija</a:t>
            </a:r>
            <a:r>
              <a:rPr lang="lt-LT"/>
              <a:t>, davusios Europai demokratiją, valdymo sistemą ir kultūrą.</a:t>
            </a:r>
            <a:endParaRPr lang="en-US"/>
          </a:p>
          <a:p>
            <a:pPr marL="171450" lvl="0" indent="-171450">
              <a:buSzPct val="100000"/>
              <a:buFont typeface="Arial" pitchFamily="34"/>
              <a:buChar char="•"/>
            </a:pPr>
            <a:r>
              <a:rPr lang="lt-LT" b="1"/>
              <a:t>Reformacija</a:t>
            </a:r>
            <a:r>
              <a:rPr lang="lt-LT"/>
              <a:t>, XVI ir XVII a. pakeitusi Europos požiūrį į religiją.</a:t>
            </a:r>
            <a:endParaRPr lang="en-US"/>
          </a:p>
          <a:p>
            <a:pPr marL="171450" lvl="0" indent="-171450">
              <a:buSzPct val="100000"/>
              <a:buFont typeface="Arial" pitchFamily="34"/>
              <a:buChar char="•"/>
            </a:pPr>
            <a:r>
              <a:rPr lang="lt-LT" b="1"/>
              <a:t>Šviečiamasis – XVIII a. – amžius</a:t>
            </a:r>
            <a:r>
              <a:rPr lang="lt-LT"/>
              <a:t>, kuriam būdingi intelektualiniai, politiniai ir ideologiniai judėjimai ir kuriame pabrėžta logikos ir proto svarba ir nustatytos svarbiausios moderniojo mokslo ir politikos taisyklės.</a:t>
            </a:r>
            <a:endParaRPr lang="en-US"/>
          </a:p>
          <a:p>
            <a:pPr marL="171450" lvl="0" indent="-171450">
              <a:buSzPct val="100000"/>
              <a:buFont typeface="Arial" pitchFamily="34"/>
              <a:buChar char="•"/>
            </a:pPr>
            <a:r>
              <a:rPr lang="lt-LT" b="1"/>
              <a:t>Parlamentarizmas</a:t>
            </a:r>
            <a:r>
              <a:rPr lang="lt-LT"/>
              <a:t> – dabartinio Europos valdymo pagrindas.</a:t>
            </a:r>
            <a:endParaRPr lang="en-US"/>
          </a:p>
          <a:p>
            <a:pPr marL="171450" lvl="0" indent="-171450">
              <a:buSzPct val="100000"/>
              <a:buFont typeface="Arial" pitchFamily="34"/>
              <a:buChar char="•"/>
            </a:pPr>
            <a:r>
              <a:rPr lang="lt-LT" b="1"/>
              <a:t>Socialinių teisių plėtotė</a:t>
            </a:r>
            <a:r>
              <a:rPr lang="lt-LT"/>
              <a:t> XIX ir XX a.; dabar tos teisės taikomos Europos piliečių gyvenimui ir darbui.</a:t>
            </a:r>
            <a:endParaRPr lang="en-US"/>
          </a:p>
        </p:txBody>
      </p:sp>
      <p:sp>
        <p:nvSpPr>
          <p:cNvPr id="4" name="Slide Number Placeholder 3">
            <a:extLst>
              <a:ext uri="{FF2B5EF4-FFF2-40B4-BE49-F238E27FC236}">
                <a16:creationId xmlns:a16="http://schemas.microsoft.com/office/drawing/2014/main" id="{75593846-0AD0-242B-537D-40A7A97D6736}"/>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2DBF11E-8009-4120-8B9D-278962549BC5}" type="slidenum">
              <a:t>7</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41A603-2675-5BD2-E364-C1B72A298EC7}"/>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354DECF5-22DD-DE71-0D50-6E8F0DD5920C}"/>
              </a:ext>
            </a:extLst>
          </p:cNvPr>
          <p:cNvSpPr txBox="1">
            <a:spLocks noGrp="1"/>
          </p:cNvSpPr>
          <p:nvPr>
            <p:ph type="body" sz="quarter" idx="1"/>
          </p:nvPr>
        </p:nvSpPr>
        <p:spPr>
          <a:xfrm>
            <a:off x="666908" y="4693916"/>
            <a:ext cx="5335267" cy="4897124"/>
          </a:xfrm>
        </p:spPr>
        <p:txBody>
          <a:bodyPr/>
          <a:lstStyle/>
          <a:p>
            <a:pPr marL="228600" lvl="0" indent="-228600">
              <a:buSzPct val="100000"/>
              <a:buFont typeface="Calibri Light"/>
              <a:buAutoNum type="arabicPeriod"/>
            </a:pPr>
            <a:r>
              <a:rPr lang="lt-LT" b="1"/>
              <a:t>Pablas Pikasas</a:t>
            </a:r>
            <a:r>
              <a:rPr lang="lt-LT"/>
              <a:t> – ispanų menininkas, drauge su Žoržu Braku inicijavęs kubizmo srovę. Veikiausiai žinote tokius garsius jo kūrinius kaip „Gernika“ ir „Avinjono merginos“.</a:t>
            </a:r>
            <a:endParaRPr lang="en-US"/>
          </a:p>
          <a:p>
            <a:pPr marL="228600" lvl="0" indent="-228600">
              <a:buSzPct val="100000"/>
              <a:buFont typeface="Calibri Light"/>
              <a:buAutoNum type="arabicPeriod"/>
            </a:pPr>
            <a:r>
              <a:rPr lang="lt-LT" b="1"/>
              <a:t>Liudvigas van Bethovenas</a:t>
            </a:r>
            <a:r>
              <a:rPr lang="lt-LT"/>
              <a:t> – vokiečių kompozitorius ir pianistas, išgarsėjęs savo simfonijomis. Bethovenas buvo esminė figūra, paskatinusi Vakarų muzikos perėjimą nuo klasicizmo prie romantizmo. Jis taip pat yra dabartinio Europos himno „Odė džiaugsmui“ autorius.</a:t>
            </a:r>
            <a:endParaRPr lang="en-US"/>
          </a:p>
          <a:p>
            <a:pPr marL="228600" lvl="0" indent="-228600">
              <a:buSzPct val="100000"/>
              <a:buFont typeface="Calibri Light"/>
              <a:buAutoNum type="arabicPeriod"/>
            </a:pPr>
            <a:r>
              <a:rPr lang="lt-LT" b="1"/>
              <a:t>Alfonsas Mucha</a:t>
            </a:r>
            <a:r>
              <a:rPr lang="lt-LT"/>
              <a:t> – čekų tapytojas ir iliustratorius, </a:t>
            </a:r>
            <a:r>
              <a:rPr lang="lt-LT" i="1"/>
              <a:t>art nouveau</a:t>
            </a:r>
            <a:r>
              <a:rPr lang="lt-LT"/>
              <a:t> judėjimo atstovas. Bene garsiausi jo kūriniai – „Vaisiai“ (1897 m.) ir „Slavų epopėja“ (1910–1928 m.), vaizduojantis visų slavų tautų istoriją.</a:t>
            </a:r>
            <a:endParaRPr lang="en-US"/>
          </a:p>
          <a:p>
            <a:pPr marL="228600" lvl="0" indent="-228600">
              <a:buSzPct val="100000"/>
              <a:buFont typeface="Calibri Light"/>
              <a:buAutoNum type="arabicPeriod"/>
            </a:pPr>
            <a:r>
              <a:rPr lang="lt-LT" b="1"/>
              <a:t> Hilma af Klint</a:t>
            </a:r>
            <a:r>
              <a:rPr lang="lt-LT"/>
              <a:t> – švedų tapytoja. Jos abstraktūs paveikslai, kuriuose paliečiami dvasingumo, gyvenimo ciklų, spiralių, geometrijos aspektai, ir spalvų teorija laikomi pirmaisiais abstrakčiosios tapybos pavyzdžiais Vakarų meno istorijoje.</a:t>
            </a:r>
            <a:endParaRPr lang="en-US"/>
          </a:p>
          <a:p>
            <a:pPr marL="228600" lvl="0" indent="-228600">
              <a:buSzPct val="100000"/>
              <a:buFont typeface="Calibri Light"/>
              <a:buAutoNum type="arabicPeriod"/>
            </a:pPr>
            <a:r>
              <a:rPr lang="lt-LT" b="1"/>
              <a:t>Stefanas Cveigas</a:t>
            </a:r>
            <a:r>
              <a:rPr lang="lt-LT"/>
              <a:t> – austrų rašytojas, dramaturgas, žurnalistas ir biografas. Galbūt esate girdėję apie novelių rinkinį „Nepažįstamosios laiškas“, kur kiekviena papasakota istorija – nepamirštama ir unikali.</a:t>
            </a:r>
            <a:endParaRPr lang="en-US"/>
          </a:p>
          <a:p>
            <a:pPr marL="228600" lvl="0" indent="-228600">
              <a:buSzPct val="100000"/>
              <a:buFont typeface="Calibri Light"/>
              <a:buAutoNum type="arabicPeriod"/>
            </a:pPr>
            <a:r>
              <a:rPr lang="lt-LT" b="1"/>
              <a:t>Vislava Šymborska</a:t>
            </a:r>
            <a:r>
              <a:rPr lang="lt-LT"/>
              <a:t> –  lenkų poetė, eseistė ir vertėja, 1996 m. apdovanota Nobelio literatūros premija. Ji yra išleidusi ne vieną poezijos ir eseistikos rinkinį.</a:t>
            </a:r>
            <a:endParaRPr lang="en-US"/>
          </a:p>
          <a:p>
            <a:pPr marL="228600" lvl="0" indent="-228600">
              <a:buSzPct val="100000"/>
              <a:buFont typeface="Calibri Light"/>
              <a:buAutoNum type="arabicPeriod"/>
            </a:pPr>
            <a:r>
              <a:rPr lang="lt-LT" b="1"/>
              <a:t>Simona de Bovuar</a:t>
            </a:r>
            <a:r>
              <a:rPr lang="lt-LT"/>
              <a:t> – prancūzų rašytoja, filosofė ir eseistė. Bene žymiausias į lietuvių kalbą išverstas šios autorės kūrinys – „Antroji lytis“, kuriame analizuojama moters kova už savo teises ir vietą pasaulyje.</a:t>
            </a:r>
            <a:endParaRPr lang="en-US"/>
          </a:p>
          <a:p>
            <a:pPr marL="228600" lvl="0" indent="-228600">
              <a:buSzPct val="100000"/>
              <a:buFont typeface="Calibri Light"/>
              <a:buAutoNum type="arabicPeriod"/>
            </a:pPr>
            <a:r>
              <a:rPr lang="lt-LT" b="1"/>
              <a:t>Magda Sabo</a:t>
            </a:r>
            <a:r>
              <a:rPr lang="lt-LT"/>
              <a:t> – vengrų novelistė, kūrusi dramas, esė, studijas, memuarus, poeziją ir vaikų literatūrą. 1987 m. išleistas romanas „Az ajtó“ („Durys“) – pasaulyje žinomiausias jos kūrinys.</a:t>
            </a:r>
            <a:endParaRPr lang="fr-BE"/>
          </a:p>
          <a:p>
            <a:pPr lvl="0"/>
            <a:endParaRPr lang="en-US"/>
          </a:p>
          <a:p>
            <a:pPr marL="171450" lvl="0" indent="-171450">
              <a:buSzPct val="100000"/>
              <a:buFont typeface="Arial" pitchFamily="34"/>
              <a:buChar char="•"/>
            </a:pPr>
            <a:r>
              <a:rPr lang="lt-LT" b="1" i="1"/>
              <a:t>Kokių kitų Europos menininkų žinote?</a:t>
            </a:r>
            <a:endParaRPr lang="en-US"/>
          </a:p>
        </p:txBody>
      </p:sp>
      <p:sp>
        <p:nvSpPr>
          <p:cNvPr id="4" name="Slide Number Placeholder 3">
            <a:extLst>
              <a:ext uri="{FF2B5EF4-FFF2-40B4-BE49-F238E27FC236}">
                <a16:creationId xmlns:a16="http://schemas.microsoft.com/office/drawing/2014/main" id="{19B2A557-1572-AD3C-2324-2E42EB3AE73D}"/>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4BAE8D8-7C44-41F6-A932-A8911C3A2897}" type="slidenum">
              <a:t>8</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4E5BE-F9C8-C847-2518-E5EA1A8F5A14}"/>
              </a:ext>
            </a:extLst>
          </p:cNvPr>
          <p:cNvSpPr>
            <a:spLocks noGrp="1" noRot="1" noChangeAspect="1"/>
          </p:cNvSpPr>
          <p:nvPr>
            <p:ph type="sldImg"/>
          </p:nvPr>
        </p:nvSpPr>
        <p:spPr>
          <a:xfrm>
            <a:off x="1139825" y="1219200"/>
            <a:ext cx="4389438" cy="3292475"/>
          </a:xfrm>
        </p:spPr>
      </p:sp>
      <p:sp>
        <p:nvSpPr>
          <p:cNvPr id="3" name="Notes Placeholder 2">
            <a:extLst>
              <a:ext uri="{FF2B5EF4-FFF2-40B4-BE49-F238E27FC236}">
                <a16:creationId xmlns:a16="http://schemas.microsoft.com/office/drawing/2014/main" id="{148577AA-96A8-4B15-323E-558F6608893A}"/>
              </a:ext>
            </a:extLst>
          </p:cNvPr>
          <p:cNvSpPr txBox="1">
            <a:spLocks noGrp="1"/>
          </p:cNvSpPr>
          <p:nvPr>
            <p:ph type="body" sz="quarter" idx="1"/>
          </p:nvPr>
        </p:nvSpPr>
        <p:spPr/>
        <p:txBody>
          <a:bodyPr/>
          <a:lstStyle/>
          <a:p>
            <a:pPr lvl="0"/>
            <a:r>
              <a:rPr lang="lt-LT"/>
              <a:t>Kiekviena ES šalis turi savo kultūrą, kalbą (ar kalbas) ir tradicijas. Vis dėlto visas jas sieja tos pačios vertybės, kurias turi gerbti visos Europos Sąjungos narės.</a:t>
            </a:r>
            <a:endParaRPr lang="en-US"/>
          </a:p>
          <a:p>
            <a:pPr marL="228600" lvl="0" indent="-228600">
              <a:buSzPct val="100000"/>
              <a:buFont typeface="Calibri Light"/>
              <a:buAutoNum type="arabicPeriod"/>
            </a:pPr>
            <a:r>
              <a:rPr lang="lt-LT"/>
              <a:t>Žmogaus orumas</a:t>
            </a:r>
            <a:endParaRPr lang="en-US"/>
          </a:p>
          <a:p>
            <a:pPr marL="228600" lvl="0" indent="-228600">
              <a:buSzPct val="100000"/>
              <a:buFont typeface="Calibri Light"/>
              <a:buAutoNum type="arabicPeriod"/>
            </a:pPr>
            <a:r>
              <a:rPr lang="lt-LT"/>
              <a:t>Laisvė</a:t>
            </a:r>
            <a:endParaRPr lang="en-US"/>
          </a:p>
          <a:p>
            <a:pPr marL="228600" lvl="0" indent="-228600">
              <a:buSzPct val="100000"/>
              <a:buFont typeface="Calibri Light"/>
              <a:buAutoNum type="arabicPeriod"/>
            </a:pPr>
            <a:r>
              <a:rPr lang="lt-LT"/>
              <a:t>Demokratija</a:t>
            </a:r>
            <a:endParaRPr lang="en-US"/>
          </a:p>
          <a:p>
            <a:pPr marL="228600" lvl="0" indent="-228600">
              <a:buSzPct val="100000"/>
              <a:buFont typeface="Calibri Light"/>
              <a:buAutoNum type="arabicPeriod"/>
            </a:pPr>
            <a:r>
              <a:rPr lang="lt-LT"/>
              <a:t>Lygybė</a:t>
            </a:r>
            <a:endParaRPr lang="en-US"/>
          </a:p>
          <a:p>
            <a:pPr marL="228600" lvl="0" indent="-228600">
              <a:buSzPct val="100000"/>
              <a:buFont typeface="Calibri Light"/>
              <a:buAutoNum type="arabicPeriod"/>
            </a:pPr>
            <a:r>
              <a:rPr lang="lt-LT"/>
              <a:t>Teisinė valstybė</a:t>
            </a:r>
            <a:endParaRPr lang="en-US"/>
          </a:p>
          <a:p>
            <a:pPr marL="228600" lvl="0" indent="-228600">
              <a:buSzPct val="100000"/>
              <a:buFont typeface="Calibri Light"/>
              <a:buAutoNum type="arabicPeriod"/>
            </a:pPr>
            <a:r>
              <a:rPr lang="lt-LT"/>
              <a:t>Žmogaus teisės</a:t>
            </a:r>
            <a:endParaRPr lang="fr-BE"/>
          </a:p>
          <a:p>
            <a:pPr lvl="0"/>
            <a:endParaRPr lang="en-US"/>
          </a:p>
          <a:p>
            <a:pPr marL="171450" lvl="0" indent="-171450">
              <a:buSzPct val="100000"/>
              <a:buFont typeface="Arial" pitchFamily="34"/>
              <a:buChar char="•"/>
            </a:pPr>
            <a:r>
              <a:rPr lang="lt-LT" b="1" i="1"/>
              <a:t>Kurios iš europinių vertybių yra svarbiausios jums ir kodėl?</a:t>
            </a:r>
            <a:endParaRPr lang="en-US"/>
          </a:p>
        </p:txBody>
      </p:sp>
      <p:sp>
        <p:nvSpPr>
          <p:cNvPr id="4" name="Slide Number Placeholder 3">
            <a:extLst>
              <a:ext uri="{FF2B5EF4-FFF2-40B4-BE49-F238E27FC236}">
                <a16:creationId xmlns:a16="http://schemas.microsoft.com/office/drawing/2014/main" id="{DAB54684-FBF9-F34C-84A3-D1B8648932FE}"/>
              </a:ext>
            </a:extLst>
          </p:cNvPr>
          <p:cNvSpPr txBox="1"/>
          <p:nvPr/>
        </p:nvSpPr>
        <p:spPr>
          <a:xfrm>
            <a:off x="3777605" y="9264225"/>
            <a:ext cx="2889933" cy="489368"/>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E9E3191-E9F4-4701-9F19-0E247926C079}" type="slidenum">
              <a:t>9</a:t>
            </a:fld>
            <a:endParaRPr lang="fr-FR"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D4E7-A908-BF06-4298-AB0A4FA7FE61}"/>
              </a:ext>
            </a:extLst>
          </p:cNvPr>
          <p:cNvSpPr txBox="1">
            <a:spLocks noGrp="1"/>
          </p:cNvSpPr>
          <p:nvPr>
            <p:ph type="ctrTitle"/>
          </p:nvPr>
        </p:nvSpPr>
        <p:spPr>
          <a:xfrm>
            <a:off x="1143000" y="1122361"/>
            <a:ext cx="6858000" cy="2387598"/>
          </a:xfrm>
        </p:spPr>
        <p:txBody>
          <a:bodyPr anchor="b" anchorCtr="1"/>
          <a:lstStyle>
            <a:lvl1pPr algn="ctr">
              <a:defRPr sz="4500"/>
            </a:lvl1pPr>
          </a:lstStyle>
          <a:p>
            <a:pPr lvl="0"/>
            <a:r>
              <a:rPr lang="en-US"/>
              <a:t>Click to edit Master title style</a:t>
            </a:r>
            <a:endParaRPr lang="fr-BE"/>
          </a:p>
        </p:txBody>
      </p:sp>
      <p:sp>
        <p:nvSpPr>
          <p:cNvPr id="3" name="Subtitle 2">
            <a:extLst>
              <a:ext uri="{FF2B5EF4-FFF2-40B4-BE49-F238E27FC236}">
                <a16:creationId xmlns:a16="http://schemas.microsoft.com/office/drawing/2014/main" id="{5923C6C6-FD61-1171-727B-B50532B16918}"/>
              </a:ext>
            </a:extLst>
          </p:cNvPr>
          <p:cNvSpPr txBox="1">
            <a:spLocks noGrp="1"/>
          </p:cNvSpPr>
          <p:nvPr>
            <p:ph type="subTitle" idx="1"/>
          </p:nvPr>
        </p:nvSpPr>
        <p:spPr>
          <a:xfrm>
            <a:off x="1143000" y="3602041"/>
            <a:ext cx="6858000" cy="1655758"/>
          </a:xfrm>
        </p:spPr>
        <p:txBody>
          <a:bodyPr anchorCtr="1"/>
          <a:lstStyle>
            <a:lvl1pPr marL="0" indent="0" algn="ctr">
              <a:buNone/>
              <a:defRPr sz="1800"/>
            </a:lvl1pPr>
          </a:lstStyle>
          <a:p>
            <a:pPr lvl="0"/>
            <a:r>
              <a:rPr lang="en-US"/>
              <a:t>Click to edit Master subtitle style</a:t>
            </a:r>
            <a:endParaRPr lang="fr-BE"/>
          </a:p>
        </p:txBody>
      </p:sp>
      <p:sp>
        <p:nvSpPr>
          <p:cNvPr id="4" name="Date Placeholder 3">
            <a:extLst>
              <a:ext uri="{FF2B5EF4-FFF2-40B4-BE49-F238E27FC236}">
                <a16:creationId xmlns:a16="http://schemas.microsoft.com/office/drawing/2014/main" id="{47308359-8D4F-666C-06CE-6B654B6B43DF}"/>
              </a:ext>
            </a:extLst>
          </p:cNvPr>
          <p:cNvSpPr txBox="1">
            <a:spLocks noGrp="1"/>
          </p:cNvSpPr>
          <p:nvPr>
            <p:ph type="dt" sz="half" idx="7"/>
          </p:nvPr>
        </p:nvSpPr>
        <p:spPr/>
        <p:txBody>
          <a:bodyPr/>
          <a:lstStyle>
            <a:lvl1pPr>
              <a:defRPr/>
            </a:lvl1pPr>
          </a:lstStyle>
          <a:p>
            <a:pPr lvl="0"/>
            <a:fld id="{B1B70036-F3B2-43F8-B6F5-5FF046D24C71}" type="datetime1">
              <a:rPr lang="fr-FR"/>
              <a:pPr lvl="0"/>
              <a:t>02/05/2025</a:t>
            </a:fld>
            <a:endParaRPr lang="fr-FR"/>
          </a:p>
        </p:txBody>
      </p:sp>
      <p:sp>
        <p:nvSpPr>
          <p:cNvPr id="5" name="Footer Placeholder 4">
            <a:extLst>
              <a:ext uri="{FF2B5EF4-FFF2-40B4-BE49-F238E27FC236}">
                <a16:creationId xmlns:a16="http://schemas.microsoft.com/office/drawing/2014/main" id="{12763F85-3A46-7C4D-E340-FD6D8854E8D5}"/>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3FBF70B1-387D-9ABF-A9D9-AFE8A325973F}"/>
              </a:ext>
            </a:extLst>
          </p:cNvPr>
          <p:cNvSpPr txBox="1">
            <a:spLocks noGrp="1"/>
          </p:cNvSpPr>
          <p:nvPr>
            <p:ph type="sldNum" sz="quarter" idx="8"/>
          </p:nvPr>
        </p:nvSpPr>
        <p:spPr/>
        <p:txBody>
          <a:bodyPr/>
          <a:lstStyle>
            <a:lvl1pPr>
              <a:defRPr/>
            </a:lvl1pPr>
          </a:lstStyle>
          <a:p>
            <a:pPr lvl="0"/>
            <a:fld id="{5F6110D6-C970-401B-8EE5-7763826FB37D}" type="slidenum">
              <a:t>‹#›</a:t>
            </a:fld>
            <a:endParaRPr lang="fr-FR"/>
          </a:p>
        </p:txBody>
      </p:sp>
    </p:spTree>
    <p:extLst>
      <p:ext uri="{BB962C8B-B14F-4D97-AF65-F5344CB8AC3E}">
        <p14:creationId xmlns:p14="http://schemas.microsoft.com/office/powerpoint/2010/main" val="55395398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C4AA5-7F45-F7DC-DF30-B38DDB2C415D}"/>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65BEBD9F-26F0-5883-C00E-0A7BF2FE6410}"/>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5471E730-2AC9-4AE3-02FC-1E340699CB5D}"/>
              </a:ext>
            </a:extLst>
          </p:cNvPr>
          <p:cNvSpPr txBox="1">
            <a:spLocks noGrp="1"/>
          </p:cNvSpPr>
          <p:nvPr>
            <p:ph type="dt" sz="half" idx="7"/>
          </p:nvPr>
        </p:nvSpPr>
        <p:spPr/>
        <p:txBody>
          <a:bodyPr/>
          <a:lstStyle>
            <a:lvl1pPr>
              <a:defRPr/>
            </a:lvl1pPr>
          </a:lstStyle>
          <a:p>
            <a:pPr lvl="0"/>
            <a:fld id="{9B150A89-B8FA-4B7F-B41D-A74625E1E021}" type="datetime1">
              <a:rPr lang="fr-FR"/>
              <a:pPr lvl="0"/>
              <a:t>02/05/2025</a:t>
            </a:fld>
            <a:endParaRPr lang="fr-FR"/>
          </a:p>
        </p:txBody>
      </p:sp>
      <p:sp>
        <p:nvSpPr>
          <p:cNvPr id="5" name="Footer Placeholder 4">
            <a:extLst>
              <a:ext uri="{FF2B5EF4-FFF2-40B4-BE49-F238E27FC236}">
                <a16:creationId xmlns:a16="http://schemas.microsoft.com/office/drawing/2014/main" id="{B2330C00-0763-6DBD-4F70-E696C0703175}"/>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C24E2697-8FBC-CB3C-CED3-3ABD6BC93830}"/>
              </a:ext>
            </a:extLst>
          </p:cNvPr>
          <p:cNvSpPr txBox="1">
            <a:spLocks noGrp="1"/>
          </p:cNvSpPr>
          <p:nvPr>
            <p:ph type="sldNum" sz="quarter" idx="8"/>
          </p:nvPr>
        </p:nvSpPr>
        <p:spPr/>
        <p:txBody>
          <a:bodyPr/>
          <a:lstStyle>
            <a:lvl1pPr>
              <a:defRPr/>
            </a:lvl1pPr>
          </a:lstStyle>
          <a:p>
            <a:pPr lvl="0"/>
            <a:fld id="{31F3597E-F3CF-40EE-998D-D3C5C773032D}" type="slidenum">
              <a:t>‹#›</a:t>
            </a:fld>
            <a:endParaRPr lang="fr-FR"/>
          </a:p>
        </p:txBody>
      </p:sp>
    </p:spTree>
    <p:extLst>
      <p:ext uri="{BB962C8B-B14F-4D97-AF65-F5344CB8AC3E}">
        <p14:creationId xmlns:p14="http://schemas.microsoft.com/office/powerpoint/2010/main" val="387317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A9A22C-FF14-445C-1BD0-4B1B68EFE76E}"/>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endParaRPr lang="fr-BE"/>
          </a:p>
        </p:txBody>
      </p:sp>
      <p:sp>
        <p:nvSpPr>
          <p:cNvPr id="3" name="Vertical Text Placeholder 2">
            <a:extLst>
              <a:ext uri="{FF2B5EF4-FFF2-40B4-BE49-F238E27FC236}">
                <a16:creationId xmlns:a16="http://schemas.microsoft.com/office/drawing/2014/main" id="{9B0E2F24-7F69-BF6E-95DF-7FD506D13D97}"/>
              </a:ext>
            </a:extLst>
          </p:cNvPr>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C12D4D92-A626-DCC8-B5A6-FC4CEAA32E27}"/>
              </a:ext>
            </a:extLst>
          </p:cNvPr>
          <p:cNvSpPr txBox="1">
            <a:spLocks noGrp="1"/>
          </p:cNvSpPr>
          <p:nvPr>
            <p:ph type="dt" sz="half" idx="7"/>
          </p:nvPr>
        </p:nvSpPr>
        <p:spPr/>
        <p:txBody>
          <a:bodyPr/>
          <a:lstStyle>
            <a:lvl1pPr>
              <a:defRPr/>
            </a:lvl1pPr>
          </a:lstStyle>
          <a:p>
            <a:pPr lvl="0"/>
            <a:fld id="{A24500FF-4BE8-429B-8BE4-BC5AB258238B}" type="datetime1">
              <a:rPr lang="fr-FR"/>
              <a:pPr lvl="0"/>
              <a:t>02/05/2025</a:t>
            </a:fld>
            <a:endParaRPr lang="fr-FR"/>
          </a:p>
        </p:txBody>
      </p:sp>
      <p:sp>
        <p:nvSpPr>
          <p:cNvPr id="5" name="Footer Placeholder 4">
            <a:extLst>
              <a:ext uri="{FF2B5EF4-FFF2-40B4-BE49-F238E27FC236}">
                <a16:creationId xmlns:a16="http://schemas.microsoft.com/office/drawing/2014/main" id="{76DABAFE-1AE8-1605-FBDB-57DA466B8FC7}"/>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6BEEC344-C978-4B15-4BBD-418DD98759AE}"/>
              </a:ext>
            </a:extLst>
          </p:cNvPr>
          <p:cNvSpPr txBox="1">
            <a:spLocks noGrp="1"/>
          </p:cNvSpPr>
          <p:nvPr>
            <p:ph type="sldNum" sz="quarter" idx="8"/>
          </p:nvPr>
        </p:nvSpPr>
        <p:spPr/>
        <p:txBody>
          <a:bodyPr/>
          <a:lstStyle>
            <a:lvl1pPr>
              <a:defRPr/>
            </a:lvl1pPr>
          </a:lstStyle>
          <a:p>
            <a:pPr lvl="0"/>
            <a:fld id="{4AC0274A-9974-44C9-93EF-939D5B7B48E5}" type="slidenum">
              <a:t>‹#›</a:t>
            </a:fld>
            <a:endParaRPr lang="fr-FR"/>
          </a:p>
        </p:txBody>
      </p:sp>
    </p:spTree>
    <p:extLst>
      <p:ext uri="{BB962C8B-B14F-4D97-AF65-F5344CB8AC3E}">
        <p14:creationId xmlns:p14="http://schemas.microsoft.com/office/powerpoint/2010/main" val="237046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11663578-6C98-4A5F-E692-79F9006E655C}"/>
              </a:ext>
            </a:extLst>
          </p:cNvPr>
          <p:cNvSpPr txBox="1">
            <a:spLocks noGrp="1"/>
          </p:cNvSpPr>
          <p:nvPr>
            <p:ph type="sldNum" sz="quarter" idx="8"/>
          </p:nvPr>
        </p:nvSpPr>
        <p:spPr/>
        <p:txBody>
          <a:bodyPr/>
          <a:lstStyle>
            <a:lvl1pPr>
              <a:defRPr/>
            </a:lvl1pPr>
          </a:lstStyle>
          <a:p>
            <a:pPr lvl="0"/>
            <a:fld id="{B28AA5F8-F717-4212-B2DC-406DDC971826}" type="slidenum">
              <a:t>‹#›</a:t>
            </a:fld>
            <a:endParaRPr lang="en-GB"/>
          </a:p>
        </p:txBody>
      </p:sp>
      <p:sp>
        <p:nvSpPr>
          <p:cNvPr id="3" name="Rectangle 1">
            <a:extLst>
              <a:ext uri="{FF2B5EF4-FFF2-40B4-BE49-F238E27FC236}">
                <a16:creationId xmlns:a16="http://schemas.microsoft.com/office/drawing/2014/main" id="{827490BD-B371-E479-C25E-5879FDD08DC7}"/>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4" name="Rectangle 4">
            <a:extLst>
              <a:ext uri="{FF2B5EF4-FFF2-40B4-BE49-F238E27FC236}">
                <a16:creationId xmlns:a16="http://schemas.microsoft.com/office/drawing/2014/main" id="{5CC24637-EEAF-20AB-0B6F-95F1BB6636CD}"/>
              </a:ext>
            </a:extLst>
          </p:cNvPr>
          <p:cNvSpPr/>
          <p:nvPr/>
        </p:nvSpPr>
        <p:spPr>
          <a:xfrm>
            <a:off x="0" y="1078169"/>
            <a:ext cx="9144000" cy="5779830"/>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pic>
        <p:nvPicPr>
          <p:cNvPr id="5" name="Picture 2">
            <a:extLst>
              <a:ext uri="{FF2B5EF4-FFF2-40B4-BE49-F238E27FC236}">
                <a16:creationId xmlns:a16="http://schemas.microsoft.com/office/drawing/2014/main" id="{CAEC2AAF-0422-89F4-D793-2207EA4BA0DB}"/>
              </a:ext>
            </a:extLst>
          </p:cNvPr>
          <p:cNvPicPr>
            <a:picLocks noChangeAspect="1"/>
          </p:cNvPicPr>
          <p:nvPr/>
        </p:nvPicPr>
        <p:blipFill>
          <a:blip r:embed="rId2"/>
          <a:stretch>
            <a:fillRect/>
          </a:stretch>
        </p:blipFill>
        <p:spPr>
          <a:xfrm>
            <a:off x="4041702" y="258043"/>
            <a:ext cx="1244845" cy="1152464"/>
          </a:xfrm>
          <a:prstGeom prst="rect">
            <a:avLst/>
          </a:prstGeom>
          <a:noFill/>
          <a:ln cap="flat">
            <a:noFill/>
          </a:ln>
        </p:spPr>
      </p:pic>
      <p:sp>
        <p:nvSpPr>
          <p:cNvPr id="6" name="Title 1">
            <a:extLst>
              <a:ext uri="{FF2B5EF4-FFF2-40B4-BE49-F238E27FC236}">
                <a16:creationId xmlns:a16="http://schemas.microsoft.com/office/drawing/2014/main" id="{035E27D5-8063-FE6E-7F44-B0AE0AFA8545}"/>
              </a:ext>
            </a:extLst>
          </p:cNvPr>
          <p:cNvSpPr txBox="1">
            <a:spLocks noGrp="1"/>
          </p:cNvSpPr>
          <p:nvPr>
            <p:ph type="title"/>
          </p:nvPr>
        </p:nvSpPr>
        <p:spPr>
          <a:xfrm>
            <a:off x="803510" y="1992569"/>
            <a:ext cx="7548920" cy="2149525"/>
          </a:xfrm>
        </p:spPr>
        <p:txBody>
          <a:bodyPr wrap="none" anchor="t"/>
          <a:lstStyle>
            <a:lvl1pPr>
              <a:defRPr sz="4500">
                <a:solidFill>
                  <a:srgbClr val="FFFFFF"/>
                </a:solidFill>
              </a:defRPr>
            </a:lvl1pPr>
          </a:lstStyle>
          <a:p>
            <a:pPr lvl="0"/>
            <a:r>
              <a:rPr lang="en-US"/>
              <a:t>Click to edit Master title style</a:t>
            </a:r>
            <a:endParaRPr lang="en-GB"/>
          </a:p>
        </p:txBody>
      </p:sp>
      <p:cxnSp>
        <p:nvCxnSpPr>
          <p:cNvPr id="7" name="Straight Connector 6">
            <a:extLst>
              <a:ext uri="{FF2B5EF4-FFF2-40B4-BE49-F238E27FC236}">
                <a16:creationId xmlns:a16="http://schemas.microsoft.com/office/drawing/2014/main" id="{50E467F6-58C5-3268-151B-1A5EA96955D7}"/>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8" name="Rectangle 10">
            <a:extLst>
              <a:ext uri="{FF2B5EF4-FFF2-40B4-BE49-F238E27FC236}">
                <a16:creationId xmlns:a16="http://schemas.microsoft.com/office/drawing/2014/main" id="{BE699DB9-76E3-667A-ABB2-291CB77E0334}"/>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9" name="Subtitle 2">
            <a:extLst>
              <a:ext uri="{FF2B5EF4-FFF2-40B4-BE49-F238E27FC236}">
                <a16:creationId xmlns:a16="http://schemas.microsoft.com/office/drawing/2014/main" id="{40F6D970-C070-2E7E-A8C6-F7C4D318E266}"/>
              </a:ext>
            </a:extLst>
          </p:cNvPr>
          <p:cNvSpPr txBox="1">
            <a:spLocks noGrp="1"/>
          </p:cNvSpPr>
          <p:nvPr>
            <p:ph type="subTitle" idx="4294967295"/>
          </p:nvPr>
        </p:nvSpPr>
        <p:spPr>
          <a:xfrm>
            <a:off x="803510" y="4418051"/>
            <a:ext cx="7548920" cy="897757"/>
          </a:xfrm>
        </p:spPr>
        <p:txBody>
          <a:bodyPr/>
          <a:lstStyle>
            <a:lvl1pPr marL="0" indent="0">
              <a:buNone/>
              <a:defRPr sz="2100">
                <a:solidFill>
                  <a:srgbClr val="FFC000"/>
                </a:solidFill>
              </a:defRPr>
            </a:lvl1pPr>
          </a:lstStyle>
          <a:p>
            <a:pPr lvl="0"/>
            <a:r>
              <a:rPr lang="en-US"/>
              <a:t>Click to edit Master subtitle style</a:t>
            </a:r>
            <a:endParaRPr lang="en-GB"/>
          </a:p>
        </p:txBody>
      </p:sp>
      <p:sp>
        <p:nvSpPr>
          <p:cNvPr id="10" name="Text Placeholder 18">
            <a:extLst>
              <a:ext uri="{FF2B5EF4-FFF2-40B4-BE49-F238E27FC236}">
                <a16:creationId xmlns:a16="http://schemas.microsoft.com/office/drawing/2014/main" id="{C40FAA62-6DAB-28CF-7710-C2585508FB73}"/>
              </a:ext>
            </a:extLst>
          </p:cNvPr>
          <p:cNvSpPr txBox="1">
            <a:spLocks noGrp="1"/>
          </p:cNvSpPr>
          <p:nvPr>
            <p:ph type="body" idx="4294967295"/>
          </p:nvPr>
        </p:nvSpPr>
        <p:spPr>
          <a:xfrm>
            <a:off x="4572000" y="5557906"/>
            <a:ext cx="3780239" cy="528998"/>
          </a:xfrm>
        </p:spPr>
        <p:txBody>
          <a:bodyPr/>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854949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23E875FA-F883-B876-56F0-B91A1A73A657}"/>
              </a:ext>
            </a:extLst>
          </p:cNvPr>
          <p:cNvPicPr>
            <a:picLocks noChangeAspect="1"/>
          </p:cNvPicPr>
          <p:nvPr/>
        </p:nvPicPr>
        <p:blipFill>
          <a:blip r:embed="rId2"/>
          <a:srcRect/>
          <a:stretch>
            <a:fillRect/>
          </a:stretch>
        </p:blipFill>
        <p:spPr>
          <a:xfrm>
            <a:off x="0" y="1850288"/>
            <a:ext cx="9144000" cy="5018346"/>
          </a:xfrm>
          <a:prstGeom prst="rect">
            <a:avLst/>
          </a:prstGeom>
          <a:noFill/>
          <a:ln cap="flat">
            <a:noFill/>
          </a:ln>
        </p:spPr>
      </p:pic>
      <p:sp>
        <p:nvSpPr>
          <p:cNvPr id="3" name="Slide Number Placeholder 3">
            <a:extLst>
              <a:ext uri="{FF2B5EF4-FFF2-40B4-BE49-F238E27FC236}">
                <a16:creationId xmlns:a16="http://schemas.microsoft.com/office/drawing/2014/main" id="{C4085FDE-75D1-D5B0-2702-7FA33CE191CD}"/>
              </a:ext>
            </a:extLst>
          </p:cNvPr>
          <p:cNvSpPr txBox="1">
            <a:spLocks noGrp="1"/>
          </p:cNvSpPr>
          <p:nvPr>
            <p:ph type="sldNum" sz="quarter" idx="8"/>
          </p:nvPr>
        </p:nvSpPr>
        <p:spPr/>
        <p:txBody>
          <a:bodyPr/>
          <a:lstStyle>
            <a:lvl1pPr>
              <a:defRPr/>
            </a:lvl1pPr>
          </a:lstStyle>
          <a:p>
            <a:pPr lvl="0"/>
            <a:fld id="{54F6D928-434C-429F-8BC9-D947C4237144}" type="slidenum">
              <a:t>‹#›</a:t>
            </a:fld>
            <a:endParaRPr lang="en-GB"/>
          </a:p>
        </p:txBody>
      </p:sp>
      <p:sp>
        <p:nvSpPr>
          <p:cNvPr id="4" name="Rectangle 1">
            <a:extLst>
              <a:ext uri="{FF2B5EF4-FFF2-40B4-BE49-F238E27FC236}">
                <a16:creationId xmlns:a16="http://schemas.microsoft.com/office/drawing/2014/main" id="{C3F5C238-8915-D677-2678-10A3D48FAA13}"/>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5" name="Rectangle 4">
            <a:extLst>
              <a:ext uri="{FF2B5EF4-FFF2-40B4-BE49-F238E27FC236}">
                <a16:creationId xmlns:a16="http://schemas.microsoft.com/office/drawing/2014/main" id="{EBB3AB5A-5C27-9490-D50E-B21DE1588293}"/>
              </a:ext>
            </a:extLst>
          </p:cNvPr>
          <p:cNvSpPr/>
          <p:nvPr/>
        </p:nvSpPr>
        <p:spPr>
          <a:xfrm>
            <a:off x="0" y="1078178"/>
            <a:ext cx="9144000" cy="2890802"/>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pic>
        <p:nvPicPr>
          <p:cNvPr id="6" name="Picture 2">
            <a:extLst>
              <a:ext uri="{FF2B5EF4-FFF2-40B4-BE49-F238E27FC236}">
                <a16:creationId xmlns:a16="http://schemas.microsoft.com/office/drawing/2014/main" id="{97A64085-478C-F3C9-ACEA-DC9344D8239D}"/>
              </a:ext>
            </a:extLst>
          </p:cNvPr>
          <p:cNvPicPr>
            <a:picLocks noChangeAspect="1"/>
          </p:cNvPicPr>
          <p:nvPr/>
        </p:nvPicPr>
        <p:blipFill>
          <a:blip r:embed="rId3"/>
          <a:stretch>
            <a:fillRect/>
          </a:stretch>
        </p:blipFill>
        <p:spPr>
          <a:xfrm>
            <a:off x="4041702" y="258043"/>
            <a:ext cx="1244845" cy="1152464"/>
          </a:xfrm>
          <a:prstGeom prst="rect">
            <a:avLst/>
          </a:prstGeom>
          <a:noFill/>
          <a:ln cap="flat">
            <a:noFill/>
          </a:ln>
        </p:spPr>
      </p:pic>
      <p:sp>
        <p:nvSpPr>
          <p:cNvPr id="7" name="Title 1">
            <a:extLst>
              <a:ext uri="{FF2B5EF4-FFF2-40B4-BE49-F238E27FC236}">
                <a16:creationId xmlns:a16="http://schemas.microsoft.com/office/drawing/2014/main" id="{D52A80CE-BB8A-616C-97BB-F5FE9664DCA7}"/>
              </a:ext>
            </a:extLst>
          </p:cNvPr>
          <p:cNvSpPr txBox="1">
            <a:spLocks noGrp="1"/>
          </p:cNvSpPr>
          <p:nvPr>
            <p:ph type="title"/>
          </p:nvPr>
        </p:nvSpPr>
        <p:spPr>
          <a:xfrm>
            <a:off x="803510" y="1992569"/>
            <a:ext cx="7548920" cy="872648"/>
          </a:xfrm>
        </p:spPr>
        <p:txBody>
          <a:bodyPr anchor="t">
            <a:normAutofit/>
          </a:bodyPr>
          <a:lstStyle>
            <a:lvl1pPr>
              <a:defRPr sz="4500">
                <a:solidFill>
                  <a:srgbClr val="FFFFFF"/>
                </a:solidFill>
              </a:defRPr>
            </a:lvl1pPr>
          </a:lstStyle>
          <a:p>
            <a:pPr lvl="0"/>
            <a:r>
              <a:rPr lang="en-US"/>
              <a:t>Click to edit Master title style</a:t>
            </a:r>
            <a:endParaRPr lang="en-GB"/>
          </a:p>
        </p:txBody>
      </p:sp>
      <p:cxnSp>
        <p:nvCxnSpPr>
          <p:cNvPr id="8" name="Straight Connector 6">
            <a:extLst>
              <a:ext uri="{FF2B5EF4-FFF2-40B4-BE49-F238E27FC236}">
                <a16:creationId xmlns:a16="http://schemas.microsoft.com/office/drawing/2014/main" id="{0B3BF9D9-9898-622A-3984-8F0653FA34A8}"/>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9" name="Rectangle 10">
            <a:extLst>
              <a:ext uri="{FF2B5EF4-FFF2-40B4-BE49-F238E27FC236}">
                <a16:creationId xmlns:a16="http://schemas.microsoft.com/office/drawing/2014/main" id="{24431346-B11C-D8D2-3567-6E21442D15FB}"/>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10" name="Subtitle 2">
            <a:extLst>
              <a:ext uri="{FF2B5EF4-FFF2-40B4-BE49-F238E27FC236}">
                <a16:creationId xmlns:a16="http://schemas.microsoft.com/office/drawing/2014/main" id="{593CED99-F23D-2BFF-B6A8-246C23F2A0F9}"/>
              </a:ext>
            </a:extLst>
          </p:cNvPr>
          <p:cNvSpPr txBox="1">
            <a:spLocks noGrp="1"/>
          </p:cNvSpPr>
          <p:nvPr>
            <p:ph type="subTitle" idx="4294967295"/>
          </p:nvPr>
        </p:nvSpPr>
        <p:spPr>
          <a:xfrm>
            <a:off x="803510" y="3067464"/>
            <a:ext cx="7548920" cy="897757"/>
          </a:xfrm>
        </p:spPr>
        <p:txBody>
          <a:bodyPr/>
          <a:lstStyle>
            <a:lvl1pPr marL="0" indent="0">
              <a:buNone/>
              <a:defRPr sz="2100">
                <a:solidFill>
                  <a:srgbClr val="FFC000"/>
                </a:solidFill>
              </a:defRPr>
            </a:lvl1pPr>
          </a:lstStyle>
          <a:p>
            <a:pPr lvl="0"/>
            <a:r>
              <a:rPr lang="en-US"/>
              <a:t>Click to edit Master subtitle style</a:t>
            </a:r>
            <a:endParaRPr lang="en-GB"/>
          </a:p>
        </p:txBody>
      </p:sp>
      <p:sp>
        <p:nvSpPr>
          <p:cNvPr id="11" name="Text Placeholder 18">
            <a:extLst>
              <a:ext uri="{FF2B5EF4-FFF2-40B4-BE49-F238E27FC236}">
                <a16:creationId xmlns:a16="http://schemas.microsoft.com/office/drawing/2014/main" id="{C1A62D58-04E2-F7CB-7028-4E2B595EF8AC}"/>
              </a:ext>
            </a:extLst>
          </p:cNvPr>
          <p:cNvSpPr txBox="1">
            <a:spLocks noGrp="1"/>
          </p:cNvSpPr>
          <p:nvPr>
            <p:ph type="body" idx="4294967295"/>
          </p:nvPr>
        </p:nvSpPr>
        <p:spPr>
          <a:xfrm>
            <a:off x="4572000" y="5783534"/>
            <a:ext cx="3780239" cy="528998"/>
          </a:xfrm>
        </p:spPr>
        <p:txBody>
          <a:bodyPr anchor="b"/>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3934275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091113DF-CC7B-5FE6-5811-CEF19B59A8B2}"/>
              </a:ext>
            </a:extLst>
          </p:cNvPr>
          <p:cNvPicPr>
            <a:picLocks noChangeAspect="1"/>
          </p:cNvPicPr>
          <p:nvPr/>
        </p:nvPicPr>
        <p:blipFill>
          <a:blip r:embed="rId2"/>
          <a:stretch>
            <a:fillRect/>
          </a:stretch>
        </p:blipFill>
        <p:spPr>
          <a:xfrm>
            <a:off x="0" y="802221"/>
            <a:ext cx="9144000" cy="6059198"/>
          </a:xfrm>
          <a:prstGeom prst="rect">
            <a:avLst/>
          </a:prstGeom>
          <a:noFill/>
          <a:ln cap="flat">
            <a:noFill/>
          </a:ln>
        </p:spPr>
      </p:pic>
      <p:sp>
        <p:nvSpPr>
          <p:cNvPr id="3" name="Rectangle 13">
            <a:extLst>
              <a:ext uri="{FF2B5EF4-FFF2-40B4-BE49-F238E27FC236}">
                <a16:creationId xmlns:a16="http://schemas.microsoft.com/office/drawing/2014/main" id="{84E5A550-8B86-B80F-A78D-43A2CB8FF24F}"/>
              </a:ext>
            </a:extLst>
          </p:cNvPr>
          <p:cNvSpPr/>
          <p:nvPr/>
        </p:nvSpPr>
        <p:spPr>
          <a:xfrm>
            <a:off x="3968" y="1078178"/>
            <a:ext cx="9148014" cy="5783241"/>
          </a:xfrm>
          <a:prstGeom prst="rect">
            <a:avLst/>
          </a:prstGeom>
          <a:solidFill>
            <a:srgbClr val="024EA2">
              <a:alpha val="7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ED8D2F"/>
              </a:solidFill>
              <a:uFillTx/>
              <a:latin typeface="Arial"/>
            </a:endParaRPr>
          </a:p>
        </p:txBody>
      </p:sp>
      <p:sp>
        <p:nvSpPr>
          <p:cNvPr id="4" name="Rectangle 1">
            <a:extLst>
              <a:ext uri="{FF2B5EF4-FFF2-40B4-BE49-F238E27FC236}">
                <a16:creationId xmlns:a16="http://schemas.microsoft.com/office/drawing/2014/main" id="{08BE02E1-C667-6D3C-1028-5D4222A567A4}"/>
              </a:ext>
            </a:extLst>
          </p:cNvPr>
          <p:cNvSpPr/>
          <p:nvPr/>
        </p:nvSpPr>
        <p:spPr>
          <a:xfrm>
            <a:off x="0" y="0"/>
            <a:ext cx="9144000" cy="1078169"/>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5" name="Title 1">
            <a:extLst>
              <a:ext uri="{FF2B5EF4-FFF2-40B4-BE49-F238E27FC236}">
                <a16:creationId xmlns:a16="http://schemas.microsoft.com/office/drawing/2014/main" id="{2937204D-8583-36DC-C2D9-FDBB4D39AA65}"/>
              </a:ext>
            </a:extLst>
          </p:cNvPr>
          <p:cNvSpPr txBox="1">
            <a:spLocks noGrp="1"/>
          </p:cNvSpPr>
          <p:nvPr>
            <p:ph type="title"/>
          </p:nvPr>
        </p:nvSpPr>
        <p:spPr>
          <a:xfrm>
            <a:off x="803510" y="1992569"/>
            <a:ext cx="7548920" cy="2149525"/>
          </a:xfrm>
        </p:spPr>
        <p:txBody>
          <a:bodyPr wrap="none" anchor="t"/>
          <a:lstStyle>
            <a:lvl1pPr>
              <a:defRPr sz="4500">
                <a:solidFill>
                  <a:srgbClr val="FFFFFF"/>
                </a:solidFill>
              </a:defRPr>
            </a:lvl1pPr>
          </a:lstStyle>
          <a:p>
            <a:pPr lvl="0"/>
            <a:r>
              <a:rPr lang="en-US"/>
              <a:t>Click to edit Master title style</a:t>
            </a:r>
            <a:endParaRPr lang="en-GB"/>
          </a:p>
        </p:txBody>
      </p:sp>
      <p:cxnSp>
        <p:nvCxnSpPr>
          <p:cNvPr id="6" name="Straight Connector 6">
            <a:extLst>
              <a:ext uri="{FF2B5EF4-FFF2-40B4-BE49-F238E27FC236}">
                <a16:creationId xmlns:a16="http://schemas.microsoft.com/office/drawing/2014/main" id="{C72B9F2C-E3BE-4EEC-9DDD-BF4889CB62CB}"/>
              </a:ext>
            </a:extLst>
          </p:cNvPr>
          <p:cNvCxnSpPr/>
          <p:nvPr/>
        </p:nvCxnSpPr>
        <p:spPr>
          <a:xfrm>
            <a:off x="628650" y="1978926"/>
            <a:ext cx="0" cy="4879074"/>
          </a:xfrm>
          <a:prstGeom prst="straightConnector1">
            <a:avLst/>
          </a:prstGeom>
          <a:noFill/>
          <a:ln w="28575" cap="flat">
            <a:solidFill>
              <a:srgbClr val="FFC000"/>
            </a:solidFill>
            <a:prstDash val="solid"/>
            <a:miter/>
          </a:ln>
        </p:spPr>
      </p:cxnSp>
      <p:sp>
        <p:nvSpPr>
          <p:cNvPr id="7" name="Rectangle 10">
            <a:extLst>
              <a:ext uri="{FF2B5EF4-FFF2-40B4-BE49-F238E27FC236}">
                <a16:creationId xmlns:a16="http://schemas.microsoft.com/office/drawing/2014/main" id="{40377D38-5ADA-CB49-9735-5BE8D7A5F5CB}"/>
              </a:ext>
            </a:extLst>
          </p:cNvPr>
          <p:cNvSpPr/>
          <p:nvPr/>
        </p:nvSpPr>
        <p:spPr>
          <a:xfrm>
            <a:off x="4305873" y="6619167"/>
            <a:ext cx="530553" cy="240596"/>
          </a:xfrm>
          <a:prstGeom prst="rect">
            <a:avLst/>
          </a:prstGeom>
          <a:solidFill>
            <a:srgbClr val="0044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8" name="Subtitle 2">
            <a:extLst>
              <a:ext uri="{FF2B5EF4-FFF2-40B4-BE49-F238E27FC236}">
                <a16:creationId xmlns:a16="http://schemas.microsoft.com/office/drawing/2014/main" id="{49C5EAEA-FDAE-5C31-55A3-E6DDBDFF6CD3}"/>
              </a:ext>
            </a:extLst>
          </p:cNvPr>
          <p:cNvSpPr txBox="1">
            <a:spLocks noGrp="1"/>
          </p:cNvSpPr>
          <p:nvPr>
            <p:ph type="subTitle" idx="4294967295"/>
          </p:nvPr>
        </p:nvSpPr>
        <p:spPr>
          <a:xfrm>
            <a:off x="803510" y="4418051"/>
            <a:ext cx="7548920" cy="897757"/>
          </a:xfrm>
        </p:spPr>
        <p:txBody>
          <a:bodyPr wrap="none"/>
          <a:lstStyle>
            <a:lvl1pPr marL="0" indent="0">
              <a:buNone/>
              <a:defRPr sz="2100">
                <a:solidFill>
                  <a:srgbClr val="FFC000"/>
                </a:solidFill>
              </a:defRPr>
            </a:lvl1pPr>
          </a:lstStyle>
          <a:p>
            <a:pPr lvl="0"/>
            <a:r>
              <a:rPr lang="en-US"/>
              <a:t>Click to edit Master subtitle style</a:t>
            </a:r>
            <a:endParaRPr lang="en-GB"/>
          </a:p>
        </p:txBody>
      </p:sp>
      <p:pic>
        <p:nvPicPr>
          <p:cNvPr id="9" name="Picture 2">
            <a:extLst>
              <a:ext uri="{FF2B5EF4-FFF2-40B4-BE49-F238E27FC236}">
                <a16:creationId xmlns:a16="http://schemas.microsoft.com/office/drawing/2014/main" id="{EDF410F2-5C26-ADBA-94D7-A1FD34C2047D}"/>
              </a:ext>
            </a:extLst>
          </p:cNvPr>
          <p:cNvPicPr>
            <a:picLocks noChangeAspect="1"/>
          </p:cNvPicPr>
          <p:nvPr/>
        </p:nvPicPr>
        <p:blipFill>
          <a:blip r:embed="rId3"/>
          <a:stretch>
            <a:fillRect/>
          </a:stretch>
        </p:blipFill>
        <p:spPr>
          <a:xfrm>
            <a:off x="4041702" y="258043"/>
            <a:ext cx="1244845" cy="1152464"/>
          </a:xfrm>
          <a:prstGeom prst="rect">
            <a:avLst/>
          </a:prstGeom>
          <a:noFill/>
          <a:ln cap="flat">
            <a:noFill/>
          </a:ln>
        </p:spPr>
      </p:pic>
      <p:sp>
        <p:nvSpPr>
          <p:cNvPr id="10" name="Text Placeholder 18">
            <a:extLst>
              <a:ext uri="{FF2B5EF4-FFF2-40B4-BE49-F238E27FC236}">
                <a16:creationId xmlns:a16="http://schemas.microsoft.com/office/drawing/2014/main" id="{B9EF1D19-6791-5571-D0E3-43FFD8688A25}"/>
              </a:ext>
            </a:extLst>
          </p:cNvPr>
          <p:cNvSpPr txBox="1">
            <a:spLocks noGrp="1"/>
          </p:cNvSpPr>
          <p:nvPr>
            <p:ph type="body" idx="4294967295"/>
          </p:nvPr>
        </p:nvSpPr>
        <p:spPr>
          <a:xfrm>
            <a:off x="4572000" y="5557906"/>
            <a:ext cx="3780239" cy="528998"/>
          </a:xfrm>
        </p:spPr>
        <p:txBody>
          <a:bodyPr wrap="none"/>
          <a:lstStyle>
            <a:lvl1pPr marL="0" indent="0" algn="r">
              <a:buNone/>
              <a:defRPr sz="1650" i="1">
                <a:solidFill>
                  <a:srgbClr val="FFFFFF"/>
                </a:solidFill>
              </a:defRPr>
            </a:lvl1pPr>
          </a:lstStyle>
          <a:p>
            <a:pPr lvl="0"/>
            <a:r>
              <a:rPr lang="en-US"/>
              <a:t>Edit Master text styles</a:t>
            </a:r>
          </a:p>
        </p:txBody>
      </p:sp>
    </p:spTree>
    <p:extLst>
      <p:ext uri="{BB962C8B-B14F-4D97-AF65-F5344CB8AC3E}">
        <p14:creationId xmlns:p14="http://schemas.microsoft.com/office/powerpoint/2010/main" val="1245180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67E5149-50BC-A04F-35B6-3D963ADCFA73}"/>
              </a:ext>
            </a:extLst>
          </p:cNvPr>
          <p:cNvSpPr/>
          <p:nvPr/>
        </p:nvSpPr>
        <p:spPr>
          <a:xfrm>
            <a:off x="0" y="0"/>
            <a:ext cx="9144000" cy="6858000"/>
          </a:xfrm>
          <a:prstGeom prst="rect">
            <a:avLst/>
          </a:prstGeom>
          <a:solidFill>
            <a:srgbClr val="0356B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Title 1">
            <a:extLst>
              <a:ext uri="{FF2B5EF4-FFF2-40B4-BE49-F238E27FC236}">
                <a16:creationId xmlns:a16="http://schemas.microsoft.com/office/drawing/2014/main" id="{57CF0992-CC97-CE6B-C4C2-21DC4EF82BCE}"/>
              </a:ext>
            </a:extLst>
          </p:cNvPr>
          <p:cNvSpPr txBox="1">
            <a:spLocks noGrp="1"/>
          </p:cNvSpPr>
          <p:nvPr>
            <p:ph type="ctrTitle"/>
          </p:nvPr>
        </p:nvSpPr>
        <p:spPr>
          <a:xfrm>
            <a:off x="802642" y="1122361"/>
            <a:ext cx="8007025" cy="2387598"/>
          </a:xfrm>
        </p:spPr>
        <p:txBody>
          <a:bodyPr/>
          <a:lstStyle>
            <a:lvl1pPr>
              <a:defRPr sz="4500">
                <a:solidFill>
                  <a:srgbClr val="FFC000"/>
                </a:solidFill>
              </a:defRPr>
            </a:lvl1pPr>
          </a:lstStyle>
          <a:p>
            <a:pPr lvl="0"/>
            <a:r>
              <a:rPr lang="en-US"/>
              <a:t>Click to edit Master title style</a:t>
            </a:r>
            <a:endParaRPr lang="en-GB"/>
          </a:p>
        </p:txBody>
      </p:sp>
      <p:sp>
        <p:nvSpPr>
          <p:cNvPr id="4" name="Subtitle 2">
            <a:extLst>
              <a:ext uri="{FF2B5EF4-FFF2-40B4-BE49-F238E27FC236}">
                <a16:creationId xmlns:a16="http://schemas.microsoft.com/office/drawing/2014/main" id="{23E539BF-946F-656A-F879-B3420AE0A3A8}"/>
              </a:ext>
            </a:extLst>
          </p:cNvPr>
          <p:cNvSpPr txBox="1">
            <a:spLocks noGrp="1"/>
          </p:cNvSpPr>
          <p:nvPr>
            <p:ph type="subTitle" idx="1"/>
          </p:nvPr>
        </p:nvSpPr>
        <p:spPr>
          <a:xfrm>
            <a:off x="802642" y="3602041"/>
            <a:ext cx="8007025" cy="1655758"/>
          </a:xfrm>
        </p:spPr>
        <p:txBody>
          <a:bodyPr/>
          <a:lstStyle>
            <a:lvl1pPr marL="0" indent="0">
              <a:buNone/>
              <a:defRPr>
                <a:solidFill>
                  <a:srgbClr val="FFFFFF"/>
                </a:solidFill>
              </a:defRPr>
            </a:lvl1pPr>
          </a:lstStyle>
          <a:p>
            <a:pPr lvl="0"/>
            <a:r>
              <a:rPr lang="en-US"/>
              <a:t>Click to edit Master subtitle style</a:t>
            </a:r>
            <a:endParaRPr lang="en-GB"/>
          </a:p>
        </p:txBody>
      </p:sp>
      <p:sp>
        <p:nvSpPr>
          <p:cNvPr id="5" name="Slide Number Placeholder 5">
            <a:extLst>
              <a:ext uri="{FF2B5EF4-FFF2-40B4-BE49-F238E27FC236}">
                <a16:creationId xmlns:a16="http://schemas.microsoft.com/office/drawing/2014/main" id="{CA38C5F9-022E-1699-C553-F67DFDFA67BC}"/>
              </a:ext>
            </a:extLst>
          </p:cNvPr>
          <p:cNvSpPr txBox="1">
            <a:spLocks noGrp="1"/>
          </p:cNvSpPr>
          <p:nvPr>
            <p:ph type="sldNum" sz="quarter" idx="8"/>
          </p:nvPr>
        </p:nvSpPr>
        <p:spPr/>
        <p:txBody>
          <a:bodyPr/>
          <a:lstStyle>
            <a:lvl1pPr>
              <a:defRPr>
                <a:solidFill>
                  <a:srgbClr val="FFFFFF"/>
                </a:solidFill>
              </a:defRPr>
            </a:lvl1pPr>
          </a:lstStyle>
          <a:p>
            <a:pPr lvl="0"/>
            <a:fld id="{7C7D6B74-C623-4D6C-AC1D-17486FCF39A7}" type="slidenum">
              <a:t>‹#›</a:t>
            </a:fld>
            <a:endParaRPr lang="en-GB"/>
          </a:p>
        </p:txBody>
      </p:sp>
      <p:cxnSp>
        <p:nvCxnSpPr>
          <p:cNvPr id="6" name="Straight Connector 6">
            <a:extLst>
              <a:ext uri="{FF2B5EF4-FFF2-40B4-BE49-F238E27FC236}">
                <a16:creationId xmlns:a16="http://schemas.microsoft.com/office/drawing/2014/main" id="{77E181EE-4884-5D44-C941-35D8051433F5}"/>
              </a:ext>
            </a:extLst>
          </p:cNvPr>
          <p:cNvCxnSpPr/>
          <p:nvPr/>
        </p:nvCxnSpPr>
        <p:spPr>
          <a:xfrm>
            <a:off x="628650" y="0"/>
            <a:ext cx="0" cy="3295936"/>
          </a:xfrm>
          <a:prstGeom prst="straightConnector1">
            <a:avLst/>
          </a:prstGeom>
          <a:noFill/>
          <a:ln w="28575" cap="flat">
            <a:solidFill>
              <a:srgbClr val="FFC000"/>
            </a:solidFill>
            <a:prstDash val="solid"/>
            <a:miter/>
          </a:ln>
        </p:spPr>
      </p:cxnSp>
      <p:pic>
        <p:nvPicPr>
          <p:cNvPr id="7" name="Picture 8">
            <a:extLst>
              <a:ext uri="{FF2B5EF4-FFF2-40B4-BE49-F238E27FC236}">
                <a16:creationId xmlns:a16="http://schemas.microsoft.com/office/drawing/2014/main" id="{2611022F-E3D0-C964-434E-76D806827C95}"/>
              </a:ext>
            </a:extLst>
          </p:cNvPr>
          <p:cNvPicPr>
            <a:picLocks noChangeAspect="1"/>
          </p:cNvPicPr>
          <p:nvPr/>
        </p:nvPicPr>
        <p:blipFill>
          <a:blip r:embed="rId2"/>
          <a:stretch>
            <a:fillRect/>
          </a:stretch>
        </p:blipFill>
        <p:spPr>
          <a:xfrm>
            <a:off x="7520784" y="6045253"/>
            <a:ext cx="1288883" cy="451155"/>
          </a:xfrm>
          <a:prstGeom prst="rect">
            <a:avLst/>
          </a:prstGeom>
          <a:noFill/>
          <a:ln cap="flat">
            <a:noFill/>
          </a:ln>
        </p:spPr>
      </p:pic>
    </p:spTree>
    <p:extLst>
      <p:ext uri="{BB962C8B-B14F-4D97-AF65-F5344CB8AC3E}">
        <p14:creationId xmlns:p14="http://schemas.microsoft.com/office/powerpoint/2010/main" val="2903944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hapter Slide (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5888E37-7F79-D9C5-A549-016223F6BD7C}"/>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712DC8B6-454C-6645-8514-46C07FD6A415}"/>
              </a:ext>
            </a:extLst>
          </p:cNvPr>
          <p:cNvSpPr txBox="1">
            <a:spLocks noGrp="1"/>
          </p:cNvSpPr>
          <p:nvPr>
            <p:ph type="sldNum" sz="quarter" idx="8"/>
          </p:nvPr>
        </p:nvSpPr>
        <p:spPr/>
        <p:txBody>
          <a:bodyPr/>
          <a:lstStyle>
            <a:lvl1pPr>
              <a:defRPr/>
            </a:lvl1pPr>
          </a:lstStyle>
          <a:p>
            <a:pPr lvl="0"/>
            <a:fld id="{B09C6606-2813-4636-B875-9973CA6FEA46}" type="slidenum">
              <a:t>‹#›</a:t>
            </a:fld>
            <a:endParaRPr lang="en-GB"/>
          </a:p>
        </p:txBody>
      </p:sp>
      <p:pic>
        <p:nvPicPr>
          <p:cNvPr id="4" name="Picture 8">
            <a:extLst>
              <a:ext uri="{FF2B5EF4-FFF2-40B4-BE49-F238E27FC236}">
                <a16:creationId xmlns:a16="http://schemas.microsoft.com/office/drawing/2014/main" id="{E101938F-AD15-F51F-2FD9-471DC70488F7}"/>
              </a:ext>
            </a:extLst>
          </p:cNvPr>
          <p:cNvPicPr>
            <a:picLocks noChangeAspect="1"/>
          </p:cNvPicPr>
          <p:nvPr/>
        </p:nvPicPr>
        <p:blipFill>
          <a:blip r:embed="rId2"/>
          <a:stretch>
            <a:fillRect/>
          </a:stretch>
        </p:blipFill>
        <p:spPr>
          <a:xfrm>
            <a:off x="7525393" y="6045866"/>
            <a:ext cx="1287146" cy="450543"/>
          </a:xfrm>
          <a:prstGeom prst="rect">
            <a:avLst/>
          </a:prstGeom>
          <a:noFill/>
          <a:ln cap="flat">
            <a:noFill/>
          </a:ln>
        </p:spPr>
      </p:pic>
      <p:sp>
        <p:nvSpPr>
          <p:cNvPr id="5" name="Title 1">
            <a:extLst>
              <a:ext uri="{FF2B5EF4-FFF2-40B4-BE49-F238E27FC236}">
                <a16:creationId xmlns:a16="http://schemas.microsoft.com/office/drawing/2014/main" id="{4B8E2027-B3B0-6E5D-8C1F-5D56ADCA542A}"/>
              </a:ext>
            </a:extLst>
          </p:cNvPr>
          <p:cNvSpPr txBox="1">
            <a:spLocks noGrp="1"/>
          </p:cNvSpPr>
          <p:nvPr>
            <p:ph type="title"/>
          </p:nvPr>
        </p:nvSpPr>
        <p:spPr>
          <a:xfrm>
            <a:off x="807762" y="1122361"/>
            <a:ext cx="7617226" cy="2387598"/>
          </a:xfrm>
        </p:spPr>
        <p:txBody>
          <a:bodyPr/>
          <a:lstStyle>
            <a:lvl1pPr>
              <a:defRPr sz="4500"/>
            </a:lvl1pPr>
          </a:lstStyle>
          <a:p>
            <a:pPr lvl="0"/>
            <a:r>
              <a:rPr lang="en-US"/>
              <a:t>Click to edit Master title style</a:t>
            </a:r>
            <a:endParaRPr lang="en-GB"/>
          </a:p>
        </p:txBody>
      </p:sp>
      <p:cxnSp>
        <p:nvCxnSpPr>
          <p:cNvPr id="6" name="Straight Connector 12">
            <a:extLst>
              <a:ext uri="{FF2B5EF4-FFF2-40B4-BE49-F238E27FC236}">
                <a16:creationId xmlns:a16="http://schemas.microsoft.com/office/drawing/2014/main" id="{3388358B-FFD3-C910-D93E-9A851D7A10C5}"/>
              </a:ext>
            </a:extLst>
          </p:cNvPr>
          <p:cNvCxnSpPr/>
          <p:nvPr/>
        </p:nvCxnSpPr>
        <p:spPr>
          <a:xfrm>
            <a:off x="628650" y="0"/>
            <a:ext cx="0" cy="3295936"/>
          </a:xfrm>
          <a:prstGeom prst="straightConnector1">
            <a:avLst/>
          </a:prstGeom>
          <a:noFill/>
          <a:ln w="28575" cap="flat">
            <a:solidFill>
              <a:srgbClr val="034EA2"/>
            </a:solidFill>
            <a:prstDash val="solid"/>
            <a:miter/>
          </a:ln>
        </p:spPr>
      </p:cxnSp>
      <p:sp>
        <p:nvSpPr>
          <p:cNvPr id="7" name="Subtitle 2">
            <a:extLst>
              <a:ext uri="{FF2B5EF4-FFF2-40B4-BE49-F238E27FC236}">
                <a16:creationId xmlns:a16="http://schemas.microsoft.com/office/drawing/2014/main" id="{B0CED273-F5B8-667B-1BF0-7A2250157AF3}"/>
              </a:ext>
            </a:extLst>
          </p:cNvPr>
          <p:cNvSpPr txBox="1">
            <a:spLocks noGrp="1"/>
          </p:cNvSpPr>
          <p:nvPr>
            <p:ph type="subTitle" idx="4294967295"/>
          </p:nvPr>
        </p:nvSpPr>
        <p:spPr>
          <a:xfrm>
            <a:off x="802642" y="3602041"/>
            <a:ext cx="7617226" cy="1655758"/>
          </a:xfrm>
        </p:spPr>
        <p:txBody>
          <a:bodyPr/>
          <a:lstStyle>
            <a:lvl1pPr marL="0" indent="0">
              <a:buNone/>
              <a:defRPr/>
            </a:lvl1pPr>
          </a:lstStyle>
          <a:p>
            <a:pPr lvl="0"/>
            <a:r>
              <a:rPr lang="en-US"/>
              <a:t>Click to edit Master subtitle style</a:t>
            </a:r>
            <a:endParaRPr lang="en-GB"/>
          </a:p>
        </p:txBody>
      </p:sp>
    </p:spTree>
    <p:extLst>
      <p:ext uri="{BB962C8B-B14F-4D97-AF65-F5344CB8AC3E}">
        <p14:creationId xmlns:p14="http://schemas.microsoft.com/office/powerpoint/2010/main" val="1396962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st slide (option 1)">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BEAC2A7-4E20-DD32-FCC7-225C237427F8}"/>
              </a:ext>
            </a:extLst>
          </p:cNvPr>
          <p:cNvSpPr/>
          <p:nvPr/>
        </p:nvSpPr>
        <p:spPr>
          <a:xfrm>
            <a:off x="0" y="0"/>
            <a:ext cx="9144000" cy="3429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001C2478-C3C9-F4FE-B8B3-3FEF9F01A58D}"/>
              </a:ext>
            </a:extLst>
          </p:cNvPr>
          <p:cNvSpPr txBox="1">
            <a:spLocks noGrp="1"/>
          </p:cNvSpPr>
          <p:nvPr>
            <p:ph type="sldNum" sz="quarter" idx="8"/>
          </p:nvPr>
        </p:nvSpPr>
        <p:spPr/>
        <p:txBody>
          <a:bodyPr/>
          <a:lstStyle>
            <a:lvl1pPr>
              <a:defRPr/>
            </a:lvl1pPr>
          </a:lstStyle>
          <a:p>
            <a:pPr lvl="0"/>
            <a:fld id="{9FD768FF-E290-4011-B93A-A6ECDEDF7885}" type="slidenum">
              <a:t>‹#›</a:t>
            </a:fld>
            <a:endParaRPr lang="en-GB"/>
          </a:p>
        </p:txBody>
      </p:sp>
      <p:sp>
        <p:nvSpPr>
          <p:cNvPr id="4" name="Title 1">
            <a:extLst>
              <a:ext uri="{FF2B5EF4-FFF2-40B4-BE49-F238E27FC236}">
                <a16:creationId xmlns:a16="http://schemas.microsoft.com/office/drawing/2014/main" id="{07A91721-7C92-155A-8083-FE41A4202DC3}"/>
              </a:ext>
            </a:extLst>
          </p:cNvPr>
          <p:cNvSpPr txBox="1">
            <a:spLocks noGrp="1"/>
          </p:cNvSpPr>
          <p:nvPr>
            <p:ph type="title"/>
          </p:nvPr>
        </p:nvSpPr>
        <p:spPr>
          <a:xfrm>
            <a:off x="807762" y="1122361"/>
            <a:ext cx="7617226" cy="1240347"/>
          </a:xfrm>
        </p:spPr>
        <p:txBody>
          <a:bodyPr/>
          <a:lstStyle>
            <a:lvl1pPr>
              <a:defRPr sz="4500"/>
            </a:lvl1pPr>
          </a:lstStyle>
          <a:p>
            <a:pPr lvl="0"/>
            <a:r>
              <a:rPr lang="en-US"/>
              <a:t>Click to edit Master title style</a:t>
            </a:r>
            <a:endParaRPr lang="en-GB"/>
          </a:p>
        </p:txBody>
      </p:sp>
      <p:cxnSp>
        <p:nvCxnSpPr>
          <p:cNvPr id="5" name="Straight Connector 12">
            <a:extLst>
              <a:ext uri="{FF2B5EF4-FFF2-40B4-BE49-F238E27FC236}">
                <a16:creationId xmlns:a16="http://schemas.microsoft.com/office/drawing/2014/main" id="{700F637D-34E0-3F9F-340C-6D595D2365AD}"/>
              </a:ext>
            </a:extLst>
          </p:cNvPr>
          <p:cNvCxnSpPr/>
          <p:nvPr/>
        </p:nvCxnSpPr>
        <p:spPr>
          <a:xfrm>
            <a:off x="628650" y="0"/>
            <a:ext cx="0" cy="2362709"/>
          </a:xfrm>
          <a:prstGeom prst="straightConnector1">
            <a:avLst/>
          </a:prstGeom>
          <a:noFill/>
          <a:ln w="28575" cap="flat">
            <a:solidFill>
              <a:srgbClr val="034EA2"/>
            </a:solidFill>
            <a:prstDash val="solid"/>
            <a:miter/>
          </a:ln>
        </p:spPr>
      </p:cxnSp>
      <p:sp>
        <p:nvSpPr>
          <p:cNvPr id="6" name="Subtitle 2">
            <a:extLst>
              <a:ext uri="{FF2B5EF4-FFF2-40B4-BE49-F238E27FC236}">
                <a16:creationId xmlns:a16="http://schemas.microsoft.com/office/drawing/2014/main" id="{92D7C43E-915A-D481-968E-1CB34A19483B}"/>
              </a:ext>
            </a:extLst>
          </p:cNvPr>
          <p:cNvSpPr txBox="1">
            <a:spLocks noGrp="1"/>
          </p:cNvSpPr>
          <p:nvPr>
            <p:ph type="subTitle" idx="4294967295"/>
          </p:nvPr>
        </p:nvSpPr>
        <p:spPr>
          <a:xfrm>
            <a:off x="628650" y="4160830"/>
            <a:ext cx="8167082" cy="1620143"/>
          </a:xfrm>
        </p:spPr>
        <p:txBody>
          <a:bodyPr/>
          <a:lstStyle>
            <a:lvl1pPr marL="0" indent="0">
              <a:buNone/>
              <a:defRPr sz="1050">
                <a:solidFill>
                  <a:srgbClr val="7F7F7F"/>
                </a:solidFill>
              </a:defRPr>
            </a:lvl1pPr>
          </a:lstStyle>
          <a:p>
            <a:pPr lvl="0"/>
            <a:r>
              <a:rPr lang="en-US"/>
              <a:t>Click to edit Master subtitle style</a:t>
            </a:r>
            <a:endParaRPr lang="en-GB"/>
          </a:p>
        </p:txBody>
      </p:sp>
    </p:spTree>
    <p:extLst>
      <p:ext uri="{BB962C8B-B14F-4D97-AF65-F5344CB8AC3E}">
        <p14:creationId xmlns:p14="http://schemas.microsoft.com/office/powerpoint/2010/main" val="398915877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st slide (option 2)">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A4C3A4A5-CCB1-90FB-3190-17309829269A}"/>
              </a:ext>
            </a:extLst>
          </p:cNvPr>
          <p:cNvSpPr/>
          <p:nvPr/>
        </p:nvSpPr>
        <p:spPr>
          <a:xfrm>
            <a:off x="0" y="0"/>
            <a:ext cx="9144000" cy="3429000"/>
          </a:xfrm>
          <a:prstGeom prst="rect">
            <a:avLst/>
          </a:prstGeom>
          <a:solidFill>
            <a:srgbClr val="034E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sp>
        <p:nvSpPr>
          <p:cNvPr id="3" name="Slide Number Placeholder 5">
            <a:extLst>
              <a:ext uri="{FF2B5EF4-FFF2-40B4-BE49-F238E27FC236}">
                <a16:creationId xmlns:a16="http://schemas.microsoft.com/office/drawing/2014/main" id="{D393866B-A79B-22D6-3330-2E814486F5CB}"/>
              </a:ext>
            </a:extLst>
          </p:cNvPr>
          <p:cNvSpPr txBox="1">
            <a:spLocks noGrp="1"/>
          </p:cNvSpPr>
          <p:nvPr>
            <p:ph type="sldNum" sz="quarter" idx="8"/>
          </p:nvPr>
        </p:nvSpPr>
        <p:spPr/>
        <p:txBody>
          <a:bodyPr/>
          <a:lstStyle>
            <a:lvl1pPr>
              <a:defRPr/>
            </a:lvl1pPr>
          </a:lstStyle>
          <a:p>
            <a:pPr lvl="0"/>
            <a:fld id="{F117F85B-53B6-4C94-A268-A71B8CD91D3C}" type="slidenum">
              <a:t>‹#›</a:t>
            </a:fld>
            <a:endParaRPr lang="en-GB"/>
          </a:p>
        </p:txBody>
      </p:sp>
      <p:sp>
        <p:nvSpPr>
          <p:cNvPr id="4" name="Title 1">
            <a:extLst>
              <a:ext uri="{FF2B5EF4-FFF2-40B4-BE49-F238E27FC236}">
                <a16:creationId xmlns:a16="http://schemas.microsoft.com/office/drawing/2014/main" id="{8AB08051-4FD9-DF04-C6FF-0EF97ED566F6}"/>
              </a:ext>
            </a:extLst>
          </p:cNvPr>
          <p:cNvSpPr txBox="1">
            <a:spLocks noGrp="1"/>
          </p:cNvSpPr>
          <p:nvPr>
            <p:ph type="title"/>
          </p:nvPr>
        </p:nvSpPr>
        <p:spPr>
          <a:xfrm>
            <a:off x="807762" y="1122361"/>
            <a:ext cx="7617226" cy="1240347"/>
          </a:xfrm>
        </p:spPr>
        <p:txBody>
          <a:bodyPr/>
          <a:lstStyle>
            <a:lvl1pPr>
              <a:defRPr sz="4500">
                <a:solidFill>
                  <a:srgbClr val="FFC000"/>
                </a:solidFill>
              </a:defRPr>
            </a:lvl1pPr>
          </a:lstStyle>
          <a:p>
            <a:pPr lvl="0"/>
            <a:r>
              <a:rPr lang="en-US"/>
              <a:t>Click to edit Master title style</a:t>
            </a:r>
            <a:endParaRPr lang="en-GB"/>
          </a:p>
        </p:txBody>
      </p:sp>
      <p:cxnSp>
        <p:nvCxnSpPr>
          <p:cNvPr id="5" name="Straight Connector 12">
            <a:extLst>
              <a:ext uri="{FF2B5EF4-FFF2-40B4-BE49-F238E27FC236}">
                <a16:creationId xmlns:a16="http://schemas.microsoft.com/office/drawing/2014/main" id="{383833B8-6C78-537F-85A5-2002614ABE4D}"/>
              </a:ext>
            </a:extLst>
          </p:cNvPr>
          <p:cNvCxnSpPr/>
          <p:nvPr/>
        </p:nvCxnSpPr>
        <p:spPr>
          <a:xfrm>
            <a:off x="628650" y="0"/>
            <a:ext cx="0" cy="2362709"/>
          </a:xfrm>
          <a:prstGeom prst="straightConnector1">
            <a:avLst/>
          </a:prstGeom>
          <a:noFill/>
          <a:ln w="28575" cap="flat">
            <a:solidFill>
              <a:srgbClr val="FFC000"/>
            </a:solidFill>
            <a:prstDash val="solid"/>
            <a:miter/>
          </a:ln>
        </p:spPr>
      </p:cxnSp>
      <p:sp>
        <p:nvSpPr>
          <p:cNvPr id="6" name="Subtitle 2">
            <a:extLst>
              <a:ext uri="{FF2B5EF4-FFF2-40B4-BE49-F238E27FC236}">
                <a16:creationId xmlns:a16="http://schemas.microsoft.com/office/drawing/2014/main" id="{AD01F3A4-6466-2C70-069C-8D2998B33F73}"/>
              </a:ext>
            </a:extLst>
          </p:cNvPr>
          <p:cNvSpPr txBox="1">
            <a:spLocks noGrp="1"/>
          </p:cNvSpPr>
          <p:nvPr>
            <p:ph type="subTitle" idx="4294967295"/>
          </p:nvPr>
        </p:nvSpPr>
        <p:spPr>
          <a:xfrm>
            <a:off x="628650" y="4160830"/>
            <a:ext cx="8167082" cy="1620143"/>
          </a:xfrm>
        </p:spPr>
        <p:txBody>
          <a:bodyPr/>
          <a:lstStyle>
            <a:lvl1pPr marL="0" indent="0">
              <a:buNone/>
              <a:defRPr sz="1050">
                <a:solidFill>
                  <a:srgbClr val="7F7F7F"/>
                </a:solidFill>
              </a:defRPr>
            </a:lvl1pPr>
          </a:lstStyle>
          <a:p>
            <a:pPr lvl="0"/>
            <a:r>
              <a:rPr lang="en-US"/>
              <a:t>Click to edit Master subtitle style</a:t>
            </a:r>
            <a:endParaRPr lang="en-GB"/>
          </a:p>
        </p:txBody>
      </p:sp>
    </p:spTree>
    <p:extLst>
      <p:ext uri="{BB962C8B-B14F-4D97-AF65-F5344CB8AC3E}">
        <p14:creationId xmlns:p14="http://schemas.microsoft.com/office/powerpoint/2010/main" val="3358512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93E45B9-C9BE-37EB-E6C8-514C111AD1FA}"/>
              </a:ext>
            </a:extLst>
          </p:cNvPr>
          <p:cNvSpPr txBox="1">
            <a:spLocks noGrp="1"/>
          </p:cNvSpPr>
          <p:nvPr>
            <p:ph idx="4294967295"/>
          </p:nvPr>
        </p:nvSpPr>
        <p:spPr>
          <a:xfrm>
            <a:off x="628650" y="1825627"/>
            <a:ext cx="8179271" cy="3881902"/>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989FDEE7-FEA0-625E-D4AB-0A24E1F5F153}"/>
              </a:ext>
            </a:extLst>
          </p:cNvPr>
          <p:cNvSpPr txBox="1">
            <a:spLocks noGrp="1"/>
          </p:cNvSpPr>
          <p:nvPr>
            <p:ph type="sldNum" sz="quarter" idx="8"/>
          </p:nvPr>
        </p:nvSpPr>
        <p:spPr/>
        <p:txBody>
          <a:bodyPr/>
          <a:lstStyle>
            <a:lvl1pPr>
              <a:defRPr/>
            </a:lvl1pPr>
          </a:lstStyle>
          <a:p>
            <a:pPr lvl="0"/>
            <a:fld id="{EC13DB09-8AB1-4DA2-A431-020549BA8C36}" type="slidenum">
              <a:t>‹#›</a:t>
            </a:fld>
            <a:endParaRPr lang="en-GB"/>
          </a:p>
        </p:txBody>
      </p:sp>
      <p:cxnSp>
        <p:nvCxnSpPr>
          <p:cNvPr id="4" name="Straight Connector 6">
            <a:extLst>
              <a:ext uri="{FF2B5EF4-FFF2-40B4-BE49-F238E27FC236}">
                <a16:creationId xmlns:a16="http://schemas.microsoft.com/office/drawing/2014/main" id="{CA24CCC5-9644-E93A-6018-416CA37AF6CF}"/>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5" name="Title Placeholder 1">
            <a:extLst>
              <a:ext uri="{FF2B5EF4-FFF2-40B4-BE49-F238E27FC236}">
                <a16:creationId xmlns:a16="http://schemas.microsoft.com/office/drawing/2014/main" id="{DAE104CD-184A-B2FB-25CE-4D4A4D368C91}"/>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1250282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ED909-371F-E46B-BB74-ECF327762F67}"/>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680BC42B-4DCB-8FC2-8007-EFCABE17BEAA}"/>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09BCD158-828B-10ED-41E8-C78E5F808941}"/>
              </a:ext>
            </a:extLst>
          </p:cNvPr>
          <p:cNvSpPr txBox="1">
            <a:spLocks noGrp="1"/>
          </p:cNvSpPr>
          <p:nvPr>
            <p:ph type="dt" sz="half" idx="7"/>
          </p:nvPr>
        </p:nvSpPr>
        <p:spPr/>
        <p:txBody>
          <a:bodyPr/>
          <a:lstStyle>
            <a:lvl1pPr>
              <a:defRPr/>
            </a:lvl1pPr>
          </a:lstStyle>
          <a:p>
            <a:pPr lvl="0"/>
            <a:fld id="{97DAEC33-2786-4C05-BE51-9D9900F17FB4}" type="datetime1">
              <a:rPr lang="fr-FR"/>
              <a:pPr lvl="0"/>
              <a:t>02/05/2025</a:t>
            </a:fld>
            <a:endParaRPr lang="fr-FR"/>
          </a:p>
        </p:txBody>
      </p:sp>
      <p:sp>
        <p:nvSpPr>
          <p:cNvPr id="5" name="Footer Placeholder 4">
            <a:extLst>
              <a:ext uri="{FF2B5EF4-FFF2-40B4-BE49-F238E27FC236}">
                <a16:creationId xmlns:a16="http://schemas.microsoft.com/office/drawing/2014/main" id="{5D938C10-8BFA-15B0-5AB4-FE3CA7A80049}"/>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16A38EED-18C0-217E-E118-16061FCDEBD5}"/>
              </a:ext>
            </a:extLst>
          </p:cNvPr>
          <p:cNvSpPr txBox="1">
            <a:spLocks noGrp="1"/>
          </p:cNvSpPr>
          <p:nvPr>
            <p:ph type="sldNum" sz="quarter" idx="8"/>
          </p:nvPr>
        </p:nvSpPr>
        <p:spPr/>
        <p:txBody>
          <a:bodyPr/>
          <a:lstStyle>
            <a:lvl1pPr>
              <a:defRPr/>
            </a:lvl1pPr>
          </a:lstStyle>
          <a:p>
            <a:pPr lvl="0"/>
            <a:fld id="{3454DD90-1451-4D3A-B1CA-C4718E2E932B}" type="slidenum">
              <a:t>‹#›</a:t>
            </a:fld>
            <a:endParaRPr lang="fr-FR"/>
          </a:p>
        </p:txBody>
      </p:sp>
    </p:spTree>
    <p:extLst>
      <p:ext uri="{BB962C8B-B14F-4D97-AF65-F5344CB8AC3E}">
        <p14:creationId xmlns:p14="http://schemas.microsoft.com/office/powerpoint/2010/main" val="166945565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and Objec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5497343-015D-5A1C-D25D-B90B07CFF1F0}"/>
              </a:ext>
            </a:extLst>
          </p:cNvPr>
          <p:cNvSpPr txBox="1">
            <a:spLocks noGrp="1"/>
          </p:cNvSpPr>
          <p:nvPr>
            <p:ph idx="4294967295"/>
          </p:nvPr>
        </p:nvSpPr>
        <p:spPr>
          <a:xfrm>
            <a:off x="628650" y="1825627"/>
            <a:ext cx="3996001" cy="390643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5BB17FFA-F224-8BB2-EF0D-E59D44261777}"/>
              </a:ext>
            </a:extLst>
          </p:cNvPr>
          <p:cNvSpPr txBox="1">
            <a:spLocks noGrp="1"/>
          </p:cNvSpPr>
          <p:nvPr>
            <p:ph idx="4294967295"/>
          </p:nvPr>
        </p:nvSpPr>
        <p:spPr>
          <a:xfrm>
            <a:off x="4801688" y="1825627"/>
            <a:ext cx="3996001" cy="3906435"/>
          </a:xfrm>
        </p:spPr>
        <p:txBody>
          <a:bodyPr/>
          <a:lstStyle>
            <a:lvl1pPr marL="0" indent="0">
              <a:buNone/>
              <a:defRPr/>
            </a:lvl1pPr>
          </a:lstStyle>
          <a:p>
            <a:pPr lvl="0"/>
            <a:r>
              <a:rPr lang="en-US"/>
              <a:t>Edit Master text styles</a:t>
            </a:r>
          </a:p>
        </p:txBody>
      </p:sp>
      <p:sp>
        <p:nvSpPr>
          <p:cNvPr id="4" name="Slide Number Placeholder 6">
            <a:extLst>
              <a:ext uri="{FF2B5EF4-FFF2-40B4-BE49-F238E27FC236}">
                <a16:creationId xmlns:a16="http://schemas.microsoft.com/office/drawing/2014/main" id="{C0DB90C1-CFAC-485F-4976-A66095597D05}"/>
              </a:ext>
            </a:extLst>
          </p:cNvPr>
          <p:cNvSpPr txBox="1">
            <a:spLocks noGrp="1"/>
          </p:cNvSpPr>
          <p:nvPr>
            <p:ph type="sldNum" sz="quarter" idx="8"/>
          </p:nvPr>
        </p:nvSpPr>
        <p:spPr/>
        <p:txBody>
          <a:bodyPr/>
          <a:lstStyle>
            <a:lvl1pPr>
              <a:defRPr/>
            </a:lvl1pPr>
          </a:lstStyle>
          <a:p>
            <a:pPr lvl="0"/>
            <a:fld id="{1384454E-909A-42E1-AED1-5C7B61457D71}" type="slidenum">
              <a:t>‹#›</a:t>
            </a:fld>
            <a:endParaRPr lang="en-GB"/>
          </a:p>
        </p:txBody>
      </p:sp>
      <p:cxnSp>
        <p:nvCxnSpPr>
          <p:cNvPr id="5" name="Straight Connector 8">
            <a:extLst>
              <a:ext uri="{FF2B5EF4-FFF2-40B4-BE49-F238E27FC236}">
                <a16:creationId xmlns:a16="http://schemas.microsoft.com/office/drawing/2014/main" id="{1F97504D-7526-BFE2-080C-67951E1B948F}"/>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6" name="Title Placeholder 1">
            <a:extLst>
              <a:ext uri="{FF2B5EF4-FFF2-40B4-BE49-F238E27FC236}">
                <a16:creationId xmlns:a16="http://schemas.microsoft.com/office/drawing/2014/main" id="{C85E9C66-CD45-6EE0-EB84-42F5D93B8AF7}"/>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2612003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2A2682A-2D18-4226-C8C3-A37513DD292F}"/>
              </a:ext>
            </a:extLst>
          </p:cNvPr>
          <p:cNvSpPr txBox="1">
            <a:spLocks noGrp="1"/>
          </p:cNvSpPr>
          <p:nvPr>
            <p:ph idx="4294967295"/>
          </p:nvPr>
        </p:nvSpPr>
        <p:spPr>
          <a:xfrm>
            <a:off x="628650" y="1825627"/>
            <a:ext cx="3996001" cy="3906435"/>
          </a:xfrm>
        </p:spPr>
        <p:txBody>
          <a:bodyPr/>
          <a:lstStyle>
            <a:lvl1pPr>
              <a:defRPr/>
            </a:lvl1pPr>
            <a:lvl2pPr>
              <a:defRPr/>
            </a:lvl2pPr>
            <a:lvl3pPr>
              <a:spcBef>
                <a:spcPts val="0"/>
              </a:spcBef>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Content Placeholder 3">
            <a:extLst>
              <a:ext uri="{FF2B5EF4-FFF2-40B4-BE49-F238E27FC236}">
                <a16:creationId xmlns:a16="http://schemas.microsoft.com/office/drawing/2014/main" id="{130D4D85-32B6-15E5-17C9-20AFB08B9BD3}"/>
              </a:ext>
            </a:extLst>
          </p:cNvPr>
          <p:cNvSpPr txBox="1">
            <a:spLocks noGrp="1"/>
          </p:cNvSpPr>
          <p:nvPr>
            <p:ph idx="4294967295"/>
          </p:nvPr>
        </p:nvSpPr>
        <p:spPr>
          <a:xfrm>
            <a:off x="4801688" y="1825627"/>
            <a:ext cx="3996001" cy="3906435"/>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6">
            <a:extLst>
              <a:ext uri="{FF2B5EF4-FFF2-40B4-BE49-F238E27FC236}">
                <a16:creationId xmlns:a16="http://schemas.microsoft.com/office/drawing/2014/main" id="{4BAF896F-7FC9-8574-5AC5-B11DBC14C9F7}"/>
              </a:ext>
            </a:extLst>
          </p:cNvPr>
          <p:cNvSpPr txBox="1">
            <a:spLocks noGrp="1"/>
          </p:cNvSpPr>
          <p:nvPr>
            <p:ph type="sldNum" sz="quarter" idx="8"/>
          </p:nvPr>
        </p:nvSpPr>
        <p:spPr/>
        <p:txBody>
          <a:bodyPr/>
          <a:lstStyle>
            <a:lvl1pPr>
              <a:defRPr/>
            </a:lvl1pPr>
          </a:lstStyle>
          <a:p>
            <a:pPr lvl="0"/>
            <a:fld id="{F3FE4A1F-07C0-4C64-9DC5-81A14C405CAA}" type="slidenum">
              <a:t>‹#›</a:t>
            </a:fld>
            <a:endParaRPr lang="en-GB"/>
          </a:p>
        </p:txBody>
      </p:sp>
      <p:cxnSp>
        <p:nvCxnSpPr>
          <p:cNvPr id="5" name="Straight Connector 9">
            <a:extLst>
              <a:ext uri="{FF2B5EF4-FFF2-40B4-BE49-F238E27FC236}">
                <a16:creationId xmlns:a16="http://schemas.microsoft.com/office/drawing/2014/main" id="{183E3F59-8A4B-0A00-7933-9C1AF2390240}"/>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6" name="Title Placeholder 1">
            <a:extLst>
              <a:ext uri="{FF2B5EF4-FFF2-40B4-BE49-F238E27FC236}">
                <a16:creationId xmlns:a16="http://schemas.microsoft.com/office/drawing/2014/main" id="{FBAB3E1C-9664-4D68-74A5-1AF2A0322F05}"/>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103928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5339144-7F06-121D-1C6E-A3DAF4BED809}"/>
              </a:ext>
            </a:extLst>
          </p:cNvPr>
          <p:cNvSpPr txBox="1">
            <a:spLocks noGrp="1"/>
          </p:cNvSpPr>
          <p:nvPr>
            <p:ph idx="4294967295"/>
          </p:nvPr>
        </p:nvSpPr>
        <p:spPr>
          <a:xfrm>
            <a:off x="628650"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6">
            <a:extLst>
              <a:ext uri="{FF2B5EF4-FFF2-40B4-BE49-F238E27FC236}">
                <a16:creationId xmlns:a16="http://schemas.microsoft.com/office/drawing/2014/main" id="{0E079A87-3009-02C7-84C3-6D54BB436FA3}"/>
              </a:ext>
            </a:extLst>
          </p:cNvPr>
          <p:cNvSpPr txBox="1">
            <a:spLocks noGrp="1"/>
          </p:cNvSpPr>
          <p:nvPr>
            <p:ph type="sldNum" sz="quarter" idx="8"/>
          </p:nvPr>
        </p:nvSpPr>
        <p:spPr/>
        <p:txBody>
          <a:bodyPr/>
          <a:lstStyle>
            <a:lvl1pPr>
              <a:defRPr/>
            </a:lvl1pPr>
          </a:lstStyle>
          <a:p>
            <a:pPr lvl="0"/>
            <a:fld id="{1E9D33C6-CED0-485B-888D-10FCE729E838}" type="slidenum">
              <a:t>‹#›</a:t>
            </a:fld>
            <a:endParaRPr lang="en-GB"/>
          </a:p>
        </p:txBody>
      </p:sp>
      <p:sp>
        <p:nvSpPr>
          <p:cNvPr id="4" name="Content Placeholder 2">
            <a:extLst>
              <a:ext uri="{FF2B5EF4-FFF2-40B4-BE49-F238E27FC236}">
                <a16:creationId xmlns:a16="http://schemas.microsoft.com/office/drawing/2014/main" id="{1F6235D0-8E30-354C-2E30-E94C93E9EEA2}"/>
              </a:ext>
            </a:extLst>
          </p:cNvPr>
          <p:cNvSpPr txBox="1">
            <a:spLocks noGrp="1"/>
          </p:cNvSpPr>
          <p:nvPr>
            <p:ph idx="4294967295"/>
          </p:nvPr>
        </p:nvSpPr>
        <p:spPr>
          <a:xfrm>
            <a:off x="3453734"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28EE893-AF81-2FF0-06DF-2DBB405ECC14}"/>
              </a:ext>
            </a:extLst>
          </p:cNvPr>
          <p:cNvSpPr txBox="1">
            <a:spLocks noGrp="1"/>
          </p:cNvSpPr>
          <p:nvPr>
            <p:ph idx="4294967295"/>
          </p:nvPr>
        </p:nvSpPr>
        <p:spPr>
          <a:xfrm>
            <a:off x="6278819" y="1825627"/>
            <a:ext cx="2518870" cy="376313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6" name="Straight Connector 11">
            <a:extLst>
              <a:ext uri="{FF2B5EF4-FFF2-40B4-BE49-F238E27FC236}">
                <a16:creationId xmlns:a16="http://schemas.microsoft.com/office/drawing/2014/main" id="{E5FB12F1-F977-7CA9-5351-359EA6515BB9}"/>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7" name="Title Placeholder 1">
            <a:extLst>
              <a:ext uri="{FF2B5EF4-FFF2-40B4-BE49-F238E27FC236}">
                <a16:creationId xmlns:a16="http://schemas.microsoft.com/office/drawing/2014/main" id="{AF645906-C6BD-C309-4525-96C9C74C2AF3}"/>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4128587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509CDE79-886F-4855-4F6F-E064FF7CB843}"/>
              </a:ext>
            </a:extLst>
          </p:cNvPr>
          <p:cNvSpPr txBox="1">
            <a:spLocks noGrp="1"/>
          </p:cNvSpPr>
          <p:nvPr>
            <p:ph type="body" idx="4294967295"/>
          </p:nvPr>
        </p:nvSpPr>
        <p:spPr>
          <a:xfrm>
            <a:off x="629838" y="1681160"/>
            <a:ext cx="3868341" cy="823910"/>
          </a:xfrm>
        </p:spPr>
        <p:txBody>
          <a:bodyPr anchor="b"/>
          <a:lstStyle>
            <a:lvl1pPr marL="0" indent="0">
              <a:buNone/>
              <a:defRPr sz="2100" b="1">
                <a:solidFill>
                  <a:srgbClr val="034EA2"/>
                </a:solidFill>
              </a:defRPr>
            </a:lvl1pPr>
          </a:lstStyle>
          <a:p>
            <a:pPr lvl="0"/>
            <a:r>
              <a:rPr lang="en-US"/>
              <a:t>Edit Master text styles</a:t>
            </a:r>
          </a:p>
        </p:txBody>
      </p:sp>
      <p:sp>
        <p:nvSpPr>
          <p:cNvPr id="3" name="Content Placeholder 3">
            <a:extLst>
              <a:ext uri="{FF2B5EF4-FFF2-40B4-BE49-F238E27FC236}">
                <a16:creationId xmlns:a16="http://schemas.microsoft.com/office/drawing/2014/main" id="{D42B8878-F615-E8B4-1EE8-F0F64FC1A652}"/>
              </a:ext>
            </a:extLst>
          </p:cNvPr>
          <p:cNvSpPr txBox="1">
            <a:spLocks noGrp="1"/>
          </p:cNvSpPr>
          <p:nvPr>
            <p:ph idx="4294967295"/>
          </p:nvPr>
        </p:nvSpPr>
        <p:spPr>
          <a:xfrm>
            <a:off x="629838" y="2505071"/>
            <a:ext cx="3868341" cy="309732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4">
            <a:extLst>
              <a:ext uri="{FF2B5EF4-FFF2-40B4-BE49-F238E27FC236}">
                <a16:creationId xmlns:a16="http://schemas.microsoft.com/office/drawing/2014/main" id="{E55772DC-3074-BA03-4F93-CFAF8692C3D6}"/>
              </a:ext>
            </a:extLst>
          </p:cNvPr>
          <p:cNvSpPr txBox="1">
            <a:spLocks noGrp="1"/>
          </p:cNvSpPr>
          <p:nvPr>
            <p:ph type="body" idx="4294967295"/>
          </p:nvPr>
        </p:nvSpPr>
        <p:spPr>
          <a:xfrm>
            <a:off x="4629149" y="1681160"/>
            <a:ext cx="3887388" cy="823910"/>
          </a:xfrm>
        </p:spPr>
        <p:txBody>
          <a:bodyPr anchor="b"/>
          <a:lstStyle>
            <a:lvl1pPr marL="0" indent="0">
              <a:buNone/>
              <a:defRPr sz="2100" b="1">
                <a:solidFill>
                  <a:srgbClr val="034EA2"/>
                </a:solidFill>
              </a:defRPr>
            </a:lvl1pPr>
          </a:lstStyle>
          <a:p>
            <a:pPr lvl="0"/>
            <a:r>
              <a:rPr lang="en-US"/>
              <a:t>Edit Master text styles</a:t>
            </a:r>
          </a:p>
        </p:txBody>
      </p:sp>
      <p:sp>
        <p:nvSpPr>
          <p:cNvPr id="5" name="Content Placeholder 5">
            <a:extLst>
              <a:ext uri="{FF2B5EF4-FFF2-40B4-BE49-F238E27FC236}">
                <a16:creationId xmlns:a16="http://schemas.microsoft.com/office/drawing/2014/main" id="{C4C982C8-8B0A-1258-9B8C-47B1B6DBCBB9}"/>
              </a:ext>
            </a:extLst>
          </p:cNvPr>
          <p:cNvSpPr txBox="1">
            <a:spLocks noGrp="1"/>
          </p:cNvSpPr>
          <p:nvPr>
            <p:ph idx="4294967295"/>
          </p:nvPr>
        </p:nvSpPr>
        <p:spPr>
          <a:xfrm>
            <a:off x="4629149" y="2505071"/>
            <a:ext cx="3887388" cy="3097328"/>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8">
            <a:extLst>
              <a:ext uri="{FF2B5EF4-FFF2-40B4-BE49-F238E27FC236}">
                <a16:creationId xmlns:a16="http://schemas.microsoft.com/office/drawing/2014/main" id="{ECE6448D-1A09-C715-B82E-ACBD55564074}"/>
              </a:ext>
            </a:extLst>
          </p:cNvPr>
          <p:cNvSpPr txBox="1">
            <a:spLocks noGrp="1"/>
          </p:cNvSpPr>
          <p:nvPr>
            <p:ph type="sldNum" sz="quarter" idx="8"/>
          </p:nvPr>
        </p:nvSpPr>
        <p:spPr/>
        <p:txBody>
          <a:bodyPr/>
          <a:lstStyle>
            <a:lvl1pPr>
              <a:defRPr/>
            </a:lvl1pPr>
          </a:lstStyle>
          <a:p>
            <a:pPr lvl="0"/>
            <a:fld id="{D874F08B-BDA8-484A-AB99-4D7F53F193FC}" type="slidenum">
              <a:t>‹#›</a:t>
            </a:fld>
            <a:endParaRPr lang="en-GB"/>
          </a:p>
        </p:txBody>
      </p:sp>
      <p:cxnSp>
        <p:nvCxnSpPr>
          <p:cNvPr id="7" name="Straight Connector 11">
            <a:extLst>
              <a:ext uri="{FF2B5EF4-FFF2-40B4-BE49-F238E27FC236}">
                <a16:creationId xmlns:a16="http://schemas.microsoft.com/office/drawing/2014/main" id="{E3293258-B37F-46B3-2DC0-05125FA40C1F}"/>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8" name="Title Placeholder 1">
            <a:extLst>
              <a:ext uri="{FF2B5EF4-FFF2-40B4-BE49-F238E27FC236}">
                <a16:creationId xmlns:a16="http://schemas.microsoft.com/office/drawing/2014/main" id="{DDD3E096-A9FE-E64A-1757-9F739DA65817}"/>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2094630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0E89E102-BF8B-5FA5-6385-50F8155F9260}"/>
              </a:ext>
            </a:extLst>
          </p:cNvPr>
          <p:cNvSpPr txBox="1">
            <a:spLocks noGrp="1"/>
          </p:cNvSpPr>
          <p:nvPr>
            <p:ph type="sldNum" sz="quarter" idx="8"/>
          </p:nvPr>
        </p:nvSpPr>
        <p:spPr/>
        <p:txBody>
          <a:bodyPr/>
          <a:lstStyle>
            <a:lvl1pPr>
              <a:defRPr/>
            </a:lvl1pPr>
          </a:lstStyle>
          <a:p>
            <a:pPr lvl="0"/>
            <a:fld id="{3571A492-1609-47EE-BB51-D57197B37B33}" type="slidenum">
              <a:t>‹#›</a:t>
            </a:fld>
            <a:endParaRPr lang="en-GB"/>
          </a:p>
        </p:txBody>
      </p:sp>
      <p:cxnSp>
        <p:nvCxnSpPr>
          <p:cNvPr id="3" name="Straight Connector 7">
            <a:extLst>
              <a:ext uri="{FF2B5EF4-FFF2-40B4-BE49-F238E27FC236}">
                <a16:creationId xmlns:a16="http://schemas.microsoft.com/office/drawing/2014/main" id="{FF40A1FE-609A-00A2-5F19-C66091EEB7B8}"/>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A479E0B5-DFAE-DAC2-489C-1A64293FE28F}"/>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4148445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EF8F2F61-DABD-EAD5-A195-E0B9595334A1}"/>
              </a:ext>
            </a:extLst>
          </p:cNvPr>
          <p:cNvSpPr txBox="1">
            <a:spLocks noGrp="1"/>
          </p:cNvSpPr>
          <p:nvPr>
            <p:ph type="pic" idx="4294967295"/>
          </p:nvPr>
        </p:nvSpPr>
        <p:spPr>
          <a:xfrm>
            <a:off x="-44723" y="-59637"/>
            <a:ext cx="4616723" cy="6983894"/>
          </a:xfrm>
          <a:solidFill>
            <a:srgbClr val="D3E8F9"/>
          </a:solidFill>
          <a:ln w="28575">
            <a:solidFill>
              <a:srgbClr val="FFC000"/>
            </a:solidFill>
            <a:prstDash val="solid"/>
          </a:ln>
        </p:spPr>
        <p:txBody>
          <a:bodyPr/>
          <a:lstStyle>
            <a:lvl1pPr>
              <a:defRPr/>
            </a:lvl1pPr>
          </a:lstStyle>
          <a:p>
            <a:pPr lvl="0"/>
            <a:r>
              <a:rPr lang="en-US"/>
              <a:t>Click icon to add picture</a:t>
            </a:r>
            <a:endParaRPr lang="en-GB"/>
          </a:p>
        </p:txBody>
      </p:sp>
      <p:sp>
        <p:nvSpPr>
          <p:cNvPr id="3" name="Rectangle 9">
            <a:extLst>
              <a:ext uri="{FF2B5EF4-FFF2-40B4-BE49-F238E27FC236}">
                <a16:creationId xmlns:a16="http://schemas.microsoft.com/office/drawing/2014/main" id="{0C8440D1-0DFD-5D43-D5E3-75BB748E3FA3}"/>
              </a:ext>
            </a:extLst>
          </p:cNvPr>
          <p:cNvSpPr/>
          <p:nvPr/>
        </p:nvSpPr>
        <p:spPr>
          <a:xfrm>
            <a:off x="2410532" y="1992578"/>
            <a:ext cx="6412742" cy="3616653"/>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Arial"/>
            </a:endParaRPr>
          </a:p>
        </p:txBody>
      </p:sp>
      <p:pic>
        <p:nvPicPr>
          <p:cNvPr id="4" name="Picture 8">
            <a:extLst>
              <a:ext uri="{FF2B5EF4-FFF2-40B4-BE49-F238E27FC236}">
                <a16:creationId xmlns:a16="http://schemas.microsoft.com/office/drawing/2014/main" id="{4B9269D3-84D2-E707-4DF8-287BA08E2F2C}"/>
              </a:ext>
            </a:extLst>
          </p:cNvPr>
          <p:cNvPicPr>
            <a:picLocks noChangeAspect="1"/>
          </p:cNvPicPr>
          <p:nvPr/>
        </p:nvPicPr>
        <p:blipFill>
          <a:blip r:embed="rId2"/>
          <a:stretch>
            <a:fillRect/>
          </a:stretch>
        </p:blipFill>
        <p:spPr>
          <a:xfrm>
            <a:off x="8414583" y="743800"/>
            <a:ext cx="408691" cy="544927"/>
          </a:xfrm>
          <a:prstGeom prst="rect">
            <a:avLst/>
          </a:prstGeom>
          <a:noFill/>
          <a:ln cap="flat">
            <a:noFill/>
          </a:ln>
        </p:spPr>
      </p:pic>
      <p:sp>
        <p:nvSpPr>
          <p:cNvPr id="5" name="Content Placeholder 2">
            <a:extLst>
              <a:ext uri="{FF2B5EF4-FFF2-40B4-BE49-F238E27FC236}">
                <a16:creationId xmlns:a16="http://schemas.microsoft.com/office/drawing/2014/main" id="{9B19BE47-B2DA-60A2-400E-2BF0AAD910E8}"/>
              </a:ext>
            </a:extLst>
          </p:cNvPr>
          <p:cNvSpPr txBox="1">
            <a:spLocks noGrp="1"/>
          </p:cNvSpPr>
          <p:nvPr>
            <p:ph idx="4294967295"/>
          </p:nvPr>
        </p:nvSpPr>
        <p:spPr>
          <a:xfrm>
            <a:off x="2653744" y="1992569"/>
            <a:ext cx="6169529" cy="3616653"/>
          </a:xfrm>
          <a:solidFill>
            <a:srgbClr val="FFFFFF"/>
          </a:solidFill>
        </p:spPr>
        <p:txBody>
          <a:bodyPr lIns="359999" tIns="359999" rIns="359999" bIns="359999" anchor="ctr"/>
          <a:lstStyle>
            <a:lvl1pPr marL="0" indent="0">
              <a:buNone/>
              <a:defRPr i="1">
                <a:solidFill>
                  <a:srgbClr val="034EA2"/>
                </a:solidFill>
              </a:defRPr>
            </a:lvl1pPr>
          </a:lstStyle>
          <a:p>
            <a:pPr lvl="0"/>
            <a:r>
              <a:rPr lang="en-US"/>
              <a:t>Edit Master text styles</a:t>
            </a:r>
          </a:p>
        </p:txBody>
      </p:sp>
    </p:spTree>
    <p:extLst>
      <p:ext uri="{BB962C8B-B14F-4D97-AF65-F5344CB8AC3E}">
        <p14:creationId xmlns:p14="http://schemas.microsoft.com/office/powerpoint/2010/main" val="756351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icture and Content (half page)">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42A88D3-CD11-F6A4-9B86-95D5F91CA2B6}"/>
              </a:ext>
            </a:extLst>
          </p:cNvPr>
          <p:cNvSpPr txBox="1">
            <a:spLocks noGrp="1"/>
          </p:cNvSpPr>
          <p:nvPr>
            <p:ph idx="4294967295"/>
          </p:nvPr>
        </p:nvSpPr>
        <p:spPr>
          <a:xfrm>
            <a:off x="5112794" y="1825627"/>
            <a:ext cx="3695126" cy="3769961"/>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B0E377E4-93BE-4E21-94F6-6CBD72310041}"/>
              </a:ext>
            </a:extLst>
          </p:cNvPr>
          <p:cNvSpPr txBox="1">
            <a:spLocks noGrp="1"/>
          </p:cNvSpPr>
          <p:nvPr>
            <p:ph type="sldNum" sz="quarter" idx="8"/>
          </p:nvPr>
        </p:nvSpPr>
        <p:spPr/>
        <p:txBody>
          <a:bodyPr/>
          <a:lstStyle>
            <a:lvl1pPr>
              <a:defRPr/>
            </a:lvl1pPr>
          </a:lstStyle>
          <a:p>
            <a:pPr lvl="0"/>
            <a:fld id="{BD2A9724-3667-4E93-AFA6-780C650524C1}" type="slidenum">
              <a:t>‹#›</a:t>
            </a:fld>
            <a:endParaRPr lang="en-GB"/>
          </a:p>
        </p:txBody>
      </p:sp>
      <p:sp>
        <p:nvSpPr>
          <p:cNvPr id="4" name="Title Placeholder 1">
            <a:extLst>
              <a:ext uri="{FF2B5EF4-FFF2-40B4-BE49-F238E27FC236}">
                <a16:creationId xmlns:a16="http://schemas.microsoft.com/office/drawing/2014/main" id="{9624ED2F-19D7-39EB-718B-4130762EAD3D}"/>
              </a:ext>
            </a:extLst>
          </p:cNvPr>
          <p:cNvSpPr txBox="1">
            <a:spLocks noGrp="1"/>
          </p:cNvSpPr>
          <p:nvPr>
            <p:ph type="title"/>
          </p:nvPr>
        </p:nvSpPr>
        <p:spPr>
          <a:xfrm>
            <a:off x="5112794" y="482858"/>
            <a:ext cx="3501950" cy="782360"/>
          </a:xfrm>
        </p:spPr>
        <p:txBody>
          <a:bodyPr/>
          <a:lstStyle>
            <a:lvl1pPr>
              <a:defRPr/>
            </a:lvl1pPr>
          </a:lstStyle>
          <a:p>
            <a:pPr lvl="0"/>
            <a:r>
              <a:rPr lang="en-US"/>
              <a:t>Click to edit Master title style</a:t>
            </a:r>
            <a:endParaRPr lang="en-GB"/>
          </a:p>
        </p:txBody>
      </p:sp>
      <p:sp>
        <p:nvSpPr>
          <p:cNvPr id="5" name="Picture Placeholder 4">
            <a:extLst>
              <a:ext uri="{FF2B5EF4-FFF2-40B4-BE49-F238E27FC236}">
                <a16:creationId xmlns:a16="http://schemas.microsoft.com/office/drawing/2014/main" id="{AEA5E5A4-C880-C147-4E1E-9C6FE3A3335C}"/>
              </a:ext>
            </a:extLst>
          </p:cNvPr>
          <p:cNvSpPr txBox="1">
            <a:spLocks noGrp="1"/>
          </p:cNvSpPr>
          <p:nvPr>
            <p:ph type="pic" idx="4294967295"/>
          </p:nvPr>
        </p:nvSpPr>
        <p:spPr>
          <a:xfrm>
            <a:off x="-34783" y="-46387"/>
            <a:ext cx="4606783" cy="6964015"/>
          </a:xfrm>
          <a:solidFill>
            <a:srgbClr val="D3E8F9"/>
          </a:solidFill>
          <a:ln w="28575">
            <a:solidFill>
              <a:srgbClr val="FFC000"/>
            </a:solidFill>
            <a:prstDash val="solid"/>
          </a:ln>
        </p:spPr>
        <p:txBody>
          <a:bodyPr/>
          <a:lstStyle>
            <a:lvl1pPr>
              <a:defRPr/>
            </a:lvl1pPr>
          </a:lstStyle>
          <a:p>
            <a:pPr lvl="0"/>
            <a:r>
              <a:rPr lang="en-US"/>
              <a:t>Click icon to add picture</a:t>
            </a:r>
            <a:endParaRPr lang="en-GB"/>
          </a:p>
        </p:txBody>
      </p:sp>
    </p:spTree>
    <p:extLst>
      <p:ext uri="{BB962C8B-B14F-4D97-AF65-F5344CB8AC3E}">
        <p14:creationId xmlns:p14="http://schemas.microsoft.com/office/powerpoint/2010/main" val="4272906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1D0E867D-E3B7-2E38-C1DF-2C6BBD217C28}"/>
              </a:ext>
            </a:extLst>
          </p:cNvPr>
          <p:cNvSpPr txBox="1">
            <a:spLocks noGrp="1"/>
          </p:cNvSpPr>
          <p:nvPr>
            <p:ph type="sldNum" sz="quarter" idx="8"/>
          </p:nvPr>
        </p:nvSpPr>
        <p:spPr/>
        <p:txBody>
          <a:bodyPr/>
          <a:lstStyle>
            <a:lvl1pPr>
              <a:defRPr/>
            </a:lvl1pPr>
          </a:lstStyle>
          <a:p>
            <a:pPr lvl="0"/>
            <a:fld id="{B84FD8D2-3CC8-47C0-BB3E-B00330457704}" type="slidenum">
              <a:t>‹#›</a:t>
            </a:fld>
            <a:endParaRPr lang="en-GB"/>
          </a:p>
        </p:txBody>
      </p:sp>
      <p:cxnSp>
        <p:nvCxnSpPr>
          <p:cNvPr id="3" name="Straight Connector 7">
            <a:extLst>
              <a:ext uri="{FF2B5EF4-FFF2-40B4-BE49-F238E27FC236}">
                <a16:creationId xmlns:a16="http://schemas.microsoft.com/office/drawing/2014/main" id="{9611BDA8-DA7A-A777-643F-ABF72482BE27}"/>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34ED4EA8-1281-9555-EBD8-24601E8BCE8A}"/>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
        <p:nvSpPr>
          <p:cNvPr id="5" name="Picture Placeholder 2">
            <a:extLst>
              <a:ext uri="{FF2B5EF4-FFF2-40B4-BE49-F238E27FC236}">
                <a16:creationId xmlns:a16="http://schemas.microsoft.com/office/drawing/2014/main" id="{E021C196-1790-8F79-1E9C-F02E7B3A9B85}"/>
              </a:ext>
            </a:extLst>
          </p:cNvPr>
          <p:cNvSpPr txBox="1">
            <a:spLocks noGrp="1"/>
          </p:cNvSpPr>
          <p:nvPr>
            <p:ph type="pic" idx="4294967295"/>
          </p:nvPr>
        </p:nvSpPr>
        <p:spPr>
          <a:xfrm>
            <a:off x="728045" y="2284664"/>
            <a:ext cx="2356244" cy="2090739"/>
          </a:xfrm>
          <a:solidFill>
            <a:srgbClr val="D3E8F9"/>
          </a:solidFill>
        </p:spPr>
        <p:txBody>
          <a:bodyPr/>
          <a:lstStyle>
            <a:lvl1pPr>
              <a:defRPr/>
            </a:lvl1pPr>
          </a:lstStyle>
          <a:p>
            <a:pPr lvl="0"/>
            <a:r>
              <a:rPr lang="en-US"/>
              <a:t>Click icon to add picture</a:t>
            </a:r>
            <a:endParaRPr lang="en-GB"/>
          </a:p>
        </p:txBody>
      </p:sp>
      <p:sp>
        <p:nvSpPr>
          <p:cNvPr id="6" name="Picture Placeholder 2">
            <a:extLst>
              <a:ext uri="{FF2B5EF4-FFF2-40B4-BE49-F238E27FC236}">
                <a16:creationId xmlns:a16="http://schemas.microsoft.com/office/drawing/2014/main" id="{89E58C51-F2F9-2B58-FE43-91C06FC5E489}"/>
              </a:ext>
            </a:extLst>
          </p:cNvPr>
          <p:cNvSpPr txBox="1">
            <a:spLocks noGrp="1"/>
          </p:cNvSpPr>
          <p:nvPr>
            <p:ph type="pic" idx="4294967295"/>
          </p:nvPr>
        </p:nvSpPr>
        <p:spPr>
          <a:xfrm>
            <a:off x="5926089" y="2284664"/>
            <a:ext cx="2356244" cy="2090739"/>
          </a:xfrm>
          <a:solidFill>
            <a:srgbClr val="D3E8F9"/>
          </a:solidFill>
        </p:spPr>
        <p:txBody>
          <a:bodyPr/>
          <a:lstStyle>
            <a:lvl1pPr>
              <a:defRPr/>
            </a:lvl1pPr>
          </a:lstStyle>
          <a:p>
            <a:pPr lvl="0"/>
            <a:r>
              <a:rPr lang="en-US"/>
              <a:t>Click icon to add picture</a:t>
            </a:r>
            <a:endParaRPr lang="en-GB"/>
          </a:p>
        </p:txBody>
      </p:sp>
      <p:sp>
        <p:nvSpPr>
          <p:cNvPr id="7" name="Picture Placeholder 2">
            <a:extLst>
              <a:ext uri="{FF2B5EF4-FFF2-40B4-BE49-F238E27FC236}">
                <a16:creationId xmlns:a16="http://schemas.microsoft.com/office/drawing/2014/main" id="{5AB59F4D-FEE4-E626-0FC3-0496453D517A}"/>
              </a:ext>
            </a:extLst>
          </p:cNvPr>
          <p:cNvSpPr txBox="1">
            <a:spLocks noGrp="1"/>
          </p:cNvSpPr>
          <p:nvPr>
            <p:ph type="pic" idx="4294967295"/>
          </p:nvPr>
        </p:nvSpPr>
        <p:spPr>
          <a:xfrm>
            <a:off x="3327062" y="2284664"/>
            <a:ext cx="2356244" cy="2090739"/>
          </a:xfrm>
          <a:solidFill>
            <a:srgbClr val="D3E8F9"/>
          </a:solidFill>
        </p:spPr>
        <p:txBody>
          <a:bodyPr/>
          <a:lstStyle>
            <a:lvl1pPr>
              <a:defRPr/>
            </a:lvl1pPr>
          </a:lstStyle>
          <a:p>
            <a:pPr lvl="0"/>
            <a:r>
              <a:rPr lang="en-US"/>
              <a:t>Click icon to add picture</a:t>
            </a:r>
            <a:endParaRPr lang="en-GB"/>
          </a:p>
        </p:txBody>
      </p:sp>
      <p:sp>
        <p:nvSpPr>
          <p:cNvPr id="8" name="Text Placeholder 12">
            <a:extLst>
              <a:ext uri="{FF2B5EF4-FFF2-40B4-BE49-F238E27FC236}">
                <a16:creationId xmlns:a16="http://schemas.microsoft.com/office/drawing/2014/main" id="{D4E88309-4F00-3846-1D64-829D0E2DD0A1}"/>
              </a:ext>
            </a:extLst>
          </p:cNvPr>
          <p:cNvSpPr txBox="1">
            <a:spLocks noGrp="1"/>
          </p:cNvSpPr>
          <p:nvPr>
            <p:ph type="body" idx="4294967295"/>
          </p:nvPr>
        </p:nvSpPr>
        <p:spPr>
          <a:xfrm>
            <a:off x="905082" y="4038685"/>
            <a:ext cx="2002170" cy="1524231"/>
          </a:xfrm>
          <a:solidFill>
            <a:srgbClr val="FFFFFF"/>
          </a:solidFill>
        </p:spPr>
        <p:txBody>
          <a:bodyPr tIns="90004" anchorCtr="1"/>
          <a:lstStyle>
            <a:lvl1pPr marL="0" indent="0" algn="ctr">
              <a:buNone/>
              <a:defRPr sz="1500"/>
            </a:lvl1pPr>
          </a:lstStyle>
          <a:p>
            <a:pPr lvl="0"/>
            <a:r>
              <a:rPr lang="en-US"/>
              <a:t>Edit Master text styles</a:t>
            </a:r>
          </a:p>
        </p:txBody>
      </p:sp>
      <p:sp>
        <p:nvSpPr>
          <p:cNvPr id="9" name="Text Placeholder 12">
            <a:extLst>
              <a:ext uri="{FF2B5EF4-FFF2-40B4-BE49-F238E27FC236}">
                <a16:creationId xmlns:a16="http://schemas.microsoft.com/office/drawing/2014/main" id="{4786FF65-D04C-A05F-E57A-FD669C86D5C9}"/>
              </a:ext>
            </a:extLst>
          </p:cNvPr>
          <p:cNvSpPr txBox="1">
            <a:spLocks noGrp="1"/>
          </p:cNvSpPr>
          <p:nvPr>
            <p:ph type="body" idx="4294967295"/>
          </p:nvPr>
        </p:nvSpPr>
        <p:spPr>
          <a:xfrm>
            <a:off x="3504099" y="4041940"/>
            <a:ext cx="2002170" cy="1524231"/>
          </a:xfrm>
          <a:solidFill>
            <a:srgbClr val="FFFFFF"/>
          </a:solidFill>
        </p:spPr>
        <p:txBody>
          <a:bodyPr tIns="90004" anchorCtr="1"/>
          <a:lstStyle>
            <a:lvl1pPr marL="0" indent="0" algn="ctr">
              <a:buNone/>
              <a:defRPr sz="1500"/>
            </a:lvl1pPr>
          </a:lstStyle>
          <a:p>
            <a:pPr lvl="0"/>
            <a:r>
              <a:rPr lang="en-US"/>
              <a:t>Edit Master text styles</a:t>
            </a:r>
          </a:p>
        </p:txBody>
      </p:sp>
      <p:sp>
        <p:nvSpPr>
          <p:cNvPr id="10" name="Text Placeholder 12">
            <a:extLst>
              <a:ext uri="{FF2B5EF4-FFF2-40B4-BE49-F238E27FC236}">
                <a16:creationId xmlns:a16="http://schemas.microsoft.com/office/drawing/2014/main" id="{D91418AD-18BD-5125-ECA6-E14C98DAA4BD}"/>
              </a:ext>
            </a:extLst>
          </p:cNvPr>
          <p:cNvSpPr txBox="1">
            <a:spLocks noGrp="1"/>
          </p:cNvSpPr>
          <p:nvPr>
            <p:ph type="body" idx="4294967295"/>
          </p:nvPr>
        </p:nvSpPr>
        <p:spPr>
          <a:xfrm>
            <a:off x="6103126" y="4037441"/>
            <a:ext cx="2002170" cy="1524231"/>
          </a:xfrm>
          <a:solidFill>
            <a:srgbClr val="FFFFFF"/>
          </a:solidFill>
        </p:spPr>
        <p:txBody>
          <a:bodyPr tIns="90004" anchorCtr="1"/>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2389356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images">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74A2E933-2246-E791-4E09-2FAF486C4DD0}"/>
              </a:ext>
            </a:extLst>
          </p:cNvPr>
          <p:cNvSpPr txBox="1">
            <a:spLocks noGrp="1"/>
          </p:cNvSpPr>
          <p:nvPr>
            <p:ph type="sldNum" sz="quarter" idx="8"/>
          </p:nvPr>
        </p:nvSpPr>
        <p:spPr/>
        <p:txBody>
          <a:bodyPr/>
          <a:lstStyle>
            <a:lvl1pPr>
              <a:defRPr/>
            </a:lvl1pPr>
          </a:lstStyle>
          <a:p>
            <a:pPr lvl="0"/>
            <a:fld id="{48F70B7B-99D8-4576-B8C7-EFD85F96006A}" type="slidenum">
              <a:t>‹#›</a:t>
            </a:fld>
            <a:endParaRPr lang="en-GB"/>
          </a:p>
        </p:txBody>
      </p:sp>
      <p:cxnSp>
        <p:nvCxnSpPr>
          <p:cNvPr id="3" name="Straight Connector 7">
            <a:extLst>
              <a:ext uri="{FF2B5EF4-FFF2-40B4-BE49-F238E27FC236}">
                <a16:creationId xmlns:a16="http://schemas.microsoft.com/office/drawing/2014/main" id="{AF3F188E-5B14-BA9A-4A23-1E388551B544}"/>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4" name="Title Placeholder 1">
            <a:extLst>
              <a:ext uri="{FF2B5EF4-FFF2-40B4-BE49-F238E27FC236}">
                <a16:creationId xmlns:a16="http://schemas.microsoft.com/office/drawing/2014/main" id="{DF576612-B659-EF0B-C115-796EC0627BAE}"/>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
        <p:nvSpPr>
          <p:cNvPr id="5" name="Picture Placeholder 2">
            <a:extLst>
              <a:ext uri="{FF2B5EF4-FFF2-40B4-BE49-F238E27FC236}">
                <a16:creationId xmlns:a16="http://schemas.microsoft.com/office/drawing/2014/main" id="{303E7C18-C942-7165-C31E-C877BC743B95}"/>
              </a:ext>
            </a:extLst>
          </p:cNvPr>
          <p:cNvSpPr txBox="1">
            <a:spLocks noGrp="1"/>
          </p:cNvSpPr>
          <p:nvPr>
            <p:ph type="pic" idx="4294967295"/>
          </p:nvPr>
        </p:nvSpPr>
        <p:spPr>
          <a:xfrm>
            <a:off x="2785399" y="2159959"/>
            <a:ext cx="1846191" cy="1638156"/>
          </a:xfrm>
          <a:solidFill>
            <a:srgbClr val="D3E8F9"/>
          </a:solidFill>
        </p:spPr>
        <p:txBody>
          <a:bodyPr/>
          <a:lstStyle>
            <a:lvl1pPr>
              <a:defRPr/>
            </a:lvl1pPr>
          </a:lstStyle>
          <a:p>
            <a:pPr lvl="0"/>
            <a:r>
              <a:rPr lang="en-US"/>
              <a:t>Click icon to add picture</a:t>
            </a:r>
            <a:endParaRPr lang="en-GB"/>
          </a:p>
        </p:txBody>
      </p:sp>
      <p:sp>
        <p:nvSpPr>
          <p:cNvPr id="6" name="Picture Placeholder 2">
            <a:extLst>
              <a:ext uri="{FF2B5EF4-FFF2-40B4-BE49-F238E27FC236}">
                <a16:creationId xmlns:a16="http://schemas.microsoft.com/office/drawing/2014/main" id="{7D09D7CF-EA79-D5B7-E96D-AA29FF1A332F}"/>
              </a:ext>
            </a:extLst>
          </p:cNvPr>
          <p:cNvSpPr txBox="1">
            <a:spLocks noGrp="1"/>
          </p:cNvSpPr>
          <p:nvPr>
            <p:ph type="pic" idx="4294967295"/>
          </p:nvPr>
        </p:nvSpPr>
        <p:spPr>
          <a:xfrm>
            <a:off x="2785399" y="3968880"/>
            <a:ext cx="1846191" cy="1638156"/>
          </a:xfrm>
          <a:solidFill>
            <a:srgbClr val="D3E8F9"/>
          </a:solidFill>
        </p:spPr>
        <p:txBody>
          <a:bodyPr/>
          <a:lstStyle>
            <a:lvl1pPr>
              <a:defRPr/>
            </a:lvl1pPr>
          </a:lstStyle>
          <a:p>
            <a:pPr lvl="0"/>
            <a:r>
              <a:rPr lang="en-US"/>
              <a:t>Click icon to add picture</a:t>
            </a:r>
            <a:endParaRPr lang="en-GB"/>
          </a:p>
        </p:txBody>
      </p:sp>
      <p:sp>
        <p:nvSpPr>
          <p:cNvPr id="7" name="Picture Placeholder 2">
            <a:extLst>
              <a:ext uri="{FF2B5EF4-FFF2-40B4-BE49-F238E27FC236}">
                <a16:creationId xmlns:a16="http://schemas.microsoft.com/office/drawing/2014/main" id="{BBC56532-D5BD-F878-2883-921EFE2FAA6B}"/>
              </a:ext>
            </a:extLst>
          </p:cNvPr>
          <p:cNvSpPr txBox="1">
            <a:spLocks noGrp="1"/>
          </p:cNvSpPr>
          <p:nvPr>
            <p:ph type="pic" idx="4294967295"/>
          </p:nvPr>
        </p:nvSpPr>
        <p:spPr>
          <a:xfrm>
            <a:off x="4743413" y="2159959"/>
            <a:ext cx="1846191" cy="1638156"/>
          </a:xfrm>
          <a:solidFill>
            <a:srgbClr val="D3E8F9"/>
          </a:solidFill>
        </p:spPr>
        <p:txBody>
          <a:bodyPr/>
          <a:lstStyle>
            <a:lvl1pPr>
              <a:defRPr/>
            </a:lvl1pPr>
          </a:lstStyle>
          <a:p>
            <a:pPr lvl="0"/>
            <a:r>
              <a:rPr lang="en-US"/>
              <a:t>Click icon to add picture</a:t>
            </a:r>
            <a:endParaRPr lang="en-GB"/>
          </a:p>
        </p:txBody>
      </p:sp>
      <p:sp>
        <p:nvSpPr>
          <p:cNvPr id="8" name="Text Placeholder 12">
            <a:extLst>
              <a:ext uri="{FF2B5EF4-FFF2-40B4-BE49-F238E27FC236}">
                <a16:creationId xmlns:a16="http://schemas.microsoft.com/office/drawing/2014/main" id="{399E6672-97C3-1452-0CA7-7B0B4A0B06F4}"/>
              </a:ext>
            </a:extLst>
          </p:cNvPr>
          <p:cNvSpPr txBox="1">
            <a:spLocks noGrp="1"/>
          </p:cNvSpPr>
          <p:nvPr>
            <p:ph type="body" idx="4294967295"/>
          </p:nvPr>
        </p:nvSpPr>
        <p:spPr>
          <a:xfrm>
            <a:off x="6701418" y="3968880"/>
            <a:ext cx="1890000" cy="1638156"/>
          </a:xfrm>
        </p:spPr>
        <p:txBody>
          <a:bodyPr tIns="90004"/>
          <a:lstStyle>
            <a:lvl1pPr marL="0" indent="0">
              <a:buNone/>
              <a:defRPr sz="1500"/>
            </a:lvl1pPr>
          </a:lstStyle>
          <a:p>
            <a:pPr lvl="0"/>
            <a:r>
              <a:rPr lang="en-US"/>
              <a:t>Edit Master text styles</a:t>
            </a:r>
          </a:p>
        </p:txBody>
      </p:sp>
      <p:sp>
        <p:nvSpPr>
          <p:cNvPr id="9" name="Text Placeholder 12">
            <a:extLst>
              <a:ext uri="{FF2B5EF4-FFF2-40B4-BE49-F238E27FC236}">
                <a16:creationId xmlns:a16="http://schemas.microsoft.com/office/drawing/2014/main" id="{24EA31CC-EB86-4B27-22EC-902CBD84AAE0}"/>
              </a:ext>
            </a:extLst>
          </p:cNvPr>
          <p:cNvSpPr txBox="1">
            <a:spLocks noGrp="1"/>
          </p:cNvSpPr>
          <p:nvPr>
            <p:ph type="body" idx="4294967295"/>
          </p:nvPr>
        </p:nvSpPr>
        <p:spPr>
          <a:xfrm>
            <a:off x="775210" y="2159959"/>
            <a:ext cx="1890000" cy="1638156"/>
          </a:xfrm>
        </p:spPr>
        <p:txBody>
          <a:bodyPr tIns="90004"/>
          <a:lstStyle>
            <a:lvl1pPr marL="0" indent="0" algn="r">
              <a:buNone/>
              <a:defRPr sz="1500"/>
            </a:lvl1pPr>
          </a:lstStyle>
          <a:p>
            <a:pPr lvl="0"/>
            <a:r>
              <a:rPr lang="en-US"/>
              <a:t>Edit Master text styles</a:t>
            </a:r>
          </a:p>
        </p:txBody>
      </p:sp>
      <p:sp>
        <p:nvSpPr>
          <p:cNvPr id="10" name="Picture Placeholder 2">
            <a:extLst>
              <a:ext uri="{FF2B5EF4-FFF2-40B4-BE49-F238E27FC236}">
                <a16:creationId xmlns:a16="http://schemas.microsoft.com/office/drawing/2014/main" id="{A02F555B-DBC6-E5DA-8382-F1DBAFFBCBB5}"/>
              </a:ext>
            </a:extLst>
          </p:cNvPr>
          <p:cNvSpPr txBox="1">
            <a:spLocks noGrp="1"/>
          </p:cNvSpPr>
          <p:nvPr>
            <p:ph type="pic" idx="4294967295"/>
          </p:nvPr>
        </p:nvSpPr>
        <p:spPr>
          <a:xfrm>
            <a:off x="4743413" y="3968880"/>
            <a:ext cx="1846191" cy="1638156"/>
          </a:xfrm>
          <a:solidFill>
            <a:srgbClr val="D3E8F9"/>
          </a:solidFill>
        </p:spPr>
        <p:txBody>
          <a:bodyPr/>
          <a:lstStyle>
            <a:lvl1pPr>
              <a:defRPr/>
            </a:lvl1pPr>
          </a:lstStyle>
          <a:p>
            <a:pPr lvl="0"/>
            <a:r>
              <a:rPr lang="en-US"/>
              <a:t>Click icon to add picture</a:t>
            </a:r>
            <a:endParaRPr lang="en-GB"/>
          </a:p>
        </p:txBody>
      </p:sp>
      <p:sp>
        <p:nvSpPr>
          <p:cNvPr id="11" name="Text Placeholder 12">
            <a:extLst>
              <a:ext uri="{FF2B5EF4-FFF2-40B4-BE49-F238E27FC236}">
                <a16:creationId xmlns:a16="http://schemas.microsoft.com/office/drawing/2014/main" id="{EA90BE76-8209-9F55-3DC3-154EB0A1E2DB}"/>
              </a:ext>
            </a:extLst>
          </p:cNvPr>
          <p:cNvSpPr txBox="1">
            <a:spLocks noGrp="1"/>
          </p:cNvSpPr>
          <p:nvPr>
            <p:ph type="body" idx="4294967295"/>
          </p:nvPr>
        </p:nvSpPr>
        <p:spPr>
          <a:xfrm>
            <a:off x="775210" y="3968880"/>
            <a:ext cx="1890000" cy="1638156"/>
          </a:xfrm>
        </p:spPr>
        <p:txBody>
          <a:bodyPr tIns="90004"/>
          <a:lstStyle>
            <a:lvl1pPr marL="0" indent="0" algn="r">
              <a:buNone/>
              <a:defRPr sz="1500"/>
            </a:lvl1pPr>
          </a:lstStyle>
          <a:p>
            <a:pPr lvl="0"/>
            <a:r>
              <a:rPr lang="en-US"/>
              <a:t>Edit Master text styles</a:t>
            </a:r>
          </a:p>
        </p:txBody>
      </p:sp>
      <p:sp>
        <p:nvSpPr>
          <p:cNvPr id="12" name="Text Placeholder 12">
            <a:extLst>
              <a:ext uri="{FF2B5EF4-FFF2-40B4-BE49-F238E27FC236}">
                <a16:creationId xmlns:a16="http://schemas.microsoft.com/office/drawing/2014/main" id="{F9D8B3B6-D766-30A4-F0D1-A9B3F80560D5}"/>
              </a:ext>
            </a:extLst>
          </p:cNvPr>
          <p:cNvSpPr txBox="1">
            <a:spLocks noGrp="1"/>
          </p:cNvSpPr>
          <p:nvPr>
            <p:ph type="body" idx="4294967295"/>
          </p:nvPr>
        </p:nvSpPr>
        <p:spPr>
          <a:xfrm>
            <a:off x="6724744" y="2159959"/>
            <a:ext cx="1890000" cy="1638156"/>
          </a:xfrm>
        </p:spPr>
        <p:txBody>
          <a:bodyPr tIns="90004"/>
          <a:lstStyle>
            <a:lvl1pPr marL="0" indent="0">
              <a:buNone/>
              <a:defRPr sz="1500"/>
            </a:lvl1pPr>
          </a:lstStyle>
          <a:p>
            <a:pPr lvl="0"/>
            <a:r>
              <a:rPr lang="en-US"/>
              <a:t>Edit Master text styles</a:t>
            </a:r>
          </a:p>
        </p:txBody>
      </p:sp>
    </p:spTree>
    <p:extLst>
      <p:ext uri="{BB962C8B-B14F-4D97-AF65-F5344CB8AC3E}">
        <p14:creationId xmlns:p14="http://schemas.microsoft.com/office/powerpoint/2010/main" val="3018525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F05C2F5-3C0D-8ADB-8E13-0AE814B7766F}"/>
              </a:ext>
            </a:extLst>
          </p:cNvPr>
          <p:cNvSpPr txBox="1">
            <a:spLocks noGrp="1"/>
          </p:cNvSpPr>
          <p:nvPr>
            <p:ph type="pic" idx="4294967295"/>
          </p:nvPr>
        </p:nvSpPr>
        <p:spPr>
          <a:xfrm>
            <a:off x="0" y="0"/>
            <a:ext cx="9144000" cy="3429000"/>
          </a:xfrm>
          <a:solidFill>
            <a:srgbClr val="D3E8F9"/>
          </a:solidFill>
        </p:spPr>
        <p:txBody>
          <a:bodyPr/>
          <a:lstStyle>
            <a:lvl1pPr>
              <a:defRPr/>
            </a:lvl1pPr>
          </a:lstStyle>
          <a:p>
            <a:pPr lvl="0"/>
            <a:r>
              <a:rPr lang="en-US"/>
              <a:t>Click icon to add picture</a:t>
            </a:r>
            <a:endParaRPr lang="en-GB"/>
          </a:p>
        </p:txBody>
      </p:sp>
      <p:sp>
        <p:nvSpPr>
          <p:cNvPr id="3" name="Title 1">
            <a:extLst>
              <a:ext uri="{FF2B5EF4-FFF2-40B4-BE49-F238E27FC236}">
                <a16:creationId xmlns:a16="http://schemas.microsoft.com/office/drawing/2014/main" id="{A548EA3A-AC3D-E481-1AE3-49955C0719FF}"/>
              </a:ext>
            </a:extLst>
          </p:cNvPr>
          <p:cNvSpPr txBox="1">
            <a:spLocks noGrp="1"/>
          </p:cNvSpPr>
          <p:nvPr>
            <p:ph type="title"/>
          </p:nvPr>
        </p:nvSpPr>
        <p:spPr>
          <a:xfrm>
            <a:off x="628650" y="2646648"/>
            <a:ext cx="7886700" cy="782360"/>
          </a:xfrm>
          <a:solidFill>
            <a:srgbClr val="FFFFFF"/>
          </a:solidFill>
        </p:spPr>
        <p:txBody>
          <a:bodyPr/>
          <a:lstStyle>
            <a:lvl1pPr>
              <a:defRPr/>
            </a:lvl1pPr>
          </a:lstStyle>
          <a:p>
            <a:pPr lvl="0"/>
            <a:r>
              <a:rPr lang="en-US"/>
              <a:t>Click to edit Master title style</a:t>
            </a:r>
            <a:endParaRPr lang="en-GB"/>
          </a:p>
        </p:txBody>
      </p:sp>
      <p:sp>
        <p:nvSpPr>
          <p:cNvPr id="4" name="Slide Number Placeholder 2">
            <a:extLst>
              <a:ext uri="{FF2B5EF4-FFF2-40B4-BE49-F238E27FC236}">
                <a16:creationId xmlns:a16="http://schemas.microsoft.com/office/drawing/2014/main" id="{B36A31C1-D822-117D-90E9-9163DA9C2A40}"/>
              </a:ext>
            </a:extLst>
          </p:cNvPr>
          <p:cNvSpPr txBox="1">
            <a:spLocks noGrp="1"/>
          </p:cNvSpPr>
          <p:nvPr>
            <p:ph type="sldNum" sz="quarter" idx="8"/>
          </p:nvPr>
        </p:nvSpPr>
        <p:spPr/>
        <p:txBody>
          <a:bodyPr/>
          <a:lstStyle>
            <a:lvl1pPr>
              <a:defRPr/>
            </a:lvl1pPr>
          </a:lstStyle>
          <a:p>
            <a:pPr lvl="0"/>
            <a:fld id="{80729AB2-1A50-4782-935C-7F25F9394B84}" type="slidenum">
              <a:t>‹#›</a:t>
            </a:fld>
            <a:endParaRPr lang="en-GB"/>
          </a:p>
        </p:txBody>
      </p:sp>
      <p:sp>
        <p:nvSpPr>
          <p:cNvPr id="5" name="Text Placeholder 5">
            <a:extLst>
              <a:ext uri="{FF2B5EF4-FFF2-40B4-BE49-F238E27FC236}">
                <a16:creationId xmlns:a16="http://schemas.microsoft.com/office/drawing/2014/main" id="{B014F661-6341-7717-B6DF-8E8095295BFE}"/>
              </a:ext>
            </a:extLst>
          </p:cNvPr>
          <p:cNvSpPr txBox="1">
            <a:spLocks noGrp="1"/>
          </p:cNvSpPr>
          <p:nvPr>
            <p:ph type="body" idx="4294967295"/>
          </p:nvPr>
        </p:nvSpPr>
        <p:spPr>
          <a:xfrm>
            <a:off x="628650" y="3630616"/>
            <a:ext cx="7886700" cy="2035170"/>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73453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A6DB-AF17-FEEC-4DCF-E13EAF37D1C7}"/>
              </a:ext>
            </a:extLst>
          </p:cNvPr>
          <p:cNvSpPr txBox="1">
            <a:spLocks noGrp="1"/>
          </p:cNvSpPr>
          <p:nvPr>
            <p:ph type="title"/>
          </p:nvPr>
        </p:nvSpPr>
        <p:spPr>
          <a:xfrm>
            <a:off x="623885" y="1709735"/>
            <a:ext cx="7886700" cy="2852735"/>
          </a:xfrm>
        </p:spPr>
        <p:txBody>
          <a:bodyPr anchor="b"/>
          <a:lstStyle>
            <a:lvl1pPr>
              <a:defRPr sz="4500"/>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EAB77F25-22C3-AEB3-94ED-2455816440E0}"/>
              </a:ext>
            </a:extLst>
          </p:cNvPr>
          <p:cNvSpPr txBox="1">
            <a:spLocks noGrp="1"/>
          </p:cNvSpPr>
          <p:nvPr>
            <p:ph type="body" idx="1"/>
          </p:nvPr>
        </p:nvSpPr>
        <p:spPr>
          <a:xfrm>
            <a:off x="623885" y="4589465"/>
            <a:ext cx="7886700" cy="1500182"/>
          </a:xfrm>
        </p:spPr>
        <p:txBody>
          <a:bodyPr/>
          <a:lstStyle>
            <a:lvl1pPr marL="0" indent="0">
              <a:buNone/>
              <a:defRPr sz="18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AEFD8EEE-696B-4676-AE63-B6856E88DB61}"/>
              </a:ext>
            </a:extLst>
          </p:cNvPr>
          <p:cNvSpPr txBox="1">
            <a:spLocks noGrp="1"/>
          </p:cNvSpPr>
          <p:nvPr>
            <p:ph type="dt" sz="half" idx="7"/>
          </p:nvPr>
        </p:nvSpPr>
        <p:spPr/>
        <p:txBody>
          <a:bodyPr/>
          <a:lstStyle>
            <a:lvl1pPr>
              <a:defRPr/>
            </a:lvl1pPr>
          </a:lstStyle>
          <a:p>
            <a:pPr lvl="0"/>
            <a:fld id="{454A0B0F-553B-4477-B93B-80A3516220A4}" type="datetime1">
              <a:rPr lang="fr-FR"/>
              <a:pPr lvl="0"/>
              <a:t>02/05/2025</a:t>
            </a:fld>
            <a:endParaRPr lang="fr-FR"/>
          </a:p>
        </p:txBody>
      </p:sp>
      <p:sp>
        <p:nvSpPr>
          <p:cNvPr id="5" name="Footer Placeholder 4">
            <a:extLst>
              <a:ext uri="{FF2B5EF4-FFF2-40B4-BE49-F238E27FC236}">
                <a16:creationId xmlns:a16="http://schemas.microsoft.com/office/drawing/2014/main" id="{A25323F0-7A7C-3A22-C1E8-BF6BBDF48DD9}"/>
              </a:ext>
            </a:extLst>
          </p:cNvPr>
          <p:cNvSpPr txBox="1">
            <a:spLocks noGrp="1"/>
          </p:cNvSpPr>
          <p:nvPr>
            <p:ph type="ftr" sz="quarter" idx="9"/>
          </p:nvPr>
        </p:nvSpPr>
        <p:spPr/>
        <p:txBody>
          <a:bodyPr/>
          <a:lstStyle>
            <a:lvl1pPr>
              <a:defRPr/>
            </a:lvl1pPr>
          </a:lstStyle>
          <a:p>
            <a:pPr lvl="0"/>
            <a:endParaRPr lang="fr-FR"/>
          </a:p>
        </p:txBody>
      </p:sp>
      <p:sp>
        <p:nvSpPr>
          <p:cNvPr id="6" name="Slide Number Placeholder 5">
            <a:extLst>
              <a:ext uri="{FF2B5EF4-FFF2-40B4-BE49-F238E27FC236}">
                <a16:creationId xmlns:a16="http://schemas.microsoft.com/office/drawing/2014/main" id="{25857344-B02F-0718-4008-3C5A838E098E}"/>
              </a:ext>
            </a:extLst>
          </p:cNvPr>
          <p:cNvSpPr txBox="1">
            <a:spLocks noGrp="1"/>
          </p:cNvSpPr>
          <p:nvPr>
            <p:ph type="sldNum" sz="quarter" idx="8"/>
          </p:nvPr>
        </p:nvSpPr>
        <p:spPr/>
        <p:txBody>
          <a:bodyPr/>
          <a:lstStyle>
            <a:lvl1pPr>
              <a:defRPr/>
            </a:lvl1pPr>
          </a:lstStyle>
          <a:p>
            <a:pPr lvl="0"/>
            <a:fld id="{41ED26C8-1145-46A9-A500-3BCF86531B22}" type="slidenum">
              <a:t>‹#›</a:t>
            </a:fld>
            <a:endParaRPr lang="fr-FR"/>
          </a:p>
        </p:txBody>
      </p:sp>
    </p:spTree>
    <p:extLst>
      <p:ext uri="{BB962C8B-B14F-4D97-AF65-F5344CB8AC3E}">
        <p14:creationId xmlns:p14="http://schemas.microsoft.com/office/powerpoint/2010/main" val="1933606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D679BB08-FCFA-AEB1-470E-5FAD3F4C834B}"/>
              </a:ext>
            </a:extLst>
          </p:cNvPr>
          <p:cNvSpPr txBox="1">
            <a:spLocks noGrp="1"/>
          </p:cNvSpPr>
          <p:nvPr>
            <p:ph type="sldNum" sz="quarter" idx="8"/>
          </p:nvPr>
        </p:nvSpPr>
        <p:spPr/>
        <p:txBody>
          <a:bodyPr/>
          <a:lstStyle>
            <a:lvl1pPr>
              <a:defRPr/>
            </a:lvl1pPr>
          </a:lstStyle>
          <a:p>
            <a:pPr lvl="0"/>
            <a:fld id="{6FF85154-B3D8-463B-88BA-68CFC0E49B03}" type="slidenum">
              <a:t>‹#›</a:t>
            </a:fld>
            <a:endParaRPr lang="en-GB"/>
          </a:p>
        </p:txBody>
      </p:sp>
    </p:spTree>
    <p:extLst>
      <p:ext uri="{BB962C8B-B14F-4D97-AF65-F5344CB8AC3E}">
        <p14:creationId xmlns:p14="http://schemas.microsoft.com/office/powerpoint/2010/main" val="1146873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Collag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026B63DE-C158-718B-E9E2-CE20D9F49DC6}"/>
              </a:ext>
            </a:extLst>
          </p:cNvPr>
          <p:cNvSpPr txBox="1">
            <a:spLocks noGrp="1"/>
          </p:cNvSpPr>
          <p:nvPr>
            <p:ph type="pic" idx="4294967295"/>
          </p:nvPr>
        </p:nvSpPr>
        <p:spPr>
          <a:xfrm>
            <a:off x="7108966" y="1913418"/>
            <a:ext cx="1406383" cy="243430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3" name="Picture Placeholder 5">
            <a:extLst>
              <a:ext uri="{FF2B5EF4-FFF2-40B4-BE49-F238E27FC236}">
                <a16:creationId xmlns:a16="http://schemas.microsoft.com/office/drawing/2014/main" id="{55D0AFFD-1318-FF91-F187-0BFB9B058568}"/>
              </a:ext>
            </a:extLst>
          </p:cNvPr>
          <p:cNvSpPr txBox="1">
            <a:spLocks noGrp="1"/>
          </p:cNvSpPr>
          <p:nvPr>
            <p:ph type="pic" idx="4294967295"/>
          </p:nvPr>
        </p:nvSpPr>
        <p:spPr>
          <a:xfrm>
            <a:off x="5288551" y="2898474"/>
            <a:ext cx="1730465" cy="2307287"/>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4" name="Picture Placeholder 5">
            <a:extLst>
              <a:ext uri="{FF2B5EF4-FFF2-40B4-BE49-F238E27FC236}">
                <a16:creationId xmlns:a16="http://schemas.microsoft.com/office/drawing/2014/main" id="{56965613-464D-1C11-7C33-5BB7B0ACF262}"/>
              </a:ext>
            </a:extLst>
          </p:cNvPr>
          <p:cNvSpPr txBox="1">
            <a:spLocks noGrp="1"/>
          </p:cNvSpPr>
          <p:nvPr>
            <p:ph type="pic" idx="4294967295"/>
          </p:nvPr>
        </p:nvSpPr>
        <p:spPr>
          <a:xfrm>
            <a:off x="3061484" y="1913418"/>
            <a:ext cx="2389135" cy="218402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5" name="Slide Number Placeholder 2">
            <a:extLst>
              <a:ext uri="{FF2B5EF4-FFF2-40B4-BE49-F238E27FC236}">
                <a16:creationId xmlns:a16="http://schemas.microsoft.com/office/drawing/2014/main" id="{56572860-CEB8-F1C3-A21D-9B8F2CF74679}"/>
              </a:ext>
            </a:extLst>
          </p:cNvPr>
          <p:cNvSpPr txBox="1">
            <a:spLocks noGrp="1"/>
          </p:cNvSpPr>
          <p:nvPr>
            <p:ph type="sldNum" sz="quarter" idx="8"/>
          </p:nvPr>
        </p:nvSpPr>
        <p:spPr/>
        <p:txBody>
          <a:bodyPr/>
          <a:lstStyle>
            <a:lvl1pPr>
              <a:defRPr/>
            </a:lvl1pPr>
          </a:lstStyle>
          <a:p>
            <a:pPr lvl="0"/>
            <a:fld id="{A6AFCBAF-00FC-4E59-9575-037707050D6D}" type="slidenum">
              <a:t>‹#›</a:t>
            </a:fld>
            <a:endParaRPr lang="en-GB"/>
          </a:p>
        </p:txBody>
      </p:sp>
      <p:cxnSp>
        <p:nvCxnSpPr>
          <p:cNvPr id="6" name="Straight Connector 3">
            <a:extLst>
              <a:ext uri="{FF2B5EF4-FFF2-40B4-BE49-F238E27FC236}">
                <a16:creationId xmlns:a16="http://schemas.microsoft.com/office/drawing/2014/main" id="{2AFE3720-D5E0-B5B3-26A3-FE09677A82D8}"/>
              </a:ext>
            </a:extLst>
          </p:cNvPr>
          <p:cNvCxnSpPr/>
          <p:nvPr/>
        </p:nvCxnSpPr>
        <p:spPr>
          <a:xfrm>
            <a:off x="628650" y="0"/>
            <a:ext cx="0" cy="1276356"/>
          </a:xfrm>
          <a:prstGeom prst="straightConnector1">
            <a:avLst/>
          </a:prstGeom>
          <a:noFill/>
          <a:ln w="28575" cap="flat">
            <a:solidFill>
              <a:srgbClr val="FFC000"/>
            </a:solidFill>
            <a:prstDash val="solid"/>
            <a:miter/>
          </a:ln>
        </p:spPr>
      </p:cxnSp>
      <p:sp>
        <p:nvSpPr>
          <p:cNvPr id="7" name="Picture Placeholder 5">
            <a:extLst>
              <a:ext uri="{FF2B5EF4-FFF2-40B4-BE49-F238E27FC236}">
                <a16:creationId xmlns:a16="http://schemas.microsoft.com/office/drawing/2014/main" id="{CA78CE69-272C-B520-AAC1-F574E9E17F44}"/>
              </a:ext>
            </a:extLst>
          </p:cNvPr>
          <p:cNvSpPr txBox="1">
            <a:spLocks noGrp="1"/>
          </p:cNvSpPr>
          <p:nvPr>
            <p:ph type="pic" idx="4294967295"/>
          </p:nvPr>
        </p:nvSpPr>
        <p:spPr>
          <a:xfrm>
            <a:off x="703658" y="1748076"/>
            <a:ext cx="1982391" cy="1868484"/>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8" name="Picture Placeholder 5">
            <a:extLst>
              <a:ext uri="{FF2B5EF4-FFF2-40B4-BE49-F238E27FC236}">
                <a16:creationId xmlns:a16="http://schemas.microsoft.com/office/drawing/2014/main" id="{35EF3C0C-B381-3010-F840-8E22C1B90C09}"/>
              </a:ext>
            </a:extLst>
          </p:cNvPr>
          <p:cNvSpPr txBox="1">
            <a:spLocks noGrp="1"/>
          </p:cNvSpPr>
          <p:nvPr>
            <p:ph type="pic" idx="4294967295"/>
          </p:nvPr>
        </p:nvSpPr>
        <p:spPr>
          <a:xfrm>
            <a:off x="2130186" y="2860828"/>
            <a:ext cx="1215319" cy="2184026"/>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9" name="Picture Placeholder 11">
            <a:extLst>
              <a:ext uri="{FF2B5EF4-FFF2-40B4-BE49-F238E27FC236}">
                <a16:creationId xmlns:a16="http://schemas.microsoft.com/office/drawing/2014/main" id="{1058E92E-A29D-95C6-0121-A5909DD2C5EA}"/>
              </a:ext>
            </a:extLst>
          </p:cNvPr>
          <p:cNvSpPr txBox="1">
            <a:spLocks noGrp="1"/>
          </p:cNvSpPr>
          <p:nvPr>
            <p:ph type="pic" idx="4294967295"/>
          </p:nvPr>
        </p:nvSpPr>
        <p:spPr>
          <a:xfrm>
            <a:off x="3689320" y="3790928"/>
            <a:ext cx="1490664" cy="1987548"/>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10" name="Picture Placeholder 11">
            <a:extLst>
              <a:ext uri="{FF2B5EF4-FFF2-40B4-BE49-F238E27FC236}">
                <a16:creationId xmlns:a16="http://schemas.microsoft.com/office/drawing/2014/main" id="{1150E84C-D052-49C4-B09A-552B62FC9678}"/>
              </a:ext>
            </a:extLst>
          </p:cNvPr>
          <p:cNvSpPr txBox="1">
            <a:spLocks noGrp="1"/>
          </p:cNvSpPr>
          <p:nvPr>
            <p:ph type="pic" idx="4294967295"/>
          </p:nvPr>
        </p:nvSpPr>
        <p:spPr>
          <a:xfrm>
            <a:off x="703658" y="3908959"/>
            <a:ext cx="1313617" cy="1751487"/>
          </a:xfrm>
          <a:solidFill>
            <a:srgbClr val="D3E8F9"/>
          </a:solidFill>
          <a:ln w="28575">
            <a:solidFill>
              <a:srgbClr val="FFFFFF"/>
            </a:solidFill>
            <a:prstDash val="solid"/>
          </a:ln>
        </p:spPr>
        <p:txBody>
          <a:bodyPr/>
          <a:lstStyle>
            <a:lvl1pPr>
              <a:defRPr/>
            </a:lvl1pPr>
          </a:lstStyle>
          <a:p>
            <a:pPr lvl="0"/>
            <a:r>
              <a:rPr lang="en-US"/>
              <a:t>Click icon to add picture</a:t>
            </a:r>
            <a:endParaRPr lang="en-GB"/>
          </a:p>
        </p:txBody>
      </p:sp>
      <p:sp>
        <p:nvSpPr>
          <p:cNvPr id="11" name="Title Placeholder 1">
            <a:extLst>
              <a:ext uri="{FF2B5EF4-FFF2-40B4-BE49-F238E27FC236}">
                <a16:creationId xmlns:a16="http://schemas.microsoft.com/office/drawing/2014/main" id="{AC021932-F5A1-942B-C7B5-1067B92B608D}"/>
              </a:ext>
            </a:extLst>
          </p:cNvPr>
          <p:cNvSpPr txBox="1">
            <a:spLocks noGrp="1"/>
          </p:cNvSpPr>
          <p:nvPr>
            <p:ph type="title"/>
          </p:nvPr>
        </p:nvSpPr>
        <p:spPr>
          <a:xfrm>
            <a:off x="728045" y="482858"/>
            <a:ext cx="7886700" cy="782360"/>
          </a:xfrm>
        </p:spPr>
        <p:txBody>
          <a:bodyPr/>
          <a:lstStyle>
            <a:lvl1pPr>
              <a:defRPr/>
            </a:lvl1pPr>
          </a:lstStyle>
          <a:p>
            <a:pPr lvl="0"/>
            <a:r>
              <a:rPr lang="en-US"/>
              <a:t>Click to edit Master title style</a:t>
            </a:r>
            <a:endParaRPr lang="en-GB"/>
          </a:p>
        </p:txBody>
      </p:sp>
    </p:spTree>
    <p:extLst>
      <p:ext uri="{BB962C8B-B14F-4D97-AF65-F5344CB8AC3E}">
        <p14:creationId xmlns:p14="http://schemas.microsoft.com/office/powerpoint/2010/main" val="3451372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68030-CF62-4724-BFC2-1A4766C0731B}"/>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D1BCBB1C-3447-2266-0369-8E7DD74E02CE}"/>
              </a:ext>
            </a:extLst>
          </p:cNvPr>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F1E52717-1A1F-4BBB-CB88-554F4AF22E85}"/>
              </a:ext>
            </a:extLst>
          </p:cNvPr>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ADDB3712-0681-AD1B-9FCF-3A2E4BA17710}"/>
              </a:ext>
            </a:extLst>
          </p:cNvPr>
          <p:cNvSpPr txBox="1">
            <a:spLocks noGrp="1"/>
          </p:cNvSpPr>
          <p:nvPr>
            <p:ph type="dt" sz="half" idx="7"/>
          </p:nvPr>
        </p:nvSpPr>
        <p:spPr/>
        <p:txBody>
          <a:bodyPr/>
          <a:lstStyle>
            <a:lvl1pPr>
              <a:defRPr/>
            </a:lvl1pPr>
          </a:lstStyle>
          <a:p>
            <a:pPr lvl="0"/>
            <a:fld id="{7E30D299-8C9B-4B76-BBDC-EBB32A27BE79}" type="datetime1">
              <a:rPr lang="fr-FR"/>
              <a:pPr lvl="0"/>
              <a:t>02/05/2025</a:t>
            </a:fld>
            <a:endParaRPr lang="fr-FR"/>
          </a:p>
        </p:txBody>
      </p:sp>
      <p:sp>
        <p:nvSpPr>
          <p:cNvPr id="6" name="Footer Placeholder 5">
            <a:extLst>
              <a:ext uri="{FF2B5EF4-FFF2-40B4-BE49-F238E27FC236}">
                <a16:creationId xmlns:a16="http://schemas.microsoft.com/office/drawing/2014/main" id="{B14BF67A-D118-E613-3019-C0CBB44A5EA7}"/>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1C0BA0B2-9EA4-8276-5E20-9C720F92EB87}"/>
              </a:ext>
            </a:extLst>
          </p:cNvPr>
          <p:cNvSpPr txBox="1">
            <a:spLocks noGrp="1"/>
          </p:cNvSpPr>
          <p:nvPr>
            <p:ph type="sldNum" sz="quarter" idx="8"/>
          </p:nvPr>
        </p:nvSpPr>
        <p:spPr/>
        <p:txBody>
          <a:bodyPr/>
          <a:lstStyle>
            <a:lvl1pPr>
              <a:defRPr/>
            </a:lvl1pPr>
          </a:lstStyle>
          <a:p>
            <a:pPr lvl="0"/>
            <a:fld id="{AD2B3DA3-188D-48FB-9FB8-2C38D955507C}" type="slidenum">
              <a:t>‹#›</a:t>
            </a:fld>
            <a:endParaRPr lang="fr-FR"/>
          </a:p>
        </p:txBody>
      </p:sp>
    </p:spTree>
    <p:extLst>
      <p:ext uri="{BB962C8B-B14F-4D97-AF65-F5344CB8AC3E}">
        <p14:creationId xmlns:p14="http://schemas.microsoft.com/office/powerpoint/2010/main" val="3713340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BD8A0-9E4C-88C3-2D72-DBBFF330FFAC}"/>
              </a:ext>
            </a:extLst>
          </p:cNvPr>
          <p:cNvSpPr txBox="1">
            <a:spLocks noGrp="1"/>
          </p:cNvSpPr>
          <p:nvPr>
            <p:ph type="title"/>
          </p:nvPr>
        </p:nvSpPr>
        <p:spPr>
          <a:xfrm>
            <a:off x="629838" y="365129"/>
            <a:ext cx="7886700" cy="1325559"/>
          </a:xfrm>
        </p:spPr>
        <p:txBody>
          <a:bodyPr/>
          <a:lstStyle>
            <a:lvl1pPr>
              <a:defRPr/>
            </a:lvl1p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C9389917-ECB8-3FC1-C21F-AC9E45DD7D1B}"/>
              </a:ext>
            </a:extLst>
          </p:cNvPr>
          <p:cNvSpPr txBox="1">
            <a:spLocks noGrp="1"/>
          </p:cNvSpPr>
          <p:nvPr>
            <p:ph type="body" idx="1"/>
          </p:nvPr>
        </p:nvSpPr>
        <p:spPr>
          <a:xfrm>
            <a:off x="629838" y="1681160"/>
            <a:ext cx="3868341" cy="823910"/>
          </a:xfrm>
        </p:spPr>
        <p:txBody>
          <a:bodyPr anchor="b"/>
          <a:lstStyle>
            <a:lvl1pPr marL="0" indent="0">
              <a:buNone/>
              <a:defRPr sz="1800" b="1"/>
            </a:lvl1pPr>
          </a:lstStyle>
          <a:p>
            <a:pPr lvl="0"/>
            <a:r>
              <a:rPr lang="en-US"/>
              <a:t>Edit Master text styles</a:t>
            </a:r>
          </a:p>
        </p:txBody>
      </p:sp>
      <p:sp>
        <p:nvSpPr>
          <p:cNvPr id="4" name="Content Placeholder 3">
            <a:extLst>
              <a:ext uri="{FF2B5EF4-FFF2-40B4-BE49-F238E27FC236}">
                <a16:creationId xmlns:a16="http://schemas.microsoft.com/office/drawing/2014/main" id="{58B69767-6CBD-68FC-A893-C2C8E0E2F410}"/>
              </a:ext>
            </a:extLst>
          </p:cNvPr>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FD7B40E9-18E6-CBCD-F085-FC83026BE8B2}"/>
              </a:ext>
            </a:extLst>
          </p:cNvPr>
          <p:cNvSpPr txBox="1">
            <a:spLocks noGrp="1"/>
          </p:cNvSpPr>
          <p:nvPr>
            <p:ph type="body" idx="3"/>
          </p:nvPr>
        </p:nvSpPr>
        <p:spPr>
          <a:xfrm>
            <a:off x="4629149" y="1681160"/>
            <a:ext cx="3887388" cy="823910"/>
          </a:xfrm>
        </p:spPr>
        <p:txBody>
          <a:bodyPr anchor="b"/>
          <a:lstStyle>
            <a:lvl1pPr marL="0" indent="0">
              <a:buNone/>
              <a:defRPr sz="1800" b="1"/>
            </a:lvl1pPr>
          </a:lstStyle>
          <a:p>
            <a:pPr lvl="0"/>
            <a:r>
              <a:rPr lang="en-US"/>
              <a:t>Edit Master text styles</a:t>
            </a:r>
          </a:p>
        </p:txBody>
      </p:sp>
      <p:sp>
        <p:nvSpPr>
          <p:cNvPr id="6" name="Content Placeholder 5">
            <a:extLst>
              <a:ext uri="{FF2B5EF4-FFF2-40B4-BE49-F238E27FC236}">
                <a16:creationId xmlns:a16="http://schemas.microsoft.com/office/drawing/2014/main" id="{F07F861E-43C4-5E60-128E-CD6DDC54087E}"/>
              </a:ext>
            </a:extLst>
          </p:cNvPr>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7551D8B0-03DF-D53B-EAEB-4D3E077270DA}"/>
              </a:ext>
            </a:extLst>
          </p:cNvPr>
          <p:cNvSpPr txBox="1">
            <a:spLocks noGrp="1"/>
          </p:cNvSpPr>
          <p:nvPr>
            <p:ph type="dt" sz="half" idx="7"/>
          </p:nvPr>
        </p:nvSpPr>
        <p:spPr/>
        <p:txBody>
          <a:bodyPr/>
          <a:lstStyle>
            <a:lvl1pPr>
              <a:defRPr/>
            </a:lvl1pPr>
          </a:lstStyle>
          <a:p>
            <a:pPr lvl="0"/>
            <a:fld id="{D6BA86F2-7713-4260-8EB2-6165B0375C4E}" type="datetime1">
              <a:rPr lang="fr-FR"/>
              <a:pPr lvl="0"/>
              <a:t>02/05/2025</a:t>
            </a:fld>
            <a:endParaRPr lang="fr-FR"/>
          </a:p>
        </p:txBody>
      </p:sp>
      <p:sp>
        <p:nvSpPr>
          <p:cNvPr id="8" name="Footer Placeholder 7">
            <a:extLst>
              <a:ext uri="{FF2B5EF4-FFF2-40B4-BE49-F238E27FC236}">
                <a16:creationId xmlns:a16="http://schemas.microsoft.com/office/drawing/2014/main" id="{3ED8CFD8-B070-7E0A-B71E-F31AFA3E21FF}"/>
              </a:ext>
            </a:extLst>
          </p:cNvPr>
          <p:cNvSpPr txBox="1">
            <a:spLocks noGrp="1"/>
          </p:cNvSpPr>
          <p:nvPr>
            <p:ph type="ftr" sz="quarter" idx="9"/>
          </p:nvPr>
        </p:nvSpPr>
        <p:spPr/>
        <p:txBody>
          <a:bodyPr/>
          <a:lstStyle>
            <a:lvl1pPr>
              <a:defRPr/>
            </a:lvl1pPr>
          </a:lstStyle>
          <a:p>
            <a:pPr lvl="0"/>
            <a:endParaRPr lang="fr-FR"/>
          </a:p>
        </p:txBody>
      </p:sp>
      <p:sp>
        <p:nvSpPr>
          <p:cNvPr id="9" name="Slide Number Placeholder 8">
            <a:extLst>
              <a:ext uri="{FF2B5EF4-FFF2-40B4-BE49-F238E27FC236}">
                <a16:creationId xmlns:a16="http://schemas.microsoft.com/office/drawing/2014/main" id="{7BBBD2C3-20A2-AD9F-3867-A64B80E7EE2D}"/>
              </a:ext>
            </a:extLst>
          </p:cNvPr>
          <p:cNvSpPr txBox="1">
            <a:spLocks noGrp="1"/>
          </p:cNvSpPr>
          <p:nvPr>
            <p:ph type="sldNum" sz="quarter" idx="8"/>
          </p:nvPr>
        </p:nvSpPr>
        <p:spPr/>
        <p:txBody>
          <a:bodyPr/>
          <a:lstStyle>
            <a:lvl1pPr>
              <a:defRPr/>
            </a:lvl1pPr>
          </a:lstStyle>
          <a:p>
            <a:pPr lvl="0"/>
            <a:fld id="{0B4ED2B7-BED6-4285-BC72-2622AF7A949F}" type="slidenum">
              <a:t>‹#›</a:t>
            </a:fld>
            <a:endParaRPr lang="fr-FR"/>
          </a:p>
        </p:txBody>
      </p:sp>
    </p:spTree>
    <p:extLst>
      <p:ext uri="{BB962C8B-B14F-4D97-AF65-F5344CB8AC3E}">
        <p14:creationId xmlns:p14="http://schemas.microsoft.com/office/powerpoint/2010/main" val="2486477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1047A-07A5-FCB4-23E1-BA61321B4A52}"/>
              </a:ext>
            </a:extLst>
          </p:cNvPr>
          <p:cNvSpPr txBox="1">
            <a:spLocks noGrp="1"/>
          </p:cNvSpPr>
          <p:nvPr>
            <p:ph type="title"/>
          </p:nvPr>
        </p:nvSpPr>
        <p:spPr/>
        <p:txBody>
          <a:bodyPr/>
          <a:lstStyle>
            <a:lvl1pPr>
              <a:defRPr/>
            </a:lvl1pPr>
          </a:lstStyle>
          <a:p>
            <a:pPr lvl="0"/>
            <a:r>
              <a:rPr lang="en-US"/>
              <a:t>Click to edit Master title style</a:t>
            </a:r>
            <a:endParaRPr lang="fr-BE"/>
          </a:p>
        </p:txBody>
      </p:sp>
      <p:sp>
        <p:nvSpPr>
          <p:cNvPr id="3" name="Date Placeholder 2">
            <a:extLst>
              <a:ext uri="{FF2B5EF4-FFF2-40B4-BE49-F238E27FC236}">
                <a16:creationId xmlns:a16="http://schemas.microsoft.com/office/drawing/2014/main" id="{46590783-D3DA-A8B4-7909-35C7165CD3D0}"/>
              </a:ext>
            </a:extLst>
          </p:cNvPr>
          <p:cNvSpPr txBox="1">
            <a:spLocks noGrp="1"/>
          </p:cNvSpPr>
          <p:nvPr>
            <p:ph type="dt" sz="half" idx="7"/>
          </p:nvPr>
        </p:nvSpPr>
        <p:spPr/>
        <p:txBody>
          <a:bodyPr/>
          <a:lstStyle>
            <a:lvl1pPr>
              <a:defRPr/>
            </a:lvl1pPr>
          </a:lstStyle>
          <a:p>
            <a:pPr lvl="0"/>
            <a:fld id="{E3C7C574-FA6F-4C5F-869D-6C6FDED3A2FE}" type="datetime1">
              <a:rPr lang="fr-FR"/>
              <a:pPr lvl="0"/>
              <a:t>02/05/2025</a:t>
            </a:fld>
            <a:endParaRPr lang="fr-FR"/>
          </a:p>
        </p:txBody>
      </p:sp>
      <p:sp>
        <p:nvSpPr>
          <p:cNvPr id="4" name="Footer Placeholder 3">
            <a:extLst>
              <a:ext uri="{FF2B5EF4-FFF2-40B4-BE49-F238E27FC236}">
                <a16:creationId xmlns:a16="http://schemas.microsoft.com/office/drawing/2014/main" id="{7117A1A5-F48E-6415-FDA3-39CBA2B0EB9F}"/>
              </a:ext>
            </a:extLst>
          </p:cNvPr>
          <p:cNvSpPr txBox="1">
            <a:spLocks noGrp="1"/>
          </p:cNvSpPr>
          <p:nvPr>
            <p:ph type="ftr" sz="quarter" idx="9"/>
          </p:nvPr>
        </p:nvSpPr>
        <p:spPr/>
        <p:txBody>
          <a:bodyPr/>
          <a:lstStyle>
            <a:lvl1pPr>
              <a:defRPr/>
            </a:lvl1pPr>
          </a:lstStyle>
          <a:p>
            <a:pPr lvl="0"/>
            <a:endParaRPr lang="fr-FR"/>
          </a:p>
        </p:txBody>
      </p:sp>
      <p:sp>
        <p:nvSpPr>
          <p:cNvPr id="5" name="Slide Number Placeholder 4">
            <a:extLst>
              <a:ext uri="{FF2B5EF4-FFF2-40B4-BE49-F238E27FC236}">
                <a16:creationId xmlns:a16="http://schemas.microsoft.com/office/drawing/2014/main" id="{D60814E7-82A0-F505-0740-D785EDCF2276}"/>
              </a:ext>
            </a:extLst>
          </p:cNvPr>
          <p:cNvSpPr txBox="1">
            <a:spLocks noGrp="1"/>
          </p:cNvSpPr>
          <p:nvPr>
            <p:ph type="sldNum" sz="quarter" idx="8"/>
          </p:nvPr>
        </p:nvSpPr>
        <p:spPr/>
        <p:txBody>
          <a:bodyPr/>
          <a:lstStyle>
            <a:lvl1pPr>
              <a:defRPr/>
            </a:lvl1pPr>
          </a:lstStyle>
          <a:p>
            <a:pPr lvl="0"/>
            <a:fld id="{587C6EBD-E500-499F-B58A-00A078C582D9}" type="slidenum">
              <a:t>‹#›</a:t>
            </a:fld>
            <a:endParaRPr lang="fr-FR"/>
          </a:p>
        </p:txBody>
      </p:sp>
    </p:spTree>
    <p:extLst>
      <p:ext uri="{BB962C8B-B14F-4D97-AF65-F5344CB8AC3E}">
        <p14:creationId xmlns:p14="http://schemas.microsoft.com/office/powerpoint/2010/main" val="2378902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585279-57BB-A0FF-3F93-DD1AC79A6334}"/>
              </a:ext>
            </a:extLst>
          </p:cNvPr>
          <p:cNvSpPr txBox="1">
            <a:spLocks noGrp="1"/>
          </p:cNvSpPr>
          <p:nvPr>
            <p:ph type="dt" sz="half" idx="7"/>
          </p:nvPr>
        </p:nvSpPr>
        <p:spPr/>
        <p:txBody>
          <a:bodyPr/>
          <a:lstStyle>
            <a:lvl1pPr>
              <a:defRPr/>
            </a:lvl1pPr>
          </a:lstStyle>
          <a:p>
            <a:pPr lvl="0"/>
            <a:fld id="{2F6E5627-E238-4C30-9AE6-979D85FAB004}" type="datetime1">
              <a:rPr lang="fr-FR"/>
              <a:pPr lvl="0"/>
              <a:t>02/05/2025</a:t>
            </a:fld>
            <a:endParaRPr lang="fr-FR"/>
          </a:p>
        </p:txBody>
      </p:sp>
      <p:sp>
        <p:nvSpPr>
          <p:cNvPr id="3" name="Footer Placeholder 2">
            <a:extLst>
              <a:ext uri="{FF2B5EF4-FFF2-40B4-BE49-F238E27FC236}">
                <a16:creationId xmlns:a16="http://schemas.microsoft.com/office/drawing/2014/main" id="{74571CF1-1752-DA86-5D40-E7F852E9F11F}"/>
              </a:ext>
            </a:extLst>
          </p:cNvPr>
          <p:cNvSpPr txBox="1">
            <a:spLocks noGrp="1"/>
          </p:cNvSpPr>
          <p:nvPr>
            <p:ph type="ftr" sz="quarter" idx="9"/>
          </p:nvPr>
        </p:nvSpPr>
        <p:spPr/>
        <p:txBody>
          <a:bodyPr/>
          <a:lstStyle>
            <a:lvl1pPr>
              <a:defRPr/>
            </a:lvl1pPr>
          </a:lstStyle>
          <a:p>
            <a:pPr lvl="0"/>
            <a:endParaRPr lang="fr-FR"/>
          </a:p>
        </p:txBody>
      </p:sp>
      <p:sp>
        <p:nvSpPr>
          <p:cNvPr id="4" name="Slide Number Placeholder 3">
            <a:extLst>
              <a:ext uri="{FF2B5EF4-FFF2-40B4-BE49-F238E27FC236}">
                <a16:creationId xmlns:a16="http://schemas.microsoft.com/office/drawing/2014/main" id="{2801EB87-BFDB-AC4A-B817-A9E370BCE958}"/>
              </a:ext>
            </a:extLst>
          </p:cNvPr>
          <p:cNvSpPr txBox="1">
            <a:spLocks noGrp="1"/>
          </p:cNvSpPr>
          <p:nvPr>
            <p:ph type="sldNum" sz="quarter" idx="8"/>
          </p:nvPr>
        </p:nvSpPr>
        <p:spPr/>
        <p:txBody>
          <a:bodyPr/>
          <a:lstStyle>
            <a:lvl1pPr>
              <a:defRPr/>
            </a:lvl1pPr>
          </a:lstStyle>
          <a:p>
            <a:pPr lvl="0"/>
            <a:fld id="{0D26783F-0BCF-4087-8333-E4EB8F393D7A}" type="slidenum">
              <a:t>‹#›</a:t>
            </a:fld>
            <a:endParaRPr lang="fr-FR"/>
          </a:p>
        </p:txBody>
      </p:sp>
    </p:spTree>
    <p:extLst>
      <p:ext uri="{BB962C8B-B14F-4D97-AF65-F5344CB8AC3E}">
        <p14:creationId xmlns:p14="http://schemas.microsoft.com/office/powerpoint/2010/main" val="151372467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3D4D9-97F0-8B85-F02C-03539822F607}"/>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Content Placeholder 2">
            <a:extLst>
              <a:ext uri="{FF2B5EF4-FFF2-40B4-BE49-F238E27FC236}">
                <a16:creationId xmlns:a16="http://schemas.microsoft.com/office/drawing/2014/main" id="{C8D9B7CB-70D3-48C8-349F-CFA3F222A7DB}"/>
              </a:ext>
            </a:extLst>
          </p:cNvPr>
          <p:cNvSpPr txBox="1">
            <a:spLocks noGrp="1"/>
          </p:cNvSpPr>
          <p:nvPr>
            <p:ph idx="1"/>
          </p:nvPr>
        </p:nvSpPr>
        <p:spPr>
          <a:xfrm>
            <a:off x="3887388" y="987423"/>
            <a:ext cx="4629149" cy="4873623"/>
          </a:xfrm>
        </p:spPr>
        <p:txBody>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13598327-B1D2-2006-9FAC-E3F083061135}"/>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E6966348-AD93-4881-3A49-36D736060539}"/>
              </a:ext>
            </a:extLst>
          </p:cNvPr>
          <p:cNvSpPr txBox="1">
            <a:spLocks noGrp="1"/>
          </p:cNvSpPr>
          <p:nvPr>
            <p:ph type="dt" sz="half" idx="7"/>
          </p:nvPr>
        </p:nvSpPr>
        <p:spPr/>
        <p:txBody>
          <a:bodyPr/>
          <a:lstStyle>
            <a:lvl1pPr>
              <a:defRPr/>
            </a:lvl1pPr>
          </a:lstStyle>
          <a:p>
            <a:pPr lvl="0"/>
            <a:fld id="{2D7D5E88-19E8-4CC3-90AC-E3B6741C89A6}" type="datetime1">
              <a:rPr lang="fr-FR"/>
              <a:pPr lvl="0"/>
              <a:t>02/05/2025</a:t>
            </a:fld>
            <a:endParaRPr lang="fr-FR"/>
          </a:p>
        </p:txBody>
      </p:sp>
      <p:sp>
        <p:nvSpPr>
          <p:cNvPr id="6" name="Footer Placeholder 5">
            <a:extLst>
              <a:ext uri="{FF2B5EF4-FFF2-40B4-BE49-F238E27FC236}">
                <a16:creationId xmlns:a16="http://schemas.microsoft.com/office/drawing/2014/main" id="{8C65C7F3-B61F-B6F7-8EB9-D799AB4C75B8}"/>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34DFDDC5-575F-0EA8-281E-536059B6C4D2}"/>
              </a:ext>
            </a:extLst>
          </p:cNvPr>
          <p:cNvSpPr txBox="1">
            <a:spLocks noGrp="1"/>
          </p:cNvSpPr>
          <p:nvPr>
            <p:ph type="sldNum" sz="quarter" idx="8"/>
          </p:nvPr>
        </p:nvSpPr>
        <p:spPr/>
        <p:txBody>
          <a:bodyPr/>
          <a:lstStyle>
            <a:lvl1pPr>
              <a:defRPr/>
            </a:lvl1pPr>
          </a:lstStyle>
          <a:p>
            <a:pPr lvl="0"/>
            <a:fld id="{3916F25C-B8C8-4862-B668-C80E01D7D5E4}" type="slidenum">
              <a:t>‹#›</a:t>
            </a:fld>
            <a:endParaRPr lang="fr-FR"/>
          </a:p>
        </p:txBody>
      </p:sp>
    </p:spTree>
    <p:extLst>
      <p:ext uri="{BB962C8B-B14F-4D97-AF65-F5344CB8AC3E}">
        <p14:creationId xmlns:p14="http://schemas.microsoft.com/office/powerpoint/2010/main" val="3784008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C0AA5-0DE1-846F-175E-B6AE232DF3DF}"/>
              </a:ext>
            </a:extLst>
          </p:cNvPr>
          <p:cNvSpPr txBox="1">
            <a:spLocks noGrp="1"/>
          </p:cNvSpPr>
          <p:nvPr>
            <p:ph type="title"/>
          </p:nvPr>
        </p:nvSpPr>
        <p:spPr>
          <a:xfrm>
            <a:off x="629838" y="457200"/>
            <a:ext cx="2949177" cy="1600200"/>
          </a:xfrm>
        </p:spPr>
        <p:txBody>
          <a:bodyPr anchor="b"/>
          <a:lstStyle>
            <a:lvl1pPr>
              <a:defRPr sz="2400"/>
            </a:lvl1pPr>
          </a:lstStyle>
          <a:p>
            <a:pPr lvl="0"/>
            <a:r>
              <a:rPr lang="en-US"/>
              <a:t>Click to edit Master title style</a:t>
            </a:r>
            <a:endParaRPr lang="fr-BE"/>
          </a:p>
        </p:txBody>
      </p:sp>
      <p:sp>
        <p:nvSpPr>
          <p:cNvPr id="3" name="Picture Placeholder 2">
            <a:extLst>
              <a:ext uri="{FF2B5EF4-FFF2-40B4-BE49-F238E27FC236}">
                <a16:creationId xmlns:a16="http://schemas.microsoft.com/office/drawing/2014/main" id="{3EF708D9-226D-D050-E173-D3419D166C90}"/>
              </a:ext>
            </a:extLst>
          </p:cNvPr>
          <p:cNvSpPr txBox="1">
            <a:spLocks noGrp="1"/>
          </p:cNvSpPr>
          <p:nvPr>
            <p:ph type="pic" idx="1"/>
          </p:nvPr>
        </p:nvSpPr>
        <p:spPr>
          <a:xfrm>
            <a:off x="3887388" y="987423"/>
            <a:ext cx="4629149" cy="4873623"/>
          </a:xfrm>
        </p:spPr>
        <p:txBody>
          <a:bodyPr/>
          <a:lstStyle>
            <a:lvl1pPr marL="0" indent="0">
              <a:buNone/>
              <a:defRPr lang="fr-BE" sz="2400"/>
            </a:lvl1pPr>
          </a:lstStyle>
          <a:p>
            <a:pPr lvl="0"/>
            <a:endParaRPr lang="fr-BE"/>
          </a:p>
        </p:txBody>
      </p:sp>
      <p:sp>
        <p:nvSpPr>
          <p:cNvPr id="4" name="Text Placeholder 3">
            <a:extLst>
              <a:ext uri="{FF2B5EF4-FFF2-40B4-BE49-F238E27FC236}">
                <a16:creationId xmlns:a16="http://schemas.microsoft.com/office/drawing/2014/main" id="{8EFF7521-B320-00DE-05F9-0258DAD5DF15}"/>
              </a:ext>
            </a:extLst>
          </p:cNvPr>
          <p:cNvSpPr txBox="1">
            <a:spLocks noGrp="1"/>
          </p:cNvSpPr>
          <p:nvPr>
            <p:ph type="body" idx="2"/>
          </p:nvPr>
        </p:nvSpPr>
        <p:spPr>
          <a:xfrm>
            <a:off x="629838" y="2057400"/>
            <a:ext cx="2949177" cy="3811584"/>
          </a:xfrm>
        </p:spPr>
        <p:txBody>
          <a:bodyPr/>
          <a:lstStyle>
            <a:lvl1pPr marL="0" indent="0">
              <a:buNone/>
              <a:defRPr sz="1200"/>
            </a:lvl1pPr>
          </a:lstStyle>
          <a:p>
            <a:pPr lvl="0"/>
            <a:r>
              <a:rPr lang="en-US"/>
              <a:t>Edit Master text styles</a:t>
            </a:r>
          </a:p>
        </p:txBody>
      </p:sp>
      <p:sp>
        <p:nvSpPr>
          <p:cNvPr id="5" name="Date Placeholder 4">
            <a:extLst>
              <a:ext uri="{FF2B5EF4-FFF2-40B4-BE49-F238E27FC236}">
                <a16:creationId xmlns:a16="http://schemas.microsoft.com/office/drawing/2014/main" id="{35F902AF-ECC3-6FE0-7F3E-5D31327E6EC8}"/>
              </a:ext>
            </a:extLst>
          </p:cNvPr>
          <p:cNvSpPr txBox="1">
            <a:spLocks noGrp="1"/>
          </p:cNvSpPr>
          <p:nvPr>
            <p:ph type="dt" sz="half" idx="7"/>
          </p:nvPr>
        </p:nvSpPr>
        <p:spPr/>
        <p:txBody>
          <a:bodyPr/>
          <a:lstStyle>
            <a:lvl1pPr>
              <a:defRPr/>
            </a:lvl1pPr>
          </a:lstStyle>
          <a:p>
            <a:pPr lvl="0"/>
            <a:fld id="{7991DE02-5C93-4411-9998-C5521E693263}" type="datetime1">
              <a:rPr lang="fr-FR"/>
              <a:pPr lvl="0"/>
              <a:t>02/05/2025</a:t>
            </a:fld>
            <a:endParaRPr lang="fr-FR"/>
          </a:p>
        </p:txBody>
      </p:sp>
      <p:sp>
        <p:nvSpPr>
          <p:cNvPr id="6" name="Footer Placeholder 5">
            <a:extLst>
              <a:ext uri="{FF2B5EF4-FFF2-40B4-BE49-F238E27FC236}">
                <a16:creationId xmlns:a16="http://schemas.microsoft.com/office/drawing/2014/main" id="{5704266A-39C9-36EE-8434-537D561431B8}"/>
              </a:ext>
            </a:extLst>
          </p:cNvPr>
          <p:cNvSpPr txBox="1">
            <a:spLocks noGrp="1"/>
          </p:cNvSpPr>
          <p:nvPr>
            <p:ph type="ftr" sz="quarter" idx="9"/>
          </p:nvPr>
        </p:nvSpPr>
        <p:spPr/>
        <p:txBody>
          <a:bodyPr/>
          <a:lstStyle>
            <a:lvl1pPr>
              <a:defRPr/>
            </a:lvl1pPr>
          </a:lstStyle>
          <a:p>
            <a:pPr lvl="0"/>
            <a:endParaRPr lang="fr-FR"/>
          </a:p>
        </p:txBody>
      </p:sp>
      <p:sp>
        <p:nvSpPr>
          <p:cNvPr id="7" name="Slide Number Placeholder 6">
            <a:extLst>
              <a:ext uri="{FF2B5EF4-FFF2-40B4-BE49-F238E27FC236}">
                <a16:creationId xmlns:a16="http://schemas.microsoft.com/office/drawing/2014/main" id="{B6D702A8-F87F-1298-F8A0-272F9A3E3FDF}"/>
              </a:ext>
            </a:extLst>
          </p:cNvPr>
          <p:cNvSpPr txBox="1">
            <a:spLocks noGrp="1"/>
          </p:cNvSpPr>
          <p:nvPr>
            <p:ph type="sldNum" sz="quarter" idx="8"/>
          </p:nvPr>
        </p:nvSpPr>
        <p:spPr/>
        <p:txBody>
          <a:bodyPr/>
          <a:lstStyle>
            <a:lvl1pPr>
              <a:defRPr/>
            </a:lvl1pPr>
          </a:lstStyle>
          <a:p>
            <a:pPr lvl="0"/>
            <a:fld id="{64FEB4BB-06E6-46C8-952F-4777A1577DD2}" type="slidenum">
              <a:t>‹#›</a:t>
            </a:fld>
            <a:endParaRPr lang="fr-FR"/>
          </a:p>
        </p:txBody>
      </p:sp>
    </p:spTree>
    <p:extLst>
      <p:ext uri="{BB962C8B-B14F-4D97-AF65-F5344CB8AC3E}">
        <p14:creationId xmlns:p14="http://schemas.microsoft.com/office/powerpoint/2010/main" val="2621456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1E3264-7A23-2D6B-87A7-3E1552BE8BD0}"/>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fr-BE"/>
          </a:p>
        </p:txBody>
      </p:sp>
      <p:sp>
        <p:nvSpPr>
          <p:cNvPr id="3" name="Text Placeholder 2">
            <a:extLst>
              <a:ext uri="{FF2B5EF4-FFF2-40B4-BE49-F238E27FC236}">
                <a16:creationId xmlns:a16="http://schemas.microsoft.com/office/drawing/2014/main" id="{081AE4F1-38C2-9A36-CCC8-2CA80CD6F7E7}"/>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60C826D9-1999-0A6F-FFE4-52994FD13DDE}"/>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26D5A26C-4813-4693-93CF-BC822C2CB854}" type="datetime1">
              <a:rPr lang="fr-FR"/>
              <a:pPr lvl="0"/>
              <a:t>02/05/2025</a:t>
            </a:fld>
            <a:endParaRPr lang="fr-FR"/>
          </a:p>
        </p:txBody>
      </p:sp>
      <p:sp>
        <p:nvSpPr>
          <p:cNvPr id="5" name="Footer Placeholder 4">
            <a:extLst>
              <a:ext uri="{FF2B5EF4-FFF2-40B4-BE49-F238E27FC236}">
                <a16:creationId xmlns:a16="http://schemas.microsoft.com/office/drawing/2014/main" id="{709D201E-6895-7EC2-953C-7E6B966B448A}"/>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endParaRPr lang="fr-FR"/>
          </a:p>
        </p:txBody>
      </p:sp>
      <p:sp>
        <p:nvSpPr>
          <p:cNvPr id="6" name="Slide Number Placeholder 5">
            <a:extLst>
              <a:ext uri="{FF2B5EF4-FFF2-40B4-BE49-F238E27FC236}">
                <a16:creationId xmlns:a16="http://schemas.microsoft.com/office/drawing/2014/main" id="{AECE1858-4F04-8F13-0AC5-B0998B3ECC2A}"/>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fr-FR" sz="900" b="0" i="0" u="none" strike="noStrike" kern="1200" cap="none" spc="0" baseline="0">
                <a:solidFill>
                  <a:srgbClr val="898989"/>
                </a:solidFill>
                <a:uFillTx/>
                <a:latin typeface="Calibri"/>
              </a:defRPr>
            </a:lvl1pPr>
          </a:lstStyle>
          <a:p>
            <a:pPr lvl="0"/>
            <a:fld id="{100C8392-A7CC-403D-AF6C-F13092E8ACB0}" type="slidenum">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685800" rtl="0" fontAlgn="auto" hangingPunct="1">
        <a:lnSpc>
          <a:spcPct val="90000"/>
        </a:lnSpc>
        <a:spcBef>
          <a:spcPts val="0"/>
        </a:spcBef>
        <a:spcAft>
          <a:spcPts val="0"/>
        </a:spcAft>
        <a:buNone/>
        <a:tabLst/>
        <a:defRPr lang="en-US" sz="3300" b="0" i="0" u="none" strike="noStrike" kern="1200" cap="none" spc="0" baseline="0">
          <a:solidFill>
            <a:srgbClr val="000000"/>
          </a:solidFill>
          <a:uFillTx/>
          <a:latin typeface="Calibri Light"/>
        </a:defRPr>
      </a:lvl1pPr>
    </p:titleStyle>
    <p:bodyStyle>
      <a:lvl1pPr marL="171450" marR="0" lvl="0" indent="-171450" algn="l" defTabSz="685800" rtl="0" fontAlgn="auto" hangingPunct="1">
        <a:lnSpc>
          <a:spcPct val="90000"/>
        </a:lnSpc>
        <a:spcBef>
          <a:spcPts val="750"/>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1pPr>
      <a:lvl2pPr marL="514350" marR="0" lvl="1" indent="-171450" algn="l" defTabSz="685800" rtl="0" fontAlgn="auto" hangingPunct="1">
        <a:lnSpc>
          <a:spcPct val="90000"/>
        </a:lnSpc>
        <a:spcBef>
          <a:spcPts val="375"/>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2pPr>
      <a:lvl3pPr marL="857250" marR="0" lvl="2" indent="-171450" algn="l" defTabSz="685800" rtl="0" fontAlgn="auto" hangingPunct="1">
        <a:lnSpc>
          <a:spcPct val="90000"/>
        </a:lnSpc>
        <a:spcBef>
          <a:spcPts val="375"/>
        </a:spcBef>
        <a:spcAft>
          <a:spcPts val="0"/>
        </a:spcAft>
        <a:buSzPct val="100000"/>
        <a:buFont typeface="Arial" pitchFamily="34"/>
        <a:buChar char="•"/>
        <a:tabLst/>
        <a:defRPr lang="en-US" sz="1500" b="0" i="0" u="none" strike="noStrike" kern="1200" cap="none" spc="0" baseline="0">
          <a:solidFill>
            <a:srgbClr val="000000"/>
          </a:solidFill>
          <a:uFillTx/>
          <a:latin typeface="Calibri"/>
        </a:defRPr>
      </a:lvl3pPr>
      <a:lvl4pPr marL="1200150" marR="0" lvl="3"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4pPr>
      <a:lvl5pPr marL="1543050" marR="0" lvl="4" indent="-171450" algn="l" defTabSz="685800" rtl="0" fontAlgn="auto" hangingPunct="1">
        <a:lnSpc>
          <a:spcPct val="90000"/>
        </a:lnSpc>
        <a:spcBef>
          <a:spcPts val="375"/>
        </a:spcBef>
        <a:spcAft>
          <a:spcPts val="0"/>
        </a:spcAft>
        <a:buSzPct val="100000"/>
        <a:buFont typeface="Arial" pitchFamily="34"/>
        <a:buChar char="•"/>
        <a:tabLst/>
        <a:defRPr lang="en-US" sz="135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23D5A6-F018-340A-9A4A-73B1ABD2646A}"/>
              </a:ext>
            </a:extLst>
          </p:cNvPr>
          <p:cNvSpPr txBox="1">
            <a:spLocks noGrp="1"/>
          </p:cNvSpPr>
          <p:nvPr>
            <p:ph type="title"/>
          </p:nvPr>
        </p:nvSpPr>
        <p:spPr>
          <a:xfrm>
            <a:off x="628650" y="482858"/>
            <a:ext cx="7886700" cy="782360"/>
          </a:xfrm>
          <a:prstGeom prst="rect">
            <a:avLst/>
          </a:prstGeom>
          <a:noFill/>
          <a:ln>
            <a:noFill/>
          </a:ln>
        </p:spPr>
        <p:txBody>
          <a:bodyPr vert="horz" wrap="square" lIns="91440" tIns="45720" rIns="91440" bIns="0" anchor="b" anchorCtr="0" compatLnSpc="1">
            <a:no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2BE9B2EE-AB1D-628B-1486-63B8A21395DC}"/>
              </a:ext>
            </a:extLst>
          </p:cNvPr>
          <p:cNvSpPr txBox="1">
            <a:spLocks noGrp="1"/>
          </p:cNvSpPr>
          <p:nvPr>
            <p:ph type="body" idx="1"/>
          </p:nvPr>
        </p:nvSpPr>
        <p:spPr>
          <a:xfrm>
            <a:off x="628650" y="1825627"/>
            <a:ext cx="7886700" cy="3881902"/>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35C78391-CFA3-F337-C13B-18B2E1F518B0}"/>
              </a:ext>
            </a:extLst>
          </p:cNvPr>
          <p:cNvSpPr txBox="1">
            <a:spLocks noGrp="1"/>
          </p:cNvSpPr>
          <p:nvPr>
            <p:ph type="sldNum" sz="quarter" idx="4"/>
          </p:nvPr>
        </p:nvSpPr>
        <p:spPr>
          <a:xfrm>
            <a:off x="628650" y="6131289"/>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900" b="0" i="0" u="none" strike="noStrike" kern="1200" cap="none" spc="0" baseline="0">
                <a:solidFill>
                  <a:srgbClr val="969696"/>
                </a:solidFill>
                <a:uFillTx/>
                <a:latin typeface="Arial"/>
              </a:defRPr>
            </a:lvl1pPr>
          </a:lstStyle>
          <a:p>
            <a:pPr lvl="0"/>
            <a:fld id="{004FE819-E1EB-4245-B5B7-5E03DC6BC5F5}" type="slidenum">
              <a:t>‹#›</a:t>
            </a:fld>
            <a:endParaRPr lang="en-GB"/>
          </a:p>
        </p:txBody>
      </p:sp>
      <p:pic>
        <p:nvPicPr>
          <p:cNvPr id="5" name="Picture 6">
            <a:extLst>
              <a:ext uri="{FF2B5EF4-FFF2-40B4-BE49-F238E27FC236}">
                <a16:creationId xmlns:a16="http://schemas.microsoft.com/office/drawing/2014/main" id="{6CF30FC1-C40F-943E-B316-0BF5B0851AF6}"/>
              </a:ext>
            </a:extLst>
          </p:cNvPr>
          <p:cNvPicPr>
            <a:picLocks noChangeAspect="1"/>
          </p:cNvPicPr>
          <p:nvPr/>
        </p:nvPicPr>
        <p:blipFill>
          <a:blip r:embed="rId22"/>
          <a:stretch>
            <a:fillRect/>
          </a:stretch>
        </p:blipFill>
        <p:spPr>
          <a:xfrm>
            <a:off x="7525393" y="6045985"/>
            <a:ext cx="1286798" cy="450424"/>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marL="0" marR="0" lvl="0" indent="0" algn="l" defTabSz="685800" rtl="0" fontAlgn="auto" hangingPunct="1">
        <a:lnSpc>
          <a:spcPct val="90000"/>
        </a:lnSpc>
        <a:spcBef>
          <a:spcPts val="0"/>
        </a:spcBef>
        <a:spcAft>
          <a:spcPts val="0"/>
        </a:spcAft>
        <a:buNone/>
        <a:tabLst/>
        <a:defRPr lang="en-US" sz="3000" b="0" i="0" u="none" strike="noStrike" kern="1200" cap="none" spc="0" baseline="0">
          <a:solidFill>
            <a:srgbClr val="034EA2"/>
          </a:solidFill>
          <a:uFillTx/>
          <a:latin typeface="Arial"/>
        </a:defRPr>
      </a:lvl1pPr>
    </p:titleStyle>
    <p:bodyStyle>
      <a:lvl1pPr marL="171450" marR="0" lvl="0" indent="-171450" algn="l" defTabSz="685800" rtl="0" fontAlgn="auto" hangingPunct="1">
        <a:lnSpc>
          <a:spcPct val="100000"/>
        </a:lnSpc>
        <a:spcBef>
          <a:spcPts val="0"/>
        </a:spcBef>
        <a:spcAft>
          <a:spcPts val="1350"/>
        </a:spcAft>
        <a:buClr>
          <a:srgbClr val="034EA2"/>
        </a:buClr>
        <a:buSzPct val="100000"/>
        <a:buFont typeface="Arial" pitchFamily="34"/>
        <a:buChar char="•"/>
        <a:tabLst/>
        <a:defRPr lang="en-US" sz="1800" b="0" i="0" u="none" strike="noStrike" kern="1200" cap="none" spc="0" baseline="0">
          <a:solidFill>
            <a:srgbClr val="4D4D4D"/>
          </a:solidFill>
          <a:uFillTx/>
          <a:latin typeface="Arial"/>
        </a:defRPr>
      </a:lvl1pPr>
      <a:lvl2pPr marL="514350" marR="0" lvl="1"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500" b="0" i="0" u="none" strike="noStrike" kern="1200" cap="none" spc="0" baseline="0">
          <a:solidFill>
            <a:srgbClr val="4D4D4D"/>
          </a:solidFill>
          <a:uFillTx/>
          <a:latin typeface="Arial"/>
        </a:defRPr>
      </a:lvl2pPr>
      <a:lvl3pPr marL="857250" marR="0" lvl="2"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350" b="0" i="0" u="none" strike="noStrike" kern="1200" cap="none" spc="0" baseline="0">
          <a:solidFill>
            <a:srgbClr val="4D4D4D"/>
          </a:solidFill>
          <a:uFillTx/>
          <a:latin typeface="Arial"/>
        </a:defRPr>
      </a:lvl3pPr>
      <a:lvl4pPr marL="1200150" marR="0" lvl="3"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200" b="0" i="0" u="none" strike="noStrike" kern="1200" cap="none" spc="0" baseline="0">
          <a:solidFill>
            <a:srgbClr val="4D4D4D"/>
          </a:solidFill>
          <a:uFillTx/>
          <a:latin typeface="Arial"/>
        </a:defRPr>
      </a:lvl4pPr>
      <a:lvl5pPr marL="1543050" marR="0" lvl="4" indent="-171450" algn="l" defTabSz="685800" rtl="0" fontAlgn="auto" hangingPunct="1">
        <a:lnSpc>
          <a:spcPct val="100000"/>
        </a:lnSpc>
        <a:spcBef>
          <a:spcPts val="375"/>
        </a:spcBef>
        <a:spcAft>
          <a:spcPts val="1350"/>
        </a:spcAft>
        <a:buClr>
          <a:srgbClr val="034EA2"/>
        </a:buClr>
        <a:buSzPct val="100000"/>
        <a:buFont typeface="Arial" pitchFamily="34"/>
        <a:buChar char="•"/>
        <a:tabLst/>
        <a:defRPr lang="en-US" sz="1200" b="0" i="0" u="none" strike="noStrike" kern="1200" cap="none" spc="0" baseline="0">
          <a:solidFill>
            <a:srgbClr val="4D4D4D"/>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en.wikipedia.org/wiki/en:Creative_Commons" TargetMode="External"/><Relationship Id="rId5" Type="http://schemas.openxmlformats.org/officeDocument/2006/relationships/image" Target="../media/image64.jpe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8.jpeg"/><Relationship Id="rId5" Type="http://schemas.openxmlformats.org/officeDocument/2006/relationships/image" Target="../media/image86.jpeg"/><Relationship Id="rId10" Type="http://schemas.openxmlformats.org/officeDocument/2006/relationships/hyperlink" Target="https://europa.eu/learning-corner/home_lt"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social-networks_lt" TargetMode="External"/><Relationship Id="rId5" Type="http://schemas.openxmlformats.org/officeDocument/2006/relationships/hyperlink" Target="https://europa.eu/european-union/contact/meet-us_lt" TargetMode="External"/><Relationship Id="rId4" Type="http://schemas.openxmlformats.org/officeDocument/2006/relationships/hyperlink" Target="https://europa.eu/european-union/contact_lt"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1.png"/><Relationship Id="rId7" Type="http://schemas.openxmlformats.org/officeDocument/2006/relationships/hyperlink" Target="https://creativecommons.org/licenses/by/4.0/" TargetMode="External"/><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92.png"/><Relationship Id="rId5" Type="http://schemas.openxmlformats.org/officeDocument/2006/relationships/hyperlink" Target="mailto:COMM-A2@ec.europa.eu" TargetMode="External"/><Relationship Id="rId4" Type="http://schemas.openxmlformats.org/officeDocument/2006/relationships/hyperlink" Target="https://europa.eu/learning-corner/home_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name="Slide72">
    <p:bg>
      <p:bgPr>
        <a:blipFill>
          <a:blip r:embed="rId3">
            <a:alphaModFix amt="97000"/>
          </a:blip>
          <a:stretch>
            <a:fillRect/>
          </a:stretch>
        </a:blipFill>
        <a:effectLst/>
      </p:bgPr>
    </p:bg>
    <p:spTree>
      <p:nvGrpSpPr>
        <p:cNvPr id="1" name=""/>
        <p:cNvGrpSpPr/>
        <p:nvPr/>
      </p:nvGrpSpPr>
      <p:grpSpPr>
        <a:xfrm>
          <a:off x="0" y="0"/>
          <a:ext cx="0" cy="0"/>
          <a:chOff x="0" y="0"/>
          <a:chExt cx="0" cy="0"/>
        </a:xfrm>
      </p:grpSpPr>
      <p:sp>
        <p:nvSpPr>
          <p:cNvPr id="2" name="Folded Corner 1">
            <a:extLst>
              <a:ext uri="{FF2B5EF4-FFF2-40B4-BE49-F238E27FC236}">
                <a16:creationId xmlns:a16="http://schemas.microsoft.com/office/drawing/2014/main" id="{7E314F9D-3FF3-6D60-8E15-8F67503E118A}"/>
              </a:ext>
            </a:extLst>
          </p:cNvPr>
          <p:cNvSpPr/>
          <p:nvPr/>
        </p:nvSpPr>
        <p:spPr>
          <a:xfrm rot="21415100">
            <a:off x="1760101" y="1497037"/>
            <a:ext cx="3503194" cy="3068872"/>
          </a:xfrm>
          <a:custGeom>
            <a:avLst/>
            <a:gdLst>
              <a:gd name="f0" fmla="val w"/>
              <a:gd name="f1" fmla="val h"/>
              <a:gd name="f2" fmla="val ss"/>
              <a:gd name="f3" fmla="val 0"/>
              <a:gd name="f4" fmla="val 16667"/>
              <a:gd name="f5" fmla="abs f0"/>
              <a:gd name="f6" fmla="abs f1"/>
              <a:gd name="f7" fmla="abs f2"/>
              <a:gd name="f8" fmla="?: f5 f0 1"/>
              <a:gd name="f9" fmla="?: f6 f1 1"/>
              <a:gd name="f10" fmla="?: f7 f2 1"/>
              <a:gd name="f11" fmla="*/ f8 1 21600"/>
              <a:gd name="f12" fmla="*/ f9 1 21600"/>
              <a:gd name="f13" fmla="*/ 21600 f8 1"/>
              <a:gd name="f14" fmla="*/ 21600 f9 1"/>
              <a:gd name="f15" fmla="min f12 f11"/>
              <a:gd name="f16" fmla="*/ f13 1 f10"/>
              <a:gd name="f17" fmla="*/ f14 1 f10"/>
              <a:gd name="f18" fmla="val f16"/>
              <a:gd name="f19" fmla="val f17"/>
              <a:gd name="f20" fmla="*/ f3 f15 1"/>
              <a:gd name="f21" fmla="+- f19 0 f3"/>
              <a:gd name="f22" fmla="+- f18 0 f3"/>
              <a:gd name="f23" fmla="*/ f18 f15 1"/>
              <a:gd name="f24" fmla="*/ f19 f15 1"/>
              <a:gd name="f25" fmla="min f22 f21"/>
              <a:gd name="f26" fmla="*/ f25 f4 1"/>
              <a:gd name="f27" fmla="*/ f26 1 100000"/>
              <a:gd name="f28" fmla="*/ f27 1 5"/>
              <a:gd name="f29" fmla="+- f18 0 f27"/>
              <a:gd name="f30" fmla="+- f19 0 f27"/>
              <a:gd name="f31" fmla="+- f29 f28 0"/>
              <a:gd name="f32" fmla="+- f30 f28 0"/>
              <a:gd name="f33" fmla="*/ f30 f15 1"/>
              <a:gd name="f34" fmla="*/ f29 f15 1"/>
              <a:gd name="f35" fmla="*/ f31 f15 1"/>
              <a:gd name="f36" fmla="*/ f32 f15 1"/>
            </a:gdLst>
            <a:ahLst/>
            <a:cxnLst>
              <a:cxn ang="3cd4">
                <a:pos x="hc" y="t"/>
              </a:cxn>
              <a:cxn ang="0">
                <a:pos x="r" y="vc"/>
              </a:cxn>
              <a:cxn ang="cd4">
                <a:pos x="hc" y="b"/>
              </a:cxn>
              <a:cxn ang="cd2">
                <a:pos x="l" y="vc"/>
              </a:cxn>
            </a:cxnLst>
            <a:rect l="f20" t="f20" r="f23" b="f33"/>
            <a:pathLst>
              <a:path stroke="0">
                <a:moveTo>
                  <a:pt x="f20" y="f20"/>
                </a:moveTo>
                <a:lnTo>
                  <a:pt x="f23" y="f20"/>
                </a:lnTo>
                <a:lnTo>
                  <a:pt x="f23" y="f33"/>
                </a:lnTo>
                <a:lnTo>
                  <a:pt x="f34" y="f24"/>
                </a:lnTo>
                <a:lnTo>
                  <a:pt x="f20" y="f24"/>
                </a:lnTo>
                <a:close/>
              </a:path>
              <a:path stroke="0">
                <a:moveTo>
                  <a:pt x="f34" y="f24"/>
                </a:moveTo>
                <a:lnTo>
                  <a:pt x="f35" y="f36"/>
                </a:lnTo>
                <a:lnTo>
                  <a:pt x="f23" y="f33"/>
                </a:lnTo>
                <a:close/>
              </a:path>
              <a:path fill="none">
                <a:moveTo>
                  <a:pt x="f34" y="f24"/>
                </a:moveTo>
                <a:lnTo>
                  <a:pt x="f35" y="f36"/>
                </a:lnTo>
                <a:lnTo>
                  <a:pt x="f23" y="f33"/>
                </a:lnTo>
                <a:lnTo>
                  <a:pt x="f34" y="f24"/>
                </a:lnTo>
                <a:lnTo>
                  <a:pt x="f20" y="f24"/>
                </a:lnTo>
                <a:lnTo>
                  <a:pt x="f20" y="f20"/>
                </a:lnTo>
                <a:lnTo>
                  <a:pt x="f23" y="f20"/>
                </a:lnTo>
                <a:lnTo>
                  <a:pt x="f23" y="f33"/>
                </a:lnTo>
              </a:path>
            </a:pathLst>
          </a:custGeom>
          <a:solidFill>
            <a:srgbClr val="FF0000">
              <a:alpha val="91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3" name="TextBox 2">
            <a:extLst>
              <a:ext uri="{FF2B5EF4-FFF2-40B4-BE49-F238E27FC236}">
                <a16:creationId xmlns:a16="http://schemas.microsoft.com/office/drawing/2014/main" id="{200684DE-DFFF-D24E-39AC-414BE1879008}"/>
              </a:ext>
            </a:extLst>
          </p:cNvPr>
          <p:cNvSpPr txBox="1"/>
          <p:nvPr/>
        </p:nvSpPr>
        <p:spPr>
          <a:xfrm>
            <a:off x="1951192" y="2246644"/>
            <a:ext cx="2975878" cy="156965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4800" b="1" i="0" u="none" strike="noStrike" kern="1200" cap="none" spc="0" baseline="0">
                <a:solidFill>
                  <a:srgbClr val="FFFFFF"/>
                </a:solidFill>
                <a:uFillTx/>
                <a:latin typeface="Calibri"/>
              </a:rPr>
              <a:t>APIE ES GLAUSTAI</a:t>
            </a:r>
          </a:p>
        </p:txBody>
      </p:sp>
      <p:cxnSp>
        <p:nvCxnSpPr>
          <p:cNvPr id="4" name="Straight Connector 7">
            <a:extLst>
              <a:ext uri="{FF2B5EF4-FFF2-40B4-BE49-F238E27FC236}">
                <a16:creationId xmlns:a16="http://schemas.microsoft.com/office/drawing/2014/main" id="{AD532F24-7892-129C-546A-57E9D3B4E291}"/>
              </a:ext>
            </a:extLst>
          </p:cNvPr>
          <p:cNvCxnSpPr/>
          <p:nvPr/>
        </p:nvCxnSpPr>
        <p:spPr>
          <a:xfrm>
            <a:off x="1878634" y="1920752"/>
            <a:ext cx="145125" cy="4228908"/>
          </a:xfrm>
          <a:prstGeom prst="straightConnector1">
            <a:avLst/>
          </a:prstGeom>
          <a:noFill/>
          <a:ln w="38103" cap="sq">
            <a:solidFill>
              <a:srgbClr val="767171"/>
            </a:solidFill>
            <a:prstDash val="solid"/>
            <a:miter/>
          </a:ln>
        </p:spPr>
      </p:cxnSp>
      <p:sp>
        <p:nvSpPr>
          <p:cNvPr id="5" name="TextBox 4">
            <a:extLst>
              <a:ext uri="{FF2B5EF4-FFF2-40B4-BE49-F238E27FC236}">
                <a16:creationId xmlns:a16="http://schemas.microsoft.com/office/drawing/2014/main" id="{211D5D78-7EFB-7969-FAB7-3C378B9240C3}"/>
              </a:ext>
            </a:extLst>
          </p:cNvPr>
          <p:cNvSpPr txBox="1"/>
          <p:nvPr/>
        </p:nvSpPr>
        <p:spPr>
          <a:xfrm>
            <a:off x="8331372" y="667632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6" name="Picture 5" descr="A blue flag with yellow stars and a blue flag with black lines&#10;&#10;Description automatically generated">
            <a:extLst>
              <a:ext uri="{FF2B5EF4-FFF2-40B4-BE49-F238E27FC236}">
                <a16:creationId xmlns:a16="http://schemas.microsoft.com/office/drawing/2014/main" id="{FB2B8FAE-0A10-9A7A-1AE5-0EA9853D055C}"/>
              </a:ext>
            </a:extLst>
          </p:cNvPr>
          <p:cNvPicPr>
            <a:picLocks noChangeAspect="1"/>
          </p:cNvPicPr>
          <p:nvPr/>
        </p:nvPicPr>
        <p:blipFill>
          <a:blip r:embed="rId4"/>
          <a:stretch>
            <a:fillRect/>
          </a:stretch>
        </p:blipFill>
        <p:spPr>
          <a:xfrm>
            <a:off x="170912" y="6343503"/>
            <a:ext cx="852893" cy="517486"/>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62">
    <p:bg>
      <p:bgPr>
        <a:solidFill>
          <a:srgbClr val="F0F4FA"/>
        </a:solidFill>
        <a:effectLst/>
      </p:bgPr>
    </p:bg>
    <p:spTree>
      <p:nvGrpSpPr>
        <p:cNvPr id="1" name=""/>
        <p:cNvGrpSpPr/>
        <p:nvPr/>
      </p:nvGrpSpPr>
      <p:grpSpPr>
        <a:xfrm>
          <a:off x="0" y="0"/>
          <a:ext cx="0" cy="0"/>
          <a:chOff x="0" y="0"/>
          <a:chExt cx="0" cy="0"/>
        </a:xfrm>
      </p:grpSpPr>
      <p:sp>
        <p:nvSpPr>
          <p:cNvPr id="2" name="TextBox 17">
            <a:extLst>
              <a:ext uri="{FF2B5EF4-FFF2-40B4-BE49-F238E27FC236}">
                <a16:creationId xmlns:a16="http://schemas.microsoft.com/office/drawing/2014/main" id="{74E03651-A0A2-5068-0C32-10BE004DB055}"/>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3" name="TextBox 4">
            <a:extLst>
              <a:ext uri="{FF2B5EF4-FFF2-40B4-BE49-F238E27FC236}">
                <a16:creationId xmlns:a16="http://schemas.microsoft.com/office/drawing/2014/main" id="{6435A752-DAC0-5DAA-4581-3EFF5B8ACBFE}"/>
              </a:ext>
            </a:extLst>
          </p:cNvPr>
          <p:cNvSpPr txBox="1"/>
          <p:nvPr/>
        </p:nvSpPr>
        <p:spPr>
          <a:xfrm>
            <a:off x="1178332" y="1767836"/>
            <a:ext cx="682266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2000" b="0" i="0" u="none" strike="noStrike" kern="1200" cap="none" spc="0" baseline="0">
              <a:solidFill>
                <a:srgbClr val="000000"/>
              </a:solidFill>
              <a:uFillTx/>
              <a:latin typeface="Calibri"/>
            </a:endParaRPr>
          </a:p>
        </p:txBody>
      </p:sp>
      <p:sp>
        <p:nvSpPr>
          <p:cNvPr id="4" name="TextBox 1">
            <a:extLst>
              <a:ext uri="{FF2B5EF4-FFF2-40B4-BE49-F238E27FC236}">
                <a16:creationId xmlns:a16="http://schemas.microsoft.com/office/drawing/2014/main" id="{5DB8F688-BFFF-1F83-1525-FFA98521E3C7}"/>
              </a:ext>
            </a:extLst>
          </p:cNvPr>
          <p:cNvSpPr txBox="1"/>
          <p:nvPr/>
        </p:nvSpPr>
        <p:spPr>
          <a:xfrm>
            <a:off x="868680" y="304796"/>
            <a:ext cx="665987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3200" b="1" i="0" u="none" strike="noStrike" kern="1200" cap="none" spc="0" baseline="0">
                <a:solidFill>
                  <a:srgbClr val="003296"/>
                </a:solidFill>
                <a:uFillTx/>
                <a:latin typeface="Calibri"/>
              </a:rPr>
              <a:t>24 OFICIALIOSIOS ES KALBOS </a:t>
            </a:r>
          </a:p>
        </p:txBody>
      </p:sp>
      <p:sp>
        <p:nvSpPr>
          <p:cNvPr id="5" name="Larme 8">
            <a:extLst>
              <a:ext uri="{FF2B5EF4-FFF2-40B4-BE49-F238E27FC236}">
                <a16:creationId xmlns:a16="http://schemas.microsoft.com/office/drawing/2014/main" id="{77B7F07F-5896-BCD5-3AAA-0159ACF25362}"/>
              </a:ext>
            </a:extLst>
          </p:cNvPr>
          <p:cNvSpPr/>
          <p:nvPr/>
        </p:nvSpPr>
        <p:spPr>
          <a:xfrm rot="5400013">
            <a:off x="217324" y="123974"/>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Rectangle 8">
            <a:extLst>
              <a:ext uri="{FF2B5EF4-FFF2-40B4-BE49-F238E27FC236}">
                <a16:creationId xmlns:a16="http://schemas.microsoft.com/office/drawing/2014/main" id="{40E35E91-64F5-53E5-607F-78589F716954}"/>
              </a:ext>
            </a:extLst>
          </p:cNvPr>
          <p:cNvSpPr/>
          <p:nvPr/>
        </p:nvSpPr>
        <p:spPr>
          <a:xfrm rot="16200004">
            <a:off x="8302807" y="6022942"/>
            <a:ext cx="1423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KAS YRA EUROPA?</a:t>
            </a:r>
          </a:p>
        </p:txBody>
      </p:sp>
      <p:cxnSp>
        <p:nvCxnSpPr>
          <p:cNvPr id="7" name="Connecteur droit 12">
            <a:extLst>
              <a:ext uri="{FF2B5EF4-FFF2-40B4-BE49-F238E27FC236}">
                <a16:creationId xmlns:a16="http://schemas.microsoft.com/office/drawing/2014/main" id="{98AD8132-9E56-6400-84B7-EAF77FBB0191}"/>
              </a:ext>
            </a:extLst>
          </p:cNvPr>
          <p:cNvCxnSpPr/>
          <p:nvPr/>
        </p:nvCxnSpPr>
        <p:spPr>
          <a:xfrm>
            <a:off x="8897779" y="5434206"/>
            <a:ext cx="246221" cy="0"/>
          </a:xfrm>
          <a:prstGeom prst="straightConnector1">
            <a:avLst/>
          </a:prstGeom>
          <a:noFill/>
          <a:ln w="12701" cap="flat">
            <a:solidFill>
              <a:srgbClr val="2A4591"/>
            </a:solidFill>
            <a:prstDash val="solid"/>
            <a:miter/>
          </a:ln>
        </p:spPr>
      </p:cxnSp>
      <p:pic>
        <p:nvPicPr>
          <p:cNvPr id="8" name="Picture 8" descr="A group of multicolored text on a black background&#10;&#10;Description automatically generated">
            <a:extLst>
              <a:ext uri="{FF2B5EF4-FFF2-40B4-BE49-F238E27FC236}">
                <a16:creationId xmlns:a16="http://schemas.microsoft.com/office/drawing/2014/main" id="{02726A03-9DE9-F46A-4134-02060C429FBC}"/>
              </a:ext>
            </a:extLst>
          </p:cNvPr>
          <p:cNvPicPr>
            <a:picLocks noChangeAspect="1"/>
          </p:cNvPicPr>
          <p:nvPr/>
        </p:nvPicPr>
        <p:blipFill>
          <a:blip r:embed="rId3"/>
          <a:stretch>
            <a:fillRect/>
          </a:stretch>
        </p:blipFill>
        <p:spPr>
          <a:xfrm>
            <a:off x="2514600" y="2018583"/>
            <a:ext cx="4114800" cy="4114800"/>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61">
    <p:bg>
      <p:bgPr>
        <a:solidFill>
          <a:srgbClr val="F0F4FA"/>
        </a:solidFill>
        <a:effectLst/>
      </p:bgPr>
    </p:bg>
    <p:spTree>
      <p:nvGrpSpPr>
        <p:cNvPr id="1" name=""/>
        <p:cNvGrpSpPr/>
        <p:nvPr/>
      </p:nvGrpSpPr>
      <p:grpSpPr>
        <a:xfrm>
          <a:off x="0" y="0"/>
          <a:ext cx="0" cy="0"/>
          <a:chOff x="0" y="0"/>
          <a:chExt cx="0" cy="0"/>
        </a:xfrm>
      </p:grpSpPr>
      <p:grpSp>
        <p:nvGrpSpPr>
          <p:cNvPr id="2" name="Diagram 13">
            <a:extLst>
              <a:ext uri="{FF2B5EF4-FFF2-40B4-BE49-F238E27FC236}">
                <a16:creationId xmlns:a16="http://schemas.microsoft.com/office/drawing/2014/main" id="{F9AA6369-AB2D-E6A8-8750-BAC43DD58A61}"/>
              </a:ext>
            </a:extLst>
          </p:cNvPr>
          <p:cNvGrpSpPr/>
          <p:nvPr/>
        </p:nvGrpSpPr>
        <p:grpSpPr>
          <a:xfrm>
            <a:off x="1386733" y="869914"/>
            <a:ext cx="6418035" cy="5850797"/>
            <a:chOff x="1386733" y="869914"/>
            <a:chExt cx="6418035" cy="5850797"/>
          </a:xfrm>
        </p:grpSpPr>
        <p:sp>
          <p:nvSpPr>
            <p:cNvPr id="3" name="Freeform: Shape 2">
              <a:extLst>
                <a:ext uri="{FF2B5EF4-FFF2-40B4-BE49-F238E27FC236}">
                  <a16:creationId xmlns:a16="http://schemas.microsoft.com/office/drawing/2014/main" id="{E130F427-DE83-8E0B-8CB9-47BBE59B83D3}"/>
                </a:ext>
              </a:extLst>
            </p:cNvPr>
            <p:cNvSpPr/>
            <p:nvPr/>
          </p:nvSpPr>
          <p:spPr>
            <a:xfrm>
              <a:off x="3197272" y="2415524"/>
              <a:ext cx="2865107" cy="2820631"/>
            </a:xfrm>
            <a:custGeom>
              <a:avLst/>
              <a:gdLst>
                <a:gd name="f0" fmla="val 10800000"/>
                <a:gd name="f1" fmla="val 5400000"/>
                <a:gd name="f2" fmla="val 180"/>
                <a:gd name="f3" fmla="val w"/>
                <a:gd name="f4" fmla="val h"/>
                <a:gd name="f5" fmla="val 0"/>
                <a:gd name="f6" fmla="val 2865104"/>
                <a:gd name="f7" fmla="val 2820629"/>
                <a:gd name="f8" fmla="val 1410315"/>
                <a:gd name="f9" fmla="val 631420"/>
                <a:gd name="f10" fmla="val 641375"/>
                <a:gd name="f11" fmla="val 1432552"/>
                <a:gd name="f12" fmla="val 2223729"/>
                <a:gd name="f13" fmla="val 2189210"/>
                <a:gd name="f14" fmla="val 2820630"/>
                <a:gd name="f15" fmla="+- 0 0 -90"/>
                <a:gd name="f16" fmla="*/ f3 1 2865104"/>
                <a:gd name="f17" fmla="*/ f4 1 2820629"/>
                <a:gd name="f18" fmla="+- f7 0 f5"/>
                <a:gd name="f19" fmla="+- f6 0 f5"/>
                <a:gd name="f20" fmla="*/ f15 f0 1"/>
                <a:gd name="f21" fmla="*/ f19 1 2865104"/>
                <a:gd name="f22" fmla="*/ f18 1 2820629"/>
                <a:gd name="f23" fmla="*/ 0 f19 1"/>
                <a:gd name="f24" fmla="*/ 1410315 f18 1"/>
                <a:gd name="f25" fmla="*/ 1432552 f19 1"/>
                <a:gd name="f26" fmla="*/ 0 f18 1"/>
                <a:gd name="f27" fmla="*/ 2865104 f19 1"/>
                <a:gd name="f28" fmla="*/ 2820630 f18 1"/>
                <a:gd name="f29" fmla="*/ f20 1 f2"/>
                <a:gd name="f30" fmla="*/ f23 1 2865104"/>
                <a:gd name="f31" fmla="*/ f24 1 2820629"/>
                <a:gd name="f32" fmla="*/ f25 1 2865104"/>
                <a:gd name="f33" fmla="*/ f26 1 2820629"/>
                <a:gd name="f34" fmla="*/ f27 1 2865104"/>
                <a:gd name="f35" fmla="*/ f28 1 2820629"/>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865104" h="2820629">
                  <a:moveTo>
                    <a:pt x="f5" y="f8"/>
                  </a:moveTo>
                  <a:cubicBezTo>
                    <a:pt x="f5" y="f9"/>
                    <a:pt x="f10" y="f5"/>
                    <a:pt x="f11" y="f5"/>
                  </a:cubicBezTo>
                  <a:cubicBezTo>
                    <a:pt x="f12" y="f5"/>
                    <a:pt x="f6" y="f9"/>
                    <a:pt x="f6" y="f8"/>
                  </a:cubicBezTo>
                  <a:cubicBezTo>
                    <a:pt x="f6" y="f13"/>
                    <a:pt x="f12" y="f14"/>
                    <a:pt x="f11" y="f14"/>
                  </a:cubicBezTo>
                  <a:cubicBezTo>
                    <a:pt x="f10" y="f14"/>
                    <a:pt x="f5" y="f13"/>
                    <a:pt x="f5" y="f8"/>
                  </a:cubicBezTo>
                  <a:close/>
                </a:path>
              </a:pathLst>
            </a:custGeom>
            <a:solidFill>
              <a:srgbClr val="005674">
                <a:alpha val="50000"/>
              </a:srgbClr>
            </a:solidFill>
            <a:ln w="12701" cap="flat">
              <a:solidFill>
                <a:srgbClr val="FFFFFF"/>
              </a:solidFill>
              <a:prstDash val="solid"/>
              <a:miter/>
            </a:ln>
          </p:spPr>
          <p:txBody>
            <a:bodyPr vert="horz" wrap="square" lIns="451338" tIns="444819" rIns="451338" bIns="444819" anchor="ctr" anchorCtr="1" compatLnSpc="1">
              <a:noAutofit/>
            </a:bodyPr>
            <a:lstStyle/>
            <a:p>
              <a:pPr marL="0" marR="0" lvl="0" indent="0" algn="ctr" defTabSz="1111252" rtl="0" fontAlgn="auto" hangingPunct="1">
                <a:lnSpc>
                  <a:spcPct val="90000"/>
                </a:lnSpc>
                <a:spcBef>
                  <a:spcPts val="0"/>
                </a:spcBef>
                <a:spcAft>
                  <a:spcPts val="1100"/>
                </a:spcAft>
                <a:buNone/>
                <a:tabLst/>
                <a:defRPr sz="1800" b="0" i="0" u="none" strike="noStrike" kern="0" cap="none" spc="0" baseline="0">
                  <a:solidFill>
                    <a:srgbClr val="000000"/>
                  </a:solidFill>
                  <a:uFillTx/>
                </a:defRPr>
              </a:pPr>
              <a:r>
                <a:rPr lang="en-US" sz="2500" b="1" i="0" u="none" strike="noStrike" kern="1200" cap="none" spc="0" baseline="0">
                  <a:solidFill>
                    <a:srgbClr val="000000"/>
                  </a:solidFill>
                  <a:uFillTx/>
                  <a:latin typeface="Calibri"/>
                </a:rPr>
                <a:t>24 OFICIALIOSIOS ES KALBOS </a:t>
              </a:r>
            </a:p>
          </p:txBody>
        </p:sp>
        <p:sp>
          <p:nvSpPr>
            <p:cNvPr id="4" name="Freeform: Shape 3">
              <a:extLst>
                <a:ext uri="{FF2B5EF4-FFF2-40B4-BE49-F238E27FC236}">
                  <a16:creationId xmlns:a16="http://schemas.microsoft.com/office/drawing/2014/main" id="{C15D6369-8632-9A74-6F97-DF8B3A00F762}"/>
                </a:ext>
              </a:extLst>
            </p:cNvPr>
            <p:cNvSpPr/>
            <p:nvPr/>
          </p:nvSpPr>
          <p:spPr>
            <a:xfrm>
              <a:off x="3486278" y="869914"/>
              <a:ext cx="2164064" cy="2029126"/>
            </a:xfrm>
            <a:custGeom>
              <a:avLst/>
              <a:gdLst>
                <a:gd name="f0" fmla="val 10800000"/>
                <a:gd name="f1" fmla="val 5400000"/>
                <a:gd name="f2" fmla="val 180"/>
                <a:gd name="f3" fmla="val w"/>
                <a:gd name="f4" fmla="val h"/>
                <a:gd name="f5" fmla="val 0"/>
                <a:gd name="f6" fmla="val 2164065"/>
                <a:gd name="f7" fmla="val 2029129"/>
                <a:gd name="f8" fmla="val 1014565"/>
                <a:gd name="f9" fmla="val 454236"/>
                <a:gd name="f10" fmla="val 484443"/>
                <a:gd name="f11" fmla="val 1082033"/>
                <a:gd name="f12" fmla="val 1679623"/>
                <a:gd name="f13" fmla="val 2164066"/>
                <a:gd name="f14" fmla="val 1574894"/>
                <a:gd name="f15" fmla="val 2029130"/>
                <a:gd name="f16" fmla="+- 0 0 -90"/>
                <a:gd name="f17" fmla="*/ f3 1 2164065"/>
                <a:gd name="f18" fmla="*/ f4 1 2029129"/>
                <a:gd name="f19" fmla="+- f7 0 f5"/>
                <a:gd name="f20" fmla="+- f6 0 f5"/>
                <a:gd name="f21" fmla="*/ f16 f0 1"/>
                <a:gd name="f22" fmla="*/ f20 1 2164065"/>
                <a:gd name="f23" fmla="*/ f19 1 2029129"/>
                <a:gd name="f24" fmla="*/ 0 f20 1"/>
                <a:gd name="f25" fmla="*/ 1014565 f19 1"/>
                <a:gd name="f26" fmla="*/ 1082033 f20 1"/>
                <a:gd name="f27" fmla="*/ 0 f19 1"/>
                <a:gd name="f28" fmla="*/ 2164066 f20 1"/>
                <a:gd name="f29" fmla="*/ 2029130 f19 1"/>
                <a:gd name="f30" fmla="*/ f21 1 f2"/>
                <a:gd name="f31" fmla="*/ f24 1 2164065"/>
                <a:gd name="f32" fmla="*/ f25 1 2029129"/>
                <a:gd name="f33" fmla="*/ f26 1 2164065"/>
                <a:gd name="f34" fmla="*/ f27 1 2029129"/>
                <a:gd name="f35" fmla="*/ f28 1 2164065"/>
                <a:gd name="f36" fmla="*/ f29 1 2029129"/>
                <a:gd name="f37" fmla="*/ f5 1 f22"/>
                <a:gd name="f38" fmla="*/ f6 1 f22"/>
                <a:gd name="f39" fmla="*/ f5 1 f23"/>
                <a:gd name="f40" fmla="*/ f7 1 f23"/>
                <a:gd name="f41" fmla="+- f30 0 f1"/>
                <a:gd name="f42" fmla="*/ f31 1 f22"/>
                <a:gd name="f43" fmla="*/ f32 1 f23"/>
                <a:gd name="f44" fmla="*/ f33 1 f22"/>
                <a:gd name="f45" fmla="*/ f34 1 f23"/>
                <a:gd name="f46" fmla="*/ f35 1 f22"/>
                <a:gd name="f47" fmla="*/ f36 1 f23"/>
                <a:gd name="f48" fmla="*/ f37 f17 1"/>
                <a:gd name="f49" fmla="*/ f38 f17 1"/>
                <a:gd name="f50" fmla="*/ f40 f18 1"/>
                <a:gd name="f51" fmla="*/ f39 f18 1"/>
                <a:gd name="f52" fmla="*/ f42 f17 1"/>
                <a:gd name="f53" fmla="*/ f43 f18 1"/>
                <a:gd name="f54" fmla="*/ f44 f17 1"/>
                <a:gd name="f55" fmla="*/ f45 f18 1"/>
                <a:gd name="f56" fmla="*/ f46 f17 1"/>
                <a:gd name="f57" fmla="*/ f47 f18 1"/>
              </a:gdLst>
              <a:ahLst/>
              <a:cxnLst>
                <a:cxn ang="3cd4">
                  <a:pos x="hc" y="t"/>
                </a:cxn>
                <a:cxn ang="0">
                  <a:pos x="r" y="vc"/>
                </a:cxn>
                <a:cxn ang="cd4">
                  <a:pos x="hc" y="b"/>
                </a:cxn>
                <a:cxn ang="cd2">
                  <a:pos x="l" y="vc"/>
                </a:cxn>
                <a:cxn ang="f41">
                  <a:pos x="f52" y="f53"/>
                </a:cxn>
                <a:cxn ang="f41">
                  <a:pos x="f54" y="f55"/>
                </a:cxn>
                <a:cxn ang="f41">
                  <a:pos x="f56" y="f53"/>
                </a:cxn>
                <a:cxn ang="f41">
                  <a:pos x="f54" y="f57"/>
                </a:cxn>
                <a:cxn ang="f41">
                  <a:pos x="f52" y="f53"/>
                </a:cxn>
              </a:cxnLst>
              <a:rect l="f48" t="f51" r="f49" b="f50"/>
              <a:pathLst>
                <a:path w="2164065" h="2029129">
                  <a:moveTo>
                    <a:pt x="f5" y="f8"/>
                  </a:moveTo>
                  <a:cubicBezTo>
                    <a:pt x="f5" y="f9"/>
                    <a:pt x="f10" y="f5"/>
                    <a:pt x="f11" y="f5"/>
                  </a:cubicBezTo>
                  <a:cubicBezTo>
                    <a:pt x="f12" y="f5"/>
                    <a:pt x="f13" y="f9"/>
                    <a:pt x="f13" y="f8"/>
                  </a:cubicBezTo>
                  <a:cubicBezTo>
                    <a:pt x="f13" y="f14"/>
                    <a:pt x="f12" y="f15"/>
                    <a:pt x="f11" y="f15"/>
                  </a:cubicBezTo>
                  <a:cubicBezTo>
                    <a:pt x="f10" y="f15"/>
                    <a:pt x="f5" y="f14"/>
                    <a:pt x="f5" y="f8"/>
                  </a:cubicBezTo>
                  <a:close/>
                </a:path>
              </a:pathLst>
            </a:custGeom>
            <a:solidFill>
              <a:srgbClr val="86F011">
                <a:alpha val="50000"/>
              </a:srgbClr>
            </a:solidFill>
            <a:ln w="12701" cap="flat">
              <a:solidFill>
                <a:srgbClr val="FFFFFF"/>
              </a:solidFill>
              <a:prstDash val="solid"/>
              <a:miter/>
            </a:ln>
          </p:spPr>
          <p:txBody>
            <a:bodyPr vert="horz" wrap="square" lIns="335968" tIns="316208" rIns="335968" bIns="316208"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lt-LT" sz="1500" b="1" i="0" u="none" strike="noStrike" kern="1200" cap="none" spc="0" baseline="0">
                  <a:solidFill>
                    <a:srgbClr val="000000"/>
                  </a:solidFill>
                  <a:uFillTx/>
                  <a:latin typeface="Calibri"/>
                </a:rPr>
                <a:t>Slavų: </a:t>
              </a:r>
              <a:r>
                <a:rPr lang="lt-LT" sz="1500" b="0" i="0" u="none" strike="noStrike" kern="1200" cap="none" spc="0" baseline="0">
                  <a:solidFill>
                    <a:srgbClr val="000000"/>
                  </a:solidFill>
                  <a:uFillTx/>
                  <a:latin typeface="Calibri"/>
                </a:rPr>
                <a:t>bulgarų, čekų, kroatų, lenkų, slovakų ir slovėnų.</a:t>
              </a:r>
              <a:endParaRPr lang="en-US" sz="15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BE582211-C673-A201-BA3C-A12D85D6BEC9}"/>
                </a:ext>
              </a:extLst>
            </p:cNvPr>
            <p:cNvSpPr/>
            <p:nvPr/>
          </p:nvSpPr>
          <p:spPr>
            <a:xfrm>
              <a:off x="5626275" y="2742185"/>
              <a:ext cx="2178493" cy="2103942"/>
            </a:xfrm>
            <a:custGeom>
              <a:avLst/>
              <a:gdLst>
                <a:gd name="f0" fmla="val 10800000"/>
                <a:gd name="f1" fmla="val 5400000"/>
                <a:gd name="f2" fmla="val 180"/>
                <a:gd name="f3" fmla="val w"/>
                <a:gd name="f4" fmla="val h"/>
                <a:gd name="f5" fmla="val 0"/>
                <a:gd name="f6" fmla="val 2178497"/>
                <a:gd name="f7" fmla="val 2103946"/>
                <a:gd name="f8" fmla="val 1051973"/>
                <a:gd name="f9" fmla="val 470984"/>
                <a:gd name="f10" fmla="val 487673"/>
                <a:gd name="f11" fmla="val 1089249"/>
                <a:gd name="f12" fmla="val 1690825"/>
                <a:gd name="f13" fmla="val 2178498"/>
                <a:gd name="f14" fmla="val 1632962"/>
                <a:gd name="f15" fmla="+- 0 0 -90"/>
                <a:gd name="f16" fmla="*/ f3 1 2178497"/>
                <a:gd name="f17" fmla="*/ f4 1 2103946"/>
                <a:gd name="f18" fmla="+- f7 0 f5"/>
                <a:gd name="f19" fmla="+- f6 0 f5"/>
                <a:gd name="f20" fmla="*/ f15 f0 1"/>
                <a:gd name="f21" fmla="*/ f19 1 2178497"/>
                <a:gd name="f22" fmla="*/ f18 1 2103946"/>
                <a:gd name="f23" fmla="*/ 0 f19 1"/>
                <a:gd name="f24" fmla="*/ 1051973 f18 1"/>
                <a:gd name="f25" fmla="*/ 1089249 f19 1"/>
                <a:gd name="f26" fmla="*/ 0 f18 1"/>
                <a:gd name="f27" fmla="*/ 2178498 f19 1"/>
                <a:gd name="f28" fmla="*/ 2103946 f18 1"/>
                <a:gd name="f29" fmla="*/ f20 1 f2"/>
                <a:gd name="f30" fmla="*/ f23 1 2178497"/>
                <a:gd name="f31" fmla="*/ f24 1 2103946"/>
                <a:gd name="f32" fmla="*/ f25 1 2178497"/>
                <a:gd name="f33" fmla="*/ f26 1 2103946"/>
                <a:gd name="f34" fmla="*/ f27 1 2178497"/>
                <a:gd name="f35" fmla="*/ f28 1 2103946"/>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178497" h="2103946">
                  <a:moveTo>
                    <a:pt x="f5" y="f8"/>
                  </a:moveTo>
                  <a:cubicBezTo>
                    <a:pt x="f5" y="f9"/>
                    <a:pt x="f10" y="f5"/>
                    <a:pt x="f11" y="f5"/>
                  </a:cubicBezTo>
                  <a:cubicBezTo>
                    <a:pt x="f12" y="f5"/>
                    <a:pt x="f13" y="f9"/>
                    <a:pt x="f13" y="f8"/>
                  </a:cubicBezTo>
                  <a:cubicBezTo>
                    <a:pt x="f13" y="f14"/>
                    <a:pt x="f12" y="f7"/>
                    <a:pt x="f11" y="f7"/>
                  </a:cubicBezTo>
                  <a:cubicBezTo>
                    <a:pt x="f10" y="f7"/>
                    <a:pt x="f5" y="f14"/>
                    <a:pt x="f5" y="f8"/>
                  </a:cubicBezTo>
                  <a:close/>
                </a:path>
              </a:pathLst>
            </a:custGeom>
            <a:solidFill>
              <a:srgbClr val="C55A11">
                <a:alpha val="50000"/>
              </a:srgbClr>
            </a:solidFill>
            <a:ln w="12701" cap="flat">
              <a:solidFill>
                <a:srgbClr val="FFFFFF"/>
              </a:solidFill>
              <a:prstDash val="solid"/>
              <a:miter/>
            </a:ln>
          </p:spPr>
          <p:txBody>
            <a:bodyPr vert="horz" wrap="square" lIns="338081" tIns="327163" rIns="338081" bIns="327163"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lt-LT" sz="1500" b="1" i="0" u="none" strike="noStrike" kern="1200" cap="none" spc="0" baseline="0">
                  <a:solidFill>
                    <a:srgbClr val="000000"/>
                  </a:solidFill>
                  <a:uFillTx/>
                  <a:latin typeface="Calibri"/>
                </a:rPr>
                <a:t>Germanų: </a:t>
              </a:r>
              <a:r>
                <a:rPr lang="lt-LT" sz="1500" b="0" i="0" u="none" strike="noStrike" kern="1200" cap="none" spc="0" baseline="0">
                  <a:solidFill>
                    <a:srgbClr val="000000"/>
                  </a:solidFill>
                  <a:uFillTx/>
                  <a:latin typeface="Calibri"/>
                </a:rPr>
                <a:t>anglų, danų, nyderlandų, švedų ir vokiečių.</a:t>
              </a:r>
              <a:endParaRPr lang="en-US" sz="15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9F49B10F-DA3F-1DFC-693B-F90CFFE50A3D}"/>
                </a:ext>
              </a:extLst>
            </p:cNvPr>
            <p:cNvSpPr/>
            <p:nvPr/>
          </p:nvSpPr>
          <p:spPr>
            <a:xfrm>
              <a:off x="3419901" y="4539090"/>
              <a:ext cx="2239877" cy="2181621"/>
            </a:xfrm>
            <a:custGeom>
              <a:avLst/>
              <a:gdLst>
                <a:gd name="f0" fmla="val 10800000"/>
                <a:gd name="f1" fmla="val 5400000"/>
                <a:gd name="f2" fmla="val 180"/>
                <a:gd name="f3" fmla="val w"/>
                <a:gd name="f4" fmla="val h"/>
                <a:gd name="f5" fmla="val 0"/>
                <a:gd name="f6" fmla="val 2239879"/>
                <a:gd name="f7" fmla="val 2181620"/>
                <a:gd name="f8" fmla="val 1090810"/>
                <a:gd name="f9" fmla="val 488372"/>
                <a:gd name="f10" fmla="val 501414"/>
                <a:gd name="f11" fmla="val 1119940"/>
                <a:gd name="f12" fmla="val 1738466"/>
                <a:gd name="f13" fmla="val 2239880"/>
                <a:gd name="f14" fmla="val 1693248"/>
                <a:gd name="f15" fmla="+- 0 0 -90"/>
                <a:gd name="f16" fmla="*/ f3 1 2239879"/>
                <a:gd name="f17" fmla="*/ f4 1 2181620"/>
                <a:gd name="f18" fmla="+- f7 0 f5"/>
                <a:gd name="f19" fmla="+- f6 0 f5"/>
                <a:gd name="f20" fmla="*/ f15 f0 1"/>
                <a:gd name="f21" fmla="*/ f19 1 2239879"/>
                <a:gd name="f22" fmla="*/ f18 1 2181620"/>
                <a:gd name="f23" fmla="*/ 0 f19 1"/>
                <a:gd name="f24" fmla="*/ 1090810 f18 1"/>
                <a:gd name="f25" fmla="*/ 1119940 f19 1"/>
                <a:gd name="f26" fmla="*/ 0 f18 1"/>
                <a:gd name="f27" fmla="*/ 2239880 f19 1"/>
                <a:gd name="f28" fmla="*/ 2181620 f18 1"/>
                <a:gd name="f29" fmla="*/ f20 1 f2"/>
                <a:gd name="f30" fmla="*/ f23 1 2239879"/>
                <a:gd name="f31" fmla="*/ f24 1 2181620"/>
                <a:gd name="f32" fmla="*/ f25 1 2239879"/>
                <a:gd name="f33" fmla="*/ f26 1 2181620"/>
                <a:gd name="f34" fmla="*/ f27 1 2239879"/>
                <a:gd name="f35" fmla="*/ f28 1 2181620"/>
                <a:gd name="f36" fmla="*/ f5 1 f21"/>
                <a:gd name="f37" fmla="*/ f6 1 f21"/>
                <a:gd name="f38" fmla="*/ f5 1 f22"/>
                <a:gd name="f39" fmla="*/ f7 1 f22"/>
                <a:gd name="f40" fmla="+- f29 0 f1"/>
                <a:gd name="f41" fmla="*/ f30 1 f21"/>
                <a:gd name="f42" fmla="*/ f31 1 f22"/>
                <a:gd name="f43" fmla="*/ f32 1 f21"/>
                <a:gd name="f44" fmla="*/ f33 1 f22"/>
                <a:gd name="f45" fmla="*/ f34 1 f21"/>
                <a:gd name="f46" fmla="*/ f35 1 f22"/>
                <a:gd name="f47" fmla="*/ f36 f16 1"/>
                <a:gd name="f48" fmla="*/ f37 f16 1"/>
                <a:gd name="f49" fmla="*/ f39 f17 1"/>
                <a:gd name="f50" fmla="*/ f38 f17 1"/>
                <a:gd name="f51" fmla="*/ f41 f16 1"/>
                <a:gd name="f52" fmla="*/ f42 f17 1"/>
                <a:gd name="f53" fmla="*/ f43 f16 1"/>
                <a:gd name="f54" fmla="*/ f44 f17 1"/>
                <a:gd name="f55" fmla="*/ f45 f16 1"/>
                <a:gd name="f56" fmla="*/ f46 f17 1"/>
              </a:gdLst>
              <a:ahLst/>
              <a:cxnLst>
                <a:cxn ang="3cd4">
                  <a:pos x="hc" y="t"/>
                </a:cxn>
                <a:cxn ang="0">
                  <a:pos x="r" y="vc"/>
                </a:cxn>
                <a:cxn ang="cd4">
                  <a:pos x="hc" y="b"/>
                </a:cxn>
                <a:cxn ang="cd2">
                  <a:pos x="l" y="vc"/>
                </a:cxn>
                <a:cxn ang="f40">
                  <a:pos x="f51" y="f52"/>
                </a:cxn>
                <a:cxn ang="f40">
                  <a:pos x="f53" y="f54"/>
                </a:cxn>
                <a:cxn ang="f40">
                  <a:pos x="f55" y="f52"/>
                </a:cxn>
                <a:cxn ang="f40">
                  <a:pos x="f53" y="f56"/>
                </a:cxn>
                <a:cxn ang="f40">
                  <a:pos x="f51" y="f52"/>
                </a:cxn>
              </a:cxnLst>
              <a:rect l="f47" t="f50" r="f48" b="f49"/>
              <a:pathLst>
                <a:path w="2239879" h="2181620">
                  <a:moveTo>
                    <a:pt x="f5" y="f8"/>
                  </a:moveTo>
                  <a:cubicBezTo>
                    <a:pt x="f5" y="f9"/>
                    <a:pt x="f10" y="f5"/>
                    <a:pt x="f11" y="f5"/>
                  </a:cubicBezTo>
                  <a:cubicBezTo>
                    <a:pt x="f12" y="f5"/>
                    <a:pt x="f13" y="f9"/>
                    <a:pt x="f13" y="f8"/>
                  </a:cubicBezTo>
                  <a:cubicBezTo>
                    <a:pt x="f13" y="f14"/>
                    <a:pt x="f12" y="f7"/>
                    <a:pt x="f11" y="f7"/>
                  </a:cubicBezTo>
                  <a:cubicBezTo>
                    <a:pt x="f10" y="f7"/>
                    <a:pt x="f5" y="f14"/>
                    <a:pt x="f5" y="f8"/>
                  </a:cubicBezTo>
                  <a:close/>
                </a:path>
              </a:pathLst>
            </a:custGeom>
            <a:solidFill>
              <a:srgbClr val="33D2C5">
                <a:alpha val="50000"/>
              </a:srgbClr>
            </a:solidFill>
            <a:ln w="12701" cap="flat">
              <a:solidFill>
                <a:srgbClr val="FFFFFF"/>
              </a:solidFill>
              <a:prstDash val="solid"/>
              <a:miter/>
            </a:ln>
          </p:spPr>
          <p:txBody>
            <a:bodyPr vert="horz" wrap="square" lIns="347069" tIns="338538" rIns="347069" bIns="338538"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lt-LT" sz="1500" b="1" i="0" u="none" strike="noStrike" kern="1200" cap="none" spc="0" baseline="0">
                  <a:solidFill>
                    <a:srgbClr val="000000"/>
                  </a:solidFill>
                  <a:uFillTx/>
                  <a:latin typeface="Calibri"/>
                </a:rPr>
                <a:t>Romanų: </a:t>
              </a:r>
              <a:r>
                <a:rPr lang="lt-LT" sz="1500" b="0" i="0" u="none" strike="noStrike" kern="1200" cap="none" spc="0" baseline="0">
                  <a:solidFill>
                    <a:srgbClr val="000000"/>
                  </a:solidFill>
                  <a:uFillTx/>
                  <a:latin typeface="Calibri"/>
                </a:rPr>
                <a:t>ispanų, italų, portugalų, prancūzų ir rumunų.</a:t>
              </a:r>
              <a:endParaRPr lang="en-US" sz="15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3B2B5AEF-E423-18AD-1431-F31041E6A3C0}"/>
                </a:ext>
              </a:extLst>
            </p:cNvPr>
            <p:cNvSpPr/>
            <p:nvPr/>
          </p:nvSpPr>
          <p:spPr>
            <a:xfrm>
              <a:off x="1386733" y="2736799"/>
              <a:ext cx="2227057" cy="2178082"/>
            </a:xfrm>
            <a:custGeom>
              <a:avLst/>
              <a:gdLst>
                <a:gd name="f0" fmla="val 10800000"/>
                <a:gd name="f1" fmla="val 5400000"/>
                <a:gd name="f2" fmla="val 180"/>
                <a:gd name="f3" fmla="val w"/>
                <a:gd name="f4" fmla="val h"/>
                <a:gd name="f5" fmla="val 0"/>
                <a:gd name="f6" fmla="val 2227058"/>
                <a:gd name="f7" fmla="val 2178082"/>
                <a:gd name="f8" fmla="val 1089041"/>
                <a:gd name="f9" fmla="val 487580"/>
                <a:gd name="f10" fmla="val 498544"/>
                <a:gd name="f11" fmla="val 1113529"/>
                <a:gd name="f12" fmla="val 1728514"/>
                <a:gd name="f13" fmla="val 1690502"/>
                <a:gd name="f14" fmla="+- 0 0 -90"/>
                <a:gd name="f15" fmla="*/ f3 1 2227058"/>
                <a:gd name="f16" fmla="*/ f4 1 2178082"/>
                <a:gd name="f17" fmla="+- f7 0 f5"/>
                <a:gd name="f18" fmla="+- f6 0 f5"/>
                <a:gd name="f19" fmla="*/ f14 f0 1"/>
                <a:gd name="f20" fmla="*/ f18 1 2227058"/>
                <a:gd name="f21" fmla="*/ f17 1 2178082"/>
                <a:gd name="f22" fmla="*/ 0 f18 1"/>
                <a:gd name="f23" fmla="*/ 1089041 f17 1"/>
                <a:gd name="f24" fmla="*/ 1113529 f18 1"/>
                <a:gd name="f25" fmla="*/ 0 f17 1"/>
                <a:gd name="f26" fmla="*/ 2227058 f18 1"/>
                <a:gd name="f27" fmla="*/ 2178082 f17 1"/>
                <a:gd name="f28" fmla="*/ f19 1 f2"/>
                <a:gd name="f29" fmla="*/ f22 1 2227058"/>
                <a:gd name="f30" fmla="*/ f23 1 2178082"/>
                <a:gd name="f31" fmla="*/ f24 1 2227058"/>
                <a:gd name="f32" fmla="*/ f25 1 2178082"/>
                <a:gd name="f33" fmla="*/ f26 1 2227058"/>
                <a:gd name="f34" fmla="*/ f27 1 2178082"/>
                <a:gd name="f35" fmla="*/ f5 1 f20"/>
                <a:gd name="f36" fmla="*/ f6 1 f20"/>
                <a:gd name="f37" fmla="*/ f5 1 f21"/>
                <a:gd name="f38" fmla="*/ f7 1 f21"/>
                <a:gd name="f39" fmla="+- f28 0 f1"/>
                <a:gd name="f40" fmla="*/ f29 1 f20"/>
                <a:gd name="f41" fmla="*/ f30 1 f21"/>
                <a:gd name="f42" fmla="*/ f31 1 f20"/>
                <a:gd name="f43" fmla="*/ f32 1 f21"/>
                <a:gd name="f44" fmla="*/ f33 1 f20"/>
                <a:gd name="f45" fmla="*/ f34 1 f21"/>
                <a:gd name="f46" fmla="*/ f35 f15 1"/>
                <a:gd name="f47" fmla="*/ f36 f15 1"/>
                <a:gd name="f48" fmla="*/ f38 f16 1"/>
                <a:gd name="f49" fmla="*/ f37 f16 1"/>
                <a:gd name="f50" fmla="*/ f40 f15 1"/>
                <a:gd name="f51" fmla="*/ f41 f16 1"/>
                <a:gd name="f52" fmla="*/ f42 f15 1"/>
                <a:gd name="f53" fmla="*/ f43 f16 1"/>
                <a:gd name="f54" fmla="*/ f44 f15 1"/>
                <a:gd name="f55" fmla="*/ f45 f16 1"/>
              </a:gdLst>
              <a:ahLst/>
              <a:cxnLst>
                <a:cxn ang="3cd4">
                  <a:pos x="hc" y="t"/>
                </a:cxn>
                <a:cxn ang="0">
                  <a:pos x="r" y="vc"/>
                </a:cxn>
                <a:cxn ang="cd4">
                  <a:pos x="hc" y="b"/>
                </a:cxn>
                <a:cxn ang="cd2">
                  <a:pos x="l" y="vc"/>
                </a:cxn>
                <a:cxn ang="f39">
                  <a:pos x="f50" y="f51"/>
                </a:cxn>
                <a:cxn ang="f39">
                  <a:pos x="f52" y="f53"/>
                </a:cxn>
                <a:cxn ang="f39">
                  <a:pos x="f54" y="f51"/>
                </a:cxn>
                <a:cxn ang="f39">
                  <a:pos x="f52" y="f55"/>
                </a:cxn>
                <a:cxn ang="f39">
                  <a:pos x="f50" y="f51"/>
                </a:cxn>
              </a:cxnLst>
              <a:rect l="f46" t="f49" r="f47" b="f48"/>
              <a:pathLst>
                <a:path w="2227058" h="2178082">
                  <a:moveTo>
                    <a:pt x="f5" y="f8"/>
                  </a:moveTo>
                  <a:cubicBezTo>
                    <a:pt x="f5" y="f9"/>
                    <a:pt x="f10" y="f5"/>
                    <a:pt x="f11" y="f5"/>
                  </a:cubicBezTo>
                  <a:cubicBezTo>
                    <a:pt x="f12" y="f5"/>
                    <a:pt x="f6" y="f9"/>
                    <a:pt x="f6" y="f8"/>
                  </a:cubicBezTo>
                  <a:cubicBezTo>
                    <a:pt x="f6" y="f13"/>
                    <a:pt x="f12" y="f7"/>
                    <a:pt x="f11" y="f7"/>
                  </a:cubicBezTo>
                  <a:cubicBezTo>
                    <a:pt x="f10" y="f7"/>
                    <a:pt x="f5" y="f13"/>
                    <a:pt x="f5" y="f8"/>
                  </a:cubicBezTo>
                  <a:close/>
                </a:path>
              </a:pathLst>
            </a:custGeom>
            <a:solidFill>
              <a:srgbClr val="FFC000">
                <a:alpha val="50000"/>
              </a:srgbClr>
            </a:solidFill>
            <a:ln w="12701" cap="flat">
              <a:solidFill>
                <a:srgbClr val="FFFFFF"/>
              </a:solidFill>
              <a:prstDash val="solid"/>
              <a:miter/>
            </a:ln>
          </p:spPr>
          <p:txBody>
            <a:bodyPr vert="horz" wrap="square" lIns="345195" tIns="338026" rIns="345195" bIns="338026" anchor="ctr" anchorCtr="1" compatLnSpc="1">
              <a:noAutofit/>
            </a:bodyPr>
            <a:lstStyle/>
            <a:p>
              <a:pPr marL="0" marR="0" lvl="0" indent="0" algn="ctr" defTabSz="666753"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lt-LT" sz="1500" b="1" i="0" u="none" strike="noStrike" kern="1200" cap="none" spc="0" baseline="0">
                  <a:solidFill>
                    <a:srgbClr val="000000"/>
                  </a:solidFill>
                  <a:uFillTx/>
                  <a:latin typeface="Calibri"/>
                </a:rPr>
                <a:t>Kitos: </a:t>
              </a:r>
              <a:r>
                <a:rPr lang="lt-LT" sz="1500" b="0" i="0" u="none" strike="noStrike" kern="1200" cap="none" spc="0" baseline="0">
                  <a:solidFill>
                    <a:srgbClr val="000000"/>
                  </a:solidFill>
                  <a:uFillTx/>
                  <a:latin typeface="Calibri"/>
                </a:rPr>
                <a:t>estų ir suomių, graikų, airių, lietuvių ir latvių, vengrų, maltiečių.</a:t>
              </a:r>
              <a:endParaRPr lang="en-US" sz="1500" b="0" i="0" u="none" strike="noStrike" kern="1200" cap="none" spc="0" baseline="0">
                <a:solidFill>
                  <a:srgbClr val="000000"/>
                </a:solidFill>
                <a:uFillTx/>
                <a:latin typeface="Calibri"/>
              </a:endParaRPr>
            </a:p>
          </p:txBody>
        </p:sp>
      </p:grpSp>
      <p:sp>
        <p:nvSpPr>
          <p:cNvPr id="8" name="Larme 8">
            <a:extLst>
              <a:ext uri="{FF2B5EF4-FFF2-40B4-BE49-F238E27FC236}">
                <a16:creationId xmlns:a16="http://schemas.microsoft.com/office/drawing/2014/main" id="{AC4A49FC-C813-828B-AD87-02054FF0155F}"/>
              </a:ext>
            </a:extLst>
          </p:cNvPr>
          <p:cNvSpPr/>
          <p:nvPr/>
        </p:nvSpPr>
        <p:spPr>
          <a:xfrm rot="5400013">
            <a:off x="110650" y="80257"/>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ZoneTexte 9">
            <a:extLst>
              <a:ext uri="{FF2B5EF4-FFF2-40B4-BE49-F238E27FC236}">
                <a16:creationId xmlns:a16="http://schemas.microsoft.com/office/drawing/2014/main" id="{E7E0BA29-1A19-4977-1CEC-82BFF031CAF2}"/>
              </a:ext>
            </a:extLst>
          </p:cNvPr>
          <p:cNvSpPr txBox="1"/>
          <p:nvPr/>
        </p:nvSpPr>
        <p:spPr>
          <a:xfrm>
            <a:off x="762006" y="177512"/>
            <a:ext cx="579119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ES KALBŲ ŠEIMOS</a:t>
            </a:r>
          </a:p>
        </p:txBody>
      </p:sp>
      <p:sp>
        <p:nvSpPr>
          <p:cNvPr id="10" name="TextBox 17">
            <a:extLst>
              <a:ext uri="{FF2B5EF4-FFF2-40B4-BE49-F238E27FC236}">
                <a16:creationId xmlns:a16="http://schemas.microsoft.com/office/drawing/2014/main" id="{19860B31-231C-B2B6-B6EA-F86E7A664526}"/>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Rectangle 7">
            <a:extLst>
              <a:ext uri="{FF2B5EF4-FFF2-40B4-BE49-F238E27FC236}">
                <a16:creationId xmlns:a16="http://schemas.microsoft.com/office/drawing/2014/main" id="{FC929F9A-7136-46BF-F14F-17F5C1DDB50B}"/>
              </a:ext>
            </a:extLst>
          </p:cNvPr>
          <p:cNvSpPr/>
          <p:nvPr/>
        </p:nvSpPr>
        <p:spPr>
          <a:xfrm rot="16200004">
            <a:off x="8302807" y="6022942"/>
            <a:ext cx="1423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KAS YRA EUROPA?</a:t>
            </a:r>
          </a:p>
        </p:txBody>
      </p:sp>
      <p:cxnSp>
        <p:nvCxnSpPr>
          <p:cNvPr id="12" name="Connecteur droit 12">
            <a:extLst>
              <a:ext uri="{FF2B5EF4-FFF2-40B4-BE49-F238E27FC236}">
                <a16:creationId xmlns:a16="http://schemas.microsoft.com/office/drawing/2014/main" id="{ABCDC816-7AB4-5994-4CED-D12E502618C8}"/>
              </a:ext>
            </a:extLst>
          </p:cNvPr>
          <p:cNvCxnSpPr/>
          <p:nvPr/>
        </p:nvCxnSpPr>
        <p:spPr>
          <a:xfrm>
            <a:off x="8897779" y="5434206"/>
            <a:ext cx="246221" cy="0"/>
          </a:xfrm>
          <a:prstGeom prst="straightConnector1">
            <a:avLst/>
          </a:prstGeom>
          <a:noFill/>
          <a:ln w="12701" cap="flat">
            <a:solidFill>
              <a:srgbClr val="2A4591"/>
            </a:solidFill>
            <a:prstDash val="solid"/>
            <a:miter/>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9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ED9ED3-034F-7830-38C8-ACEBB1B2F705}"/>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B47CA640-CC2E-75B6-3B8C-A4BA9E05025A}"/>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18A5BC4A-4912-2F17-274A-7F87FA4EE6A8}"/>
              </a:ext>
            </a:extLst>
          </p:cNvPr>
          <p:cNvSpPr/>
          <p:nvPr/>
        </p:nvSpPr>
        <p:spPr>
          <a:xfrm>
            <a:off x="0" y="0"/>
            <a:ext cx="9144000" cy="6858000"/>
          </a:xfrm>
          <a:prstGeom prst="rect">
            <a:avLst/>
          </a:pr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0082B0"/>
              </a:solidFill>
              <a:uFillTx/>
              <a:latin typeface="Calibri"/>
            </a:endParaRPr>
          </a:p>
        </p:txBody>
      </p:sp>
      <p:sp>
        <p:nvSpPr>
          <p:cNvPr id="5" name="Larme 4">
            <a:extLst>
              <a:ext uri="{FF2B5EF4-FFF2-40B4-BE49-F238E27FC236}">
                <a16:creationId xmlns:a16="http://schemas.microsoft.com/office/drawing/2014/main" id="{FD388191-CCA4-E2EA-2252-6D9750637B82}"/>
              </a:ext>
            </a:extLst>
          </p:cNvPr>
          <p:cNvSpPr/>
          <p:nvPr/>
        </p:nvSpPr>
        <p:spPr>
          <a:xfrm rot="5400013">
            <a:off x="1062523" y="2182033"/>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7B822FF8-6CE8-EE44-7073-B9B6495D3839}"/>
              </a:ext>
            </a:extLst>
          </p:cNvPr>
          <p:cNvSpPr txBox="1"/>
          <p:nvPr/>
        </p:nvSpPr>
        <p:spPr>
          <a:xfrm>
            <a:off x="1543863" y="2001841"/>
            <a:ext cx="6545174" cy="110799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1" i="0" u="none" strike="noStrike" kern="1200" cap="none" spc="0" baseline="0">
              <a:solidFill>
                <a:srgbClr val="FFFFFF"/>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EUROPOS PROJEKTAS</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18035935-4325-F5CB-FB56-E8CE0D65A303}"/>
              </a:ext>
            </a:extLst>
          </p:cNvPr>
          <p:cNvPicPr>
            <a:picLocks noChangeAspect="1"/>
          </p:cNvPicPr>
          <p:nvPr/>
        </p:nvPicPr>
        <p:blipFill>
          <a:blip r:embed="rId3"/>
          <a:stretch>
            <a:fillRect/>
          </a:stretch>
        </p:blipFill>
        <p:spPr>
          <a:xfrm>
            <a:off x="5524503" y="3550898"/>
            <a:ext cx="2713335" cy="669523"/>
          </a:xfrm>
          <a:prstGeom prst="rect">
            <a:avLst/>
          </a:prstGeom>
          <a:noFill/>
          <a:ln cap="flat">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91">
    <p:bg>
      <p:bgPr>
        <a:blipFill>
          <a:blip r:embed="rId3"/>
          <a:stretch>
            <a:fillRect/>
          </a:stretch>
        </a:blipFill>
        <a:effectLst/>
      </p:bgPr>
    </p:bg>
    <p:spTree>
      <p:nvGrpSpPr>
        <p:cNvPr id="1" name=""/>
        <p:cNvGrpSpPr/>
        <p:nvPr/>
      </p:nvGrpSpPr>
      <p:grpSpPr>
        <a:xfrm>
          <a:off x="0" y="0"/>
          <a:ext cx="0" cy="0"/>
          <a:chOff x="0" y="0"/>
          <a:chExt cx="0" cy="0"/>
        </a:xfrm>
      </p:grpSpPr>
      <p:sp>
        <p:nvSpPr>
          <p:cNvPr id="2" name="Larme 6">
            <a:extLst>
              <a:ext uri="{FF2B5EF4-FFF2-40B4-BE49-F238E27FC236}">
                <a16:creationId xmlns:a16="http://schemas.microsoft.com/office/drawing/2014/main" id="{6117305A-1FCD-87C5-1BD4-A997466EB319}"/>
              </a:ext>
            </a:extLst>
          </p:cNvPr>
          <p:cNvSpPr/>
          <p:nvPr/>
        </p:nvSpPr>
        <p:spPr>
          <a:xfrm rot="5400013">
            <a:off x="1779523" y="619881"/>
            <a:ext cx="5584853" cy="561824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D7D185AB-D01C-AB79-AC3D-E3BD2CAF01E7}"/>
              </a:ext>
            </a:extLst>
          </p:cNvPr>
          <p:cNvSpPr txBox="1"/>
          <p:nvPr/>
        </p:nvSpPr>
        <p:spPr>
          <a:xfrm>
            <a:off x="2329854" y="2136340"/>
            <a:ext cx="4484281" cy="25853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5400" b="1" i="0" u="none" strike="noStrike" kern="1200" cap="none" spc="0" baseline="0">
                <a:solidFill>
                  <a:srgbClr val="FFFFFF"/>
                </a:solidFill>
                <a:uFillTx/>
                <a:latin typeface="Calibri"/>
              </a:rPr>
              <a:t>KURIOS ŠALYS SUKŪRĖ ES IR KODĖL?</a:t>
            </a:r>
            <a:endParaRPr lang="fr-FR" sz="54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AA6FF04D-766F-D4B3-57AE-BED39253E03E}"/>
              </a:ext>
            </a:extLst>
          </p:cNvPr>
          <p:cNvSpPr txBox="1"/>
          <p:nvPr/>
        </p:nvSpPr>
        <p:spPr>
          <a:xfrm>
            <a:off x="8331372" y="667333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name="Slide155">
    <p:bg>
      <p:bgPr>
        <a:solidFill>
          <a:srgbClr val="F7FD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8B75F-2C8D-FC27-CF43-71154E4FD915}"/>
              </a:ext>
            </a:extLst>
          </p:cNvPr>
          <p:cNvSpPr txBox="1">
            <a:spLocks noGrp="1"/>
          </p:cNvSpPr>
          <p:nvPr>
            <p:ph type="title" idx="4294967295"/>
          </p:nvPr>
        </p:nvSpPr>
        <p:spPr>
          <a:xfrm>
            <a:off x="0" y="131765"/>
            <a:ext cx="4972050" cy="792163"/>
          </a:xfrm>
        </p:spPr>
        <p:txBody>
          <a:bodyPr>
            <a:noAutofit/>
          </a:bodyPr>
          <a:lstStyle/>
          <a:p>
            <a:pPr lvl="0"/>
            <a:r>
              <a:rPr lang="en-IE" sz="3200" b="1">
                <a:solidFill>
                  <a:srgbClr val="203864"/>
                </a:solidFill>
              </a:rPr>
              <a:t>       </a:t>
            </a:r>
            <a:r>
              <a:rPr lang="en-IE" sz="3200" b="1">
                <a:solidFill>
                  <a:srgbClr val="00B0F0"/>
                </a:solidFill>
                <a:latin typeface="Calibri"/>
              </a:rPr>
              <a:t>NUO KARO PRIE TAIKOS</a:t>
            </a:r>
          </a:p>
        </p:txBody>
      </p:sp>
      <p:sp>
        <p:nvSpPr>
          <p:cNvPr id="3" name="Larme 12">
            <a:extLst>
              <a:ext uri="{FF2B5EF4-FFF2-40B4-BE49-F238E27FC236}">
                <a16:creationId xmlns:a16="http://schemas.microsoft.com/office/drawing/2014/main" id="{1DEABAEA-8C84-F7B3-313B-61F03C3B5C62}"/>
              </a:ext>
            </a:extLst>
          </p:cNvPr>
          <p:cNvSpPr/>
          <p:nvPr/>
        </p:nvSpPr>
        <p:spPr>
          <a:xfrm rot="5400013">
            <a:off x="87229" y="13045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4" name="Rectangle 3">
            <a:extLst>
              <a:ext uri="{FF2B5EF4-FFF2-40B4-BE49-F238E27FC236}">
                <a16:creationId xmlns:a16="http://schemas.microsoft.com/office/drawing/2014/main" id="{CDEC6039-1FD9-AB58-91DB-8649DA004FAF}"/>
              </a:ext>
            </a:extLst>
          </p:cNvPr>
          <p:cNvSpPr/>
          <p:nvPr/>
        </p:nvSpPr>
        <p:spPr>
          <a:xfrm>
            <a:off x="8900156" y="5015794"/>
            <a:ext cx="243843" cy="1842205"/>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EUROPOS PROJEKTAS</a:t>
            </a:r>
          </a:p>
        </p:txBody>
      </p:sp>
      <p:cxnSp>
        <p:nvCxnSpPr>
          <p:cNvPr id="5" name="Connecteur droit 12">
            <a:extLst>
              <a:ext uri="{FF2B5EF4-FFF2-40B4-BE49-F238E27FC236}">
                <a16:creationId xmlns:a16="http://schemas.microsoft.com/office/drawing/2014/main" id="{6CF92607-4F20-8226-BCEA-973CB6812E86}"/>
              </a:ext>
            </a:extLst>
          </p:cNvPr>
          <p:cNvCxnSpPr/>
          <p:nvPr/>
        </p:nvCxnSpPr>
        <p:spPr>
          <a:xfrm>
            <a:off x="8900156" y="5018757"/>
            <a:ext cx="246221" cy="0"/>
          </a:xfrm>
          <a:prstGeom prst="straightConnector1">
            <a:avLst/>
          </a:prstGeom>
          <a:noFill/>
          <a:ln w="12701" cap="flat">
            <a:solidFill>
              <a:srgbClr val="00B0F0"/>
            </a:solidFill>
            <a:prstDash val="solid"/>
            <a:miter/>
          </a:ln>
        </p:spPr>
      </p:cxnSp>
      <p:grpSp>
        <p:nvGrpSpPr>
          <p:cNvPr id="6" name="Diagram 11">
            <a:extLst>
              <a:ext uri="{FF2B5EF4-FFF2-40B4-BE49-F238E27FC236}">
                <a16:creationId xmlns:a16="http://schemas.microsoft.com/office/drawing/2014/main" id="{9AB77AC0-7803-CEF0-37F7-66E7E5C54899}"/>
              </a:ext>
            </a:extLst>
          </p:cNvPr>
          <p:cNvGrpSpPr/>
          <p:nvPr/>
        </p:nvGrpSpPr>
        <p:grpSpPr>
          <a:xfrm>
            <a:off x="1955563" y="1416140"/>
            <a:ext cx="5232873" cy="4025719"/>
            <a:chOff x="1955563" y="1416140"/>
            <a:chExt cx="5232873" cy="4025719"/>
          </a:xfrm>
        </p:grpSpPr>
        <p:sp>
          <p:nvSpPr>
            <p:cNvPr id="7" name="Rectangle 6">
              <a:extLst>
                <a:ext uri="{FF2B5EF4-FFF2-40B4-BE49-F238E27FC236}">
                  <a16:creationId xmlns:a16="http://schemas.microsoft.com/office/drawing/2014/main" id="{864F566F-BD36-A409-098A-EB6657871212}"/>
                </a:ext>
              </a:extLst>
            </p:cNvPr>
            <p:cNvSpPr/>
            <p:nvPr/>
          </p:nvSpPr>
          <p:spPr>
            <a:xfrm>
              <a:off x="1955563" y="1416140"/>
              <a:ext cx="2326270" cy="171909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BF9EA72A-0A4E-72AA-5EA0-D7DBFEFE5B84}"/>
                </a:ext>
              </a:extLst>
            </p:cNvPr>
            <p:cNvSpPr/>
            <p:nvPr/>
          </p:nvSpPr>
          <p:spPr>
            <a:xfrm>
              <a:off x="2425766" y="2823539"/>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1914</a:t>
              </a:r>
            </a:p>
          </p:txBody>
        </p:sp>
        <p:sp>
          <p:nvSpPr>
            <p:cNvPr id="9" name="Rectangle 8">
              <a:extLst>
                <a:ext uri="{FF2B5EF4-FFF2-40B4-BE49-F238E27FC236}">
                  <a16:creationId xmlns:a16="http://schemas.microsoft.com/office/drawing/2014/main" id="{D91D8AF4-3239-A53A-0462-BF012C4C0F52}"/>
                </a:ext>
              </a:extLst>
            </p:cNvPr>
            <p:cNvSpPr/>
            <p:nvPr/>
          </p:nvSpPr>
          <p:spPr>
            <a:xfrm>
              <a:off x="4713686" y="1416140"/>
              <a:ext cx="2326270" cy="1719099"/>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53C14174-3E04-6629-4F53-F226BD4D6D27}"/>
                </a:ext>
              </a:extLst>
            </p:cNvPr>
            <p:cNvSpPr/>
            <p:nvPr/>
          </p:nvSpPr>
          <p:spPr>
            <a:xfrm>
              <a:off x="5183889" y="2823539"/>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1918</a:t>
              </a:r>
            </a:p>
          </p:txBody>
        </p:sp>
        <p:sp>
          <p:nvSpPr>
            <p:cNvPr id="11" name="Rectangle 10">
              <a:extLst>
                <a:ext uri="{FF2B5EF4-FFF2-40B4-BE49-F238E27FC236}">
                  <a16:creationId xmlns:a16="http://schemas.microsoft.com/office/drawing/2014/main" id="{4B5C7434-0449-93B3-D84A-EEB016245784}"/>
                </a:ext>
              </a:extLst>
            </p:cNvPr>
            <p:cNvSpPr/>
            <p:nvPr/>
          </p:nvSpPr>
          <p:spPr>
            <a:xfrm>
              <a:off x="1955563" y="3552736"/>
              <a:ext cx="2326270" cy="1719099"/>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E3460F65-AA7A-4A86-4F75-3FEDC290A592}"/>
                </a:ext>
              </a:extLst>
            </p:cNvPr>
            <p:cNvSpPr/>
            <p:nvPr/>
          </p:nvSpPr>
          <p:spPr>
            <a:xfrm>
              <a:off x="2425766" y="4960135"/>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1939</a:t>
              </a:r>
            </a:p>
          </p:txBody>
        </p:sp>
        <p:sp>
          <p:nvSpPr>
            <p:cNvPr id="13" name="Rectangle 12">
              <a:extLst>
                <a:ext uri="{FF2B5EF4-FFF2-40B4-BE49-F238E27FC236}">
                  <a16:creationId xmlns:a16="http://schemas.microsoft.com/office/drawing/2014/main" id="{64DB4F81-9903-4008-14B4-1ED610EF8500}"/>
                </a:ext>
              </a:extLst>
            </p:cNvPr>
            <p:cNvSpPr/>
            <p:nvPr/>
          </p:nvSpPr>
          <p:spPr>
            <a:xfrm>
              <a:off x="4713686" y="3552736"/>
              <a:ext cx="2326270" cy="1719099"/>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2C7DBA96-0C3F-8E50-327F-FB7D0573B0D9}"/>
                </a:ext>
              </a:extLst>
            </p:cNvPr>
            <p:cNvSpPr/>
            <p:nvPr/>
          </p:nvSpPr>
          <p:spPr>
            <a:xfrm>
              <a:off x="5183889" y="4960135"/>
              <a:ext cx="2004547" cy="481724"/>
            </a:xfrm>
            <a:custGeom>
              <a:avLst/>
              <a:gdLst>
                <a:gd name="f0" fmla="val 10800000"/>
                <a:gd name="f1" fmla="val 5400000"/>
                <a:gd name="f2" fmla="val 180"/>
                <a:gd name="f3" fmla="val w"/>
                <a:gd name="f4" fmla="val h"/>
                <a:gd name="f5" fmla="val 0"/>
                <a:gd name="f6" fmla="val 2004550"/>
                <a:gd name="f7" fmla="val 481726"/>
                <a:gd name="f8" fmla="+- 0 0 -90"/>
                <a:gd name="f9" fmla="*/ f3 1 2004550"/>
                <a:gd name="f10" fmla="*/ f4 1 481726"/>
                <a:gd name="f11" fmla="+- f7 0 f5"/>
                <a:gd name="f12" fmla="+- f6 0 f5"/>
                <a:gd name="f13" fmla="*/ f8 f0 1"/>
                <a:gd name="f14" fmla="*/ f12 1 2004550"/>
                <a:gd name="f15" fmla="*/ f11 1 481726"/>
                <a:gd name="f16" fmla="*/ 0 f12 1"/>
                <a:gd name="f17" fmla="*/ 0 f11 1"/>
                <a:gd name="f18" fmla="*/ 2004550 f12 1"/>
                <a:gd name="f19" fmla="*/ 481726 f11 1"/>
                <a:gd name="f20" fmla="*/ f13 1 f2"/>
                <a:gd name="f21" fmla="*/ f16 1 2004550"/>
                <a:gd name="f22" fmla="*/ f17 1 481726"/>
                <a:gd name="f23" fmla="*/ f18 1 2004550"/>
                <a:gd name="f24" fmla="*/ f19 1 481726"/>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004550" h="481726">
                  <a:moveTo>
                    <a:pt x="f5" y="f5"/>
                  </a:moveTo>
                  <a:lnTo>
                    <a:pt x="f6" y="f5"/>
                  </a:lnTo>
                  <a:lnTo>
                    <a:pt x="f6" y="f7"/>
                  </a:lnTo>
                  <a:lnTo>
                    <a:pt x="f5" y="f7"/>
                  </a:lnTo>
                  <a:lnTo>
                    <a:pt x="f5" y="f5"/>
                  </a:lnTo>
                  <a:close/>
                </a:path>
              </a:pathLst>
            </a:custGeom>
            <a:solidFill>
              <a:srgbClr val="00B0F0"/>
            </a:solidFill>
            <a:ln w="12701" cap="flat">
              <a:solidFill>
                <a:srgbClr val="000000"/>
              </a:solidFill>
              <a:prstDash val="solid"/>
              <a:miter/>
            </a:ln>
          </p:spPr>
          <p:txBody>
            <a:bodyPr vert="horz" wrap="square" lIns="45720" tIns="45720" rIns="45720" bIns="45720" anchor="ctr" anchorCtr="1" compatLnSpc="1">
              <a:noAutofit/>
            </a:bodyPr>
            <a:lstStyle/>
            <a:p>
              <a:pPr marL="0" marR="0" lvl="0" indent="0" algn="ctr" defTabSz="1066803"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Calibri"/>
                </a:rPr>
                <a:t>1945</a:t>
              </a:r>
            </a:p>
          </p:txBody>
        </p:sp>
      </p:grpSp>
      <p:sp>
        <p:nvSpPr>
          <p:cNvPr id="15" name="TextBox 12">
            <a:extLst>
              <a:ext uri="{FF2B5EF4-FFF2-40B4-BE49-F238E27FC236}">
                <a16:creationId xmlns:a16="http://schemas.microsoft.com/office/drawing/2014/main" id="{33BF7AB7-7F4F-CE9F-17BD-23663A4EB6E4}"/>
              </a:ext>
            </a:extLst>
          </p:cNvPr>
          <p:cNvSpPr txBox="1"/>
          <p:nvPr/>
        </p:nvSpPr>
        <p:spPr>
          <a:xfrm>
            <a:off x="1932428" y="1397002"/>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6" name="TextBox 13">
            <a:extLst>
              <a:ext uri="{FF2B5EF4-FFF2-40B4-BE49-F238E27FC236}">
                <a16:creationId xmlns:a16="http://schemas.microsoft.com/office/drawing/2014/main" id="{9782422B-ACD5-218F-DC9B-AD56A6911A6C}"/>
              </a:ext>
            </a:extLst>
          </p:cNvPr>
          <p:cNvSpPr txBox="1"/>
          <p:nvPr/>
        </p:nvSpPr>
        <p:spPr>
          <a:xfrm>
            <a:off x="4667783" y="1397002"/>
            <a:ext cx="125826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endParaRPr lang="en-IE" sz="6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8">
            <a:extLst>
              <a:ext uri="{FF2B5EF4-FFF2-40B4-BE49-F238E27FC236}">
                <a16:creationId xmlns:a16="http://schemas.microsoft.com/office/drawing/2014/main" id="{C8290904-97AF-57FB-9E38-29D72382EED8}"/>
              </a:ext>
            </a:extLst>
          </p:cNvPr>
          <p:cNvSpPr txBox="1"/>
          <p:nvPr/>
        </p:nvSpPr>
        <p:spPr>
          <a:xfrm>
            <a:off x="1932428" y="3557198"/>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8" name="TextBox 20">
            <a:extLst>
              <a:ext uri="{FF2B5EF4-FFF2-40B4-BE49-F238E27FC236}">
                <a16:creationId xmlns:a16="http://schemas.microsoft.com/office/drawing/2014/main" id="{7B392BEA-B15C-3C73-676A-295FB4EE9AA5}"/>
              </a:ext>
            </a:extLst>
          </p:cNvPr>
          <p:cNvSpPr txBox="1"/>
          <p:nvPr/>
        </p:nvSpPr>
        <p:spPr>
          <a:xfrm>
            <a:off x="4667783" y="3557198"/>
            <a:ext cx="104140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endParaRPr lang="en-IE" sz="6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14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C7A3A-084A-8FAF-BDBC-C79AD6450F65}"/>
              </a:ext>
            </a:extLst>
          </p:cNvPr>
          <p:cNvPicPr>
            <a:picLocks noChangeAspect="1"/>
          </p:cNvPicPr>
          <p:nvPr/>
        </p:nvPicPr>
        <p:blipFill>
          <a:blip r:embed="rId3"/>
          <a:stretch>
            <a:fillRect/>
          </a:stretch>
        </p:blipFill>
        <p:spPr>
          <a:xfrm>
            <a:off x="0" y="0"/>
            <a:ext cx="9144000" cy="6858000"/>
          </a:xfrm>
          <a:prstGeom prst="rect">
            <a:avLst/>
          </a:prstGeom>
          <a:noFill/>
          <a:ln cap="flat">
            <a:noFill/>
          </a:ln>
        </p:spPr>
      </p:pic>
      <p:sp>
        <p:nvSpPr>
          <p:cNvPr id="3" name="Rectangle 2">
            <a:extLst>
              <a:ext uri="{FF2B5EF4-FFF2-40B4-BE49-F238E27FC236}">
                <a16:creationId xmlns:a16="http://schemas.microsoft.com/office/drawing/2014/main" id="{3DADB4BA-E731-C49C-E14D-AFADFF7EDEAC}"/>
              </a:ext>
            </a:extLst>
          </p:cNvPr>
          <p:cNvSpPr/>
          <p:nvPr/>
        </p:nvSpPr>
        <p:spPr>
          <a:xfrm>
            <a:off x="0" y="0"/>
            <a:ext cx="4861563" cy="789794"/>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5B9BD5"/>
                </a:solidFill>
                <a:uFillTx/>
                <a:latin typeface="Calibri"/>
                <a:ea typeface="Calibri"/>
                <a:cs typeface="Calibri"/>
              </a:rPr>
              <a:t>      </a:t>
            </a:r>
            <a:r>
              <a:rPr lang="fr-FR" sz="3200" b="1" i="0" u="none" strike="noStrike" kern="1200" cap="none" spc="0" baseline="0">
                <a:solidFill>
                  <a:srgbClr val="00B0F0"/>
                </a:solidFill>
                <a:uFillTx/>
                <a:latin typeface="Calibri"/>
                <a:ea typeface="Calibri"/>
                <a:cs typeface="Calibri"/>
              </a:rPr>
              <a:t> NUO KARO PRIE TAIKOS</a:t>
            </a:r>
            <a:endParaRPr lang="fr-FR" sz="3200" b="0" i="0" u="none" strike="noStrike" kern="1200" cap="none" spc="0" baseline="0">
              <a:solidFill>
                <a:srgbClr val="00B0F0"/>
              </a:solidFill>
              <a:uFillTx/>
              <a:latin typeface="Calibri"/>
              <a:ea typeface="Calibri"/>
              <a:cs typeface="Calibri"/>
            </a:endParaRPr>
          </a:p>
        </p:txBody>
      </p:sp>
      <p:sp>
        <p:nvSpPr>
          <p:cNvPr id="4" name="Flowchart: Connector 4">
            <a:extLst>
              <a:ext uri="{FF2B5EF4-FFF2-40B4-BE49-F238E27FC236}">
                <a16:creationId xmlns:a16="http://schemas.microsoft.com/office/drawing/2014/main" id="{64C657CD-454F-B655-C95F-C62EF03A9345}"/>
              </a:ext>
            </a:extLst>
          </p:cNvPr>
          <p:cNvSpPr/>
          <p:nvPr/>
        </p:nvSpPr>
        <p:spPr>
          <a:xfrm>
            <a:off x="6187443" y="0"/>
            <a:ext cx="2956556" cy="288036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B0F0"/>
                </a:solidFill>
                <a:uFillTx/>
                <a:latin typeface="Calibri"/>
              </a:rPr>
              <a:t>Taika. Būtent tokio tikslo buvo siekiama kuriant Europos Sąjungą</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1" i="0" u="none" strike="noStrike" kern="1200" cap="none" spc="0" baseline="0">
              <a:solidFill>
                <a:srgbClr val="00B0F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B0F0"/>
                </a:solidFill>
                <a:uFillTx/>
                <a:latin typeface="Calibri"/>
              </a:rPr>
              <a:t>2012 m. ES gavo Nobelio taikos premiją</a:t>
            </a:r>
          </a:p>
        </p:txBody>
      </p:sp>
      <p:sp>
        <p:nvSpPr>
          <p:cNvPr id="5" name="Larme 12">
            <a:extLst>
              <a:ext uri="{FF2B5EF4-FFF2-40B4-BE49-F238E27FC236}">
                <a16:creationId xmlns:a16="http://schemas.microsoft.com/office/drawing/2014/main" id="{BB781555-692E-25D8-4D1C-EDDCCCF2D6B0}"/>
              </a:ext>
            </a:extLst>
          </p:cNvPr>
          <p:cNvSpPr/>
          <p:nvPr/>
        </p:nvSpPr>
        <p:spPr>
          <a:xfrm rot="5400013">
            <a:off x="1687"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6" name="Rectangle 3">
            <a:extLst>
              <a:ext uri="{FF2B5EF4-FFF2-40B4-BE49-F238E27FC236}">
                <a16:creationId xmlns:a16="http://schemas.microsoft.com/office/drawing/2014/main" id="{33DAD281-3B2C-222E-1F7B-3F16A06D23E4}"/>
              </a:ext>
            </a:extLst>
          </p:cNvPr>
          <p:cNvSpPr/>
          <p:nvPr/>
        </p:nvSpPr>
        <p:spPr>
          <a:xfrm>
            <a:off x="8289282" y="-3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Rectangle 6">
            <a:extLst>
              <a:ext uri="{FF2B5EF4-FFF2-40B4-BE49-F238E27FC236}">
                <a16:creationId xmlns:a16="http://schemas.microsoft.com/office/drawing/2014/main" id="{0A1D2CD3-06E3-0273-6600-BD4D518C3B36}"/>
              </a:ext>
            </a:extLst>
          </p:cNvPr>
          <p:cNvSpPr/>
          <p:nvPr/>
        </p:nvSpPr>
        <p:spPr>
          <a:xfrm>
            <a:off x="8864614" y="4958571"/>
            <a:ext cx="279385" cy="1899428"/>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8" name="TextBox 8">
            <a:extLst>
              <a:ext uri="{FF2B5EF4-FFF2-40B4-BE49-F238E27FC236}">
                <a16:creationId xmlns:a16="http://schemas.microsoft.com/office/drawing/2014/main" id="{42A56DDB-FFB1-1B7D-DD55-B04CEDBF9247}"/>
              </a:ext>
            </a:extLst>
          </p:cNvPr>
          <p:cNvSpPr txBox="1"/>
          <p:nvPr/>
        </p:nvSpPr>
        <p:spPr>
          <a:xfrm>
            <a:off x="8864614" y="4430268"/>
            <a:ext cx="461662" cy="24314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EUROPOS PROJEKTAS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800" b="0" i="0" u="none" strike="noStrike" kern="1200" cap="none" spc="0" baseline="0">
              <a:solidFill>
                <a:srgbClr val="000000"/>
              </a:solidFill>
              <a:uFillTx/>
              <a:latin typeface="Calibri"/>
            </a:endParaRPr>
          </a:p>
        </p:txBody>
      </p:sp>
      <p:cxnSp>
        <p:nvCxnSpPr>
          <p:cNvPr id="9" name="Straight Connector 13">
            <a:extLst>
              <a:ext uri="{FF2B5EF4-FFF2-40B4-BE49-F238E27FC236}">
                <a16:creationId xmlns:a16="http://schemas.microsoft.com/office/drawing/2014/main" id="{1839A121-72EA-57DE-37DE-35D8DB3CDC83}"/>
              </a:ext>
            </a:extLst>
          </p:cNvPr>
          <p:cNvCxnSpPr/>
          <p:nvPr/>
        </p:nvCxnSpPr>
        <p:spPr>
          <a:xfrm>
            <a:off x="8864614" y="4958571"/>
            <a:ext cx="279386" cy="0"/>
          </a:xfrm>
          <a:prstGeom prst="straightConnector1">
            <a:avLst/>
          </a:prstGeom>
          <a:noFill/>
          <a:ln w="6345" cap="flat">
            <a:solidFill>
              <a:srgbClr val="5B9BD5"/>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name="Slide45">
    <p:bg>
      <p:bgPr>
        <a:solidFill>
          <a:srgbClr val="F7FDFF"/>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DAE676AA-E7F1-02F9-9040-DDCBA356770B}"/>
              </a:ext>
            </a:extLst>
          </p:cNvPr>
          <p:cNvSpPr/>
          <p:nvPr/>
        </p:nvSpPr>
        <p:spPr>
          <a:xfrm rot="16200004">
            <a:off x="8200010" y="5813709"/>
            <a:ext cx="164179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EUROPOS PROJEKTAS</a:t>
            </a:r>
          </a:p>
        </p:txBody>
      </p:sp>
      <p:cxnSp>
        <p:nvCxnSpPr>
          <p:cNvPr id="3" name="Connecteur droit 12">
            <a:extLst>
              <a:ext uri="{FF2B5EF4-FFF2-40B4-BE49-F238E27FC236}">
                <a16:creationId xmlns:a16="http://schemas.microsoft.com/office/drawing/2014/main" id="{56E772DA-11D5-84CA-FD76-C54473E9D147}"/>
              </a:ext>
            </a:extLst>
          </p:cNvPr>
          <p:cNvCxnSpPr/>
          <p:nvPr/>
        </p:nvCxnSpPr>
        <p:spPr>
          <a:xfrm>
            <a:off x="8897779" y="5015794"/>
            <a:ext cx="246221" cy="0"/>
          </a:xfrm>
          <a:prstGeom prst="straightConnector1">
            <a:avLst/>
          </a:prstGeom>
          <a:noFill/>
          <a:ln w="12701" cap="flat">
            <a:solidFill>
              <a:srgbClr val="00B0F0"/>
            </a:solidFill>
            <a:prstDash val="solid"/>
            <a:miter/>
          </a:ln>
        </p:spPr>
      </p:cxnSp>
      <p:sp>
        <p:nvSpPr>
          <p:cNvPr id="4" name="Chevron 4">
            <a:extLst>
              <a:ext uri="{FF2B5EF4-FFF2-40B4-BE49-F238E27FC236}">
                <a16:creationId xmlns:a16="http://schemas.microsoft.com/office/drawing/2014/main" id="{D0F24781-5EC7-9A9C-8E9B-7CD5C6E2CF30}"/>
              </a:ext>
            </a:extLst>
          </p:cNvPr>
          <p:cNvSpPr/>
          <p:nvPr/>
        </p:nvSpPr>
        <p:spPr>
          <a:xfrm>
            <a:off x="2335075" y="3210421"/>
            <a:ext cx="1174299"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567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5" name="Chevron 9">
            <a:extLst>
              <a:ext uri="{FF2B5EF4-FFF2-40B4-BE49-F238E27FC236}">
                <a16:creationId xmlns:a16="http://schemas.microsoft.com/office/drawing/2014/main" id="{57E5D33D-063B-3172-726C-0ACD48FB0A63}"/>
              </a:ext>
            </a:extLst>
          </p:cNvPr>
          <p:cNvSpPr/>
          <p:nvPr/>
        </p:nvSpPr>
        <p:spPr>
          <a:xfrm>
            <a:off x="1678564" y="3210421"/>
            <a:ext cx="99212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4A6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6" name="TextBox 8">
            <a:extLst>
              <a:ext uri="{FF2B5EF4-FFF2-40B4-BE49-F238E27FC236}">
                <a16:creationId xmlns:a16="http://schemas.microsoft.com/office/drawing/2014/main" id="{C7F13E33-AB5D-B7F9-6779-FA18097A1CB2}"/>
              </a:ext>
            </a:extLst>
          </p:cNvPr>
          <p:cNvSpPr txBox="1"/>
          <p:nvPr/>
        </p:nvSpPr>
        <p:spPr>
          <a:xfrm>
            <a:off x="1825087" y="887260"/>
            <a:ext cx="650284"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2F5597"/>
                </a:solidFill>
                <a:uFillTx/>
                <a:latin typeface="Calibri"/>
              </a:rPr>
              <a:t>1951</a:t>
            </a:r>
          </a:p>
        </p:txBody>
      </p:sp>
      <p:sp>
        <p:nvSpPr>
          <p:cNvPr id="7" name="TextBox 17">
            <a:extLst>
              <a:ext uri="{FF2B5EF4-FFF2-40B4-BE49-F238E27FC236}">
                <a16:creationId xmlns:a16="http://schemas.microsoft.com/office/drawing/2014/main" id="{E9B5F295-E77D-3FB5-56B7-74DD06095179}"/>
              </a:ext>
            </a:extLst>
          </p:cNvPr>
          <p:cNvSpPr txBox="1"/>
          <p:nvPr/>
        </p:nvSpPr>
        <p:spPr>
          <a:xfrm>
            <a:off x="1178954" y="1121740"/>
            <a:ext cx="194255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Calibri"/>
              </a:rPr>
              <a:t>Europos anglių ir plieno bendrija</a:t>
            </a:r>
            <a:endParaRPr lang="fr-BE" sz="1800" b="0" i="0" u="none" strike="noStrike" kern="1200" cap="none" spc="0" baseline="0">
              <a:solidFill>
                <a:srgbClr val="000000"/>
              </a:solidFill>
              <a:uFillTx/>
              <a:latin typeface="Calibri"/>
            </a:endParaRPr>
          </a:p>
        </p:txBody>
      </p:sp>
      <p:sp>
        <p:nvSpPr>
          <p:cNvPr id="8" name="TextBox 22">
            <a:extLst>
              <a:ext uri="{FF2B5EF4-FFF2-40B4-BE49-F238E27FC236}">
                <a16:creationId xmlns:a16="http://schemas.microsoft.com/office/drawing/2014/main" id="{60E99710-C341-87EB-D3D3-9FCA77630E65}"/>
              </a:ext>
            </a:extLst>
          </p:cNvPr>
          <p:cNvSpPr txBox="1"/>
          <p:nvPr/>
        </p:nvSpPr>
        <p:spPr>
          <a:xfrm>
            <a:off x="1008784" y="3993011"/>
            <a:ext cx="739191"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2F5597"/>
                </a:solidFill>
                <a:uFillTx/>
                <a:latin typeface="Calibri"/>
              </a:rPr>
              <a:t>1950</a:t>
            </a:r>
            <a:endParaRPr lang="fr-BE" sz="1800" b="0" i="0" u="none" strike="noStrike" kern="1200" cap="none" spc="0" baseline="0">
              <a:solidFill>
                <a:srgbClr val="2F5597"/>
              </a:solidFill>
              <a:uFillTx/>
              <a:latin typeface="Calibri"/>
            </a:endParaRPr>
          </a:p>
        </p:txBody>
      </p:sp>
      <p:sp>
        <p:nvSpPr>
          <p:cNvPr id="9" name="TextBox 23">
            <a:extLst>
              <a:ext uri="{FF2B5EF4-FFF2-40B4-BE49-F238E27FC236}">
                <a16:creationId xmlns:a16="http://schemas.microsoft.com/office/drawing/2014/main" id="{3F843486-3C30-9F24-9391-9D07D225DCA9}"/>
              </a:ext>
            </a:extLst>
          </p:cNvPr>
          <p:cNvSpPr txBox="1"/>
          <p:nvPr/>
        </p:nvSpPr>
        <p:spPr>
          <a:xfrm>
            <a:off x="723226" y="4244471"/>
            <a:ext cx="1270604"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R. Šumano deklaracija</a:t>
            </a:r>
          </a:p>
        </p:txBody>
      </p:sp>
      <p:sp>
        <p:nvSpPr>
          <p:cNvPr id="10" name="Rectangle 14">
            <a:extLst>
              <a:ext uri="{FF2B5EF4-FFF2-40B4-BE49-F238E27FC236}">
                <a16:creationId xmlns:a16="http://schemas.microsoft.com/office/drawing/2014/main" id="{21BDEAD7-F14F-A394-6D2F-5E27B301AB91}"/>
              </a:ext>
            </a:extLst>
          </p:cNvPr>
          <p:cNvSpPr/>
          <p:nvPr/>
        </p:nvSpPr>
        <p:spPr>
          <a:xfrm>
            <a:off x="7739326" y="3696526"/>
            <a:ext cx="1404673" cy="1148312"/>
          </a:xfrm>
          <a:prstGeom prst="rect">
            <a:avLst/>
          </a:prstGeom>
          <a:solidFill>
            <a:srgbClr val="F7FD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1" name="Chevron 20">
            <a:extLst>
              <a:ext uri="{FF2B5EF4-FFF2-40B4-BE49-F238E27FC236}">
                <a16:creationId xmlns:a16="http://schemas.microsoft.com/office/drawing/2014/main" id="{56563FC0-3469-FCB2-4EED-79853AFDE4D8}"/>
              </a:ext>
            </a:extLst>
          </p:cNvPr>
          <p:cNvSpPr/>
          <p:nvPr/>
        </p:nvSpPr>
        <p:spPr>
          <a:xfrm>
            <a:off x="3087014" y="3212598"/>
            <a:ext cx="988256" cy="4062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79A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2" name="Chevron 24">
            <a:extLst>
              <a:ext uri="{FF2B5EF4-FFF2-40B4-BE49-F238E27FC236}">
                <a16:creationId xmlns:a16="http://schemas.microsoft.com/office/drawing/2014/main" id="{E2095C7F-860F-F0E5-5F43-B4EFB48D704C}"/>
              </a:ext>
            </a:extLst>
          </p:cNvPr>
          <p:cNvSpPr/>
          <p:nvPr/>
        </p:nvSpPr>
        <p:spPr>
          <a:xfrm>
            <a:off x="4632835" y="3210430"/>
            <a:ext cx="1024722"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B0F0"/>
              </a:solidFill>
              <a:uFillTx/>
              <a:latin typeface="Calibri"/>
            </a:endParaRPr>
          </a:p>
        </p:txBody>
      </p:sp>
      <p:sp>
        <p:nvSpPr>
          <p:cNvPr id="13" name="Chevron 25">
            <a:extLst>
              <a:ext uri="{FF2B5EF4-FFF2-40B4-BE49-F238E27FC236}">
                <a16:creationId xmlns:a16="http://schemas.microsoft.com/office/drawing/2014/main" id="{0CEAFB7A-6E8C-D38F-F60E-C54225251C33}"/>
              </a:ext>
            </a:extLst>
          </p:cNvPr>
          <p:cNvSpPr/>
          <p:nvPr/>
        </p:nvSpPr>
        <p:spPr>
          <a:xfrm>
            <a:off x="3802742" y="3212598"/>
            <a:ext cx="1032476" cy="40628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94C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4" name="Chevron 26">
            <a:extLst>
              <a:ext uri="{FF2B5EF4-FFF2-40B4-BE49-F238E27FC236}">
                <a16:creationId xmlns:a16="http://schemas.microsoft.com/office/drawing/2014/main" id="{452F28CF-F131-9E0F-40DD-933DC9F26B90}"/>
              </a:ext>
            </a:extLst>
          </p:cNvPr>
          <p:cNvSpPr/>
          <p:nvPr/>
        </p:nvSpPr>
        <p:spPr>
          <a:xfrm>
            <a:off x="5458455" y="3210430"/>
            <a:ext cx="95889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15C2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5" name="Chevron 27">
            <a:extLst>
              <a:ext uri="{FF2B5EF4-FFF2-40B4-BE49-F238E27FC236}">
                <a16:creationId xmlns:a16="http://schemas.microsoft.com/office/drawing/2014/main" id="{8D989800-328C-901B-BF86-1DE535F7123E}"/>
              </a:ext>
            </a:extLst>
          </p:cNvPr>
          <p:cNvSpPr/>
          <p:nvPr/>
        </p:nvSpPr>
        <p:spPr>
          <a:xfrm>
            <a:off x="6213777" y="3212570"/>
            <a:ext cx="908291" cy="40631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65D7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6" name="Chevron 28">
            <a:extLst>
              <a:ext uri="{FF2B5EF4-FFF2-40B4-BE49-F238E27FC236}">
                <a16:creationId xmlns:a16="http://schemas.microsoft.com/office/drawing/2014/main" id="{D1C60E6B-14B4-12B4-2460-ADCFF102E9EA}"/>
              </a:ext>
            </a:extLst>
          </p:cNvPr>
          <p:cNvSpPr/>
          <p:nvPr/>
        </p:nvSpPr>
        <p:spPr>
          <a:xfrm>
            <a:off x="7589236" y="3212598"/>
            <a:ext cx="935988" cy="40521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CDF2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7" name="Chevron 30">
            <a:extLst>
              <a:ext uri="{FF2B5EF4-FFF2-40B4-BE49-F238E27FC236}">
                <a16:creationId xmlns:a16="http://schemas.microsoft.com/office/drawing/2014/main" id="{F4F4E498-9F9C-5E84-FBC6-552D70A59F52}"/>
              </a:ext>
            </a:extLst>
          </p:cNvPr>
          <p:cNvSpPr/>
          <p:nvPr/>
        </p:nvSpPr>
        <p:spPr>
          <a:xfrm>
            <a:off x="6906682" y="3210421"/>
            <a:ext cx="904122"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AFEA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18" name="TextBox 16">
            <a:extLst>
              <a:ext uri="{FF2B5EF4-FFF2-40B4-BE49-F238E27FC236}">
                <a16:creationId xmlns:a16="http://schemas.microsoft.com/office/drawing/2014/main" id="{C415554A-92F5-2109-71F0-06260261C84F}"/>
              </a:ext>
            </a:extLst>
          </p:cNvPr>
          <p:cNvSpPr txBox="1"/>
          <p:nvPr/>
        </p:nvSpPr>
        <p:spPr>
          <a:xfrm>
            <a:off x="2022533" y="4646459"/>
            <a:ext cx="1520436"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Romos sutartis</a:t>
            </a:r>
          </a:p>
        </p:txBody>
      </p:sp>
      <p:sp>
        <p:nvSpPr>
          <p:cNvPr id="19" name="TextBox 33">
            <a:extLst>
              <a:ext uri="{FF2B5EF4-FFF2-40B4-BE49-F238E27FC236}">
                <a16:creationId xmlns:a16="http://schemas.microsoft.com/office/drawing/2014/main" id="{2334BCDA-8F2B-7268-7B45-C0B141FE802C}"/>
              </a:ext>
            </a:extLst>
          </p:cNvPr>
          <p:cNvSpPr txBox="1"/>
          <p:nvPr/>
        </p:nvSpPr>
        <p:spPr>
          <a:xfrm>
            <a:off x="1894243" y="4470867"/>
            <a:ext cx="1747674"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1957</a:t>
            </a:r>
          </a:p>
        </p:txBody>
      </p:sp>
      <p:sp>
        <p:nvSpPr>
          <p:cNvPr id="20" name="TextBox 52">
            <a:extLst>
              <a:ext uri="{FF2B5EF4-FFF2-40B4-BE49-F238E27FC236}">
                <a16:creationId xmlns:a16="http://schemas.microsoft.com/office/drawing/2014/main" id="{85AFE19D-5012-B845-C881-A4B3200CFBC3}"/>
              </a:ext>
            </a:extLst>
          </p:cNvPr>
          <p:cNvSpPr txBox="1"/>
          <p:nvPr/>
        </p:nvSpPr>
        <p:spPr>
          <a:xfrm>
            <a:off x="3147986" y="1914607"/>
            <a:ext cx="672065"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1992</a:t>
            </a:r>
          </a:p>
        </p:txBody>
      </p:sp>
      <p:sp>
        <p:nvSpPr>
          <p:cNvPr id="21" name="TextBox 53">
            <a:extLst>
              <a:ext uri="{FF2B5EF4-FFF2-40B4-BE49-F238E27FC236}">
                <a16:creationId xmlns:a16="http://schemas.microsoft.com/office/drawing/2014/main" id="{B5170C28-A66F-F43E-7011-7629D94F4799}"/>
              </a:ext>
            </a:extLst>
          </p:cNvPr>
          <p:cNvSpPr txBox="1"/>
          <p:nvPr/>
        </p:nvSpPr>
        <p:spPr>
          <a:xfrm>
            <a:off x="2711936" y="2166076"/>
            <a:ext cx="1548042"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Mastrichto sutartis</a:t>
            </a:r>
          </a:p>
        </p:txBody>
      </p:sp>
      <p:sp>
        <p:nvSpPr>
          <p:cNvPr id="22" name="TextBox 58">
            <a:extLst>
              <a:ext uri="{FF2B5EF4-FFF2-40B4-BE49-F238E27FC236}">
                <a16:creationId xmlns:a16="http://schemas.microsoft.com/office/drawing/2014/main" id="{A042CA77-83F1-3437-B027-CCDDF43EA4EA}"/>
              </a:ext>
            </a:extLst>
          </p:cNvPr>
          <p:cNvSpPr txBox="1"/>
          <p:nvPr/>
        </p:nvSpPr>
        <p:spPr>
          <a:xfrm>
            <a:off x="3684181" y="4038731"/>
            <a:ext cx="1218538"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1993</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Bendroji rinka</a:t>
            </a:r>
          </a:p>
        </p:txBody>
      </p:sp>
      <p:sp>
        <p:nvSpPr>
          <p:cNvPr id="23" name="TextBox 78">
            <a:extLst>
              <a:ext uri="{FF2B5EF4-FFF2-40B4-BE49-F238E27FC236}">
                <a16:creationId xmlns:a16="http://schemas.microsoft.com/office/drawing/2014/main" id="{427051E8-CBC1-61D7-02D6-1E86A095C048}"/>
              </a:ext>
            </a:extLst>
          </p:cNvPr>
          <p:cNvSpPr txBox="1"/>
          <p:nvPr/>
        </p:nvSpPr>
        <p:spPr>
          <a:xfrm>
            <a:off x="4432307" y="1343089"/>
            <a:ext cx="142481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1995</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Šengenas</a:t>
            </a:r>
            <a:endParaRPr lang="fr-BE" sz="2000" b="0" i="0" u="none" strike="noStrike" kern="1200" cap="none" spc="0" baseline="0">
              <a:solidFill>
                <a:srgbClr val="1F4E79"/>
              </a:solidFill>
              <a:uFillTx/>
              <a:latin typeface="Calibri"/>
            </a:endParaRPr>
          </a:p>
        </p:txBody>
      </p:sp>
      <p:sp>
        <p:nvSpPr>
          <p:cNvPr id="24" name="TextBox 85">
            <a:extLst>
              <a:ext uri="{FF2B5EF4-FFF2-40B4-BE49-F238E27FC236}">
                <a16:creationId xmlns:a16="http://schemas.microsoft.com/office/drawing/2014/main" id="{0D1E39F4-EEBC-CF56-98C0-096A85CE53C5}"/>
              </a:ext>
            </a:extLst>
          </p:cNvPr>
          <p:cNvSpPr txBox="1"/>
          <p:nvPr/>
        </p:nvSpPr>
        <p:spPr>
          <a:xfrm>
            <a:off x="6133685" y="1839864"/>
            <a:ext cx="709473"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2004</a:t>
            </a:r>
            <a:endParaRPr lang="fr-BE" sz="1800" b="0" i="0" u="none" strike="noStrike" kern="1200" cap="none" spc="0" baseline="0">
              <a:solidFill>
                <a:srgbClr val="1F4E79"/>
              </a:solidFill>
              <a:uFillTx/>
              <a:latin typeface="Calibri"/>
            </a:endParaRPr>
          </a:p>
        </p:txBody>
      </p:sp>
      <p:sp>
        <p:nvSpPr>
          <p:cNvPr id="25" name="Rectangle 2">
            <a:extLst>
              <a:ext uri="{FF2B5EF4-FFF2-40B4-BE49-F238E27FC236}">
                <a16:creationId xmlns:a16="http://schemas.microsoft.com/office/drawing/2014/main" id="{3683A1A0-ADD8-96D8-4A8E-F0200FEF5206}"/>
              </a:ext>
            </a:extLst>
          </p:cNvPr>
          <p:cNvSpPr/>
          <p:nvPr/>
        </p:nvSpPr>
        <p:spPr>
          <a:xfrm>
            <a:off x="0" y="18973"/>
            <a:ext cx="6725293" cy="754187"/>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0082B0"/>
                </a:solidFill>
                <a:uFillTx/>
                <a:latin typeface="Calibri"/>
              </a:rPr>
              <a:t>       </a:t>
            </a:r>
            <a:r>
              <a:rPr lang="fr-BE" sz="3200" b="1" i="0" u="none" strike="noStrike" kern="1200" cap="none" spc="0" baseline="0">
                <a:solidFill>
                  <a:srgbClr val="00B0F0"/>
                </a:solidFill>
                <a:uFillTx/>
                <a:latin typeface="Calibri"/>
              </a:rPr>
              <a:t>EUROPOS SĄJUNGOS SUKŪRIMAS</a:t>
            </a:r>
          </a:p>
        </p:txBody>
      </p:sp>
      <p:sp>
        <p:nvSpPr>
          <p:cNvPr id="26" name="Larme 12">
            <a:extLst>
              <a:ext uri="{FF2B5EF4-FFF2-40B4-BE49-F238E27FC236}">
                <a16:creationId xmlns:a16="http://schemas.microsoft.com/office/drawing/2014/main" id="{141C327F-A2BA-1CDD-5965-A2C37EE09EA4}"/>
              </a:ext>
            </a:extLst>
          </p:cNvPr>
          <p:cNvSpPr/>
          <p:nvPr/>
        </p:nvSpPr>
        <p:spPr>
          <a:xfrm rot="5400013">
            <a:off x="21630" y="7106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27" name="TextBox 3">
            <a:extLst>
              <a:ext uri="{FF2B5EF4-FFF2-40B4-BE49-F238E27FC236}">
                <a16:creationId xmlns:a16="http://schemas.microsoft.com/office/drawing/2014/main" id="{DFBE3595-5CB4-5161-C85E-3AD6DCA2E998}"/>
              </a:ext>
            </a:extLst>
          </p:cNvPr>
          <p:cNvSpPr txBox="1"/>
          <p:nvPr/>
        </p:nvSpPr>
        <p:spPr>
          <a:xfrm>
            <a:off x="5345463" y="4716200"/>
            <a:ext cx="1047079" cy="3693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Euras</a:t>
            </a:r>
          </a:p>
        </p:txBody>
      </p:sp>
      <p:sp>
        <p:nvSpPr>
          <p:cNvPr id="28" name="TextBox 7">
            <a:extLst>
              <a:ext uri="{FF2B5EF4-FFF2-40B4-BE49-F238E27FC236}">
                <a16:creationId xmlns:a16="http://schemas.microsoft.com/office/drawing/2014/main" id="{EF5E19F2-52E9-F2C4-229C-1B380666B0A9}"/>
              </a:ext>
            </a:extLst>
          </p:cNvPr>
          <p:cNvSpPr txBox="1"/>
          <p:nvPr/>
        </p:nvSpPr>
        <p:spPr>
          <a:xfrm>
            <a:off x="5796692" y="2085755"/>
            <a:ext cx="1373081"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a:rPr>
              <a:t>Plėtra į Rytus</a:t>
            </a:r>
            <a:endParaRPr lang="fr-BE" sz="1800" b="0" i="0" u="none" strike="noStrike" kern="1200" cap="none" spc="0" baseline="0">
              <a:solidFill>
                <a:srgbClr val="000000"/>
              </a:solidFill>
              <a:uFillTx/>
              <a:latin typeface="Calibri"/>
            </a:endParaRPr>
          </a:p>
        </p:txBody>
      </p:sp>
      <p:cxnSp>
        <p:nvCxnSpPr>
          <p:cNvPr id="29" name="Straight Connector 15">
            <a:extLst>
              <a:ext uri="{FF2B5EF4-FFF2-40B4-BE49-F238E27FC236}">
                <a16:creationId xmlns:a16="http://schemas.microsoft.com/office/drawing/2014/main" id="{922A7FA9-3424-9B46-2E7C-0D1FA8A29775}"/>
              </a:ext>
            </a:extLst>
          </p:cNvPr>
          <p:cNvCxnSpPr/>
          <p:nvPr/>
        </p:nvCxnSpPr>
        <p:spPr>
          <a:xfrm>
            <a:off x="705386" y="2802197"/>
            <a:ext cx="0" cy="273350"/>
          </a:xfrm>
          <a:prstGeom prst="straightConnector1">
            <a:avLst/>
          </a:prstGeom>
          <a:noFill/>
          <a:ln w="6345" cap="flat">
            <a:solidFill>
              <a:srgbClr val="000000"/>
            </a:solidFill>
            <a:prstDash val="solid"/>
            <a:miter/>
          </a:ln>
        </p:spPr>
      </p:cxnSp>
      <p:cxnSp>
        <p:nvCxnSpPr>
          <p:cNvPr id="30" name="Straight Connector 37">
            <a:extLst>
              <a:ext uri="{FF2B5EF4-FFF2-40B4-BE49-F238E27FC236}">
                <a16:creationId xmlns:a16="http://schemas.microsoft.com/office/drawing/2014/main" id="{EDAF0C42-FE9D-4C90-6F4C-251B930A4881}"/>
              </a:ext>
            </a:extLst>
          </p:cNvPr>
          <p:cNvCxnSpPr>
            <a:stCxn id="7" idx="2"/>
          </p:cNvCxnSpPr>
          <p:nvPr/>
        </p:nvCxnSpPr>
        <p:spPr>
          <a:xfrm>
            <a:off x="2150229" y="1768065"/>
            <a:ext cx="0" cy="1364715"/>
          </a:xfrm>
          <a:prstGeom prst="straightConnector1">
            <a:avLst/>
          </a:prstGeom>
          <a:noFill/>
          <a:ln w="6345" cap="flat">
            <a:solidFill>
              <a:srgbClr val="000000"/>
            </a:solidFill>
            <a:prstDash val="solid"/>
            <a:miter/>
          </a:ln>
        </p:spPr>
      </p:cxnSp>
      <p:sp>
        <p:nvSpPr>
          <p:cNvPr id="31" name="Rectangle 51">
            <a:extLst>
              <a:ext uri="{FF2B5EF4-FFF2-40B4-BE49-F238E27FC236}">
                <a16:creationId xmlns:a16="http://schemas.microsoft.com/office/drawing/2014/main" id="{B2207E1E-4D4B-E9A7-D164-ED22BD1BAD5F}"/>
              </a:ext>
            </a:extLst>
          </p:cNvPr>
          <p:cNvSpPr/>
          <p:nvPr/>
        </p:nvSpPr>
        <p:spPr>
          <a:xfrm>
            <a:off x="5424714" y="4461796"/>
            <a:ext cx="941493" cy="369335"/>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1F4E79"/>
                </a:solidFill>
                <a:uFillTx/>
                <a:latin typeface="Calibri"/>
              </a:rPr>
              <a:t>2002</a:t>
            </a:r>
          </a:p>
        </p:txBody>
      </p:sp>
      <p:sp>
        <p:nvSpPr>
          <p:cNvPr id="32" name="TextBox 89">
            <a:extLst>
              <a:ext uri="{FF2B5EF4-FFF2-40B4-BE49-F238E27FC236}">
                <a16:creationId xmlns:a16="http://schemas.microsoft.com/office/drawing/2014/main" id="{5C543551-9F3A-BFE3-7C8A-3D2D14389FD9}"/>
              </a:ext>
            </a:extLst>
          </p:cNvPr>
          <p:cNvSpPr txBox="1"/>
          <p:nvPr/>
        </p:nvSpPr>
        <p:spPr>
          <a:xfrm>
            <a:off x="6725293" y="3979450"/>
            <a:ext cx="1266901" cy="92333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1F4E79"/>
                </a:solidFill>
                <a:uFillTx/>
                <a:latin typeface="Calibri"/>
              </a:rPr>
              <a:t>2007</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Lisabonos sutartis</a:t>
            </a:r>
          </a:p>
        </p:txBody>
      </p:sp>
      <p:cxnSp>
        <p:nvCxnSpPr>
          <p:cNvPr id="33" name="Straight Connector 102">
            <a:extLst>
              <a:ext uri="{FF2B5EF4-FFF2-40B4-BE49-F238E27FC236}">
                <a16:creationId xmlns:a16="http://schemas.microsoft.com/office/drawing/2014/main" id="{E171D4FF-C74E-0C5F-093B-1A27C8223BAF}"/>
              </a:ext>
            </a:extLst>
          </p:cNvPr>
          <p:cNvCxnSpPr/>
          <p:nvPr/>
        </p:nvCxnSpPr>
        <p:spPr>
          <a:xfrm>
            <a:off x="1358533" y="3685690"/>
            <a:ext cx="0" cy="273360"/>
          </a:xfrm>
          <a:prstGeom prst="straightConnector1">
            <a:avLst/>
          </a:prstGeom>
          <a:noFill/>
          <a:ln w="6345" cap="flat">
            <a:solidFill>
              <a:srgbClr val="000000"/>
            </a:solidFill>
            <a:prstDash val="solid"/>
            <a:miter/>
          </a:ln>
        </p:spPr>
      </p:cxnSp>
      <p:cxnSp>
        <p:nvCxnSpPr>
          <p:cNvPr id="34" name="Straight Connector 105">
            <a:extLst>
              <a:ext uri="{FF2B5EF4-FFF2-40B4-BE49-F238E27FC236}">
                <a16:creationId xmlns:a16="http://schemas.microsoft.com/office/drawing/2014/main" id="{B7BD2973-6000-3F2B-84A8-096E289D1189}"/>
              </a:ext>
            </a:extLst>
          </p:cNvPr>
          <p:cNvCxnSpPr/>
          <p:nvPr/>
        </p:nvCxnSpPr>
        <p:spPr>
          <a:xfrm>
            <a:off x="5145191" y="2042440"/>
            <a:ext cx="0" cy="1137120"/>
          </a:xfrm>
          <a:prstGeom prst="straightConnector1">
            <a:avLst/>
          </a:prstGeom>
          <a:noFill/>
          <a:ln w="6345" cap="flat">
            <a:solidFill>
              <a:srgbClr val="000000"/>
            </a:solidFill>
            <a:prstDash val="solid"/>
            <a:miter/>
          </a:ln>
        </p:spPr>
      </p:cxnSp>
      <p:cxnSp>
        <p:nvCxnSpPr>
          <p:cNvPr id="35" name="Straight Connector 106">
            <a:extLst>
              <a:ext uri="{FF2B5EF4-FFF2-40B4-BE49-F238E27FC236}">
                <a16:creationId xmlns:a16="http://schemas.microsoft.com/office/drawing/2014/main" id="{F6CB3808-5054-EC1F-C4F5-FBD524972D80}"/>
              </a:ext>
            </a:extLst>
          </p:cNvPr>
          <p:cNvCxnSpPr/>
          <p:nvPr/>
        </p:nvCxnSpPr>
        <p:spPr>
          <a:xfrm>
            <a:off x="5875321" y="3685937"/>
            <a:ext cx="0" cy="785168"/>
          </a:xfrm>
          <a:prstGeom prst="straightConnector1">
            <a:avLst/>
          </a:prstGeom>
          <a:noFill/>
          <a:ln w="6345" cap="flat">
            <a:solidFill>
              <a:srgbClr val="000000"/>
            </a:solidFill>
            <a:prstDash val="solid"/>
            <a:miter/>
          </a:ln>
        </p:spPr>
      </p:cxnSp>
      <p:cxnSp>
        <p:nvCxnSpPr>
          <p:cNvPr id="36" name="Straight Connector 43">
            <a:extLst>
              <a:ext uri="{FF2B5EF4-FFF2-40B4-BE49-F238E27FC236}">
                <a16:creationId xmlns:a16="http://schemas.microsoft.com/office/drawing/2014/main" id="{3210CCDE-5FEB-48DE-AE66-7440AC52E212}"/>
              </a:ext>
            </a:extLst>
          </p:cNvPr>
          <p:cNvCxnSpPr/>
          <p:nvPr/>
        </p:nvCxnSpPr>
        <p:spPr>
          <a:xfrm>
            <a:off x="8057226" y="2042440"/>
            <a:ext cx="0" cy="1090340"/>
          </a:xfrm>
          <a:prstGeom prst="straightConnector1">
            <a:avLst/>
          </a:prstGeom>
          <a:noFill/>
          <a:ln w="6345" cap="flat">
            <a:solidFill>
              <a:srgbClr val="000000"/>
            </a:solidFill>
            <a:prstDash val="solid"/>
            <a:miter/>
          </a:ln>
        </p:spPr>
      </p:cxnSp>
      <p:sp>
        <p:nvSpPr>
          <p:cNvPr id="37" name="TextBox 6">
            <a:extLst>
              <a:ext uri="{FF2B5EF4-FFF2-40B4-BE49-F238E27FC236}">
                <a16:creationId xmlns:a16="http://schemas.microsoft.com/office/drawing/2014/main" id="{E9AEE929-6CE5-CBDB-8FC3-DA273B50E4B1}"/>
              </a:ext>
            </a:extLst>
          </p:cNvPr>
          <p:cNvSpPr txBox="1"/>
          <p:nvPr/>
        </p:nvSpPr>
        <p:spPr>
          <a:xfrm>
            <a:off x="6959425" y="1334758"/>
            <a:ext cx="2197367"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1F4E79"/>
                </a:solidFill>
                <a:uFillTx/>
                <a:latin typeface="Calibri"/>
              </a:rPr>
              <a:t>2020</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„NextGenerationEU“</a:t>
            </a:r>
          </a:p>
        </p:txBody>
      </p:sp>
      <p:sp>
        <p:nvSpPr>
          <p:cNvPr id="38" name="Chevron 48">
            <a:extLst>
              <a:ext uri="{FF2B5EF4-FFF2-40B4-BE49-F238E27FC236}">
                <a16:creationId xmlns:a16="http://schemas.microsoft.com/office/drawing/2014/main" id="{7541421D-15D8-6F0F-FE73-04EB7E02D644}"/>
              </a:ext>
            </a:extLst>
          </p:cNvPr>
          <p:cNvSpPr/>
          <p:nvPr/>
        </p:nvSpPr>
        <p:spPr>
          <a:xfrm>
            <a:off x="273561" y="3212598"/>
            <a:ext cx="948891" cy="405216"/>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D0D0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39" name="Chevron 50">
            <a:extLst>
              <a:ext uri="{FF2B5EF4-FFF2-40B4-BE49-F238E27FC236}">
                <a16:creationId xmlns:a16="http://schemas.microsoft.com/office/drawing/2014/main" id="{BA5C8331-7EA6-1198-8CAE-2093DD8E8832}"/>
              </a:ext>
            </a:extLst>
          </p:cNvPr>
          <p:cNvSpPr/>
          <p:nvPr/>
        </p:nvSpPr>
        <p:spPr>
          <a:xfrm>
            <a:off x="1008784" y="3210421"/>
            <a:ext cx="945864" cy="408453"/>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002E3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40" name="TextBox 10">
            <a:extLst>
              <a:ext uri="{FF2B5EF4-FFF2-40B4-BE49-F238E27FC236}">
                <a16:creationId xmlns:a16="http://schemas.microsoft.com/office/drawing/2014/main" id="{CF0607AC-8449-AC82-D5B5-C878AE63D20A}"/>
              </a:ext>
            </a:extLst>
          </p:cNvPr>
          <p:cNvSpPr txBox="1"/>
          <p:nvPr/>
        </p:nvSpPr>
        <p:spPr>
          <a:xfrm>
            <a:off x="50109" y="1522183"/>
            <a:ext cx="1373154"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2F5597"/>
                </a:solidFill>
                <a:uFillTx/>
                <a:latin typeface="Calibri"/>
              </a:rPr>
              <a:t>1945</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a:rPr>
              <a:t>Antrojo pasaulinio karo pabaiga</a:t>
            </a:r>
          </a:p>
        </p:txBody>
      </p:sp>
      <p:cxnSp>
        <p:nvCxnSpPr>
          <p:cNvPr id="41" name="Straight Connector 54">
            <a:extLst>
              <a:ext uri="{FF2B5EF4-FFF2-40B4-BE49-F238E27FC236}">
                <a16:creationId xmlns:a16="http://schemas.microsoft.com/office/drawing/2014/main" id="{B386C638-2A74-54EC-C5D2-A17876B7682B}"/>
              </a:ext>
            </a:extLst>
          </p:cNvPr>
          <p:cNvCxnSpPr/>
          <p:nvPr/>
        </p:nvCxnSpPr>
        <p:spPr>
          <a:xfrm>
            <a:off x="2755443" y="3685690"/>
            <a:ext cx="0" cy="785177"/>
          </a:xfrm>
          <a:prstGeom prst="straightConnector1">
            <a:avLst/>
          </a:prstGeom>
          <a:noFill/>
          <a:ln w="6345" cap="flat">
            <a:solidFill>
              <a:srgbClr val="000000"/>
            </a:solidFill>
            <a:prstDash val="solid"/>
            <a:miter/>
          </a:ln>
        </p:spPr>
      </p:cxnSp>
      <p:cxnSp>
        <p:nvCxnSpPr>
          <p:cNvPr id="42" name="Straight Connector 55">
            <a:extLst>
              <a:ext uri="{FF2B5EF4-FFF2-40B4-BE49-F238E27FC236}">
                <a16:creationId xmlns:a16="http://schemas.microsoft.com/office/drawing/2014/main" id="{46CC907D-5F59-A661-A773-95A79ABA8456}"/>
              </a:ext>
            </a:extLst>
          </p:cNvPr>
          <p:cNvCxnSpPr/>
          <p:nvPr/>
        </p:nvCxnSpPr>
        <p:spPr>
          <a:xfrm>
            <a:off x="3484019" y="2859429"/>
            <a:ext cx="0" cy="273351"/>
          </a:xfrm>
          <a:prstGeom prst="straightConnector1">
            <a:avLst/>
          </a:prstGeom>
          <a:noFill/>
          <a:ln w="6345" cap="flat">
            <a:solidFill>
              <a:srgbClr val="000000"/>
            </a:solidFill>
            <a:prstDash val="solid"/>
            <a:miter/>
          </a:ln>
        </p:spPr>
      </p:cxnSp>
      <p:cxnSp>
        <p:nvCxnSpPr>
          <p:cNvPr id="43" name="Straight Connector 56">
            <a:extLst>
              <a:ext uri="{FF2B5EF4-FFF2-40B4-BE49-F238E27FC236}">
                <a16:creationId xmlns:a16="http://schemas.microsoft.com/office/drawing/2014/main" id="{B16F8997-14F4-8A6A-AD5D-3638BA8C3690}"/>
              </a:ext>
            </a:extLst>
          </p:cNvPr>
          <p:cNvCxnSpPr/>
          <p:nvPr/>
        </p:nvCxnSpPr>
        <p:spPr>
          <a:xfrm>
            <a:off x="4293455" y="3749003"/>
            <a:ext cx="0" cy="273351"/>
          </a:xfrm>
          <a:prstGeom prst="straightConnector1">
            <a:avLst/>
          </a:prstGeom>
          <a:noFill/>
          <a:ln w="6345" cap="flat">
            <a:solidFill>
              <a:srgbClr val="000000"/>
            </a:solidFill>
            <a:prstDash val="solid"/>
            <a:miter/>
          </a:ln>
        </p:spPr>
      </p:cxnSp>
      <p:cxnSp>
        <p:nvCxnSpPr>
          <p:cNvPr id="44" name="Straight Connector 59">
            <a:extLst>
              <a:ext uri="{FF2B5EF4-FFF2-40B4-BE49-F238E27FC236}">
                <a16:creationId xmlns:a16="http://schemas.microsoft.com/office/drawing/2014/main" id="{1F2D43CD-0113-1F0A-4A69-BC70D8C9F0A0}"/>
              </a:ext>
            </a:extLst>
          </p:cNvPr>
          <p:cNvCxnSpPr/>
          <p:nvPr/>
        </p:nvCxnSpPr>
        <p:spPr>
          <a:xfrm>
            <a:off x="6483224" y="2777197"/>
            <a:ext cx="0" cy="273351"/>
          </a:xfrm>
          <a:prstGeom prst="straightConnector1">
            <a:avLst/>
          </a:prstGeom>
          <a:noFill/>
          <a:ln w="6345" cap="flat">
            <a:solidFill>
              <a:srgbClr val="000000"/>
            </a:solidFill>
            <a:prstDash val="solid"/>
            <a:miter/>
          </a:ln>
        </p:spPr>
      </p:cxnSp>
      <p:cxnSp>
        <p:nvCxnSpPr>
          <p:cNvPr id="45" name="Straight Connector 60">
            <a:extLst>
              <a:ext uri="{FF2B5EF4-FFF2-40B4-BE49-F238E27FC236}">
                <a16:creationId xmlns:a16="http://schemas.microsoft.com/office/drawing/2014/main" id="{F9010C19-7AFB-0027-BC81-410AC6E4E8E6}"/>
              </a:ext>
            </a:extLst>
          </p:cNvPr>
          <p:cNvCxnSpPr/>
          <p:nvPr/>
        </p:nvCxnSpPr>
        <p:spPr>
          <a:xfrm>
            <a:off x="7358743" y="3661778"/>
            <a:ext cx="0" cy="273360"/>
          </a:xfrm>
          <a:prstGeom prst="straightConnector1">
            <a:avLst/>
          </a:prstGeom>
          <a:noFill/>
          <a:ln w="6345" cap="flat">
            <a:solidFill>
              <a:srgbClr val="000000"/>
            </a:solidFill>
            <a:prstDash val="solid"/>
            <a:miter/>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5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B5A34CEA-15F2-81D4-E0BB-860FED522C8F}"/>
              </a:ext>
            </a:extLst>
          </p:cNvPr>
          <p:cNvSpPr/>
          <p:nvPr/>
        </p:nvSpPr>
        <p:spPr>
          <a:xfrm rot="16200004">
            <a:off x="8221288" y="5813709"/>
            <a:ext cx="164179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EUROPOS PROJEKTAS</a:t>
            </a:r>
          </a:p>
        </p:txBody>
      </p:sp>
      <p:cxnSp>
        <p:nvCxnSpPr>
          <p:cNvPr id="3" name="Connecteur droit 10">
            <a:extLst>
              <a:ext uri="{FF2B5EF4-FFF2-40B4-BE49-F238E27FC236}">
                <a16:creationId xmlns:a16="http://schemas.microsoft.com/office/drawing/2014/main" id="{C65D714D-38EC-1778-FF56-BF602AB4CDE5}"/>
              </a:ext>
            </a:extLst>
          </p:cNvPr>
          <p:cNvCxnSpPr/>
          <p:nvPr/>
        </p:nvCxnSpPr>
        <p:spPr>
          <a:xfrm>
            <a:off x="8897779" y="5041123"/>
            <a:ext cx="246221" cy="0"/>
          </a:xfrm>
          <a:prstGeom prst="straightConnector1">
            <a:avLst/>
          </a:prstGeom>
          <a:noFill/>
          <a:ln w="12701" cap="flat">
            <a:solidFill>
              <a:srgbClr val="00B0F0"/>
            </a:solidFill>
            <a:prstDash val="solid"/>
            <a:miter/>
          </a:ln>
        </p:spPr>
      </p:cxnSp>
      <p:sp>
        <p:nvSpPr>
          <p:cNvPr id="4" name="Rectangle 5">
            <a:extLst>
              <a:ext uri="{FF2B5EF4-FFF2-40B4-BE49-F238E27FC236}">
                <a16:creationId xmlns:a16="http://schemas.microsoft.com/office/drawing/2014/main" id="{C0E5D03A-8F24-4696-4D76-06F817265FE5}"/>
              </a:ext>
            </a:extLst>
          </p:cNvPr>
          <p:cNvSpPr/>
          <p:nvPr/>
        </p:nvSpPr>
        <p:spPr>
          <a:xfrm>
            <a:off x="343978" y="1635495"/>
            <a:ext cx="3286609" cy="841888"/>
          </a:xfrm>
          <a:prstGeom prst="rect">
            <a:avLst/>
          </a:prstGeom>
          <a:solidFill>
            <a:srgbClr val="2E75B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5" name="TextBox 11">
            <a:extLst>
              <a:ext uri="{FF2B5EF4-FFF2-40B4-BE49-F238E27FC236}">
                <a16:creationId xmlns:a16="http://schemas.microsoft.com/office/drawing/2014/main" id="{20CA03AA-EA5C-690F-DDC6-C9CB5B68F06C}"/>
              </a:ext>
            </a:extLst>
          </p:cNvPr>
          <p:cNvSpPr txBox="1"/>
          <p:nvPr/>
        </p:nvSpPr>
        <p:spPr>
          <a:xfrm>
            <a:off x="1293336" y="1648178"/>
            <a:ext cx="2349569" cy="738661"/>
          </a:xfrm>
          <a:prstGeom prst="rect">
            <a:avLst/>
          </a:prstGeom>
          <a:solidFill>
            <a:srgbClr val="2E75B6"/>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FFFFFF"/>
                </a:solidFill>
                <a:uFillTx/>
                <a:latin typeface="Calibri"/>
              </a:rPr>
              <a:t>Belgija, Vokietija, Prancūzija, Italija, Liuksemburgas, Nyderlandai</a:t>
            </a:r>
          </a:p>
        </p:txBody>
      </p:sp>
      <p:sp>
        <p:nvSpPr>
          <p:cNvPr id="6" name="Rectangle 12">
            <a:extLst>
              <a:ext uri="{FF2B5EF4-FFF2-40B4-BE49-F238E27FC236}">
                <a16:creationId xmlns:a16="http://schemas.microsoft.com/office/drawing/2014/main" id="{1D09584B-1B5B-DB23-1C1B-4386EB30934E}"/>
              </a:ext>
            </a:extLst>
          </p:cNvPr>
          <p:cNvSpPr/>
          <p:nvPr/>
        </p:nvSpPr>
        <p:spPr>
          <a:xfrm>
            <a:off x="343978" y="2344448"/>
            <a:ext cx="3286609" cy="751801"/>
          </a:xfrm>
          <a:prstGeom prst="rect">
            <a:avLst/>
          </a:prstGeom>
          <a:solidFill>
            <a:srgbClr val="FFA00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7" name="TextBox 14">
            <a:extLst>
              <a:ext uri="{FF2B5EF4-FFF2-40B4-BE49-F238E27FC236}">
                <a16:creationId xmlns:a16="http://schemas.microsoft.com/office/drawing/2014/main" id="{6E3B03E3-8FC0-E4F5-1638-91E88DBE5DA8}"/>
              </a:ext>
            </a:extLst>
          </p:cNvPr>
          <p:cNvSpPr txBox="1"/>
          <p:nvPr/>
        </p:nvSpPr>
        <p:spPr>
          <a:xfrm>
            <a:off x="1299719" y="2338605"/>
            <a:ext cx="1892597" cy="73866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400" b="1" i="0" u="none" strike="noStrike" kern="1200" cap="none" spc="0" baseline="0">
                <a:solidFill>
                  <a:srgbClr val="000000"/>
                </a:solidFill>
                <a:uFillTx/>
                <a:latin typeface="Calibri"/>
              </a:rPr>
              <a:t>Danija, Airija, Jungtinė Karalystė (JK 2020 m. išstojo iš ES)</a:t>
            </a:r>
            <a:endParaRPr lang="fr-BE" sz="1400" b="1" i="0" u="none" strike="noStrike" kern="1200" cap="none" spc="0" baseline="0">
              <a:solidFill>
                <a:srgbClr val="000000"/>
              </a:solidFill>
              <a:uFillTx/>
              <a:latin typeface="Calibri"/>
            </a:endParaRPr>
          </a:p>
        </p:txBody>
      </p:sp>
      <p:sp>
        <p:nvSpPr>
          <p:cNvPr id="8" name="Rectangle 15">
            <a:extLst>
              <a:ext uri="{FF2B5EF4-FFF2-40B4-BE49-F238E27FC236}">
                <a16:creationId xmlns:a16="http://schemas.microsoft.com/office/drawing/2014/main" id="{BA684670-EF09-DA3D-5183-977D5E4DDC7E}"/>
              </a:ext>
            </a:extLst>
          </p:cNvPr>
          <p:cNvSpPr/>
          <p:nvPr/>
        </p:nvSpPr>
        <p:spPr>
          <a:xfrm>
            <a:off x="343978" y="3096258"/>
            <a:ext cx="3286609" cy="362074"/>
          </a:xfrm>
          <a:prstGeom prst="rect">
            <a:avLst/>
          </a:prstGeom>
          <a:solidFill>
            <a:srgbClr val="B97FC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9" name="TextBox 17">
            <a:extLst>
              <a:ext uri="{FF2B5EF4-FFF2-40B4-BE49-F238E27FC236}">
                <a16:creationId xmlns:a16="http://schemas.microsoft.com/office/drawing/2014/main" id="{B925B8E0-6E4A-6F4E-ECED-247107F48B97}"/>
              </a:ext>
            </a:extLst>
          </p:cNvPr>
          <p:cNvSpPr txBox="1"/>
          <p:nvPr/>
        </p:nvSpPr>
        <p:spPr>
          <a:xfrm>
            <a:off x="1295137" y="3115955"/>
            <a:ext cx="1509820"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Graikija</a:t>
            </a:r>
          </a:p>
        </p:txBody>
      </p:sp>
      <p:sp>
        <p:nvSpPr>
          <p:cNvPr id="10" name="Rectangle 18">
            <a:extLst>
              <a:ext uri="{FF2B5EF4-FFF2-40B4-BE49-F238E27FC236}">
                <a16:creationId xmlns:a16="http://schemas.microsoft.com/office/drawing/2014/main" id="{FF977CB3-7C3D-D4AF-B6D1-20717835D0EB}"/>
              </a:ext>
            </a:extLst>
          </p:cNvPr>
          <p:cNvSpPr/>
          <p:nvPr/>
        </p:nvSpPr>
        <p:spPr>
          <a:xfrm>
            <a:off x="343978" y="3417350"/>
            <a:ext cx="3286609" cy="405801"/>
          </a:xfrm>
          <a:prstGeom prst="rect">
            <a:avLst/>
          </a:prstGeom>
          <a:solidFill>
            <a:srgbClr val="FF797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1" name="TextBox 20">
            <a:extLst>
              <a:ext uri="{FF2B5EF4-FFF2-40B4-BE49-F238E27FC236}">
                <a16:creationId xmlns:a16="http://schemas.microsoft.com/office/drawing/2014/main" id="{256EB252-6EDE-5E70-074D-8E57C7319E41}"/>
              </a:ext>
            </a:extLst>
          </p:cNvPr>
          <p:cNvSpPr txBox="1"/>
          <p:nvPr/>
        </p:nvSpPr>
        <p:spPr>
          <a:xfrm>
            <a:off x="1299719" y="3471373"/>
            <a:ext cx="1892597"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Ispanija ir Portugalija</a:t>
            </a:r>
          </a:p>
        </p:txBody>
      </p:sp>
      <p:sp>
        <p:nvSpPr>
          <p:cNvPr id="12" name="Rectangle 21">
            <a:extLst>
              <a:ext uri="{FF2B5EF4-FFF2-40B4-BE49-F238E27FC236}">
                <a16:creationId xmlns:a16="http://schemas.microsoft.com/office/drawing/2014/main" id="{1160D65D-8022-EB2E-2C68-DA5446EB847B}"/>
              </a:ext>
            </a:extLst>
          </p:cNvPr>
          <p:cNvSpPr/>
          <p:nvPr/>
        </p:nvSpPr>
        <p:spPr>
          <a:xfrm>
            <a:off x="344225" y="3823142"/>
            <a:ext cx="3286609" cy="421035"/>
          </a:xfrm>
          <a:prstGeom prst="rect">
            <a:avLst/>
          </a:prstGeom>
          <a:solidFill>
            <a:srgbClr val="54C6F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3" name="TextBox 23">
            <a:extLst>
              <a:ext uri="{FF2B5EF4-FFF2-40B4-BE49-F238E27FC236}">
                <a16:creationId xmlns:a16="http://schemas.microsoft.com/office/drawing/2014/main" id="{A4A7EF91-993C-5635-E71E-087EC75E0581}"/>
              </a:ext>
            </a:extLst>
          </p:cNvPr>
          <p:cNvSpPr txBox="1"/>
          <p:nvPr/>
        </p:nvSpPr>
        <p:spPr>
          <a:xfrm>
            <a:off x="1295137" y="3887727"/>
            <a:ext cx="2179545"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Austrija, Suomija, Švedija</a:t>
            </a:r>
          </a:p>
        </p:txBody>
      </p:sp>
      <p:sp>
        <p:nvSpPr>
          <p:cNvPr id="14" name="Rectangle 24">
            <a:extLst>
              <a:ext uri="{FF2B5EF4-FFF2-40B4-BE49-F238E27FC236}">
                <a16:creationId xmlns:a16="http://schemas.microsoft.com/office/drawing/2014/main" id="{DAF62823-805D-89AA-ACD3-81CA5DEB23EC}"/>
              </a:ext>
            </a:extLst>
          </p:cNvPr>
          <p:cNvSpPr/>
          <p:nvPr/>
        </p:nvSpPr>
        <p:spPr>
          <a:xfrm>
            <a:off x="343978" y="4232090"/>
            <a:ext cx="3286609" cy="975829"/>
          </a:xfrm>
          <a:prstGeom prst="rect">
            <a:avLst/>
          </a:prstGeom>
          <a:solidFill>
            <a:srgbClr val="C3DC6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5" name="TextBox 26">
            <a:extLst>
              <a:ext uri="{FF2B5EF4-FFF2-40B4-BE49-F238E27FC236}">
                <a16:creationId xmlns:a16="http://schemas.microsoft.com/office/drawing/2014/main" id="{01730C78-68D0-D66F-CA85-5A9DD04F17FC}"/>
              </a:ext>
            </a:extLst>
          </p:cNvPr>
          <p:cNvSpPr txBox="1"/>
          <p:nvPr/>
        </p:nvSpPr>
        <p:spPr>
          <a:xfrm>
            <a:off x="1293336" y="4279940"/>
            <a:ext cx="2247302"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400" b="1" i="0" u="none" strike="noStrike" kern="1200" cap="none" spc="0" baseline="0">
                <a:solidFill>
                  <a:srgbClr val="000000"/>
                </a:solidFill>
                <a:uFillTx/>
                <a:latin typeface="Calibri"/>
              </a:rPr>
              <a:t>Čekija, Estija, Kipras, Latvija, Lietuva, Vengrija, Malta, Lenkija, Slovėnija, Slovakija</a:t>
            </a:r>
            <a:endParaRPr lang="en-GB" sz="1400" b="1" i="0" u="none" strike="noStrike" kern="1200" cap="none" spc="0" baseline="0">
              <a:solidFill>
                <a:srgbClr val="000000"/>
              </a:solidFill>
              <a:uFillTx/>
              <a:latin typeface="Calibri"/>
            </a:endParaRPr>
          </a:p>
        </p:txBody>
      </p:sp>
      <p:sp>
        <p:nvSpPr>
          <p:cNvPr id="16" name="Rectangle 27">
            <a:extLst>
              <a:ext uri="{FF2B5EF4-FFF2-40B4-BE49-F238E27FC236}">
                <a16:creationId xmlns:a16="http://schemas.microsoft.com/office/drawing/2014/main" id="{53A22B25-4227-3E7B-4A27-5634F5BE5398}"/>
              </a:ext>
            </a:extLst>
          </p:cNvPr>
          <p:cNvSpPr/>
          <p:nvPr/>
        </p:nvSpPr>
        <p:spPr>
          <a:xfrm>
            <a:off x="343978" y="5207919"/>
            <a:ext cx="3286609" cy="449244"/>
          </a:xfrm>
          <a:prstGeom prst="rect">
            <a:avLst/>
          </a:prstGeom>
          <a:solidFill>
            <a:srgbClr val="FEF14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7" name="TextBox 29">
            <a:extLst>
              <a:ext uri="{FF2B5EF4-FFF2-40B4-BE49-F238E27FC236}">
                <a16:creationId xmlns:a16="http://schemas.microsoft.com/office/drawing/2014/main" id="{20C7BE82-057B-070D-5EF2-1D5D695575AF}"/>
              </a:ext>
            </a:extLst>
          </p:cNvPr>
          <p:cNvSpPr txBox="1"/>
          <p:nvPr/>
        </p:nvSpPr>
        <p:spPr>
          <a:xfrm>
            <a:off x="1293336" y="5285597"/>
            <a:ext cx="186026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Bulgarija, Rumunija</a:t>
            </a:r>
          </a:p>
        </p:txBody>
      </p:sp>
      <p:sp>
        <p:nvSpPr>
          <p:cNvPr id="18" name="Rectangle 30">
            <a:extLst>
              <a:ext uri="{FF2B5EF4-FFF2-40B4-BE49-F238E27FC236}">
                <a16:creationId xmlns:a16="http://schemas.microsoft.com/office/drawing/2014/main" id="{4006E02C-9C0B-71BE-AE31-FBCB3212BD1C}"/>
              </a:ext>
            </a:extLst>
          </p:cNvPr>
          <p:cNvSpPr/>
          <p:nvPr/>
        </p:nvSpPr>
        <p:spPr>
          <a:xfrm>
            <a:off x="343978" y="5657164"/>
            <a:ext cx="3286609" cy="448385"/>
          </a:xfrm>
          <a:prstGeom prst="rect">
            <a:avLst/>
          </a:pr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9" name="TextBox 32">
            <a:extLst>
              <a:ext uri="{FF2B5EF4-FFF2-40B4-BE49-F238E27FC236}">
                <a16:creationId xmlns:a16="http://schemas.microsoft.com/office/drawing/2014/main" id="{182C2C68-F87F-09CB-03F3-FEEDC6636C17}"/>
              </a:ext>
            </a:extLst>
          </p:cNvPr>
          <p:cNvSpPr txBox="1"/>
          <p:nvPr/>
        </p:nvSpPr>
        <p:spPr>
          <a:xfrm>
            <a:off x="1293336" y="5731358"/>
            <a:ext cx="1498756"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1" i="0" u="none" strike="noStrike" kern="1200" cap="none" spc="0" baseline="0">
                <a:solidFill>
                  <a:srgbClr val="000000"/>
                </a:solidFill>
                <a:uFillTx/>
                <a:latin typeface="Calibri"/>
              </a:rPr>
              <a:t>Kroatija</a:t>
            </a:r>
          </a:p>
        </p:txBody>
      </p:sp>
      <p:sp>
        <p:nvSpPr>
          <p:cNvPr id="20" name="TextBox 3">
            <a:extLst>
              <a:ext uri="{FF2B5EF4-FFF2-40B4-BE49-F238E27FC236}">
                <a16:creationId xmlns:a16="http://schemas.microsoft.com/office/drawing/2014/main" id="{83C9A0C9-D2E1-29AD-BE4D-1B9F628C8154}"/>
              </a:ext>
            </a:extLst>
          </p:cNvPr>
          <p:cNvSpPr txBox="1"/>
          <p:nvPr/>
        </p:nvSpPr>
        <p:spPr>
          <a:xfrm>
            <a:off x="4494477" y="3059436"/>
            <a:ext cx="1083737"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000" b="1" i="0" u="none" strike="noStrike" kern="1200" cap="none" spc="0" baseline="0">
                <a:solidFill>
                  <a:srgbClr val="000000"/>
                </a:solidFill>
                <a:uFillTx/>
                <a:latin typeface="Calibri"/>
              </a:rPr>
              <a:t>Jungtinė Karalystė</a:t>
            </a:r>
            <a:endParaRPr lang="en-GB" sz="1000" b="0" i="0" u="none" strike="noStrike" kern="1200" cap="none" spc="0" baseline="0">
              <a:solidFill>
                <a:srgbClr val="000000"/>
              </a:solidFill>
              <a:uFillTx/>
              <a:latin typeface="Calibri"/>
            </a:endParaRPr>
          </a:p>
        </p:txBody>
      </p:sp>
      <p:sp>
        <p:nvSpPr>
          <p:cNvPr id="21" name="TextBox 33">
            <a:extLst>
              <a:ext uri="{FF2B5EF4-FFF2-40B4-BE49-F238E27FC236}">
                <a16:creationId xmlns:a16="http://schemas.microsoft.com/office/drawing/2014/main" id="{2ACBE951-DB7F-EAAE-1148-0CEA99266A56}"/>
              </a:ext>
            </a:extLst>
          </p:cNvPr>
          <p:cNvSpPr txBox="1"/>
          <p:nvPr/>
        </p:nvSpPr>
        <p:spPr>
          <a:xfrm>
            <a:off x="4369862" y="2911650"/>
            <a:ext cx="634959" cy="246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000" b="1" i="0" u="none" strike="noStrike" kern="1200" cap="none" spc="0" baseline="0">
                <a:solidFill>
                  <a:srgbClr val="000000"/>
                </a:solidFill>
                <a:uFillTx/>
                <a:latin typeface="Calibri"/>
              </a:rPr>
              <a:t>Airija</a:t>
            </a:r>
            <a:endParaRPr lang="en-GB" sz="1000" b="0" i="0" u="none" strike="noStrike" kern="1200" cap="none" spc="0" baseline="0">
              <a:solidFill>
                <a:srgbClr val="000000"/>
              </a:solidFill>
              <a:uFillTx/>
              <a:latin typeface="Calibri"/>
            </a:endParaRPr>
          </a:p>
        </p:txBody>
      </p:sp>
      <p:sp>
        <p:nvSpPr>
          <p:cNvPr id="22" name="TextBox 4">
            <a:extLst>
              <a:ext uri="{FF2B5EF4-FFF2-40B4-BE49-F238E27FC236}">
                <a16:creationId xmlns:a16="http://schemas.microsoft.com/office/drawing/2014/main" id="{9FA165D8-392D-610B-B63E-28014594F1F7}"/>
              </a:ext>
            </a:extLst>
          </p:cNvPr>
          <p:cNvSpPr txBox="1"/>
          <p:nvPr/>
        </p:nvSpPr>
        <p:spPr>
          <a:xfrm>
            <a:off x="5660721" y="3562977"/>
            <a:ext cx="657554"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Vokietija</a:t>
            </a:r>
            <a:endParaRPr lang="en-US" sz="1000" b="0" i="0" u="none" strike="noStrike" kern="1200" cap="none" spc="0" baseline="0">
              <a:solidFill>
                <a:srgbClr val="000000"/>
              </a:solidFill>
              <a:uFillTx/>
              <a:latin typeface="Calibri"/>
            </a:endParaRPr>
          </a:p>
        </p:txBody>
      </p:sp>
      <p:sp>
        <p:nvSpPr>
          <p:cNvPr id="23" name="TextBox 34">
            <a:extLst>
              <a:ext uri="{FF2B5EF4-FFF2-40B4-BE49-F238E27FC236}">
                <a16:creationId xmlns:a16="http://schemas.microsoft.com/office/drawing/2014/main" id="{E5A3E139-595D-D5C6-E2D0-3F2336890269}"/>
              </a:ext>
            </a:extLst>
          </p:cNvPr>
          <p:cNvSpPr txBox="1"/>
          <p:nvPr/>
        </p:nvSpPr>
        <p:spPr>
          <a:xfrm>
            <a:off x="4848523" y="3997957"/>
            <a:ext cx="729691"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Prancūzija</a:t>
            </a:r>
            <a:endParaRPr lang="en-US" sz="1000" b="0" i="0" u="none" strike="noStrike" kern="1200" cap="none" spc="0" baseline="0">
              <a:solidFill>
                <a:srgbClr val="000000"/>
              </a:solidFill>
              <a:uFillTx/>
              <a:latin typeface="Calibri"/>
            </a:endParaRPr>
          </a:p>
        </p:txBody>
      </p:sp>
      <p:sp>
        <p:nvSpPr>
          <p:cNvPr id="24" name="TextBox 35">
            <a:extLst>
              <a:ext uri="{FF2B5EF4-FFF2-40B4-BE49-F238E27FC236}">
                <a16:creationId xmlns:a16="http://schemas.microsoft.com/office/drawing/2014/main" id="{A02B8866-D536-2D68-F5C5-777163321801}"/>
              </a:ext>
            </a:extLst>
          </p:cNvPr>
          <p:cNvSpPr txBox="1"/>
          <p:nvPr/>
        </p:nvSpPr>
        <p:spPr>
          <a:xfrm>
            <a:off x="5177899" y="3525103"/>
            <a:ext cx="540529"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Belgija</a:t>
            </a:r>
            <a:endParaRPr lang="en-US" sz="1000" b="0" i="0" u="none" strike="noStrike" kern="1200" cap="none" spc="0" baseline="0">
              <a:solidFill>
                <a:srgbClr val="000000"/>
              </a:solidFill>
              <a:uFillTx/>
              <a:latin typeface="Calibri"/>
            </a:endParaRPr>
          </a:p>
        </p:txBody>
      </p:sp>
      <p:sp>
        <p:nvSpPr>
          <p:cNvPr id="25" name="TextBox 36">
            <a:extLst>
              <a:ext uri="{FF2B5EF4-FFF2-40B4-BE49-F238E27FC236}">
                <a16:creationId xmlns:a16="http://schemas.microsoft.com/office/drawing/2014/main" id="{E1DC50E1-D5B6-068C-8C72-246A379CB3D3}"/>
              </a:ext>
            </a:extLst>
          </p:cNvPr>
          <p:cNvSpPr txBox="1"/>
          <p:nvPr/>
        </p:nvSpPr>
        <p:spPr>
          <a:xfrm>
            <a:off x="5440945" y="3338620"/>
            <a:ext cx="835487"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Nyderlandai</a:t>
            </a:r>
            <a:endParaRPr lang="en-US" sz="1000" b="0" i="0" u="none" strike="noStrike" kern="1200" cap="none" spc="0" baseline="0">
              <a:solidFill>
                <a:srgbClr val="000000"/>
              </a:solidFill>
              <a:uFillTx/>
              <a:latin typeface="Calibri"/>
            </a:endParaRPr>
          </a:p>
        </p:txBody>
      </p:sp>
      <p:sp>
        <p:nvSpPr>
          <p:cNvPr id="26" name="TextBox 37">
            <a:extLst>
              <a:ext uri="{FF2B5EF4-FFF2-40B4-BE49-F238E27FC236}">
                <a16:creationId xmlns:a16="http://schemas.microsoft.com/office/drawing/2014/main" id="{E37A7FB9-445D-41F4-E43C-032B81DA7F14}"/>
              </a:ext>
            </a:extLst>
          </p:cNvPr>
          <p:cNvSpPr txBox="1"/>
          <p:nvPr/>
        </p:nvSpPr>
        <p:spPr>
          <a:xfrm>
            <a:off x="5089129" y="3734656"/>
            <a:ext cx="978151"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Liuksemburgas</a:t>
            </a:r>
            <a:endParaRPr lang="en-US" sz="1000" b="0" i="0" u="none" strike="noStrike" kern="1200" cap="none" spc="0" baseline="0">
              <a:solidFill>
                <a:srgbClr val="000000"/>
              </a:solidFill>
              <a:uFillTx/>
              <a:latin typeface="Calibri"/>
            </a:endParaRPr>
          </a:p>
        </p:txBody>
      </p:sp>
      <p:sp>
        <p:nvSpPr>
          <p:cNvPr id="27" name="TextBox 38">
            <a:extLst>
              <a:ext uri="{FF2B5EF4-FFF2-40B4-BE49-F238E27FC236}">
                <a16:creationId xmlns:a16="http://schemas.microsoft.com/office/drawing/2014/main" id="{6D178E3C-4903-FD7F-0A9E-D563F1846800}"/>
              </a:ext>
            </a:extLst>
          </p:cNvPr>
          <p:cNvSpPr txBox="1"/>
          <p:nvPr/>
        </p:nvSpPr>
        <p:spPr>
          <a:xfrm>
            <a:off x="5830415" y="4647319"/>
            <a:ext cx="484430"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FFFFFF"/>
                </a:solidFill>
                <a:uFillTx/>
                <a:latin typeface="Calibri"/>
              </a:rPr>
              <a:t>Italija</a:t>
            </a:r>
            <a:endParaRPr lang="en-US" sz="1000" b="0" i="0" u="none" strike="noStrike" kern="1200" cap="none" spc="0" baseline="0">
              <a:solidFill>
                <a:srgbClr val="000000"/>
              </a:solidFill>
              <a:uFillTx/>
              <a:latin typeface="Calibri"/>
            </a:endParaRPr>
          </a:p>
        </p:txBody>
      </p:sp>
      <p:sp>
        <p:nvSpPr>
          <p:cNvPr id="28" name="Rectangle 7">
            <a:extLst>
              <a:ext uri="{FF2B5EF4-FFF2-40B4-BE49-F238E27FC236}">
                <a16:creationId xmlns:a16="http://schemas.microsoft.com/office/drawing/2014/main" id="{1C0D1191-A44B-772A-80B1-E56E2BF0D11D}"/>
              </a:ext>
            </a:extLst>
          </p:cNvPr>
          <p:cNvSpPr/>
          <p:nvPr/>
        </p:nvSpPr>
        <p:spPr>
          <a:xfrm>
            <a:off x="4157676" y="4794903"/>
            <a:ext cx="59663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Ispanija</a:t>
            </a:r>
            <a:endParaRPr lang="en-GB" sz="1000" b="0" i="0" u="none" strike="noStrike" kern="1200" cap="none" spc="0" baseline="0">
              <a:solidFill>
                <a:srgbClr val="000000"/>
              </a:solidFill>
              <a:uFillTx/>
              <a:latin typeface="Calibri"/>
            </a:endParaRPr>
          </a:p>
        </p:txBody>
      </p:sp>
      <p:sp>
        <p:nvSpPr>
          <p:cNvPr id="29" name="Rectangle 39">
            <a:extLst>
              <a:ext uri="{FF2B5EF4-FFF2-40B4-BE49-F238E27FC236}">
                <a16:creationId xmlns:a16="http://schemas.microsoft.com/office/drawing/2014/main" id="{A220A245-645F-34EC-8C65-AD61B546850F}"/>
              </a:ext>
            </a:extLst>
          </p:cNvPr>
          <p:cNvSpPr/>
          <p:nvPr/>
        </p:nvSpPr>
        <p:spPr>
          <a:xfrm>
            <a:off x="3666058" y="4647319"/>
            <a:ext cx="76335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Portugalija</a:t>
            </a:r>
            <a:endParaRPr lang="en-GB" sz="1000" b="0" i="0" u="none" strike="noStrike" kern="1200" cap="none" spc="0" baseline="0">
              <a:solidFill>
                <a:srgbClr val="000000"/>
              </a:solidFill>
              <a:uFillTx/>
              <a:latin typeface="Calibri"/>
            </a:endParaRPr>
          </a:p>
        </p:txBody>
      </p:sp>
      <p:sp>
        <p:nvSpPr>
          <p:cNvPr id="30" name="Rectangle 40">
            <a:extLst>
              <a:ext uri="{FF2B5EF4-FFF2-40B4-BE49-F238E27FC236}">
                <a16:creationId xmlns:a16="http://schemas.microsoft.com/office/drawing/2014/main" id="{DF72590F-39A6-9FB3-F3A9-585868691111}"/>
              </a:ext>
            </a:extLst>
          </p:cNvPr>
          <p:cNvSpPr/>
          <p:nvPr/>
        </p:nvSpPr>
        <p:spPr>
          <a:xfrm>
            <a:off x="6250948" y="4366397"/>
            <a:ext cx="60304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Kroatija</a:t>
            </a:r>
            <a:endParaRPr lang="en-GB" sz="1000" b="0" i="0" u="none" strike="noStrike" kern="1200" cap="none" spc="0" baseline="0">
              <a:solidFill>
                <a:srgbClr val="000000"/>
              </a:solidFill>
              <a:uFillTx/>
              <a:latin typeface="Calibri"/>
            </a:endParaRPr>
          </a:p>
        </p:txBody>
      </p:sp>
      <p:sp>
        <p:nvSpPr>
          <p:cNvPr id="31" name="Rectangle 41">
            <a:extLst>
              <a:ext uri="{FF2B5EF4-FFF2-40B4-BE49-F238E27FC236}">
                <a16:creationId xmlns:a16="http://schemas.microsoft.com/office/drawing/2014/main" id="{B76B62D7-E599-FEE5-B3FC-04C1CC8EBC3C}"/>
              </a:ext>
            </a:extLst>
          </p:cNvPr>
          <p:cNvSpPr/>
          <p:nvPr/>
        </p:nvSpPr>
        <p:spPr>
          <a:xfrm>
            <a:off x="6745144" y="5162492"/>
            <a:ext cx="59343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Graikija</a:t>
            </a:r>
            <a:endParaRPr lang="en-GB" sz="1000" b="0" i="0" u="none" strike="noStrike" kern="1200" cap="none" spc="0" baseline="0">
              <a:solidFill>
                <a:srgbClr val="000000"/>
              </a:solidFill>
              <a:uFillTx/>
              <a:latin typeface="Calibri"/>
            </a:endParaRPr>
          </a:p>
        </p:txBody>
      </p:sp>
      <p:sp>
        <p:nvSpPr>
          <p:cNvPr id="32" name="Rectangle 42">
            <a:extLst>
              <a:ext uri="{FF2B5EF4-FFF2-40B4-BE49-F238E27FC236}">
                <a16:creationId xmlns:a16="http://schemas.microsoft.com/office/drawing/2014/main" id="{F443DE28-00DA-E1A0-4DEF-BDC7D5B705C2}"/>
              </a:ext>
            </a:extLst>
          </p:cNvPr>
          <p:cNvSpPr/>
          <p:nvPr/>
        </p:nvSpPr>
        <p:spPr>
          <a:xfrm>
            <a:off x="7049502" y="4671797"/>
            <a:ext cx="65274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Bulgarija</a:t>
            </a:r>
            <a:endParaRPr lang="en-GB" sz="1000" b="0" i="0" u="none" strike="noStrike" kern="1200" cap="none" spc="0" baseline="0">
              <a:solidFill>
                <a:srgbClr val="000000"/>
              </a:solidFill>
              <a:uFillTx/>
              <a:latin typeface="Calibri"/>
            </a:endParaRPr>
          </a:p>
        </p:txBody>
      </p:sp>
      <p:sp>
        <p:nvSpPr>
          <p:cNvPr id="33" name="Rectangle 43">
            <a:extLst>
              <a:ext uri="{FF2B5EF4-FFF2-40B4-BE49-F238E27FC236}">
                <a16:creationId xmlns:a16="http://schemas.microsoft.com/office/drawing/2014/main" id="{B16CFBCB-5417-1B9D-F446-FC8F378580D5}"/>
              </a:ext>
            </a:extLst>
          </p:cNvPr>
          <p:cNvSpPr/>
          <p:nvPr/>
        </p:nvSpPr>
        <p:spPr>
          <a:xfrm>
            <a:off x="6915497" y="4249262"/>
            <a:ext cx="69442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Rumunija</a:t>
            </a:r>
            <a:endParaRPr lang="en-GB" sz="1000" b="0" i="0" u="none" strike="noStrike" kern="1200" cap="none" spc="0" baseline="0">
              <a:solidFill>
                <a:srgbClr val="000000"/>
              </a:solidFill>
              <a:uFillTx/>
              <a:latin typeface="Calibri"/>
            </a:endParaRPr>
          </a:p>
        </p:txBody>
      </p:sp>
      <p:sp>
        <p:nvSpPr>
          <p:cNvPr id="34" name="Rectangle 44">
            <a:extLst>
              <a:ext uri="{FF2B5EF4-FFF2-40B4-BE49-F238E27FC236}">
                <a16:creationId xmlns:a16="http://schemas.microsoft.com/office/drawing/2014/main" id="{A93374B7-C533-AEB3-CBB0-5CFB1A3223F3}"/>
              </a:ext>
            </a:extLst>
          </p:cNvPr>
          <p:cNvSpPr/>
          <p:nvPr/>
        </p:nvSpPr>
        <p:spPr>
          <a:xfrm>
            <a:off x="6029416" y="4251283"/>
            <a:ext cx="667173"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000" b="1" i="0" u="none" strike="noStrike" kern="1200" cap="none" spc="0" baseline="0">
                <a:solidFill>
                  <a:srgbClr val="000000"/>
                </a:solidFill>
                <a:uFillTx/>
                <a:latin typeface="Calibri"/>
              </a:rPr>
              <a:t>Slovėnija</a:t>
            </a:r>
            <a:endParaRPr lang="en-US" sz="1000" b="0" i="0" u="none" strike="noStrike" kern="1200" cap="none" spc="0" baseline="0">
              <a:solidFill>
                <a:srgbClr val="000000"/>
              </a:solidFill>
              <a:uFillTx/>
              <a:latin typeface="Calibri"/>
            </a:endParaRPr>
          </a:p>
        </p:txBody>
      </p:sp>
      <p:sp>
        <p:nvSpPr>
          <p:cNvPr id="35" name="Rectangle 45">
            <a:extLst>
              <a:ext uri="{FF2B5EF4-FFF2-40B4-BE49-F238E27FC236}">
                <a16:creationId xmlns:a16="http://schemas.microsoft.com/office/drawing/2014/main" id="{69036B4D-E81F-40B3-1794-C0E6CBF8B829}"/>
              </a:ext>
            </a:extLst>
          </p:cNvPr>
          <p:cNvSpPr/>
          <p:nvPr/>
        </p:nvSpPr>
        <p:spPr>
          <a:xfrm>
            <a:off x="6450854" y="4102528"/>
            <a:ext cx="625495"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000" b="1" i="0" u="none" strike="noStrike" kern="1200" cap="none" spc="0" baseline="0">
                <a:solidFill>
                  <a:srgbClr val="000000"/>
                </a:solidFill>
                <a:uFillTx/>
                <a:latin typeface="Calibri"/>
              </a:rPr>
              <a:t>Vengrija</a:t>
            </a:r>
            <a:endParaRPr lang="en-US" sz="1000" b="0" i="0" u="none" strike="noStrike" kern="1200" cap="none" spc="0" baseline="0">
              <a:solidFill>
                <a:srgbClr val="000000"/>
              </a:solidFill>
              <a:uFillTx/>
              <a:latin typeface="Calibri"/>
            </a:endParaRPr>
          </a:p>
        </p:txBody>
      </p:sp>
      <p:sp>
        <p:nvSpPr>
          <p:cNvPr id="36" name="Rectangle 46">
            <a:extLst>
              <a:ext uri="{FF2B5EF4-FFF2-40B4-BE49-F238E27FC236}">
                <a16:creationId xmlns:a16="http://schemas.microsoft.com/office/drawing/2014/main" id="{C215A12D-E3DF-CA18-07F5-0680C3C5CB6E}"/>
              </a:ext>
            </a:extLst>
          </p:cNvPr>
          <p:cNvSpPr/>
          <p:nvPr/>
        </p:nvSpPr>
        <p:spPr>
          <a:xfrm>
            <a:off x="6471473" y="3890534"/>
            <a:ext cx="65755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000" b="1" i="0" u="none" strike="noStrike" kern="1200" cap="none" spc="0" baseline="0">
                <a:solidFill>
                  <a:srgbClr val="000000"/>
                </a:solidFill>
                <a:uFillTx/>
                <a:latin typeface="Calibri"/>
              </a:rPr>
              <a:t>Slovakija</a:t>
            </a:r>
            <a:endParaRPr lang="en-US" sz="1000" b="0" i="0" u="none" strike="noStrike" kern="1200" cap="none" spc="0" baseline="0">
              <a:solidFill>
                <a:srgbClr val="000000"/>
              </a:solidFill>
              <a:uFillTx/>
              <a:latin typeface="Calibri"/>
            </a:endParaRPr>
          </a:p>
        </p:txBody>
      </p:sp>
      <p:sp>
        <p:nvSpPr>
          <p:cNvPr id="37" name="Rectangle 47">
            <a:extLst>
              <a:ext uri="{FF2B5EF4-FFF2-40B4-BE49-F238E27FC236}">
                <a16:creationId xmlns:a16="http://schemas.microsoft.com/office/drawing/2014/main" id="{1620F0B8-E0EF-F476-BD7B-BBBF94E8AD18}"/>
              </a:ext>
            </a:extLst>
          </p:cNvPr>
          <p:cNvSpPr/>
          <p:nvPr/>
        </p:nvSpPr>
        <p:spPr>
          <a:xfrm>
            <a:off x="6470056" y="3428231"/>
            <a:ext cx="559768"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000" b="1" i="0" u="none" strike="noStrike" kern="1200" cap="none" spc="0" baseline="0">
                <a:solidFill>
                  <a:srgbClr val="000000"/>
                </a:solidFill>
                <a:uFillTx/>
                <a:latin typeface="Calibri"/>
              </a:rPr>
              <a:t>Lenkija</a:t>
            </a:r>
            <a:endParaRPr lang="en-US" sz="1000" b="0" i="0" u="none" strike="noStrike" kern="1200" cap="none" spc="0" baseline="0">
              <a:solidFill>
                <a:srgbClr val="000000"/>
              </a:solidFill>
              <a:uFillTx/>
              <a:latin typeface="Calibri"/>
            </a:endParaRPr>
          </a:p>
        </p:txBody>
      </p:sp>
      <p:sp>
        <p:nvSpPr>
          <p:cNvPr id="38" name="Rectangle 48">
            <a:extLst>
              <a:ext uri="{FF2B5EF4-FFF2-40B4-BE49-F238E27FC236}">
                <a16:creationId xmlns:a16="http://schemas.microsoft.com/office/drawing/2014/main" id="{D8769C3E-DA68-A0B0-2053-9F63C9E037B6}"/>
              </a:ext>
            </a:extLst>
          </p:cNvPr>
          <p:cNvSpPr/>
          <p:nvPr/>
        </p:nvSpPr>
        <p:spPr>
          <a:xfrm>
            <a:off x="6115790" y="3756803"/>
            <a:ext cx="50366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000" b="1" i="0" u="none" strike="noStrike" kern="1200" cap="none" spc="0" baseline="0">
                <a:solidFill>
                  <a:srgbClr val="000000"/>
                </a:solidFill>
                <a:uFillTx/>
                <a:latin typeface="Calibri"/>
              </a:rPr>
              <a:t>Čekija</a:t>
            </a:r>
            <a:endParaRPr lang="en-GB" sz="1000" b="1" i="0" u="none" strike="noStrike" kern="1200" cap="none" spc="0" baseline="0">
              <a:solidFill>
                <a:srgbClr val="000000"/>
              </a:solidFill>
              <a:uFillTx/>
              <a:latin typeface="Calibri"/>
            </a:endParaRPr>
          </a:p>
        </p:txBody>
      </p:sp>
      <p:sp>
        <p:nvSpPr>
          <p:cNvPr id="39" name="Rectangle 49">
            <a:extLst>
              <a:ext uri="{FF2B5EF4-FFF2-40B4-BE49-F238E27FC236}">
                <a16:creationId xmlns:a16="http://schemas.microsoft.com/office/drawing/2014/main" id="{611F78DA-5148-9C1E-B264-C65F30AE49AA}"/>
              </a:ext>
            </a:extLst>
          </p:cNvPr>
          <p:cNvSpPr/>
          <p:nvPr/>
        </p:nvSpPr>
        <p:spPr>
          <a:xfrm>
            <a:off x="6167765" y="2425912"/>
            <a:ext cx="566178"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Švedija</a:t>
            </a:r>
            <a:endParaRPr lang="en-GB" sz="1000" b="0" i="0" u="none" strike="noStrike" kern="1200" cap="none" spc="0" baseline="0">
              <a:solidFill>
                <a:srgbClr val="000000"/>
              </a:solidFill>
              <a:uFillTx/>
              <a:latin typeface="Calibri"/>
            </a:endParaRPr>
          </a:p>
        </p:txBody>
      </p:sp>
      <p:sp>
        <p:nvSpPr>
          <p:cNvPr id="40" name="Rectangle 50">
            <a:extLst>
              <a:ext uri="{FF2B5EF4-FFF2-40B4-BE49-F238E27FC236}">
                <a16:creationId xmlns:a16="http://schemas.microsoft.com/office/drawing/2014/main" id="{0E89DAB8-5D27-6316-CF78-B931ED03A93F}"/>
              </a:ext>
            </a:extLst>
          </p:cNvPr>
          <p:cNvSpPr/>
          <p:nvPr/>
        </p:nvSpPr>
        <p:spPr>
          <a:xfrm>
            <a:off x="6829882" y="2028907"/>
            <a:ext cx="61426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Suomija</a:t>
            </a:r>
            <a:endParaRPr lang="en-GB" sz="1000" b="0" i="0" u="none" strike="noStrike" kern="1200" cap="none" spc="0" baseline="0">
              <a:solidFill>
                <a:srgbClr val="000000"/>
              </a:solidFill>
              <a:uFillTx/>
              <a:latin typeface="Calibri"/>
            </a:endParaRPr>
          </a:p>
        </p:txBody>
      </p:sp>
      <p:sp>
        <p:nvSpPr>
          <p:cNvPr id="41" name="Rectangle 51">
            <a:extLst>
              <a:ext uri="{FF2B5EF4-FFF2-40B4-BE49-F238E27FC236}">
                <a16:creationId xmlns:a16="http://schemas.microsoft.com/office/drawing/2014/main" id="{1A281929-EA0E-52B0-9AFB-9A2A302DF814}"/>
              </a:ext>
            </a:extLst>
          </p:cNvPr>
          <p:cNvSpPr/>
          <p:nvPr/>
        </p:nvSpPr>
        <p:spPr>
          <a:xfrm>
            <a:off x="6936199" y="2520470"/>
            <a:ext cx="470001"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000" b="1" i="0" u="none" strike="noStrike" kern="1200" cap="none" spc="0" baseline="0">
                <a:solidFill>
                  <a:srgbClr val="000000"/>
                </a:solidFill>
                <a:uFillTx/>
                <a:latin typeface="Calibri"/>
              </a:rPr>
              <a:t>Estija</a:t>
            </a:r>
            <a:endParaRPr lang="en-US" sz="1000" b="0" i="0" u="none" strike="noStrike" kern="1200" cap="none" spc="0" baseline="0">
              <a:solidFill>
                <a:srgbClr val="000000"/>
              </a:solidFill>
              <a:uFillTx/>
              <a:latin typeface="Calibri"/>
            </a:endParaRPr>
          </a:p>
        </p:txBody>
      </p:sp>
      <p:sp>
        <p:nvSpPr>
          <p:cNvPr id="42" name="Rectangle 52">
            <a:extLst>
              <a:ext uri="{FF2B5EF4-FFF2-40B4-BE49-F238E27FC236}">
                <a16:creationId xmlns:a16="http://schemas.microsoft.com/office/drawing/2014/main" id="{0E7A9EA6-16B5-1F5C-C778-ECC99CE4CADC}"/>
              </a:ext>
            </a:extLst>
          </p:cNvPr>
          <p:cNvSpPr/>
          <p:nvPr/>
        </p:nvSpPr>
        <p:spPr>
          <a:xfrm>
            <a:off x="6910020" y="2766690"/>
            <a:ext cx="53411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000" b="1" i="0" u="none" strike="noStrike" kern="1200" cap="none" spc="0" baseline="0">
                <a:solidFill>
                  <a:srgbClr val="000000"/>
                </a:solidFill>
                <a:uFillTx/>
                <a:latin typeface="Calibri"/>
              </a:rPr>
              <a:t>Latvija</a:t>
            </a:r>
            <a:endParaRPr lang="en-US" sz="1000" b="0" i="0" u="none" strike="noStrike" kern="1200" cap="none" spc="0" baseline="0">
              <a:solidFill>
                <a:srgbClr val="000000"/>
              </a:solidFill>
              <a:uFillTx/>
              <a:latin typeface="Calibri"/>
            </a:endParaRPr>
          </a:p>
        </p:txBody>
      </p:sp>
      <p:sp>
        <p:nvSpPr>
          <p:cNvPr id="43" name="Rectangle 53">
            <a:extLst>
              <a:ext uri="{FF2B5EF4-FFF2-40B4-BE49-F238E27FC236}">
                <a16:creationId xmlns:a16="http://schemas.microsoft.com/office/drawing/2014/main" id="{5EEDC64F-DBB4-24AA-45F7-DFEBE683011A}"/>
              </a:ext>
            </a:extLst>
          </p:cNvPr>
          <p:cNvSpPr/>
          <p:nvPr/>
        </p:nvSpPr>
        <p:spPr>
          <a:xfrm>
            <a:off x="6802834" y="2958358"/>
            <a:ext cx="57259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000" b="1" i="0" u="none" strike="noStrike" kern="1200" cap="none" spc="0" baseline="0">
                <a:solidFill>
                  <a:srgbClr val="000000"/>
                </a:solidFill>
                <a:uFillTx/>
                <a:latin typeface="Calibri"/>
              </a:rPr>
              <a:t>Lietuva</a:t>
            </a:r>
            <a:endParaRPr lang="en-US" sz="1000" b="0" i="0" u="none" strike="noStrike" kern="1200" cap="none" spc="0" baseline="0">
              <a:solidFill>
                <a:srgbClr val="000000"/>
              </a:solidFill>
              <a:uFillTx/>
              <a:latin typeface="Calibri"/>
            </a:endParaRPr>
          </a:p>
        </p:txBody>
      </p:sp>
      <p:sp>
        <p:nvSpPr>
          <p:cNvPr id="44" name="Rectangle 54">
            <a:extLst>
              <a:ext uri="{FF2B5EF4-FFF2-40B4-BE49-F238E27FC236}">
                <a16:creationId xmlns:a16="http://schemas.microsoft.com/office/drawing/2014/main" id="{43EE4076-10E5-3362-7B70-51E4A5B34553}"/>
              </a:ext>
            </a:extLst>
          </p:cNvPr>
          <p:cNvSpPr/>
          <p:nvPr/>
        </p:nvSpPr>
        <p:spPr>
          <a:xfrm>
            <a:off x="6012673" y="5731651"/>
            <a:ext cx="498850"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1" i="0" u="none" strike="noStrike" kern="1200" cap="none" spc="0" baseline="0">
                <a:solidFill>
                  <a:srgbClr val="000000"/>
                </a:solidFill>
                <a:uFillTx/>
                <a:latin typeface="Calibri"/>
              </a:rPr>
              <a:t>Malta</a:t>
            </a:r>
            <a:endParaRPr lang="en-US" sz="1000" b="0" i="0" u="none" strike="noStrike" kern="1200" cap="none" spc="0" baseline="0">
              <a:solidFill>
                <a:srgbClr val="000000"/>
              </a:solidFill>
              <a:uFillTx/>
              <a:latin typeface="Calibri"/>
            </a:endParaRPr>
          </a:p>
        </p:txBody>
      </p:sp>
      <p:sp>
        <p:nvSpPr>
          <p:cNvPr id="45" name="Rectangle 55">
            <a:extLst>
              <a:ext uri="{FF2B5EF4-FFF2-40B4-BE49-F238E27FC236}">
                <a16:creationId xmlns:a16="http://schemas.microsoft.com/office/drawing/2014/main" id="{55969D59-6EF9-B3F0-FA58-93A70BCC4A02}"/>
              </a:ext>
            </a:extLst>
          </p:cNvPr>
          <p:cNvSpPr/>
          <p:nvPr/>
        </p:nvSpPr>
        <p:spPr>
          <a:xfrm>
            <a:off x="8014021" y="5731459"/>
            <a:ext cx="51488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i-FI" sz="1000" b="1" i="0" u="none" strike="noStrike" kern="1200" cap="none" spc="0" baseline="0">
                <a:solidFill>
                  <a:srgbClr val="000000"/>
                </a:solidFill>
                <a:uFillTx/>
                <a:latin typeface="Calibri"/>
              </a:rPr>
              <a:t>Kipras</a:t>
            </a:r>
            <a:endParaRPr lang="en-US" sz="1000" b="0" i="0" u="none" strike="noStrike" kern="1200" cap="none" spc="0" baseline="0">
              <a:solidFill>
                <a:srgbClr val="000000"/>
              </a:solidFill>
              <a:uFillTx/>
              <a:latin typeface="Calibri"/>
            </a:endParaRPr>
          </a:p>
        </p:txBody>
      </p:sp>
      <p:sp>
        <p:nvSpPr>
          <p:cNvPr id="46" name="Rectangle 56">
            <a:extLst>
              <a:ext uri="{FF2B5EF4-FFF2-40B4-BE49-F238E27FC236}">
                <a16:creationId xmlns:a16="http://schemas.microsoft.com/office/drawing/2014/main" id="{92B2AB93-0169-3DF3-1E00-487476104708}"/>
              </a:ext>
            </a:extLst>
          </p:cNvPr>
          <p:cNvSpPr/>
          <p:nvPr/>
        </p:nvSpPr>
        <p:spPr>
          <a:xfrm>
            <a:off x="5728048" y="2852507"/>
            <a:ext cx="522899"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000" b="1" i="0" u="none" strike="noStrike" kern="1200" cap="none" spc="0" baseline="0">
                <a:solidFill>
                  <a:srgbClr val="000000"/>
                </a:solidFill>
                <a:uFillTx/>
                <a:latin typeface="Calibri"/>
              </a:rPr>
              <a:t>Danija</a:t>
            </a:r>
            <a:endParaRPr lang="en-GB" sz="1000" b="0" i="0" u="none" strike="noStrike" kern="1200" cap="none" spc="0" baseline="0">
              <a:solidFill>
                <a:srgbClr val="000000"/>
              </a:solidFill>
              <a:uFillTx/>
              <a:latin typeface="Calibri"/>
            </a:endParaRPr>
          </a:p>
        </p:txBody>
      </p:sp>
      <p:sp>
        <p:nvSpPr>
          <p:cNvPr id="47" name="Rectangle 57">
            <a:extLst>
              <a:ext uri="{FF2B5EF4-FFF2-40B4-BE49-F238E27FC236}">
                <a16:creationId xmlns:a16="http://schemas.microsoft.com/office/drawing/2014/main" id="{4612DF93-6756-99D3-F66D-BFB9593340D5}"/>
              </a:ext>
            </a:extLst>
          </p:cNvPr>
          <p:cNvSpPr/>
          <p:nvPr/>
        </p:nvSpPr>
        <p:spPr>
          <a:xfrm>
            <a:off x="5992502" y="4023570"/>
            <a:ext cx="59823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000" b="1" i="0" u="none" strike="noStrike" kern="1200" cap="none" spc="0" baseline="0">
                <a:solidFill>
                  <a:srgbClr val="000000"/>
                </a:solidFill>
                <a:uFillTx/>
                <a:latin typeface="Calibri"/>
              </a:rPr>
              <a:t>Austrija</a:t>
            </a:r>
            <a:endParaRPr lang="en-GB" sz="1000" b="0" i="0" u="none" strike="noStrike" kern="1200" cap="none" spc="0" baseline="0">
              <a:solidFill>
                <a:srgbClr val="000000"/>
              </a:solidFill>
              <a:uFillTx/>
              <a:latin typeface="Calibri"/>
            </a:endParaRPr>
          </a:p>
        </p:txBody>
      </p:sp>
      <p:sp>
        <p:nvSpPr>
          <p:cNvPr id="48" name="Rectangle 6">
            <a:extLst>
              <a:ext uri="{FF2B5EF4-FFF2-40B4-BE49-F238E27FC236}">
                <a16:creationId xmlns:a16="http://schemas.microsoft.com/office/drawing/2014/main" id="{D5D06E27-E131-DABA-72EB-66852EE74A56}"/>
              </a:ext>
            </a:extLst>
          </p:cNvPr>
          <p:cNvSpPr/>
          <p:nvPr/>
        </p:nvSpPr>
        <p:spPr>
          <a:xfrm>
            <a:off x="-4389" y="1865"/>
            <a:ext cx="2305632" cy="804169"/>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ES ŠALYS</a:t>
            </a:r>
          </a:p>
        </p:txBody>
      </p:sp>
      <p:sp>
        <p:nvSpPr>
          <p:cNvPr id="49" name="Larme 12">
            <a:extLst>
              <a:ext uri="{FF2B5EF4-FFF2-40B4-BE49-F238E27FC236}">
                <a16:creationId xmlns:a16="http://schemas.microsoft.com/office/drawing/2014/main" id="{1B65D30D-A2DA-C68C-707A-F967C063EE8B}"/>
              </a:ext>
            </a:extLst>
          </p:cNvPr>
          <p:cNvSpPr/>
          <p:nvPr/>
        </p:nvSpPr>
        <p:spPr>
          <a:xfrm rot="5400013">
            <a:off x="1687"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sp>
        <p:nvSpPr>
          <p:cNvPr id="50" name="TextBox 59">
            <a:extLst>
              <a:ext uri="{FF2B5EF4-FFF2-40B4-BE49-F238E27FC236}">
                <a16:creationId xmlns:a16="http://schemas.microsoft.com/office/drawing/2014/main" id="{562F964B-9BEF-E106-4883-F74BE7F30C4C}"/>
              </a:ext>
            </a:extLst>
          </p:cNvPr>
          <p:cNvSpPr txBox="1"/>
          <p:nvPr/>
        </p:nvSpPr>
        <p:spPr>
          <a:xfrm>
            <a:off x="340760" y="1802446"/>
            <a:ext cx="99571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FFFFFF"/>
                </a:solidFill>
                <a:uFillTx/>
                <a:latin typeface="Calibri"/>
              </a:rPr>
              <a:t>1951</a:t>
            </a:r>
          </a:p>
        </p:txBody>
      </p:sp>
      <p:sp>
        <p:nvSpPr>
          <p:cNvPr id="51" name="TextBox 60">
            <a:extLst>
              <a:ext uri="{FF2B5EF4-FFF2-40B4-BE49-F238E27FC236}">
                <a16:creationId xmlns:a16="http://schemas.microsoft.com/office/drawing/2014/main" id="{414C47CD-E5D4-2D7A-00A2-A2DFDC7D25D5}"/>
              </a:ext>
            </a:extLst>
          </p:cNvPr>
          <p:cNvSpPr txBox="1"/>
          <p:nvPr/>
        </p:nvSpPr>
        <p:spPr>
          <a:xfrm>
            <a:off x="331671" y="2502502"/>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1973</a:t>
            </a:r>
          </a:p>
        </p:txBody>
      </p:sp>
      <p:sp>
        <p:nvSpPr>
          <p:cNvPr id="52" name="TextBox 61">
            <a:extLst>
              <a:ext uri="{FF2B5EF4-FFF2-40B4-BE49-F238E27FC236}">
                <a16:creationId xmlns:a16="http://schemas.microsoft.com/office/drawing/2014/main" id="{E992E59C-4841-F277-B6DA-4C2133159E55}"/>
              </a:ext>
            </a:extLst>
          </p:cNvPr>
          <p:cNvSpPr txBox="1"/>
          <p:nvPr/>
        </p:nvSpPr>
        <p:spPr>
          <a:xfrm>
            <a:off x="341793" y="3050813"/>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1981</a:t>
            </a:r>
          </a:p>
        </p:txBody>
      </p:sp>
      <p:sp>
        <p:nvSpPr>
          <p:cNvPr id="53" name="TextBox 62">
            <a:extLst>
              <a:ext uri="{FF2B5EF4-FFF2-40B4-BE49-F238E27FC236}">
                <a16:creationId xmlns:a16="http://schemas.microsoft.com/office/drawing/2014/main" id="{126D6928-638F-D8F8-C7C6-24881E395FBE}"/>
              </a:ext>
            </a:extLst>
          </p:cNvPr>
          <p:cNvSpPr txBox="1"/>
          <p:nvPr/>
        </p:nvSpPr>
        <p:spPr>
          <a:xfrm>
            <a:off x="341043" y="3436818"/>
            <a:ext cx="9144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1986</a:t>
            </a:r>
          </a:p>
        </p:txBody>
      </p:sp>
      <p:sp>
        <p:nvSpPr>
          <p:cNvPr id="54" name="TextBox 63">
            <a:extLst>
              <a:ext uri="{FF2B5EF4-FFF2-40B4-BE49-F238E27FC236}">
                <a16:creationId xmlns:a16="http://schemas.microsoft.com/office/drawing/2014/main" id="{1A9335F0-85FE-7F1C-0020-8357130DE638}"/>
              </a:ext>
            </a:extLst>
          </p:cNvPr>
          <p:cNvSpPr txBox="1"/>
          <p:nvPr/>
        </p:nvSpPr>
        <p:spPr>
          <a:xfrm>
            <a:off x="331671" y="3844649"/>
            <a:ext cx="784774"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1995</a:t>
            </a:r>
          </a:p>
        </p:txBody>
      </p:sp>
      <p:sp>
        <p:nvSpPr>
          <p:cNvPr id="55" name="TextBox 64">
            <a:extLst>
              <a:ext uri="{FF2B5EF4-FFF2-40B4-BE49-F238E27FC236}">
                <a16:creationId xmlns:a16="http://schemas.microsoft.com/office/drawing/2014/main" id="{334DA251-18BD-D278-F8C7-8DB0443445F8}"/>
              </a:ext>
            </a:extLst>
          </p:cNvPr>
          <p:cNvSpPr txBox="1"/>
          <p:nvPr/>
        </p:nvSpPr>
        <p:spPr>
          <a:xfrm>
            <a:off x="343978" y="4525703"/>
            <a:ext cx="1091848"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2004</a:t>
            </a:r>
          </a:p>
        </p:txBody>
      </p:sp>
      <p:sp>
        <p:nvSpPr>
          <p:cNvPr id="56" name="TextBox 65">
            <a:extLst>
              <a:ext uri="{FF2B5EF4-FFF2-40B4-BE49-F238E27FC236}">
                <a16:creationId xmlns:a16="http://schemas.microsoft.com/office/drawing/2014/main" id="{74A9BE61-7DA3-541B-128B-A7DADE252C9C}"/>
              </a:ext>
            </a:extLst>
          </p:cNvPr>
          <p:cNvSpPr txBox="1"/>
          <p:nvPr/>
        </p:nvSpPr>
        <p:spPr>
          <a:xfrm>
            <a:off x="347023" y="5236796"/>
            <a:ext cx="736668"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2007</a:t>
            </a:r>
          </a:p>
        </p:txBody>
      </p:sp>
      <p:sp>
        <p:nvSpPr>
          <p:cNvPr id="57" name="TextBox 66">
            <a:extLst>
              <a:ext uri="{FF2B5EF4-FFF2-40B4-BE49-F238E27FC236}">
                <a16:creationId xmlns:a16="http://schemas.microsoft.com/office/drawing/2014/main" id="{993B3700-2D01-E525-8143-8A7DE6B4FA5B}"/>
              </a:ext>
            </a:extLst>
          </p:cNvPr>
          <p:cNvSpPr txBox="1"/>
          <p:nvPr/>
        </p:nvSpPr>
        <p:spPr>
          <a:xfrm>
            <a:off x="331945" y="5681304"/>
            <a:ext cx="78450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000" b="1" i="0" u="none" strike="noStrike" kern="1200" cap="none" spc="0" baseline="0">
                <a:solidFill>
                  <a:srgbClr val="000000"/>
                </a:solidFill>
                <a:uFillTx/>
                <a:latin typeface="Calibri"/>
              </a:rPr>
              <a:t>2013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C74301B2-3778-98D9-58EA-DB69623BAA16}"/>
              </a:ext>
            </a:extLst>
          </p:cNvPr>
          <p:cNvSpPr/>
          <p:nvPr/>
        </p:nvSpPr>
        <p:spPr>
          <a:xfrm rot="16200004">
            <a:off x="8221288" y="5813709"/>
            <a:ext cx="164179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EUROPOS PROJEKTAS</a:t>
            </a:r>
          </a:p>
        </p:txBody>
      </p:sp>
      <p:cxnSp>
        <p:nvCxnSpPr>
          <p:cNvPr id="3" name="Connecteur droit 10">
            <a:extLst>
              <a:ext uri="{FF2B5EF4-FFF2-40B4-BE49-F238E27FC236}">
                <a16:creationId xmlns:a16="http://schemas.microsoft.com/office/drawing/2014/main" id="{CB23355B-BDCC-8ECE-7EAD-05CE8655C063}"/>
              </a:ext>
            </a:extLst>
          </p:cNvPr>
          <p:cNvCxnSpPr/>
          <p:nvPr/>
        </p:nvCxnSpPr>
        <p:spPr>
          <a:xfrm>
            <a:off x="8899846" y="5041123"/>
            <a:ext cx="246220" cy="0"/>
          </a:xfrm>
          <a:prstGeom prst="straightConnector1">
            <a:avLst/>
          </a:prstGeom>
          <a:noFill/>
          <a:ln w="12701" cap="flat">
            <a:solidFill>
              <a:srgbClr val="00B0F0"/>
            </a:solidFill>
            <a:prstDash val="solid"/>
            <a:miter/>
          </a:ln>
        </p:spPr>
      </p:cxnSp>
      <p:sp>
        <p:nvSpPr>
          <p:cNvPr id="4" name="Rectangle 4">
            <a:extLst>
              <a:ext uri="{FF2B5EF4-FFF2-40B4-BE49-F238E27FC236}">
                <a16:creationId xmlns:a16="http://schemas.microsoft.com/office/drawing/2014/main" id="{984719EE-FE6F-2051-FDAF-F7B6AB8C4142}"/>
              </a:ext>
            </a:extLst>
          </p:cNvPr>
          <p:cNvSpPr/>
          <p:nvPr/>
        </p:nvSpPr>
        <p:spPr>
          <a:xfrm>
            <a:off x="11969" y="-1216"/>
            <a:ext cx="3702844" cy="914400"/>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ŠENGENO ERDVĖ</a:t>
            </a:r>
          </a:p>
        </p:txBody>
      </p:sp>
      <p:sp>
        <p:nvSpPr>
          <p:cNvPr id="5" name="Larme 12">
            <a:extLst>
              <a:ext uri="{FF2B5EF4-FFF2-40B4-BE49-F238E27FC236}">
                <a16:creationId xmlns:a16="http://schemas.microsoft.com/office/drawing/2014/main" id="{6B7C0F83-0214-A32C-BF22-01C3E67BEF7E}"/>
              </a:ext>
            </a:extLst>
          </p:cNvPr>
          <p:cNvSpPr/>
          <p:nvPr/>
        </p:nvSpPr>
        <p:spPr>
          <a:xfrm rot="5400013">
            <a:off x="1687"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pic>
        <p:nvPicPr>
          <p:cNvPr id="6" name="Picture 2">
            <a:extLst>
              <a:ext uri="{FF2B5EF4-FFF2-40B4-BE49-F238E27FC236}">
                <a16:creationId xmlns:a16="http://schemas.microsoft.com/office/drawing/2014/main" id="{28BEC05E-46B3-8A7D-7A34-B5DD262B14C6}"/>
              </a:ext>
            </a:extLst>
          </p:cNvPr>
          <p:cNvPicPr>
            <a:picLocks noChangeAspect="1"/>
          </p:cNvPicPr>
          <p:nvPr/>
        </p:nvPicPr>
        <p:blipFill>
          <a:blip r:embed="rId3">
            <a:extLst>
              <a:ext uri="{28A0092B-C50C-407E-A947-70E740481C1C}">
                <a14:useLocalDpi xmlns:a14="http://schemas.microsoft.com/office/drawing/2010/main" val="0"/>
              </a:ext>
            </a:extLst>
          </a:blip>
          <a:srcRect l="32" r="32"/>
          <a:stretch/>
        </p:blipFill>
        <p:spPr>
          <a:xfrm>
            <a:off x="892134" y="913183"/>
            <a:ext cx="5904902" cy="5335459"/>
          </a:xfrm>
          <a:prstGeom prst="rect">
            <a:avLst/>
          </a:prstGeom>
          <a:noFill/>
          <a:ln cap="flat">
            <a:noFill/>
          </a:ln>
        </p:spPr>
      </p:pic>
      <p:sp>
        <p:nvSpPr>
          <p:cNvPr id="7" name="Flowchart: Connector 1">
            <a:extLst>
              <a:ext uri="{FF2B5EF4-FFF2-40B4-BE49-F238E27FC236}">
                <a16:creationId xmlns:a16="http://schemas.microsoft.com/office/drawing/2014/main" id="{387B22D8-4737-D21B-9267-C5F9391609B0}"/>
              </a:ext>
            </a:extLst>
          </p:cNvPr>
          <p:cNvSpPr/>
          <p:nvPr/>
        </p:nvSpPr>
        <p:spPr>
          <a:xfrm>
            <a:off x="6036292" y="1846301"/>
            <a:ext cx="2863553" cy="273549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2701" cap="flat">
            <a:solidFill>
              <a:srgbClr val="0070C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1" i="0" u="none" strike="noStrike" kern="1200" cap="none" spc="0" baseline="0">
                <a:solidFill>
                  <a:srgbClr val="FFFFFF"/>
                </a:solidFill>
                <a:uFillTx/>
                <a:latin typeface="Calibri"/>
              </a:rPr>
              <a:t>Ar žinojote, kad... galite laisvai keliauti tarp 2</a:t>
            </a:r>
            <a:r>
              <a:rPr lang="fr-BE" sz="1800" b="1" i="0" u="none" strike="noStrike" kern="1200" cap="none" spc="0" baseline="0">
                <a:solidFill>
                  <a:srgbClr val="FFFFFF"/>
                </a:solidFill>
                <a:uFillTx/>
                <a:latin typeface="Calibri"/>
              </a:rPr>
              <a:t>7</a:t>
            </a:r>
            <a:r>
              <a:rPr lang="lt-LT" sz="1800" b="1" i="0" u="none" strike="noStrike" kern="1200" cap="none" spc="0" baseline="0">
                <a:solidFill>
                  <a:srgbClr val="FFFFFF"/>
                </a:solidFill>
                <a:uFillTx/>
                <a:latin typeface="Calibri"/>
              </a:rPr>
              <a:t> Šengeno zonos šalių net neparodydami paso?</a:t>
            </a:r>
            <a:endParaRPr lang="en-GB" sz="1800" b="1"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173">
    <p:bg>
      <p:bgPr>
        <a:solidFill>
          <a:srgbClr val="BDD7EE"/>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FD8EB83-6E98-59EE-4876-D63262F007E9}"/>
              </a:ext>
            </a:extLst>
          </p:cNvPr>
          <p:cNvSpPr/>
          <p:nvPr/>
        </p:nvSpPr>
        <p:spPr>
          <a:xfrm>
            <a:off x="1295403" y="1198878"/>
            <a:ext cx="6637291" cy="4960418"/>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3" name="Picture 3" descr="Map&#10;&#10;Description automatically generated">
            <a:extLst>
              <a:ext uri="{FF2B5EF4-FFF2-40B4-BE49-F238E27FC236}">
                <a16:creationId xmlns:a16="http://schemas.microsoft.com/office/drawing/2014/main" id="{FC4911D7-3E51-269C-12C2-66E62FCCE7B0}"/>
              </a:ext>
            </a:extLst>
          </p:cNvPr>
          <p:cNvPicPr>
            <a:picLocks noChangeAspect="1"/>
          </p:cNvPicPr>
          <p:nvPr/>
        </p:nvPicPr>
        <p:blipFill>
          <a:blip r:embed="rId3"/>
          <a:srcRect l="22981" t="15416" r="4374"/>
          <a:stretch>
            <a:fillRect/>
          </a:stretch>
        </p:blipFill>
        <p:spPr>
          <a:xfrm>
            <a:off x="1295576" y="1198878"/>
            <a:ext cx="6642667" cy="4969315"/>
          </a:xfrm>
          <a:prstGeom prst="rect">
            <a:avLst/>
          </a:prstGeom>
          <a:noFill/>
          <a:ln cap="flat">
            <a:noFill/>
          </a:ln>
        </p:spPr>
      </p:pic>
      <p:pic>
        <p:nvPicPr>
          <p:cNvPr id="4" name="Picture 13">
            <a:extLst>
              <a:ext uri="{FF2B5EF4-FFF2-40B4-BE49-F238E27FC236}">
                <a16:creationId xmlns:a16="http://schemas.microsoft.com/office/drawing/2014/main" id="{56CE3263-2610-57AA-721C-7A3A572F7881}"/>
              </a:ext>
            </a:extLst>
          </p:cNvPr>
          <p:cNvPicPr>
            <a:picLocks noChangeAspect="1"/>
          </p:cNvPicPr>
          <p:nvPr/>
        </p:nvPicPr>
        <p:blipFill>
          <a:blip r:embed="rId4"/>
          <a:stretch>
            <a:fillRect/>
          </a:stretch>
        </p:blipFill>
        <p:spPr>
          <a:xfrm>
            <a:off x="6830787" y="4550520"/>
            <a:ext cx="913805" cy="898434"/>
          </a:xfrm>
          <a:prstGeom prst="rect">
            <a:avLst/>
          </a:prstGeom>
          <a:noFill/>
          <a:ln cap="flat">
            <a:noFill/>
          </a:ln>
        </p:spPr>
      </p:pic>
      <p:sp>
        <p:nvSpPr>
          <p:cNvPr id="5" name="Rectangle 16">
            <a:extLst>
              <a:ext uri="{FF2B5EF4-FFF2-40B4-BE49-F238E27FC236}">
                <a16:creationId xmlns:a16="http://schemas.microsoft.com/office/drawing/2014/main" id="{607DAC25-93CD-9B6A-4D6A-21D14F8B60F6}"/>
              </a:ext>
            </a:extLst>
          </p:cNvPr>
          <p:cNvSpPr/>
          <p:nvPr/>
        </p:nvSpPr>
        <p:spPr>
          <a:xfrm rot="16200004">
            <a:off x="8221288" y="5813709"/>
            <a:ext cx="1641796"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F0"/>
                </a:solidFill>
                <a:uFillTx/>
                <a:latin typeface="Arial"/>
                <a:ea typeface="Arial"/>
                <a:cs typeface="Arial"/>
              </a:rPr>
              <a:t>EUROPOS PROJEKTAS</a:t>
            </a:r>
          </a:p>
        </p:txBody>
      </p:sp>
      <p:sp>
        <p:nvSpPr>
          <p:cNvPr id="6" name="Rectangle 142">
            <a:extLst>
              <a:ext uri="{FF2B5EF4-FFF2-40B4-BE49-F238E27FC236}">
                <a16:creationId xmlns:a16="http://schemas.microsoft.com/office/drawing/2014/main" id="{570F5BAA-9B33-A989-6665-99764C5676C7}"/>
              </a:ext>
            </a:extLst>
          </p:cNvPr>
          <p:cNvSpPr/>
          <p:nvPr/>
        </p:nvSpPr>
        <p:spPr>
          <a:xfrm>
            <a:off x="897748" y="2366979"/>
            <a:ext cx="184727"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000" b="0" i="0" u="none" strike="noStrike" kern="1200" cap="none" spc="0" baseline="0">
              <a:solidFill>
                <a:srgbClr val="000000"/>
              </a:solidFill>
              <a:uFillTx/>
              <a:latin typeface="Calibri"/>
            </a:endParaRPr>
          </a:p>
        </p:txBody>
      </p:sp>
      <p:sp>
        <p:nvSpPr>
          <p:cNvPr id="7" name="TextBox 38">
            <a:extLst>
              <a:ext uri="{FF2B5EF4-FFF2-40B4-BE49-F238E27FC236}">
                <a16:creationId xmlns:a16="http://schemas.microsoft.com/office/drawing/2014/main" id="{F4027A47-A3C0-B7D7-79FD-B3D7F684ABD3}"/>
              </a:ext>
            </a:extLst>
          </p:cNvPr>
          <p:cNvSpPr txBox="1"/>
          <p:nvPr/>
        </p:nvSpPr>
        <p:spPr>
          <a:xfrm>
            <a:off x="4603903" y="6168204"/>
            <a:ext cx="3328790" cy="584777"/>
          </a:xfrm>
          <a:prstGeom prst="rect">
            <a:avLst/>
          </a:prstGeom>
          <a:solidFill>
            <a:srgbClr val="FFC00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600" b="1" i="0" u="none" strike="noStrike" kern="1200" cap="none" spc="0" baseline="0">
                <a:solidFill>
                  <a:srgbClr val="000000"/>
                </a:solidFill>
                <a:uFillTx/>
                <a:latin typeface="Calibri"/>
              </a:rPr>
              <a:t>Euro vis dar nenaudoja tokios ES valstybės narės kaip</a:t>
            </a:r>
            <a:endParaRPr lang="en-US" sz="1600" b="1" i="0" u="none" strike="noStrike" kern="1200" cap="none" spc="0" baseline="0">
              <a:solidFill>
                <a:srgbClr val="FFFFFF"/>
              </a:solidFill>
              <a:uFillTx/>
              <a:latin typeface="Calibri"/>
            </a:endParaRPr>
          </a:p>
        </p:txBody>
      </p:sp>
      <p:sp>
        <p:nvSpPr>
          <p:cNvPr id="8" name="TextBox 39">
            <a:extLst>
              <a:ext uri="{FF2B5EF4-FFF2-40B4-BE49-F238E27FC236}">
                <a16:creationId xmlns:a16="http://schemas.microsoft.com/office/drawing/2014/main" id="{13F27C05-B735-9251-B361-91D5D6BF263C}"/>
              </a:ext>
            </a:extLst>
          </p:cNvPr>
          <p:cNvSpPr txBox="1"/>
          <p:nvPr/>
        </p:nvSpPr>
        <p:spPr>
          <a:xfrm>
            <a:off x="1295403" y="6168204"/>
            <a:ext cx="3308500" cy="593674"/>
          </a:xfrm>
          <a:prstGeom prst="rect">
            <a:avLst/>
          </a:prstGeom>
          <a:solidFill>
            <a:srgbClr val="00B0F0"/>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600" b="1" i="0" u="none" strike="noStrike" kern="1200" cap="none" spc="0" baseline="0">
                <a:solidFill>
                  <a:srgbClr val="000000"/>
                </a:solidFill>
                <a:uFillTx/>
                <a:latin typeface="Calibri"/>
              </a:rPr>
              <a:t>Eurą jau yra įsivedusios šios ES valstybės narės</a:t>
            </a:r>
            <a:endParaRPr lang="en-US" sz="1600" b="1" i="0" u="none" strike="noStrike" kern="1200" cap="none" spc="0" baseline="0">
              <a:solidFill>
                <a:srgbClr val="000000"/>
              </a:solidFill>
              <a:uFillTx/>
              <a:latin typeface="Calibri"/>
            </a:endParaRPr>
          </a:p>
        </p:txBody>
      </p:sp>
      <p:sp>
        <p:nvSpPr>
          <p:cNvPr id="9" name="Rectangle 1">
            <a:extLst>
              <a:ext uri="{FF2B5EF4-FFF2-40B4-BE49-F238E27FC236}">
                <a16:creationId xmlns:a16="http://schemas.microsoft.com/office/drawing/2014/main" id="{FE7F6A53-8904-4BCF-2F25-461A0EF9A8BF}"/>
              </a:ext>
            </a:extLst>
          </p:cNvPr>
          <p:cNvSpPr/>
          <p:nvPr/>
        </p:nvSpPr>
        <p:spPr>
          <a:xfrm>
            <a:off x="15343" y="1298"/>
            <a:ext cx="2907947" cy="838203"/>
          </a:xfrm>
          <a:prstGeom prst="rect">
            <a:avLst/>
          </a:prstGeom>
          <a:solidFill>
            <a:srgbClr val="FFFFFF"/>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00B0F0"/>
                </a:solidFill>
                <a:uFillTx/>
                <a:latin typeface="Calibri"/>
              </a:rPr>
              <a:t>      EURO ZONA</a:t>
            </a:r>
          </a:p>
        </p:txBody>
      </p:sp>
      <p:sp>
        <p:nvSpPr>
          <p:cNvPr id="10" name="Flowchart: Connector 5">
            <a:extLst>
              <a:ext uri="{FF2B5EF4-FFF2-40B4-BE49-F238E27FC236}">
                <a16:creationId xmlns:a16="http://schemas.microsoft.com/office/drawing/2014/main" id="{EE5218F2-DD96-CE90-5D35-7FA1BDAED240}"/>
              </a:ext>
            </a:extLst>
          </p:cNvPr>
          <p:cNvSpPr/>
          <p:nvPr/>
        </p:nvSpPr>
        <p:spPr>
          <a:xfrm>
            <a:off x="6198306" y="605213"/>
            <a:ext cx="2701549" cy="258589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10000"/>
              </a:lnSpc>
              <a:spcBef>
                <a:spcPts val="0"/>
              </a:spcBef>
              <a:spcAft>
                <a:spcPts val="0"/>
              </a:spcAft>
              <a:buNone/>
              <a:tabLst/>
              <a:defRPr sz="1800" b="0" i="0" u="none" strike="noStrike" kern="0" cap="none" spc="0" baseline="0">
                <a:solidFill>
                  <a:srgbClr val="000000"/>
                </a:solidFill>
                <a:uFillTx/>
              </a:defRPr>
            </a:pPr>
            <a:r>
              <a:rPr lang="lt-LT" sz="2000" b="1" i="0" u="none" strike="noStrike" kern="1200" cap="none" spc="0" baseline="0">
                <a:solidFill>
                  <a:srgbClr val="000000"/>
                </a:solidFill>
                <a:uFillTx/>
                <a:latin typeface="Calibri"/>
              </a:rPr>
              <a:t>Dabar euras yra </a:t>
            </a:r>
            <a:r>
              <a:rPr lang="fr-BE" sz="2000" b="1" i="0" u="none" strike="noStrike" kern="1200" cap="none" spc="0" baseline="0">
                <a:solidFill>
                  <a:srgbClr val="000000"/>
                </a:solidFill>
                <a:uFillTx/>
                <a:latin typeface="Calibri"/>
              </a:rPr>
              <a:t>20</a:t>
            </a:r>
            <a:r>
              <a:rPr lang="lt-LT" sz="2000" b="1" i="0" u="none" strike="noStrike" kern="1200" cap="none" spc="0" baseline="0">
                <a:solidFill>
                  <a:srgbClr val="000000"/>
                </a:solidFill>
                <a:uFillTx/>
                <a:latin typeface="Calibri"/>
              </a:rPr>
              <a:t> ES valstybių narių oficialioji valiuta</a:t>
            </a:r>
            <a:endParaRPr lang="en-GB" sz="2000" b="1" i="0" u="none" strike="noStrike" kern="1200" cap="none" spc="0" baseline="0">
              <a:solidFill>
                <a:srgbClr val="000000"/>
              </a:solidFill>
              <a:uFillTx/>
              <a:latin typeface="Calibri"/>
            </a:endParaRPr>
          </a:p>
        </p:txBody>
      </p:sp>
      <p:sp>
        <p:nvSpPr>
          <p:cNvPr id="11" name="Larme 12">
            <a:extLst>
              <a:ext uri="{FF2B5EF4-FFF2-40B4-BE49-F238E27FC236}">
                <a16:creationId xmlns:a16="http://schemas.microsoft.com/office/drawing/2014/main" id="{AFB887BB-5583-66EB-3477-F6F50DEC3F02}"/>
              </a:ext>
            </a:extLst>
          </p:cNvPr>
          <p:cNvSpPr/>
          <p:nvPr/>
        </p:nvSpPr>
        <p:spPr>
          <a:xfrm rot="5400013">
            <a:off x="1687" y="23870"/>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54C6F1"/>
              </a:solidFill>
              <a:highlight>
                <a:srgbClr val="54C6F1"/>
              </a:highlight>
              <a:uFillTx/>
              <a:latin typeface="Calibri"/>
            </a:endParaRPr>
          </a:p>
        </p:txBody>
      </p:sp>
      <p:cxnSp>
        <p:nvCxnSpPr>
          <p:cNvPr id="12" name="Connecteur droit 10">
            <a:extLst>
              <a:ext uri="{FF2B5EF4-FFF2-40B4-BE49-F238E27FC236}">
                <a16:creationId xmlns:a16="http://schemas.microsoft.com/office/drawing/2014/main" id="{EEC56C51-71F2-960E-897A-C0B93277D73C}"/>
              </a:ext>
            </a:extLst>
          </p:cNvPr>
          <p:cNvCxnSpPr/>
          <p:nvPr/>
        </p:nvCxnSpPr>
        <p:spPr>
          <a:xfrm>
            <a:off x="8899846" y="5041123"/>
            <a:ext cx="246220" cy="0"/>
          </a:xfrm>
          <a:prstGeom prst="straightConnector1">
            <a:avLst/>
          </a:prstGeom>
          <a:noFill/>
          <a:ln w="12701" cap="flat">
            <a:solidFill>
              <a:srgbClr val="00B0F0"/>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168">
    <p:bg>
      <p:bgPr>
        <a:solidFill>
          <a:srgbClr val="FFFFFF">
            <a:alpha val="81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537A2-F103-2555-859E-A7DAFB9449E1}"/>
              </a:ext>
            </a:extLst>
          </p:cNvPr>
          <p:cNvPicPr>
            <a:picLocks noChangeAspect="1"/>
          </p:cNvPicPr>
          <p:nvPr/>
        </p:nvPicPr>
        <p:blipFill>
          <a:blip r:embed="rId3"/>
          <a:stretch>
            <a:fillRect/>
          </a:stretch>
        </p:blipFill>
        <p:spPr>
          <a:xfrm>
            <a:off x="0" y="0"/>
            <a:ext cx="9159243" cy="6858000"/>
          </a:xfrm>
          <a:prstGeom prst="rect">
            <a:avLst/>
          </a:prstGeom>
          <a:noFill/>
          <a:ln cap="flat">
            <a:noFill/>
          </a:ln>
        </p:spPr>
      </p:pic>
      <p:sp>
        <p:nvSpPr>
          <p:cNvPr id="3" name="Rectangle 2">
            <a:extLst>
              <a:ext uri="{FF2B5EF4-FFF2-40B4-BE49-F238E27FC236}">
                <a16:creationId xmlns:a16="http://schemas.microsoft.com/office/drawing/2014/main" id="{FD40EB1A-2A11-E318-7F04-DC843C861B77}"/>
              </a:ext>
            </a:extLst>
          </p:cNvPr>
          <p:cNvSpPr/>
          <p:nvPr/>
        </p:nvSpPr>
        <p:spPr>
          <a:xfrm>
            <a:off x="99056" y="281187"/>
            <a:ext cx="4325697" cy="5747863"/>
          </a:xfrm>
          <a:prstGeom prst="rect">
            <a:avLst/>
          </a:prstGeom>
          <a:solidFill>
            <a:srgbClr val="FFFFFF">
              <a:alpha val="80000"/>
            </a:srgbClr>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1"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0E1ECD42-0B61-5175-9A9A-76909DC177B9}"/>
              </a:ext>
            </a:extLst>
          </p:cNvPr>
          <p:cNvSpPr txBox="1"/>
          <p:nvPr/>
        </p:nvSpPr>
        <p:spPr>
          <a:xfrm>
            <a:off x="518163" y="441956"/>
            <a:ext cx="301752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400" b="1" i="0" u="none" strike="noStrike" kern="1200" cap="none" spc="0" baseline="0">
                <a:solidFill>
                  <a:srgbClr val="000000"/>
                </a:solidFill>
                <a:uFillTx/>
                <a:latin typeface="Calibri"/>
              </a:rPr>
              <a:t>TURINYS</a:t>
            </a:r>
          </a:p>
        </p:txBody>
      </p:sp>
      <p:pic>
        <p:nvPicPr>
          <p:cNvPr id="5" name="Content Placeholder 7">
            <a:extLst>
              <a:ext uri="{FF2B5EF4-FFF2-40B4-BE49-F238E27FC236}">
                <a16:creationId xmlns:a16="http://schemas.microsoft.com/office/drawing/2014/main" id="{5DEA3138-685D-9B0F-EFB3-4E6B09B619A0}"/>
              </a:ext>
            </a:extLst>
          </p:cNvPr>
          <p:cNvPicPr>
            <a:picLocks noChangeAspect="1"/>
          </p:cNvPicPr>
          <p:nvPr/>
        </p:nvPicPr>
        <p:blipFill>
          <a:blip r:embed="rId4"/>
          <a:stretch>
            <a:fillRect/>
          </a:stretch>
        </p:blipFill>
        <p:spPr>
          <a:xfrm>
            <a:off x="276578" y="1209550"/>
            <a:ext cx="396273" cy="396273"/>
          </a:xfrm>
          <a:prstGeom prst="rect">
            <a:avLst/>
          </a:prstGeom>
          <a:noFill/>
          <a:ln cap="flat">
            <a:noFill/>
          </a:ln>
        </p:spPr>
      </p:pic>
      <p:sp>
        <p:nvSpPr>
          <p:cNvPr id="6" name="Larme 17">
            <a:extLst>
              <a:ext uri="{FF2B5EF4-FFF2-40B4-BE49-F238E27FC236}">
                <a16:creationId xmlns:a16="http://schemas.microsoft.com/office/drawing/2014/main" id="{6E81C1A0-7E99-033C-1583-8D5F0F46A5FE}"/>
              </a:ext>
            </a:extLst>
          </p:cNvPr>
          <p:cNvSpPr/>
          <p:nvPr/>
        </p:nvSpPr>
        <p:spPr>
          <a:xfrm rot="5400013">
            <a:off x="276578" y="2090739"/>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F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7" name="Larme 17">
            <a:extLst>
              <a:ext uri="{FF2B5EF4-FFF2-40B4-BE49-F238E27FC236}">
                <a16:creationId xmlns:a16="http://schemas.microsoft.com/office/drawing/2014/main" id="{DE9303B0-3CB9-CFAB-A9DB-7255E9410A50}"/>
              </a:ext>
            </a:extLst>
          </p:cNvPr>
          <p:cNvSpPr/>
          <p:nvPr/>
        </p:nvSpPr>
        <p:spPr>
          <a:xfrm rot="5400013">
            <a:off x="279056" y="2939403"/>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8" name="Larme 17">
            <a:extLst>
              <a:ext uri="{FF2B5EF4-FFF2-40B4-BE49-F238E27FC236}">
                <a16:creationId xmlns:a16="http://schemas.microsoft.com/office/drawing/2014/main" id="{CCC5D942-E307-520D-A79B-2E56EB320E3E}"/>
              </a:ext>
            </a:extLst>
          </p:cNvPr>
          <p:cNvSpPr/>
          <p:nvPr/>
        </p:nvSpPr>
        <p:spPr>
          <a:xfrm rot="5400013">
            <a:off x="244346" y="3707343"/>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A00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9" name="Larme 17">
            <a:extLst>
              <a:ext uri="{FF2B5EF4-FFF2-40B4-BE49-F238E27FC236}">
                <a16:creationId xmlns:a16="http://schemas.microsoft.com/office/drawing/2014/main" id="{C8EFA558-EBED-A114-819E-4870A4F91921}"/>
              </a:ext>
            </a:extLst>
          </p:cNvPr>
          <p:cNvSpPr/>
          <p:nvPr/>
        </p:nvSpPr>
        <p:spPr>
          <a:xfrm rot="5400013">
            <a:off x="244346" y="4544047"/>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5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0" name="Larme 17">
            <a:extLst>
              <a:ext uri="{FF2B5EF4-FFF2-40B4-BE49-F238E27FC236}">
                <a16:creationId xmlns:a16="http://schemas.microsoft.com/office/drawing/2014/main" id="{E82160CB-877B-BF6A-1C0D-9679117D440D}"/>
              </a:ext>
            </a:extLst>
          </p:cNvPr>
          <p:cNvSpPr/>
          <p:nvPr/>
        </p:nvSpPr>
        <p:spPr>
          <a:xfrm rot="5400013">
            <a:off x="226826" y="5402650"/>
            <a:ext cx="397050" cy="3970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1" name="TextBox 10">
            <a:extLst>
              <a:ext uri="{FF2B5EF4-FFF2-40B4-BE49-F238E27FC236}">
                <a16:creationId xmlns:a16="http://schemas.microsoft.com/office/drawing/2014/main" id="{CA0A555F-C403-2607-A7CF-88ED1F0B3675}"/>
              </a:ext>
            </a:extLst>
          </p:cNvPr>
          <p:cNvSpPr txBox="1"/>
          <p:nvPr/>
        </p:nvSpPr>
        <p:spPr>
          <a:xfrm>
            <a:off x="718370" y="1259092"/>
            <a:ext cx="240788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ea typeface="Calibri"/>
                <a:cs typeface="Calibri"/>
              </a:rPr>
              <a:t>KAS YRA EUROPA?</a:t>
            </a:r>
          </a:p>
        </p:txBody>
      </p:sp>
      <p:sp>
        <p:nvSpPr>
          <p:cNvPr id="12" name="TextBox 11">
            <a:extLst>
              <a:ext uri="{FF2B5EF4-FFF2-40B4-BE49-F238E27FC236}">
                <a16:creationId xmlns:a16="http://schemas.microsoft.com/office/drawing/2014/main" id="{74E85F98-AB95-62DE-B968-9B76ABCE7452}"/>
              </a:ext>
            </a:extLst>
          </p:cNvPr>
          <p:cNvSpPr txBox="1"/>
          <p:nvPr/>
        </p:nvSpPr>
        <p:spPr>
          <a:xfrm>
            <a:off x="746113" y="2149242"/>
            <a:ext cx="286508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000" b="1" i="0" u="none" strike="noStrike" kern="1200" cap="none" spc="0" baseline="0">
                <a:solidFill>
                  <a:srgbClr val="000000"/>
                </a:solidFill>
                <a:uFillTx/>
                <a:latin typeface="Calibri"/>
                <a:ea typeface="Calibri"/>
                <a:cs typeface="Calibri"/>
              </a:rPr>
              <a:t>EUROPOS PROJEKTAS</a:t>
            </a:r>
            <a:endParaRPr lang="en-IE" sz="1800" b="0" i="0" u="none" strike="noStrike" kern="1200" cap="none" spc="0" baseline="0">
              <a:solidFill>
                <a:srgbClr val="000000"/>
              </a:solidFill>
              <a:uFillTx/>
              <a:latin typeface="Calibri"/>
            </a:endParaRPr>
          </a:p>
        </p:txBody>
      </p:sp>
      <p:sp>
        <p:nvSpPr>
          <p:cNvPr id="13" name="TextBox 12">
            <a:extLst>
              <a:ext uri="{FF2B5EF4-FFF2-40B4-BE49-F238E27FC236}">
                <a16:creationId xmlns:a16="http://schemas.microsoft.com/office/drawing/2014/main" id="{EF0B153C-A6BE-A60D-80AD-C7BB6091C7BF}"/>
              </a:ext>
            </a:extLst>
          </p:cNvPr>
          <p:cNvSpPr txBox="1"/>
          <p:nvPr/>
        </p:nvSpPr>
        <p:spPr>
          <a:xfrm>
            <a:off x="771991" y="3012152"/>
            <a:ext cx="2865089"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KĄ VEIKIA ES?</a:t>
            </a:r>
          </a:p>
        </p:txBody>
      </p:sp>
      <p:sp>
        <p:nvSpPr>
          <p:cNvPr id="14" name="TextBox 13">
            <a:extLst>
              <a:ext uri="{FF2B5EF4-FFF2-40B4-BE49-F238E27FC236}">
                <a16:creationId xmlns:a16="http://schemas.microsoft.com/office/drawing/2014/main" id="{5D179D30-7387-2C38-ECDB-234197E00491}"/>
              </a:ext>
            </a:extLst>
          </p:cNvPr>
          <p:cNvSpPr txBox="1"/>
          <p:nvPr/>
        </p:nvSpPr>
        <p:spPr>
          <a:xfrm>
            <a:off x="746113" y="3777166"/>
            <a:ext cx="3229697"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KAIP VEIKIA ES?</a:t>
            </a:r>
          </a:p>
        </p:txBody>
      </p:sp>
      <p:sp>
        <p:nvSpPr>
          <p:cNvPr id="15" name="TextBox 14">
            <a:extLst>
              <a:ext uri="{FF2B5EF4-FFF2-40B4-BE49-F238E27FC236}">
                <a16:creationId xmlns:a16="http://schemas.microsoft.com/office/drawing/2014/main" id="{114DE2B3-A303-9914-1B91-1247BE0BCE81}"/>
              </a:ext>
            </a:extLst>
          </p:cNvPr>
          <p:cNvSpPr txBox="1"/>
          <p:nvPr/>
        </p:nvSpPr>
        <p:spPr>
          <a:xfrm>
            <a:off x="746113" y="4447303"/>
            <a:ext cx="2865089"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KUR GALĖČIAU SUŽINOTI DAUGIAU?</a:t>
            </a:r>
          </a:p>
        </p:txBody>
      </p:sp>
      <p:sp>
        <p:nvSpPr>
          <p:cNvPr id="16" name="TextBox 15">
            <a:extLst>
              <a:ext uri="{FF2B5EF4-FFF2-40B4-BE49-F238E27FC236}">
                <a16:creationId xmlns:a16="http://schemas.microsoft.com/office/drawing/2014/main" id="{834E9F0E-6719-A4A2-D8AC-7C279506F83A}"/>
              </a:ext>
            </a:extLst>
          </p:cNvPr>
          <p:cNvSpPr txBox="1"/>
          <p:nvPr/>
        </p:nvSpPr>
        <p:spPr>
          <a:xfrm>
            <a:off x="990596" y="5577840"/>
            <a:ext cx="2698275" cy="3810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6">
            <a:extLst>
              <a:ext uri="{FF2B5EF4-FFF2-40B4-BE49-F238E27FC236}">
                <a16:creationId xmlns:a16="http://schemas.microsoft.com/office/drawing/2014/main" id="{78486F9B-2B38-E53F-3731-421654586F21}"/>
              </a:ext>
            </a:extLst>
          </p:cNvPr>
          <p:cNvSpPr txBox="1"/>
          <p:nvPr/>
        </p:nvSpPr>
        <p:spPr>
          <a:xfrm>
            <a:off x="746113" y="5449567"/>
            <a:ext cx="2698275"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2000" b="1" i="0" u="none" strike="noStrike" kern="1200" cap="none" spc="0" baseline="0">
                <a:solidFill>
                  <a:srgbClr val="000000"/>
                </a:solidFill>
                <a:uFillTx/>
                <a:latin typeface="Calibri"/>
              </a:rPr>
              <a:t>PALAIKYKIME RYŠĮ!</a:t>
            </a:r>
          </a:p>
        </p:txBody>
      </p:sp>
      <p:sp>
        <p:nvSpPr>
          <p:cNvPr id="18" name="TextBox 17">
            <a:extLst>
              <a:ext uri="{FF2B5EF4-FFF2-40B4-BE49-F238E27FC236}">
                <a16:creationId xmlns:a16="http://schemas.microsoft.com/office/drawing/2014/main" id="{0E744D6E-CC7C-155D-64BF-5ECAA8C73EDD}"/>
              </a:ext>
            </a:extLst>
          </p:cNvPr>
          <p:cNvSpPr txBox="1"/>
          <p:nvPr/>
        </p:nvSpPr>
        <p:spPr>
          <a:xfrm>
            <a:off x="8366760" y="0"/>
            <a:ext cx="1082036"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9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484F4D-A43E-A08E-FFBA-C809F32D5D83}"/>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E6916272-139D-EEEB-234E-A49D3DDEB905}"/>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973EAAD5-2E37-92DC-5C2E-3E88EF545F64}"/>
              </a:ext>
            </a:extLst>
          </p:cNvPr>
          <p:cNvSpPr/>
          <p:nvPr/>
        </p:nvSpPr>
        <p:spPr>
          <a:xfrm>
            <a:off x="0" y="0"/>
            <a:ext cx="9144000" cy="6858000"/>
          </a:xfrm>
          <a:prstGeom prst="rect">
            <a:avLst/>
          </a:prstGeom>
          <a:solidFill>
            <a:srgbClr val="CF353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5" name="Larme 4">
            <a:extLst>
              <a:ext uri="{FF2B5EF4-FFF2-40B4-BE49-F238E27FC236}">
                <a16:creationId xmlns:a16="http://schemas.microsoft.com/office/drawing/2014/main" id="{F672386B-4965-CF07-E461-CA077E383FE7}"/>
              </a:ext>
            </a:extLst>
          </p:cNvPr>
          <p:cNvSpPr/>
          <p:nvPr/>
        </p:nvSpPr>
        <p:spPr>
          <a:xfrm rot="5400013">
            <a:off x="964691" y="2376279"/>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35805C7E-776E-CF2D-5330-8A08BA86615A}"/>
              </a:ext>
            </a:extLst>
          </p:cNvPr>
          <p:cNvSpPr txBox="1"/>
          <p:nvPr/>
        </p:nvSpPr>
        <p:spPr>
          <a:xfrm>
            <a:off x="0" y="2465478"/>
            <a:ext cx="7665716"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KĄ VEIKIA ES?</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A92FD924-1AA0-088E-6EDC-D6C46D8A0154}"/>
              </a:ext>
            </a:extLst>
          </p:cNvPr>
          <p:cNvPicPr>
            <a:picLocks noChangeAspect="1"/>
          </p:cNvPicPr>
          <p:nvPr/>
        </p:nvPicPr>
        <p:blipFill>
          <a:blip r:embed="rId2"/>
          <a:stretch>
            <a:fillRect/>
          </a:stretch>
        </p:blipFill>
        <p:spPr>
          <a:xfrm>
            <a:off x="5626102" y="3836401"/>
            <a:ext cx="2783031" cy="667923"/>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70">
    <p:bg>
      <p:bgPr>
        <a:solidFill>
          <a:srgbClr val="FFFFFF">
            <a:alpha val="93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7240DA-C896-96C6-E3A8-C652044D2F5A}"/>
              </a:ext>
            </a:extLst>
          </p:cNvPr>
          <p:cNvPicPr>
            <a:picLocks noChangeAspect="1"/>
          </p:cNvPicPr>
          <p:nvPr/>
        </p:nvPicPr>
        <p:blipFill>
          <a:blip r:embed="rId2"/>
          <a:stretch>
            <a:fillRect/>
          </a:stretch>
        </p:blipFill>
        <p:spPr>
          <a:xfrm>
            <a:off x="0" y="0"/>
            <a:ext cx="9144000" cy="6858000"/>
          </a:xfrm>
          <a:prstGeom prst="rect">
            <a:avLst/>
          </a:prstGeom>
          <a:noFill/>
          <a:ln cap="flat">
            <a:noFill/>
          </a:ln>
        </p:spPr>
      </p:pic>
      <p:sp>
        <p:nvSpPr>
          <p:cNvPr id="3" name="Teardrop 2">
            <a:extLst>
              <a:ext uri="{FF2B5EF4-FFF2-40B4-BE49-F238E27FC236}">
                <a16:creationId xmlns:a16="http://schemas.microsoft.com/office/drawing/2014/main" id="{4E497A03-75B7-6C12-17C2-EDF85056BED8}"/>
              </a:ext>
            </a:extLst>
          </p:cNvPr>
          <p:cNvSpPr/>
          <p:nvPr/>
        </p:nvSpPr>
        <p:spPr>
          <a:xfrm rot="5400013">
            <a:off x="138111" y="4764"/>
            <a:ext cx="5153028" cy="5429250"/>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6DAAB328-B077-C4DD-2D66-868FB49888D4}"/>
              </a:ext>
            </a:extLst>
          </p:cNvPr>
          <p:cNvSpPr txBox="1"/>
          <p:nvPr/>
        </p:nvSpPr>
        <p:spPr>
          <a:xfrm>
            <a:off x="595310" y="1134340"/>
            <a:ext cx="4238628" cy="317009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5000" b="1" i="0" u="none" strike="noStrike" kern="1200" cap="none" spc="0" baseline="0">
                <a:solidFill>
                  <a:srgbClr val="FFFFFF"/>
                </a:solidFill>
                <a:uFillTx/>
                <a:latin typeface="Calibri"/>
              </a:rPr>
              <a:t>KĄ EUROPOS SĄJUNGA DARO JŪSŲ LABUI?</a:t>
            </a:r>
            <a:endParaRPr lang="en-IE" sz="4800" b="0" i="0" u="none" strike="noStrike" kern="1200" cap="none" spc="0" baseline="0">
              <a:solidFill>
                <a:srgbClr val="000000"/>
              </a:solidFill>
              <a:uFillTx/>
              <a:latin typeface="Calibri"/>
            </a:endParaRPr>
          </a:p>
        </p:txBody>
      </p:sp>
      <p:sp>
        <p:nvSpPr>
          <p:cNvPr id="5" name="TextBox 4">
            <a:extLst>
              <a:ext uri="{FF2B5EF4-FFF2-40B4-BE49-F238E27FC236}">
                <a16:creationId xmlns:a16="http://schemas.microsoft.com/office/drawing/2014/main" id="{32F7FBC0-8AC9-3282-C510-91E01D99515F}"/>
              </a:ext>
            </a:extLst>
          </p:cNvPr>
          <p:cNvSpPr txBox="1"/>
          <p:nvPr/>
        </p:nvSpPr>
        <p:spPr>
          <a:xfrm>
            <a:off x="8351516" y="-9528"/>
            <a:ext cx="13411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name="Slide151">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231CB-69DA-325C-2073-F089972DC46F}"/>
              </a:ext>
            </a:extLst>
          </p:cNvPr>
          <p:cNvSpPr txBox="1">
            <a:spLocks noGrp="1"/>
          </p:cNvSpPr>
          <p:nvPr>
            <p:ph type="title"/>
          </p:nvPr>
        </p:nvSpPr>
        <p:spPr>
          <a:xfrm>
            <a:off x="798198" y="406651"/>
            <a:ext cx="8345801" cy="995424"/>
          </a:xfrm>
        </p:spPr>
        <p:txBody>
          <a:bodyPr/>
          <a:lstStyle/>
          <a:p>
            <a:pPr lvl="0"/>
            <a:r>
              <a:rPr lang="fr-FR" sz="2600" b="1">
                <a:solidFill>
                  <a:srgbClr val="C00000"/>
                </a:solidFill>
                <a:latin typeface="TrebuchetMS-Bold"/>
              </a:rPr>
              <a:t>     </a:t>
            </a:r>
            <a:br>
              <a:rPr lang="fr-FR" sz="2600" b="1">
                <a:solidFill>
                  <a:srgbClr val="C00000"/>
                </a:solidFill>
                <a:latin typeface="TrebuchetMS-Bold"/>
              </a:rPr>
            </a:br>
            <a:r>
              <a:rPr lang="pt-BR" sz="2600" b="1">
                <a:solidFill>
                  <a:srgbClr val="C00000"/>
                </a:solidFill>
                <a:latin typeface="Calibri"/>
              </a:rPr>
              <a:t>STUDIJOS, DARBAS IR SAVANORIŠKA VEIKLA</a:t>
            </a:r>
            <a:br>
              <a:rPr lang="fr-FR" sz="2600" b="1">
                <a:solidFill>
                  <a:srgbClr val="C00000"/>
                </a:solidFill>
                <a:latin typeface="TrebuchetMS-Bold"/>
              </a:rPr>
            </a:br>
            <a:br>
              <a:rPr lang="fr-FR" sz="2600" b="1">
                <a:solidFill>
                  <a:srgbClr val="C00000"/>
                </a:solidFill>
                <a:latin typeface="TrebuchetMS-Bold"/>
              </a:rPr>
            </a:br>
            <a:endParaRPr lang="en-IE" sz="2400"/>
          </a:p>
        </p:txBody>
      </p:sp>
      <p:grpSp>
        <p:nvGrpSpPr>
          <p:cNvPr id="3" name="Content Placeholder 3">
            <a:extLst>
              <a:ext uri="{FF2B5EF4-FFF2-40B4-BE49-F238E27FC236}">
                <a16:creationId xmlns:a16="http://schemas.microsoft.com/office/drawing/2014/main" id="{4CB5F1A2-E6A8-59B8-72D5-2FA13843A0EC}"/>
              </a:ext>
            </a:extLst>
          </p:cNvPr>
          <p:cNvGrpSpPr/>
          <p:nvPr/>
        </p:nvGrpSpPr>
        <p:grpSpPr>
          <a:xfrm>
            <a:off x="1562243" y="1493516"/>
            <a:ext cx="6019513" cy="4641897"/>
            <a:chOff x="1562243" y="1493516"/>
            <a:chExt cx="6019513" cy="4641897"/>
          </a:xfrm>
        </p:grpSpPr>
        <p:sp>
          <p:nvSpPr>
            <p:cNvPr id="4" name="Rectangle 3">
              <a:extLst>
                <a:ext uri="{FF2B5EF4-FFF2-40B4-BE49-F238E27FC236}">
                  <a16:creationId xmlns:a16="http://schemas.microsoft.com/office/drawing/2014/main" id="{F968AC50-7B97-68BF-A261-5800A2B73E36}"/>
                </a:ext>
              </a:extLst>
            </p:cNvPr>
            <p:cNvSpPr/>
            <p:nvPr/>
          </p:nvSpPr>
          <p:spPr>
            <a:xfrm>
              <a:off x="1611767" y="1493516"/>
              <a:ext cx="2658316" cy="1964487"/>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0FAD46F6-1DAA-804E-5473-433D6A72771B}"/>
                </a:ext>
              </a:extLst>
            </p:cNvPr>
            <p:cNvSpPr/>
            <p:nvPr/>
          </p:nvSpPr>
          <p:spPr>
            <a:xfrm>
              <a:off x="2099562" y="3143350"/>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lt-LT" sz="1700" b="0" i="0" u="none" strike="noStrike" kern="1200" cap="none" spc="0" baseline="0">
                  <a:solidFill>
                    <a:srgbClr val="FFFFFF"/>
                  </a:solidFill>
                  <a:uFillTx/>
                  <a:latin typeface="Calibri"/>
                </a:rPr>
                <a:t>Jaunimo garantijų sistema</a:t>
              </a:r>
              <a:endParaRPr lang="en-US" sz="1700" b="0" i="0" u="none" strike="noStrike" kern="1200" cap="none" spc="0" baseline="0">
                <a:solidFill>
                  <a:srgbClr val="FFFFFF"/>
                </a:solidFill>
                <a:uFillTx/>
                <a:latin typeface="Calibri"/>
              </a:endParaRPr>
            </a:p>
          </p:txBody>
        </p:sp>
        <p:sp>
          <p:nvSpPr>
            <p:cNvPr id="6" name="Rectangle 5">
              <a:extLst>
                <a:ext uri="{FF2B5EF4-FFF2-40B4-BE49-F238E27FC236}">
                  <a16:creationId xmlns:a16="http://schemas.microsoft.com/office/drawing/2014/main" id="{D82CBE3A-15BE-EE90-8C38-A84F70315834}"/>
                </a:ext>
              </a:extLst>
            </p:cNvPr>
            <p:cNvSpPr/>
            <p:nvPr/>
          </p:nvSpPr>
          <p:spPr>
            <a:xfrm>
              <a:off x="4753764" y="1535067"/>
              <a:ext cx="2658316" cy="1964487"/>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FC13FE9A-EBE8-5A7F-7DAC-A36DF044B53D}"/>
                </a:ext>
              </a:extLst>
            </p:cNvPr>
            <p:cNvSpPr/>
            <p:nvPr/>
          </p:nvSpPr>
          <p:spPr>
            <a:xfrm>
              <a:off x="5291084" y="3143350"/>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700" b="0" i="0" u="none" strike="noStrike" kern="1200" cap="none" spc="0" baseline="0">
                  <a:solidFill>
                    <a:srgbClr val="FFFFFF"/>
                  </a:solidFill>
                  <a:uFillTx/>
                  <a:latin typeface="Calibri"/>
                </a:rPr>
                <a:t>EURES</a:t>
              </a:r>
            </a:p>
          </p:txBody>
        </p:sp>
        <p:sp>
          <p:nvSpPr>
            <p:cNvPr id="8" name="Rectangle 7">
              <a:extLst>
                <a:ext uri="{FF2B5EF4-FFF2-40B4-BE49-F238E27FC236}">
                  <a16:creationId xmlns:a16="http://schemas.microsoft.com/office/drawing/2014/main" id="{54F108D6-D9A0-2AEC-5315-AA40ECC31624}"/>
                </a:ext>
              </a:extLst>
            </p:cNvPr>
            <p:cNvSpPr/>
            <p:nvPr/>
          </p:nvSpPr>
          <p:spPr>
            <a:xfrm>
              <a:off x="1562243" y="3976643"/>
              <a:ext cx="2658316" cy="1964487"/>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DE31B94A-2E06-DFEE-EFFA-B0F273E85931}"/>
                </a:ext>
              </a:extLst>
            </p:cNvPr>
            <p:cNvSpPr/>
            <p:nvPr/>
          </p:nvSpPr>
          <p:spPr>
            <a:xfrm>
              <a:off x="2099562" y="5584926"/>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700" b="0" i="0" u="none" strike="noStrike" kern="1200" cap="none" spc="0" baseline="0">
                  <a:solidFill>
                    <a:srgbClr val="FFFFFF"/>
                  </a:solidFill>
                  <a:uFillTx/>
                  <a:latin typeface="Calibri"/>
                </a:rPr>
                <a:t>ERASMUS+</a:t>
              </a:r>
            </a:p>
          </p:txBody>
        </p:sp>
        <p:sp>
          <p:nvSpPr>
            <p:cNvPr id="10" name="Rectangle 9">
              <a:extLst>
                <a:ext uri="{FF2B5EF4-FFF2-40B4-BE49-F238E27FC236}">
                  <a16:creationId xmlns:a16="http://schemas.microsoft.com/office/drawing/2014/main" id="{C0EAD6A8-44E6-801B-0F54-BEC12FFE7155}"/>
                </a:ext>
              </a:extLst>
            </p:cNvPr>
            <p:cNvSpPr/>
            <p:nvPr/>
          </p:nvSpPr>
          <p:spPr>
            <a:xfrm>
              <a:off x="4753764" y="3976643"/>
              <a:ext cx="2658316" cy="1964487"/>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2C38C07D-8F54-CEEE-ADEC-3D8CC0362C4A}"/>
                </a:ext>
              </a:extLst>
            </p:cNvPr>
            <p:cNvSpPr/>
            <p:nvPr/>
          </p:nvSpPr>
          <p:spPr>
            <a:xfrm>
              <a:off x="5291084" y="5584926"/>
              <a:ext cx="2290672" cy="550487"/>
            </a:xfrm>
            <a:custGeom>
              <a:avLst/>
              <a:gdLst>
                <a:gd name="f0" fmla="val 10800000"/>
                <a:gd name="f1" fmla="val 5400000"/>
                <a:gd name="f2" fmla="val 180"/>
                <a:gd name="f3" fmla="val w"/>
                <a:gd name="f4" fmla="val h"/>
                <a:gd name="f5" fmla="val 0"/>
                <a:gd name="f6" fmla="val 2290675"/>
                <a:gd name="f7" fmla="val 550487"/>
                <a:gd name="f8" fmla="+- 0 0 -90"/>
                <a:gd name="f9" fmla="*/ f3 1 2290675"/>
                <a:gd name="f10" fmla="*/ f4 1 550487"/>
                <a:gd name="f11" fmla="+- f7 0 f5"/>
                <a:gd name="f12" fmla="+- f6 0 f5"/>
                <a:gd name="f13" fmla="*/ f8 f0 1"/>
                <a:gd name="f14" fmla="*/ f12 1 2290675"/>
                <a:gd name="f15" fmla="*/ f11 1 550487"/>
                <a:gd name="f16" fmla="*/ 0 f12 1"/>
                <a:gd name="f17" fmla="*/ 0 f11 1"/>
                <a:gd name="f18" fmla="*/ 2290675 f12 1"/>
                <a:gd name="f19" fmla="*/ 550487 f11 1"/>
                <a:gd name="f20" fmla="*/ f13 1 f2"/>
                <a:gd name="f21" fmla="*/ f16 1 2290675"/>
                <a:gd name="f22" fmla="*/ f17 1 550487"/>
                <a:gd name="f23" fmla="*/ f18 1 2290675"/>
                <a:gd name="f24" fmla="*/ f19 1 550487"/>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290675" h="550487">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2388" tIns="32388" rIns="32388" bIns="32388" anchor="ctr" anchorCtr="1" compatLnSpc="1">
              <a:noAutofit/>
            </a:bodyPr>
            <a:lstStyle/>
            <a:p>
              <a:pPr marL="0" marR="0" lvl="0" indent="0" algn="ctr" defTabSz="755651"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lt-LT" sz="1700" b="0" i="0" u="none" strike="noStrike" kern="1200" cap="none" spc="0" baseline="0">
                  <a:solidFill>
                    <a:srgbClr val="FFFFFF"/>
                  </a:solidFill>
                  <a:uFillTx/>
                  <a:latin typeface="Calibri"/>
                </a:rPr>
                <a:t>Europos solidarumo korpusas</a:t>
              </a:r>
              <a:endParaRPr lang="en-US" sz="1700" b="0" i="0" u="none" strike="noStrike" kern="1200" cap="none" spc="0" baseline="0">
                <a:solidFill>
                  <a:srgbClr val="FFFFFF"/>
                </a:solidFill>
                <a:uFillTx/>
                <a:latin typeface="Calibri"/>
              </a:endParaRPr>
            </a:p>
          </p:txBody>
        </p:sp>
      </p:grpSp>
      <p:sp>
        <p:nvSpPr>
          <p:cNvPr id="12" name="Larme 13">
            <a:extLst>
              <a:ext uri="{FF2B5EF4-FFF2-40B4-BE49-F238E27FC236}">
                <a16:creationId xmlns:a16="http://schemas.microsoft.com/office/drawing/2014/main" id="{AA52BFD0-EBE5-DEA5-1B1B-2BE7A2E7337B}"/>
              </a:ext>
            </a:extLst>
          </p:cNvPr>
          <p:cNvSpPr/>
          <p:nvPr/>
        </p:nvSpPr>
        <p:spPr>
          <a:xfrm rot="5400013">
            <a:off x="205379" y="30779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Rectangle 6">
            <a:extLst>
              <a:ext uri="{FF2B5EF4-FFF2-40B4-BE49-F238E27FC236}">
                <a16:creationId xmlns:a16="http://schemas.microsoft.com/office/drawing/2014/main" id="{7ED61AE0-C613-0602-2989-EBD386ACB7EE}"/>
              </a:ext>
            </a:extLst>
          </p:cNvPr>
          <p:cNvSpPr/>
          <p:nvPr/>
        </p:nvSpPr>
        <p:spPr>
          <a:xfrm>
            <a:off x="3473439" y="147649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4" name="Rectangle 7">
            <a:extLst>
              <a:ext uri="{FF2B5EF4-FFF2-40B4-BE49-F238E27FC236}">
                <a16:creationId xmlns:a16="http://schemas.microsoft.com/office/drawing/2014/main" id="{7DB40078-1B81-AA10-0AD8-13A308642A71}"/>
              </a:ext>
            </a:extLst>
          </p:cNvPr>
          <p:cNvSpPr/>
          <p:nvPr/>
        </p:nvSpPr>
        <p:spPr>
          <a:xfrm>
            <a:off x="6617019" y="152221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Rectangle 9">
            <a:extLst>
              <a:ext uri="{FF2B5EF4-FFF2-40B4-BE49-F238E27FC236}">
                <a16:creationId xmlns:a16="http://schemas.microsoft.com/office/drawing/2014/main" id="{8682A2BC-52E5-5479-C148-00AE1CEF5B52}"/>
              </a:ext>
            </a:extLst>
          </p:cNvPr>
          <p:cNvSpPr/>
          <p:nvPr/>
        </p:nvSpPr>
        <p:spPr>
          <a:xfrm>
            <a:off x="6617019" y="3941923"/>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10">
            <a:extLst>
              <a:ext uri="{FF2B5EF4-FFF2-40B4-BE49-F238E27FC236}">
                <a16:creationId xmlns:a16="http://schemas.microsoft.com/office/drawing/2014/main" id="{89809DF0-3157-0E85-05BD-44E9CFB6A8A4}"/>
              </a:ext>
            </a:extLst>
          </p:cNvPr>
          <p:cNvSpPr/>
          <p:nvPr/>
        </p:nvSpPr>
        <p:spPr>
          <a:xfrm>
            <a:off x="3459476" y="3941923"/>
            <a:ext cx="868680"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TextBox 11">
            <a:extLst>
              <a:ext uri="{FF2B5EF4-FFF2-40B4-BE49-F238E27FC236}">
                <a16:creationId xmlns:a16="http://schemas.microsoft.com/office/drawing/2014/main" id="{369FC629-0E28-835C-0B7C-373C13E7D8BE}"/>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KĄ VEIKIA ES?</a:t>
            </a:r>
          </a:p>
        </p:txBody>
      </p:sp>
      <p:cxnSp>
        <p:nvCxnSpPr>
          <p:cNvPr id="18" name="Connecteur droit 10">
            <a:extLst>
              <a:ext uri="{FF2B5EF4-FFF2-40B4-BE49-F238E27FC236}">
                <a16:creationId xmlns:a16="http://schemas.microsoft.com/office/drawing/2014/main" id="{37795E9D-36CB-3704-28E9-E794495677DC}"/>
              </a:ext>
            </a:extLst>
          </p:cNvPr>
          <p:cNvCxnSpPr/>
          <p:nvPr/>
        </p:nvCxnSpPr>
        <p:spPr>
          <a:xfrm>
            <a:off x="8897779" y="5607503"/>
            <a:ext cx="246221" cy="0"/>
          </a:xfrm>
          <a:prstGeom prst="straightConnector1">
            <a:avLst/>
          </a:prstGeom>
          <a:noFill/>
          <a:ln w="12701" cap="flat">
            <a:solidFill>
              <a:srgbClr val="C00000"/>
            </a:solidFill>
            <a:prstDash val="solid"/>
            <a:miter/>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52">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F2A61-88C0-8CA4-4282-9C30B18FD4EF}"/>
              </a:ext>
            </a:extLst>
          </p:cNvPr>
          <p:cNvSpPr txBox="1">
            <a:spLocks noGrp="1"/>
          </p:cNvSpPr>
          <p:nvPr>
            <p:ph type="title"/>
          </p:nvPr>
        </p:nvSpPr>
        <p:spPr>
          <a:xfrm>
            <a:off x="967736" y="437128"/>
            <a:ext cx="8176263" cy="858264"/>
          </a:xfrm>
        </p:spPr>
        <p:txBody>
          <a:bodyPr/>
          <a:lstStyle/>
          <a:p>
            <a:pPr lvl="0"/>
            <a:r>
              <a:rPr lang="fr-FR" sz="2600" b="1">
                <a:solidFill>
                  <a:srgbClr val="C00000"/>
                </a:solidFill>
                <a:latin typeface="TrebuchetMS-Bold"/>
              </a:rPr>
              <a:t>    </a:t>
            </a:r>
            <a:br>
              <a:rPr lang="fr-FR" sz="2600" b="1">
                <a:solidFill>
                  <a:srgbClr val="C00000"/>
                </a:solidFill>
                <a:latin typeface="TrebuchetMS-Bold"/>
              </a:rPr>
            </a:br>
            <a:r>
              <a:rPr lang="fr-FR" sz="2600" b="1">
                <a:solidFill>
                  <a:srgbClr val="C00000"/>
                </a:solidFill>
                <a:latin typeface="Calibri"/>
              </a:rPr>
              <a:t>KELIONĖS</a:t>
            </a:r>
            <a:br>
              <a:rPr lang="fr-FR" sz="2600" b="1">
                <a:solidFill>
                  <a:srgbClr val="C00000"/>
                </a:solidFill>
                <a:latin typeface="TrebuchetMS-Bold"/>
              </a:rPr>
            </a:br>
            <a:br>
              <a:rPr lang="fr-FR" sz="2600" b="1">
                <a:solidFill>
                  <a:srgbClr val="C00000"/>
                </a:solidFill>
                <a:latin typeface="TrebuchetMS-Bold"/>
              </a:rPr>
            </a:br>
            <a:endParaRPr lang="en-IE" sz="2400"/>
          </a:p>
        </p:txBody>
      </p:sp>
      <p:grpSp>
        <p:nvGrpSpPr>
          <p:cNvPr id="3" name="Content Placeholder 3">
            <a:extLst>
              <a:ext uri="{FF2B5EF4-FFF2-40B4-BE49-F238E27FC236}">
                <a16:creationId xmlns:a16="http://schemas.microsoft.com/office/drawing/2014/main" id="{33D79276-9898-874D-41CA-5FF006C013D9}"/>
              </a:ext>
            </a:extLst>
          </p:cNvPr>
          <p:cNvGrpSpPr/>
          <p:nvPr/>
        </p:nvGrpSpPr>
        <p:grpSpPr>
          <a:xfrm>
            <a:off x="632033" y="1623773"/>
            <a:ext cx="7879933" cy="3980968"/>
            <a:chOff x="632033" y="1623773"/>
            <a:chExt cx="7879933" cy="3980968"/>
          </a:xfrm>
        </p:grpSpPr>
        <p:sp>
          <p:nvSpPr>
            <p:cNvPr id="4" name="Rectangle 3">
              <a:extLst>
                <a:ext uri="{FF2B5EF4-FFF2-40B4-BE49-F238E27FC236}">
                  <a16:creationId xmlns:a16="http://schemas.microsoft.com/office/drawing/2014/main" id="{4DF34D8A-8328-A554-722F-08341192C5BE}"/>
                </a:ext>
              </a:extLst>
            </p:cNvPr>
            <p:cNvSpPr/>
            <p:nvPr/>
          </p:nvSpPr>
          <p:spPr>
            <a:xfrm>
              <a:off x="632033" y="1623773"/>
              <a:ext cx="2289739" cy="1729029"/>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10319BA5-1528-8F13-5613-513102A33936}"/>
                </a:ext>
              </a:extLst>
            </p:cNvPr>
            <p:cNvSpPr/>
            <p:nvPr/>
          </p:nvSpPr>
          <p:spPr>
            <a:xfrm>
              <a:off x="1094856" y="3027532"/>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Calibri"/>
                </a:rPr>
                <a:t>„Discover EU“</a:t>
              </a:r>
            </a:p>
          </p:txBody>
        </p:sp>
        <p:sp>
          <p:nvSpPr>
            <p:cNvPr id="6" name="Rectangle 5">
              <a:extLst>
                <a:ext uri="{FF2B5EF4-FFF2-40B4-BE49-F238E27FC236}">
                  <a16:creationId xmlns:a16="http://schemas.microsoft.com/office/drawing/2014/main" id="{F7839E20-1C77-34A0-AF2D-1490520CB860}"/>
                </a:ext>
              </a:extLst>
            </p:cNvPr>
            <p:cNvSpPr/>
            <p:nvPr/>
          </p:nvSpPr>
          <p:spPr>
            <a:xfrm>
              <a:off x="3354055" y="1633008"/>
              <a:ext cx="2289739" cy="1692106"/>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141E72D5-D357-0AEC-C326-5351B57BD4C5}"/>
                </a:ext>
              </a:extLst>
            </p:cNvPr>
            <p:cNvSpPr/>
            <p:nvPr/>
          </p:nvSpPr>
          <p:spPr>
            <a:xfrm>
              <a:off x="3816870" y="3018306"/>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Calibri"/>
                </a:rPr>
                <a:t>Nemokamas tarptinklinis ryšys</a:t>
              </a:r>
            </a:p>
          </p:txBody>
        </p:sp>
        <p:sp>
          <p:nvSpPr>
            <p:cNvPr id="8" name="Rectangle 7">
              <a:extLst>
                <a:ext uri="{FF2B5EF4-FFF2-40B4-BE49-F238E27FC236}">
                  <a16:creationId xmlns:a16="http://schemas.microsoft.com/office/drawing/2014/main" id="{C64FDE1D-08E6-1A96-D3E9-56345351E830}"/>
                </a:ext>
              </a:extLst>
            </p:cNvPr>
            <p:cNvSpPr/>
            <p:nvPr/>
          </p:nvSpPr>
          <p:spPr>
            <a:xfrm>
              <a:off x="6076069" y="1633008"/>
              <a:ext cx="2289739" cy="1692106"/>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63145E9A-B14B-B7FE-3E15-70F6EC2B9051}"/>
                </a:ext>
              </a:extLst>
            </p:cNvPr>
            <p:cNvSpPr/>
            <p:nvPr/>
          </p:nvSpPr>
          <p:spPr>
            <a:xfrm>
              <a:off x="6538892" y="3018306"/>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Calibri"/>
                </a:rPr>
                <a:t>Sveikatos priežiūros paslaugos</a:t>
              </a:r>
            </a:p>
          </p:txBody>
        </p:sp>
        <p:sp>
          <p:nvSpPr>
            <p:cNvPr id="10" name="Rectangle 9">
              <a:extLst>
                <a:ext uri="{FF2B5EF4-FFF2-40B4-BE49-F238E27FC236}">
                  <a16:creationId xmlns:a16="http://schemas.microsoft.com/office/drawing/2014/main" id="{BC5483D8-0113-B509-6CF6-BF2F2C0C8DAB}"/>
                </a:ext>
              </a:extLst>
            </p:cNvPr>
            <p:cNvSpPr/>
            <p:nvPr/>
          </p:nvSpPr>
          <p:spPr>
            <a:xfrm>
              <a:off x="1993044" y="3745281"/>
              <a:ext cx="2289739" cy="1692106"/>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DBB2D936-2D49-E9F1-0FB6-43E82357DAEA}"/>
                </a:ext>
              </a:extLst>
            </p:cNvPr>
            <p:cNvSpPr/>
            <p:nvPr/>
          </p:nvSpPr>
          <p:spPr>
            <a:xfrm>
              <a:off x="2455868" y="5130579"/>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lt-LT" sz="1400" b="0" i="0" u="none" strike="noStrike" kern="1200" cap="none" spc="0" baseline="0">
                  <a:solidFill>
                    <a:srgbClr val="FFFFFF"/>
                  </a:solidFill>
                  <a:uFillTx/>
                  <a:latin typeface="Calibri"/>
                </a:rPr>
                <a:t>Keleivių teisės</a:t>
              </a:r>
              <a:endParaRPr lang="en-US" sz="1400" b="0" i="0" u="none" strike="noStrike" kern="1200" cap="none" spc="0" baseline="0">
                <a:solidFill>
                  <a:srgbClr val="FFFFFF"/>
                </a:solidFill>
                <a:uFillTx/>
                <a:latin typeface="Calibri"/>
              </a:endParaRPr>
            </a:p>
          </p:txBody>
        </p:sp>
        <p:sp>
          <p:nvSpPr>
            <p:cNvPr id="12" name="Rectangle 11">
              <a:extLst>
                <a:ext uri="{FF2B5EF4-FFF2-40B4-BE49-F238E27FC236}">
                  <a16:creationId xmlns:a16="http://schemas.microsoft.com/office/drawing/2014/main" id="{27A6D4BC-F186-C60D-27DC-3BF3E7E19FD6}"/>
                </a:ext>
              </a:extLst>
            </p:cNvPr>
            <p:cNvSpPr/>
            <p:nvPr/>
          </p:nvSpPr>
          <p:spPr>
            <a:xfrm>
              <a:off x="4715057" y="3745281"/>
              <a:ext cx="2289739" cy="1692106"/>
            </a:xfrm>
            <a:prstGeom prst="rect">
              <a:avLst/>
            </a:prstGeom>
            <a:blipFill>
              <a:blip r:embed="rId7">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2F47C7CB-0D61-029A-6DBB-F0954E9B1F61}"/>
                </a:ext>
              </a:extLst>
            </p:cNvPr>
            <p:cNvSpPr/>
            <p:nvPr/>
          </p:nvSpPr>
          <p:spPr>
            <a:xfrm>
              <a:off x="5177881" y="5130579"/>
              <a:ext cx="1973074" cy="474162"/>
            </a:xfrm>
            <a:custGeom>
              <a:avLst/>
              <a:gdLst>
                <a:gd name="f0" fmla="val 10800000"/>
                <a:gd name="f1" fmla="val 5400000"/>
                <a:gd name="f2" fmla="val 180"/>
                <a:gd name="f3" fmla="val w"/>
                <a:gd name="f4" fmla="val h"/>
                <a:gd name="f5" fmla="val 0"/>
                <a:gd name="f6" fmla="val 1973073"/>
                <a:gd name="f7" fmla="val 474162"/>
                <a:gd name="f8" fmla="+- 0 0 -90"/>
                <a:gd name="f9" fmla="*/ f3 1 1973073"/>
                <a:gd name="f10" fmla="*/ f4 1 474162"/>
                <a:gd name="f11" fmla="+- f7 0 f5"/>
                <a:gd name="f12" fmla="+- f6 0 f5"/>
                <a:gd name="f13" fmla="*/ f8 f0 1"/>
                <a:gd name="f14" fmla="*/ f12 1 1973073"/>
                <a:gd name="f15" fmla="*/ f11 1 474162"/>
                <a:gd name="f16" fmla="*/ 0 f12 1"/>
                <a:gd name="f17" fmla="*/ 0 f11 1"/>
                <a:gd name="f18" fmla="*/ 1973073 f12 1"/>
                <a:gd name="f19" fmla="*/ 474162 f11 1"/>
                <a:gd name="f20" fmla="*/ f13 1 f2"/>
                <a:gd name="f21" fmla="*/ f16 1 1973073"/>
                <a:gd name="f22" fmla="*/ f17 1 474162"/>
                <a:gd name="f23" fmla="*/ f18 1 1973073"/>
                <a:gd name="f24" fmla="*/ f19 1 4741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73073" h="474162">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26673" tIns="26673" rIns="26673" bIns="26673" anchor="ctr" anchorCtr="1" compatLnSpc="1">
              <a:noAutofit/>
            </a:bodyPr>
            <a:lstStyle/>
            <a:p>
              <a:pPr marL="0" marR="0" lvl="0" indent="0" algn="ctr" defTabSz="622304"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lt-LT" sz="1400" b="0" i="0" u="none" strike="noStrike" kern="1200" cap="none" spc="0" baseline="0">
                  <a:solidFill>
                    <a:srgbClr val="FFFFFF"/>
                  </a:solidFill>
                  <a:uFillTx/>
                  <a:latin typeface="Calibri"/>
                </a:rPr>
                <a:t>Prieiga prie skaitmeninės prenumeratos</a:t>
              </a:r>
              <a:endParaRPr lang="en-US" sz="1400" b="0" i="0" u="none" strike="noStrike" kern="1200" cap="none" spc="0" baseline="0">
                <a:solidFill>
                  <a:srgbClr val="FFFFFF"/>
                </a:solidFill>
                <a:uFillTx/>
                <a:latin typeface="Calibri"/>
              </a:endParaRPr>
            </a:p>
          </p:txBody>
        </p:sp>
      </p:grpSp>
      <p:sp>
        <p:nvSpPr>
          <p:cNvPr id="14" name="Larme 13">
            <a:extLst>
              <a:ext uri="{FF2B5EF4-FFF2-40B4-BE49-F238E27FC236}">
                <a16:creationId xmlns:a16="http://schemas.microsoft.com/office/drawing/2014/main" id="{CEFE5E2F-9CB7-4107-4B29-FA97380514A3}"/>
              </a:ext>
            </a:extLst>
          </p:cNvPr>
          <p:cNvSpPr/>
          <p:nvPr/>
        </p:nvSpPr>
        <p:spPr>
          <a:xfrm rot="5400013">
            <a:off x="329207"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Rectangle 6">
            <a:extLst>
              <a:ext uri="{FF2B5EF4-FFF2-40B4-BE49-F238E27FC236}">
                <a16:creationId xmlns:a16="http://schemas.microsoft.com/office/drawing/2014/main" id="{9C34B65B-F4EA-4577-863F-33532EBF6AAF}"/>
              </a:ext>
            </a:extLst>
          </p:cNvPr>
          <p:cNvSpPr/>
          <p:nvPr/>
        </p:nvSpPr>
        <p:spPr>
          <a:xfrm>
            <a:off x="628650"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7">
            <a:extLst>
              <a:ext uri="{FF2B5EF4-FFF2-40B4-BE49-F238E27FC236}">
                <a16:creationId xmlns:a16="http://schemas.microsoft.com/office/drawing/2014/main" id="{A2E69DB0-493D-3AC0-6A58-6437556EC237}"/>
              </a:ext>
            </a:extLst>
          </p:cNvPr>
          <p:cNvSpPr/>
          <p:nvPr/>
        </p:nvSpPr>
        <p:spPr>
          <a:xfrm>
            <a:off x="3347069"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8">
            <a:extLst>
              <a:ext uri="{FF2B5EF4-FFF2-40B4-BE49-F238E27FC236}">
                <a16:creationId xmlns:a16="http://schemas.microsoft.com/office/drawing/2014/main" id="{A44AC67C-6466-3665-EACE-6F2FDE6A07B3}"/>
              </a:ext>
            </a:extLst>
          </p:cNvPr>
          <p:cNvSpPr/>
          <p:nvPr/>
        </p:nvSpPr>
        <p:spPr>
          <a:xfrm>
            <a:off x="1950716" y="374725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9">
            <a:extLst>
              <a:ext uri="{FF2B5EF4-FFF2-40B4-BE49-F238E27FC236}">
                <a16:creationId xmlns:a16="http://schemas.microsoft.com/office/drawing/2014/main" id="{68CF77C6-3DAC-DEEC-B07A-4E33AFA983F2}"/>
              </a:ext>
            </a:extLst>
          </p:cNvPr>
          <p:cNvSpPr/>
          <p:nvPr/>
        </p:nvSpPr>
        <p:spPr>
          <a:xfrm>
            <a:off x="4695187" y="3714987"/>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Rectangle 10">
            <a:extLst>
              <a:ext uri="{FF2B5EF4-FFF2-40B4-BE49-F238E27FC236}">
                <a16:creationId xmlns:a16="http://schemas.microsoft.com/office/drawing/2014/main" id="{362287DA-6943-20A3-9805-1D8288E53DF3}"/>
              </a:ext>
            </a:extLst>
          </p:cNvPr>
          <p:cNvSpPr/>
          <p:nvPr/>
        </p:nvSpPr>
        <p:spPr>
          <a:xfrm>
            <a:off x="6065489" y="1614546"/>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20" name="TextBox 13">
            <a:extLst>
              <a:ext uri="{FF2B5EF4-FFF2-40B4-BE49-F238E27FC236}">
                <a16:creationId xmlns:a16="http://schemas.microsoft.com/office/drawing/2014/main" id="{4264325B-004D-2B93-4C87-51CF12CD35A0}"/>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KĄ VEIKIA ES?</a:t>
            </a:r>
          </a:p>
        </p:txBody>
      </p:sp>
      <p:cxnSp>
        <p:nvCxnSpPr>
          <p:cNvPr id="21" name="Connecteur droit 10">
            <a:extLst>
              <a:ext uri="{FF2B5EF4-FFF2-40B4-BE49-F238E27FC236}">
                <a16:creationId xmlns:a16="http://schemas.microsoft.com/office/drawing/2014/main" id="{FF9A10D3-3997-1E56-6CBC-16A1397E0315}"/>
              </a:ext>
            </a:extLst>
          </p:cNvPr>
          <p:cNvCxnSpPr/>
          <p:nvPr/>
        </p:nvCxnSpPr>
        <p:spPr>
          <a:xfrm>
            <a:off x="8897779" y="5607503"/>
            <a:ext cx="246221" cy="0"/>
          </a:xfrm>
          <a:prstGeom prst="straightConnector1">
            <a:avLst/>
          </a:prstGeom>
          <a:noFill/>
          <a:ln w="12701" cap="flat">
            <a:solidFill>
              <a:srgbClr val="C00000"/>
            </a:solidFill>
            <a:prstDash val="solid"/>
            <a:miter/>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53">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0E93E-870D-6241-DAB6-FE755064F45A}"/>
              </a:ext>
            </a:extLst>
          </p:cNvPr>
          <p:cNvSpPr txBox="1">
            <a:spLocks noGrp="1"/>
          </p:cNvSpPr>
          <p:nvPr>
            <p:ph type="title"/>
          </p:nvPr>
        </p:nvSpPr>
        <p:spPr>
          <a:xfrm>
            <a:off x="920188" y="158877"/>
            <a:ext cx="8176263" cy="1460497"/>
          </a:xfrm>
        </p:spPr>
        <p:txBody>
          <a:bodyPr/>
          <a:lstStyle/>
          <a:p>
            <a:pPr lvl="0"/>
            <a:r>
              <a:rPr lang="fr-FR" sz="2600" b="1">
                <a:solidFill>
                  <a:srgbClr val="C00000"/>
                </a:solidFill>
                <a:latin typeface="Calibri"/>
              </a:rPr>
              <a:t>     </a:t>
            </a:r>
            <a:br>
              <a:rPr lang="fr-FR" sz="2600" b="1">
                <a:solidFill>
                  <a:srgbClr val="C00000"/>
                </a:solidFill>
                <a:latin typeface="Calibri"/>
              </a:rPr>
            </a:br>
            <a:r>
              <a:rPr lang="fr-FR" sz="2600" b="1">
                <a:solidFill>
                  <a:srgbClr val="C00000"/>
                </a:solidFill>
                <a:latin typeface="Calibri"/>
              </a:rPr>
              <a:t>…IR DAUG DAUGIAU</a:t>
            </a:r>
            <a:br>
              <a:rPr lang="fr-FR" sz="2600" b="1">
                <a:solidFill>
                  <a:srgbClr val="C00000"/>
                </a:solidFill>
                <a:latin typeface="Calibri"/>
              </a:rPr>
            </a:br>
            <a:br>
              <a:rPr lang="fr-FR" sz="2600" b="1">
                <a:solidFill>
                  <a:srgbClr val="C00000"/>
                </a:solidFill>
                <a:latin typeface="Calibri"/>
              </a:rPr>
            </a:br>
            <a:endParaRPr lang="en-IE" sz="2400">
              <a:latin typeface="Calibri"/>
            </a:endParaRPr>
          </a:p>
        </p:txBody>
      </p:sp>
      <p:grpSp>
        <p:nvGrpSpPr>
          <p:cNvPr id="3" name="Content Placeholder 3">
            <a:extLst>
              <a:ext uri="{FF2B5EF4-FFF2-40B4-BE49-F238E27FC236}">
                <a16:creationId xmlns:a16="http://schemas.microsoft.com/office/drawing/2014/main" id="{89243D12-1A75-8443-23F9-FF184079B022}"/>
              </a:ext>
            </a:extLst>
          </p:cNvPr>
          <p:cNvGrpSpPr/>
          <p:nvPr/>
        </p:nvGrpSpPr>
        <p:grpSpPr>
          <a:xfrm>
            <a:off x="631960" y="1810630"/>
            <a:ext cx="7880079" cy="3942545"/>
            <a:chOff x="631960" y="1810630"/>
            <a:chExt cx="7880079" cy="3942545"/>
          </a:xfrm>
        </p:grpSpPr>
        <p:sp>
          <p:nvSpPr>
            <p:cNvPr id="4" name="Rectangle 3">
              <a:extLst>
                <a:ext uri="{FF2B5EF4-FFF2-40B4-BE49-F238E27FC236}">
                  <a16:creationId xmlns:a16="http://schemas.microsoft.com/office/drawing/2014/main" id="{F0DE9EBE-6C08-BBAC-E2DA-EE6878AF687F}"/>
                </a:ext>
              </a:extLst>
            </p:cNvPr>
            <p:cNvSpPr/>
            <p:nvPr/>
          </p:nvSpPr>
          <p:spPr>
            <a:xfrm>
              <a:off x="631960" y="1810630"/>
              <a:ext cx="2278200" cy="1683584"/>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D2724A83-1276-E9FD-CB52-0C2064F8AE43}"/>
                </a:ext>
              </a:extLst>
            </p:cNvPr>
            <p:cNvSpPr/>
            <p:nvPr/>
          </p:nvSpPr>
          <p:spPr>
            <a:xfrm>
              <a:off x="1092451"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Calibri"/>
                </a:rPr>
                <a:t>Dalyvavimas</a:t>
              </a:r>
            </a:p>
          </p:txBody>
        </p:sp>
        <p:sp>
          <p:nvSpPr>
            <p:cNvPr id="6" name="Rectangle 5">
              <a:extLst>
                <a:ext uri="{FF2B5EF4-FFF2-40B4-BE49-F238E27FC236}">
                  <a16:creationId xmlns:a16="http://schemas.microsoft.com/office/drawing/2014/main" id="{A0E2F106-D81A-26BA-BCD9-F251E6C7691C}"/>
                </a:ext>
              </a:extLst>
            </p:cNvPr>
            <p:cNvSpPr/>
            <p:nvPr/>
          </p:nvSpPr>
          <p:spPr>
            <a:xfrm>
              <a:off x="3360191" y="1810630"/>
              <a:ext cx="2278200" cy="1683584"/>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14CAA3D6-25E0-7F6A-EE0A-7446131F1D59}"/>
                </a:ext>
              </a:extLst>
            </p:cNvPr>
            <p:cNvSpPr/>
            <p:nvPr/>
          </p:nvSpPr>
          <p:spPr>
            <a:xfrm>
              <a:off x="3820674"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Calibri"/>
                </a:rPr>
                <a:t>Aplinkos apsauga</a:t>
              </a:r>
            </a:p>
          </p:txBody>
        </p:sp>
        <p:sp>
          <p:nvSpPr>
            <p:cNvPr id="8" name="Rectangle 7">
              <a:extLst>
                <a:ext uri="{FF2B5EF4-FFF2-40B4-BE49-F238E27FC236}">
                  <a16:creationId xmlns:a16="http://schemas.microsoft.com/office/drawing/2014/main" id="{4331267A-724B-6868-D279-4DEFCCAF7522}"/>
                </a:ext>
              </a:extLst>
            </p:cNvPr>
            <p:cNvSpPr/>
            <p:nvPr/>
          </p:nvSpPr>
          <p:spPr>
            <a:xfrm>
              <a:off x="6088413" y="1810630"/>
              <a:ext cx="2278200" cy="1683584"/>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81E8D782-A778-38FF-6244-55BB4BB27024}"/>
                </a:ext>
              </a:extLst>
            </p:cNvPr>
            <p:cNvSpPr/>
            <p:nvPr/>
          </p:nvSpPr>
          <p:spPr>
            <a:xfrm>
              <a:off x="6548905" y="3188942"/>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lt-LT" sz="1600" b="0" i="0" u="none" strike="noStrike" kern="1200" cap="none" spc="0" baseline="0">
                  <a:solidFill>
                    <a:srgbClr val="FFFFFF"/>
                  </a:solidFill>
                  <a:uFillTx/>
                  <a:latin typeface="Calibri"/>
                </a:rPr>
                <a:t>Vartotojų teisės ir sauga</a:t>
              </a:r>
              <a:endParaRPr lang="en-US" sz="1600" b="0" i="0" u="none" strike="noStrike" kern="1200" cap="none" spc="0" baseline="0">
                <a:solidFill>
                  <a:srgbClr val="FFFFFF"/>
                </a:solidFill>
                <a:uFillTx/>
                <a:latin typeface="Calibri"/>
              </a:endParaRPr>
            </a:p>
          </p:txBody>
        </p:sp>
        <p:sp>
          <p:nvSpPr>
            <p:cNvPr id="10" name="Rectangle 9">
              <a:extLst>
                <a:ext uri="{FF2B5EF4-FFF2-40B4-BE49-F238E27FC236}">
                  <a16:creationId xmlns:a16="http://schemas.microsoft.com/office/drawing/2014/main" id="{B69EDADC-7554-692C-0BBD-5936EFC1BCE7}"/>
                </a:ext>
              </a:extLst>
            </p:cNvPr>
            <p:cNvSpPr/>
            <p:nvPr/>
          </p:nvSpPr>
          <p:spPr>
            <a:xfrm>
              <a:off x="1996080" y="3903079"/>
              <a:ext cx="2278200" cy="1683584"/>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879A4C21-D422-3B5E-916C-DE9A9E0C217D}"/>
                </a:ext>
              </a:extLst>
            </p:cNvPr>
            <p:cNvSpPr/>
            <p:nvPr/>
          </p:nvSpPr>
          <p:spPr>
            <a:xfrm>
              <a:off x="2456563" y="5281400"/>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Calibri"/>
                </a:rPr>
                <a:t>ES finansuojami projektai</a:t>
              </a:r>
            </a:p>
          </p:txBody>
        </p:sp>
        <p:sp>
          <p:nvSpPr>
            <p:cNvPr id="12" name="Rectangle 11">
              <a:extLst>
                <a:ext uri="{FF2B5EF4-FFF2-40B4-BE49-F238E27FC236}">
                  <a16:creationId xmlns:a16="http://schemas.microsoft.com/office/drawing/2014/main" id="{885E5D75-E529-DD52-8ABB-92ADB5B3CAFC}"/>
                </a:ext>
              </a:extLst>
            </p:cNvPr>
            <p:cNvSpPr/>
            <p:nvPr/>
          </p:nvSpPr>
          <p:spPr>
            <a:xfrm>
              <a:off x="4724302" y="3903079"/>
              <a:ext cx="2278200" cy="1683584"/>
            </a:xfrm>
            <a:prstGeom prst="rect">
              <a:avLst/>
            </a:prstGeom>
            <a:blipFill>
              <a:blip r:embed="rId7">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81D44A39-9B29-09AC-3D1A-FBAA008675F1}"/>
                </a:ext>
              </a:extLst>
            </p:cNvPr>
            <p:cNvSpPr/>
            <p:nvPr/>
          </p:nvSpPr>
          <p:spPr>
            <a:xfrm>
              <a:off x="5184794" y="5281400"/>
              <a:ext cx="1963134" cy="471775"/>
            </a:xfrm>
            <a:custGeom>
              <a:avLst/>
              <a:gdLst>
                <a:gd name="f0" fmla="val 10800000"/>
                <a:gd name="f1" fmla="val 5400000"/>
                <a:gd name="f2" fmla="val 180"/>
                <a:gd name="f3" fmla="val w"/>
                <a:gd name="f4" fmla="val h"/>
                <a:gd name="f5" fmla="val 0"/>
                <a:gd name="f6" fmla="val 1963132"/>
                <a:gd name="f7" fmla="val 471773"/>
                <a:gd name="f8" fmla="+- 0 0 -90"/>
                <a:gd name="f9" fmla="*/ f3 1 1963132"/>
                <a:gd name="f10" fmla="*/ f4 1 471773"/>
                <a:gd name="f11" fmla="+- f7 0 f5"/>
                <a:gd name="f12" fmla="+- f6 0 f5"/>
                <a:gd name="f13" fmla="*/ f8 f0 1"/>
                <a:gd name="f14" fmla="*/ f12 1 1963132"/>
                <a:gd name="f15" fmla="*/ f11 1 471773"/>
                <a:gd name="f16" fmla="*/ 0 f12 1"/>
                <a:gd name="f17" fmla="*/ 0 f11 1"/>
                <a:gd name="f18" fmla="*/ 1963132 f12 1"/>
                <a:gd name="f19" fmla="*/ 471773 f11 1"/>
                <a:gd name="f20" fmla="*/ f13 1 f2"/>
                <a:gd name="f21" fmla="*/ f16 1 1963132"/>
                <a:gd name="f22" fmla="*/ f17 1 471773"/>
                <a:gd name="f23" fmla="*/ f18 1 1963132"/>
                <a:gd name="f24" fmla="*/ f19 1 4717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1963132" h="471773">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0476" tIns="30476" rIns="30476" bIns="30476" anchor="ctr" anchorCtr="1" compatLnSpc="1">
              <a:noAutofit/>
            </a:bodyPr>
            <a:lstStyle/>
            <a:p>
              <a:pPr marL="0" marR="0" lvl="0" indent="0" algn="ctr" defTabSz="711202"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600" b="0" i="0" u="none" strike="noStrike" kern="1200" cap="none" spc="0" baseline="0">
                  <a:solidFill>
                    <a:srgbClr val="FFFFFF"/>
                  </a:solidFill>
                  <a:uFillTx/>
                  <a:latin typeface="Calibri"/>
                </a:rPr>
                <a:t>ES pasaulyje</a:t>
              </a:r>
            </a:p>
          </p:txBody>
        </p:sp>
      </p:grpSp>
      <p:sp>
        <p:nvSpPr>
          <p:cNvPr id="14" name="Larme 13">
            <a:extLst>
              <a:ext uri="{FF2B5EF4-FFF2-40B4-BE49-F238E27FC236}">
                <a16:creationId xmlns:a16="http://schemas.microsoft.com/office/drawing/2014/main" id="{64C10F2D-9592-99F5-06E2-241272721D93}"/>
              </a:ext>
            </a:extLst>
          </p:cNvPr>
          <p:cNvSpPr/>
          <p:nvPr/>
        </p:nvSpPr>
        <p:spPr>
          <a:xfrm rot="5400013">
            <a:off x="338799" y="30779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5" name="Rectangle 4">
            <a:extLst>
              <a:ext uri="{FF2B5EF4-FFF2-40B4-BE49-F238E27FC236}">
                <a16:creationId xmlns:a16="http://schemas.microsoft.com/office/drawing/2014/main" id="{68B7E10D-4E57-CDED-CAFA-D62DDD0EDAB3}"/>
              </a:ext>
            </a:extLst>
          </p:cNvPr>
          <p:cNvSpPr/>
          <p:nvPr/>
        </p:nvSpPr>
        <p:spPr>
          <a:xfrm>
            <a:off x="593079" y="177002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6" name="Rectangle 6">
            <a:extLst>
              <a:ext uri="{FF2B5EF4-FFF2-40B4-BE49-F238E27FC236}">
                <a16:creationId xmlns:a16="http://schemas.microsoft.com/office/drawing/2014/main" id="{225AD5CD-306E-5ACA-07F2-6C7C5401828F}"/>
              </a:ext>
            </a:extLst>
          </p:cNvPr>
          <p:cNvSpPr/>
          <p:nvPr/>
        </p:nvSpPr>
        <p:spPr>
          <a:xfrm>
            <a:off x="7523820" y="177004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7">
            <a:extLst>
              <a:ext uri="{FF2B5EF4-FFF2-40B4-BE49-F238E27FC236}">
                <a16:creationId xmlns:a16="http://schemas.microsoft.com/office/drawing/2014/main" id="{3532194B-3B1C-7F53-4EEE-F896956D5AF9}"/>
              </a:ext>
            </a:extLst>
          </p:cNvPr>
          <p:cNvSpPr/>
          <p:nvPr/>
        </p:nvSpPr>
        <p:spPr>
          <a:xfrm>
            <a:off x="1912623" y="390508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8">
            <a:extLst>
              <a:ext uri="{FF2B5EF4-FFF2-40B4-BE49-F238E27FC236}">
                <a16:creationId xmlns:a16="http://schemas.microsoft.com/office/drawing/2014/main" id="{E2202ACE-6EE1-42C8-0AAB-0C6693100FC0}"/>
              </a:ext>
            </a:extLst>
          </p:cNvPr>
          <p:cNvSpPr/>
          <p:nvPr/>
        </p:nvSpPr>
        <p:spPr>
          <a:xfrm>
            <a:off x="4667298" y="3905082"/>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9" name="Rectangle 11">
            <a:extLst>
              <a:ext uri="{FF2B5EF4-FFF2-40B4-BE49-F238E27FC236}">
                <a16:creationId xmlns:a16="http://schemas.microsoft.com/office/drawing/2014/main" id="{19BA1ACE-CB40-3ADA-B29D-D9C5F1EA97BD}"/>
              </a:ext>
            </a:extLst>
          </p:cNvPr>
          <p:cNvSpPr/>
          <p:nvPr/>
        </p:nvSpPr>
        <p:spPr>
          <a:xfrm>
            <a:off x="4783436" y="1770040"/>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20" name="TextBox 12">
            <a:extLst>
              <a:ext uri="{FF2B5EF4-FFF2-40B4-BE49-F238E27FC236}">
                <a16:creationId xmlns:a16="http://schemas.microsoft.com/office/drawing/2014/main" id="{9E4A4015-C2A8-BCB4-C062-3BAE012A759C}"/>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KĄ VEIKIA ES?</a:t>
            </a:r>
          </a:p>
        </p:txBody>
      </p:sp>
      <p:cxnSp>
        <p:nvCxnSpPr>
          <p:cNvPr id="21" name="Connecteur droit 10">
            <a:extLst>
              <a:ext uri="{FF2B5EF4-FFF2-40B4-BE49-F238E27FC236}">
                <a16:creationId xmlns:a16="http://schemas.microsoft.com/office/drawing/2014/main" id="{D4D885F8-11A8-BE78-807F-7D95AC0F74B9}"/>
              </a:ext>
            </a:extLst>
          </p:cNvPr>
          <p:cNvCxnSpPr/>
          <p:nvPr/>
        </p:nvCxnSpPr>
        <p:spPr>
          <a:xfrm>
            <a:off x="8897779" y="5607503"/>
            <a:ext cx="246221" cy="0"/>
          </a:xfrm>
          <a:prstGeom prst="straightConnector1">
            <a:avLst/>
          </a:prstGeom>
          <a:noFill/>
          <a:ln w="12701" cap="flat">
            <a:solidFill>
              <a:srgbClr val="C00000"/>
            </a:solidFill>
            <a:prstDash val="solid"/>
            <a:miter/>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71">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DBE99-9CAC-47D2-CB59-9F806DF1FD39}"/>
              </a:ext>
            </a:extLst>
          </p:cNvPr>
          <p:cNvSpPr txBox="1">
            <a:spLocks noGrp="1"/>
          </p:cNvSpPr>
          <p:nvPr>
            <p:ph type="title"/>
          </p:nvPr>
        </p:nvSpPr>
        <p:spPr>
          <a:xfrm>
            <a:off x="982980" y="148580"/>
            <a:ext cx="8176263" cy="1460497"/>
          </a:xfrm>
        </p:spPr>
        <p:txBody>
          <a:bodyPr/>
          <a:lstStyle/>
          <a:p>
            <a:pPr lvl="0"/>
            <a:r>
              <a:rPr lang="fr-FR" sz="2600" b="1">
                <a:solidFill>
                  <a:srgbClr val="C00000"/>
                </a:solidFill>
                <a:latin typeface="TrebuchetMS-Bold"/>
              </a:rPr>
              <a:t>     </a:t>
            </a:r>
            <a:br>
              <a:rPr lang="fr-FR" sz="2600" b="1">
                <a:solidFill>
                  <a:srgbClr val="C00000"/>
                </a:solidFill>
                <a:latin typeface="TrebuchetMS-Bold"/>
              </a:rPr>
            </a:br>
            <a:r>
              <a:rPr lang="fr-FR" sz="2600" b="1">
                <a:solidFill>
                  <a:srgbClr val="C00000"/>
                </a:solidFill>
                <a:latin typeface="Calibri"/>
              </a:rPr>
              <a:t>ES PRIORITETAI</a:t>
            </a:r>
            <a:br>
              <a:rPr lang="fr-FR" sz="2600" b="1">
                <a:solidFill>
                  <a:srgbClr val="C00000"/>
                </a:solidFill>
                <a:latin typeface="TrebuchetMS-Bold"/>
              </a:rPr>
            </a:br>
            <a:br>
              <a:rPr lang="fr-FR" sz="2600" b="1">
                <a:solidFill>
                  <a:srgbClr val="C00000"/>
                </a:solidFill>
                <a:latin typeface="TrebuchetMS-Bold"/>
              </a:rPr>
            </a:br>
            <a:endParaRPr lang="en-IE" sz="2400"/>
          </a:p>
        </p:txBody>
      </p:sp>
      <p:grpSp>
        <p:nvGrpSpPr>
          <p:cNvPr id="3" name="Content Placeholder 3">
            <a:extLst>
              <a:ext uri="{FF2B5EF4-FFF2-40B4-BE49-F238E27FC236}">
                <a16:creationId xmlns:a16="http://schemas.microsoft.com/office/drawing/2014/main" id="{764455CA-BA90-80F0-8D26-E7FA8F1A3A37}"/>
              </a:ext>
            </a:extLst>
          </p:cNvPr>
          <p:cNvGrpSpPr/>
          <p:nvPr/>
        </p:nvGrpSpPr>
        <p:grpSpPr>
          <a:xfrm>
            <a:off x="1399406" y="1279501"/>
            <a:ext cx="6345177" cy="4863976"/>
            <a:chOff x="1399406" y="1279501"/>
            <a:chExt cx="6345177" cy="4863976"/>
          </a:xfrm>
        </p:grpSpPr>
        <p:sp>
          <p:nvSpPr>
            <p:cNvPr id="4" name="Rectangle 3">
              <a:extLst>
                <a:ext uri="{FF2B5EF4-FFF2-40B4-BE49-F238E27FC236}">
                  <a16:creationId xmlns:a16="http://schemas.microsoft.com/office/drawing/2014/main" id="{3AA14110-0F23-6404-8711-E892D02247F9}"/>
                </a:ext>
              </a:extLst>
            </p:cNvPr>
            <p:cNvSpPr/>
            <p:nvPr/>
          </p:nvSpPr>
          <p:spPr>
            <a:xfrm>
              <a:off x="1399406" y="1279501"/>
              <a:ext cx="2810655" cy="2077059"/>
            </a:xfrm>
            <a:prstGeom prst="rect">
              <a:avLst/>
            </a:prstGeom>
            <a:blipFill>
              <a:blip r:embed="rId3">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0247B05B-F84A-5196-24B2-D34097D50958}"/>
                </a:ext>
              </a:extLst>
            </p:cNvPr>
            <p:cNvSpPr/>
            <p:nvPr/>
          </p:nvSpPr>
          <p:spPr>
            <a:xfrm>
              <a:off x="1967514"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Žaliasis kursas</a:t>
              </a:r>
            </a:p>
          </p:txBody>
        </p:sp>
        <p:sp>
          <p:nvSpPr>
            <p:cNvPr id="6" name="Rectangle 5">
              <a:extLst>
                <a:ext uri="{FF2B5EF4-FFF2-40B4-BE49-F238E27FC236}">
                  <a16:creationId xmlns:a16="http://schemas.microsoft.com/office/drawing/2014/main" id="{AB6EFF26-E676-1266-63BF-DEF2CEC6F6F1}"/>
                </a:ext>
              </a:extLst>
            </p:cNvPr>
            <p:cNvSpPr/>
            <p:nvPr/>
          </p:nvSpPr>
          <p:spPr>
            <a:xfrm>
              <a:off x="4754532" y="1279501"/>
              <a:ext cx="2810655" cy="2077059"/>
            </a:xfrm>
            <a:prstGeom prst="rect">
              <a:avLst/>
            </a:prstGeom>
            <a:blipFill>
              <a:blip r:embed="rId4">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2AD79E7D-A3AE-1FBF-8C0E-94AA320B16A0}"/>
                </a:ext>
              </a:extLst>
            </p:cNvPr>
            <p:cNvSpPr/>
            <p:nvPr/>
          </p:nvSpPr>
          <p:spPr>
            <a:xfrm>
              <a:off x="5322640"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„NextGenerationEU“</a:t>
              </a:r>
            </a:p>
          </p:txBody>
        </p:sp>
        <p:sp>
          <p:nvSpPr>
            <p:cNvPr id="8" name="Rectangle 7">
              <a:extLst>
                <a:ext uri="{FF2B5EF4-FFF2-40B4-BE49-F238E27FC236}">
                  <a16:creationId xmlns:a16="http://schemas.microsoft.com/office/drawing/2014/main" id="{CD1622BD-1832-EEEE-59FD-A4B307449326}"/>
                </a:ext>
              </a:extLst>
            </p:cNvPr>
            <p:cNvSpPr/>
            <p:nvPr/>
          </p:nvSpPr>
          <p:spPr>
            <a:xfrm>
              <a:off x="1399406" y="3860989"/>
              <a:ext cx="2810655" cy="2077059"/>
            </a:xfrm>
            <a:prstGeom prst="rect">
              <a:avLst/>
            </a:prstGeom>
            <a:blipFill>
              <a:blip r:embed="rId5">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EFD94E17-BD36-B38A-5980-FC0ADC9AC131}"/>
                </a:ext>
              </a:extLst>
            </p:cNvPr>
            <p:cNvSpPr/>
            <p:nvPr/>
          </p:nvSpPr>
          <p:spPr>
            <a:xfrm>
              <a:off x="1967514"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FFFFFF"/>
                  </a:solidFill>
                  <a:uFillTx/>
                  <a:latin typeface="Calibri"/>
                </a:rPr>
                <a:t>Skaitmenizacija</a:t>
              </a:r>
            </a:p>
          </p:txBody>
        </p:sp>
        <p:sp>
          <p:nvSpPr>
            <p:cNvPr id="10" name="Rectangle 9">
              <a:extLst>
                <a:ext uri="{FF2B5EF4-FFF2-40B4-BE49-F238E27FC236}">
                  <a16:creationId xmlns:a16="http://schemas.microsoft.com/office/drawing/2014/main" id="{B8A0BD14-D47E-F757-99CF-B8DFEB4BD162}"/>
                </a:ext>
              </a:extLst>
            </p:cNvPr>
            <p:cNvSpPr/>
            <p:nvPr/>
          </p:nvSpPr>
          <p:spPr>
            <a:xfrm>
              <a:off x="4754532" y="3860989"/>
              <a:ext cx="2810655" cy="2077059"/>
            </a:xfrm>
            <a:prstGeom prst="rect">
              <a:avLst/>
            </a:prstGeom>
            <a:blipFill>
              <a:blip r:embed="rId6">
                <a:alphaModFix/>
              </a:blip>
              <a:stretch>
                <a:fillRect/>
              </a:stretch>
            </a:blipFill>
            <a:ln w="9528" cap="flat">
              <a:solidFill>
                <a:srgbClr val="000000"/>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FB9AF065-5635-79F5-F843-2A7436A0D79D}"/>
                </a:ext>
              </a:extLst>
            </p:cNvPr>
            <p:cNvSpPr/>
            <p:nvPr/>
          </p:nvSpPr>
          <p:spPr>
            <a:xfrm>
              <a:off x="5322640"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C00000"/>
            </a:solidFill>
            <a:ln w="12701" cap="flat">
              <a:solidFill>
                <a:srgbClr val="FFFFFF"/>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lt-LT" sz="1800" b="0" i="0" u="none" strike="noStrike" kern="1200" cap="none" spc="0" baseline="0">
                  <a:solidFill>
                    <a:srgbClr val="FFFFFF"/>
                  </a:solidFill>
                  <a:uFillTx/>
                  <a:latin typeface="Calibri"/>
                </a:rPr>
                <a:t>Lygybė</a:t>
              </a:r>
              <a:endParaRPr lang="en-US" sz="1800" b="0" i="0" u="none" strike="noStrike" kern="1200" cap="none" spc="0" baseline="0">
                <a:solidFill>
                  <a:srgbClr val="FFFFFF"/>
                </a:solidFill>
                <a:uFillTx/>
                <a:latin typeface="Calibri"/>
              </a:endParaRPr>
            </a:p>
          </p:txBody>
        </p:sp>
      </p:grpSp>
      <p:sp>
        <p:nvSpPr>
          <p:cNvPr id="12" name="Larme 13">
            <a:extLst>
              <a:ext uri="{FF2B5EF4-FFF2-40B4-BE49-F238E27FC236}">
                <a16:creationId xmlns:a16="http://schemas.microsoft.com/office/drawing/2014/main" id="{2BFFFB55-ACBE-C8A1-7208-97A504AF9D93}"/>
              </a:ext>
            </a:extLst>
          </p:cNvPr>
          <p:cNvSpPr/>
          <p:nvPr/>
        </p:nvSpPr>
        <p:spPr>
          <a:xfrm rot="5400013">
            <a:off x="386357"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13" name="Rectangle 4">
            <a:extLst>
              <a:ext uri="{FF2B5EF4-FFF2-40B4-BE49-F238E27FC236}">
                <a16:creationId xmlns:a16="http://schemas.microsoft.com/office/drawing/2014/main" id="{367368B2-EC5B-419C-7E88-99F97BCBC8A1}"/>
              </a:ext>
            </a:extLst>
          </p:cNvPr>
          <p:cNvSpPr/>
          <p:nvPr/>
        </p:nvSpPr>
        <p:spPr>
          <a:xfrm>
            <a:off x="3360420" y="1290044"/>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4" name="Rectangle 6">
            <a:extLst>
              <a:ext uri="{FF2B5EF4-FFF2-40B4-BE49-F238E27FC236}">
                <a16:creationId xmlns:a16="http://schemas.microsoft.com/office/drawing/2014/main" id="{37BC0296-B2A2-4471-BC55-300807E5D210}"/>
              </a:ext>
            </a:extLst>
          </p:cNvPr>
          <p:cNvSpPr/>
          <p:nvPr/>
        </p:nvSpPr>
        <p:spPr>
          <a:xfrm>
            <a:off x="6781803" y="1274801"/>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Rectangle 7">
            <a:extLst>
              <a:ext uri="{FF2B5EF4-FFF2-40B4-BE49-F238E27FC236}">
                <a16:creationId xmlns:a16="http://schemas.microsoft.com/office/drawing/2014/main" id="{CC1C9697-6B27-3B25-7320-34641D340007}"/>
              </a:ext>
            </a:extLst>
          </p:cNvPr>
          <p:cNvSpPr/>
          <p:nvPr/>
        </p:nvSpPr>
        <p:spPr>
          <a:xfrm>
            <a:off x="3360420" y="3829772"/>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6" name="TextBox 2">
            <a:extLst>
              <a:ext uri="{FF2B5EF4-FFF2-40B4-BE49-F238E27FC236}">
                <a16:creationId xmlns:a16="http://schemas.microsoft.com/office/drawing/2014/main" id="{0D6E8126-4F2F-81C1-A32F-4DCBE853E704}"/>
              </a:ext>
            </a:extLst>
          </p:cNvPr>
          <p:cNvSpPr txBox="1"/>
          <p:nvPr/>
        </p:nvSpPr>
        <p:spPr>
          <a:xfrm>
            <a:off x="6781803" y="3829772"/>
            <a:ext cx="10522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TextBox 10">
            <a:extLst>
              <a:ext uri="{FF2B5EF4-FFF2-40B4-BE49-F238E27FC236}">
                <a16:creationId xmlns:a16="http://schemas.microsoft.com/office/drawing/2014/main" id="{0D6E4103-8E81-72FB-2D32-B9FE4EAC4E0A}"/>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KĄ VEIKIA ES?</a:t>
            </a:r>
          </a:p>
        </p:txBody>
      </p:sp>
      <p:cxnSp>
        <p:nvCxnSpPr>
          <p:cNvPr id="18" name="Connecteur droit 10">
            <a:extLst>
              <a:ext uri="{FF2B5EF4-FFF2-40B4-BE49-F238E27FC236}">
                <a16:creationId xmlns:a16="http://schemas.microsoft.com/office/drawing/2014/main" id="{4F3C7465-0B71-F985-6ADF-8B7A53363087}"/>
              </a:ext>
            </a:extLst>
          </p:cNvPr>
          <p:cNvCxnSpPr/>
          <p:nvPr/>
        </p:nvCxnSpPr>
        <p:spPr>
          <a:xfrm>
            <a:off x="8897779" y="5607503"/>
            <a:ext cx="246221" cy="0"/>
          </a:xfrm>
          <a:prstGeom prst="straightConnector1">
            <a:avLst/>
          </a:prstGeom>
          <a:noFill/>
          <a:ln w="12701" cap="flat">
            <a:solidFill>
              <a:srgbClr val="C00000"/>
            </a:solidFill>
            <a:prstDash val="solid"/>
            <a:miter/>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76">
    <p:bg>
      <p:bgPr>
        <a:solidFill>
          <a:srgbClr val="F2F2F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D3FD3-CDDF-4380-3018-82D33EDB4233}"/>
              </a:ext>
            </a:extLst>
          </p:cNvPr>
          <p:cNvSpPr txBox="1">
            <a:spLocks noGrp="1"/>
          </p:cNvSpPr>
          <p:nvPr>
            <p:ph type="title"/>
          </p:nvPr>
        </p:nvSpPr>
        <p:spPr>
          <a:xfrm>
            <a:off x="967736" y="148580"/>
            <a:ext cx="8176263" cy="1460497"/>
          </a:xfrm>
        </p:spPr>
        <p:txBody>
          <a:bodyPr/>
          <a:lstStyle/>
          <a:p>
            <a:pPr lvl="0"/>
            <a:r>
              <a:rPr lang="fr-FR" sz="2600" b="1">
                <a:solidFill>
                  <a:srgbClr val="C00000"/>
                </a:solidFill>
                <a:latin typeface="TrebuchetMS-Bold"/>
              </a:rPr>
              <a:t>     </a:t>
            </a:r>
            <a:br>
              <a:rPr lang="fr-FR" sz="2600" b="1">
                <a:solidFill>
                  <a:srgbClr val="C00000"/>
                </a:solidFill>
                <a:latin typeface="TrebuchetMS-Bold"/>
              </a:rPr>
            </a:br>
            <a:r>
              <a:rPr lang="en-US" sz="2600" b="1">
                <a:solidFill>
                  <a:srgbClr val="C00000"/>
                </a:solidFill>
                <a:latin typeface="Calibri"/>
              </a:rPr>
              <a:t>2022: ES SOLIDARUMAS SU UKRAINA</a:t>
            </a:r>
            <a:br>
              <a:rPr lang="fr-FR" sz="2600" b="1">
                <a:solidFill>
                  <a:srgbClr val="C00000"/>
                </a:solidFill>
                <a:latin typeface="TrebuchetMS-Bold"/>
              </a:rPr>
            </a:br>
            <a:br>
              <a:rPr lang="fr-FR" sz="2600" b="1">
                <a:solidFill>
                  <a:srgbClr val="C00000"/>
                </a:solidFill>
                <a:latin typeface="TrebuchetMS-Bold"/>
              </a:rPr>
            </a:br>
            <a:endParaRPr lang="en-IE" sz="2400"/>
          </a:p>
        </p:txBody>
      </p:sp>
      <p:sp>
        <p:nvSpPr>
          <p:cNvPr id="3" name="Larme 13">
            <a:extLst>
              <a:ext uri="{FF2B5EF4-FFF2-40B4-BE49-F238E27FC236}">
                <a16:creationId xmlns:a16="http://schemas.microsoft.com/office/drawing/2014/main" id="{74F9D7CF-E12F-F7F7-DB80-9D6BCFDCA5CF}"/>
              </a:ext>
            </a:extLst>
          </p:cNvPr>
          <p:cNvSpPr/>
          <p:nvPr/>
        </p:nvSpPr>
        <p:spPr>
          <a:xfrm rot="5400013">
            <a:off x="386357" y="23738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solidFill>
          <a:ln w="12701" cap="flat">
            <a:solidFill>
              <a:srgbClr val="C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Picture 11">
            <a:extLst>
              <a:ext uri="{FF2B5EF4-FFF2-40B4-BE49-F238E27FC236}">
                <a16:creationId xmlns:a16="http://schemas.microsoft.com/office/drawing/2014/main" id="{D9D3D339-863B-4CC2-D13F-65645D8BB5C1}"/>
              </a:ext>
            </a:extLst>
          </p:cNvPr>
          <p:cNvPicPr>
            <a:picLocks noChangeAspect="1"/>
          </p:cNvPicPr>
          <p:nvPr/>
        </p:nvPicPr>
        <p:blipFill>
          <a:blip r:embed="rId3"/>
          <a:stretch>
            <a:fillRect/>
          </a:stretch>
        </p:blipFill>
        <p:spPr>
          <a:xfrm>
            <a:off x="773719" y="1203423"/>
            <a:ext cx="6530013" cy="4353339"/>
          </a:xfrm>
          <a:prstGeom prst="rect">
            <a:avLst/>
          </a:prstGeom>
          <a:noFill/>
          <a:ln cap="flat">
            <a:noFill/>
          </a:ln>
        </p:spPr>
      </p:pic>
      <p:sp>
        <p:nvSpPr>
          <p:cNvPr id="5" name="Rectangle 12">
            <a:extLst>
              <a:ext uri="{FF2B5EF4-FFF2-40B4-BE49-F238E27FC236}">
                <a16:creationId xmlns:a16="http://schemas.microsoft.com/office/drawing/2014/main" id="{7B18F9B3-822D-8142-77A0-6E52BDD03841}"/>
              </a:ext>
            </a:extLst>
          </p:cNvPr>
          <p:cNvSpPr/>
          <p:nvPr/>
        </p:nvSpPr>
        <p:spPr>
          <a:xfrm>
            <a:off x="4675281" y="5753240"/>
            <a:ext cx="2769589" cy="46166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0" i="0" u="none" strike="noStrike" kern="1200" cap="none" spc="0" baseline="0">
                <a:solidFill>
                  <a:srgbClr val="000000"/>
                </a:solidFill>
                <a:uFillTx/>
                <a:latin typeface="Calibri"/>
                <a:hlinkClick r:id="rId4"/>
              </a:rPr>
              <a:t>#StandWithUkraine</a:t>
            </a:r>
            <a:endParaRPr lang="fr-BE" sz="2400" b="0" i="0" u="none" strike="noStrike" kern="1200" cap="none" spc="0" baseline="0">
              <a:solidFill>
                <a:srgbClr val="000000"/>
              </a:solidFill>
              <a:uFillTx/>
              <a:latin typeface="Calibri"/>
            </a:endParaRPr>
          </a:p>
        </p:txBody>
      </p:sp>
      <p:sp>
        <p:nvSpPr>
          <p:cNvPr id="6" name="TextBox 7">
            <a:extLst>
              <a:ext uri="{FF2B5EF4-FFF2-40B4-BE49-F238E27FC236}">
                <a16:creationId xmlns:a16="http://schemas.microsoft.com/office/drawing/2014/main" id="{8807FF65-9306-7BC9-1926-477DBE6939F3}"/>
              </a:ext>
            </a:extLst>
          </p:cNvPr>
          <p:cNvSpPr txBox="1"/>
          <p:nvPr/>
        </p:nvSpPr>
        <p:spPr>
          <a:xfrm>
            <a:off x="8839203" y="5120640"/>
            <a:ext cx="338556" cy="173736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000" b="1" i="0" u="none" strike="noStrike" kern="1200" cap="none" spc="0" baseline="0">
                <a:solidFill>
                  <a:srgbClr val="C00000"/>
                </a:solidFill>
                <a:uFillTx/>
                <a:latin typeface="Arial" pitchFamily="34"/>
                <a:cs typeface="Arial" pitchFamily="34"/>
              </a:rPr>
              <a:t>KĄ VEIKIA ES?</a:t>
            </a:r>
          </a:p>
        </p:txBody>
      </p:sp>
      <p:cxnSp>
        <p:nvCxnSpPr>
          <p:cNvPr id="7" name="Connecteur droit 10">
            <a:extLst>
              <a:ext uri="{FF2B5EF4-FFF2-40B4-BE49-F238E27FC236}">
                <a16:creationId xmlns:a16="http://schemas.microsoft.com/office/drawing/2014/main" id="{764DC93C-398E-9B17-56F2-5E7C7030C097}"/>
              </a:ext>
            </a:extLst>
          </p:cNvPr>
          <p:cNvCxnSpPr/>
          <p:nvPr/>
        </p:nvCxnSpPr>
        <p:spPr>
          <a:xfrm>
            <a:off x="8897779" y="5607503"/>
            <a:ext cx="246221" cy="0"/>
          </a:xfrm>
          <a:prstGeom prst="straightConnector1">
            <a:avLst/>
          </a:prstGeom>
          <a:noFill/>
          <a:ln w="12701" cap="flat">
            <a:solidFill>
              <a:srgbClr val="C00000"/>
            </a:solidFill>
            <a:prstDash val="solid"/>
            <a:miter/>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FEF8344-2BE9-78B4-9EF4-4DB0C331AD72}"/>
              </a:ext>
            </a:extLst>
          </p:cNvPr>
          <p:cNvPicPr>
            <a:picLocks noChangeAspect="1"/>
          </p:cNvPicPr>
          <p:nvPr/>
        </p:nvPicPr>
        <p:blipFill>
          <a:blip r:embed="rId3"/>
          <a:stretch>
            <a:fillRect/>
          </a:stretch>
        </p:blipFill>
        <p:spPr>
          <a:xfrm>
            <a:off x="0" y="0"/>
            <a:ext cx="9144000" cy="6858000"/>
          </a:xfrm>
          <a:prstGeom prst="rect">
            <a:avLst/>
          </a:prstGeom>
          <a:noFill/>
          <a:ln cap="flat">
            <a:noFill/>
          </a:ln>
        </p:spPr>
      </p:pic>
      <p:sp>
        <p:nvSpPr>
          <p:cNvPr id="3" name="Larme 13">
            <a:extLst>
              <a:ext uri="{FF2B5EF4-FFF2-40B4-BE49-F238E27FC236}">
                <a16:creationId xmlns:a16="http://schemas.microsoft.com/office/drawing/2014/main" id="{4A2FFC1B-548F-0A29-C866-FA4E16E035D8}"/>
              </a:ext>
            </a:extLst>
          </p:cNvPr>
          <p:cNvSpPr/>
          <p:nvPr/>
        </p:nvSpPr>
        <p:spPr>
          <a:xfrm rot="10799991">
            <a:off x="5571420" y="1516495"/>
            <a:ext cx="3220471" cy="3239728"/>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00000">
              <a:alpha val="8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1">
            <a:extLst>
              <a:ext uri="{FF2B5EF4-FFF2-40B4-BE49-F238E27FC236}">
                <a16:creationId xmlns:a16="http://schemas.microsoft.com/office/drawing/2014/main" id="{55DB6C79-FCC5-CCD0-9794-5A3FC0763337}"/>
              </a:ext>
            </a:extLst>
          </p:cNvPr>
          <p:cNvSpPr txBox="1"/>
          <p:nvPr/>
        </p:nvSpPr>
        <p:spPr>
          <a:xfrm>
            <a:off x="5890135" y="1808948"/>
            <a:ext cx="2583161" cy="267765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2800" b="1" i="0" u="none" strike="noStrike" kern="1200" cap="none" spc="0" baseline="0">
                <a:solidFill>
                  <a:srgbClr val="FFFFFF"/>
                </a:solidFill>
                <a:uFillTx/>
                <a:latin typeface="Calibri"/>
              </a:rPr>
              <a:t>Kokios temos, jūsų nuomone, Europos institucijoms turėtų būti prioritetinės?</a:t>
            </a:r>
            <a:endParaRPr lang="en-IE" sz="2800" b="0" i="0" u="none" strike="noStrike" kern="1200" cap="none" spc="0" baseline="0">
              <a:solidFill>
                <a:srgbClr val="FFFFFF"/>
              </a:solidFill>
              <a:uFillTx/>
              <a:latin typeface="Calibri"/>
            </a:endParaRPr>
          </a:p>
        </p:txBody>
      </p:sp>
      <p:sp>
        <p:nvSpPr>
          <p:cNvPr id="5" name="TextBox 4">
            <a:extLst>
              <a:ext uri="{FF2B5EF4-FFF2-40B4-BE49-F238E27FC236}">
                <a16:creationId xmlns:a16="http://schemas.microsoft.com/office/drawing/2014/main" id="{2EB1F62A-14D2-E287-D665-61661E37E9F0}"/>
              </a:ext>
            </a:extLst>
          </p:cNvPr>
          <p:cNvSpPr txBox="1"/>
          <p:nvPr/>
        </p:nvSpPr>
        <p:spPr>
          <a:xfrm>
            <a:off x="8331372" y="665631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BB90DD-F0D7-35A0-5583-9EFDEC508E22}"/>
              </a:ext>
            </a:extLst>
          </p:cNvPr>
          <p:cNvSpPr txBox="1">
            <a:spLocks noGrp="1"/>
          </p:cNvSpPr>
          <p:nvPr>
            <p:ph type="ctrTitle"/>
          </p:nvPr>
        </p:nvSpPr>
        <p:spPr/>
        <p:txBody>
          <a:bodyPr/>
          <a:lstStyle/>
          <a:p>
            <a:endParaRPr lang="en-IE"/>
          </a:p>
        </p:txBody>
      </p:sp>
      <p:sp>
        <p:nvSpPr>
          <p:cNvPr id="3" name="Sous-titre 2">
            <a:extLst>
              <a:ext uri="{FF2B5EF4-FFF2-40B4-BE49-F238E27FC236}">
                <a16:creationId xmlns:a16="http://schemas.microsoft.com/office/drawing/2014/main" id="{5254A101-F9F2-DD70-5060-ED5EBD83E9C3}"/>
              </a:ext>
            </a:extLst>
          </p:cNvPr>
          <p:cNvSpPr txBox="1">
            <a:spLocks noGrp="1"/>
          </p:cNvSpPr>
          <p:nvPr>
            <p:ph type="subTitle" idx="1"/>
          </p:nvPr>
        </p:nvSpPr>
        <p:spPr/>
        <p:txBody>
          <a:bodyPr/>
          <a:lstStyle/>
          <a:p>
            <a:endParaRPr lang="en-IE"/>
          </a:p>
        </p:txBody>
      </p:sp>
      <p:sp>
        <p:nvSpPr>
          <p:cNvPr id="4" name="Rectangle 3">
            <a:extLst>
              <a:ext uri="{FF2B5EF4-FFF2-40B4-BE49-F238E27FC236}">
                <a16:creationId xmlns:a16="http://schemas.microsoft.com/office/drawing/2014/main" id="{35E4A5AD-F296-8421-E7FF-29152EB64FE9}"/>
              </a:ext>
            </a:extLst>
          </p:cNvPr>
          <p:cNvSpPr/>
          <p:nvPr/>
        </p:nvSpPr>
        <p:spPr>
          <a:xfrm>
            <a:off x="0" y="0"/>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5" name="Larme 4">
            <a:extLst>
              <a:ext uri="{FF2B5EF4-FFF2-40B4-BE49-F238E27FC236}">
                <a16:creationId xmlns:a16="http://schemas.microsoft.com/office/drawing/2014/main" id="{3BAD1B5D-234B-27C4-6FF1-20074E26B6E2}"/>
              </a:ext>
            </a:extLst>
          </p:cNvPr>
          <p:cNvSpPr/>
          <p:nvPr/>
        </p:nvSpPr>
        <p:spPr>
          <a:xfrm rot="5400013">
            <a:off x="678941" y="2713976"/>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5">
            <a:extLst>
              <a:ext uri="{FF2B5EF4-FFF2-40B4-BE49-F238E27FC236}">
                <a16:creationId xmlns:a16="http://schemas.microsoft.com/office/drawing/2014/main" id="{E4D8AA37-98BF-EF9B-E9DB-74D9A633F0BD}"/>
              </a:ext>
            </a:extLst>
          </p:cNvPr>
          <p:cNvSpPr txBox="1"/>
          <p:nvPr/>
        </p:nvSpPr>
        <p:spPr>
          <a:xfrm>
            <a:off x="0" y="2805616"/>
            <a:ext cx="7429500"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rPr>
              <a:t>KAIP VEIKIA ES?</a:t>
            </a:r>
            <a:endParaRPr lang="fr-FR" sz="4800" b="0" i="0" u="none" strike="noStrike" kern="1200" cap="none" spc="0" baseline="0">
              <a:solidFill>
                <a:srgbClr val="FFFFFF"/>
              </a:solidFill>
              <a:uFillTx/>
              <a:latin typeface="Calibri"/>
            </a:endParaRPr>
          </a:p>
        </p:txBody>
      </p:sp>
      <p:pic>
        <p:nvPicPr>
          <p:cNvPr id="7" name="Image 7">
            <a:extLst>
              <a:ext uri="{FF2B5EF4-FFF2-40B4-BE49-F238E27FC236}">
                <a16:creationId xmlns:a16="http://schemas.microsoft.com/office/drawing/2014/main" id="{2EAA5DDC-9B64-4603-1C2D-20C2D519795A}"/>
              </a:ext>
            </a:extLst>
          </p:cNvPr>
          <p:cNvPicPr>
            <a:picLocks noChangeAspect="1"/>
          </p:cNvPicPr>
          <p:nvPr/>
        </p:nvPicPr>
        <p:blipFill>
          <a:blip r:embed="rId3"/>
          <a:stretch>
            <a:fillRect/>
          </a:stretch>
        </p:blipFill>
        <p:spPr>
          <a:xfrm>
            <a:off x="5626102" y="4143731"/>
            <a:ext cx="2158998" cy="588818"/>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129">
    <p:bg>
      <p:bgPr>
        <a:solidFill>
          <a:srgbClr val="FFFAEB"/>
        </a:solidFill>
        <a:effectLst/>
      </p:bgPr>
    </p:bg>
    <p:spTree>
      <p:nvGrpSpPr>
        <p:cNvPr id="1" name=""/>
        <p:cNvGrpSpPr/>
        <p:nvPr/>
      </p:nvGrpSpPr>
      <p:grpSpPr>
        <a:xfrm>
          <a:off x="0" y="0"/>
          <a:ext cx="0" cy="0"/>
          <a:chOff x="0" y="0"/>
          <a:chExt cx="0" cy="0"/>
        </a:xfrm>
      </p:grpSpPr>
      <p:pic>
        <p:nvPicPr>
          <p:cNvPr id="2" name="Content Placeholder 9">
            <a:extLst>
              <a:ext uri="{FF2B5EF4-FFF2-40B4-BE49-F238E27FC236}">
                <a16:creationId xmlns:a16="http://schemas.microsoft.com/office/drawing/2014/main" id="{7C7C657F-249B-EA16-EE19-CFFDE69ADFBA}"/>
              </a:ext>
            </a:extLst>
          </p:cNvPr>
          <p:cNvPicPr>
            <a:picLocks noChangeAspect="1"/>
          </p:cNvPicPr>
          <p:nvPr/>
        </p:nvPicPr>
        <p:blipFill>
          <a:blip r:embed="rId3"/>
          <a:srcRect/>
          <a:stretch>
            <a:fillRect/>
          </a:stretch>
        </p:blipFill>
        <p:spPr>
          <a:xfrm>
            <a:off x="4947388" y="1030364"/>
            <a:ext cx="3845673" cy="2584688"/>
          </a:xfrm>
          <a:prstGeom prst="rect">
            <a:avLst/>
          </a:prstGeom>
          <a:noFill/>
          <a:ln cap="flat">
            <a:noFill/>
          </a:ln>
        </p:spPr>
      </p:pic>
      <p:sp>
        <p:nvSpPr>
          <p:cNvPr id="3" name="Rectangle 4">
            <a:extLst>
              <a:ext uri="{FF2B5EF4-FFF2-40B4-BE49-F238E27FC236}">
                <a16:creationId xmlns:a16="http://schemas.microsoft.com/office/drawing/2014/main" id="{6C219F3D-9721-24EF-4D61-5083DF0D45B4}"/>
              </a:ext>
            </a:extLst>
          </p:cNvPr>
          <p:cNvSpPr/>
          <p:nvPr/>
        </p:nvSpPr>
        <p:spPr>
          <a:xfrm rot="16200004">
            <a:off x="8402792" y="6116773"/>
            <a:ext cx="123623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KAIP VEIKIA ES?</a:t>
            </a:r>
          </a:p>
        </p:txBody>
      </p:sp>
      <p:sp>
        <p:nvSpPr>
          <p:cNvPr id="4" name="Larme 2">
            <a:extLst>
              <a:ext uri="{FF2B5EF4-FFF2-40B4-BE49-F238E27FC236}">
                <a16:creationId xmlns:a16="http://schemas.microsoft.com/office/drawing/2014/main" id="{60B1F0D6-7569-D2FE-ABCE-76933913E20A}"/>
              </a:ext>
            </a:extLst>
          </p:cNvPr>
          <p:cNvSpPr/>
          <p:nvPr/>
        </p:nvSpPr>
        <p:spPr>
          <a:xfrm rot="5400013">
            <a:off x="33993" y="92322"/>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5" name="ZoneTexte 1">
            <a:extLst>
              <a:ext uri="{FF2B5EF4-FFF2-40B4-BE49-F238E27FC236}">
                <a16:creationId xmlns:a16="http://schemas.microsoft.com/office/drawing/2014/main" id="{E0A5C2FF-CECF-DDD9-E67D-E922B51C285E}"/>
              </a:ext>
            </a:extLst>
          </p:cNvPr>
          <p:cNvSpPr txBox="1"/>
          <p:nvPr/>
        </p:nvSpPr>
        <p:spPr>
          <a:xfrm>
            <a:off x="615382" y="157715"/>
            <a:ext cx="527040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a:rPr>
              <a:t>EUROPOS PARLAMENTAS:</a:t>
            </a:r>
          </a:p>
        </p:txBody>
      </p:sp>
      <p:pic>
        <p:nvPicPr>
          <p:cNvPr id="6" name="Image 12">
            <a:extLst>
              <a:ext uri="{FF2B5EF4-FFF2-40B4-BE49-F238E27FC236}">
                <a16:creationId xmlns:a16="http://schemas.microsoft.com/office/drawing/2014/main" id="{4AC13FB1-C59A-5ACD-F319-F2B85D876186}"/>
              </a:ext>
            </a:extLst>
          </p:cNvPr>
          <p:cNvPicPr>
            <a:picLocks noChangeAspect="1"/>
          </p:cNvPicPr>
          <p:nvPr/>
        </p:nvPicPr>
        <p:blipFill>
          <a:blip r:embed="rId4"/>
          <a:stretch>
            <a:fillRect/>
          </a:stretch>
        </p:blipFill>
        <p:spPr>
          <a:xfrm>
            <a:off x="5885791" y="194593"/>
            <a:ext cx="966712" cy="527297"/>
          </a:xfrm>
          <a:prstGeom prst="rect">
            <a:avLst/>
          </a:prstGeom>
          <a:noFill/>
          <a:ln cap="flat">
            <a:noFill/>
          </a:ln>
        </p:spPr>
      </p:pic>
      <p:grpSp>
        <p:nvGrpSpPr>
          <p:cNvPr id="7" name="Diagram 3">
            <a:extLst>
              <a:ext uri="{FF2B5EF4-FFF2-40B4-BE49-F238E27FC236}">
                <a16:creationId xmlns:a16="http://schemas.microsoft.com/office/drawing/2014/main" id="{178D02FF-792E-4F38-E4BB-C81D5EDD5050}"/>
              </a:ext>
            </a:extLst>
          </p:cNvPr>
          <p:cNvGrpSpPr/>
          <p:nvPr/>
        </p:nvGrpSpPr>
        <p:grpSpPr>
          <a:xfrm>
            <a:off x="173699" y="975472"/>
            <a:ext cx="4691420" cy="5647947"/>
            <a:chOff x="173699" y="975472"/>
            <a:chExt cx="4691420" cy="5647947"/>
          </a:xfrm>
        </p:grpSpPr>
        <p:sp>
          <p:nvSpPr>
            <p:cNvPr id="8" name="Freeform: Shape 7">
              <a:extLst>
                <a:ext uri="{FF2B5EF4-FFF2-40B4-BE49-F238E27FC236}">
                  <a16:creationId xmlns:a16="http://schemas.microsoft.com/office/drawing/2014/main" id="{F91E262B-6281-A0BB-997B-70F3C3D1656A}"/>
                </a:ext>
              </a:extLst>
            </p:cNvPr>
            <p:cNvSpPr/>
            <p:nvPr/>
          </p:nvSpPr>
          <p:spPr>
            <a:xfrm>
              <a:off x="173699" y="975472"/>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a:rPr>
                <a:t>yra Europos piliečių balsas;</a:t>
              </a: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0411D88E-6479-C164-08EC-2734505DC2D3}"/>
                </a:ext>
              </a:extLst>
            </p:cNvPr>
            <p:cNvSpPr/>
            <p:nvPr/>
          </p:nvSpPr>
          <p:spPr>
            <a:xfrm>
              <a:off x="173699" y="1783966"/>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a:rPr>
                <a:t>yra sudarytas iš visoms ES šalims atstovaujančių narių, kuriuos piliečiai tiesiogiai renka kas penkerius metus;</a:t>
              </a: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3AFD7560-D2C6-3EDA-C5E0-41E3E687A975}"/>
                </a:ext>
              </a:extLst>
            </p:cNvPr>
            <p:cNvSpPr/>
            <p:nvPr/>
          </p:nvSpPr>
          <p:spPr>
            <a:xfrm>
              <a:off x="173699" y="2592461"/>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a:rPr>
                <a:t>aptaria naujus Europos Komisijos siūlomus teisės aktus;</a:t>
              </a:r>
              <a:endParaRPr lang="en-IE" sz="18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B342A11B-6601-55B9-1DAF-1FA6DD5DFCA8}"/>
                </a:ext>
              </a:extLst>
            </p:cNvPr>
            <p:cNvSpPr/>
            <p:nvPr/>
          </p:nvSpPr>
          <p:spPr>
            <a:xfrm>
              <a:off x="173699" y="3400955"/>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a:rPr>
                <a:t>prireikus keičia teisės aktus ir drauge su Taryba priima sprendimą dėl jų;</a:t>
              </a:r>
              <a:endParaRPr lang="en-IE" sz="18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EF68B859-E410-AB56-C391-720A1E833894}"/>
                </a:ext>
              </a:extLst>
            </p:cNvPr>
            <p:cNvSpPr/>
            <p:nvPr/>
          </p:nvSpPr>
          <p:spPr>
            <a:xfrm>
              <a:off x="173699" y="4209440"/>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renka Europos Komisijos pirmininką;</a:t>
              </a: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DC33EB1D-F121-3DF5-5D71-FECFF8890239}"/>
                </a:ext>
              </a:extLst>
            </p:cNvPr>
            <p:cNvSpPr/>
            <p:nvPr/>
          </p:nvSpPr>
          <p:spPr>
            <a:xfrm>
              <a:off x="173699" y="5017934"/>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tvirtina ES biudžetą;</a:t>
              </a:r>
              <a:endParaRPr lang="en-IE" sz="18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AE0E0763-E2D1-3094-81F8-103158961A8F}"/>
                </a:ext>
              </a:extLst>
            </p:cNvPr>
            <p:cNvSpPr/>
            <p:nvPr/>
          </p:nvSpPr>
          <p:spPr>
            <a:xfrm>
              <a:off x="173699" y="5826428"/>
              <a:ext cx="4691420" cy="796991"/>
            </a:xfrm>
            <a:custGeom>
              <a:avLst/>
              <a:gdLst>
                <a:gd name="f0" fmla="val 10800000"/>
                <a:gd name="f1" fmla="val 5400000"/>
                <a:gd name="f2" fmla="val 180"/>
                <a:gd name="f3" fmla="val w"/>
                <a:gd name="f4" fmla="val h"/>
                <a:gd name="f5" fmla="val 0"/>
                <a:gd name="f6" fmla="val 4691424"/>
                <a:gd name="f7" fmla="val 796990"/>
                <a:gd name="f8" fmla="val 132834"/>
                <a:gd name="f9" fmla="val 59472"/>
                <a:gd name="f10" fmla="val 4558590"/>
                <a:gd name="f11" fmla="val 4631952"/>
                <a:gd name="f12" fmla="val 664156"/>
                <a:gd name="f13" fmla="val 737518"/>
                <a:gd name="f14" fmla="+- 0 0 -90"/>
                <a:gd name="f15" fmla="*/ f3 1 4691424"/>
                <a:gd name="f16" fmla="*/ f4 1 796990"/>
                <a:gd name="f17" fmla="+- f7 0 f5"/>
                <a:gd name="f18" fmla="+- f6 0 f5"/>
                <a:gd name="f19" fmla="*/ f14 f0 1"/>
                <a:gd name="f20" fmla="*/ f18 1 4691424"/>
                <a:gd name="f21" fmla="*/ f17 1 796990"/>
                <a:gd name="f22" fmla="*/ 0 f18 1"/>
                <a:gd name="f23" fmla="*/ 132834 f17 1"/>
                <a:gd name="f24" fmla="*/ 132834 f18 1"/>
                <a:gd name="f25" fmla="*/ 0 f17 1"/>
                <a:gd name="f26" fmla="*/ 4558590 f18 1"/>
                <a:gd name="f27" fmla="*/ 4691424 f18 1"/>
                <a:gd name="f28" fmla="*/ 664156 f17 1"/>
                <a:gd name="f29" fmla="*/ 796990 f17 1"/>
                <a:gd name="f30" fmla="*/ f19 1 f2"/>
                <a:gd name="f31" fmla="*/ f22 1 4691424"/>
                <a:gd name="f32" fmla="*/ f23 1 796990"/>
                <a:gd name="f33" fmla="*/ f24 1 4691424"/>
                <a:gd name="f34" fmla="*/ f25 1 796990"/>
                <a:gd name="f35" fmla="*/ f26 1 4691424"/>
                <a:gd name="f36" fmla="*/ f27 1 4691424"/>
                <a:gd name="f37" fmla="*/ f28 1 796990"/>
                <a:gd name="f38" fmla="*/ f29 1 79699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691424" h="79699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7487" tIns="107487" rIns="107487" bIns="10748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a:rPr>
                <a:t>bent šešis kartus per metus posėdžiauja Briuselyje (Belgija) ir dvylika kartų – Strasbūre (Prancūzija).</a:t>
              </a:r>
              <a:endParaRPr lang="en-IE" sz="1900" b="0" i="0" u="none" strike="noStrike" kern="1200" cap="none" spc="0" baseline="0">
                <a:solidFill>
                  <a:srgbClr val="000000"/>
                </a:solidFill>
                <a:uFillTx/>
                <a:latin typeface="Calibri"/>
              </a:endParaRPr>
            </a:p>
          </p:txBody>
        </p:sp>
      </p:grpSp>
      <p:pic>
        <p:nvPicPr>
          <p:cNvPr id="15" name="Picture 6">
            <a:extLst>
              <a:ext uri="{FF2B5EF4-FFF2-40B4-BE49-F238E27FC236}">
                <a16:creationId xmlns:a16="http://schemas.microsoft.com/office/drawing/2014/main" id="{F24FF126-0E4A-823E-C28C-67D36803062B}"/>
              </a:ext>
            </a:extLst>
          </p:cNvPr>
          <p:cNvPicPr>
            <a:picLocks noChangeAspect="1"/>
          </p:cNvPicPr>
          <p:nvPr/>
        </p:nvPicPr>
        <p:blipFill>
          <a:blip r:embed="rId5"/>
          <a:stretch>
            <a:fillRect/>
          </a:stretch>
        </p:blipFill>
        <p:spPr>
          <a:xfrm>
            <a:off x="4969837" y="4085146"/>
            <a:ext cx="3832350" cy="2538932"/>
          </a:xfrm>
          <a:prstGeom prst="rect">
            <a:avLst/>
          </a:prstGeom>
          <a:noFill/>
          <a:ln cap="flat">
            <a:noFill/>
          </a:ln>
        </p:spPr>
      </p:pic>
      <p:sp>
        <p:nvSpPr>
          <p:cNvPr id="16" name="Rectangle 13">
            <a:extLst>
              <a:ext uri="{FF2B5EF4-FFF2-40B4-BE49-F238E27FC236}">
                <a16:creationId xmlns:a16="http://schemas.microsoft.com/office/drawing/2014/main" id="{F654EEB9-5CBF-CAA0-4ED0-B80BEC194513}"/>
              </a:ext>
            </a:extLst>
          </p:cNvPr>
          <p:cNvSpPr/>
          <p:nvPr/>
        </p:nvSpPr>
        <p:spPr>
          <a:xfrm>
            <a:off x="6602662" y="6439415"/>
            <a:ext cx="4572000"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600" b="0" i="0" u="none" strike="noStrike" kern="1200" cap="none" spc="0" baseline="0">
                <a:solidFill>
                  <a:srgbClr val="FFFFFF"/>
                </a:solidFill>
                <a:uFillTx/>
                <a:latin typeface="Arial" pitchFamily="34"/>
                <a:hlinkClick r:id="rId6" tooltip="w:en:Creative Commons"/>
              </a:rPr>
              <a:t>© Creative Commons</a:t>
            </a:r>
            <a:r>
              <a:rPr lang="en-US" sz="600" b="0" i="0" u="none" strike="noStrike" kern="1200" cap="none" spc="0" baseline="0">
                <a:solidFill>
                  <a:srgbClr val="FFFFFF"/>
                </a:solidFill>
                <a:uFillTx/>
                <a:latin typeface="Arial" pitchFamily="34"/>
              </a:rPr>
              <a:t> </a:t>
            </a:r>
            <a:r>
              <a:rPr lang="en-US" sz="600" b="0" i="0" u="none" strike="noStrike" kern="1200" cap="none" spc="0" baseline="0">
                <a:solidFill>
                  <a:srgbClr val="FFFFFF"/>
                </a:solidFill>
                <a:uFillTx/>
                <a:latin typeface="Arial" pitchFamily="34"/>
                <a:hlinkClick r:id="rId7"/>
              </a:rPr>
              <a:t>Attribution-Share Alike 4.0 International</a:t>
            </a:r>
            <a:endParaRPr lang="fr-BE" sz="600" b="0" i="0" u="none" strike="noStrike" kern="1200" cap="none" spc="0" baseline="0">
              <a:solidFill>
                <a:srgbClr val="FFFFFF"/>
              </a:solidFill>
              <a:uFillTx/>
              <a:latin typeface="Calibri"/>
            </a:endParaRPr>
          </a:p>
        </p:txBody>
      </p:sp>
      <p:sp>
        <p:nvSpPr>
          <p:cNvPr id="17" name="TextBox 14">
            <a:extLst>
              <a:ext uri="{FF2B5EF4-FFF2-40B4-BE49-F238E27FC236}">
                <a16:creationId xmlns:a16="http://schemas.microsoft.com/office/drawing/2014/main" id="{C251CA7B-9028-30BE-0482-132EA281BAAC}"/>
              </a:ext>
            </a:extLst>
          </p:cNvPr>
          <p:cNvSpPr txBox="1"/>
          <p:nvPr/>
        </p:nvSpPr>
        <p:spPr>
          <a:xfrm>
            <a:off x="7980444" y="3439908"/>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cxnSp>
        <p:nvCxnSpPr>
          <p:cNvPr id="18" name="Connecteur droit 7">
            <a:extLst>
              <a:ext uri="{FF2B5EF4-FFF2-40B4-BE49-F238E27FC236}">
                <a16:creationId xmlns:a16="http://schemas.microsoft.com/office/drawing/2014/main" id="{C4E785DD-A84F-75FA-C939-BBCE8E466549}"/>
              </a:ext>
            </a:extLst>
          </p:cNvPr>
          <p:cNvCxnSpPr/>
          <p:nvPr/>
        </p:nvCxnSpPr>
        <p:spPr>
          <a:xfrm>
            <a:off x="8888662" y="5605281"/>
            <a:ext cx="246221" cy="0"/>
          </a:xfrm>
          <a:prstGeom prst="straightConnector1">
            <a:avLst/>
          </a:prstGeom>
          <a:noFill/>
          <a:ln w="12701" cap="flat">
            <a:solidFill>
              <a:srgbClr val="FFA00E"/>
            </a:solidFill>
            <a:prstDash val="solid"/>
            <a:miter/>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92">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40B4A26-6396-33D7-47F8-DB0BE2966A2C}"/>
              </a:ext>
            </a:extLst>
          </p:cNvPr>
          <p:cNvSpPr/>
          <p:nvPr/>
        </p:nvSpPr>
        <p:spPr>
          <a:xfrm>
            <a:off x="0" y="0"/>
            <a:ext cx="9144000" cy="6858000"/>
          </a:xfrm>
          <a:prstGeom prst="rect">
            <a:avLst/>
          </a:pr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2">
            <a:extLst>
              <a:ext uri="{FF2B5EF4-FFF2-40B4-BE49-F238E27FC236}">
                <a16:creationId xmlns:a16="http://schemas.microsoft.com/office/drawing/2014/main" id="{4D8BECEA-189F-B830-412F-5988DCAD0A9E}"/>
              </a:ext>
            </a:extLst>
          </p:cNvPr>
          <p:cNvSpPr txBox="1"/>
          <p:nvPr/>
        </p:nvSpPr>
        <p:spPr>
          <a:xfrm>
            <a:off x="2223025" y="2405100"/>
            <a:ext cx="6282101"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800" b="1" i="0" u="none" strike="noStrike" kern="1200" cap="none" spc="0" baseline="0">
                <a:solidFill>
                  <a:srgbClr val="FFFFFF"/>
                </a:solidFill>
                <a:uFillTx/>
                <a:latin typeface="Calibri"/>
                <a:ea typeface="Calibri"/>
                <a:cs typeface="Calibri"/>
              </a:rPr>
              <a:t>KAS YRA EUROPA?</a:t>
            </a:r>
          </a:p>
        </p:txBody>
      </p:sp>
      <p:sp>
        <p:nvSpPr>
          <p:cNvPr id="4" name="Larme 8">
            <a:extLst>
              <a:ext uri="{FF2B5EF4-FFF2-40B4-BE49-F238E27FC236}">
                <a16:creationId xmlns:a16="http://schemas.microsoft.com/office/drawing/2014/main" id="{FB65EAE0-B93A-9BB5-218E-BA3E3644BBD0}"/>
              </a:ext>
            </a:extLst>
          </p:cNvPr>
          <p:cNvSpPr/>
          <p:nvPr/>
        </p:nvSpPr>
        <p:spPr>
          <a:xfrm rot="5400013">
            <a:off x="1273813" y="2228201"/>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5" name="Image 7">
            <a:extLst>
              <a:ext uri="{FF2B5EF4-FFF2-40B4-BE49-F238E27FC236}">
                <a16:creationId xmlns:a16="http://schemas.microsoft.com/office/drawing/2014/main" id="{231D3636-8C3A-E1AA-F867-7F907324CFAD}"/>
              </a:ext>
            </a:extLst>
          </p:cNvPr>
          <p:cNvPicPr>
            <a:picLocks noChangeAspect="1"/>
          </p:cNvPicPr>
          <p:nvPr/>
        </p:nvPicPr>
        <p:blipFill>
          <a:blip r:embed="rId3"/>
          <a:stretch>
            <a:fillRect/>
          </a:stretch>
        </p:blipFill>
        <p:spPr>
          <a:xfrm>
            <a:off x="5539471" y="3631128"/>
            <a:ext cx="2158998" cy="596563"/>
          </a:xfrm>
          <a:prstGeom prst="rect">
            <a:avLst/>
          </a:prstGeom>
          <a:noFill/>
          <a:ln cap="flat">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135">
    <p:bg>
      <p:bgPr>
        <a:solidFill>
          <a:srgbClr val="FFFAEB"/>
        </a:solidFill>
        <a:effectLst/>
      </p:bgPr>
    </p:bg>
    <p:spTree>
      <p:nvGrpSpPr>
        <p:cNvPr id="1" name=""/>
        <p:cNvGrpSpPr/>
        <p:nvPr/>
      </p:nvGrpSpPr>
      <p:grpSpPr>
        <a:xfrm>
          <a:off x="0" y="0"/>
          <a:ext cx="0" cy="0"/>
          <a:chOff x="0" y="0"/>
          <a:chExt cx="0" cy="0"/>
        </a:xfrm>
      </p:grpSpPr>
      <p:pic>
        <p:nvPicPr>
          <p:cNvPr id="2" name="Image 17" descr="Une image contenant très coloré, bâtiment, plancher, cerf-volant&#10;&#10;&#10;&#10;Description générée automatiquement">
            <a:extLst>
              <a:ext uri="{FF2B5EF4-FFF2-40B4-BE49-F238E27FC236}">
                <a16:creationId xmlns:a16="http://schemas.microsoft.com/office/drawing/2014/main" id="{45B1BE39-5869-CE37-AF2A-29066371CCE9}"/>
              </a:ext>
            </a:extLst>
          </p:cNvPr>
          <p:cNvPicPr>
            <a:picLocks noChangeAspect="1"/>
          </p:cNvPicPr>
          <p:nvPr/>
        </p:nvPicPr>
        <p:blipFill>
          <a:blip r:embed="rId3"/>
          <a:srcRect/>
          <a:stretch>
            <a:fillRect/>
          </a:stretch>
        </p:blipFill>
        <p:spPr>
          <a:xfrm>
            <a:off x="0" y="4150123"/>
            <a:ext cx="9144000" cy="2707876"/>
          </a:xfrm>
          <a:prstGeom prst="rect">
            <a:avLst/>
          </a:prstGeom>
          <a:noFill/>
          <a:ln cap="flat">
            <a:noFill/>
          </a:ln>
        </p:spPr>
      </p:pic>
      <p:sp>
        <p:nvSpPr>
          <p:cNvPr id="3" name="ZoneTexte 1">
            <a:extLst>
              <a:ext uri="{FF2B5EF4-FFF2-40B4-BE49-F238E27FC236}">
                <a16:creationId xmlns:a16="http://schemas.microsoft.com/office/drawing/2014/main" id="{B0D2C8A1-43CA-4954-78CA-44544FDD5852}"/>
              </a:ext>
            </a:extLst>
          </p:cNvPr>
          <p:cNvSpPr txBox="1"/>
          <p:nvPr/>
        </p:nvSpPr>
        <p:spPr>
          <a:xfrm>
            <a:off x="856756" y="220096"/>
            <a:ext cx="5319192"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pitchFamily="34"/>
                <a:cs typeface="Calibri" pitchFamily="34"/>
              </a:rPr>
              <a:t>EUROPOS VADOVŲ TARYBA:</a:t>
            </a:r>
          </a:p>
        </p:txBody>
      </p:sp>
      <p:sp>
        <p:nvSpPr>
          <p:cNvPr id="4" name="Rectangle 4">
            <a:extLst>
              <a:ext uri="{FF2B5EF4-FFF2-40B4-BE49-F238E27FC236}">
                <a16:creationId xmlns:a16="http://schemas.microsoft.com/office/drawing/2014/main" id="{5D6E9073-1E6E-3CA5-923B-F2D4C7CA7FF0}"/>
              </a:ext>
            </a:extLst>
          </p:cNvPr>
          <p:cNvSpPr/>
          <p:nvPr/>
        </p:nvSpPr>
        <p:spPr>
          <a:xfrm rot="16200004">
            <a:off x="8402792" y="6116773"/>
            <a:ext cx="1236232" cy="246220"/>
          </a:xfrm>
          <a:prstGeom prst="rect">
            <a:avLst/>
          </a:prstGeom>
          <a:solidFill>
            <a:srgbClr val="FFFFFF"/>
          </a:solid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KAIP VEIKIA ES?</a:t>
            </a:r>
          </a:p>
        </p:txBody>
      </p:sp>
      <p:cxnSp>
        <p:nvCxnSpPr>
          <p:cNvPr id="5" name="Connecteur droit 5">
            <a:extLst>
              <a:ext uri="{FF2B5EF4-FFF2-40B4-BE49-F238E27FC236}">
                <a16:creationId xmlns:a16="http://schemas.microsoft.com/office/drawing/2014/main" id="{CB9AB02C-E6CB-EB10-8183-F945DC38BBE7}"/>
              </a:ext>
            </a:extLst>
          </p:cNvPr>
          <p:cNvCxnSpPr/>
          <p:nvPr/>
        </p:nvCxnSpPr>
        <p:spPr>
          <a:xfrm>
            <a:off x="8897779" y="5616994"/>
            <a:ext cx="246221" cy="9"/>
          </a:xfrm>
          <a:prstGeom prst="straightConnector1">
            <a:avLst/>
          </a:prstGeom>
          <a:noFill/>
          <a:ln w="12701" cap="flat">
            <a:solidFill>
              <a:srgbClr val="FFA00E"/>
            </a:solidFill>
            <a:prstDash val="solid"/>
            <a:miter/>
          </a:ln>
        </p:spPr>
      </p:cxnSp>
      <p:grpSp>
        <p:nvGrpSpPr>
          <p:cNvPr id="6" name="Diagram 7">
            <a:extLst>
              <a:ext uri="{FF2B5EF4-FFF2-40B4-BE49-F238E27FC236}">
                <a16:creationId xmlns:a16="http://schemas.microsoft.com/office/drawing/2014/main" id="{0F60944C-C0DC-D566-472C-DBE8CA181873}"/>
              </a:ext>
            </a:extLst>
          </p:cNvPr>
          <p:cNvGrpSpPr/>
          <p:nvPr/>
        </p:nvGrpSpPr>
        <p:grpSpPr>
          <a:xfrm>
            <a:off x="267361" y="1145788"/>
            <a:ext cx="4302059" cy="2620799"/>
            <a:chOff x="267361" y="1145788"/>
            <a:chExt cx="4302059" cy="2620799"/>
          </a:xfrm>
        </p:grpSpPr>
        <p:sp>
          <p:nvSpPr>
            <p:cNvPr id="7" name="Freeform: Shape 6">
              <a:extLst>
                <a:ext uri="{FF2B5EF4-FFF2-40B4-BE49-F238E27FC236}">
                  <a16:creationId xmlns:a16="http://schemas.microsoft.com/office/drawing/2014/main" id="{B0AB8482-7EB2-8F52-8EAE-4602BA5F33FA}"/>
                </a:ext>
              </a:extLst>
            </p:cNvPr>
            <p:cNvSpPr/>
            <p:nvPr/>
          </p:nvSpPr>
          <p:spPr>
            <a:xfrm>
              <a:off x="267361" y="1145788"/>
              <a:ext cx="4302059" cy="1216801"/>
            </a:xfrm>
            <a:custGeom>
              <a:avLst/>
              <a:gdLst>
                <a:gd name="f0" fmla="val 10800000"/>
                <a:gd name="f1" fmla="val 5400000"/>
                <a:gd name="f2" fmla="val 180"/>
                <a:gd name="f3" fmla="val w"/>
                <a:gd name="f4" fmla="val h"/>
                <a:gd name="f5" fmla="val 0"/>
                <a:gd name="f6" fmla="val 4302058"/>
                <a:gd name="f7" fmla="val 1216800"/>
                <a:gd name="f8" fmla="val 202804"/>
                <a:gd name="f9" fmla="val 90798"/>
                <a:gd name="f10" fmla="val 4099254"/>
                <a:gd name="f11" fmla="val 4211260"/>
                <a:gd name="f12" fmla="val 1013996"/>
                <a:gd name="f13" fmla="val 1126002"/>
                <a:gd name="f14" fmla="+- 0 0 -90"/>
                <a:gd name="f15" fmla="*/ f3 1 4302058"/>
                <a:gd name="f16" fmla="*/ f4 1 1216800"/>
                <a:gd name="f17" fmla="+- f7 0 f5"/>
                <a:gd name="f18" fmla="+- f6 0 f5"/>
                <a:gd name="f19" fmla="*/ f14 f0 1"/>
                <a:gd name="f20" fmla="*/ f18 1 4302058"/>
                <a:gd name="f21" fmla="*/ f17 1 1216800"/>
                <a:gd name="f22" fmla="*/ 0 f18 1"/>
                <a:gd name="f23" fmla="*/ 202804 f17 1"/>
                <a:gd name="f24" fmla="*/ 202804 f18 1"/>
                <a:gd name="f25" fmla="*/ 0 f17 1"/>
                <a:gd name="f26" fmla="*/ 4099254 f18 1"/>
                <a:gd name="f27" fmla="*/ 4302058 f18 1"/>
                <a:gd name="f28" fmla="*/ 1013996 f17 1"/>
                <a:gd name="f29" fmla="*/ 1216800 f17 1"/>
                <a:gd name="f30" fmla="*/ f19 1 f2"/>
                <a:gd name="f31" fmla="*/ f22 1 4302058"/>
                <a:gd name="f32" fmla="*/ f23 1 1216800"/>
                <a:gd name="f33" fmla="*/ f24 1 4302058"/>
                <a:gd name="f34" fmla="*/ f25 1 1216800"/>
                <a:gd name="f35" fmla="*/ f26 1 4302058"/>
                <a:gd name="f36" fmla="*/ f27 1 4302058"/>
                <a:gd name="f37" fmla="*/ f28 1 1216800"/>
                <a:gd name="f38" fmla="*/ f29 1 12168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02058" h="1216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7979" tIns="127979" rIns="127979" bIns="12797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a:rPr>
                <a:t>suburia visų ES šalių ar vyriausybių vadovus;</a:t>
              </a: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27EECFEA-3B26-C0E6-C1AD-EFE44EE48C36}"/>
                </a:ext>
              </a:extLst>
            </p:cNvPr>
            <p:cNvSpPr/>
            <p:nvPr/>
          </p:nvSpPr>
          <p:spPr>
            <a:xfrm>
              <a:off x="267361" y="2549786"/>
              <a:ext cx="4302059" cy="1216801"/>
            </a:xfrm>
            <a:custGeom>
              <a:avLst/>
              <a:gdLst>
                <a:gd name="f0" fmla="val 10800000"/>
                <a:gd name="f1" fmla="val 5400000"/>
                <a:gd name="f2" fmla="val 180"/>
                <a:gd name="f3" fmla="val w"/>
                <a:gd name="f4" fmla="val h"/>
                <a:gd name="f5" fmla="val 0"/>
                <a:gd name="f6" fmla="val 4302058"/>
                <a:gd name="f7" fmla="val 1216800"/>
                <a:gd name="f8" fmla="val 202804"/>
                <a:gd name="f9" fmla="val 90798"/>
                <a:gd name="f10" fmla="val 4099254"/>
                <a:gd name="f11" fmla="val 4211260"/>
                <a:gd name="f12" fmla="val 1013996"/>
                <a:gd name="f13" fmla="val 1126002"/>
                <a:gd name="f14" fmla="+- 0 0 -90"/>
                <a:gd name="f15" fmla="*/ f3 1 4302058"/>
                <a:gd name="f16" fmla="*/ f4 1 1216800"/>
                <a:gd name="f17" fmla="+- f7 0 f5"/>
                <a:gd name="f18" fmla="+- f6 0 f5"/>
                <a:gd name="f19" fmla="*/ f14 f0 1"/>
                <a:gd name="f20" fmla="*/ f18 1 4302058"/>
                <a:gd name="f21" fmla="*/ f17 1 1216800"/>
                <a:gd name="f22" fmla="*/ 0 f18 1"/>
                <a:gd name="f23" fmla="*/ 202804 f17 1"/>
                <a:gd name="f24" fmla="*/ 202804 f18 1"/>
                <a:gd name="f25" fmla="*/ 0 f17 1"/>
                <a:gd name="f26" fmla="*/ 4099254 f18 1"/>
                <a:gd name="f27" fmla="*/ 4302058 f18 1"/>
                <a:gd name="f28" fmla="*/ 1013996 f17 1"/>
                <a:gd name="f29" fmla="*/ 1216800 f17 1"/>
                <a:gd name="f30" fmla="*/ f19 1 f2"/>
                <a:gd name="f31" fmla="*/ f22 1 4302058"/>
                <a:gd name="f32" fmla="*/ f23 1 1216800"/>
                <a:gd name="f33" fmla="*/ f24 1 4302058"/>
                <a:gd name="f34" fmla="*/ f25 1 1216800"/>
                <a:gd name="f35" fmla="*/ f26 1 4302058"/>
                <a:gd name="f36" fmla="*/ f27 1 4302058"/>
                <a:gd name="f37" fmla="*/ f28 1 1216800"/>
                <a:gd name="f38" fmla="*/ f29 1 121680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02058" h="121680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7979" tIns="127979" rIns="127979" bIns="127979"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nustato ES prioritetus ir politikos kryptis;</a:t>
              </a:r>
              <a:endParaRPr lang="en-IE" sz="1800" b="0" i="0" u="none" strike="noStrike" kern="1200" cap="none" spc="0" baseline="0">
                <a:solidFill>
                  <a:srgbClr val="000000"/>
                </a:solidFill>
                <a:uFillTx/>
                <a:latin typeface="Calibri"/>
              </a:endParaRPr>
            </a:p>
          </p:txBody>
        </p:sp>
      </p:grpSp>
      <p:sp>
        <p:nvSpPr>
          <p:cNvPr id="9" name="TextBox 21">
            <a:extLst>
              <a:ext uri="{FF2B5EF4-FFF2-40B4-BE49-F238E27FC236}">
                <a16:creationId xmlns:a16="http://schemas.microsoft.com/office/drawing/2014/main" id="{78386F59-CF99-5EA9-3BC0-FF39A7CC7E9C}"/>
              </a:ext>
            </a:extLst>
          </p:cNvPr>
          <p:cNvSpPr txBox="1"/>
          <p:nvPr/>
        </p:nvSpPr>
        <p:spPr>
          <a:xfrm>
            <a:off x="5459589" y="2097926"/>
            <a:ext cx="3657600"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pitchFamily="34"/>
              <a:cs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pic>
        <p:nvPicPr>
          <p:cNvPr id="10" name="Picture 22">
            <a:extLst>
              <a:ext uri="{FF2B5EF4-FFF2-40B4-BE49-F238E27FC236}">
                <a16:creationId xmlns:a16="http://schemas.microsoft.com/office/drawing/2014/main" id="{C911D4BF-5E79-8624-B5E3-79941470A3BC}"/>
              </a:ext>
            </a:extLst>
          </p:cNvPr>
          <p:cNvPicPr>
            <a:picLocks noChangeAspect="1"/>
          </p:cNvPicPr>
          <p:nvPr/>
        </p:nvPicPr>
        <p:blipFill>
          <a:blip r:embed="rId4"/>
          <a:stretch>
            <a:fillRect/>
          </a:stretch>
        </p:blipFill>
        <p:spPr>
          <a:xfrm>
            <a:off x="6355829" y="160340"/>
            <a:ext cx="737683" cy="627945"/>
          </a:xfrm>
          <a:prstGeom prst="rect">
            <a:avLst/>
          </a:prstGeom>
          <a:noFill/>
          <a:ln cap="flat">
            <a:noFill/>
          </a:ln>
        </p:spPr>
      </p:pic>
      <p:grpSp>
        <p:nvGrpSpPr>
          <p:cNvPr id="11" name="Diagram 8">
            <a:extLst>
              <a:ext uri="{FF2B5EF4-FFF2-40B4-BE49-F238E27FC236}">
                <a16:creationId xmlns:a16="http://schemas.microsoft.com/office/drawing/2014/main" id="{C6AA25DC-9DEE-CE98-7247-7CE7C9CC4D11}"/>
              </a:ext>
            </a:extLst>
          </p:cNvPr>
          <p:cNvGrpSpPr/>
          <p:nvPr/>
        </p:nvGrpSpPr>
        <p:grpSpPr>
          <a:xfrm>
            <a:off x="4800600" y="1125809"/>
            <a:ext cx="4085411" cy="2721354"/>
            <a:chOff x="4800600" y="1125809"/>
            <a:chExt cx="4085411" cy="2721354"/>
          </a:xfrm>
        </p:grpSpPr>
        <p:sp>
          <p:nvSpPr>
            <p:cNvPr id="12" name="Freeform: Shape 11">
              <a:extLst>
                <a:ext uri="{FF2B5EF4-FFF2-40B4-BE49-F238E27FC236}">
                  <a16:creationId xmlns:a16="http://schemas.microsoft.com/office/drawing/2014/main" id="{DC208B91-19F9-BEEB-592E-8403EDBBAC66}"/>
                </a:ext>
              </a:extLst>
            </p:cNvPr>
            <p:cNvSpPr/>
            <p:nvPr/>
          </p:nvSpPr>
          <p:spPr>
            <a:xfrm>
              <a:off x="4800600" y="1125809"/>
              <a:ext cx="4085411" cy="1230380"/>
            </a:xfrm>
            <a:custGeom>
              <a:avLst/>
              <a:gdLst>
                <a:gd name="f0" fmla="val 10800000"/>
                <a:gd name="f1" fmla="val 5400000"/>
                <a:gd name="f2" fmla="val 180"/>
                <a:gd name="f3" fmla="val w"/>
                <a:gd name="f4" fmla="val h"/>
                <a:gd name="f5" fmla="val 0"/>
                <a:gd name="f6" fmla="val 4085413"/>
                <a:gd name="f7" fmla="val 1230376"/>
                <a:gd name="f8" fmla="val 205067"/>
                <a:gd name="f9" fmla="val 91812"/>
                <a:gd name="f10" fmla="val 3880346"/>
                <a:gd name="f11" fmla="val 3993601"/>
                <a:gd name="f12" fmla="val 1025309"/>
                <a:gd name="f13" fmla="val 1138564"/>
                <a:gd name="f14" fmla="+- 0 0 -90"/>
                <a:gd name="f15" fmla="*/ f3 1 4085413"/>
                <a:gd name="f16" fmla="*/ f4 1 1230376"/>
                <a:gd name="f17" fmla="+- f7 0 f5"/>
                <a:gd name="f18" fmla="+- f6 0 f5"/>
                <a:gd name="f19" fmla="*/ f14 f0 1"/>
                <a:gd name="f20" fmla="*/ f18 1 4085413"/>
                <a:gd name="f21" fmla="*/ f17 1 1230376"/>
                <a:gd name="f22" fmla="*/ 0 f18 1"/>
                <a:gd name="f23" fmla="*/ 205067 f17 1"/>
                <a:gd name="f24" fmla="*/ 205067 f18 1"/>
                <a:gd name="f25" fmla="*/ 0 f17 1"/>
                <a:gd name="f26" fmla="*/ 3880346 f18 1"/>
                <a:gd name="f27" fmla="*/ 4085413 f18 1"/>
                <a:gd name="f28" fmla="*/ 1025309 f17 1"/>
                <a:gd name="f29" fmla="*/ 1230376 f17 1"/>
                <a:gd name="f30" fmla="*/ f19 1 f2"/>
                <a:gd name="f31" fmla="*/ f22 1 4085413"/>
                <a:gd name="f32" fmla="*/ f23 1 1230376"/>
                <a:gd name="f33" fmla="*/ f24 1 4085413"/>
                <a:gd name="f34" fmla="*/ f25 1 1230376"/>
                <a:gd name="f35" fmla="*/ f26 1 4085413"/>
                <a:gd name="f36" fmla="*/ f27 1 4085413"/>
                <a:gd name="f37" fmla="*/ f28 1 1230376"/>
                <a:gd name="f38" fmla="*/ f29 1 123037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085413" h="123037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28637" tIns="128637" rIns="128637" bIns="128637"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a:rPr>
                <a:t>nepriima ES teisės aktų;</a:t>
              </a:r>
              <a:endParaRPr lang="en-IE" sz="18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DFBE9191-8185-5B8C-A311-D9CBEB9203B4}"/>
                </a:ext>
              </a:extLst>
            </p:cNvPr>
            <p:cNvSpPr/>
            <p:nvPr/>
          </p:nvSpPr>
          <p:spPr>
            <a:xfrm>
              <a:off x="4800600" y="2547536"/>
              <a:ext cx="4085411" cy="1299627"/>
            </a:xfrm>
            <a:custGeom>
              <a:avLst/>
              <a:gdLst>
                <a:gd name="f0" fmla="val 10800000"/>
                <a:gd name="f1" fmla="val 5400000"/>
                <a:gd name="f2" fmla="val 180"/>
                <a:gd name="f3" fmla="val w"/>
                <a:gd name="f4" fmla="val h"/>
                <a:gd name="f5" fmla="val 0"/>
                <a:gd name="f6" fmla="val 4085413"/>
                <a:gd name="f7" fmla="val 1299624"/>
                <a:gd name="f8" fmla="val 216608"/>
                <a:gd name="f9" fmla="val 96979"/>
                <a:gd name="f10" fmla="val 3868805"/>
                <a:gd name="f11" fmla="val 3988434"/>
                <a:gd name="f12" fmla="val 1083016"/>
                <a:gd name="f13" fmla="val 1202645"/>
                <a:gd name="f14" fmla="+- 0 0 -90"/>
                <a:gd name="f15" fmla="*/ f3 1 4085413"/>
                <a:gd name="f16" fmla="*/ f4 1 1299624"/>
                <a:gd name="f17" fmla="+- f7 0 f5"/>
                <a:gd name="f18" fmla="+- f6 0 f5"/>
                <a:gd name="f19" fmla="*/ f14 f0 1"/>
                <a:gd name="f20" fmla="*/ f18 1 4085413"/>
                <a:gd name="f21" fmla="*/ f17 1 1299624"/>
                <a:gd name="f22" fmla="*/ 0 f18 1"/>
                <a:gd name="f23" fmla="*/ 216608 f17 1"/>
                <a:gd name="f24" fmla="*/ 216608 f18 1"/>
                <a:gd name="f25" fmla="*/ 0 f17 1"/>
                <a:gd name="f26" fmla="*/ 3868805 f18 1"/>
                <a:gd name="f27" fmla="*/ 4085413 f18 1"/>
                <a:gd name="f28" fmla="*/ 1083016 f17 1"/>
                <a:gd name="f29" fmla="*/ 1299624 f17 1"/>
                <a:gd name="f30" fmla="*/ f19 1 f2"/>
                <a:gd name="f31" fmla="*/ f22 1 4085413"/>
                <a:gd name="f32" fmla="*/ f23 1 1299624"/>
                <a:gd name="f33" fmla="*/ f24 1 4085413"/>
                <a:gd name="f34" fmla="*/ f25 1 1299624"/>
                <a:gd name="f35" fmla="*/ f26 1 4085413"/>
                <a:gd name="f36" fmla="*/ f27 1 4085413"/>
                <a:gd name="f37" fmla="*/ f28 1 1299624"/>
                <a:gd name="f38" fmla="*/ f29 1 1299624"/>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085413" h="1299624">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32021" tIns="132021" rIns="132021" bIns="132021"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susitinka bent keturis kartus per metus Briuselyje (Belgija) arba Liuksemburge (Liuksemburgas) rengiamuose aukščiausiojo lygio susitikimuose</a:t>
              </a:r>
              <a:endParaRPr lang="en-IE" sz="1800" b="0" i="0" u="none" strike="noStrike" kern="1200" cap="none" spc="0" baseline="0">
                <a:solidFill>
                  <a:srgbClr val="000000"/>
                </a:solidFill>
                <a:uFillTx/>
                <a:latin typeface="Calibri"/>
              </a:endParaRPr>
            </a:p>
          </p:txBody>
        </p:sp>
      </p:grpSp>
      <p:sp>
        <p:nvSpPr>
          <p:cNvPr id="14" name="TextBox 13">
            <a:extLst>
              <a:ext uri="{FF2B5EF4-FFF2-40B4-BE49-F238E27FC236}">
                <a16:creationId xmlns:a16="http://schemas.microsoft.com/office/drawing/2014/main" id="{7BC5C370-B53C-F89D-8571-D644F0F7060A}"/>
              </a:ext>
            </a:extLst>
          </p:cNvPr>
          <p:cNvSpPr txBox="1"/>
          <p:nvPr/>
        </p:nvSpPr>
        <p:spPr>
          <a:xfrm>
            <a:off x="8085152" y="669220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5" name="Larme 2">
            <a:extLst>
              <a:ext uri="{FF2B5EF4-FFF2-40B4-BE49-F238E27FC236}">
                <a16:creationId xmlns:a16="http://schemas.microsoft.com/office/drawing/2014/main" id="{90AEE234-AA14-684D-CF49-F16368047030}"/>
              </a:ext>
            </a:extLst>
          </p:cNvPr>
          <p:cNvSpPr/>
          <p:nvPr/>
        </p:nvSpPr>
        <p:spPr>
          <a:xfrm rot="5400013">
            <a:off x="447311" y="129475"/>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130">
    <p:bg>
      <p:bgPr>
        <a:solidFill>
          <a:srgbClr val="FFFA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0A21AA-FE2D-CC9C-C305-90A981D95ACB}"/>
              </a:ext>
            </a:extLst>
          </p:cNvPr>
          <p:cNvSpPr txBox="1"/>
          <p:nvPr/>
        </p:nvSpPr>
        <p:spPr>
          <a:xfrm>
            <a:off x="180749" y="182880"/>
            <a:ext cx="6294994" cy="584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pitchFamily="34"/>
                <a:cs typeface="Calibri" pitchFamily="34"/>
              </a:rPr>
              <a:t>EUROPOS SĄJUNGOS TARYBA:</a:t>
            </a:r>
            <a:endParaRPr lang="fr-BE" sz="1800" b="0" i="0" u="none" strike="noStrike" kern="1200" cap="none" spc="0" baseline="0">
              <a:solidFill>
                <a:srgbClr val="000000"/>
              </a:solidFill>
              <a:uFillTx/>
              <a:latin typeface="Calibri"/>
            </a:endParaRPr>
          </a:p>
        </p:txBody>
      </p:sp>
      <p:sp>
        <p:nvSpPr>
          <p:cNvPr id="3" name="Larme 2">
            <a:extLst>
              <a:ext uri="{FF2B5EF4-FFF2-40B4-BE49-F238E27FC236}">
                <a16:creationId xmlns:a16="http://schemas.microsoft.com/office/drawing/2014/main" id="{40CB2070-27BC-4020-A5EF-A4ADB10168D4}"/>
              </a:ext>
            </a:extLst>
          </p:cNvPr>
          <p:cNvSpPr/>
          <p:nvPr/>
        </p:nvSpPr>
        <p:spPr>
          <a:xfrm rot="5400013">
            <a:off x="80654" y="52902"/>
            <a:ext cx="620886" cy="627095"/>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Picture 5">
            <a:extLst>
              <a:ext uri="{FF2B5EF4-FFF2-40B4-BE49-F238E27FC236}">
                <a16:creationId xmlns:a16="http://schemas.microsoft.com/office/drawing/2014/main" id="{8F5C5AA6-F108-6B84-FF85-DC850BAA5E97}"/>
              </a:ext>
            </a:extLst>
          </p:cNvPr>
          <p:cNvPicPr>
            <a:picLocks noChangeAspect="1"/>
          </p:cNvPicPr>
          <p:nvPr/>
        </p:nvPicPr>
        <p:blipFill>
          <a:blip r:embed="rId3"/>
          <a:stretch>
            <a:fillRect/>
          </a:stretch>
        </p:blipFill>
        <p:spPr>
          <a:xfrm>
            <a:off x="4676808" y="917783"/>
            <a:ext cx="3929478" cy="2297859"/>
          </a:xfrm>
          <a:prstGeom prst="rect">
            <a:avLst/>
          </a:prstGeom>
          <a:noFill/>
          <a:ln cap="flat">
            <a:noFill/>
          </a:ln>
        </p:spPr>
      </p:pic>
      <p:pic>
        <p:nvPicPr>
          <p:cNvPr id="5" name="Picture 6">
            <a:extLst>
              <a:ext uri="{FF2B5EF4-FFF2-40B4-BE49-F238E27FC236}">
                <a16:creationId xmlns:a16="http://schemas.microsoft.com/office/drawing/2014/main" id="{14E6F56F-8760-F4FF-6034-02AD552D879B}"/>
              </a:ext>
            </a:extLst>
          </p:cNvPr>
          <p:cNvPicPr>
            <a:picLocks noChangeAspect="1"/>
          </p:cNvPicPr>
          <p:nvPr/>
        </p:nvPicPr>
        <p:blipFill>
          <a:blip r:embed="rId4"/>
          <a:stretch>
            <a:fillRect/>
          </a:stretch>
        </p:blipFill>
        <p:spPr>
          <a:xfrm>
            <a:off x="4676808" y="3468438"/>
            <a:ext cx="3929478" cy="3145014"/>
          </a:xfrm>
          <a:prstGeom prst="rect">
            <a:avLst/>
          </a:prstGeom>
          <a:noFill/>
          <a:ln cap="flat">
            <a:noFill/>
          </a:ln>
        </p:spPr>
      </p:pic>
      <p:sp>
        <p:nvSpPr>
          <p:cNvPr id="6" name="TextBox 11">
            <a:extLst>
              <a:ext uri="{FF2B5EF4-FFF2-40B4-BE49-F238E27FC236}">
                <a16:creationId xmlns:a16="http://schemas.microsoft.com/office/drawing/2014/main" id="{CC005DEA-ACC8-005E-512B-DE37CB5C13A3}"/>
              </a:ext>
            </a:extLst>
          </p:cNvPr>
          <p:cNvSpPr txBox="1"/>
          <p:nvPr/>
        </p:nvSpPr>
        <p:spPr>
          <a:xfrm>
            <a:off x="7793659" y="304604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TextBox 12">
            <a:extLst>
              <a:ext uri="{FF2B5EF4-FFF2-40B4-BE49-F238E27FC236}">
                <a16:creationId xmlns:a16="http://schemas.microsoft.com/office/drawing/2014/main" id="{9382C86F-E7EC-E401-F11F-B83640B7EA96}"/>
              </a:ext>
            </a:extLst>
          </p:cNvPr>
          <p:cNvSpPr txBox="1"/>
          <p:nvPr/>
        </p:nvSpPr>
        <p:spPr>
          <a:xfrm>
            <a:off x="7793659" y="6421620"/>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8" name="Picture 13">
            <a:extLst>
              <a:ext uri="{FF2B5EF4-FFF2-40B4-BE49-F238E27FC236}">
                <a16:creationId xmlns:a16="http://schemas.microsoft.com/office/drawing/2014/main" id="{2D9C5FBB-D5E0-32EE-EF14-9FA9F7F156D8}"/>
              </a:ext>
            </a:extLst>
          </p:cNvPr>
          <p:cNvPicPr>
            <a:picLocks noChangeAspect="1"/>
          </p:cNvPicPr>
          <p:nvPr/>
        </p:nvPicPr>
        <p:blipFill>
          <a:blip r:embed="rId5"/>
          <a:stretch>
            <a:fillRect/>
          </a:stretch>
        </p:blipFill>
        <p:spPr>
          <a:xfrm>
            <a:off x="6229340" y="233876"/>
            <a:ext cx="824413" cy="482784"/>
          </a:xfrm>
          <a:prstGeom prst="rect">
            <a:avLst/>
          </a:prstGeom>
          <a:noFill/>
          <a:ln cap="flat">
            <a:noFill/>
          </a:ln>
        </p:spPr>
      </p:pic>
      <p:grpSp>
        <p:nvGrpSpPr>
          <p:cNvPr id="9" name="Diagram 4">
            <a:extLst>
              <a:ext uri="{FF2B5EF4-FFF2-40B4-BE49-F238E27FC236}">
                <a16:creationId xmlns:a16="http://schemas.microsoft.com/office/drawing/2014/main" id="{ADFAB64F-C4C9-5006-E04E-069A8AB1D9D6}"/>
              </a:ext>
            </a:extLst>
          </p:cNvPr>
          <p:cNvGrpSpPr/>
          <p:nvPr/>
        </p:nvGrpSpPr>
        <p:grpSpPr>
          <a:xfrm>
            <a:off x="487676" y="917783"/>
            <a:ext cx="3897629" cy="5557019"/>
            <a:chOff x="487676" y="917783"/>
            <a:chExt cx="3897629" cy="5557019"/>
          </a:xfrm>
        </p:grpSpPr>
        <p:sp>
          <p:nvSpPr>
            <p:cNvPr id="10" name="Freeform: Shape 9">
              <a:extLst>
                <a:ext uri="{FF2B5EF4-FFF2-40B4-BE49-F238E27FC236}">
                  <a16:creationId xmlns:a16="http://schemas.microsoft.com/office/drawing/2014/main" id="{596B84A8-043A-D12B-7E7C-ED6C43F7D4B5}"/>
                </a:ext>
              </a:extLst>
            </p:cNvPr>
            <p:cNvSpPr/>
            <p:nvPr/>
          </p:nvSpPr>
          <p:spPr>
            <a:xfrm>
              <a:off x="487676" y="917783"/>
              <a:ext cx="3897629" cy="1099456"/>
            </a:xfrm>
            <a:custGeom>
              <a:avLst/>
              <a:gdLst>
                <a:gd name="f0" fmla="val 10800000"/>
                <a:gd name="f1" fmla="val 5400000"/>
                <a:gd name="f2" fmla="val 180"/>
                <a:gd name="f3" fmla="val w"/>
                <a:gd name="f4" fmla="val h"/>
                <a:gd name="f5" fmla="val 0"/>
                <a:gd name="f6" fmla="val 3897634"/>
                <a:gd name="f7" fmla="val 1099456"/>
                <a:gd name="f8" fmla="val 183246"/>
                <a:gd name="f9" fmla="val 82042"/>
                <a:gd name="f10" fmla="val 3714388"/>
                <a:gd name="f11" fmla="val 3815592"/>
                <a:gd name="f12" fmla="val 916210"/>
                <a:gd name="f13" fmla="val 1017414"/>
                <a:gd name="f14" fmla="+- 0 0 -90"/>
                <a:gd name="f15" fmla="*/ f3 1 3897634"/>
                <a:gd name="f16" fmla="*/ f4 1 1099456"/>
                <a:gd name="f17" fmla="+- f7 0 f5"/>
                <a:gd name="f18" fmla="+- f6 0 f5"/>
                <a:gd name="f19" fmla="*/ f14 f0 1"/>
                <a:gd name="f20" fmla="*/ f18 1 3897634"/>
                <a:gd name="f21" fmla="*/ f17 1 1099456"/>
                <a:gd name="f22" fmla="*/ 0 f18 1"/>
                <a:gd name="f23" fmla="*/ 183246 f17 1"/>
                <a:gd name="f24" fmla="*/ 183246 f18 1"/>
                <a:gd name="f25" fmla="*/ 0 f17 1"/>
                <a:gd name="f26" fmla="*/ 3714388 f18 1"/>
                <a:gd name="f27" fmla="*/ 3897634 f18 1"/>
                <a:gd name="f28" fmla="*/ 916210 f17 1"/>
                <a:gd name="f29" fmla="*/ 1099456 f17 1"/>
                <a:gd name="f30" fmla="*/ f19 1 f2"/>
                <a:gd name="f31" fmla="*/ f22 1 3897634"/>
                <a:gd name="f32" fmla="*/ f23 1 1099456"/>
                <a:gd name="f33" fmla="*/ f24 1 3897634"/>
                <a:gd name="f34" fmla="*/ f25 1 1099456"/>
                <a:gd name="f35" fmla="*/ f26 1 3897634"/>
                <a:gd name="f36" fmla="*/ f27 1 3897634"/>
                <a:gd name="f37" fmla="*/ f28 1 1099456"/>
                <a:gd name="f38" fmla="*/ f29 1 109945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09945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442" tIns="118442" rIns="118442" bIns="11844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t-LT" sz="1700" b="0" i="0" u="none" strike="noStrike" kern="1200" cap="none" spc="0" baseline="0">
                  <a:solidFill>
                    <a:srgbClr val="000000"/>
                  </a:solidFill>
                  <a:uFillTx/>
                  <a:latin typeface="Calibri"/>
                </a:rPr>
                <a:t>atstovauja ES šalių vyriausybėms;</a:t>
              </a:r>
              <a:endParaRPr lang="en-IE" sz="17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46A879B4-673E-F3AD-2E79-AAD68BFB2B09}"/>
                </a:ext>
              </a:extLst>
            </p:cNvPr>
            <p:cNvSpPr/>
            <p:nvPr/>
          </p:nvSpPr>
          <p:spPr>
            <a:xfrm>
              <a:off x="487676" y="2033817"/>
              <a:ext cx="3897629" cy="1099456"/>
            </a:xfrm>
            <a:custGeom>
              <a:avLst/>
              <a:gdLst>
                <a:gd name="f0" fmla="val 10800000"/>
                <a:gd name="f1" fmla="val 5400000"/>
                <a:gd name="f2" fmla="val 180"/>
                <a:gd name="f3" fmla="val w"/>
                <a:gd name="f4" fmla="val h"/>
                <a:gd name="f5" fmla="val 0"/>
                <a:gd name="f6" fmla="val 3897634"/>
                <a:gd name="f7" fmla="val 1099456"/>
                <a:gd name="f8" fmla="val 183246"/>
                <a:gd name="f9" fmla="val 82042"/>
                <a:gd name="f10" fmla="val 3714388"/>
                <a:gd name="f11" fmla="val 3815592"/>
                <a:gd name="f12" fmla="val 916210"/>
                <a:gd name="f13" fmla="val 1017414"/>
                <a:gd name="f14" fmla="+- 0 0 -90"/>
                <a:gd name="f15" fmla="*/ f3 1 3897634"/>
                <a:gd name="f16" fmla="*/ f4 1 1099456"/>
                <a:gd name="f17" fmla="+- f7 0 f5"/>
                <a:gd name="f18" fmla="+- f6 0 f5"/>
                <a:gd name="f19" fmla="*/ f14 f0 1"/>
                <a:gd name="f20" fmla="*/ f18 1 3897634"/>
                <a:gd name="f21" fmla="*/ f17 1 1099456"/>
                <a:gd name="f22" fmla="*/ 0 f18 1"/>
                <a:gd name="f23" fmla="*/ 183246 f17 1"/>
                <a:gd name="f24" fmla="*/ 183246 f18 1"/>
                <a:gd name="f25" fmla="*/ 0 f17 1"/>
                <a:gd name="f26" fmla="*/ 3714388 f18 1"/>
                <a:gd name="f27" fmla="*/ 3897634 f18 1"/>
                <a:gd name="f28" fmla="*/ 916210 f17 1"/>
                <a:gd name="f29" fmla="*/ 1099456 f17 1"/>
                <a:gd name="f30" fmla="*/ f19 1 f2"/>
                <a:gd name="f31" fmla="*/ f22 1 3897634"/>
                <a:gd name="f32" fmla="*/ f23 1 1099456"/>
                <a:gd name="f33" fmla="*/ f24 1 3897634"/>
                <a:gd name="f34" fmla="*/ f25 1 1099456"/>
                <a:gd name="f35" fmla="*/ f26 1 3897634"/>
                <a:gd name="f36" fmla="*/ f27 1 3897634"/>
                <a:gd name="f37" fmla="*/ f28 1 1099456"/>
                <a:gd name="f38" fmla="*/ f29 1 109945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09945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442" tIns="118442" rIns="118442" bIns="11844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t-LT" sz="1700" b="0" i="0" u="none" strike="noStrike" kern="1200" cap="none" spc="0" baseline="0">
                  <a:solidFill>
                    <a:srgbClr val="000000"/>
                  </a:solidFill>
                  <a:uFillTx/>
                  <a:latin typeface="Calibri"/>
                </a:rPr>
                <a:t>suburia ES šalių ministrus, kurie posėdžiuose aptaria ES (pvz., žemės ūkio, užsienio reikalų, teisingumo ir t. t.) klausimus;</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337C4E95-BB3F-072E-0A64-AE528D079927}"/>
                </a:ext>
              </a:extLst>
            </p:cNvPr>
            <p:cNvSpPr/>
            <p:nvPr/>
          </p:nvSpPr>
          <p:spPr>
            <a:xfrm>
              <a:off x="487676" y="3147666"/>
              <a:ext cx="3897629" cy="1099456"/>
            </a:xfrm>
            <a:custGeom>
              <a:avLst/>
              <a:gdLst>
                <a:gd name="f0" fmla="val 10800000"/>
                <a:gd name="f1" fmla="val 5400000"/>
                <a:gd name="f2" fmla="val 180"/>
                <a:gd name="f3" fmla="val w"/>
                <a:gd name="f4" fmla="val h"/>
                <a:gd name="f5" fmla="val 0"/>
                <a:gd name="f6" fmla="val 3897634"/>
                <a:gd name="f7" fmla="val 1099456"/>
                <a:gd name="f8" fmla="val 183246"/>
                <a:gd name="f9" fmla="val 82042"/>
                <a:gd name="f10" fmla="val 3714388"/>
                <a:gd name="f11" fmla="val 3815592"/>
                <a:gd name="f12" fmla="val 916210"/>
                <a:gd name="f13" fmla="val 1017414"/>
                <a:gd name="f14" fmla="+- 0 0 -90"/>
                <a:gd name="f15" fmla="*/ f3 1 3897634"/>
                <a:gd name="f16" fmla="*/ f4 1 1099456"/>
                <a:gd name="f17" fmla="+- f7 0 f5"/>
                <a:gd name="f18" fmla="+- f6 0 f5"/>
                <a:gd name="f19" fmla="*/ f14 f0 1"/>
                <a:gd name="f20" fmla="*/ f18 1 3897634"/>
                <a:gd name="f21" fmla="*/ f17 1 1099456"/>
                <a:gd name="f22" fmla="*/ 0 f18 1"/>
                <a:gd name="f23" fmla="*/ 183246 f17 1"/>
                <a:gd name="f24" fmla="*/ 183246 f18 1"/>
                <a:gd name="f25" fmla="*/ 0 f17 1"/>
                <a:gd name="f26" fmla="*/ 3714388 f18 1"/>
                <a:gd name="f27" fmla="*/ 3897634 f18 1"/>
                <a:gd name="f28" fmla="*/ 916210 f17 1"/>
                <a:gd name="f29" fmla="*/ 1099456 f17 1"/>
                <a:gd name="f30" fmla="*/ f19 1 f2"/>
                <a:gd name="f31" fmla="*/ f22 1 3897634"/>
                <a:gd name="f32" fmla="*/ f23 1 1099456"/>
                <a:gd name="f33" fmla="*/ f24 1 3897634"/>
                <a:gd name="f34" fmla="*/ f25 1 1099456"/>
                <a:gd name="f35" fmla="*/ f26 1 3897634"/>
                <a:gd name="f36" fmla="*/ f27 1 3897634"/>
                <a:gd name="f37" fmla="*/ f28 1 1099456"/>
                <a:gd name="f38" fmla="*/ f29 1 109945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09945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442" tIns="118442" rIns="118442" bIns="11844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t-LT" sz="1700" b="0" i="0" u="none" strike="noStrike" kern="1200" cap="none" spc="0" baseline="0">
                  <a:solidFill>
                    <a:srgbClr val="000000"/>
                  </a:solidFill>
                  <a:uFillTx/>
                  <a:latin typeface="Calibri"/>
                </a:rPr>
                <a:t>drauge su Europos Parlamentu sprendžia dėl teisės aktų ir juos priima;</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38322EFA-3598-0140-C9FA-4E16A77D8CD0}"/>
                </a:ext>
              </a:extLst>
            </p:cNvPr>
            <p:cNvSpPr/>
            <p:nvPr/>
          </p:nvSpPr>
          <p:spPr>
            <a:xfrm>
              <a:off x="487676" y="4261506"/>
              <a:ext cx="3897629" cy="1099456"/>
            </a:xfrm>
            <a:custGeom>
              <a:avLst/>
              <a:gdLst>
                <a:gd name="f0" fmla="val 10800000"/>
                <a:gd name="f1" fmla="val 5400000"/>
                <a:gd name="f2" fmla="val 180"/>
                <a:gd name="f3" fmla="val w"/>
                <a:gd name="f4" fmla="val h"/>
                <a:gd name="f5" fmla="val 0"/>
                <a:gd name="f6" fmla="val 3897634"/>
                <a:gd name="f7" fmla="val 1099456"/>
                <a:gd name="f8" fmla="val 183246"/>
                <a:gd name="f9" fmla="val 82042"/>
                <a:gd name="f10" fmla="val 3714388"/>
                <a:gd name="f11" fmla="val 3815592"/>
                <a:gd name="f12" fmla="val 916210"/>
                <a:gd name="f13" fmla="val 1017414"/>
                <a:gd name="f14" fmla="+- 0 0 -90"/>
                <a:gd name="f15" fmla="*/ f3 1 3897634"/>
                <a:gd name="f16" fmla="*/ f4 1 1099456"/>
                <a:gd name="f17" fmla="+- f7 0 f5"/>
                <a:gd name="f18" fmla="+- f6 0 f5"/>
                <a:gd name="f19" fmla="*/ f14 f0 1"/>
                <a:gd name="f20" fmla="*/ f18 1 3897634"/>
                <a:gd name="f21" fmla="*/ f17 1 1099456"/>
                <a:gd name="f22" fmla="*/ 0 f18 1"/>
                <a:gd name="f23" fmla="*/ 183246 f17 1"/>
                <a:gd name="f24" fmla="*/ 183246 f18 1"/>
                <a:gd name="f25" fmla="*/ 0 f17 1"/>
                <a:gd name="f26" fmla="*/ 3714388 f18 1"/>
                <a:gd name="f27" fmla="*/ 3897634 f18 1"/>
                <a:gd name="f28" fmla="*/ 916210 f17 1"/>
                <a:gd name="f29" fmla="*/ 1099456 f17 1"/>
                <a:gd name="f30" fmla="*/ f19 1 f2"/>
                <a:gd name="f31" fmla="*/ f22 1 3897634"/>
                <a:gd name="f32" fmla="*/ f23 1 1099456"/>
                <a:gd name="f33" fmla="*/ f24 1 3897634"/>
                <a:gd name="f34" fmla="*/ f25 1 1099456"/>
                <a:gd name="f35" fmla="*/ f26 1 3897634"/>
                <a:gd name="f36" fmla="*/ f27 1 3897634"/>
                <a:gd name="f37" fmla="*/ f28 1 1099456"/>
                <a:gd name="f38" fmla="*/ f29 1 109945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09945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442" tIns="118442" rIns="118442" bIns="11844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t-LT" sz="1700" b="0" i="0" u="none" strike="noStrike" kern="1200" cap="none" spc="0" baseline="0">
                  <a:solidFill>
                    <a:srgbClr val="000000"/>
                  </a:solidFill>
                  <a:uFillTx/>
                  <a:latin typeface="Calibri"/>
                </a:rPr>
                <a:t>turi rotacijos tvarka jai pirmininkaujančią šalį – pirmininkaujanti ES valstybė keičiasi kas pusmetį;</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32F1D034-6E93-AFFC-7DA5-3946F53580C8}"/>
                </a:ext>
              </a:extLst>
            </p:cNvPr>
            <p:cNvSpPr/>
            <p:nvPr/>
          </p:nvSpPr>
          <p:spPr>
            <a:xfrm>
              <a:off x="487676" y="5375346"/>
              <a:ext cx="3897629" cy="1099456"/>
            </a:xfrm>
            <a:custGeom>
              <a:avLst/>
              <a:gdLst>
                <a:gd name="f0" fmla="val 10800000"/>
                <a:gd name="f1" fmla="val 5400000"/>
                <a:gd name="f2" fmla="val 180"/>
                <a:gd name="f3" fmla="val w"/>
                <a:gd name="f4" fmla="val h"/>
                <a:gd name="f5" fmla="val 0"/>
                <a:gd name="f6" fmla="val 3897634"/>
                <a:gd name="f7" fmla="val 1099456"/>
                <a:gd name="f8" fmla="val 183246"/>
                <a:gd name="f9" fmla="val 82042"/>
                <a:gd name="f10" fmla="val 3714388"/>
                <a:gd name="f11" fmla="val 3815592"/>
                <a:gd name="f12" fmla="val 916210"/>
                <a:gd name="f13" fmla="val 1017414"/>
                <a:gd name="f14" fmla="+- 0 0 -90"/>
                <a:gd name="f15" fmla="*/ f3 1 3897634"/>
                <a:gd name="f16" fmla="*/ f4 1 1099456"/>
                <a:gd name="f17" fmla="+- f7 0 f5"/>
                <a:gd name="f18" fmla="+- f6 0 f5"/>
                <a:gd name="f19" fmla="*/ f14 f0 1"/>
                <a:gd name="f20" fmla="*/ f18 1 3897634"/>
                <a:gd name="f21" fmla="*/ f17 1 1099456"/>
                <a:gd name="f22" fmla="*/ 0 f18 1"/>
                <a:gd name="f23" fmla="*/ 183246 f17 1"/>
                <a:gd name="f24" fmla="*/ 183246 f18 1"/>
                <a:gd name="f25" fmla="*/ 0 f17 1"/>
                <a:gd name="f26" fmla="*/ 3714388 f18 1"/>
                <a:gd name="f27" fmla="*/ 3897634 f18 1"/>
                <a:gd name="f28" fmla="*/ 916210 f17 1"/>
                <a:gd name="f29" fmla="*/ 1099456 f17 1"/>
                <a:gd name="f30" fmla="*/ f19 1 f2"/>
                <a:gd name="f31" fmla="*/ f22 1 3897634"/>
                <a:gd name="f32" fmla="*/ f23 1 1099456"/>
                <a:gd name="f33" fmla="*/ f24 1 3897634"/>
                <a:gd name="f34" fmla="*/ f25 1 1099456"/>
                <a:gd name="f35" fmla="*/ f26 1 3897634"/>
                <a:gd name="f36" fmla="*/ f27 1 3897634"/>
                <a:gd name="f37" fmla="*/ f28 1 1099456"/>
                <a:gd name="f38" fmla="*/ f29 1 1099456"/>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897634" h="1099456">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8442" tIns="118442" rIns="118442" bIns="118442"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t-LT" sz="1700" b="0" i="0" u="none" strike="noStrike" kern="1200" cap="none" spc="0" baseline="0">
                  <a:solidFill>
                    <a:srgbClr val="000000"/>
                  </a:solidFill>
                  <a:uFillTx/>
                  <a:latin typeface="Calibri"/>
                </a:rPr>
                <a:t>posėdžiauja Briuselyje arba Liuksemburge.</a:t>
              </a:r>
              <a:endParaRPr lang="en-IE" sz="1700" b="0" i="0" u="none" strike="noStrike" kern="1200" cap="none" spc="0" baseline="0">
                <a:solidFill>
                  <a:srgbClr val="000000"/>
                </a:solidFill>
                <a:uFillTx/>
                <a:latin typeface="Calibri"/>
              </a:endParaRPr>
            </a:p>
          </p:txBody>
        </p:sp>
      </p:grpSp>
      <p:sp>
        <p:nvSpPr>
          <p:cNvPr id="15" name="Rectangle 15">
            <a:extLst>
              <a:ext uri="{FF2B5EF4-FFF2-40B4-BE49-F238E27FC236}">
                <a16:creationId xmlns:a16="http://schemas.microsoft.com/office/drawing/2014/main" id="{54F93D50-D80C-EED7-0EC2-0AED523EA1B5}"/>
              </a:ext>
            </a:extLst>
          </p:cNvPr>
          <p:cNvSpPr/>
          <p:nvPr/>
        </p:nvSpPr>
        <p:spPr>
          <a:xfrm rot="16200004">
            <a:off x="8402792" y="6116773"/>
            <a:ext cx="123623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KAIP VEIKIA ES?</a:t>
            </a:r>
          </a:p>
        </p:txBody>
      </p:sp>
      <p:cxnSp>
        <p:nvCxnSpPr>
          <p:cNvPr id="16" name="Connecteur droit 7">
            <a:extLst>
              <a:ext uri="{FF2B5EF4-FFF2-40B4-BE49-F238E27FC236}">
                <a16:creationId xmlns:a16="http://schemas.microsoft.com/office/drawing/2014/main" id="{6E1D32C1-2FB9-FF83-28B0-744B0A0F6079}"/>
              </a:ext>
            </a:extLst>
          </p:cNvPr>
          <p:cNvCxnSpPr/>
          <p:nvPr/>
        </p:nvCxnSpPr>
        <p:spPr>
          <a:xfrm>
            <a:off x="8888662" y="5605281"/>
            <a:ext cx="246221" cy="0"/>
          </a:xfrm>
          <a:prstGeom prst="straightConnector1">
            <a:avLst/>
          </a:prstGeom>
          <a:noFill/>
          <a:ln w="12701" cap="flat">
            <a:solidFill>
              <a:srgbClr val="FFA00E"/>
            </a:solidFill>
            <a:prstDash val="solid"/>
            <a:miter/>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97">
    <p:bg>
      <p:bgPr>
        <a:solidFill>
          <a:srgbClr val="FFF9E7"/>
        </a:solidFill>
        <a:effectLst/>
      </p:bgPr>
    </p:bg>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05769C36-6031-DF91-9A59-6189546B90F9}"/>
              </a:ext>
            </a:extLst>
          </p:cNvPr>
          <p:cNvSpPr txBox="1"/>
          <p:nvPr/>
        </p:nvSpPr>
        <p:spPr>
          <a:xfrm>
            <a:off x="632938" y="154844"/>
            <a:ext cx="6590821"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FFC000"/>
                </a:solidFill>
                <a:uFillTx/>
                <a:latin typeface="Calibri"/>
              </a:rPr>
              <a:t>EUROPOS KOMISIJA:</a:t>
            </a:r>
            <a:endParaRPr lang="fr-FR" sz="3200" b="0" i="0" u="none" strike="noStrike" kern="1200" cap="none" spc="0" baseline="0">
              <a:solidFill>
                <a:srgbClr val="FFC000"/>
              </a:solidFill>
              <a:uFillTx/>
              <a:latin typeface="Calibri"/>
            </a:endParaRPr>
          </a:p>
        </p:txBody>
      </p:sp>
      <p:sp>
        <p:nvSpPr>
          <p:cNvPr id="3" name="Larme 5">
            <a:extLst>
              <a:ext uri="{FF2B5EF4-FFF2-40B4-BE49-F238E27FC236}">
                <a16:creationId xmlns:a16="http://schemas.microsoft.com/office/drawing/2014/main" id="{0155AE3B-354A-8146-1C97-6B4E617B87E3}"/>
              </a:ext>
            </a:extLst>
          </p:cNvPr>
          <p:cNvSpPr/>
          <p:nvPr/>
        </p:nvSpPr>
        <p:spPr>
          <a:xfrm rot="5551961">
            <a:off x="39031" y="3953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4" name="Image 10" descr="A blue flag with yellow stars and a blue flag with black lines&#10;&#10;Description automatically generated">
            <a:extLst>
              <a:ext uri="{FF2B5EF4-FFF2-40B4-BE49-F238E27FC236}">
                <a16:creationId xmlns:a16="http://schemas.microsoft.com/office/drawing/2014/main" id="{4393C436-27A5-DFD6-06C0-0AC77101FBA2}"/>
              </a:ext>
            </a:extLst>
          </p:cNvPr>
          <p:cNvPicPr>
            <a:picLocks noChangeAspect="1"/>
          </p:cNvPicPr>
          <p:nvPr/>
        </p:nvPicPr>
        <p:blipFill>
          <a:blip r:embed="rId3"/>
          <a:stretch>
            <a:fillRect/>
          </a:stretch>
        </p:blipFill>
        <p:spPr>
          <a:xfrm>
            <a:off x="4596825" y="205003"/>
            <a:ext cx="573273" cy="347828"/>
          </a:xfrm>
          <a:prstGeom prst="rect">
            <a:avLst/>
          </a:prstGeom>
          <a:noFill/>
          <a:ln cap="flat">
            <a:noFill/>
          </a:ln>
        </p:spPr>
      </p:pic>
      <p:sp>
        <p:nvSpPr>
          <p:cNvPr id="5" name="TextBox 13">
            <a:extLst>
              <a:ext uri="{FF2B5EF4-FFF2-40B4-BE49-F238E27FC236}">
                <a16:creationId xmlns:a16="http://schemas.microsoft.com/office/drawing/2014/main" id="{B16D0A19-63A6-80C7-7980-68BFC7C5B1FE}"/>
              </a:ext>
            </a:extLst>
          </p:cNvPr>
          <p:cNvSpPr txBox="1"/>
          <p:nvPr/>
        </p:nvSpPr>
        <p:spPr>
          <a:xfrm>
            <a:off x="3784198" y="6686211"/>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6" name="Picture 2" descr="https://ec.europa.eu/avservices/avs/files/video6/repository/prod/photo/store/store2/0/P052360-117948.jpg">
            <a:extLst>
              <a:ext uri="{FF2B5EF4-FFF2-40B4-BE49-F238E27FC236}">
                <a16:creationId xmlns:a16="http://schemas.microsoft.com/office/drawing/2014/main" id="{1426C26D-9186-0B11-0FC0-25050B4447A3}"/>
              </a:ext>
            </a:extLst>
          </p:cNvPr>
          <p:cNvPicPr>
            <a:picLocks noChangeAspect="1"/>
          </p:cNvPicPr>
          <p:nvPr/>
        </p:nvPicPr>
        <p:blipFill>
          <a:blip r:embed="rId4"/>
          <a:srcRect/>
          <a:stretch>
            <a:fillRect/>
          </a:stretch>
        </p:blipFill>
        <p:spPr>
          <a:xfrm>
            <a:off x="4536932" y="3860989"/>
            <a:ext cx="4043184" cy="2733498"/>
          </a:xfrm>
          <a:prstGeom prst="rect">
            <a:avLst/>
          </a:prstGeom>
          <a:noFill/>
          <a:ln cap="flat">
            <a:noFill/>
          </a:ln>
        </p:spPr>
      </p:pic>
      <p:pic>
        <p:nvPicPr>
          <p:cNvPr id="7" name="Picture 4" descr="Group photo with, from left to right:in the 1st row: Ursula von der Leyen, President of the...">
            <a:extLst>
              <a:ext uri="{FF2B5EF4-FFF2-40B4-BE49-F238E27FC236}">
                <a16:creationId xmlns:a16="http://schemas.microsoft.com/office/drawing/2014/main" id="{DEE851B5-A1C6-B551-E44A-97C3C5F5C318}"/>
              </a:ext>
            </a:extLst>
          </p:cNvPr>
          <p:cNvPicPr>
            <a:picLocks noChangeAspect="1"/>
          </p:cNvPicPr>
          <p:nvPr/>
        </p:nvPicPr>
        <p:blipFill>
          <a:blip r:embed="rId5"/>
          <a:srcRect/>
          <a:stretch>
            <a:fillRect/>
          </a:stretch>
        </p:blipFill>
        <p:spPr>
          <a:xfrm>
            <a:off x="4536932" y="1021083"/>
            <a:ext cx="4043184" cy="2513283"/>
          </a:xfrm>
          <a:prstGeom prst="rect">
            <a:avLst/>
          </a:prstGeom>
          <a:noFill/>
          <a:ln cap="flat">
            <a:noFill/>
          </a:ln>
        </p:spPr>
      </p:pic>
      <p:grpSp>
        <p:nvGrpSpPr>
          <p:cNvPr id="8" name="Diagram 8">
            <a:extLst>
              <a:ext uri="{FF2B5EF4-FFF2-40B4-BE49-F238E27FC236}">
                <a16:creationId xmlns:a16="http://schemas.microsoft.com/office/drawing/2014/main" id="{F2095DDD-656C-D2A7-03A5-4536C07CB2BE}"/>
              </a:ext>
            </a:extLst>
          </p:cNvPr>
          <p:cNvGrpSpPr/>
          <p:nvPr/>
        </p:nvGrpSpPr>
        <p:grpSpPr>
          <a:xfrm>
            <a:off x="335283" y="1023469"/>
            <a:ext cx="3992883" cy="5568631"/>
            <a:chOff x="335283" y="1023469"/>
            <a:chExt cx="3992883" cy="5568631"/>
          </a:xfrm>
        </p:grpSpPr>
        <p:sp>
          <p:nvSpPr>
            <p:cNvPr id="9" name="Freeform: Shape 8">
              <a:extLst>
                <a:ext uri="{FF2B5EF4-FFF2-40B4-BE49-F238E27FC236}">
                  <a16:creationId xmlns:a16="http://schemas.microsoft.com/office/drawing/2014/main" id="{867BECAB-074E-6931-A786-68ABCA073586}"/>
                </a:ext>
              </a:extLst>
            </p:cNvPr>
            <p:cNvSpPr/>
            <p:nvPr/>
          </p:nvSpPr>
          <p:spPr>
            <a:xfrm>
              <a:off x="335283" y="1023469"/>
              <a:ext cx="3992883" cy="783329"/>
            </a:xfrm>
            <a:custGeom>
              <a:avLst/>
              <a:gdLst>
                <a:gd name="f0" fmla="val 10800000"/>
                <a:gd name="f1" fmla="val 5400000"/>
                <a:gd name="f2" fmla="val 180"/>
                <a:gd name="f3" fmla="val w"/>
                <a:gd name="f4" fmla="val h"/>
                <a:gd name="f5" fmla="val 0"/>
                <a:gd name="f6" fmla="val 3992880"/>
                <a:gd name="f7" fmla="val 783333"/>
                <a:gd name="f8" fmla="val 130558"/>
                <a:gd name="f9" fmla="val 58453"/>
                <a:gd name="f10" fmla="val 3862322"/>
                <a:gd name="f11" fmla="val 3934427"/>
                <a:gd name="f12" fmla="val 652775"/>
                <a:gd name="f13" fmla="val 724880"/>
                <a:gd name="f14" fmla="+- 0 0 -90"/>
                <a:gd name="f15" fmla="*/ f3 1 3992880"/>
                <a:gd name="f16" fmla="*/ f4 1 783333"/>
                <a:gd name="f17" fmla="+- f7 0 f5"/>
                <a:gd name="f18" fmla="+- f6 0 f5"/>
                <a:gd name="f19" fmla="*/ f14 f0 1"/>
                <a:gd name="f20" fmla="*/ f18 1 3992880"/>
                <a:gd name="f21" fmla="*/ f17 1 783333"/>
                <a:gd name="f22" fmla="*/ 0 f18 1"/>
                <a:gd name="f23" fmla="*/ 130558 f17 1"/>
                <a:gd name="f24" fmla="*/ 130558 f18 1"/>
                <a:gd name="f25" fmla="*/ 0 f17 1"/>
                <a:gd name="f26" fmla="*/ 3862322 f18 1"/>
                <a:gd name="f27" fmla="*/ 3992880 f18 1"/>
                <a:gd name="f28" fmla="*/ 652775 f17 1"/>
                <a:gd name="f29" fmla="*/ 783333 f17 1"/>
                <a:gd name="f30" fmla="*/ f19 1 f2"/>
                <a:gd name="f31" fmla="*/ f22 1 3992880"/>
                <a:gd name="f32" fmla="*/ f23 1 783333"/>
                <a:gd name="f33" fmla="*/ f24 1 3992880"/>
                <a:gd name="f34" fmla="*/ f25 1 783333"/>
                <a:gd name="f35" fmla="*/ f26 1 3992880"/>
                <a:gd name="f36" fmla="*/ f27 1 3992880"/>
                <a:gd name="f37" fmla="*/ f28 1 783333"/>
                <a:gd name="f38" fmla="*/ f29 1 7833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33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07" tIns="103007" rIns="103007" bIns="10300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atstovauja bendriems ES interesams;</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49816B39-FCE8-4389-45AF-FACF09530B2F}"/>
                </a:ext>
              </a:extLst>
            </p:cNvPr>
            <p:cNvSpPr/>
            <p:nvPr/>
          </p:nvSpPr>
          <p:spPr>
            <a:xfrm>
              <a:off x="335283" y="1821018"/>
              <a:ext cx="3992883" cy="783329"/>
            </a:xfrm>
            <a:custGeom>
              <a:avLst/>
              <a:gdLst>
                <a:gd name="f0" fmla="val 10800000"/>
                <a:gd name="f1" fmla="val 5400000"/>
                <a:gd name="f2" fmla="val 180"/>
                <a:gd name="f3" fmla="val w"/>
                <a:gd name="f4" fmla="val h"/>
                <a:gd name="f5" fmla="val 0"/>
                <a:gd name="f6" fmla="val 3992880"/>
                <a:gd name="f7" fmla="val 783333"/>
                <a:gd name="f8" fmla="val 130558"/>
                <a:gd name="f9" fmla="val 58453"/>
                <a:gd name="f10" fmla="val 3862322"/>
                <a:gd name="f11" fmla="val 3934427"/>
                <a:gd name="f12" fmla="val 652775"/>
                <a:gd name="f13" fmla="val 724880"/>
                <a:gd name="f14" fmla="+- 0 0 -90"/>
                <a:gd name="f15" fmla="*/ f3 1 3992880"/>
                <a:gd name="f16" fmla="*/ f4 1 783333"/>
                <a:gd name="f17" fmla="+- f7 0 f5"/>
                <a:gd name="f18" fmla="+- f6 0 f5"/>
                <a:gd name="f19" fmla="*/ f14 f0 1"/>
                <a:gd name="f20" fmla="*/ f18 1 3992880"/>
                <a:gd name="f21" fmla="*/ f17 1 783333"/>
                <a:gd name="f22" fmla="*/ 0 f18 1"/>
                <a:gd name="f23" fmla="*/ 130558 f17 1"/>
                <a:gd name="f24" fmla="*/ 130558 f18 1"/>
                <a:gd name="f25" fmla="*/ 0 f17 1"/>
                <a:gd name="f26" fmla="*/ 3862322 f18 1"/>
                <a:gd name="f27" fmla="*/ 3992880 f18 1"/>
                <a:gd name="f28" fmla="*/ 652775 f17 1"/>
                <a:gd name="f29" fmla="*/ 783333 f17 1"/>
                <a:gd name="f30" fmla="*/ f19 1 f2"/>
                <a:gd name="f31" fmla="*/ f22 1 3992880"/>
                <a:gd name="f32" fmla="*/ f23 1 783333"/>
                <a:gd name="f33" fmla="*/ f24 1 3992880"/>
                <a:gd name="f34" fmla="*/ f25 1 783333"/>
                <a:gd name="f35" fmla="*/ f26 1 3992880"/>
                <a:gd name="f36" fmla="*/ f27 1 3992880"/>
                <a:gd name="f37" fmla="*/ f28 1 783333"/>
                <a:gd name="f38" fmla="*/ f29 1 7833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33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07" tIns="103007" rIns="103007" bIns="10300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turi vieną pirmininką ir po vieną Komisijos narį iš kiekvienos ES šalies, atsakantį už konkrečią sritį;</a:t>
              </a:r>
              <a:endParaRPr lang="en-IE" sz="17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6CE6E9BD-1904-24C8-F868-341DB9757314}"/>
                </a:ext>
              </a:extLst>
            </p:cNvPr>
            <p:cNvSpPr/>
            <p:nvPr/>
          </p:nvSpPr>
          <p:spPr>
            <a:xfrm>
              <a:off x="335283" y="2618567"/>
              <a:ext cx="3992883" cy="783329"/>
            </a:xfrm>
            <a:custGeom>
              <a:avLst/>
              <a:gdLst>
                <a:gd name="f0" fmla="val 10800000"/>
                <a:gd name="f1" fmla="val 5400000"/>
                <a:gd name="f2" fmla="val 180"/>
                <a:gd name="f3" fmla="val w"/>
                <a:gd name="f4" fmla="val h"/>
                <a:gd name="f5" fmla="val 0"/>
                <a:gd name="f6" fmla="val 3992880"/>
                <a:gd name="f7" fmla="val 783333"/>
                <a:gd name="f8" fmla="val 130558"/>
                <a:gd name="f9" fmla="val 58453"/>
                <a:gd name="f10" fmla="val 3862322"/>
                <a:gd name="f11" fmla="val 3934427"/>
                <a:gd name="f12" fmla="val 652775"/>
                <a:gd name="f13" fmla="val 724880"/>
                <a:gd name="f14" fmla="+- 0 0 -90"/>
                <a:gd name="f15" fmla="*/ f3 1 3992880"/>
                <a:gd name="f16" fmla="*/ f4 1 783333"/>
                <a:gd name="f17" fmla="+- f7 0 f5"/>
                <a:gd name="f18" fmla="+- f6 0 f5"/>
                <a:gd name="f19" fmla="*/ f14 f0 1"/>
                <a:gd name="f20" fmla="*/ f18 1 3992880"/>
                <a:gd name="f21" fmla="*/ f17 1 783333"/>
                <a:gd name="f22" fmla="*/ 0 f18 1"/>
                <a:gd name="f23" fmla="*/ 130558 f17 1"/>
                <a:gd name="f24" fmla="*/ 130558 f18 1"/>
                <a:gd name="f25" fmla="*/ 0 f17 1"/>
                <a:gd name="f26" fmla="*/ 3862322 f18 1"/>
                <a:gd name="f27" fmla="*/ 3992880 f18 1"/>
                <a:gd name="f28" fmla="*/ 652775 f17 1"/>
                <a:gd name="f29" fmla="*/ 783333 f17 1"/>
                <a:gd name="f30" fmla="*/ f19 1 f2"/>
                <a:gd name="f31" fmla="*/ f22 1 3992880"/>
                <a:gd name="f32" fmla="*/ f23 1 783333"/>
                <a:gd name="f33" fmla="*/ f24 1 3992880"/>
                <a:gd name="f34" fmla="*/ f25 1 783333"/>
                <a:gd name="f35" fmla="*/ f26 1 3992880"/>
                <a:gd name="f36" fmla="*/ f27 1 3992880"/>
                <a:gd name="f37" fmla="*/ f28 1 783333"/>
                <a:gd name="f38" fmla="*/ f29 1 7833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33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07" tIns="103007" rIns="103007" bIns="10300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pt-BR" sz="1700" b="0" i="0" u="none" strike="noStrike" kern="1200" cap="none" spc="0" baseline="0">
                  <a:solidFill>
                    <a:srgbClr val="000000"/>
                  </a:solidFill>
                  <a:uFillTx/>
                  <a:latin typeface="Calibri"/>
                </a:rPr>
                <a:t>siūlo naujus teisės aktus ir programas;</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0F363FDA-D512-6BA1-226D-22E8F4F7CD10}"/>
                </a:ext>
              </a:extLst>
            </p:cNvPr>
            <p:cNvSpPr/>
            <p:nvPr/>
          </p:nvSpPr>
          <p:spPr>
            <a:xfrm>
              <a:off x="335283" y="3416116"/>
              <a:ext cx="3992883" cy="783329"/>
            </a:xfrm>
            <a:custGeom>
              <a:avLst/>
              <a:gdLst>
                <a:gd name="f0" fmla="val 10800000"/>
                <a:gd name="f1" fmla="val 5400000"/>
                <a:gd name="f2" fmla="val 180"/>
                <a:gd name="f3" fmla="val w"/>
                <a:gd name="f4" fmla="val h"/>
                <a:gd name="f5" fmla="val 0"/>
                <a:gd name="f6" fmla="val 3992880"/>
                <a:gd name="f7" fmla="val 783333"/>
                <a:gd name="f8" fmla="val 130558"/>
                <a:gd name="f9" fmla="val 58453"/>
                <a:gd name="f10" fmla="val 3862322"/>
                <a:gd name="f11" fmla="val 3934427"/>
                <a:gd name="f12" fmla="val 652775"/>
                <a:gd name="f13" fmla="val 724880"/>
                <a:gd name="f14" fmla="+- 0 0 -90"/>
                <a:gd name="f15" fmla="*/ f3 1 3992880"/>
                <a:gd name="f16" fmla="*/ f4 1 783333"/>
                <a:gd name="f17" fmla="+- f7 0 f5"/>
                <a:gd name="f18" fmla="+- f6 0 f5"/>
                <a:gd name="f19" fmla="*/ f14 f0 1"/>
                <a:gd name="f20" fmla="*/ f18 1 3992880"/>
                <a:gd name="f21" fmla="*/ f17 1 783333"/>
                <a:gd name="f22" fmla="*/ 0 f18 1"/>
                <a:gd name="f23" fmla="*/ 130558 f17 1"/>
                <a:gd name="f24" fmla="*/ 130558 f18 1"/>
                <a:gd name="f25" fmla="*/ 0 f17 1"/>
                <a:gd name="f26" fmla="*/ 3862322 f18 1"/>
                <a:gd name="f27" fmla="*/ 3992880 f18 1"/>
                <a:gd name="f28" fmla="*/ 652775 f17 1"/>
                <a:gd name="f29" fmla="*/ 783333 f17 1"/>
                <a:gd name="f30" fmla="*/ f19 1 f2"/>
                <a:gd name="f31" fmla="*/ f22 1 3992880"/>
                <a:gd name="f32" fmla="*/ f23 1 783333"/>
                <a:gd name="f33" fmla="*/ f24 1 3992880"/>
                <a:gd name="f34" fmla="*/ f25 1 783333"/>
                <a:gd name="f35" fmla="*/ f26 1 3992880"/>
                <a:gd name="f36" fmla="*/ f27 1 3992880"/>
                <a:gd name="f37" fmla="*/ f28 1 783333"/>
                <a:gd name="f38" fmla="*/ f29 1 7833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33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07" tIns="103007" rIns="103007" bIns="10300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yra renkama Parlamento penkeriems metams;</a:t>
              </a:r>
              <a:endParaRPr lang="en-IE" sz="1700" b="0" i="0" u="none" strike="noStrike" kern="1200" cap="none" spc="0" baseline="0">
                <a:solidFill>
                  <a:srgbClr val="000000"/>
                </a:solidFill>
                <a:uFillTx/>
                <a:latin typeface="Calibri"/>
              </a:endParaRPr>
            </a:p>
          </p:txBody>
        </p:sp>
        <p:sp>
          <p:nvSpPr>
            <p:cNvPr id="13" name="Freeform: Shape 12">
              <a:extLst>
                <a:ext uri="{FF2B5EF4-FFF2-40B4-BE49-F238E27FC236}">
                  <a16:creationId xmlns:a16="http://schemas.microsoft.com/office/drawing/2014/main" id="{4CF1F7BD-93A6-0587-3473-8B07CE6AEF02}"/>
                </a:ext>
              </a:extLst>
            </p:cNvPr>
            <p:cNvSpPr/>
            <p:nvPr/>
          </p:nvSpPr>
          <p:spPr>
            <a:xfrm>
              <a:off x="335283" y="4213674"/>
              <a:ext cx="3992883" cy="783329"/>
            </a:xfrm>
            <a:custGeom>
              <a:avLst/>
              <a:gdLst>
                <a:gd name="f0" fmla="val 10800000"/>
                <a:gd name="f1" fmla="val 5400000"/>
                <a:gd name="f2" fmla="val 180"/>
                <a:gd name="f3" fmla="val w"/>
                <a:gd name="f4" fmla="val h"/>
                <a:gd name="f5" fmla="val 0"/>
                <a:gd name="f6" fmla="val 3992880"/>
                <a:gd name="f7" fmla="val 783333"/>
                <a:gd name="f8" fmla="val 130558"/>
                <a:gd name="f9" fmla="val 58453"/>
                <a:gd name="f10" fmla="val 3862322"/>
                <a:gd name="f11" fmla="val 3934427"/>
                <a:gd name="f12" fmla="val 652775"/>
                <a:gd name="f13" fmla="val 724880"/>
                <a:gd name="f14" fmla="+- 0 0 -90"/>
                <a:gd name="f15" fmla="*/ f3 1 3992880"/>
                <a:gd name="f16" fmla="*/ f4 1 783333"/>
                <a:gd name="f17" fmla="+- f7 0 f5"/>
                <a:gd name="f18" fmla="+- f6 0 f5"/>
                <a:gd name="f19" fmla="*/ f14 f0 1"/>
                <a:gd name="f20" fmla="*/ f18 1 3992880"/>
                <a:gd name="f21" fmla="*/ f17 1 783333"/>
                <a:gd name="f22" fmla="*/ 0 f18 1"/>
                <a:gd name="f23" fmla="*/ 130558 f17 1"/>
                <a:gd name="f24" fmla="*/ 130558 f18 1"/>
                <a:gd name="f25" fmla="*/ 0 f17 1"/>
                <a:gd name="f26" fmla="*/ 3862322 f18 1"/>
                <a:gd name="f27" fmla="*/ 3992880 f18 1"/>
                <a:gd name="f28" fmla="*/ 652775 f17 1"/>
                <a:gd name="f29" fmla="*/ 783333 f17 1"/>
                <a:gd name="f30" fmla="*/ f19 1 f2"/>
                <a:gd name="f31" fmla="*/ f22 1 3992880"/>
                <a:gd name="f32" fmla="*/ f23 1 783333"/>
                <a:gd name="f33" fmla="*/ f24 1 3992880"/>
                <a:gd name="f34" fmla="*/ f25 1 783333"/>
                <a:gd name="f35" fmla="*/ f26 1 3992880"/>
                <a:gd name="f36" fmla="*/ f27 1 3992880"/>
                <a:gd name="f37" fmla="*/ f28 1 783333"/>
                <a:gd name="f38" fmla="*/ f29 1 7833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33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07" tIns="103007" rIns="103007" bIns="10300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s-ES" sz="1700" b="0" i="0" u="none" strike="noStrike" kern="1200" cap="none" spc="0" baseline="0">
                  <a:solidFill>
                    <a:srgbClr val="000000"/>
                  </a:solidFill>
                  <a:uFillTx/>
                  <a:latin typeface="Calibri"/>
                </a:rPr>
                <a:t>valdo ES politiką ir biudžetą;</a:t>
              </a:r>
              <a:endParaRPr lang="en-IE" sz="1700" b="0" i="0" u="none" strike="noStrike" kern="1200" cap="none" spc="0" baseline="0">
                <a:solidFill>
                  <a:srgbClr val="000000"/>
                </a:solidFill>
                <a:uFillTx/>
                <a:latin typeface="Calibri"/>
              </a:endParaRPr>
            </a:p>
          </p:txBody>
        </p:sp>
        <p:sp>
          <p:nvSpPr>
            <p:cNvPr id="14" name="Freeform: Shape 13">
              <a:extLst>
                <a:ext uri="{FF2B5EF4-FFF2-40B4-BE49-F238E27FC236}">
                  <a16:creationId xmlns:a16="http://schemas.microsoft.com/office/drawing/2014/main" id="{720BCF8B-E3A3-DE62-7BF5-72D523275AA9}"/>
                </a:ext>
              </a:extLst>
            </p:cNvPr>
            <p:cNvSpPr/>
            <p:nvPr/>
          </p:nvSpPr>
          <p:spPr>
            <a:xfrm>
              <a:off x="335283" y="5011222"/>
              <a:ext cx="3992883" cy="783329"/>
            </a:xfrm>
            <a:custGeom>
              <a:avLst/>
              <a:gdLst>
                <a:gd name="f0" fmla="val 10800000"/>
                <a:gd name="f1" fmla="val 5400000"/>
                <a:gd name="f2" fmla="val 180"/>
                <a:gd name="f3" fmla="val w"/>
                <a:gd name="f4" fmla="val h"/>
                <a:gd name="f5" fmla="val 0"/>
                <a:gd name="f6" fmla="val 3992880"/>
                <a:gd name="f7" fmla="val 783333"/>
                <a:gd name="f8" fmla="val 130558"/>
                <a:gd name="f9" fmla="val 58453"/>
                <a:gd name="f10" fmla="val 3862322"/>
                <a:gd name="f11" fmla="val 3934427"/>
                <a:gd name="f12" fmla="val 652775"/>
                <a:gd name="f13" fmla="val 724880"/>
                <a:gd name="f14" fmla="+- 0 0 -90"/>
                <a:gd name="f15" fmla="*/ f3 1 3992880"/>
                <a:gd name="f16" fmla="*/ f4 1 783333"/>
                <a:gd name="f17" fmla="+- f7 0 f5"/>
                <a:gd name="f18" fmla="+- f6 0 f5"/>
                <a:gd name="f19" fmla="*/ f14 f0 1"/>
                <a:gd name="f20" fmla="*/ f18 1 3992880"/>
                <a:gd name="f21" fmla="*/ f17 1 783333"/>
                <a:gd name="f22" fmla="*/ 0 f18 1"/>
                <a:gd name="f23" fmla="*/ 130558 f17 1"/>
                <a:gd name="f24" fmla="*/ 130558 f18 1"/>
                <a:gd name="f25" fmla="*/ 0 f17 1"/>
                <a:gd name="f26" fmla="*/ 3862322 f18 1"/>
                <a:gd name="f27" fmla="*/ 3992880 f18 1"/>
                <a:gd name="f28" fmla="*/ 652775 f17 1"/>
                <a:gd name="f29" fmla="*/ 783333 f17 1"/>
                <a:gd name="f30" fmla="*/ f19 1 f2"/>
                <a:gd name="f31" fmla="*/ f22 1 3992880"/>
                <a:gd name="f32" fmla="*/ f23 1 783333"/>
                <a:gd name="f33" fmla="*/ f24 1 3992880"/>
                <a:gd name="f34" fmla="*/ f25 1 783333"/>
                <a:gd name="f35" fmla="*/ f26 1 3992880"/>
                <a:gd name="f36" fmla="*/ f27 1 3992880"/>
                <a:gd name="f37" fmla="*/ f28 1 783333"/>
                <a:gd name="f38" fmla="*/ f29 1 7833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33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07" tIns="103007" rIns="103007" bIns="10300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t-LT" sz="1700" b="0" i="0" u="none" strike="noStrike" kern="1200" cap="none" spc="0" baseline="0">
                  <a:solidFill>
                    <a:srgbClr val="000000"/>
                  </a:solidFill>
                  <a:uFillTx/>
                  <a:latin typeface="Calibri"/>
                </a:rPr>
                <a:t>yra Sutarčių sergėtoja;</a:t>
              </a:r>
              <a:endParaRPr lang="en-IE" sz="1700" b="0" i="0" u="none" strike="noStrike" kern="1200" cap="none" spc="0" baseline="0">
                <a:solidFill>
                  <a:srgbClr val="000000"/>
                </a:solidFill>
                <a:uFillTx/>
                <a:latin typeface="Calibri"/>
              </a:endParaRPr>
            </a:p>
          </p:txBody>
        </p:sp>
        <p:sp>
          <p:nvSpPr>
            <p:cNvPr id="15" name="Freeform: Shape 14">
              <a:extLst>
                <a:ext uri="{FF2B5EF4-FFF2-40B4-BE49-F238E27FC236}">
                  <a16:creationId xmlns:a16="http://schemas.microsoft.com/office/drawing/2014/main" id="{E2145828-8142-8FB7-EC73-C099139279AE}"/>
                </a:ext>
              </a:extLst>
            </p:cNvPr>
            <p:cNvSpPr/>
            <p:nvPr/>
          </p:nvSpPr>
          <p:spPr>
            <a:xfrm>
              <a:off x="335283" y="5808771"/>
              <a:ext cx="3992883" cy="783329"/>
            </a:xfrm>
            <a:custGeom>
              <a:avLst/>
              <a:gdLst>
                <a:gd name="f0" fmla="val 10800000"/>
                <a:gd name="f1" fmla="val 5400000"/>
                <a:gd name="f2" fmla="val 180"/>
                <a:gd name="f3" fmla="val w"/>
                <a:gd name="f4" fmla="val h"/>
                <a:gd name="f5" fmla="val 0"/>
                <a:gd name="f6" fmla="val 3992880"/>
                <a:gd name="f7" fmla="val 783333"/>
                <a:gd name="f8" fmla="val 130558"/>
                <a:gd name="f9" fmla="val 58453"/>
                <a:gd name="f10" fmla="val 3862322"/>
                <a:gd name="f11" fmla="val 3934427"/>
                <a:gd name="f12" fmla="val 652775"/>
                <a:gd name="f13" fmla="val 724880"/>
                <a:gd name="f14" fmla="+- 0 0 -90"/>
                <a:gd name="f15" fmla="*/ f3 1 3992880"/>
                <a:gd name="f16" fmla="*/ f4 1 783333"/>
                <a:gd name="f17" fmla="+- f7 0 f5"/>
                <a:gd name="f18" fmla="+- f6 0 f5"/>
                <a:gd name="f19" fmla="*/ f14 f0 1"/>
                <a:gd name="f20" fmla="*/ f18 1 3992880"/>
                <a:gd name="f21" fmla="*/ f17 1 783333"/>
                <a:gd name="f22" fmla="*/ 0 f18 1"/>
                <a:gd name="f23" fmla="*/ 130558 f17 1"/>
                <a:gd name="f24" fmla="*/ 130558 f18 1"/>
                <a:gd name="f25" fmla="*/ 0 f17 1"/>
                <a:gd name="f26" fmla="*/ 3862322 f18 1"/>
                <a:gd name="f27" fmla="*/ 3992880 f18 1"/>
                <a:gd name="f28" fmla="*/ 652775 f17 1"/>
                <a:gd name="f29" fmla="*/ 783333 f17 1"/>
                <a:gd name="f30" fmla="*/ f19 1 f2"/>
                <a:gd name="f31" fmla="*/ f22 1 3992880"/>
                <a:gd name="f32" fmla="*/ f23 1 783333"/>
                <a:gd name="f33" fmla="*/ f24 1 3992880"/>
                <a:gd name="f34" fmla="*/ f25 1 783333"/>
                <a:gd name="f35" fmla="*/ f26 1 3992880"/>
                <a:gd name="f36" fmla="*/ f27 1 3992880"/>
                <a:gd name="f37" fmla="*/ f28 1 783333"/>
                <a:gd name="f38" fmla="*/ f29 1 783333"/>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3992880" h="783333">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3007" tIns="103007" rIns="103007" bIns="10300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yra įsikūrusi Briuselyje ir Liuksemburge.</a:t>
              </a:r>
              <a:endParaRPr lang="en-IE" sz="1700" b="0" i="0" u="none" strike="noStrike" kern="1200" cap="none" spc="0" baseline="0">
                <a:solidFill>
                  <a:srgbClr val="000000"/>
                </a:solidFill>
                <a:uFillTx/>
                <a:latin typeface="Calibri"/>
              </a:endParaRPr>
            </a:p>
          </p:txBody>
        </p:sp>
      </p:grpSp>
      <p:sp>
        <p:nvSpPr>
          <p:cNvPr id="16" name="TextBox 9">
            <a:extLst>
              <a:ext uri="{FF2B5EF4-FFF2-40B4-BE49-F238E27FC236}">
                <a16:creationId xmlns:a16="http://schemas.microsoft.com/office/drawing/2014/main" id="{C99D9CBB-79E6-85FA-3038-6253BFAB0456}"/>
              </a:ext>
            </a:extLst>
          </p:cNvPr>
          <p:cNvSpPr txBox="1"/>
          <p:nvPr/>
        </p:nvSpPr>
        <p:spPr>
          <a:xfrm>
            <a:off x="7696203" y="6409825"/>
            <a:ext cx="8839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TextBox 10">
            <a:extLst>
              <a:ext uri="{FF2B5EF4-FFF2-40B4-BE49-F238E27FC236}">
                <a16:creationId xmlns:a16="http://schemas.microsoft.com/office/drawing/2014/main" id="{EAF04791-A86F-32B7-6019-EB42BAD41097}"/>
              </a:ext>
            </a:extLst>
          </p:cNvPr>
          <p:cNvSpPr txBox="1"/>
          <p:nvPr/>
        </p:nvSpPr>
        <p:spPr>
          <a:xfrm>
            <a:off x="7696203" y="3359715"/>
            <a:ext cx="8839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8" name="Rectangle 12">
            <a:extLst>
              <a:ext uri="{FF2B5EF4-FFF2-40B4-BE49-F238E27FC236}">
                <a16:creationId xmlns:a16="http://schemas.microsoft.com/office/drawing/2014/main" id="{906B9C88-7B05-D3B0-901D-DED2A5CFC16F}"/>
              </a:ext>
            </a:extLst>
          </p:cNvPr>
          <p:cNvSpPr/>
          <p:nvPr/>
        </p:nvSpPr>
        <p:spPr>
          <a:xfrm rot="16200004">
            <a:off x="8402792" y="6116773"/>
            <a:ext cx="123623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KAIP VEIKIA ES?</a:t>
            </a:r>
          </a:p>
        </p:txBody>
      </p:sp>
      <p:cxnSp>
        <p:nvCxnSpPr>
          <p:cNvPr id="19" name="Connecteur droit 7">
            <a:extLst>
              <a:ext uri="{FF2B5EF4-FFF2-40B4-BE49-F238E27FC236}">
                <a16:creationId xmlns:a16="http://schemas.microsoft.com/office/drawing/2014/main" id="{B71B396A-B443-C505-613C-45501FBC070F}"/>
              </a:ext>
            </a:extLst>
          </p:cNvPr>
          <p:cNvCxnSpPr/>
          <p:nvPr/>
        </p:nvCxnSpPr>
        <p:spPr>
          <a:xfrm>
            <a:off x="8888662" y="5605281"/>
            <a:ext cx="246221" cy="0"/>
          </a:xfrm>
          <a:prstGeom prst="straightConnector1">
            <a:avLst/>
          </a:prstGeom>
          <a:noFill/>
          <a:ln w="12701" cap="flat">
            <a:solidFill>
              <a:srgbClr val="FFA00E"/>
            </a:solidFill>
            <a:prstDash val="solid"/>
            <a:miter/>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84">
    <p:bg>
      <p:bgPr>
        <a:solidFill>
          <a:srgbClr val="FFF9E7"/>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CE0DF26B-0DC5-8339-39BC-A53AB79FC7AC}"/>
              </a:ext>
            </a:extLst>
          </p:cNvPr>
          <p:cNvSpPr/>
          <p:nvPr/>
        </p:nvSpPr>
        <p:spPr>
          <a:xfrm>
            <a:off x="267251" y="1047582"/>
            <a:ext cx="8515011" cy="5601724"/>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3" name="Rectangle 47">
            <a:extLst>
              <a:ext uri="{FF2B5EF4-FFF2-40B4-BE49-F238E27FC236}">
                <a16:creationId xmlns:a16="http://schemas.microsoft.com/office/drawing/2014/main" id="{ED857011-D42A-47BD-6ACC-D717ED30DCD3}"/>
              </a:ext>
            </a:extLst>
          </p:cNvPr>
          <p:cNvSpPr/>
          <p:nvPr/>
        </p:nvSpPr>
        <p:spPr>
          <a:xfrm>
            <a:off x="530416" y="3361233"/>
            <a:ext cx="8046134" cy="1773588"/>
          </a:xfrm>
          <a:prstGeom prst="rect">
            <a:avLst/>
          </a:prstGeom>
          <a:solidFill>
            <a:srgbClr val="FFC000">
              <a:alpha val="2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4" name="Teardrop 4">
            <a:extLst>
              <a:ext uri="{FF2B5EF4-FFF2-40B4-BE49-F238E27FC236}">
                <a16:creationId xmlns:a16="http://schemas.microsoft.com/office/drawing/2014/main" id="{2403CCC1-C478-BC32-751E-25D823F1E605}"/>
              </a:ext>
            </a:extLst>
          </p:cNvPr>
          <p:cNvSpPr/>
          <p:nvPr/>
        </p:nvSpPr>
        <p:spPr>
          <a:xfrm rot="5400013">
            <a:off x="134750" y="120321"/>
            <a:ext cx="678585" cy="707452"/>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5" name="TextBox 5">
            <a:extLst>
              <a:ext uri="{FF2B5EF4-FFF2-40B4-BE49-F238E27FC236}">
                <a16:creationId xmlns:a16="http://schemas.microsoft.com/office/drawing/2014/main" id="{BBFE66D3-4C92-9576-C87D-84C08F0AD83A}"/>
              </a:ext>
            </a:extLst>
          </p:cNvPr>
          <p:cNvSpPr txBox="1"/>
          <p:nvPr/>
        </p:nvSpPr>
        <p:spPr>
          <a:xfrm>
            <a:off x="827769" y="228563"/>
            <a:ext cx="6547387"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FFC000"/>
                </a:solidFill>
                <a:uFillTx/>
                <a:latin typeface="Calibri"/>
              </a:rPr>
              <a:t>ES TEISĖS AKTAI. KAS UŽ KĄ ATSAKO?</a:t>
            </a:r>
          </a:p>
        </p:txBody>
      </p:sp>
      <p:cxnSp>
        <p:nvCxnSpPr>
          <p:cNvPr id="6" name="Straight Arrow Connector 27">
            <a:extLst>
              <a:ext uri="{FF2B5EF4-FFF2-40B4-BE49-F238E27FC236}">
                <a16:creationId xmlns:a16="http://schemas.microsoft.com/office/drawing/2014/main" id="{26BEFED7-3482-DCE2-6A6C-6795DA77B8AA}"/>
              </a:ext>
            </a:extLst>
          </p:cNvPr>
          <p:cNvCxnSpPr/>
          <p:nvPr/>
        </p:nvCxnSpPr>
        <p:spPr>
          <a:xfrm>
            <a:off x="5508619" y="2110965"/>
            <a:ext cx="1691522" cy="1222891"/>
          </a:xfrm>
          <a:prstGeom prst="straightConnector1">
            <a:avLst/>
          </a:prstGeom>
          <a:noFill/>
          <a:ln w="98426" cap="flat">
            <a:solidFill>
              <a:srgbClr val="FFA00E"/>
            </a:solidFill>
            <a:prstDash val="solid"/>
            <a:miter/>
            <a:tailEnd type="arrow"/>
          </a:ln>
        </p:spPr>
      </p:cxnSp>
      <p:cxnSp>
        <p:nvCxnSpPr>
          <p:cNvPr id="7" name="Straight Arrow Connector 28">
            <a:extLst>
              <a:ext uri="{FF2B5EF4-FFF2-40B4-BE49-F238E27FC236}">
                <a16:creationId xmlns:a16="http://schemas.microsoft.com/office/drawing/2014/main" id="{ED90DCAD-5A11-DA34-BA24-6792BF18D987}"/>
              </a:ext>
            </a:extLst>
          </p:cNvPr>
          <p:cNvCxnSpPr>
            <a:stCxn id="13" idx="1"/>
          </p:cNvCxnSpPr>
          <p:nvPr/>
        </p:nvCxnSpPr>
        <p:spPr>
          <a:xfrm flipH="1">
            <a:off x="1756992" y="2065410"/>
            <a:ext cx="1797609" cy="1308296"/>
          </a:xfrm>
          <a:prstGeom prst="straightConnector1">
            <a:avLst/>
          </a:prstGeom>
          <a:noFill/>
          <a:ln w="98426" cap="flat">
            <a:solidFill>
              <a:srgbClr val="FFA00E"/>
            </a:solidFill>
            <a:prstDash val="solid"/>
            <a:miter/>
            <a:tailEnd type="arrow"/>
          </a:ln>
        </p:spPr>
      </p:cxnSp>
      <p:pic>
        <p:nvPicPr>
          <p:cNvPr id="8" name="Picture 3" descr="A blue flag with yellow stars and a blue flag with black lines&#10;&#10;Description automatically generated">
            <a:extLst>
              <a:ext uri="{FF2B5EF4-FFF2-40B4-BE49-F238E27FC236}">
                <a16:creationId xmlns:a16="http://schemas.microsoft.com/office/drawing/2014/main" id="{AD3AF62C-5D06-C29F-E510-34D6E46FE07C}"/>
              </a:ext>
            </a:extLst>
          </p:cNvPr>
          <p:cNvPicPr>
            <a:picLocks noChangeAspect="1"/>
          </p:cNvPicPr>
          <p:nvPr/>
        </p:nvPicPr>
        <p:blipFill>
          <a:blip r:embed="rId3"/>
          <a:stretch>
            <a:fillRect/>
          </a:stretch>
        </p:blipFill>
        <p:spPr>
          <a:xfrm>
            <a:off x="3756078" y="787975"/>
            <a:ext cx="1448560" cy="878902"/>
          </a:xfrm>
          <a:prstGeom prst="rect">
            <a:avLst/>
          </a:prstGeom>
          <a:noFill/>
          <a:ln cap="flat">
            <a:noFill/>
          </a:ln>
        </p:spPr>
      </p:pic>
      <p:sp>
        <p:nvSpPr>
          <p:cNvPr id="9" name="TextBox 26">
            <a:extLst>
              <a:ext uri="{FF2B5EF4-FFF2-40B4-BE49-F238E27FC236}">
                <a16:creationId xmlns:a16="http://schemas.microsoft.com/office/drawing/2014/main" id="{8EFF8326-2C1B-A1C0-7C77-ABD1B2E8557D}"/>
              </a:ext>
            </a:extLst>
          </p:cNvPr>
          <p:cNvSpPr txBox="1"/>
          <p:nvPr/>
        </p:nvSpPr>
        <p:spPr>
          <a:xfrm>
            <a:off x="3838129" y="1547713"/>
            <a:ext cx="2289739"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Europos Komisija </a:t>
            </a:r>
          </a:p>
        </p:txBody>
      </p:sp>
      <p:sp>
        <p:nvSpPr>
          <p:cNvPr id="10" name="TextBox 8">
            <a:extLst>
              <a:ext uri="{FF2B5EF4-FFF2-40B4-BE49-F238E27FC236}">
                <a16:creationId xmlns:a16="http://schemas.microsoft.com/office/drawing/2014/main" id="{C5298646-79AF-D05A-B4F3-B9AE4ADBD8AD}"/>
              </a:ext>
            </a:extLst>
          </p:cNvPr>
          <p:cNvSpPr txBox="1"/>
          <p:nvPr/>
        </p:nvSpPr>
        <p:spPr>
          <a:xfrm>
            <a:off x="857899" y="4419761"/>
            <a:ext cx="2192914"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Europos Parlamentas</a:t>
            </a:r>
          </a:p>
        </p:txBody>
      </p:sp>
      <p:pic>
        <p:nvPicPr>
          <p:cNvPr id="11" name="Picture 31">
            <a:extLst>
              <a:ext uri="{FF2B5EF4-FFF2-40B4-BE49-F238E27FC236}">
                <a16:creationId xmlns:a16="http://schemas.microsoft.com/office/drawing/2014/main" id="{E85B9CE7-238B-CB92-06CE-8FB218AC0D4D}"/>
              </a:ext>
            </a:extLst>
          </p:cNvPr>
          <p:cNvPicPr>
            <a:picLocks noChangeAspect="1"/>
          </p:cNvPicPr>
          <p:nvPr/>
        </p:nvPicPr>
        <p:blipFill>
          <a:blip r:embed="rId4"/>
          <a:stretch>
            <a:fillRect/>
          </a:stretch>
        </p:blipFill>
        <p:spPr>
          <a:xfrm>
            <a:off x="6673327" y="3437412"/>
            <a:ext cx="1053617" cy="896880"/>
          </a:xfrm>
          <a:prstGeom prst="rect">
            <a:avLst/>
          </a:prstGeom>
          <a:noFill/>
          <a:ln cap="flat">
            <a:noFill/>
          </a:ln>
        </p:spPr>
      </p:pic>
      <p:sp>
        <p:nvSpPr>
          <p:cNvPr id="12" name="TextBox 9">
            <a:extLst>
              <a:ext uri="{FF2B5EF4-FFF2-40B4-BE49-F238E27FC236}">
                <a16:creationId xmlns:a16="http://schemas.microsoft.com/office/drawing/2014/main" id="{B3A23A25-6E40-BDA3-9E14-F77DEA9CEF28}"/>
              </a:ext>
            </a:extLst>
          </p:cNvPr>
          <p:cNvSpPr txBox="1"/>
          <p:nvPr/>
        </p:nvSpPr>
        <p:spPr>
          <a:xfrm>
            <a:off x="6228536" y="4422971"/>
            <a:ext cx="2441018"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400" b="0" i="0" u="none" strike="noStrike" kern="1200" cap="none" spc="0" baseline="0">
                <a:solidFill>
                  <a:srgbClr val="000000"/>
                </a:solidFill>
                <a:uFillTx/>
                <a:latin typeface="Calibri"/>
              </a:rPr>
              <a:t>Europos Sąjungos Taryba</a:t>
            </a:r>
          </a:p>
        </p:txBody>
      </p:sp>
      <p:sp>
        <p:nvSpPr>
          <p:cNvPr id="13" name="Rectangle 12">
            <a:extLst>
              <a:ext uri="{FF2B5EF4-FFF2-40B4-BE49-F238E27FC236}">
                <a16:creationId xmlns:a16="http://schemas.microsoft.com/office/drawing/2014/main" id="{F9CA982C-2FCE-8D4D-2828-D1769F4A9CE7}"/>
              </a:ext>
            </a:extLst>
          </p:cNvPr>
          <p:cNvSpPr/>
          <p:nvPr/>
        </p:nvSpPr>
        <p:spPr>
          <a:xfrm>
            <a:off x="3554601" y="1855491"/>
            <a:ext cx="1940311" cy="419837"/>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400" b="0" i="0" u="none" strike="noStrike" kern="1200" cap="none" spc="0" baseline="0">
                <a:solidFill>
                  <a:srgbClr val="FFFFFF"/>
                </a:solidFill>
                <a:uFillTx/>
                <a:latin typeface="Calibri"/>
              </a:rPr>
              <a:t>siūlo teisės aktą</a:t>
            </a:r>
            <a:endParaRPr lang="en-IE" sz="1400" b="0" i="0" u="none" strike="noStrike" kern="1200" cap="none" spc="0" baseline="0">
              <a:solidFill>
                <a:srgbClr val="FFFFFF"/>
              </a:solidFill>
              <a:uFillTx/>
              <a:latin typeface="Calibri"/>
            </a:endParaRPr>
          </a:p>
        </p:txBody>
      </p:sp>
      <p:cxnSp>
        <p:nvCxnSpPr>
          <p:cNvPr id="14" name="Straight Arrow Connector 39">
            <a:extLst>
              <a:ext uri="{FF2B5EF4-FFF2-40B4-BE49-F238E27FC236}">
                <a16:creationId xmlns:a16="http://schemas.microsoft.com/office/drawing/2014/main" id="{32C0B181-28F2-BFAE-57FD-D8BE3F365CBE}"/>
              </a:ext>
            </a:extLst>
          </p:cNvPr>
          <p:cNvCxnSpPr/>
          <p:nvPr/>
        </p:nvCxnSpPr>
        <p:spPr>
          <a:xfrm>
            <a:off x="4516239" y="5159346"/>
            <a:ext cx="8513" cy="833119"/>
          </a:xfrm>
          <a:prstGeom prst="straightConnector1">
            <a:avLst/>
          </a:prstGeom>
          <a:noFill/>
          <a:ln w="98426" cap="flat">
            <a:solidFill>
              <a:srgbClr val="FFA00E"/>
            </a:solidFill>
            <a:prstDash val="solid"/>
            <a:miter/>
            <a:tailEnd type="arrow"/>
          </a:ln>
        </p:spPr>
      </p:cxnSp>
      <p:sp>
        <p:nvSpPr>
          <p:cNvPr id="15" name="Rectangle 43">
            <a:extLst>
              <a:ext uri="{FF2B5EF4-FFF2-40B4-BE49-F238E27FC236}">
                <a16:creationId xmlns:a16="http://schemas.microsoft.com/office/drawing/2014/main" id="{664EE39C-A849-8933-9CC5-9193717AE42E}"/>
              </a:ext>
            </a:extLst>
          </p:cNvPr>
          <p:cNvSpPr/>
          <p:nvPr/>
        </p:nvSpPr>
        <p:spPr>
          <a:xfrm>
            <a:off x="3408499" y="5992465"/>
            <a:ext cx="2232507" cy="475616"/>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600" b="0" i="0" u="none" strike="noStrike" kern="1200" cap="none" spc="0" baseline="0">
                <a:solidFill>
                  <a:srgbClr val="FFFFFF"/>
                </a:solidFill>
                <a:uFillTx/>
                <a:latin typeface="Calibri"/>
              </a:rPr>
              <a:t>PRIIMAMAS NAUJAS ES TEISĖS AKTAS.</a:t>
            </a:r>
          </a:p>
        </p:txBody>
      </p:sp>
      <p:pic>
        <p:nvPicPr>
          <p:cNvPr id="16" name="Image 12">
            <a:extLst>
              <a:ext uri="{FF2B5EF4-FFF2-40B4-BE49-F238E27FC236}">
                <a16:creationId xmlns:a16="http://schemas.microsoft.com/office/drawing/2014/main" id="{6823EDAE-3E59-3F3A-A487-D49770E56907}"/>
              </a:ext>
            </a:extLst>
          </p:cNvPr>
          <p:cNvPicPr>
            <a:picLocks noChangeAspect="1"/>
          </p:cNvPicPr>
          <p:nvPr/>
        </p:nvPicPr>
        <p:blipFill>
          <a:blip r:embed="rId5"/>
          <a:stretch>
            <a:fillRect/>
          </a:stretch>
        </p:blipFill>
        <p:spPr>
          <a:xfrm>
            <a:off x="805211" y="3463527"/>
            <a:ext cx="1644283" cy="896880"/>
          </a:xfrm>
          <a:prstGeom prst="rect">
            <a:avLst/>
          </a:prstGeom>
          <a:noFill/>
          <a:ln cap="flat">
            <a:noFill/>
          </a:ln>
        </p:spPr>
      </p:pic>
      <p:sp>
        <p:nvSpPr>
          <p:cNvPr id="17" name="Rectangle 50">
            <a:extLst>
              <a:ext uri="{FF2B5EF4-FFF2-40B4-BE49-F238E27FC236}">
                <a16:creationId xmlns:a16="http://schemas.microsoft.com/office/drawing/2014/main" id="{65194C1D-4C67-4807-CBDD-3A0C877ECB50}"/>
              </a:ext>
            </a:extLst>
          </p:cNvPr>
          <p:cNvSpPr/>
          <p:nvPr/>
        </p:nvSpPr>
        <p:spPr>
          <a:xfrm>
            <a:off x="3077733" y="3519205"/>
            <a:ext cx="2951509" cy="556759"/>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400" b="0" i="0" u="none" strike="noStrike" kern="1200" cap="none" spc="0" baseline="0">
                <a:solidFill>
                  <a:srgbClr val="FFFFFF"/>
                </a:solidFill>
                <a:uFillTx/>
                <a:latin typeface="Calibri"/>
              </a:rPr>
              <a:t>priima, pakeičia ar atmeta siūlomą teisės aktą</a:t>
            </a:r>
            <a:endParaRPr lang="en-IE" sz="1400" b="0" i="0" u="none" strike="noStrike" kern="1200" cap="none" spc="0" baseline="0">
              <a:solidFill>
                <a:srgbClr val="FFFFFF"/>
              </a:solidFill>
              <a:uFillTx/>
              <a:latin typeface="Calibri"/>
            </a:endParaRPr>
          </a:p>
        </p:txBody>
      </p:sp>
      <p:sp>
        <p:nvSpPr>
          <p:cNvPr id="18" name="Rectangle 52">
            <a:extLst>
              <a:ext uri="{FF2B5EF4-FFF2-40B4-BE49-F238E27FC236}">
                <a16:creationId xmlns:a16="http://schemas.microsoft.com/office/drawing/2014/main" id="{A01CF29C-46F4-C25C-FE0D-AFA3BF9B21F9}"/>
              </a:ext>
            </a:extLst>
          </p:cNvPr>
          <p:cNvSpPr/>
          <p:nvPr/>
        </p:nvSpPr>
        <p:spPr>
          <a:xfrm>
            <a:off x="3575962" y="4727539"/>
            <a:ext cx="1955051" cy="299575"/>
          </a:xfrm>
          <a:prstGeom prst="rect">
            <a:avLst/>
          </a:pr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400" b="0" i="0" u="none" strike="noStrike" kern="1200" cap="none" spc="0" baseline="0">
                <a:solidFill>
                  <a:srgbClr val="FFFFFF"/>
                </a:solidFill>
                <a:uFillTx/>
                <a:latin typeface="Calibri"/>
              </a:rPr>
              <a:t>Jei susitariama,</a:t>
            </a:r>
          </a:p>
        </p:txBody>
      </p:sp>
      <p:sp>
        <p:nvSpPr>
          <p:cNvPr id="19" name="Left-Right Arrow 53">
            <a:extLst>
              <a:ext uri="{FF2B5EF4-FFF2-40B4-BE49-F238E27FC236}">
                <a16:creationId xmlns:a16="http://schemas.microsoft.com/office/drawing/2014/main" id="{C9D59076-7BFA-5814-6372-F7FC9ED6DE96}"/>
              </a:ext>
            </a:extLst>
          </p:cNvPr>
          <p:cNvSpPr/>
          <p:nvPr/>
        </p:nvSpPr>
        <p:spPr>
          <a:xfrm>
            <a:off x="3087883" y="4289605"/>
            <a:ext cx="2622243" cy="197117"/>
          </a:xfrm>
          <a:custGeom>
            <a:avLst/>
            <a:gdLst>
              <a:gd name="f0" fmla="val 10800000"/>
              <a:gd name="f1" fmla="val 5400000"/>
              <a:gd name="f2" fmla="val 180"/>
              <a:gd name="f3" fmla="val w"/>
              <a:gd name="f4" fmla="val h"/>
              <a:gd name="f5" fmla="val ss"/>
              <a:gd name="f6" fmla="val 0"/>
              <a:gd name="f7" fmla="val 50000"/>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29 f26 1"/>
              <a:gd name="f35" fmla="*/ f30 f26 1"/>
              <a:gd name="f36" fmla="*/ f32 1 2"/>
              <a:gd name="f37" fmla="*/ f33 1 2"/>
              <a:gd name="f38" fmla="min f33 f32"/>
              <a:gd name="f39" fmla="*/ f32 f7 1"/>
              <a:gd name="f40" fmla="+- f6 f36 0"/>
              <a:gd name="f41" fmla="+- f6 f37 0"/>
              <a:gd name="f42" fmla="*/ f38 f7 1"/>
              <a:gd name="f43" fmla="*/ f39 1 200000"/>
              <a:gd name="f44" fmla="*/ f42 1 100000"/>
              <a:gd name="f45" fmla="+- f40 0 f43"/>
              <a:gd name="f46" fmla="+- f40 f43 0"/>
              <a:gd name="f47" fmla="*/ f40 f26 1"/>
              <a:gd name="f48" fmla="*/ f41 f26 1"/>
              <a:gd name="f49" fmla="+- f29 0 f44"/>
              <a:gd name="f50" fmla="*/ f45 f44 1"/>
              <a:gd name="f51" fmla="*/ f45 f26 1"/>
              <a:gd name="f52" fmla="*/ f46 f26 1"/>
              <a:gd name="f53" fmla="*/ f44 f26 1"/>
              <a:gd name="f54" fmla="*/ f50 1 f36"/>
              <a:gd name="f55" fmla="*/ f49 f26 1"/>
              <a:gd name="f56" fmla="+- f44 0 f54"/>
              <a:gd name="f57" fmla="+- f49 f54 0"/>
              <a:gd name="f58" fmla="*/ f56 f26 1"/>
              <a:gd name="f59" fmla="*/ f57 f26 1"/>
            </a:gdLst>
            <a:ahLst/>
            <a:cxnLst>
              <a:cxn ang="3cd4">
                <a:pos x="hc" y="t"/>
              </a:cxn>
              <a:cxn ang="0">
                <a:pos x="r" y="vc"/>
              </a:cxn>
              <a:cxn ang="cd4">
                <a:pos x="hc" y="b"/>
              </a:cxn>
              <a:cxn ang="cd2">
                <a:pos x="l" y="vc"/>
              </a:cxn>
              <a:cxn ang="f24">
                <a:pos x="f55" y="f31"/>
              </a:cxn>
              <a:cxn ang="f24">
                <a:pos x="f48" y="f51"/>
              </a:cxn>
              <a:cxn ang="f24">
                <a:pos x="f53" y="f31"/>
              </a:cxn>
              <a:cxn ang="f25">
                <a:pos x="f53" y="f35"/>
              </a:cxn>
              <a:cxn ang="f25">
                <a:pos x="f48" y="f52"/>
              </a:cxn>
              <a:cxn ang="f25">
                <a:pos x="f55" y="f35"/>
              </a:cxn>
            </a:cxnLst>
            <a:rect l="f58" t="f51" r="f59" b="f52"/>
            <a:pathLst>
              <a:path>
                <a:moveTo>
                  <a:pt x="f31" y="f47"/>
                </a:moveTo>
                <a:lnTo>
                  <a:pt x="f53" y="f31"/>
                </a:lnTo>
                <a:lnTo>
                  <a:pt x="f53" y="f51"/>
                </a:lnTo>
                <a:lnTo>
                  <a:pt x="f55" y="f51"/>
                </a:lnTo>
                <a:lnTo>
                  <a:pt x="f55" y="f31"/>
                </a:lnTo>
                <a:lnTo>
                  <a:pt x="f34" y="f47"/>
                </a:lnTo>
                <a:lnTo>
                  <a:pt x="f55" y="f35"/>
                </a:lnTo>
                <a:lnTo>
                  <a:pt x="f55" y="f52"/>
                </a:lnTo>
                <a:lnTo>
                  <a:pt x="f53" y="f52"/>
                </a:lnTo>
                <a:lnTo>
                  <a:pt x="f53" y="f35"/>
                </a:lnTo>
                <a:close/>
              </a:path>
            </a:pathLst>
          </a:custGeom>
          <a:solidFill>
            <a:srgbClr val="2F5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sp>
        <p:nvSpPr>
          <p:cNvPr id="20" name="Rectangle 21">
            <a:extLst>
              <a:ext uri="{FF2B5EF4-FFF2-40B4-BE49-F238E27FC236}">
                <a16:creationId xmlns:a16="http://schemas.microsoft.com/office/drawing/2014/main" id="{AD599089-1544-F95A-2080-8DD788C1D454}"/>
              </a:ext>
            </a:extLst>
          </p:cNvPr>
          <p:cNvSpPr/>
          <p:nvPr/>
        </p:nvSpPr>
        <p:spPr>
          <a:xfrm rot="16200004">
            <a:off x="8402792" y="6116773"/>
            <a:ext cx="123623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KAIP VEIKIA ES?</a:t>
            </a:r>
          </a:p>
        </p:txBody>
      </p:sp>
      <p:cxnSp>
        <p:nvCxnSpPr>
          <p:cNvPr id="21" name="Connecteur droit 7">
            <a:extLst>
              <a:ext uri="{FF2B5EF4-FFF2-40B4-BE49-F238E27FC236}">
                <a16:creationId xmlns:a16="http://schemas.microsoft.com/office/drawing/2014/main" id="{8B597C58-2894-63D1-F96C-E5EB51FDEF90}"/>
              </a:ext>
            </a:extLst>
          </p:cNvPr>
          <p:cNvCxnSpPr/>
          <p:nvPr/>
        </p:nvCxnSpPr>
        <p:spPr>
          <a:xfrm>
            <a:off x="8888662" y="5605281"/>
            <a:ext cx="246221" cy="0"/>
          </a:xfrm>
          <a:prstGeom prst="straightConnector1">
            <a:avLst/>
          </a:prstGeom>
          <a:noFill/>
          <a:ln w="12701" cap="flat">
            <a:solidFill>
              <a:srgbClr val="FFA00E"/>
            </a:solidFill>
            <a:prstDash val="solid"/>
            <a:miter/>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138">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5465C7-3B36-FDFF-C173-938FD2425F26}"/>
              </a:ext>
            </a:extLst>
          </p:cNvPr>
          <p:cNvSpPr/>
          <p:nvPr/>
        </p:nvSpPr>
        <p:spPr>
          <a:xfrm>
            <a:off x="778218" y="250518"/>
            <a:ext cx="8248217" cy="584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EUROPOS TEISINGUMO TEISMAS:</a:t>
            </a:r>
            <a:endParaRPr lang="fr-FR" sz="3200" b="1" i="0" u="none" strike="noStrike" kern="1200" cap="none" spc="0" baseline="0">
              <a:solidFill>
                <a:srgbClr val="FFC000"/>
              </a:solidFill>
              <a:uFillTx/>
              <a:latin typeface="Calibri" pitchFamily="34"/>
              <a:cs typeface="Calibri" pitchFamily="34"/>
            </a:endParaRPr>
          </a:p>
        </p:txBody>
      </p:sp>
      <p:grpSp>
        <p:nvGrpSpPr>
          <p:cNvPr id="3" name="Diagram 4">
            <a:extLst>
              <a:ext uri="{FF2B5EF4-FFF2-40B4-BE49-F238E27FC236}">
                <a16:creationId xmlns:a16="http://schemas.microsoft.com/office/drawing/2014/main" id="{FBBC12A0-2102-E6CE-609B-280E09125C77}"/>
              </a:ext>
            </a:extLst>
          </p:cNvPr>
          <p:cNvGrpSpPr/>
          <p:nvPr/>
        </p:nvGrpSpPr>
        <p:grpSpPr>
          <a:xfrm>
            <a:off x="199320" y="1006754"/>
            <a:ext cx="4380917" cy="5521403"/>
            <a:chOff x="199320" y="1006754"/>
            <a:chExt cx="4380917" cy="5521403"/>
          </a:xfrm>
        </p:grpSpPr>
        <p:sp>
          <p:nvSpPr>
            <p:cNvPr id="4" name="Freeform: Shape 3">
              <a:extLst>
                <a:ext uri="{FF2B5EF4-FFF2-40B4-BE49-F238E27FC236}">
                  <a16:creationId xmlns:a16="http://schemas.microsoft.com/office/drawing/2014/main" id="{C83FB72D-7BDA-3C72-5920-95E2B15E256F}"/>
                </a:ext>
              </a:extLst>
            </p:cNvPr>
            <p:cNvSpPr/>
            <p:nvPr/>
          </p:nvSpPr>
          <p:spPr>
            <a:xfrm>
              <a:off x="199320" y="1006754"/>
              <a:ext cx="4380917" cy="776554"/>
            </a:xfrm>
            <a:custGeom>
              <a:avLst/>
              <a:gdLst>
                <a:gd name="f0" fmla="val 10800000"/>
                <a:gd name="f1" fmla="val 5400000"/>
                <a:gd name="f2" fmla="val 180"/>
                <a:gd name="f3" fmla="val w"/>
                <a:gd name="f4" fmla="val h"/>
                <a:gd name="f5" fmla="val 0"/>
                <a:gd name="f6" fmla="val 4380921"/>
                <a:gd name="f7" fmla="val 776550"/>
                <a:gd name="f8" fmla="val 129428"/>
                <a:gd name="f9" fmla="val 57947"/>
                <a:gd name="f10" fmla="val 4251493"/>
                <a:gd name="f11" fmla="val 4322974"/>
                <a:gd name="f12" fmla="val 647122"/>
                <a:gd name="f13" fmla="val 718603"/>
                <a:gd name="f14" fmla="+- 0 0 -90"/>
                <a:gd name="f15" fmla="*/ f3 1 4380921"/>
                <a:gd name="f16" fmla="*/ f4 1 776550"/>
                <a:gd name="f17" fmla="+- f7 0 f5"/>
                <a:gd name="f18" fmla="+- f6 0 f5"/>
                <a:gd name="f19" fmla="*/ f14 f0 1"/>
                <a:gd name="f20" fmla="*/ f18 1 4380921"/>
                <a:gd name="f21" fmla="*/ f17 1 776550"/>
                <a:gd name="f22" fmla="*/ 0 f18 1"/>
                <a:gd name="f23" fmla="*/ 129428 f17 1"/>
                <a:gd name="f24" fmla="*/ 129428 f18 1"/>
                <a:gd name="f25" fmla="*/ 0 f17 1"/>
                <a:gd name="f26" fmla="*/ 4251493 f18 1"/>
                <a:gd name="f27" fmla="*/ 4380921 f18 1"/>
                <a:gd name="f28" fmla="*/ 647122 f17 1"/>
                <a:gd name="f29" fmla="*/ 776550 f17 1"/>
                <a:gd name="f30" fmla="*/ f19 1 f2"/>
                <a:gd name="f31" fmla="*/ f22 1 4380921"/>
                <a:gd name="f32" fmla="*/ f23 1 776550"/>
                <a:gd name="f33" fmla="*/ f24 1 4380921"/>
                <a:gd name="f34" fmla="*/ f25 1 776550"/>
                <a:gd name="f35" fmla="*/ f26 1 4380921"/>
                <a:gd name="f36" fmla="*/ f27 1 4380921"/>
                <a:gd name="f37" fmla="*/ f28 1 776550"/>
                <a:gd name="f38" fmla="*/ f29 1 77655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655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677" tIns="102677" rIns="102677" bIns="10267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fi-FI" sz="1700" b="0" i="0" u="none" strike="noStrike" kern="1200" cap="none" spc="0" baseline="0">
                  <a:solidFill>
                    <a:srgbClr val="000000"/>
                  </a:solidFill>
                  <a:uFillTx/>
                  <a:latin typeface="Calibri"/>
                </a:rPr>
                <a:t>stebi, kaip laikomasi ES teisės aktų;</a:t>
              </a:r>
              <a:endParaRPr lang="en-IE" sz="1700" b="0" i="0" u="none" strike="noStrike" kern="1200" cap="none" spc="0" baseline="0">
                <a:solidFill>
                  <a:srgbClr val="000000"/>
                </a:solidFill>
                <a:uFillTx/>
                <a:latin typeface="Calibri"/>
              </a:endParaRPr>
            </a:p>
          </p:txBody>
        </p:sp>
        <p:sp>
          <p:nvSpPr>
            <p:cNvPr id="5" name="Freeform: Shape 4">
              <a:extLst>
                <a:ext uri="{FF2B5EF4-FFF2-40B4-BE49-F238E27FC236}">
                  <a16:creationId xmlns:a16="http://schemas.microsoft.com/office/drawing/2014/main" id="{42A5124C-AD31-3D23-E6A9-C350D0DD6971}"/>
                </a:ext>
              </a:extLst>
            </p:cNvPr>
            <p:cNvSpPr/>
            <p:nvPr/>
          </p:nvSpPr>
          <p:spPr>
            <a:xfrm>
              <a:off x="199320" y="1797554"/>
              <a:ext cx="4380917" cy="776554"/>
            </a:xfrm>
            <a:custGeom>
              <a:avLst/>
              <a:gdLst>
                <a:gd name="f0" fmla="val 10800000"/>
                <a:gd name="f1" fmla="val 5400000"/>
                <a:gd name="f2" fmla="val 180"/>
                <a:gd name="f3" fmla="val w"/>
                <a:gd name="f4" fmla="val h"/>
                <a:gd name="f5" fmla="val 0"/>
                <a:gd name="f6" fmla="val 4380921"/>
                <a:gd name="f7" fmla="val 776550"/>
                <a:gd name="f8" fmla="val 129428"/>
                <a:gd name="f9" fmla="val 57947"/>
                <a:gd name="f10" fmla="val 4251493"/>
                <a:gd name="f11" fmla="val 4322974"/>
                <a:gd name="f12" fmla="val 647122"/>
                <a:gd name="f13" fmla="val 718603"/>
                <a:gd name="f14" fmla="+- 0 0 -90"/>
                <a:gd name="f15" fmla="*/ f3 1 4380921"/>
                <a:gd name="f16" fmla="*/ f4 1 776550"/>
                <a:gd name="f17" fmla="+- f7 0 f5"/>
                <a:gd name="f18" fmla="+- f6 0 f5"/>
                <a:gd name="f19" fmla="*/ f14 f0 1"/>
                <a:gd name="f20" fmla="*/ f18 1 4380921"/>
                <a:gd name="f21" fmla="*/ f17 1 776550"/>
                <a:gd name="f22" fmla="*/ 0 f18 1"/>
                <a:gd name="f23" fmla="*/ 129428 f17 1"/>
                <a:gd name="f24" fmla="*/ 129428 f18 1"/>
                <a:gd name="f25" fmla="*/ 0 f17 1"/>
                <a:gd name="f26" fmla="*/ 4251493 f18 1"/>
                <a:gd name="f27" fmla="*/ 4380921 f18 1"/>
                <a:gd name="f28" fmla="*/ 647122 f17 1"/>
                <a:gd name="f29" fmla="*/ 776550 f17 1"/>
                <a:gd name="f30" fmla="*/ f19 1 f2"/>
                <a:gd name="f31" fmla="*/ f22 1 4380921"/>
                <a:gd name="f32" fmla="*/ f23 1 776550"/>
                <a:gd name="f33" fmla="*/ f24 1 4380921"/>
                <a:gd name="f34" fmla="*/ f25 1 776550"/>
                <a:gd name="f35" fmla="*/ f26 1 4380921"/>
                <a:gd name="f36" fmla="*/ f27 1 4380921"/>
                <a:gd name="f37" fmla="*/ f28 1 776550"/>
                <a:gd name="f38" fmla="*/ f29 1 77655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655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677" tIns="102677" rIns="102677" bIns="10267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t-LT" sz="1700" b="0" i="0" u="none" strike="noStrike" kern="1200" cap="none" spc="0" baseline="0">
                  <a:solidFill>
                    <a:srgbClr val="000000"/>
                  </a:solidFill>
                  <a:uFillTx/>
                  <a:latin typeface="Calibri"/>
                </a:rPr>
                <a:t>užtikrina, kad ES šalys laikytųsi ES teisės aktų;</a:t>
              </a:r>
              <a:endParaRPr lang="en-IE" sz="17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E3B0FC0B-D940-F49F-A19A-8D3FB11A9687}"/>
                </a:ext>
              </a:extLst>
            </p:cNvPr>
            <p:cNvSpPr/>
            <p:nvPr/>
          </p:nvSpPr>
          <p:spPr>
            <a:xfrm>
              <a:off x="199320" y="2588364"/>
              <a:ext cx="4380917" cy="776554"/>
            </a:xfrm>
            <a:custGeom>
              <a:avLst/>
              <a:gdLst>
                <a:gd name="f0" fmla="val 10800000"/>
                <a:gd name="f1" fmla="val 5400000"/>
                <a:gd name="f2" fmla="val 180"/>
                <a:gd name="f3" fmla="val w"/>
                <a:gd name="f4" fmla="val h"/>
                <a:gd name="f5" fmla="val 0"/>
                <a:gd name="f6" fmla="val 4380921"/>
                <a:gd name="f7" fmla="val 776550"/>
                <a:gd name="f8" fmla="val 129428"/>
                <a:gd name="f9" fmla="val 57947"/>
                <a:gd name="f10" fmla="val 4251493"/>
                <a:gd name="f11" fmla="val 4322974"/>
                <a:gd name="f12" fmla="val 647122"/>
                <a:gd name="f13" fmla="val 718603"/>
                <a:gd name="f14" fmla="+- 0 0 -90"/>
                <a:gd name="f15" fmla="*/ f3 1 4380921"/>
                <a:gd name="f16" fmla="*/ f4 1 776550"/>
                <a:gd name="f17" fmla="+- f7 0 f5"/>
                <a:gd name="f18" fmla="+- f6 0 f5"/>
                <a:gd name="f19" fmla="*/ f14 f0 1"/>
                <a:gd name="f20" fmla="*/ f18 1 4380921"/>
                <a:gd name="f21" fmla="*/ f17 1 776550"/>
                <a:gd name="f22" fmla="*/ 0 f18 1"/>
                <a:gd name="f23" fmla="*/ 129428 f17 1"/>
                <a:gd name="f24" fmla="*/ 129428 f18 1"/>
                <a:gd name="f25" fmla="*/ 0 f17 1"/>
                <a:gd name="f26" fmla="*/ 4251493 f18 1"/>
                <a:gd name="f27" fmla="*/ 4380921 f18 1"/>
                <a:gd name="f28" fmla="*/ 647122 f17 1"/>
                <a:gd name="f29" fmla="*/ 776550 f17 1"/>
                <a:gd name="f30" fmla="*/ f19 1 f2"/>
                <a:gd name="f31" fmla="*/ f22 1 4380921"/>
                <a:gd name="f32" fmla="*/ f23 1 776550"/>
                <a:gd name="f33" fmla="*/ f24 1 4380921"/>
                <a:gd name="f34" fmla="*/ f25 1 776550"/>
                <a:gd name="f35" fmla="*/ f26 1 4380921"/>
                <a:gd name="f36" fmla="*/ f27 1 4380921"/>
                <a:gd name="f37" fmla="*/ f28 1 776550"/>
                <a:gd name="f38" fmla="*/ f29 1 77655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655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677" tIns="102677" rIns="102677" bIns="10267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t-LT" sz="1700" b="0" i="0" u="none" strike="noStrike" kern="1200" cap="none" spc="0" baseline="0">
                  <a:solidFill>
                    <a:srgbClr val="000000"/>
                  </a:solidFill>
                  <a:uFillTx/>
                  <a:latin typeface="Calibri"/>
                </a:rPr>
                <a:t>pataria nacionaliniams teismams teisės aktų aiškinimo klausimais;</a:t>
              </a:r>
              <a:endParaRPr lang="en-IE" sz="17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DDDE9307-C3EE-19EE-F9AF-46BCC934F607}"/>
                </a:ext>
              </a:extLst>
            </p:cNvPr>
            <p:cNvSpPr/>
            <p:nvPr/>
          </p:nvSpPr>
          <p:spPr>
            <a:xfrm>
              <a:off x="199320" y="3379174"/>
              <a:ext cx="4380917" cy="776554"/>
            </a:xfrm>
            <a:custGeom>
              <a:avLst/>
              <a:gdLst>
                <a:gd name="f0" fmla="val 10800000"/>
                <a:gd name="f1" fmla="val 5400000"/>
                <a:gd name="f2" fmla="val 180"/>
                <a:gd name="f3" fmla="val w"/>
                <a:gd name="f4" fmla="val h"/>
                <a:gd name="f5" fmla="val 0"/>
                <a:gd name="f6" fmla="val 4380921"/>
                <a:gd name="f7" fmla="val 776550"/>
                <a:gd name="f8" fmla="val 129428"/>
                <a:gd name="f9" fmla="val 57947"/>
                <a:gd name="f10" fmla="val 4251493"/>
                <a:gd name="f11" fmla="val 4322974"/>
                <a:gd name="f12" fmla="val 647122"/>
                <a:gd name="f13" fmla="val 718603"/>
                <a:gd name="f14" fmla="+- 0 0 -90"/>
                <a:gd name="f15" fmla="*/ f3 1 4380921"/>
                <a:gd name="f16" fmla="*/ f4 1 776550"/>
                <a:gd name="f17" fmla="+- f7 0 f5"/>
                <a:gd name="f18" fmla="+- f6 0 f5"/>
                <a:gd name="f19" fmla="*/ f14 f0 1"/>
                <a:gd name="f20" fmla="*/ f18 1 4380921"/>
                <a:gd name="f21" fmla="*/ f17 1 776550"/>
                <a:gd name="f22" fmla="*/ 0 f18 1"/>
                <a:gd name="f23" fmla="*/ 129428 f17 1"/>
                <a:gd name="f24" fmla="*/ 129428 f18 1"/>
                <a:gd name="f25" fmla="*/ 0 f17 1"/>
                <a:gd name="f26" fmla="*/ 4251493 f18 1"/>
                <a:gd name="f27" fmla="*/ 4380921 f18 1"/>
                <a:gd name="f28" fmla="*/ 647122 f17 1"/>
                <a:gd name="f29" fmla="*/ 776550 f17 1"/>
                <a:gd name="f30" fmla="*/ f19 1 f2"/>
                <a:gd name="f31" fmla="*/ f22 1 4380921"/>
                <a:gd name="f32" fmla="*/ f23 1 776550"/>
                <a:gd name="f33" fmla="*/ f24 1 4380921"/>
                <a:gd name="f34" fmla="*/ f25 1 776550"/>
                <a:gd name="f35" fmla="*/ f26 1 4380921"/>
                <a:gd name="f36" fmla="*/ f27 1 4380921"/>
                <a:gd name="f37" fmla="*/ f28 1 776550"/>
                <a:gd name="f38" fmla="*/ f29 1 77655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655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677" tIns="102677" rIns="102677" bIns="10267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t-LT" sz="1700" b="0" i="0" u="none" strike="noStrike" kern="1200" cap="none" spc="0" baseline="0">
                  <a:solidFill>
                    <a:srgbClr val="000000"/>
                  </a:solidFill>
                  <a:uFillTx/>
                  <a:latin typeface="Calibri"/>
                </a:rPr>
                <a:t>baudžia šalis, nesilaikančias ES teisės aktų;</a:t>
              </a:r>
              <a:endParaRPr lang="en-IE" sz="17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67BC67FB-5E9F-1CB3-CC54-BBBB40D72217}"/>
                </a:ext>
              </a:extLst>
            </p:cNvPr>
            <p:cNvSpPr/>
            <p:nvPr/>
          </p:nvSpPr>
          <p:spPr>
            <a:xfrm>
              <a:off x="199320" y="4169984"/>
              <a:ext cx="4380917" cy="776554"/>
            </a:xfrm>
            <a:custGeom>
              <a:avLst/>
              <a:gdLst>
                <a:gd name="f0" fmla="val 10800000"/>
                <a:gd name="f1" fmla="val 5400000"/>
                <a:gd name="f2" fmla="val 180"/>
                <a:gd name="f3" fmla="val w"/>
                <a:gd name="f4" fmla="val h"/>
                <a:gd name="f5" fmla="val 0"/>
                <a:gd name="f6" fmla="val 4380921"/>
                <a:gd name="f7" fmla="val 776550"/>
                <a:gd name="f8" fmla="val 129428"/>
                <a:gd name="f9" fmla="val 57947"/>
                <a:gd name="f10" fmla="val 4251493"/>
                <a:gd name="f11" fmla="val 4322974"/>
                <a:gd name="f12" fmla="val 647122"/>
                <a:gd name="f13" fmla="val 718603"/>
                <a:gd name="f14" fmla="+- 0 0 -90"/>
                <a:gd name="f15" fmla="*/ f3 1 4380921"/>
                <a:gd name="f16" fmla="*/ f4 1 776550"/>
                <a:gd name="f17" fmla="+- f7 0 f5"/>
                <a:gd name="f18" fmla="+- f6 0 f5"/>
                <a:gd name="f19" fmla="*/ f14 f0 1"/>
                <a:gd name="f20" fmla="*/ f18 1 4380921"/>
                <a:gd name="f21" fmla="*/ f17 1 776550"/>
                <a:gd name="f22" fmla="*/ 0 f18 1"/>
                <a:gd name="f23" fmla="*/ 129428 f17 1"/>
                <a:gd name="f24" fmla="*/ 129428 f18 1"/>
                <a:gd name="f25" fmla="*/ 0 f17 1"/>
                <a:gd name="f26" fmla="*/ 4251493 f18 1"/>
                <a:gd name="f27" fmla="*/ 4380921 f18 1"/>
                <a:gd name="f28" fmla="*/ 647122 f17 1"/>
                <a:gd name="f29" fmla="*/ 776550 f17 1"/>
                <a:gd name="f30" fmla="*/ f19 1 f2"/>
                <a:gd name="f31" fmla="*/ f22 1 4380921"/>
                <a:gd name="f32" fmla="*/ f23 1 776550"/>
                <a:gd name="f33" fmla="*/ f24 1 4380921"/>
                <a:gd name="f34" fmla="*/ f25 1 776550"/>
                <a:gd name="f35" fmla="*/ f26 1 4380921"/>
                <a:gd name="f36" fmla="*/ f27 1 4380921"/>
                <a:gd name="f37" fmla="*/ f28 1 776550"/>
                <a:gd name="f38" fmla="*/ f29 1 77655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655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677" tIns="102677" rIns="102677" bIns="10267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t-LT" sz="1700" b="0" i="0" u="none" strike="noStrike" kern="1200" cap="none" spc="0" baseline="0">
                  <a:solidFill>
                    <a:srgbClr val="000000"/>
                  </a:solidFill>
                  <a:uFillTx/>
                  <a:latin typeface="Calibri"/>
                </a:rPr>
                <a:t>tikrina, ar teisės aktais užtikrinamos pagrindinės teisės (pvz., žodžio ar spaudos laisvė);</a:t>
              </a:r>
              <a:endParaRPr lang="en-IE" sz="17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8F084E23-90B7-DF6C-3BA6-D89877311B0B}"/>
                </a:ext>
              </a:extLst>
            </p:cNvPr>
            <p:cNvSpPr/>
            <p:nvPr/>
          </p:nvSpPr>
          <p:spPr>
            <a:xfrm>
              <a:off x="199320" y="4960793"/>
              <a:ext cx="4380917" cy="776554"/>
            </a:xfrm>
            <a:custGeom>
              <a:avLst/>
              <a:gdLst>
                <a:gd name="f0" fmla="val 10800000"/>
                <a:gd name="f1" fmla="val 5400000"/>
                <a:gd name="f2" fmla="val 180"/>
                <a:gd name="f3" fmla="val w"/>
                <a:gd name="f4" fmla="val h"/>
                <a:gd name="f5" fmla="val 0"/>
                <a:gd name="f6" fmla="val 4380921"/>
                <a:gd name="f7" fmla="val 776550"/>
                <a:gd name="f8" fmla="val 129428"/>
                <a:gd name="f9" fmla="val 57947"/>
                <a:gd name="f10" fmla="val 4251493"/>
                <a:gd name="f11" fmla="val 4322974"/>
                <a:gd name="f12" fmla="val 647122"/>
                <a:gd name="f13" fmla="val 718603"/>
                <a:gd name="f14" fmla="+- 0 0 -90"/>
                <a:gd name="f15" fmla="*/ f3 1 4380921"/>
                <a:gd name="f16" fmla="*/ f4 1 776550"/>
                <a:gd name="f17" fmla="+- f7 0 f5"/>
                <a:gd name="f18" fmla="+- f6 0 f5"/>
                <a:gd name="f19" fmla="*/ f14 f0 1"/>
                <a:gd name="f20" fmla="*/ f18 1 4380921"/>
                <a:gd name="f21" fmla="*/ f17 1 776550"/>
                <a:gd name="f22" fmla="*/ 0 f18 1"/>
                <a:gd name="f23" fmla="*/ 129428 f17 1"/>
                <a:gd name="f24" fmla="*/ 129428 f18 1"/>
                <a:gd name="f25" fmla="*/ 0 f17 1"/>
                <a:gd name="f26" fmla="*/ 4251493 f18 1"/>
                <a:gd name="f27" fmla="*/ 4380921 f18 1"/>
                <a:gd name="f28" fmla="*/ 647122 f17 1"/>
                <a:gd name="f29" fmla="*/ 776550 f17 1"/>
                <a:gd name="f30" fmla="*/ f19 1 f2"/>
                <a:gd name="f31" fmla="*/ f22 1 4380921"/>
                <a:gd name="f32" fmla="*/ f23 1 776550"/>
                <a:gd name="f33" fmla="*/ f24 1 4380921"/>
                <a:gd name="f34" fmla="*/ f25 1 776550"/>
                <a:gd name="f35" fmla="*/ f26 1 4380921"/>
                <a:gd name="f36" fmla="*/ f27 1 4380921"/>
                <a:gd name="f37" fmla="*/ f28 1 776550"/>
                <a:gd name="f38" fmla="*/ f29 1 77655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655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677" tIns="102677" rIns="102677" bIns="10267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t-LT" sz="1700" b="0" i="0" u="none" strike="noStrike" kern="1200" cap="none" spc="0" baseline="0">
                  <a:solidFill>
                    <a:srgbClr val="000000"/>
                  </a:solidFill>
                  <a:uFillTx/>
                  <a:latin typeface="Calibri"/>
                </a:rPr>
                <a:t>turi po vieną teisėją iš kiekvienos ES šalies;</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04EE0981-E6E4-448E-1357-5B3537ECA375}"/>
                </a:ext>
              </a:extLst>
            </p:cNvPr>
            <p:cNvSpPr/>
            <p:nvPr/>
          </p:nvSpPr>
          <p:spPr>
            <a:xfrm>
              <a:off x="199320" y="5751603"/>
              <a:ext cx="4380917" cy="776554"/>
            </a:xfrm>
            <a:custGeom>
              <a:avLst/>
              <a:gdLst>
                <a:gd name="f0" fmla="val 10800000"/>
                <a:gd name="f1" fmla="val 5400000"/>
                <a:gd name="f2" fmla="val 180"/>
                <a:gd name="f3" fmla="val w"/>
                <a:gd name="f4" fmla="val h"/>
                <a:gd name="f5" fmla="val 0"/>
                <a:gd name="f6" fmla="val 4380921"/>
                <a:gd name="f7" fmla="val 776550"/>
                <a:gd name="f8" fmla="val 129428"/>
                <a:gd name="f9" fmla="val 57947"/>
                <a:gd name="f10" fmla="val 4251493"/>
                <a:gd name="f11" fmla="val 4322974"/>
                <a:gd name="f12" fmla="val 647122"/>
                <a:gd name="f13" fmla="val 718603"/>
                <a:gd name="f14" fmla="+- 0 0 -90"/>
                <a:gd name="f15" fmla="*/ f3 1 4380921"/>
                <a:gd name="f16" fmla="*/ f4 1 776550"/>
                <a:gd name="f17" fmla="+- f7 0 f5"/>
                <a:gd name="f18" fmla="+- f6 0 f5"/>
                <a:gd name="f19" fmla="*/ f14 f0 1"/>
                <a:gd name="f20" fmla="*/ f18 1 4380921"/>
                <a:gd name="f21" fmla="*/ f17 1 776550"/>
                <a:gd name="f22" fmla="*/ 0 f18 1"/>
                <a:gd name="f23" fmla="*/ 129428 f17 1"/>
                <a:gd name="f24" fmla="*/ 129428 f18 1"/>
                <a:gd name="f25" fmla="*/ 0 f17 1"/>
                <a:gd name="f26" fmla="*/ 4251493 f18 1"/>
                <a:gd name="f27" fmla="*/ 4380921 f18 1"/>
                <a:gd name="f28" fmla="*/ 647122 f17 1"/>
                <a:gd name="f29" fmla="*/ 776550 f17 1"/>
                <a:gd name="f30" fmla="*/ f19 1 f2"/>
                <a:gd name="f31" fmla="*/ f22 1 4380921"/>
                <a:gd name="f32" fmla="*/ f23 1 776550"/>
                <a:gd name="f33" fmla="*/ f24 1 4380921"/>
                <a:gd name="f34" fmla="*/ f25 1 776550"/>
                <a:gd name="f35" fmla="*/ f26 1 4380921"/>
                <a:gd name="f36" fmla="*/ f27 1 4380921"/>
                <a:gd name="f37" fmla="*/ f28 1 776550"/>
                <a:gd name="f38" fmla="*/ f29 1 77655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380921" h="77655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677" tIns="102677" rIns="102677" bIns="102677"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yra įsikūręs Liuksemburge.</a:t>
              </a:r>
              <a:endParaRPr lang="en-IE" sz="1700" b="0" i="0" u="none" strike="noStrike" kern="1200" cap="none" spc="0" baseline="0">
                <a:solidFill>
                  <a:srgbClr val="000000"/>
                </a:solidFill>
                <a:uFillTx/>
                <a:latin typeface="Calibri"/>
              </a:endParaRPr>
            </a:p>
          </p:txBody>
        </p:sp>
      </p:grpSp>
      <p:sp>
        <p:nvSpPr>
          <p:cNvPr id="11" name="Larme 2">
            <a:extLst>
              <a:ext uri="{FF2B5EF4-FFF2-40B4-BE49-F238E27FC236}">
                <a16:creationId xmlns:a16="http://schemas.microsoft.com/office/drawing/2014/main" id="{7C1E5D7E-2745-B0EC-C39C-CD479483AF92}"/>
              </a:ext>
            </a:extLst>
          </p:cNvPr>
          <p:cNvSpPr/>
          <p:nvPr/>
        </p:nvSpPr>
        <p:spPr>
          <a:xfrm rot="5591633">
            <a:off x="181138" y="150277"/>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pic>
        <p:nvPicPr>
          <p:cNvPr id="12" name="Picture 7">
            <a:extLst>
              <a:ext uri="{FF2B5EF4-FFF2-40B4-BE49-F238E27FC236}">
                <a16:creationId xmlns:a16="http://schemas.microsoft.com/office/drawing/2014/main" id="{FB080DAF-8F9C-14E6-3905-2C690E044C7A}"/>
              </a:ext>
            </a:extLst>
          </p:cNvPr>
          <p:cNvPicPr>
            <a:picLocks noChangeAspect="1"/>
          </p:cNvPicPr>
          <p:nvPr/>
        </p:nvPicPr>
        <p:blipFill>
          <a:blip r:embed="rId3"/>
          <a:stretch>
            <a:fillRect/>
          </a:stretch>
        </p:blipFill>
        <p:spPr>
          <a:xfrm>
            <a:off x="6951241" y="68360"/>
            <a:ext cx="612840" cy="746891"/>
          </a:xfrm>
          <a:prstGeom prst="rect">
            <a:avLst/>
          </a:prstGeom>
          <a:noFill/>
          <a:ln cap="flat">
            <a:noFill/>
          </a:ln>
        </p:spPr>
      </p:pic>
      <p:pic>
        <p:nvPicPr>
          <p:cNvPr id="13" name="Picture 11">
            <a:extLst>
              <a:ext uri="{FF2B5EF4-FFF2-40B4-BE49-F238E27FC236}">
                <a16:creationId xmlns:a16="http://schemas.microsoft.com/office/drawing/2014/main" id="{9C087F14-0C7C-92ED-07E2-8F93384EC0CA}"/>
              </a:ext>
            </a:extLst>
          </p:cNvPr>
          <p:cNvPicPr>
            <a:picLocks noChangeAspect="1"/>
          </p:cNvPicPr>
          <p:nvPr/>
        </p:nvPicPr>
        <p:blipFill>
          <a:blip r:embed="rId4"/>
          <a:stretch>
            <a:fillRect/>
          </a:stretch>
        </p:blipFill>
        <p:spPr>
          <a:xfrm>
            <a:off x="4716100" y="993449"/>
            <a:ext cx="3875007" cy="2163872"/>
          </a:xfrm>
          <a:prstGeom prst="rect">
            <a:avLst/>
          </a:prstGeom>
          <a:noFill/>
          <a:ln cap="flat">
            <a:noFill/>
          </a:ln>
        </p:spPr>
      </p:pic>
      <p:sp>
        <p:nvSpPr>
          <p:cNvPr id="14" name="TextBox 17">
            <a:extLst>
              <a:ext uri="{FF2B5EF4-FFF2-40B4-BE49-F238E27FC236}">
                <a16:creationId xmlns:a16="http://schemas.microsoft.com/office/drawing/2014/main" id="{33FE05B4-662C-9715-25A5-935876E89A81}"/>
              </a:ext>
            </a:extLst>
          </p:cNvPr>
          <p:cNvSpPr txBox="1"/>
          <p:nvPr/>
        </p:nvSpPr>
        <p:spPr>
          <a:xfrm>
            <a:off x="7803206" y="2972659"/>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15" name="Picture 2" descr="The information panel of the Court of Justice of the European Union, at the entrance of the building">
            <a:extLst>
              <a:ext uri="{FF2B5EF4-FFF2-40B4-BE49-F238E27FC236}">
                <a16:creationId xmlns:a16="http://schemas.microsoft.com/office/drawing/2014/main" id="{AEC7B821-6A7B-010B-2B80-6CB243E43941}"/>
              </a:ext>
            </a:extLst>
          </p:cNvPr>
          <p:cNvPicPr>
            <a:picLocks noChangeAspect="1"/>
          </p:cNvPicPr>
          <p:nvPr/>
        </p:nvPicPr>
        <p:blipFill>
          <a:blip r:embed="rId5"/>
          <a:srcRect/>
          <a:stretch>
            <a:fillRect/>
          </a:stretch>
        </p:blipFill>
        <p:spPr>
          <a:xfrm>
            <a:off x="4716100" y="4008116"/>
            <a:ext cx="3875007" cy="2417646"/>
          </a:xfrm>
          <a:prstGeom prst="rect">
            <a:avLst/>
          </a:prstGeom>
          <a:noFill/>
          <a:ln cap="flat">
            <a:noFill/>
          </a:ln>
        </p:spPr>
      </p:pic>
      <p:sp>
        <p:nvSpPr>
          <p:cNvPr id="16" name="TextBox 3">
            <a:extLst>
              <a:ext uri="{FF2B5EF4-FFF2-40B4-BE49-F238E27FC236}">
                <a16:creationId xmlns:a16="http://schemas.microsoft.com/office/drawing/2014/main" id="{CB3035E2-6159-49BC-1062-8122E386BD22}"/>
              </a:ext>
            </a:extLst>
          </p:cNvPr>
          <p:cNvSpPr txBox="1"/>
          <p:nvPr/>
        </p:nvSpPr>
        <p:spPr>
          <a:xfrm>
            <a:off x="7803206" y="6241100"/>
            <a:ext cx="1188784"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7" name="Rectangle 12">
            <a:extLst>
              <a:ext uri="{FF2B5EF4-FFF2-40B4-BE49-F238E27FC236}">
                <a16:creationId xmlns:a16="http://schemas.microsoft.com/office/drawing/2014/main" id="{BD1B2EED-1C4A-78EC-4FF4-5A06684968AF}"/>
              </a:ext>
            </a:extLst>
          </p:cNvPr>
          <p:cNvSpPr/>
          <p:nvPr/>
        </p:nvSpPr>
        <p:spPr>
          <a:xfrm rot="16200004">
            <a:off x="8402792" y="6116773"/>
            <a:ext cx="123623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KAIP VEIKIA ES?</a:t>
            </a:r>
          </a:p>
        </p:txBody>
      </p:sp>
      <p:cxnSp>
        <p:nvCxnSpPr>
          <p:cNvPr id="18" name="Connecteur droit 7">
            <a:extLst>
              <a:ext uri="{FF2B5EF4-FFF2-40B4-BE49-F238E27FC236}">
                <a16:creationId xmlns:a16="http://schemas.microsoft.com/office/drawing/2014/main" id="{C694A5A4-DE5A-03D7-928E-E9823B56A6BF}"/>
              </a:ext>
            </a:extLst>
          </p:cNvPr>
          <p:cNvCxnSpPr/>
          <p:nvPr/>
        </p:nvCxnSpPr>
        <p:spPr>
          <a:xfrm>
            <a:off x="8888662" y="5605281"/>
            <a:ext cx="246221" cy="0"/>
          </a:xfrm>
          <a:prstGeom prst="straightConnector1">
            <a:avLst/>
          </a:prstGeom>
          <a:noFill/>
          <a:ln w="12701" cap="flat">
            <a:solidFill>
              <a:srgbClr val="FFA00E"/>
            </a:solidFill>
            <a:prstDash val="solid"/>
            <a:miter/>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140">
    <p:bg>
      <p:bgPr>
        <a:solidFill>
          <a:srgbClr val="FFFAEB"/>
        </a:solidFill>
        <a:effectLst/>
      </p:bgPr>
    </p:bg>
    <p:spTree>
      <p:nvGrpSpPr>
        <p:cNvPr id="1" name=""/>
        <p:cNvGrpSpPr/>
        <p:nvPr/>
      </p:nvGrpSpPr>
      <p:grpSpPr>
        <a:xfrm>
          <a:off x="0" y="0"/>
          <a:ext cx="0" cy="0"/>
          <a:chOff x="0" y="0"/>
          <a:chExt cx="0" cy="0"/>
        </a:xfrm>
      </p:grpSpPr>
      <p:sp>
        <p:nvSpPr>
          <p:cNvPr id="2" name="ZoneTexte 4">
            <a:extLst>
              <a:ext uri="{FF2B5EF4-FFF2-40B4-BE49-F238E27FC236}">
                <a16:creationId xmlns:a16="http://schemas.microsoft.com/office/drawing/2014/main" id="{065E137D-BE1F-047F-9F32-DCA2F2D99B66}"/>
              </a:ext>
            </a:extLst>
          </p:cNvPr>
          <p:cNvSpPr txBox="1"/>
          <p:nvPr/>
        </p:nvSpPr>
        <p:spPr>
          <a:xfrm>
            <a:off x="615089" y="223918"/>
            <a:ext cx="6816093"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EUROPOS AUDITO RŪMAI:</a:t>
            </a:r>
            <a:endParaRPr lang="fr-BE" sz="3200" b="0" i="0" u="none" strike="noStrike" kern="1200" cap="none" spc="0" baseline="0">
              <a:solidFill>
                <a:srgbClr val="FFC000"/>
              </a:solidFill>
              <a:uFillTx/>
              <a:latin typeface="Calibri"/>
            </a:endParaRPr>
          </a:p>
        </p:txBody>
      </p:sp>
      <p:sp>
        <p:nvSpPr>
          <p:cNvPr id="3" name="Larme 5">
            <a:extLst>
              <a:ext uri="{FF2B5EF4-FFF2-40B4-BE49-F238E27FC236}">
                <a16:creationId xmlns:a16="http://schemas.microsoft.com/office/drawing/2014/main" id="{AAF5D6F2-11A1-E605-0690-66B878480BB3}"/>
              </a:ext>
            </a:extLst>
          </p:cNvPr>
          <p:cNvSpPr/>
          <p:nvPr/>
        </p:nvSpPr>
        <p:spPr>
          <a:xfrm rot="5551961">
            <a:off x="21182" y="10758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grpSp>
        <p:nvGrpSpPr>
          <p:cNvPr id="4" name="Diagram 8">
            <a:extLst>
              <a:ext uri="{FF2B5EF4-FFF2-40B4-BE49-F238E27FC236}">
                <a16:creationId xmlns:a16="http://schemas.microsoft.com/office/drawing/2014/main" id="{88DC08A5-A202-DC90-271C-AEFE706353E5}"/>
              </a:ext>
            </a:extLst>
          </p:cNvPr>
          <p:cNvGrpSpPr/>
          <p:nvPr/>
        </p:nvGrpSpPr>
        <p:grpSpPr>
          <a:xfrm>
            <a:off x="121916" y="1455541"/>
            <a:ext cx="4448574" cy="2064065"/>
            <a:chOff x="121916" y="1455541"/>
            <a:chExt cx="4448574" cy="2064065"/>
          </a:xfrm>
        </p:grpSpPr>
        <p:sp>
          <p:nvSpPr>
            <p:cNvPr id="5" name="Freeform: Shape 4">
              <a:extLst>
                <a:ext uri="{FF2B5EF4-FFF2-40B4-BE49-F238E27FC236}">
                  <a16:creationId xmlns:a16="http://schemas.microsoft.com/office/drawing/2014/main" id="{8C8BA30D-C375-7F22-7FAB-E6C969536C32}"/>
                </a:ext>
              </a:extLst>
            </p:cNvPr>
            <p:cNvSpPr/>
            <p:nvPr/>
          </p:nvSpPr>
          <p:spPr>
            <a:xfrm>
              <a:off x="121916" y="1455541"/>
              <a:ext cx="4448574" cy="954715"/>
            </a:xfrm>
            <a:custGeom>
              <a:avLst/>
              <a:gdLst>
                <a:gd name="f0" fmla="val 10800000"/>
                <a:gd name="f1" fmla="val 5400000"/>
                <a:gd name="f2" fmla="val 180"/>
                <a:gd name="f3" fmla="val w"/>
                <a:gd name="f4" fmla="val h"/>
                <a:gd name="f5" fmla="val 0"/>
                <a:gd name="f6" fmla="val 4448578"/>
                <a:gd name="f7" fmla="val 954720"/>
                <a:gd name="f8" fmla="val 159123"/>
                <a:gd name="f9" fmla="val 71242"/>
                <a:gd name="f10" fmla="val 4289455"/>
                <a:gd name="f11" fmla="val 4377336"/>
                <a:gd name="f12" fmla="val 795597"/>
                <a:gd name="f13" fmla="val 883478"/>
                <a:gd name="f14" fmla="+- 0 0 -90"/>
                <a:gd name="f15" fmla="*/ f3 1 4448578"/>
                <a:gd name="f16" fmla="*/ f4 1 954720"/>
                <a:gd name="f17" fmla="+- f7 0 f5"/>
                <a:gd name="f18" fmla="+- f6 0 f5"/>
                <a:gd name="f19" fmla="*/ f14 f0 1"/>
                <a:gd name="f20" fmla="*/ f18 1 4448578"/>
                <a:gd name="f21" fmla="*/ f17 1 954720"/>
                <a:gd name="f22" fmla="*/ 0 f18 1"/>
                <a:gd name="f23" fmla="*/ 159123 f17 1"/>
                <a:gd name="f24" fmla="*/ 159123 f18 1"/>
                <a:gd name="f25" fmla="*/ 0 f17 1"/>
                <a:gd name="f26" fmla="*/ 4289455 f18 1"/>
                <a:gd name="f27" fmla="*/ 4448578 f18 1"/>
                <a:gd name="f28" fmla="*/ 795597 f17 1"/>
                <a:gd name="f29" fmla="*/ 954720 f17 1"/>
                <a:gd name="f30" fmla="*/ f19 1 f2"/>
                <a:gd name="f31" fmla="*/ f22 1 4448578"/>
                <a:gd name="f32" fmla="*/ f23 1 954720"/>
                <a:gd name="f33" fmla="*/ f24 1 4448578"/>
                <a:gd name="f34" fmla="*/ f25 1 954720"/>
                <a:gd name="f35" fmla="*/ f26 1 4448578"/>
                <a:gd name="f36" fmla="*/ f27 1 4448578"/>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448578"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tikrina, ar ES biudžetas buvo panaudotas tinkamai;</a:t>
              </a:r>
              <a:endParaRPr lang="en-IE" sz="18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5FAE8F6D-B69C-F140-6E5D-34ED7FB8CF25}"/>
                </a:ext>
              </a:extLst>
            </p:cNvPr>
            <p:cNvSpPr/>
            <p:nvPr/>
          </p:nvSpPr>
          <p:spPr>
            <a:xfrm>
              <a:off x="121916" y="2564891"/>
              <a:ext cx="4448574" cy="954715"/>
            </a:xfrm>
            <a:custGeom>
              <a:avLst/>
              <a:gdLst>
                <a:gd name="f0" fmla="val 10800000"/>
                <a:gd name="f1" fmla="val 5400000"/>
                <a:gd name="f2" fmla="val 180"/>
                <a:gd name="f3" fmla="val w"/>
                <a:gd name="f4" fmla="val h"/>
                <a:gd name="f5" fmla="val 0"/>
                <a:gd name="f6" fmla="val 4448578"/>
                <a:gd name="f7" fmla="val 954720"/>
                <a:gd name="f8" fmla="val 159123"/>
                <a:gd name="f9" fmla="val 71242"/>
                <a:gd name="f10" fmla="val 4289455"/>
                <a:gd name="f11" fmla="val 4377336"/>
                <a:gd name="f12" fmla="val 795597"/>
                <a:gd name="f13" fmla="val 883478"/>
                <a:gd name="f14" fmla="+- 0 0 -90"/>
                <a:gd name="f15" fmla="*/ f3 1 4448578"/>
                <a:gd name="f16" fmla="*/ f4 1 954720"/>
                <a:gd name="f17" fmla="+- f7 0 f5"/>
                <a:gd name="f18" fmla="+- f6 0 f5"/>
                <a:gd name="f19" fmla="*/ f14 f0 1"/>
                <a:gd name="f20" fmla="*/ f18 1 4448578"/>
                <a:gd name="f21" fmla="*/ f17 1 954720"/>
                <a:gd name="f22" fmla="*/ 0 f18 1"/>
                <a:gd name="f23" fmla="*/ 159123 f17 1"/>
                <a:gd name="f24" fmla="*/ 159123 f18 1"/>
                <a:gd name="f25" fmla="*/ 0 f17 1"/>
                <a:gd name="f26" fmla="*/ 4289455 f18 1"/>
                <a:gd name="f27" fmla="*/ 4448578 f18 1"/>
                <a:gd name="f28" fmla="*/ 795597 f17 1"/>
                <a:gd name="f29" fmla="*/ 954720 f17 1"/>
                <a:gd name="f30" fmla="*/ f19 1 f2"/>
                <a:gd name="f31" fmla="*/ f22 1 4448578"/>
                <a:gd name="f32" fmla="*/ f23 1 954720"/>
                <a:gd name="f33" fmla="*/ f24 1 4448578"/>
                <a:gd name="f34" fmla="*/ f25 1 954720"/>
                <a:gd name="f35" fmla="*/ f26 1 4448578"/>
                <a:gd name="f36" fmla="*/ f27 1 4448578"/>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448578"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a:rPr>
                <a:t>praneša apie sukčiavimą, korupciją ar kitą neteisėtą veiklą;</a:t>
              </a:r>
              <a:endParaRPr lang="en-IE" sz="1800" b="0" i="0" u="none" strike="noStrike" kern="1200" cap="none" spc="0" baseline="0">
                <a:solidFill>
                  <a:srgbClr val="000000"/>
                </a:solidFill>
                <a:uFillTx/>
                <a:latin typeface="Calibri"/>
              </a:endParaRPr>
            </a:p>
          </p:txBody>
        </p:sp>
      </p:grpSp>
      <p:grpSp>
        <p:nvGrpSpPr>
          <p:cNvPr id="7" name="Diagram 10">
            <a:extLst>
              <a:ext uri="{FF2B5EF4-FFF2-40B4-BE49-F238E27FC236}">
                <a16:creationId xmlns:a16="http://schemas.microsoft.com/office/drawing/2014/main" id="{ACD64DAF-FF69-C491-9662-5400119A48AB}"/>
              </a:ext>
            </a:extLst>
          </p:cNvPr>
          <p:cNvGrpSpPr/>
          <p:nvPr/>
        </p:nvGrpSpPr>
        <p:grpSpPr>
          <a:xfrm>
            <a:off x="4617921" y="1455541"/>
            <a:ext cx="4279858" cy="2056321"/>
            <a:chOff x="4617921" y="1455541"/>
            <a:chExt cx="4279858" cy="2056321"/>
          </a:xfrm>
        </p:grpSpPr>
        <p:sp>
          <p:nvSpPr>
            <p:cNvPr id="8" name="Freeform: Shape 7">
              <a:extLst>
                <a:ext uri="{FF2B5EF4-FFF2-40B4-BE49-F238E27FC236}">
                  <a16:creationId xmlns:a16="http://schemas.microsoft.com/office/drawing/2014/main" id="{F5510173-52CC-B613-1B2C-4606AF29B6DD}"/>
                </a:ext>
              </a:extLst>
            </p:cNvPr>
            <p:cNvSpPr/>
            <p:nvPr/>
          </p:nvSpPr>
          <p:spPr>
            <a:xfrm>
              <a:off x="4617921" y="1455541"/>
              <a:ext cx="4279858" cy="954715"/>
            </a:xfrm>
            <a:custGeom>
              <a:avLst/>
              <a:gdLst>
                <a:gd name="f0" fmla="val 10800000"/>
                <a:gd name="f1" fmla="val 5400000"/>
                <a:gd name="f2" fmla="val 180"/>
                <a:gd name="f3" fmla="val w"/>
                <a:gd name="f4" fmla="val h"/>
                <a:gd name="f5" fmla="val 0"/>
                <a:gd name="f6" fmla="val 4279857"/>
                <a:gd name="f7" fmla="val 954720"/>
                <a:gd name="f8" fmla="val 159123"/>
                <a:gd name="f9" fmla="val 71242"/>
                <a:gd name="f10" fmla="val 4120734"/>
                <a:gd name="f11" fmla="val 4208615"/>
                <a:gd name="f12" fmla="val 795597"/>
                <a:gd name="f13" fmla="val 883478"/>
                <a:gd name="f14" fmla="+- 0 0 -90"/>
                <a:gd name="f15" fmla="*/ f3 1 4279857"/>
                <a:gd name="f16" fmla="*/ f4 1 954720"/>
                <a:gd name="f17" fmla="+- f7 0 f5"/>
                <a:gd name="f18" fmla="+- f6 0 f5"/>
                <a:gd name="f19" fmla="*/ f14 f0 1"/>
                <a:gd name="f20" fmla="*/ f18 1 4279857"/>
                <a:gd name="f21" fmla="*/ f17 1 954720"/>
                <a:gd name="f22" fmla="*/ 0 f18 1"/>
                <a:gd name="f23" fmla="*/ 159123 f17 1"/>
                <a:gd name="f24" fmla="*/ 159123 f18 1"/>
                <a:gd name="f25" fmla="*/ 0 f17 1"/>
                <a:gd name="f26" fmla="*/ 4120734 f18 1"/>
                <a:gd name="f27" fmla="*/ 4279857 f18 1"/>
                <a:gd name="f28" fmla="*/ 795597 f17 1"/>
                <a:gd name="f29" fmla="*/ 954720 f17 1"/>
                <a:gd name="f30" fmla="*/ f19 1 f2"/>
                <a:gd name="f31" fmla="*/ f22 1 4279857"/>
                <a:gd name="f32" fmla="*/ f23 1 954720"/>
                <a:gd name="f33" fmla="*/ f24 1 4279857"/>
                <a:gd name="f34" fmla="*/ f25 1 954720"/>
                <a:gd name="f35" fmla="*/ f26 1 4279857"/>
                <a:gd name="f36" fmla="*/ f27 1 4279857"/>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279857"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pataria ES politikams, kaip geriau panaudoti biudžetą;</a:t>
              </a:r>
              <a:endParaRPr lang="en-IE" sz="18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9C174B13-34B4-C5CD-4C1E-2574D3219649}"/>
                </a:ext>
              </a:extLst>
            </p:cNvPr>
            <p:cNvSpPr/>
            <p:nvPr/>
          </p:nvSpPr>
          <p:spPr>
            <a:xfrm>
              <a:off x="4617921" y="2557147"/>
              <a:ext cx="4279858" cy="954715"/>
            </a:xfrm>
            <a:custGeom>
              <a:avLst/>
              <a:gdLst>
                <a:gd name="f0" fmla="val 10800000"/>
                <a:gd name="f1" fmla="val 5400000"/>
                <a:gd name="f2" fmla="val 180"/>
                <a:gd name="f3" fmla="val w"/>
                <a:gd name="f4" fmla="val h"/>
                <a:gd name="f5" fmla="val 0"/>
                <a:gd name="f6" fmla="val 4279857"/>
                <a:gd name="f7" fmla="val 954720"/>
                <a:gd name="f8" fmla="val 159123"/>
                <a:gd name="f9" fmla="val 71242"/>
                <a:gd name="f10" fmla="val 4120734"/>
                <a:gd name="f11" fmla="val 4208615"/>
                <a:gd name="f12" fmla="val 795597"/>
                <a:gd name="f13" fmla="val 883478"/>
                <a:gd name="f14" fmla="+- 0 0 -90"/>
                <a:gd name="f15" fmla="*/ f3 1 4279857"/>
                <a:gd name="f16" fmla="*/ f4 1 954720"/>
                <a:gd name="f17" fmla="+- f7 0 f5"/>
                <a:gd name="f18" fmla="+- f6 0 f5"/>
                <a:gd name="f19" fmla="*/ f14 f0 1"/>
                <a:gd name="f20" fmla="*/ f18 1 4279857"/>
                <a:gd name="f21" fmla="*/ f17 1 954720"/>
                <a:gd name="f22" fmla="*/ 0 f18 1"/>
                <a:gd name="f23" fmla="*/ 159123 f17 1"/>
                <a:gd name="f24" fmla="*/ 159123 f18 1"/>
                <a:gd name="f25" fmla="*/ 0 f17 1"/>
                <a:gd name="f26" fmla="*/ 4120734 f18 1"/>
                <a:gd name="f27" fmla="*/ 4279857 f18 1"/>
                <a:gd name="f28" fmla="*/ 795597 f17 1"/>
                <a:gd name="f29" fmla="*/ 954720 f17 1"/>
                <a:gd name="f30" fmla="*/ f19 1 f2"/>
                <a:gd name="f31" fmla="*/ f22 1 4279857"/>
                <a:gd name="f32" fmla="*/ f23 1 954720"/>
                <a:gd name="f33" fmla="*/ f24 1 4279857"/>
                <a:gd name="f34" fmla="*/ f25 1 954720"/>
                <a:gd name="f35" fmla="*/ f26 1 4279857"/>
                <a:gd name="f36" fmla="*/ f27 1 4279857"/>
                <a:gd name="f37" fmla="*/ f28 1 954720"/>
                <a:gd name="f38" fmla="*/ f29 1 95472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279857" h="95472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15186" tIns="115186" rIns="115186" bIns="115186" anchor="ctr" anchorCtr="0" compatLnSpc="1">
              <a:noAutofit/>
            </a:bodyPr>
            <a:lstStyle/>
            <a:p>
              <a:pPr marL="0" marR="0" lvl="0" indent="0" algn="l" defTabSz="800100" rtl="0" fontAlgn="auto" hangingPunct="1">
                <a:lnSpc>
                  <a:spcPct val="90000"/>
                </a:lnSpc>
                <a:spcBef>
                  <a:spcPts val="0"/>
                </a:spcBef>
                <a:spcAft>
                  <a:spcPts val="80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a:rPr>
                <a:t>turi narius, kuriuos skiria Taryba šešerių metų kadencijai.</a:t>
              </a:r>
              <a:endParaRPr lang="en-IE" sz="1800" b="0" i="0" u="none" strike="noStrike" kern="1200" cap="none" spc="0" baseline="0">
                <a:solidFill>
                  <a:srgbClr val="000000"/>
                </a:solidFill>
                <a:uFillTx/>
                <a:latin typeface="Calibri"/>
              </a:endParaRPr>
            </a:p>
          </p:txBody>
        </p:sp>
      </p:grpSp>
      <p:sp>
        <p:nvSpPr>
          <p:cNvPr id="10" name="TextBox 13">
            <a:extLst>
              <a:ext uri="{FF2B5EF4-FFF2-40B4-BE49-F238E27FC236}">
                <a16:creationId xmlns:a16="http://schemas.microsoft.com/office/drawing/2014/main" id="{163CCDA5-8F64-B3B7-92AC-2E104E55CD76}"/>
              </a:ext>
            </a:extLst>
          </p:cNvPr>
          <p:cNvSpPr txBox="1"/>
          <p:nvPr/>
        </p:nvSpPr>
        <p:spPr>
          <a:xfrm>
            <a:off x="4254227" y="658071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pic>
        <p:nvPicPr>
          <p:cNvPr id="11" name="Picture 16">
            <a:extLst>
              <a:ext uri="{FF2B5EF4-FFF2-40B4-BE49-F238E27FC236}">
                <a16:creationId xmlns:a16="http://schemas.microsoft.com/office/drawing/2014/main" id="{DA554D72-5706-D7BB-C151-0FB298AF480B}"/>
              </a:ext>
            </a:extLst>
          </p:cNvPr>
          <p:cNvPicPr>
            <a:picLocks noChangeAspect="1"/>
          </p:cNvPicPr>
          <p:nvPr/>
        </p:nvPicPr>
        <p:blipFill>
          <a:blip r:embed="rId3"/>
          <a:stretch>
            <a:fillRect/>
          </a:stretch>
        </p:blipFill>
        <p:spPr>
          <a:xfrm>
            <a:off x="5548432" y="199558"/>
            <a:ext cx="662080" cy="633505"/>
          </a:xfrm>
          <a:prstGeom prst="rect">
            <a:avLst/>
          </a:prstGeom>
          <a:noFill/>
          <a:ln cap="flat">
            <a:noFill/>
          </a:ln>
        </p:spPr>
      </p:pic>
      <p:pic>
        <p:nvPicPr>
          <p:cNvPr id="12" name="Picture 2" descr="The information panel of the European Court of Auditors, at the entrance of the building">
            <a:extLst>
              <a:ext uri="{FF2B5EF4-FFF2-40B4-BE49-F238E27FC236}">
                <a16:creationId xmlns:a16="http://schemas.microsoft.com/office/drawing/2014/main" id="{1DE01A84-73C8-6D80-AA69-FCEC8909F7EE}"/>
              </a:ext>
            </a:extLst>
          </p:cNvPr>
          <p:cNvPicPr>
            <a:picLocks noChangeAspect="1"/>
          </p:cNvPicPr>
          <p:nvPr/>
        </p:nvPicPr>
        <p:blipFill>
          <a:blip r:embed="rId4"/>
          <a:srcRect/>
          <a:stretch>
            <a:fillRect/>
          </a:stretch>
        </p:blipFill>
        <p:spPr>
          <a:xfrm>
            <a:off x="4649788" y="3943029"/>
            <a:ext cx="4279858" cy="2822350"/>
          </a:xfrm>
          <a:prstGeom prst="rect">
            <a:avLst/>
          </a:prstGeom>
          <a:noFill/>
          <a:ln cap="flat">
            <a:noFill/>
          </a:ln>
        </p:spPr>
      </p:pic>
      <p:sp>
        <p:nvSpPr>
          <p:cNvPr id="13" name="TextBox 11">
            <a:extLst>
              <a:ext uri="{FF2B5EF4-FFF2-40B4-BE49-F238E27FC236}">
                <a16:creationId xmlns:a16="http://schemas.microsoft.com/office/drawing/2014/main" id="{85E52ABA-701B-7BDD-330D-F636D8E24FA5}"/>
              </a:ext>
            </a:extLst>
          </p:cNvPr>
          <p:cNvSpPr txBox="1"/>
          <p:nvPr/>
        </p:nvSpPr>
        <p:spPr>
          <a:xfrm>
            <a:off x="8039304" y="6581000"/>
            <a:ext cx="858475"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600" b="0" i="0" u="none" strike="noStrike" kern="1200" cap="none" spc="0" baseline="0">
              <a:solidFill>
                <a:srgbClr val="000000"/>
              </a:solidFill>
              <a:uFillTx/>
              <a:latin typeface="Calibri"/>
            </a:endParaRPr>
          </a:p>
        </p:txBody>
      </p:sp>
      <p:pic>
        <p:nvPicPr>
          <p:cNvPr id="14" name="Picture 3">
            <a:extLst>
              <a:ext uri="{FF2B5EF4-FFF2-40B4-BE49-F238E27FC236}">
                <a16:creationId xmlns:a16="http://schemas.microsoft.com/office/drawing/2014/main" id="{F2769CB5-A00A-7F77-3BBD-B863A12DB59E}"/>
              </a:ext>
            </a:extLst>
          </p:cNvPr>
          <p:cNvPicPr>
            <a:picLocks noChangeAspect="1"/>
          </p:cNvPicPr>
          <p:nvPr/>
        </p:nvPicPr>
        <p:blipFill>
          <a:blip r:embed="rId5"/>
          <a:stretch>
            <a:fillRect/>
          </a:stretch>
        </p:blipFill>
        <p:spPr>
          <a:xfrm>
            <a:off x="205383" y="3943029"/>
            <a:ext cx="4281650" cy="2822350"/>
          </a:xfrm>
          <a:prstGeom prst="rect">
            <a:avLst/>
          </a:prstGeom>
          <a:noFill/>
          <a:ln cap="flat">
            <a:noFill/>
          </a:ln>
        </p:spPr>
      </p:pic>
      <p:sp>
        <p:nvSpPr>
          <p:cNvPr id="15" name="TextBox 9">
            <a:extLst>
              <a:ext uri="{FF2B5EF4-FFF2-40B4-BE49-F238E27FC236}">
                <a16:creationId xmlns:a16="http://schemas.microsoft.com/office/drawing/2014/main" id="{16B50343-7443-1E69-318D-CD2B2067280C}"/>
              </a:ext>
            </a:extLst>
          </p:cNvPr>
          <p:cNvSpPr txBox="1"/>
          <p:nvPr/>
        </p:nvSpPr>
        <p:spPr>
          <a:xfrm>
            <a:off x="136693" y="6612373"/>
            <a:ext cx="4084323"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600" b="0" i="0" u="none" strike="noStrike" kern="1200" cap="none" spc="0" baseline="0">
                <a:solidFill>
                  <a:srgbClr val="000000"/>
                </a:solidFill>
                <a:uFillTx/>
                <a:latin typeface="Calibri"/>
              </a:rPr>
              <a:t>@TRANSPARENCY INTERNATIONAL</a:t>
            </a:r>
          </a:p>
        </p:txBody>
      </p:sp>
      <p:sp>
        <p:nvSpPr>
          <p:cNvPr id="16" name="Rectangle 14">
            <a:extLst>
              <a:ext uri="{FF2B5EF4-FFF2-40B4-BE49-F238E27FC236}">
                <a16:creationId xmlns:a16="http://schemas.microsoft.com/office/drawing/2014/main" id="{438E1635-7A74-41AA-FFCA-28ADF4B26508}"/>
              </a:ext>
            </a:extLst>
          </p:cNvPr>
          <p:cNvSpPr/>
          <p:nvPr/>
        </p:nvSpPr>
        <p:spPr>
          <a:xfrm rot="16200004">
            <a:off x="8402792" y="6116773"/>
            <a:ext cx="123623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KAIP VEIKIA ES?</a:t>
            </a:r>
          </a:p>
        </p:txBody>
      </p:sp>
      <p:cxnSp>
        <p:nvCxnSpPr>
          <p:cNvPr id="17" name="Connecteur droit 7">
            <a:extLst>
              <a:ext uri="{FF2B5EF4-FFF2-40B4-BE49-F238E27FC236}">
                <a16:creationId xmlns:a16="http://schemas.microsoft.com/office/drawing/2014/main" id="{79BC80D2-B84B-597F-7D6E-FD0D0B8F405F}"/>
              </a:ext>
            </a:extLst>
          </p:cNvPr>
          <p:cNvCxnSpPr/>
          <p:nvPr/>
        </p:nvCxnSpPr>
        <p:spPr>
          <a:xfrm>
            <a:off x="8888662" y="5605281"/>
            <a:ext cx="246221" cy="0"/>
          </a:xfrm>
          <a:prstGeom prst="straightConnector1">
            <a:avLst/>
          </a:prstGeom>
          <a:noFill/>
          <a:ln w="12701" cap="flat">
            <a:solidFill>
              <a:srgbClr val="FFA00E"/>
            </a:solidFill>
            <a:prstDash val="solid"/>
            <a:miter/>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139">
    <p:bg>
      <p:bgPr>
        <a:solidFill>
          <a:srgbClr val="FFFAEB"/>
        </a:solidFill>
        <a:effectLst/>
      </p:bgPr>
    </p:bg>
    <p:spTree>
      <p:nvGrpSpPr>
        <p:cNvPr id="1" name=""/>
        <p:cNvGrpSpPr/>
        <p:nvPr/>
      </p:nvGrpSpPr>
      <p:grpSpPr>
        <a:xfrm>
          <a:off x="0" y="0"/>
          <a:ext cx="0" cy="0"/>
          <a:chOff x="0" y="0"/>
          <a:chExt cx="0" cy="0"/>
        </a:xfrm>
      </p:grpSpPr>
      <p:sp>
        <p:nvSpPr>
          <p:cNvPr id="2" name="Larme 2">
            <a:extLst>
              <a:ext uri="{FF2B5EF4-FFF2-40B4-BE49-F238E27FC236}">
                <a16:creationId xmlns:a16="http://schemas.microsoft.com/office/drawing/2014/main" id="{ECBD88A6-DE73-12BA-FC6D-C16331FFD28B}"/>
              </a:ext>
            </a:extLst>
          </p:cNvPr>
          <p:cNvSpPr/>
          <p:nvPr/>
        </p:nvSpPr>
        <p:spPr>
          <a:xfrm rot="5400013">
            <a:off x="62851" y="110016"/>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22EC0168-5A11-A581-B087-2262CB4A9243}"/>
              </a:ext>
            </a:extLst>
          </p:cNvPr>
          <p:cNvSpPr txBox="1"/>
          <p:nvPr/>
        </p:nvSpPr>
        <p:spPr>
          <a:xfrm>
            <a:off x="644240" y="191100"/>
            <a:ext cx="6097292"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200" b="1" i="0" u="none" strike="noStrike" kern="1200" cap="none" spc="0" baseline="0">
                <a:solidFill>
                  <a:srgbClr val="FFC000"/>
                </a:solidFill>
                <a:uFillTx/>
                <a:latin typeface="Calibri" pitchFamily="34"/>
                <a:cs typeface="Calibri" pitchFamily="34"/>
              </a:rPr>
              <a:t>EUROPOS CENTRINIS BANKAS:</a:t>
            </a:r>
          </a:p>
        </p:txBody>
      </p:sp>
      <p:pic>
        <p:nvPicPr>
          <p:cNvPr id="4" name="Picture 3">
            <a:extLst>
              <a:ext uri="{FF2B5EF4-FFF2-40B4-BE49-F238E27FC236}">
                <a16:creationId xmlns:a16="http://schemas.microsoft.com/office/drawing/2014/main" id="{863AC592-D821-DC60-7AEA-36263E6421F5}"/>
              </a:ext>
            </a:extLst>
          </p:cNvPr>
          <p:cNvPicPr>
            <a:picLocks noChangeAspect="1"/>
          </p:cNvPicPr>
          <p:nvPr/>
        </p:nvPicPr>
        <p:blipFill>
          <a:blip r:embed="rId3"/>
          <a:stretch>
            <a:fillRect/>
          </a:stretch>
        </p:blipFill>
        <p:spPr>
          <a:xfrm>
            <a:off x="6337560" y="111748"/>
            <a:ext cx="807945" cy="719952"/>
          </a:xfrm>
          <a:prstGeom prst="rect">
            <a:avLst/>
          </a:prstGeom>
          <a:noFill/>
          <a:ln cap="flat">
            <a:noFill/>
          </a:ln>
        </p:spPr>
      </p:pic>
      <p:grpSp>
        <p:nvGrpSpPr>
          <p:cNvPr id="5" name="Diagram 35">
            <a:extLst>
              <a:ext uri="{FF2B5EF4-FFF2-40B4-BE49-F238E27FC236}">
                <a16:creationId xmlns:a16="http://schemas.microsoft.com/office/drawing/2014/main" id="{4C4594D4-F06E-B195-B353-64533672793B}"/>
              </a:ext>
            </a:extLst>
          </p:cNvPr>
          <p:cNvGrpSpPr/>
          <p:nvPr/>
        </p:nvGrpSpPr>
        <p:grpSpPr>
          <a:xfrm>
            <a:off x="304796" y="1208909"/>
            <a:ext cx="4111928" cy="5423398"/>
            <a:chOff x="304796" y="1208909"/>
            <a:chExt cx="4111928" cy="5423398"/>
          </a:xfrm>
        </p:grpSpPr>
        <p:sp>
          <p:nvSpPr>
            <p:cNvPr id="6" name="Freeform: Shape 5">
              <a:extLst>
                <a:ext uri="{FF2B5EF4-FFF2-40B4-BE49-F238E27FC236}">
                  <a16:creationId xmlns:a16="http://schemas.microsoft.com/office/drawing/2014/main" id="{D361655F-FA06-6F2B-BC4F-319AE70FCB6B}"/>
                </a:ext>
              </a:extLst>
            </p:cNvPr>
            <p:cNvSpPr/>
            <p:nvPr/>
          </p:nvSpPr>
          <p:spPr>
            <a:xfrm>
              <a:off x="304796" y="1208909"/>
              <a:ext cx="4111928" cy="762765"/>
            </a:xfrm>
            <a:custGeom>
              <a:avLst/>
              <a:gdLst>
                <a:gd name="f0" fmla="val 10800000"/>
                <a:gd name="f1" fmla="val 5400000"/>
                <a:gd name="f2" fmla="val 180"/>
                <a:gd name="f3" fmla="val w"/>
                <a:gd name="f4" fmla="val h"/>
                <a:gd name="f5" fmla="val 0"/>
                <a:gd name="f6" fmla="val 4111930"/>
                <a:gd name="f7" fmla="val 762765"/>
                <a:gd name="f8" fmla="val 127130"/>
                <a:gd name="f9" fmla="val 56918"/>
                <a:gd name="f10" fmla="val 3984800"/>
                <a:gd name="f11" fmla="val 4055012"/>
                <a:gd name="f12" fmla="val 635635"/>
                <a:gd name="f13" fmla="val 705847"/>
                <a:gd name="f14" fmla="+- 0 0 -90"/>
                <a:gd name="f15" fmla="*/ f3 1 4111930"/>
                <a:gd name="f16" fmla="*/ f4 1 762765"/>
                <a:gd name="f17" fmla="+- f7 0 f5"/>
                <a:gd name="f18" fmla="+- f6 0 f5"/>
                <a:gd name="f19" fmla="*/ f14 f0 1"/>
                <a:gd name="f20" fmla="*/ f18 1 4111930"/>
                <a:gd name="f21" fmla="*/ f17 1 762765"/>
                <a:gd name="f22" fmla="*/ 0 f18 1"/>
                <a:gd name="f23" fmla="*/ 127130 f17 1"/>
                <a:gd name="f24" fmla="*/ 127130 f18 1"/>
                <a:gd name="f25" fmla="*/ 0 f17 1"/>
                <a:gd name="f26" fmla="*/ 3984800 f18 1"/>
                <a:gd name="f27" fmla="*/ 4111930 f18 1"/>
                <a:gd name="f28" fmla="*/ 635635 f17 1"/>
                <a:gd name="f29" fmla="*/ 762765 f17 1"/>
                <a:gd name="f30" fmla="*/ f19 1 f2"/>
                <a:gd name="f31" fmla="*/ f22 1 4111930"/>
                <a:gd name="f32" fmla="*/ f23 1 762765"/>
                <a:gd name="f33" fmla="*/ f24 1 4111930"/>
                <a:gd name="f34" fmla="*/ f25 1 762765"/>
                <a:gd name="f35" fmla="*/ f26 1 4111930"/>
                <a:gd name="f36" fmla="*/ f27 1 4111930"/>
                <a:gd name="f37" fmla="*/ f28 1 762765"/>
                <a:gd name="f38" fmla="*/ f29 1 762765"/>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2765">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001" tIns="102001" rIns="102001" bIns="10200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t-LT" sz="1700" b="0" i="0" u="none" strike="noStrike" kern="1200" cap="none" spc="0" baseline="0">
                  <a:solidFill>
                    <a:srgbClr val="000000"/>
                  </a:solidFill>
                  <a:uFillTx/>
                  <a:latin typeface="Calibri"/>
                </a:rPr>
                <a:t>vykdo ES ekonomikos ir pinigų politiką;</a:t>
              </a:r>
              <a:endParaRPr lang="en-IE" sz="1700" b="0" i="0" u="none" strike="noStrike" kern="1200" cap="none" spc="0" baseline="0">
                <a:solidFill>
                  <a:srgbClr val="000000"/>
                </a:solidFill>
                <a:uFillTx/>
                <a:latin typeface="Calibri"/>
              </a:endParaRPr>
            </a:p>
          </p:txBody>
        </p:sp>
        <p:sp>
          <p:nvSpPr>
            <p:cNvPr id="7" name="Freeform: Shape 6">
              <a:extLst>
                <a:ext uri="{FF2B5EF4-FFF2-40B4-BE49-F238E27FC236}">
                  <a16:creationId xmlns:a16="http://schemas.microsoft.com/office/drawing/2014/main" id="{02850527-0DC6-E8A9-B7A7-1AE728466513}"/>
                </a:ext>
              </a:extLst>
            </p:cNvPr>
            <p:cNvSpPr/>
            <p:nvPr/>
          </p:nvSpPr>
          <p:spPr>
            <a:xfrm>
              <a:off x="304796" y="1985683"/>
              <a:ext cx="4111928" cy="762765"/>
            </a:xfrm>
            <a:custGeom>
              <a:avLst/>
              <a:gdLst>
                <a:gd name="f0" fmla="val 10800000"/>
                <a:gd name="f1" fmla="val 5400000"/>
                <a:gd name="f2" fmla="val 180"/>
                <a:gd name="f3" fmla="val w"/>
                <a:gd name="f4" fmla="val h"/>
                <a:gd name="f5" fmla="val 0"/>
                <a:gd name="f6" fmla="val 4111930"/>
                <a:gd name="f7" fmla="val 762765"/>
                <a:gd name="f8" fmla="val 127130"/>
                <a:gd name="f9" fmla="val 56918"/>
                <a:gd name="f10" fmla="val 3984800"/>
                <a:gd name="f11" fmla="val 4055012"/>
                <a:gd name="f12" fmla="val 635635"/>
                <a:gd name="f13" fmla="val 705847"/>
                <a:gd name="f14" fmla="+- 0 0 -90"/>
                <a:gd name="f15" fmla="*/ f3 1 4111930"/>
                <a:gd name="f16" fmla="*/ f4 1 762765"/>
                <a:gd name="f17" fmla="+- f7 0 f5"/>
                <a:gd name="f18" fmla="+- f6 0 f5"/>
                <a:gd name="f19" fmla="*/ f14 f0 1"/>
                <a:gd name="f20" fmla="*/ f18 1 4111930"/>
                <a:gd name="f21" fmla="*/ f17 1 762765"/>
                <a:gd name="f22" fmla="*/ 0 f18 1"/>
                <a:gd name="f23" fmla="*/ 127130 f17 1"/>
                <a:gd name="f24" fmla="*/ 127130 f18 1"/>
                <a:gd name="f25" fmla="*/ 0 f17 1"/>
                <a:gd name="f26" fmla="*/ 3984800 f18 1"/>
                <a:gd name="f27" fmla="*/ 4111930 f18 1"/>
                <a:gd name="f28" fmla="*/ 635635 f17 1"/>
                <a:gd name="f29" fmla="*/ 762765 f17 1"/>
                <a:gd name="f30" fmla="*/ f19 1 f2"/>
                <a:gd name="f31" fmla="*/ f22 1 4111930"/>
                <a:gd name="f32" fmla="*/ f23 1 762765"/>
                <a:gd name="f33" fmla="*/ f24 1 4111930"/>
                <a:gd name="f34" fmla="*/ f25 1 762765"/>
                <a:gd name="f35" fmla="*/ f26 1 4111930"/>
                <a:gd name="f36" fmla="*/ f27 1 4111930"/>
                <a:gd name="f37" fmla="*/ f28 1 762765"/>
                <a:gd name="f38" fmla="*/ f29 1 762765"/>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2765">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001" tIns="102001" rIns="102001" bIns="10200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valdo Europos valiutą – eurą;</a:t>
              </a:r>
              <a:endParaRPr lang="en-IE" sz="17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CECBABC8-0AD5-22E7-5696-F43FE3C260C7}"/>
                </a:ext>
              </a:extLst>
            </p:cNvPr>
            <p:cNvSpPr/>
            <p:nvPr/>
          </p:nvSpPr>
          <p:spPr>
            <a:xfrm>
              <a:off x="304796" y="2762457"/>
              <a:ext cx="4111928" cy="762765"/>
            </a:xfrm>
            <a:custGeom>
              <a:avLst/>
              <a:gdLst>
                <a:gd name="f0" fmla="val 10800000"/>
                <a:gd name="f1" fmla="val 5400000"/>
                <a:gd name="f2" fmla="val 180"/>
                <a:gd name="f3" fmla="val w"/>
                <a:gd name="f4" fmla="val h"/>
                <a:gd name="f5" fmla="val 0"/>
                <a:gd name="f6" fmla="val 4111930"/>
                <a:gd name="f7" fmla="val 762765"/>
                <a:gd name="f8" fmla="val 127130"/>
                <a:gd name="f9" fmla="val 56918"/>
                <a:gd name="f10" fmla="val 3984800"/>
                <a:gd name="f11" fmla="val 4055012"/>
                <a:gd name="f12" fmla="val 635635"/>
                <a:gd name="f13" fmla="val 705847"/>
                <a:gd name="f14" fmla="+- 0 0 -90"/>
                <a:gd name="f15" fmla="*/ f3 1 4111930"/>
                <a:gd name="f16" fmla="*/ f4 1 762765"/>
                <a:gd name="f17" fmla="+- f7 0 f5"/>
                <a:gd name="f18" fmla="+- f6 0 f5"/>
                <a:gd name="f19" fmla="*/ f14 f0 1"/>
                <a:gd name="f20" fmla="*/ f18 1 4111930"/>
                <a:gd name="f21" fmla="*/ f17 1 762765"/>
                <a:gd name="f22" fmla="*/ 0 f18 1"/>
                <a:gd name="f23" fmla="*/ 127130 f17 1"/>
                <a:gd name="f24" fmla="*/ 127130 f18 1"/>
                <a:gd name="f25" fmla="*/ 0 f17 1"/>
                <a:gd name="f26" fmla="*/ 3984800 f18 1"/>
                <a:gd name="f27" fmla="*/ 4111930 f18 1"/>
                <a:gd name="f28" fmla="*/ 635635 f17 1"/>
                <a:gd name="f29" fmla="*/ 762765 f17 1"/>
                <a:gd name="f30" fmla="*/ f19 1 f2"/>
                <a:gd name="f31" fmla="*/ f22 1 4111930"/>
                <a:gd name="f32" fmla="*/ f23 1 762765"/>
                <a:gd name="f33" fmla="*/ f24 1 4111930"/>
                <a:gd name="f34" fmla="*/ f25 1 762765"/>
                <a:gd name="f35" fmla="*/ f26 1 4111930"/>
                <a:gd name="f36" fmla="*/ f27 1 4111930"/>
                <a:gd name="f37" fmla="*/ f28 1 762765"/>
                <a:gd name="f38" fmla="*/ f29 1 762765"/>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2765">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001" tIns="102001" rIns="102001" bIns="10200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t-LT" sz="1700" b="0" i="0" u="none" strike="noStrike" kern="1200" cap="none" spc="0" baseline="0">
                  <a:solidFill>
                    <a:srgbClr val="000000"/>
                  </a:solidFill>
                  <a:uFillTx/>
                  <a:latin typeface="Calibri"/>
                </a:rPr>
                <a:t>atsako už euro ir kainų stabilumą;</a:t>
              </a:r>
              <a:endParaRPr lang="en-IE" sz="1700" b="0" i="0" u="none" strike="noStrike" kern="1200" cap="none" spc="0" baseline="0">
                <a:solidFill>
                  <a:srgbClr val="000000"/>
                </a:solidFill>
                <a:uFillTx/>
                <a:latin typeface="Calibri"/>
              </a:endParaRPr>
            </a:p>
          </p:txBody>
        </p:sp>
        <p:sp>
          <p:nvSpPr>
            <p:cNvPr id="9" name="Freeform: Shape 8">
              <a:extLst>
                <a:ext uri="{FF2B5EF4-FFF2-40B4-BE49-F238E27FC236}">
                  <a16:creationId xmlns:a16="http://schemas.microsoft.com/office/drawing/2014/main" id="{366D9E85-0ABB-794C-A592-10DA4906FE71}"/>
                </a:ext>
              </a:extLst>
            </p:cNvPr>
            <p:cNvSpPr/>
            <p:nvPr/>
          </p:nvSpPr>
          <p:spPr>
            <a:xfrm>
              <a:off x="304796" y="3539221"/>
              <a:ext cx="4111928" cy="762765"/>
            </a:xfrm>
            <a:custGeom>
              <a:avLst/>
              <a:gdLst>
                <a:gd name="f0" fmla="val 10800000"/>
                <a:gd name="f1" fmla="val 5400000"/>
                <a:gd name="f2" fmla="val 180"/>
                <a:gd name="f3" fmla="val w"/>
                <a:gd name="f4" fmla="val h"/>
                <a:gd name="f5" fmla="val 0"/>
                <a:gd name="f6" fmla="val 4111930"/>
                <a:gd name="f7" fmla="val 762765"/>
                <a:gd name="f8" fmla="val 127130"/>
                <a:gd name="f9" fmla="val 56918"/>
                <a:gd name="f10" fmla="val 3984800"/>
                <a:gd name="f11" fmla="val 4055012"/>
                <a:gd name="f12" fmla="val 635635"/>
                <a:gd name="f13" fmla="val 705847"/>
                <a:gd name="f14" fmla="+- 0 0 -90"/>
                <a:gd name="f15" fmla="*/ f3 1 4111930"/>
                <a:gd name="f16" fmla="*/ f4 1 762765"/>
                <a:gd name="f17" fmla="+- f7 0 f5"/>
                <a:gd name="f18" fmla="+- f6 0 f5"/>
                <a:gd name="f19" fmla="*/ f14 f0 1"/>
                <a:gd name="f20" fmla="*/ f18 1 4111930"/>
                <a:gd name="f21" fmla="*/ f17 1 762765"/>
                <a:gd name="f22" fmla="*/ 0 f18 1"/>
                <a:gd name="f23" fmla="*/ 127130 f17 1"/>
                <a:gd name="f24" fmla="*/ 127130 f18 1"/>
                <a:gd name="f25" fmla="*/ 0 f17 1"/>
                <a:gd name="f26" fmla="*/ 3984800 f18 1"/>
                <a:gd name="f27" fmla="*/ 4111930 f18 1"/>
                <a:gd name="f28" fmla="*/ 635635 f17 1"/>
                <a:gd name="f29" fmla="*/ 762765 f17 1"/>
                <a:gd name="f30" fmla="*/ f19 1 f2"/>
                <a:gd name="f31" fmla="*/ f22 1 4111930"/>
                <a:gd name="f32" fmla="*/ f23 1 762765"/>
                <a:gd name="f33" fmla="*/ f24 1 4111930"/>
                <a:gd name="f34" fmla="*/ f25 1 762765"/>
                <a:gd name="f35" fmla="*/ f26 1 4111930"/>
                <a:gd name="f36" fmla="*/ f27 1 4111930"/>
                <a:gd name="f37" fmla="*/ f28 1 762765"/>
                <a:gd name="f38" fmla="*/ f29 1 762765"/>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2765">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001" tIns="102001" rIns="102001" bIns="10200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pt-BR" sz="1700" b="0" i="0" u="none" strike="noStrike" kern="1200" cap="none" spc="0" baseline="0">
                  <a:solidFill>
                    <a:srgbClr val="000000"/>
                  </a:solidFill>
                  <a:uFillTx/>
                  <a:latin typeface="Calibri"/>
                </a:rPr>
                <a:t>nustato euro zonos palūkanų normas ;</a:t>
              </a:r>
              <a:endParaRPr lang="en-IE" sz="17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8D1AB373-A788-F589-BCEA-6032F8F98B20}"/>
                </a:ext>
              </a:extLst>
            </p:cNvPr>
            <p:cNvSpPr/>
            <p:nvPr/>
          </p:nvSpPr>
          <p:spPr>
            <a:xfrm>
              <a:off x="304796" y="4315995"/>
              <a:ext cx="4111928" cy="762765"/>
            </a:xfrm>
            <a:custGeom>
              <a:avLst/>
              <a:gdLst>
                <a:gd name="f0" fmla="val 10800000"/>
                <a:gd name="f1" fmla="val 5400000"/>
                <a:gd name="f2" fmla="val 180"/>
                <a:gd name="f3" fmla="val w"/>
                <a:gd name="f4" fmla="val h"/>
                <a:gd name="f5" fmla="val 0"/>
                <a:gd name="f6" fmla="val 4111930"/>
                <a:gd name="f7" fmla="val 762765"/>
                <a:gd name="f8" fmla="val 127130"/>
                <a:gd name="f9" fmla="val 56918"/>
                <a:gd name="f10" fmla="val 3984800"/>
                <a:gd name="f11" fmla="val 4055012"/>
                <a:gd name="f12" fmla="val 635635"/>
                <a:gd name="f13" fmla="val 705847"/>
                <a:gd name="f14" fmla="+- 0 0 -90"/>
                <a:gd name="f15" fmla="*/ f3 1 4111930"/>
                <a:gd name="f16" fmla="*/ f4 1 762765"/>
                <a:gd name="f17" fmla="+- f7 0 f5"/>
                <a:gd name="f18" fmla="+- f6 0 f5"/>
                <a:gd name="f19" fmla="*/ f14 f0 1"/>
                <a:gd name="f20" fmla="*/ f18 1 4111930"/>
                <a:gd name="f21" fmla="*/ f17 1 762765"/>
                <a:gd name="f22" fmla="*/ 0 f18 1"/>
                <a:gd name="f23" fmla="*/ 127130 f17 1"/>
                <a:gd name="f24" fmla="*/ 127130 f18 1"/>
                <a:gd name="f25" fmla="*/ 0 f17 1"/>
                <a:gd name="f26" fmla="*/ 3984800 f18 1"/>
                <a:gd name="f27" fmla="*/ 4111930 f18 1"/>
                <a:gd name="f28" fmla="*/ 635635 f17 1"/>
                <a:gd name="f29" fmla="*/ 762765 f17 1"/>
                <a:gd name="f30" fmla="*/ f19 1 f2"/>
                <a:gd name="f31" fmla="*/ f22 1 4111930"/>
                <a:gd name="f32" fmla="*/ f23 1 762765"/>
                <a:gd name="f33" fmla="*/ f24 1 4111930"/>
                <a:gd name="f34" fmla="*/ f25 1 762765"/>
                <a:gd name="f35" fmla="*/ f26 1 4111930"/>
                <a:gd name="f36" fmla="*/ f27 1 4111930"/>
                <a:gd name="f37" fmla="*/ f28 1 762765"/>
                <a:gd name="f38" fmla="*/ f29 1 762765"/>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2765">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001" tIns="102001" rIns="102001" bIns="10200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t-LT" sz="1700" b="0" i="0" u="none" strike="noStrike" kern="1200" cap="none" spc="0" baseline="0">
                  <a:solidFill>
                    <a:srgbClr val="000000"/>
                  </a:solidFill>
                  <a:uFillTx/>
                  <a:latin typeface="Calibri"/>
                </a:rPr>
                <a:t>bendradarbiauja su ES šalių centriniais bankais;</a:t>
              </a:r>
              <a:endParaRPr lang="en-IE" sz="1700" b="0" i="0" u="none" strike="noStrike" kern="1200" cap="none" spc="0" baseline="0">
                <a:solidFill>
                  <a:srgbClr val="000000"/>
                </a:solidFill>
                <a:uFillTx/>
                <a:latin typeface="Calibri"/>
              </a:endParaRPr>
            </a:p>
          </p:txBody>
        </p:sp>
        <p:sp>
          <p:nvSpPr>
            <p:cNvPr id="11" name="Freeform: Shape 10">
              <a:extLst>
                <a:ext uri="{FF2B5EF4-FFF2-40B4-BE49-F238E27FC236}">
                  <a16:creationId xmlns:a16="http://schemas.microsoft.com/office/drawing/2014/main" id="{93CBD12F-6123-A275-D665-E05E037F2246}"/>
                </a:ext>
              </a:extLst>
            </p:cNvPr>
            <p:cNvSpPr/>
            <p:nvPr/>
          </p:nvSpPr>
          <p:spPr>
            <a:xfrm>
              <a:off x="304796" y="5092769"/>
              <a:ext cx="4111928" cy="762765"/>
            </a:xfrm>
            <a:custGeom>
              <a:avLst/>
              <a:gdLst>
                <a:gd name="f0" fmla="val 10800000"/>
                <a:gd name="f1" fmla="val 5400000"/>
                <a:gd name="f2" fmla="val 180"/>
                <a:gd name="f3" fmla="val w"/>
                <a:gd name="f4" fmla="val h"/>
                <a:gd name="f5" fmla="val 0"/>
                <a:gd name="f6" fmla="val 4111930"/>
                <a:gd name="f7" fmla="val 762765"/>
                <a:gd name="f8" fmla="val 127130"/>
                <a:gd name="f9" fmla="val 56918"/>
                <a:gd name="f10" fmla="val 3984800"/>
                <a:gd name="f11" fmla="val 4055012"/>
                <a:gd name="f12" fmla="val 635635"/>
                <a:gd name="f13" fmla="val 705847"/>
                <a:gd name="f14" fmla="+- 0 0 -90"/>
                <a:gd name="f15" fmla="*/ f3 1 4111930"/>
                <a:gd name="f16" fmla="*/ f4 1 762765"/>
                <a:gd name="f17" fmla="+- f7 0 f5"/>
                <a:gd name="f18" fmla="+- f6 0 f5"/>
                <a:gd name="f19" fmla="*/ f14 f0 1"/>
                <a:gd name="f20" fmla="*/ f18 1 4111930"/>
                <a:gd name="f21" fmla="*/ f17 1 762765"/>
                <a:gd name="f22" fmla="*/ 0 f18 1"/>
                <a:gd name="f23" fmla="*/ 127130 f17 1"/>
                <a:gd name="f24" fmla="*/ 127130 f18 1"/>
                <a:gd name="f25" fmla="*/ 0 f17 1"/>
                <a:gd name="f26" fmla="*/ 3984800 f18 1"/>
                <a:gd name="f27" fmla="*/ 4111930 f18 1"/>
                <a:gd name="f28" fmla="*/ 635635 f17 1"/>
                <a:gd name="f29" fmla="*/ 762765 f17 1"/>
                <a:gd name="f30" fmla="*/ f19 1 f2"/>
                <a:gd name="f31" fmla="*/ f22 1 4111930"/>
                <a:gd name="f32" fmla="*/ f23 1 762765"/>
                <a:gd name="f33" fmla="*/ f24 1 4111930"/>
                <a:gd name="f34" fmla="*/ f25 1 762765"/>
                <a:gd name="f35" fmla="*/ f26 1 4111930"/>
                <a:gd name="f36" fmla="*/ f27 1 4111930"/>
                <a:gd name="f37" fmla="*/ f28 1 762765"/>
                <a:gd name="f38" fmla="*/ f29 1 762765"/>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2765">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001" tIns="102001" rIns="102001" bIns="10200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lt-LT" sz="1700" b="0" i="0" u="none" strike="noStrike" kern="1200" cap="none" spc="0" baseline="0">
                  <a:solidFill>
                    <a:srgbClr val="000000"/>
                  </a:solidFill>
                  <a:uFillTx/>
                  <a:latin typeface="Calibri"/>
                </a:rPr>
                <a:t>yra sudarytas iš  šešių narių, kuriuos skiria Taryba aštuonerių metų kadencijai (be teisės pratęsti);</a:t>
              </a:r>
              <a:endParaRPr lang="en-IE" sz="1700" b="0" i="0" u="none" strike="noStrike" kern="1200" cap="none" spc="0" baseline="0">
                <a:solidFill>
                  <a:srgbClr val="000000"/>
                </a:solidFill>
                <a:uFillTx/>
                <a:latin typeface="Calibri"/>
              </a:endParaRPr>
            </a:p>
          </p:txBody>
        </p:sp>
        <p:sp>
          <p:nvSpPr>
            <p:cNvPr id="12" name="Freeform: Shape 11">
              <a:extLst>
                <a:ext uri="{FF2B5EF4-FFF2-40B4-BE49-F238E27FC236}">
                  <a16:creationId xmlns:a16="http://schemas.microsoft.com/office/drawing/2014/main" id="{93242A5D-C7AE-7438-1ED7-6DAB3A60A4BE}"/>
                </a:ext>
              </a:extLst>
            </p:cNvPr>
            <p:cNvSpPr/>
            <p:nvPr/>
          </p:nvSpPr>
          <p:spPr>
            <a:xfrm>
              <a:off x="304796" y="5869542"/>
              <a:ext cx="4111928" cy="762765"/>
            </a:xfrm>
            <a:custGeom>
              <a:avLst/>
              <a:gdLst>
                <a:gd name="f0" fmla="val 10800000"/>
                <a:gd name="f1" fmla="val 5400000"/>
                <a:gd name="f2" fmla="val 180"/>
                <a:gd name="f3" fmla="val w"/>
                <a:gd name="f4" fmla="val h"/>
                <a:gd name="f5" fmla="val 0"/>
                <a:gd name="f6" fmla="val 4111930"/>
                <a:gd name="f7" fmla="val 762765"/>
                <a:gd name="f8" fmla="val 127130"/>
                <a:gd name="f9" fmla="val 56918"/>
                <a:gd name="f10" fmla="val 3984800"/>
                <a:gd name="f11" fmla="val 4055012"/>
                <a:gd name="f12" fmla="val 635635"/>
                <a:gd name="f13" fmla="val 705847"/>
                <a:gd name="f14" fmla="+- 0 0 -90"/>
                <a:gd name="f15" fmla="*/ f3 1 4111930"/>
                <a:gd name="f16" fmla="*/ f4 1 762765"/>
                <a:gd name="f17" fmla="+- f7 0 f5"/>
                <a:gd name="f18" fmla="+- f6 0 f5"/>
                <a:gd name="f19" fmla="*/ f14 f0 1"/>
                <a:gd name="f20" fmla="*/ f18 1 4111930"/>
                <a:gd name="f21" fmla="*/ f17 1 762765"/>
                <a:gd name="f22" fmla="*/ 0 f18 1"/>
                <a:gd name="f23" fmla="*/ 127130 f17 1"/>
                <a:gd name="f24" fmla="*/ 127130 f18 1"/>
                <a:gd name="f25" fmla="*/ 0 f17 1"/>
                <a:gd name="f26" fmla="*/ 3984800 f18 1"/>
                <a:gd name="f27" fmla="*/ 4111930 f18 1"/>
                <a:gd name="f28" fmla="*/ 635635 f17 1"/>
                <a:gd name="f29" fmla="*/ 762765 f17 1"/>
                <a:gd name="f30" fmla="*/ f19 1 f2"/>
                <a:gd name="f31" fmla="*/ f22 1 4111930"/>
                <a:gd name="f32" fmla="*/ f23 1 762765"/>
                <a:gd name="f33" fmla="*/ f24 1 4111930"/>
                <a:gd name="f34" fmla="*/ f25 1 762765"/>
                <a:gd name="f35" fmla="*/ f26 1 4111930"/>
                <a:gd name="f36" fmla="*/ f27 1 4111930"/>
                <a:gd name="f37" fmla="*/ f28 1 762765"/>
                <a:gd name="f38" fmla="*/ f29 1 762765"/>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4111930" h="762765">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FFC000"/>
            </a:solidFill>
            <a:ln w="12701" cap="flat">
              <a:solidFill>
                <a:srgbClr val="FFFFFF"/>
              </a:solidFill>
              <a:prstDash val="solid"/>
              <a:miter/>
            </a:ln>
          </p:spPr>
          <p:txBody>
            <a:bodyPr vert="horz" wrap="square" lIns="102001" tIns="102001" rIns="102001" bIns="102001" anchor="ctr" anchorCtr="0" compatLnSpc="1">
              <a:noAutofit/>
            </a:bodyPr>
            <a:lstStyle/>
            <a:p>
              <a:pPr marL="0" marR="0" lvl="0" indent="0" algn="l" defTabSz="755651" rtl="0" fontAlgn="auto" hangingPunct="1">
                <a:lnSpc>
                  <a:spcPct val="90000"/>
                </a:lnSpc>
                <a:spcBef>
                  <a:spcPts val="0"/>
                </a:spcBef>
                <a:spcAft>
                  <a:spcPts val="700"/>
                </a:spcAft>
                <a:buNone/>
                <a:tabLst/>
                <a:defRPr sz="1800" b="0" i="0" u="none" strike="noStrike" kern="0" cap="none" spc="0" baseline="0">
                  <a:solidFill>
                    <a:srgbClr val="000000"/>
                  </a:solidFill>
                  <a:uFillTx/>
                </a:defRPr>
              </a:pPr>
              <a:r>
                <a:rPr lang="en-US" sz="1700" b="0" i="0" u="none" strike="noStrike" kern="1200" cap="none" spc="0" baseline="0">
                  <a:solidFill>
                    <a:srgbClr val="000000"/>
                  </a:solidFill>
                  <a:uFillTx/>
                  <a:latin typeface="Calibri"/>
                </a:rPr>
                <a:t>yra įsikūręs Frankfurte (Vokietija).</a:t>
              </a:r>
              <a:endParaRPr lang="en-IE" sz="1700" b="0" i="0" u="none" strike="noStrike" kern="1200" cap="none" spc="0" baseline="0">
                <a:solidFill>
                  <a:srgbClr val="000000"/>
                </a:solidFill>
                <a:uFillTx/>
                <a:latin typeface="Calibri"/>
              </a:endParaRPr>
            </a:p>
          </p:txBody>
        </p:sp>
      </p:grpSp>
      <p:pic>
        <p:nvPicPr>
          <p:cNvPr id="13" name="Picture 36">
            <a:extLst>
              <a:ext uri="{FF2B5EF4-FFF2-40B4-BE49-F238E27FC236}">
                <a16:creationId xmlns:a16="http://schemas.microsoft.com/office/drawing/2014/main" id="{6BA75FD3-6161-EAF4-9278-399A857FD12A}"/>
              </a:ext>
            </a:extLst>
          </p:cNvPr>
          <p:cNvPicPr>
            <a:picLocks noChangeAspect="1"/>
          </p:cNvPicPr>
          <p:nvPr/>
        </p:nvPicPr>
        <p:blipFill>
          <a:blip r:embed="rId4"/>
          <a:stretch>
            <a:fillRect/>
          </a:stretch>
        </p:blipFill>
        <p:spPr>
          <a:xfrm>
            <a:off x="4683776" y="1313627"/>
            <a:ext cx="3946961" cy="2518851"/>
          </a:xfrm>
          <a:prstGeom prst="rect">
            <a:avLst/>
          </a:prstGeom>
          <a:noFill/>
          <a:ln cap="flat">
            <a:noFill/>
          </a:ln>
        </p:spPr>
      </p:pic>
      <p:sp>
        <p:nvSpPr>
          <p:cNvPr id="14" name="TextBox 37">
            <a:extLst>
              <a:ext uri="{FF2B5EF4-FFF2-40B4-BE49-F238E27FC236}">
                <a16:creationId xmlns:a16="http://schemas.microsoft.com/office/drawing/2014/main" id="{6F133794-0A84-C433-4FA6-DEBBBF1CB952}"/>
              </a:ext>
            </a:extLst>
          </p:cNvPr>
          <p:cNvSpPr txBox="1"/>
          <p:nvPr/>
        </p:nvSpPr>
        <p:spPr>
          <a:xfrm>
            <a:off x="7818110" y="3627205"/>
            <a:ext cx="103631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15" name="Picture 2" descr="https://ec.europa.eu/avservices/avs/files/video6/repository/prod/photo/store/14/P008494004.jpg">
            <a:extLst>
              <a:ext uri="{FF2B5EF4-FFF2-40B4-BE49-F238E27FC236}">
                <a16:creationId xmlns:a16="http://schemas.microsoft.com/office/drawing/2014/main" id="{5EA02D33-9907-9191-3BEB-95E07FC15CDF}"/>
              </a:ext>
            </a:extLst>
          </p:cNvPr>
          <p:cNvPicPr>
            <a:picLocks noChangeAspect="1"/>
          </p:cNvPicPr>
          <p:nvPr/>
        </p:nvPicPr>
        <p:blipFill>
          <a:blip r:embed="rId5"/>
          <a:srcRect/>
          <a:stretch>
            <a:fillRect/>
          </a:stretch>
        </p:blipFill>
        <p:spPr>
          <a:xfrm>
            <a:off x="4683767" y="4084752"/>
            <a:ext cx="3946961" cy="2549959"/>
          </a:xfrm>
          <a:prstGeom prst="rect">
            <a:avLst/>
          </a:prstGeom>
          <a:noFill/>
          <a:ln cap="flat">
            <a:noFill/>
          </a:ln>
        </p:spPr>
      </p:pic>
      <p:sp>
        <p:nvSpPr>
          <p:cNvPr id="16" name="TextBox 38">
            <a:extLst>
              <a:ext uri="{FF2B5EF4-FFF2-40B4-BE49-F238E27FC236}">
                <a16:creationId xmlns:a16="http://schemas.microsoft.com/office/drawing/2014/main" id="{82A43737-2BDD-09B7-90EC-32DBA0E31193}"/>
              </a:ext>
            </a:extLst>
          </p:cNvPr>
          <p:cNvSpPr txBox="1"/>
          <p:nvPr/>
        </p:nvSpPr>
        <p:spPr>
          <a:xfrm>
            <a:off x="7818110" y="6450186"/>
            <a:ext cx="1330781"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7" name="Rectangle 11">
            <a:extLst>
              <a:ext uri="{FF2B5EF4-FFF2-40B4-BE49-F238E27FC236}">
                <a16:creationId xmlns:a16="http://schemas.microsoft.com/office/drawing/2014/main" id="{B494FC1E-391F-2A1A-9036-8A2D434BE7A4}"/>
              </a:ext>
            </a:extLst>
          </p:cNvPr>
          <p:cNvSpPr/>
          <p:nvPr/>
        </p:nvSpPr>
        <p:spPr>
          <a:xfrm rot="16200004">
            <a:off x="8402792" y="6116773"/>
            <a:ext cx="1236232"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A00E"/>
                </a:solidFill>
                <a:uFillTx/>
                <a:latin typeface="Arial"/>
                <a:ea typeface="Arial"/>
                <a:cs typeface="Arial"/>
              </a:rPr>
              <a:t>KAIP VEIKIA ES?</a:t>
            </a:r>
          </a:p>
        </p:txBody>
      </p:sp>
      <p:cxnSp>
        <p:nvCxnSpPr>
          <p:cNvPr id="18" name="Connecteur droit 7">
            <a:extLst>
              <a:ext uri="{FF2B5EF4-FFF2-40B4-BE49-F238E27FC236}">
                <a16:creationId xmlns:a16="http://schemas.microsoft.com/office/drawing/2014/main" id="{8CE52966-4D32-A5FA-E3FF-7175CF8D2CE2}"/>
              </a:ext>
            </a:extLst>
          </p:cNvPr>
          <p:cNvCxnSpPr/>
          <p:nvPr/>
        </p:nvCxnSpPr>
        <p:spPr>
          <a:xfrm>
            <a:off x="8888662" y="5605281"/>
            <a:ext cx="246221" cy="0"/>
          </a:xfrm>
          <a:prstGeom prst="straightConnector1">
            <a:avLst/>
          </a:prstGeom>
          <a:noFill/>
          <a:ln w="12701" cap="flat">
            <a:solidFill>
              <a:srgbClr val="FFA00E"/>
            </a:solidFill>
            <a:prstDash val="solid"/>
            <a:miter/>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180">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B96774F2-FED5-92DC-44E6-3653BBA4710A}"/>
              </a:ext>
            </a:extLst>
          </p:cNvPr>
          <p:cNvSpPr/>
          <p:nvPr/>
        </p:nvSpPr>
        <p:spPr>
          <a:xfrm>
            <a:off x="0" y="9153"/>
            <a:ext cx="9144000" cy="6858000"/>
          </a:xfrm>
          <a:prstGeom prst="rect">
            <a:avLst/>
          </a:pr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4800" b="0" i="0" u="none" strike="noStrike" kern="1200" cap="none" spc="0" baseline="0">
              <a:solidFill>
                <a:srgbClr val="FFFFFF"/>
              </a:solidFill>
              <a:uFillTx/>
              <a:latin typeface="Calibri"/>
            </a:endParaRPr>
          </a:p>
        </p:txBody>
      </p:sp>
      <p:sp>
        <p:nvSpPr>
          <p:cNvPr id="3" name="Larme 4">
            <a:extLst>
              <a:ext uri="{FF2B5EF4-FFF2-40B4-BE49-F238E27FC236}">
                <a16:creationId xmlns:a16="http://schemas.microsoft.com/office/drawing/2014/main" id="{128A78F5-4129-7E3C-461A-8E7C1A816010}"/>
              </a:ext>
            </a:extLst>
          </p:cNvPr>
          <p:cNvSpPr/>
          <p:nvPr/>
        </p:nvSpPr>
        <p:spPr>
          <a:xfrm rot="5400013">
            <a:off x="1300413" y="2651687"/>
            <a:ext cx="786484" cy="786484"/>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5">
            <a:extLst>
              <a:ext uri="{FF2B5EF4-FFF2-40B4-BE49-F238E27FC236}">
                <a16:creationId xmlns:a16="http://schemas.microsoft.com/office/drawing/2014/main" id="{A058F8B0-581F-B911-EBFB-E54ED6C0CBB5}"/>
              </a:ext>
            </a:extLst>
          </p:cNvPr>
          <p:cNvSpPr txBox="1"/>
          <p:nvPr/>
        </p:nvSpPr>
        <p:spPr>
          <a:xfrm>
            <a:off x="2569143" y="2537368"/>
            <a:ext cx="5660456" cy="23083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4800" b="1" i="0" u="none" strike="noStrike" kern="1200" cap="none" spc="0" baseline="0">
                <a:solidFill>
                  <a:srgbClr val="FFFFFF"/>
                </a:solidFill>
                <a:uFillTx/>
                <a:latin typeface="Calibri"/>
              </a:rPr>
              <a:t>TU gali padėti kurti tokią Europą,</a:t>
            </a:r>
            <a:r>
              <a:rPr lang="en-IE" sz="4800" b="1" i="0" u="none" strike="noStrike" kern="1200" cap="none" spc="0" baseline="0">
                <a:solidFill>
                  <a:srgbClr val="FFFFFF"/>
                </a:solidFill>
                <a:uFillTx/>
                <a:latin typeface="Calibri"/>
              </a:rPr>
              <a:t> </a:t>
            </a:r>
            <a:r>
              <a:rPr lang="lt-LT" sz="4800" b="1" i="0" u="none" strike="noStrike" kern="1200" cap="none" spc="0" baseline="0">
                <a:solidFill>
                  <a:srgbClr val="FFFFFF"/>
                </a:solidFill>
                <a:uFillTx/>
                <a:latin typeface="Calibri"/>
              </a:rPr>
              <a:t>kokios nori!</a:t>
            </a:r>
            <a:endParaRPr lang="en-IE" sz="4800" b="1" i="0" u="none" strike="noStrike" kern="1200" cap="none" spc="0" baseline="0">
              <a:solidFill>
                <a:srgbClr val="FFFFFF"/>
              </a:solidFill>
              <a:uFillTx/>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182">
    <p:spTree>
      <p:nvGrpSpPr>
        <p:cNvPr id="1" name=""/>
        <p:cNvGrpSpPr/>
        <p:nvPr/>
      </p:nvGrpSpPr>
      <p:grpSpPr>
        <a:xfrm>
          <a:off x="0" y="0"/>
          <a:ext cx="0" cy="0"/>
          <a:chOff x="0" y="0"/>
          <a:chExt cx="0" cy="0"/>
        </a:xfrm>
      </p:grpSpPr>
      <p:grpSp>
        <p:nvGrpSpPr>
          <p:cNvPr id="2" name="Content Placeholder 3">
            <a:extLst>
              <a:ext uri="{FF2B5EF4-FFF2-40B4-BE49-F238E27FC236}">
                <a16:creationId xmlns:a16="http://schemas.microsoft.com/office/drawing/2014/main" id="{F37789B2-ECE1-DF29-03B4-FB40E79843B7}"/>
              </a:ext>
            </a:extLst>
          </p:cNvPr>
          <p:cNvGrpSpPr/>
          <p:nvPr/>
        </p:nvGrpSpPr>
        <p:grpSpPr>
          <a:xfrm>
            <a:off x="1399406" y="1279501"/>
            <a:ext cx="6345177" cy="4863976"/>
            <a:chOff x="1399406" y="1279501"/>
            <a:chExt cx="6345177" cy="4863976"/>
          </a:xfrm>
        </p:grpSpPr>
        <p:sp>
          <p:nvSpPr>
            <p:cNvPr id="3" name="Rectangle 2">
              <a:extLst>
                <a:ext uri="{FF2B5EF4-FFF2-40B4-BE49-F238E27FC236}">
                  <a16:creationId xmlns:a16="http://schemas.microsoft.com/office/drawing/2014/main" id="{1541B159-B8EC-BD84-819C-2F606E511003}"/>
                </a:ext>
              </a:extLst>
            </p:cNvPr>
            <p:cNvSpPr/>
            <p:nvPr/>
          </p:nvSpPr>
          <p:spPr>
            <a:xfrm>
              <a:off x="1399406" y="1279501"/>
              <a:ext cx="2810655" cy="2077059"/>
            </a:xfrm>
            <a:prstGeom prst="rect">
              <a:avLst/>
            </a:prstGeom>
            <a:blipFill>
              <a:blip r:embed="rId3">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4" name="Freeform: Shape 3">
              <a:extLst>
                <a:ext uri="{FF2B5EF4-FFF2-40B4-BE49-F238E27FC236}">
                  <a16:creationId xmlns:a16="http://schemas.microsoft.com/office/drawing/2014/main" id="{2F5D4A93-E2F3-5774-D8D4-8E57D1C65CBA}"/>
                </a:ext>
              </a:extLst>
            </p:cNvPr>
            <p:cNvSpPr/>
            <p:nvPr/>
          </p:nvSpPr>
          <p:spPr>
            <a:xfrm>
              <a:off x="1967514"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Light"/>
                </a:rPr>
                <a:t>Europos piliečių iniciatyva</a:t>
              </a:r>
              <a:endParaRPr lang="en-US" sz="1800" b="0" i="0" u="none" strike="noStrike" kern="1200" cap="none" spc="0" baseline="0">
                <a:solidFill>
                  <a:srgbClr val="000000"/>
                </a:solidFill>
                <a:uFillTx/>
                <a:latin typeface="Calibri"/>
              </a:endParaRPr>
            </a:p>
          </p:txBody>
        </p:sp>
        <p:sp>
          <p:nvSpPr>
            <p:cNvPr id="5" name="Rectangle 4">
              <a:extLst>
                <a:ext uri="{FF2B5EF4-FFF2-40B4-BE49-F238E27FC236}">
                  <a16:creationId xmlns:a16="http://schemas.microsoft.com/office/drawing/2014/main" id="{BA6A797D-C4AC-F273-ABA2-2216C9AC9E86}"/>
                </a:ext>
              </a:extLst>
            </p:cNvPr>
            <p:cNvSpPr/>
            <p:nvPr/>
          </p:nvSpPr>
          <p:spPr>
            <a:xfrm>
              <a:off x="4754532" y="1279501"/>
              <a:ext cx="2810655" cy="2077059"/>
            </a:xfrm>
            <a:prstGeom prst="rect">
              <a:avLst/>
            </a:prstGeom>
            <a:blipFill>
              <a:blip r:embed="rId4">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6" name="Freeform: Shape 5">
              <a:extLst>
                <a:ext uri="{FF2B5EF4-FFF2-40B4-BE49-F238E27FC236}">
                  <a16:creationId xmlns:a16="http://schemas.microsoft.com/office/drawing/2014/main" id="{654BEC9A-2C03-B1FE-BF76-6478AE6B8DE7}"/>
                </a:ext>
              </a:extLst>
            </p:cNvPr>
            <p:cNvSpPr/>
            <p:nvPr/>
          </p:nvSpPr>
          <p:spPr>
            <a:xfrm>
              <a:off x="5322640" y="2979956"/>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Light"/>
                </a:rPr>
                <a:t>Europos jaunimo savaitė</a:t>
              </a:r>
              <a:endParaRPr lang="en-US" sz="1800" b="0" i="0" u="none" strike="noStrike" kern="1200" cap="none" spc="0" baseline="0">
                <a:solidFill>
                  <a:srgbClr val="000000"/>
                </a:solidFill>
                <a:uFillTx/>
                <a:latin typeface="Calibri"/>
              </a:endParaRPr>
            </a:p>
          </p:txBody>
        </p:sp>
        <p:sp>
          <p:nvSpPr>
            <p:cNvPr id="7" name="Rectangle 6">
              <a:extLst>
                <a:ext uri="{FF2B5EF4-FFF2-40B4-BE49-F238E27FC236}">
                  <a16:creationId xmlns:a16="http://schemas.microsoft.com/office/drawing/2014/main" id="{CEB63B6B-CE0F-A31A-2862-364D7E53E7AC}"/>
                </a:ext>
              </a:extLst>
            </p:cNvPr>
            <p:cNvSpPr/>
            <p:nvPr/>
          </p:nvSpPr>
          <p:spPr>
            <a:xfrm>
              <a:off x="1399406" y="3860989"/>
              <a:ext cx="2810655" cy="2077059"/>
            </a:xfrm>
            <a:prstGeom prst="rect">
              <a:avLst/>
            </a:prstGeom>
            <a:blipFill>
              <a:blip r:embed="rId5">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8" name="Freeform: Shape 7">
              <a:extLst>
                <a:ext uri="{FF2B5EF4-FFF2-40B4-BE49-F238E27FC236}">
                  <a16:creationId xmlns:a16="http://schemas.microsoft.com/office/drawing/2014/main" id="{DCC4081E-AFA4-2C87-0268-B5BB832F5B7D}"/>
                </a:ext>
              </a:extLst>
            </p:cNvPr>
            <p:cNvSpPr/>
            <p:nvPr/>
          </p:nvSpPr>
          <p:spPr>
            <a:xfrm>
              <a:off x="1967514"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IE" sz="1800" b="0" i="0" u="none" strike="noStrike" kern="1200" cap="none" spc="0" baseline="0">
                  <a:solidFill>
                    <a:srgbClr val="000000"/>
                  </a:solidFill>
                  <a:uFillTx/>
                  <a:latin typeface="Calibri Light"/>
                </a:rPr>
                <a:t>European Youth Event (EYE)</a:t>
              </a:r>
              <a:endParaRPr lang="en-IE" sz="1800" b="0" i="0" u="none" strike="noStrike" kern="1200" cap="none" spc="0" baseline="0">
                <a:solidFill>
                  <a:srgbClr val="000000"/>
                </a:solidFill>
                <a:uFillTx/>
                <a:latin typeface="Calibri"/>
              </a:endParaRPr>
            </a:p>
          </p:txBody>
        </p:sp>
        <p:sp>
          <p:nvSpPr>
            <p:cNvPr id="9" name="Rectangle 8">
              <a:extLst>
                <a:ext uri="{FF2B5EF4-FFF2-40B4-BE49-F238E27FC236}">
                  <a16:creationId xmlns:a16="http://schemas.microsoft.com/office/drawing/2014/main" id="{96ED9BF8-2BBF-D90E-6099-5577DA412598}"/>
                </a:ext>
              </a:extLst>
            </p:cNvPr>
            <p:cNvSpPr/>
            <p:nvPr/>
          </p:nvSpPr>
          <p:spPr>
            <a:xfrm>
              <a:off x="4754532" y="3860989"/>
              <a:ext cx="2810655" cy="2077059"/>
            </a:xfrm>
            <a:prstGeom prst="rect">
              <a:avLst/>
            </a:prstGeom>
            <a:blipFill>
              <a:blip r:embed="rId6">
                <a:alphaModFix/>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0" name="Freeform: Shape 9">
              <a:extLst>
                <a:ext uri="{FF2B5EF4-FFF2-40B4-BE49-F238E27FC236}">
                  <a16:creationId xmlns:a16="http://schemas.microsoft.com/office/drawing/2014/main" id="{4C8D9275-8FF7-6997-D529-72E929363C67}"/>
                </a:ext>
              </a:extLst>
            </p:cNvPr>
            <p:cNvSpPr/>
            <p:nvPr/>
          </p:nvSpPr>
          <p:spPr>
            <a:xfrm>
              <a:off x="5322640" y="5561444"/>
              <a:ext cx="2421943" cy="582033"/>
            </a:xfrm>
            <a:custGeom>
              <a:avLst/>
              <a:gdLst>
                <a:gd name="f0" fmla="val 10800000"/>
                <a:gd name="f1" fmla="val 5400000"/>
                <a:gd name="f2" fmla="val 180"/>
                <a:gd name="f3" fmla="val w"/>
                <a:gd name="f4" fmla="val h"/>
                <a:gd name="f5" fmla="val 0"/>
                <a:gd name="f6" fmla="val 2421946"/>
                <a:gd name="f7" fmla="val 582034"/>
                <a:gd name="f8" fmla="+- 0 0 -90"/>
                <a:gd name="f9" fmla="*/ f3 1 2421946"/>
                <a:gd name="f10" fmla="*/ f4 1 582034"/>
                <a:gd name="f11" fmla="+- f7 0 f5"/>
                <a:gd name="f12" fmla="+- f6 0 f5"/>
                <a:gd name="f13" fmla="*/ f8 f0 1"/>
                <a:gd name="f14" fmla="*/ f12 1 2421946"/>
                <a:gd name="f15" fmla="*/ f11 1 582034"/>
                <a:gd name="f16" fmla="*/ 0 f12 1"/>
                <a:gd name="f17" fmla="*/ 0 f11 1"/>
                <a:gd name="f18" fmla="*/ 2421946 f12 1"/>
                <a:gd name="f19" fmla="*/ 582034 f11 1"/>
                <a:gd name="f20" fmla="*/ f13 1 f2"/>
                <a:gd name="f21" fmla="*/ f16 1 2421946"/>
                <a:gd name="f22" fmla="*/ f17 1 582034"/>
                <a:gd name="f23" fmla="*/ f18 1 2421946"/>
                <a:gd name="f24" fmla="*/ f19 1 58203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421946" h="582034">
                  <a:moveTo>
                    <a:pt x="f5" y="f5"/>
                  </a:moveTo>
                  <a:lnTo>
                    <a:pt x="f6" y="f5"/>
                  </a:lnTo>
                  <a:lnTo>
                    <a:pt x="f6" y="f7"/>
                  </a:lnTo>
                  <a:lnTo>
                    <a:pt x="f5" y="f7"/>
                  </a:lnTo>
                  <a:lnTo>
                    <a:pt x="f5" y="f5"/>
                  </a:lnTo>
                  <a:close/>
                </a:path>
              </a:pathLst>
            </a:custGeom>
            <a:solidFill>
              <a:srgbClr val="FFD966"/>
            </a:solidFill>
            <a:ln w="12701" cap="flat">
              <a:solidFill>
                <a:srgbClr val="000000"/>
              </a:solidFill>
              <a:prstDash val="solid"/>
              <a:miter/>
            </a:ln>
          </p:spPr>
          <p:txBody>
            <a:bodyPr vert="horz" wrap="square" lIns="34290" tIns="34290" rIns="34290" bIns="34290" anchor="ctr" anchorCtr="1" compatLnSpc="1">
              <a:noAutofit/>
            </a:bodyPr>
            <a:lstStyle/>
            <a:p>
              <a:pPr marL="0" marR="0" lvl="0" indent="0" algn="ctr" defTabSz="800100" rtl="0" fontAlgn="auto" hangingPunct="1">
                <a:lnSpc>
                  <a:spcPct val="90000"/>
                </a:lnSpc>
                <a:spcBef>
                  <a:spcPts val="0"/>
                </a:spcBef>
                <a:spcAft>
                  <a:spcPts val="10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Light"/>
                </a:rPr>
                <a:t>Tavo Europa, tavo balsas!</a:t>
              </a:r>
              <a:endParaRPr lang="en-US" sz="1800" b="0" i="0" u="none" strike="noStrike" kern="1200" cap="none" spc="0" baseline="0">
                <a:solidFill>
                  <a:srgbClr val="000000"/>
                </a:solidFill>
                <a:uFillTx/>
                <a:latin typeface="Calibri"/>
              </a:endParaRPr>
            </a:p>
          </p:txBody>
        </p:sp>
      </p:grpSp>
      <p:sp>
        <p:nvSpPr>
          <p:cNvPr id="11" name="Rectangle 4">
            <a:extLst>
              <a:ext uri="{FF2B5EF4-FFF2-40B4-BE49-F238E27FC236}">
                <a16:creationId xmlns:a16="http://schemas.microsoft.com/office/drawing/2014/main" id="{6D2C3254-81EF-ED78-A3E6-0FBAABB90235}"/>
              </a:ext>
            </a:extLst>
          </p:cNvPr>
          <p:cNvSpPr/>
          <p:nvPr/>
        </p:nvSpPr>
        <p:spPr>
          <a:xfrm>
            <a:off x="3360420" y="1290044"/>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2" name="Rectangle 6">
            <a:extLst>
              <a:ext uri="{FF2B5EF4-FFF2-40B4-BE49-F238E27FC236}">
                <a16:creationId xmlns:a16="http://schemas.microsoft.com/office/drawing/2014/main" id="{DE782081-A662-3575-E06C-01A7584303F0}"/>
              </a:ext>
            </a:extLst>
          </p:cNvPr>
          <p:cNvSpPr/>
          <p:nvPr/>
        </p:nvSpPr>
        <p:spPr>
          <a:xfrm>
            <a:off x="6781803" y="1274801"/>
            <a:ext cx="854717" cy="184663"/>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3" name="Rectangle 7">
            <a:extLst>
              <a:ext uri="{FF2B5EF4-FFF2-40B4-BE49-F238E27FC236}">
                <a16:creationId xmlns:a16="http://schemas.microsoft.com/office/drawing/2014/main" id="{E6EF0368-9038-6B99-92B1-3B8546F9B19A}"/>
              </a:ext>
            </a:extLst>
          </p:cNvPr>
          <p:cNvSpPr/>
          <p:nvPr/>
        </p:nvSpPr>
        <p:spPr>
          <a:xfrm>
            <a:off x="3360420" y="3829772"/>
            <a:ext cx="854717" cy="184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EUROPEAN UNION</a:t>
            </a:r>
          </a:p>
        </p:txBody>
      </p:sp>
      <p:sp>
        <p:nvSpPr>
          <p:cNvPr id="14" name="TextBox 2">
            <a:extLst>
              <a:ext uri="{FF2B5EF4-FFF2-40B4-BE49-F238E27FC236}">
                <a16:creationId xmlns:a16="http://schemas.microsoft.com/office/drawing/2014/main" id="{2661B4DA-8328-38EE-0C6D-32CCA87F2339}"/>
              </a:ext>
            </a:extLst>
          </p:cNvPr>
          <p:cNvSpPr txBox="1"/>
          <p:nvPr/>
        </p:nvSpPr>
        <p:spPr>
          <a:xfrm>
            <a:off x="6781803" y="3829772"/>
            <a:ext cx="105220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5" name="ZoneTexte 1">
            <a:extLst>
              <a:ext uri="{FF2B5EF4-FFF2-40B4-BE49-F238E27FC236}">
                <a16:creationId xmlns:a16="http://schemas.microsoft.com/office/drawing/2014/main" id="{72C5FB60-43A6-6C5D-C95D-088958476A0D}"/>
              </a:ext>
            </a:extLst>
          </p:cNvPr>
          <p:cNvSpPr txBox="1"/>
          <p:nvPr/>
        </p:nvSpPr>
        <p:spPr>
          <a:xfrm>
            <a:off x="967901" y="327227"/>
            <a:ext cx="7705456" cy="1077218"/>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3200" b="1" i="0" u="none" strike="noStrike" kern="1200" cap="none" spc="0" baseline="0">
                <a:solidFill>
                  <a:srgbClr val="FFC000"/>
                </a:solidFill>
                <a:uFillTx/>
                <a:latin typeface="Calibri"/>
                <a:cs typeface="Arial"/>
              </a:rPr>
              <a:t>TU gali padėti kurti tokią Europą, kokios nori!</a:t>
            </a:r>
          </a:p>
        </p:txBody>
      </p:sp>
      <p:sp>
        <p:nvSpPr>
          <p:cNvPr id="16" name="Larme 6">
            <a:extLst>
              <a:ext uri="{FF2B5EF4-FFF2-40B4-BE49-F238E27FC236}">
                <a16:creationId xmlns:a16="http://schemas.microsoft.com/office/drawing/2014/main" id="{27B5DA80-0B83-26F9-367B-B46C2886A456}"/>
              </a:ext>
            </a:extLst>
          </p:cNvPr>
          <p:cNvSpPr/>
          <p:nvPr/>
        </p:nvSpPr>
        <p:spPr>
          <a:xfrm rot="5400013">
            <a:off x="336938" y="198553"/>
            <a:ext cx="583323" cy="59427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FC000"/>
          </a:solidFill>
          <a:ln w="12701" cap="flat">
            <a:solidFill>
              <a:srgbClr val="FFC000"/>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C000"/>
              </a:solidFill>
              <a:highlight>
                <a:srgbClr val="E65657"/>
              </a:highlight>
              <a:uFillTx/>
              <a:latin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87">
    <p:bg>
      <p:bgPr>
        <a:solidFill>
          <a:srgbClr val="FFF3F3"/>
        </a:solidFill>
        <a:effectLst/>
      </p:bgPr>
    </p:bg>
    <p:spTree>
      <p:nvGrpSpPr>
        <p:cNvPr id="1" name=""/>
        <p:cNvGrpSpPr/>
        <p:nvPr/>
      </p:nvGrpSpPr>
      <p:grpSpPr>
        <a:xfrm>
          <a:off x="0" y="0"/>
          <a:ext cx="0" cy="0"/>
          <a:chOff x="0" y="0"/>
          <a:chExt cx="0" cy="0"/>
        </a:xfrm>
      </p:grpSpPr>
      <p:sp>
        <p:nvSpPr>
          <p:cNvPr id="2" name="Larme 6">
            <a:extLst>
              <a:ext uri="{FF2B5EF4-FFF2-40B4-BE49-F238E27FC236}">
                <a16:creationId xmlns:a16="http://schemas.microsoft.com/office/drawing/2014/main" id="{8B0DE55F-75D0-C109-D3F6-6E8BF95A2BB7}"/>
              </a:ext>
            </a:extLst>
          </p:cNvPr>
          <p:cNvSpPr/>
          <p:nvPr/>
        </p:nvSpPr>
        <p:spPr>
          <a:xfrm rot="5400013">
            <a:off x="121369" y="74541"/>
            <a:ext cx="527288"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E6565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highlight>
                <a:srgbClr val="E65657"/>
              </a:highlight>
              <a:uFillTx/>
              <a:latin typeface="Calibri"/>
            </a:endParaRPr>
          </a:p>
        </p:txBody>
      </p:sp>
      <p:sp>
        <p:nvSpPr>
          <p:cNvPr id="3" name="ZoneTexte 1">
            <a:extLst>
              <a:ext uri="{FF2B5EF4-FFF2-40B4-BE49-F238E27FC236}">
                <a16:creationId xmlns:a16="http://schemas.microsoft.com/office/drawing/2014/main" id="{7C2A336A-D174-C723-8104-D521E181B4A1}"/>
              </a:ext>
            </a:extLst>
          </p:cNvPr>
          <p:cNvSpPr txBox="1"/>
          <p:nvPr/>
        </p:nvSpPr>
        <p:spPr>
          <a:xfrm>
            <a:off x="676546" y="134416"/>
            <a:ext cx="7705456"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E65657"/>
                </a:solidFill>
                <a:uFillTx/>
                <a:latin typeface="Calibri" pitchFamily="34"/>
                <a:cs typeface="Calibri" pitchFamily="34"/>
              </a:rPr>
              <a:t>KUR GALĖČIAU APIE ES SUŽINOTI DAUGIAU?</a:t>
            </a:r>
          </a:p>
        </p:txBody>
      </p:sp>
      <p:sp>
        <p:nvSpPr>
          <p:cNvPr id="4" name="Rectangle 12">
            <a:extLst>
              <a:ext uri="{FF2B5EF4-FFF2-40B4-BE49-F238E27FC236}">
                <a16:creationId xmlns:a16="http://schemas.microsoft.com/office/drawing/2014/main" id="{06D1E9AA-B51E-4CBB-204F-5030A9904636}"/>
              </a:ext>
            </a:extLst>
          </p:cNvPr>
          <p:cNvSpPr/>
          <p:nvPr/>
        </p:nvSpPr>
        <p:spPr>
          <a:xfrm rot="16200004">
            <a:off x="7394766" y="5096038"/>
            <a:ext cx="3277703" cy="246220"/>
          </a:xfrm>
          <a:prstGeom prst="rect">
            <a:avLst/>
          </a:prstGeom>
          <a:solidFill>
            <a:srgbClr val="FFFFFF"/>
          </a:solid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FF5050"/>
                </a:solidFill>
                <a:uFillTx/>
                <a:latin typeface="Arial"/>
                <a:ea typeface="Arial"/>
                <a:cs typeface="Arial"/>
              </a:rPr>
              <a:t>KUR GALĖČIAU APIE ES SUŽINOTI DAUGIAU?</a:t>
            </a:r>
          </a:p>
        </p:txBody>
      </p:sp>
      <p:cxnSp>
        <p:nvCxnSpPr>
          <p:cNvPr id="5" name="Connecteur droit 5">
            <a:extLst>
              <a:ext uri="{FF2B5EF4-FFF2-40B4-BE49-F238E27FC236}">
                <a16:creationId xmlns:a16="http://schemas.microsoft.com/office/drawing/2014/main" id="{5AF10399-F5C2-2FB3-960A-1D8067FA2BD4}"/>
              </a:ext>
            </a:extLst>
          </p:cNvPr>
          <p:cNvCxnSpPr/>
          <p:nvPr/>
        </p:nvCxnSpPr>
        <p:spPr>
          <a:xfrm>
            <a:off x="8914339" y="3580296"/>
            <a:ext cx="243111" cy="0"/>
          </a:xfrm>
          <a:prstGeom prst="straightConnector1">
            <a:avLst/>
          </a:prstGeom>
          <a:noFill/>
          <a:ln w="12701" cap="flat">
            <a:solidFill>
              <a:srgbClr val="FF5050"/>
            </a:solidFill>
            <a:prstDash val="solid"/>
            <a:miter/>
          </a:ln>
        </p:spPr>
      </p:cxnSp>
      <p:cxnSp>
        <p:nvCxnSpPr>
          <p:cNvPr id="6" name="Straight Connector 7">
            <a:extLst>
              <a:ext uri="{FF2B5EF4-FFF2-40B4-BE49-F238E27FC236}">
                <a16:creationId xmlns:a16="http://schemas.microsoft.com/office/drawing/2014/main" id="{4C047618-A66A-E771-14F2-60B117926555}"/>
              </a:ext>
            </a:extLst>
          </p:cNvPr>
          <p:cNvCxnSpPr/>
          <p:nvPr/>
        </p:nvCxnSpPr>
        <p:spPr>
          <a:xfrm>
            <a:off x="4733665" y="1000719"/>
            <a:ext cx="8898" cy="5521997"/>
          </a:xfrm>
          <a:prstGeom prst="straightConnector1">
            <a:avLst/>
          </a:prstGeom>
          <a:noFill/>
          <a:ln w="9528" cap="flat">
            <a:solidFill>
              <a:srgbClr val="000000"/>
            </a:solidFill>
            <a:prstDash val="solid"/>
            <a:round/>
          </a:ln>
        </p:spPr>
      </p:cxnSp>
      <p:sp>
        <p:nvSpPr>
          <p:cNvPr id="7" name="Rectangle 11">
            <a:extLst>
              <a:ext uri="{FF2B5EF4-FFF2-40B4-BE49-F238E27FC236}">
                <a16:creationId xmlns:a16="http://schemas.microsoft.com/office/drawing/2014/main" id="{7D5AD64F-C0A9-BC9A-C62C-249BEADE9022}"/>
              </a:ext>
            </a:extLst>
          </p:cNvPr>
          <p:cNvSpPr/>
          <p:nvPr/>
        </p:nvSpPr>
        <p:spPr>
          <a:xfrm>
            <a:off x="276450" y="3846999"/>
            <a:ext cx="4572000"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800" b="0" i="0" u="none" strike="noStrike" kern="1200" cap="none" spc="0" baseline="0">
              <a:solidFill>
                <a:srgbClr val="000000"/>
              </a:solidFill>
              <a:uFillTx/>
              <a:latin typeface="Calibri"/>
              <a:cs typeface="Arial" pitchFamily="34"/>
            </a:endParaRPr>
          </a:p>
        </p:txBody>
      </p:sp>
      <p:sp>
        <p:nvSpPr>
          <p:cNvPr id="8" name="TextBox 4">
            <a:extLst>
              <a:ext uri="{FF2B5EF4-FFF2-40B4-BE49-F238E27FC236}">
                <a16:creationId xmlns:a16="http://schemas.microsoft.com/office/drawing/2014/main" id="{4410DC35-C6F9-C8F9-65FC-ECE5FD0766BC}"/>
              </a:ext>
            </a:extLst>
          </p:cNvPr>
          <p:cNvSpPr txBox="1"/>
          <p:nvPr/>
        </p:nvSpPr>
        <p:spPr>
          <a:xfrm>
            <a:off x="5085271" y="3422050"/>
            <a:ext cx="3256498" cy="1200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sp>
        <p:nvSpPr>
          <p:cNvPr id="9" name="Rectangle 15">
            <a:extLst>
              <a:ext uri="{FF2B5EF4-FFF2-40B4-BE49-F238E27FC236}">
                <a16:creationId xmlns:a16="http://schemas.microsoft.com/office/drawing/2014/main" id="{894FFB4A-3B0A-7DDE-8BA4-FAC32E59AC6A}"/>
              </a:ext>
            </a:extLst>
          </p:cNvPr>
          <p:cNvSpPr/>
          <p:nvPr/>
        </p:nvSpPr>
        <p:spPr>
          <a:xfrm>
            <a:off x="5302395" y="2570405"/>
            <a:ext cx="3147501" cy="109260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1" i="0" u="none" strike="noStrike" kern="1200" cap="none" spc="0" baseline="0">
                <a:solidFill>
                  <a:srgbClr val="000000"/>
                </a:solidFill>
                <a:uFillTx/>
                <a:latin typeface="Calibri"/>
              </a:rPr>
              <a:t>Ką mano labui daro Europa?</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606060"/>
                </a:solidFill>
                <a:uFillTx/>
                <a:latin typeface="Calibri"/>
                <a:cs typeface="Arial" pitchFamily="34"/>
                <a:hlinkClick r:id="rId3"/>
              </a:rPr>
              <a:t>what-europe-does-for-me.eu</a:t>
            </a:r>
            <a:endParaRPr lang="en-GB" sz="1800" b="1" i="0" u="none" strike="noStrike" kern="1200" cap="none" spc="0" baseline="0">
              <a:solidFill>
                <a:srgbClr val="60606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606060"/>
              </a:solidFill>
              <a:uFillTx/>
              <a:latin typeface="Calibri"/>
              <a:cs typeface="Arial" pitchFamily="34"/>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100" b="0" i="0" u="none" strike="noStrike" kern="1200" cap="none" spc="0" baseline="0">
              <a:solidFill>
                <a:srgbClr val="606060"/>
              </a:solidFill>
              <a:uFillTx/>
              <a:latin typeface="Arial" pitchFamily="34"/>
              <a:cs typeface="Arial" pitchFamily="34"/>
            </a:endParaRPr>
          </a:p>
        </p:txBody>
      </p:sp>
      <p:pic>
        <p:nvPicPr>
          <p:cNvPr id="10" name="Picture 20">
            <a:extLst>
              <a:ext uri="{FF2B5EF4-FFF2-40B4-BE49-F238E27FC236}">
                <a16:creationId xmlns:a16="http://schemas.microsoft.com/office/drawing/2014/main" id="{6CC18A98-E862-B1C9-C5DF-75116AB02DF9}"/>
              </a:ext>
            </a:extLst>
          </p:cNvPr>
          <p:cNvPicPr>
            <a:picLocks noChangeAspect="1"/>
          </p:cNvPicPr>
          <p:nvPr/>
        </p:nvPicPr>
        <p:blipFill>
          <a:blip r:embed="rId4"/>
          <a:stretch>
            <a:fillRect/>
          </a:stretch>
        </p:blipFill>
        <p:spPr>
          <a:xfrm>
            <a:off x="5381115" y="1265291"/>
            <a:ext cx="1946803" cy="1215063"/>
          </a:xfrm>
          <a:prstGeom prst="rect">
            <a:avLst/>
          </a:prstGeom>
          <a:noFill/>
          <a:ln w="9528" cap="flat">
            <a:solidFill>
              <a:srgbClr val="000000"/>
            </a:solidFill>
            <a:prstDash val="solid"/>
            <a:miter/>
          </a:ln>
        </p:spPr>
      </p:pic>
      <p:pic>
        <p:nvPicPr>
          <p:cNvPr id="11" name="Picture 1">
            <a:extLst>
              <a:ext uri="{FF2B5EF4-FFF2-40B4-BE49-F238E27FC236}">
                <a16:creationId xmlns:a16="http://schemas.microsoft.com/office/drawing/2014/main" id="{3F8C5BBD-A9C1-49C2-5722-B799FB6DC37B}"/>
              </a:ext>
            </a:extLst>
          </p:cNvPr>
          <p:cNvPicPr>
            <a:picLocks noChangeAspect="1"/>
          </p:cNvPicPr>
          <p:nvPr/>
        </p:nvPicPr>
        <p:blipFill>
          <a:blip r:embed="rId5"/>
          <a:stretch>
            <a:fillRect/>
          </a:stretch>
        </p:blipFill>
        <p:spPr>
          <a:xfrm>
            <a:off x="5342125" y="3580296"/>
            <a:ext cx="1946803" cy="1275752"/>
          </a:xfrm>
          <a:prstGeom prst="rect">
            <a:avLst/>
          </a:prstGeom>
          <a:noFill/>
          <a:ln w="9528" cap="flat">
            <a:solidFill>
              <a:srgbClr val="000000"/>
            </a:solidFill>
            <a:prstDash val="solid"/>
            <a:miter/>
          </a:ln>
        </p:spPr>
      </p:pic>
      <p:sp>
        <p:nvSpPr>
          <p:cNvPr id="12" name="TextBox 3">
            <a:extLst>
              <a:ext uri="{FF2B5EF4-FFF2-40B4-BE49-F238E27FC236}">
                <a16:creationId xmlns:a16="http://schemas.microsoft.com/office/drawing/2014/main" id="{3FD75B20-7E17-A91E-3608-AF5FAB8955E3}"/>
              </a:ext>
            </a:extLst>
          </p:cNvPr>
          <p:cNvSpPr txBox="1"/>
          <p:nvPr/>
        </p:nvSpPr>
        <p:spPr>
          <a:xfrm>
            <a:off x="417871" y="944840"/>
            <a:ext cx="4430569" cy="175432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1" i="0" u="none" strike="noStrike" kern="1200" cap="none" spc="0" baseline="0">
                <a:solidFill>
                  <a:srgbClr val="000000"/>
                </a:solidFill>
                <a:uFillTx/>
                <a:latin typeface="Calibri"/>
              </a:rPr>
              <a:t>Oficiali Europos Sąjungos interneto svetainė</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6"/>
              </a:rPr>
              <a:t>europa.eu</a:t>
            </a: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3" name="TextBox 5">
            <a:extLst>
              <a:ext uri="{FF2B5EF4-FFF2-40B4-BE49-F238E27FC236}">
                <a16:creationId xmlns:a16="http://schemas.microsoft.com/office/drawing/2014/main" id="{E02F18AB-3E03-6FD2-0836-B7685193729A}"/>
              </a:ext>
            </a:extLst>
          </p:cNvPr>
          <p:cNvSpPr txBox="1"/>
          <p:nvPr/>
        </p:nvSpPr>
        <p:spPr>
          <a:xfrm>
            <a:off x="5240554" y="4987503"/>
            <a:ext cx="3063239"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1" i="0" u="none" strike="noStrike" kern="1200" cap="none" spc="0" baseline="0">
                <a:solidFill>
                  <a:srgbClr val="000000"/>
                </a:solidFill>
                <a:uFillTx/>
                <a:latin typeface="Calibri"/>
              </a:rPr>
              <a:t>Leidinių biuras</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cs typeface="Arial" pitchFamily="34"/>
                <a:hlinkClick r:id="rId7"/>
              </a:rPr>
              <a:t>publications.europa.eu</a:t>
            </a:r>
            <a:endParaRPr lang="en-US" sz="1800" b="1"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sp>
        <p:nvSpPr>
          <p:cNvPr id="14" name="TextBox 10">
            <a:extLst>
              <a:ext uri="{FF2B5EF4-FFF2-40B4-BE49-F238E27FC236}">
                <a16:creationId xmlns:a16="http://schemas.microsoft.com/office/drawing/2014/main" id="{47F97A1D-7E20-B4A2-BA7F-E3C560016AA5}"/>
              </a:ext>
            </a:extLst>
          </p:cNvPr>
          <p:cNvSpPr txBox="1"/>
          <p:nvPr/>
        </p:nvSpPr>
        <p:spPr>
          <a:xfrm>
            <a:off x="394115" y="4401016"/>
            <a:ext cx="4249344" cy="203132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1" i="0" u="none" strike="noStrike" kern="1200" cap="none" spc="0" baseline="0">
                <a:solidFill>
                  <a:srgbClr val="000000"/>
                </a:solidFill>
                <a:uFillTx/>
                <a:latin typeface="Calibri"/>
              </a:rPr>
              <a:t>Mokymosi kampelio naujienlaiškis</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8"/>
              </a:rPr>
              <a:t>ec.europa.eu/newsroom/comm/user-subscriptions/1595/create</a:t>
            </a: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pic>
        <p:nvPicPr>
          <p:cNvPr id="15" name="Picture 16">
            <a:extLst>
              <a:ext uri="{FF2B5EF4-FFF2-40B4-BE49-F238E27FC236}">
                <a16:creationId xmlns:a16="http://schemas.microsoft.com/office/drawing/2014/main" id="{9BB819CA-EB3F-D716-C167-06108668536D}"/>
              </a:ext>
            </a:extLst>
          </p:cNvPr>
          <p:cNvPicPr>
            <a:picLocks noChangeAspect="1"/>
          </p:cNvPicPr>
          <p:nvPr/>
        </p:nvPicPr>
        <p:blipFill>
          <a:blip r:embed="rId9"/>
          <a:stretch>
            <a:fillRect/>
          </a:stretch>
        </p:blipFill>
        <p:spPr>
          <a:xfrm flipH="1">
            <a:off x="538060" y="1692334"/>
            <a:ext cx="1478511" cy="878070"/>
          </a:xfrm>
          <a:prstGeom prst="rect">
            <a:avLst/>
          </a:prstGeom>
          <a:noFill/>
          <a:ln w="9528" cap="flat">
            <a:solidFill>
              <a:srgbClr val="000000"/>
            </a:solidFill>
            <a:prstDash val="solid"/>
            <a:miter/>
          </a:ln>
        </p:spPr>
      </p:pic>
      <p:sp>
        <p:nvSpPr>
          <p:cNvPr id="16" name="Rectangle 2">
            <a:extLst>
              <a:ext uri="{FF2B5EF4-FFF2-40B4-BE49-F238E27FC236}">
                <a16:creationId xmlns:a16="http://schemas.microsoft.com/office/drawing/2014/main" id="{7B9B0425-CC6D-670A-C563-D6B088840E76}"/>
              </a:ext>
            </a:extLst>
          </p:cNvPr>
          <p:cNvSpPr/>
          <p:nvPr/>
        </p:nvSpPr>
        <p:spPr>
          <a:xfrm>
            <a:off x="431304" y="2768071"/>
            <a:ext cx="3702798" cy="92333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1" i="0" u="none" strike="noStrike" kern="1200" cap="none" spc="0" baseline="0">
                <a:solidFill>
                  <a:srgbClr val="000000"/>
                </a:solidFill>
                <a:uFillTx/>
                <a:latin typeface="Calibri"/>
              </a:rPr>
              <a:t>Mokymosi kampelis</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hlinkClick r:id="rId10"/>
              </a:rPr>
              <a:t>europa.eu/learning-corner/home_lt</a:t>
            </a:r>
            <a:endParaRPr lang="en-GB" sz="18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p:txBody>
      </p:sp>
      <p:pic>
        <p:nvPicPr>
          <p:cNvPr id="17" name="Picture 14">
            <a:extLst>
              <a:ext uri="{FF2B5EF4-FFF2-40B4-BE49-F238E27FC236}">
                <a16:creationId xmlns:a16="http://schemas.microsoft.com/office/drawing/2014/main" id="{A2AF1CF7-F21A-AB2B-8F8E-DF095468A115}"/>
              </a:ext>
            </a:extLst>
          </p:cNvPr>
          <p:cNvPicPr>
            <a:picLocks noChangeAspect="1"/>
          </p:cNvPicPr>
          <p:nvPr/>
        </p:nvPicPr>
        <p:blipFill>
          <a:blip r:embed="rId11"/>
          <a:stretch>
            <a:fillRect/>
          </a:stretch>
        </p:blipFill>
        <p:spPr>
          <a:xfrm>
            <a:off x="538060" y="3727716"/>
            <a:ext cx="3635773" cy="1128333"/>
          </a:xfrm>
          <a:prstGeom prst="rect">
            <a:avLst/>
          </a:prstGeom>
          <a:noFill/>
          <a:ln w="9528" cap="flat">
            <a:solidFill>
              <a:srgbClr val="000000"/>
            </a:solidFill>
            <a:prstDash val="solid"/>
            <a:miter/>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9">
    <p:bg>
      <p:bgPr>
        <a:blipFill>
          <a:blip r:embed="rId3"/>
          <a:stretch>
            <a:fillRect/>
          </a:stretch>
        </a:blipFill>
        <a:effectLst/>
      </p:bgPr>
    </p:bg>
    <p:spTree>
      <p:nvGrpSpPr>
        <p:cNvPr id="1" name=""/>
        <p:cNvGrpSpPr/>
        <p:nvPr/>
      </p:nvGrpSpPr>
      <p:grpSpPr>
        <a:xfrm>
          <a:off x="0" y="0"/>
          <a:ext cx="0" cy="0"/>
          <a:chOff x="0" y="0"/>
          <a:chExt cx="0" cy="0"/>
        </a:xfrm>
      </p:grpSpPr>
      <p:sp>
        <p:nvSpPr>
          <p:cNvPr id="2" name="Larme 7">
            <a:extLst>
              <a:ext uri="{FF2B5EF4-FFF2-40B4-BE49-F238E27FC236}">
                <a16:creationId xmlns:a16="http://schemas.microsoft.com/office/drawing/2014/main" id="{84796577-DDB7-68D5-65A3-B8AC50394E4C}"/>
              </a:ext>
            </a:extLst>
          </p:cNvPr>
          <p:cNvSpPr/>
          <p:nvPr/>
        </p:nvSpPr>
        <p:spPr>
          <a:xfrm rot="5400013">
            <a:off x="1820497" y="399227"/>
            <a:ext cx="5584853" cy="5618247"/>
          </a:xfrm>
          <a:custGeom>
            <a:avLst/>
            <a:gdLst>
              <a:gd name="f0" fmla="val 10800000"/>
              <a:gd name="f1" fmla="val 5400000"/>
              <a:gd name="f2" fmla="val 180"/>
              <a:gd name="f3" fmla="val w"/>
              <a:gd name="f4" fmla="val h"/>
              <a:gd name="f5" fmla="val ss"/>
              <a:gd name="f6" fmla="val 0"/>
              <a:gd name="f7" fmla="*/ 5419351 1 1725033"/>
              <a:gd name="f8" fmla="sqrt 2"/>
              <a:gd name="f9" fmla="val 99308"/>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3">
            <a:extLst>
              <a:ext uri="{FF2B5EF4-FFF2-40B4-BE49-F238E27FC236}">
                <a16:creationId xmlns:a16="http://schemas.microsoft.com/office/drawing/2014/main" id="{C7C15349-2850-C362-3D22-43D3739ECF27}"/>
              </a:ext>
            </a:extLst>
          </p:cNvPr>
          <p:cNvSpPr txBox="1"/>
          <p:nvPr/>
        </p:nvSpPr>
        <p:spPr>
          <a:xfrm>
            <a:off x="2328574" y="1473701"/>
            <a:ext cx="4568799" cy="286231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6000" b="1" i="0" u="none" strike="noStrike" kern="1200" cap="none" spc="0" baseline="0">
                <a:solidFill>
                  <a:srgbClr val="FFFFFF"/>
                </a:solidFill>
                <a:uFillTx/>
                <a:latin typeface="Calibri"/>
              </a:rPr>
              <a:t>AR JAUČIATĖS ESĄS EUROPIETIS? </a:t>
            </a:r>
            <a:endParaRPr lang="fr-FR" sz="6000" b="0" i="0" u="none" strike="noStrike" kern="1200" cap="none" spc="0" baseline="0">
              <a:solidFill>
                <a:srgbClr val="FFFFFF"/>
              </a:solidFill>
              <a:uFillTx/>
              <a:latin typeface="Calibri"/>
            </a:endParaRPr>
          </a:p>
        </p:txBody>
      </p:sp>
      <p:sp>
        <p:nvSpPr>
          <p:cNvPr id="4" name="TextBox 3">
            <a:extLst>
              <a:ext uri="{FF2B5EF4-FFF2-40B4-BE49-F238E27FC236}">
                <a16:creationId xmlns:a16="http://schemas.microsoft.com/office/drawing/2014/main" id="{946AC17E-F25D-F3C8-DB05-DD41B1DA0381}"/>
              </a:ext>
            </a:extLst>
          </p:cNvPr>
          <p:cNvSpPr txBox="1"/>
          <p:nvPr/>
        </p:nvSpPr>
        <p:spPr>
          <a:xfrm>
            <a:off x="8331372" y="669951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5" name="TextBox 1">
            <a:extLst>
              <a:ext uri="{FF2B5EF4-FFF2-40B4-BE49-F238E27FC236}">
                <a16:creationId xmlns:a16="http://schemas.microsoft.com/office/drawing/2014/main" id="{C381B6B1-3FFB-107B-DDAD-D2BFB03540EC}"/>
              </a:ext>
            </a:extLst>
          </p:cNvPr>
          <p:cNvSpPr txBox="1"/>
          <p:nvPr/>
        </p:nvSpPr>
        <p:spPr>
          <a:xfrm>
            <a:off x="2544473" y="4336020"/>
            <a:ext cx="4137010"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800" b="0" i="1" u="none" strike="noStrike" kern="1200" cap="none" spc="0" baseline="0">
                <a:solidFill>
                  <a:srgbClr val="FFFFFF"/>
                </a:solidFill>
                <a:uFillTx/>
                <a:latin typeface="Calibri"/>
              </a:rPr>
              <a:t>KAS PADEDA JUMS JAUSTIS EUROPIEČIAIS? </a:t>
            </a:r>
            <a:endParaRPr lang="fr-BE" sz="1800" b="0" i="1"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1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1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1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name="Slide88">
    <p:bg>
      <p:bgPr>
        <a:solidFill>
          <a:srgbClr val="E2F0D9"/>
        </a:solidFill>
        <a:effectLst/>
      </p:bgPr>
    </p:bg>
    <p:spTree>
      <p:nvGrpSpPr>
        <p:cNvPr id="1" name=""/>
        <p:cNvGrpSpPr/>
        <p:nvPr/>
      </p:nvGrpSpPr>
      <p:grpSpPr>
        <a:xfrm>
          <a:off x="0" y="0"/>
          <a:ext cx="0" cy="0"/>
          <a:chOff x="0" y="0"/>
          <a:chExt cx="0" cy="0"/>
        </a:xfrm>
      </p:grpSpPr>
      <p:sp>
        <p:nvSpPr>
          <p:cNvPr id="2" name="Larme 5">
            <a:extLst>
              <a:ext uri="{FF2B5EF4-FFF2-40B4-BE49-F238E27FC236}">
                <a16:creationId xmlns:a16="http://schemas.microsoft.com/office/drawing/2014/main" id="{2C1C809C-FD9D-CE39-DA1A-C0F1AB46509C}"/>
              </a:ext>
            </a:extLst>
          </p:cNvPr>
          <p:cNvSpPr/>
          <p:nvPr/>
        </p:nvSpPr>
        <p:spPr>
          <a:xfrm rot="5400013">
            <a:off x="151054" y="89963"/>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00B050"/>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6699"/>
              </a:solidFill>
              <a:uFillTx/>
              <a:latin typeface="Calibri"/>
            </a:endParaRPr>
          </a:p>
        </p:txBody>
      </p:sp>
      <p:sp>
        <p:nvSpPr>
          <p:cNvPr id="3" name="ZoneTexte 7">
            <a:extLst>
              <a:ext uri="{FF2B5EF4-FFF2-40B4-BE49-F238E27FC236}">
                <a16:creationId xmlns:a16="http://schemas.microsoft.com/office/drawing/2014/main" id="{E414A41E-B4E7-960D-68F5-F32C97A3ACCE}"/>
              </a:ext>
            </a:extLst>
          </p:cNvPr>
          <p:cNvSpPr txBox="1"/>
          <p:nvPr/>
        </p:nvSpPr>
        <p:spPr>
          <a:xfrm>
            <a:off x="756967" y="188073"/>
            <a:ext cx="5881018"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3200" b="1" i="0" u="none" strike="noStrike" kern="1200" cap="none" spc="0" baseline="0">
                <a:solidFill>
                  <a:srgbClr val="00B050"/>
                </a:solidFill>
                <a:uFillTx/>
                <a:latin typeface="Calibri"/>
              </a:rPr>
              <a:t>PALAIKYKIME RYŠĮ!</a:t>
            </a:r>
            <a:endParaRPr lang="en-GB" sz="2400" b="1" i="0" u="none" strike="noStrike" kern="1200" cap="none" spc="0" baseline="0">
              <a:solidFill>
                <a:srgbClr val="00B050"/>
              </a:solidFill>
              <a:uFillTx/>
              <a:latin typeface="Calibri"/>
            </a:endParaRPr>
          </a:p>
        </p:txBody>
      </p:sp>
      <p:sp>
        <p:nvSpPr>
          <p:cNvPr id="4" name="Rectangle 9">
            <a:extLst>
              <a:ext uri="{FF2B5EF4-FFF2-40B4-BE49-F238E27FC236}">
                <a16:creationId xmlns:a16="http://schemas.microsoft.com/office/drawing/2014/main" id="{1EE82EF3-C67E-F5CD-E8D8-1103A1840484}"/>
              </a:ext>
            </a:extLst>
          </p:cNvPr>
          <p:cNvSpPr/>
          <p:nvPr/>
        </p:nvSpPr>
        <p:spPr>
          <a:xfrm rot="16200004">
            <a:off x="8279334" y="5993279"/>
            <a:ext cx="1483111" cy="246220"/>
          </a:xfrm>
          <a:prstGeom prst="rect">
            <a:avLst/>
          </a:prstGeom>
          <a:solidFill>
            <a:srgbClr val="FFFFFF"/>
          </a:solidFill>
          <a:ln w="9528" cap="flat">
            <a:solidFill>
              <a:srgbClr val="FFFFFF"/>
            </a:solidFill>
            <a:prstDash val="solid"/>
            <a:miter/>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00B050"/>
                </a:solidFill>
                <a:uFillTx/>
                <a:latin typeface="Arial"/>
                <a:ea typeface="Arial"/>
                <a:cs typeface="Arial"/>
              </a:rPr>
              <a:t>PALAIKYKIME RYŠĮ!</a:t>
            </a:r>
          </a:p>
        </p:txBody>
      </p:sp>
      <p:cxnSp>
        <p:nvCxnSpPr>
          <p:cNvPr id="5" name="Straight Connector 14">
            <a:extLst>
              <a:ext uri="{FF2B5EF4-FFF2-40B4-BE49-F238E27FC236}">
                <a16:creationId xmlns:a16="http://schemas.microsoft.com/office/drawing/2014/main" id="{D5AE82AF-DC6D-EF76-6F79-6B82463F2B86}"/>
              </a:ext>
            </a:extLst>
          </p:cNvPr>
          <p:cNvCxnSpPr/>
          <p:nvPr/>
        </p:nvCxnSpPr>
        <p:spPr>
          <a:xfrm>
            <a:off x="8897779" y="5372593"/>
            <a:ext cx="257212" cy="2295"/>
          </a:xfrm>
          <a:prstGeom prst="straightConnector1">
            <a:avLst/>
          </a:prstGeom>
          <a:noFill/>
          <a:ln w="6345" cap="flat">
            <a:solidFill>
              <a:srgbClr val="00B050"/>
            </a:solidFill>
            <a:prstDash val="solid"/>
            <a:miter/>
          </a:ln>
        </p:spPr>
      </p:cxnSp>
      <p:cxnSp>
        <p:nvCxnSpPr>
          <p:cNvPr id="6" name="Straight Connector 11">
            <a:extLst>
              <a:ext uri="{FF2B5EF4-FFF2-40B4-BE49-F238E27FC236}">
                <a16:creationId xmlns:a16="http://schemas.microsoft.com/office/drawing/2014/main" id="{85541BBF-E2C9-EEE8-8FB8-995CDA8B50C4}"/>
              </a:ext>
            </a:extLst>
          </p:cNvPr>
          <p:cNvCxnSpPr/>
          <p:nvPr/>
        </p:nvCxnSpPr>
        <p:spPr>
          <a:xfrm>
            <a:off x="4427981" y="1172224"/>
            <a:ext cx="41953" cy="5242346"/>
          </a:xfrm>
          <a:prstGeom prst="straightConnector1">
            <a:avLst/>
          </a:prstGeom>
          <a:noFill/>
          <a:ln w="9528" cap="flat">
            <a:solidFill>
              <a:srgbClr val="000000"/>
            </a:solidFill>
            <a:prstDash val="solid"/>
            <a:round/>
          </a:ln>
        </p:spPr>
      </p:cxnSp>
      <p:sp>
        <p:nvSpPr>
          <p:cNvPr id="7" name="TextBox 22">
            <a:extLst>
              <a:ext uri="{FF2B5EF4-FFF2-40B4-BE49-F238E27FC236}">
                <a16:creationId xmlns:a16="http://schemas.microsoft.com/office/drawing/2014/main" id="{CA9B57B8-2D26-CA00-6A23-05A94CF2F5A5}"/>
              </a:ext>
            </a:extLst>
          </p:cNvPr>
          <p:cNvSpPr txBox="1"/>
          <p:nvPr/>
        </p:nvSpPr>
        <p:spPr>
          <a:xfrm>
            <a:off x="145764" y="4236113"/>
            <a:ext cx="3551712" cy="113877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a:rPr>
              <a:t>Nemokama telefono linija </a:t>
            </a:r>
            <a:r>
              <a:rPr lang="en-US" sz="1800" b="1" i="0" u="none" strike="noStrike" kern="1200" cap="none" spc="0" baseline="0">
                <a:solidFill>
                  <a:srgbClr val="000000"/>
                </a:solidFill>
                <a:uFillTx/>
                <a:latin typeface="Calibri"/>
                <a:cs typeface="Arial" pitchFamily="34"/>
              </a:rPr>
              <a:t>00 800 6 7 8 9 10 11</a:t>
            </a:r>
          </a:p>
          <a:p>
            <a:pPr marL="0" marR="0" lvl="0" indent="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Calibri"/>
              <a:cs typeface="Arial"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600" b="1" i="0" u="none" strike="noStrike" kern="1200" cap="none" spc="0" baseline="0">
              <a:solidFill>
                <a:srgbClr val="000000"/>
              </a:solidFill>
              <a:uFillTx/>
              <a:latin typeface="Calibri"/>
              <a:cs typeface="Arial" pitchFamily="34"/>
            </a:endParaRPr>
          </a:p>
        </p:txBody>
      </p:sp>
      <p:sp>
        <p:nvSpPr>
          <p:cNvPr id="8" name="TextBox 2">
            <a:extLst>
              <a:ext uri="{FF2B5EF4-FFF2-40B4-BE49-F238E27FC236}">
                <a16:creationId xmlns:a16="http://schemas.microsoft.com/office/drawing/2014/main" id="{F3B276AF-9EF7-F47D-9C0E-E64387ABB019}"/>
              </a:ext>
            </a:extLst>
          </p:cNvPr>
          <p:cNvSpPr txBox="1"/>
          <p:nvPr/>
        </p:nvSpPr>
        <p:spPr>
          <a:xfrm>
            <a:off x="1043403" y="964582"/>
            <a:ext cx="2132179"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rPr>
              <a:t>Asmeniškai:</a:t>
            </a:r>
            <a:endParaRPr lang="en-GB" sz="1800" b="0" i="0" u="none" strike="noStrike" kern="1200" cap="none" spc="0" baseline="0">
              <a:solidFill>
                <a:srgbClr val="000000"/>
              </a:solidFill>
              <a:uFillTx/>
              <a:latin typeface="Calibri"/>
            </a:endParaRPr>
          </a:p>
        </p:txBody>
      </p:sp>
      <p:sp>
        <p:nvSpPr>
          <p:cNvPr id="9" name="TextBox 28">
            <a:extLst>
              <a:ext uri="{FF2B5EF4-FFF2-40B4-BE49-F238E27FC236}">
                <a16:creationId xmlns:a16="http://schemas.microsoft.com/office/drawing/2014/main" id="{35F93DC9-F51E-4DBB-C508-AD7BF1C4C1F3}"/>
              </a:ext>
            </a:extLst>
          </p:cNvPr>
          <p:cNvSpPr txBox="1"/>
          <p:nvPr/>
        </p:nvSpPr>
        <p:spPr>
          <a:xfrm>
            <a:off x="4543388" y="967499"/>
            <a:ext cx="4507982"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2400" b="0" i="0" u="none" strike="noStrike" kern="1200" cap="none" spc="0" baseline="0">
                <a:solidFill>
                  <a:srgbClr val="000000"/>
                </a:solidFill>
                <a:uFillTx/>
                <a:latin typeface="Calibri"/>
              </a:rPr>
              <a:t>Per socialinius tinklus:</a:t>
            </a:r>
            <a:endParaRPr lang="fr-BE" sz="1800" b="1" i="0" u="none" strike="noStrike" kern="1200" cap="none" spc="0" baseline="0">
              <a:solidFill>
                <a:srgbClr val="000000"/>
              </a:solidFill>
              <a:uFillTx/>
              <a:latin typeface="Calibri"/>
            </a:endParaRPr>
          </a:p>
        </p:txBody>
      </p:sp>
      <p:pic>
        <p:nvPicPr>
          <p:cNvPr id="10" name="Picture 29">
            <a:extLst>
              <a:ext uri="{FF2B5EF4-FFF2-40B4-BE49-F238E27FC236}">
                <a16:creationId xmlns:a16="http://schemas.microsoft.com/office/drawing/2014/main" id="{9A97826C-2449-C195-F420-91D7106B3A31}"/>
              </a:ext>
            </a:extLst>
          </p:cNvPr>
          <p:cNvPicPr>
            <a:picLocks noChangeAspect="1"/>
          </p:cNvPicPr>
          <p:nvPr/>
        </p:nvPicPr>
        <p:blipFill>
          <a:blip r:embed="rId3"/>
          <a:stretch>
            <a:fillRect/>
          </a:stretch>
        </p:blipFill>
        <p:spPr>
          <a:xfrm>
            <a:off x="5723915" y="1580229"/>
            <a:ext cx="2764542" cy="2728523"/>
          </a:xfrm>
          <a:prstGeom prst="rect">
            <a:avLst/>
          </a:prstGeom>
          <a:solidFill>
            <a:srgbClr val="FFFFFF"/>
          </a:solidFill>
          <a:ln w="9528" cap="flat">
            <a:solidFill>
              <a:srgbClr val="000000"/>
            </a:solidFill>
            <a:prstDash val="solid"/>
            <a:miter/>
          </a:ln>
        </p:spPr>
      </p:pic>
      <p:sp>
        <p:nvSpPr>
          <p:cNvPr id="11" name="TextBox 3">
            <a:extLst>
              <a:ext uri="{FF2B5EF4-FFF2-40B4-BE49-F238E27FC236}">
                <a16:creationId xmlns:a16="http://schemas.microsoft.com/office/drawing/2014/main" id="{6B2E5586-1A94-BA18-395C-97466276F74A}"/>
              </a:ext>
            </a:extLst>
          </p:cNvPr>
          <p:cNvSpPr txBox="1"/>
          <p:nvPr/>
        </p:nvSpPr>
        <p:spPr>
          <a:xfrm>
            <a:off x="169648" y="3473851"/>
            <a:ext cx="4483467"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1" i="0" u="sng" strike="noStrike" kern="1200" cap="none" spc="0" baseline="0">
                <a:solidFill>
                  <a:srgbClr val="000000"/>
                </a:solidFill>
                <a:uFillTx/>
                <a:latin typeface="Calibri"/>
                <a:hlinkClick r:id="rId4"/>
              </a:rPr>
              <a:t>europa.eu/european-union/contact_lt</a:t>
            </a:r>
            <a:endParaRPr lang="en-US" sz="1800" b="0" i="0" u="none" strike="noStrike" kern="1200" cap="none" spc="0" baseline="0">
              <a:solidFill>
                <a:srgbClr val="000000"/>
              </a:solidFill>
              <a:uFillTx/>
              <a:latin typeface="Calibri"/>
            </a:endParaRPr>
          </a:p>
        </p:txBody>
      </p:sp>
      <p:sp>
        <p:nvSpPr>
          <p:cNvPr id="12" name="TextBox 15">
            <a:extLst>
              <a:ext uri="{FF2B5EF4-FFF2-40B4-BE49-F238E27FC236}">
                <a16:creationId xmlns:a16="http://schemas.microsoft.com/office/drawing/2014/main" id="{FEF46426-930C-B6F2-029C-49281F144BD6}"/>
              </a:ext>
            </a:extLst>
          </p:cNvPr>
          <p:cNvSpPr txBox="1"/>
          <p:nvPr/>
        </p:nvSpPr>
        <p:spPr>
          <a:xfrm>
            <a:off x="7676762" y="1590607"/>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3" name="Rectangle 1">
            <a:extLst>
              <a:ext uri="{FF2B5EF4-FFF2-40B4-BE49-F238E27FC236}">
                <a16:creationId xmlns:a16="http://schemas.microsoft.com/office/drawing/2014/main" id="{23051812-31C2-6579-C673-9F57E91F2C56}"/>
              </a:ext>
            </a:extLst>
          </p:cNvPr>
          <p:cNvSpPr/>
          <p:nvPr/>
        </p:nvSpPr>
        <p:spPr>
          <a:xfrm>
            <a:off x="223973" y="1428338"/>
            <a:ext cx="4007074" cy="64633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cs typeface="Arial" pitchFamily="34"/>
              </a:rPr>
              <a:t>&gt; </a:t>
            </a:r>
            <a:r>
              <a:rPr lang="lt-LT" sz="1800" b="0" i="0" u="none" strike="noStrike" kern="1200" cap="none" spc="0" baseline="0">
                <a:solidFill>
                  <a:srgbClr val="000000"/>
                </a:solidFill>
                <a:uFillTx/>
                <a:latin typeface="Calibri"/>
              </a:rPr>
              <a:t>Turite klausimų apie ES? Jums padės </a:t>
            </a:r>
            <a:r>
              <a:rPr lang="lt-LT" sz="1800" b="1" i="0" u="none" strike="noStrike" kern="1200" cap="none" spc="0" baseline="0">
                <a:solidFill>
                  <a:srgbClr val="000000"/>
                </a:solidFill>
                <a:uFillTx/>
                <a:latin typeface="Calibri"/>
              </a:rPr>
              <a:t>„Europe Direct“</a:t>
            </a:r>
            <a:r>
              <a:rPr lang="lt-LT" sz="1800" b="0" i="0" u="none" strike="noStrike" kern="1200" cap="none" spc="0" baseline="0">
                <a:solidFill>
                  <a:srgbClr val="000000"/>
                </a:solidFill>
                <a:uFillTx/>
                <a:latin typeface="Calibri"/>
              </a:rPr>
              <a:t>.</a:t>
            </a:r>
            <a:endParaRPr lang="en-US" sz="1800" b="0" i="0" u="none" strike="noStrike" kern="1200" cap="none" spc="0" baseline="0">
              <a:solidFill>
                <a:srgbClr val="000000"/>
              </a:solidFill>
              <a:uFillTx/>
              <a:latin typeface="Calibri"/>
            </a:endParaRPr>
          </a:p>
        </p:txBody>
      </p:sp>
      <p:sp>
        <p:nvSpPr>
          <p:cNvPr id="14" name="Rectangle 4">
            <a:extLst>
              <a:ext uri="{FF2B5EF4-FFF2-40B4-BE49-F238E27FC236}">
                <a16:creationId xmlns:a16="http://schemas.microsoft.com/office/drawing/2014/main" id="{C649F66F-CBCC-1C7D-31EF-9BDB96872C4B}"/>
              </a:ext>
            </a:extLst>
          </p:cNvPr>
          <p:cNvSpPr/>
          <p:nvPr/>
        </p:nvSpPr>
        <p:spPr>
          <a:xfrm>
            <a:off x="169648" y="4840915"/>
            <a:ext cx="4115723" cy="1477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000000"/>
                </a:solidFill>
                <a:uFillTx/>
                <a:latin typeface="Calibri"/>
              </a:rPr>
              <a:t>&gt;</a:t>
            </a:r>
            <a:r>
              <a:rPr lang="en-US" sz="1800" b="0" i="0" u="none" strike="noStrike" kern="1200" cap="none" spc="0" baseline="0">
                <a:solidFill>
                  <a:srgbClr val="000000"/>
                </a:solidFill>
                <a:uFillTx/>
                <a:latin typeface="Calibri"/>
              </a:rPr>
              <a:t> </a:t>
            </a:r>
            <a:r>
              <a:rPr lang="lt-LT" sz="1800" b="0" i="0" u="none" strike="noStrike" kern="1200" cap="none" spc="0" baseline="0">
                <a:solidFill>
                  <a:srgbClr val="000000"/>
                </a:solidFill>
                <a:uFillTx/>
                <a:latin typeface="Calibri"/>
              </a:rPr>
              <a:t>Apsilankykite artimiausiame „Europe Direct“ centre, užduokite klausimus ir diskutuokite apie ES.</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1" i="0" u="sng" strike="noStrike" kern="1200" cap="none" spc="0" baseline="0">
                <a:solidFill>
                  <a:srgbClr val="000000"/>
                </a:solidFill>
                <a:uFillTx/>
                <a:latin typeface="Calibri"/>
                <a:hlinkClick r:id="rId5"/>
              </a:rPr>
              <a:t>europa.eu/european-union/contact/meet-us_lt</a:t>
            </a:r>
            <a:endParaRPr lang="en-US" sz="1800" b="0" i="0" u="none" strike="noStrike" kern="1200" cap="none" spc="0" baseline="0">
              <a:solidFill>
                <a:srgbClr val="000000"/>
              </a:solidFill>
              <a:uFillTx/>
              <a:latin typeface="Calibri"/>
            </a:endParaRPr>
          </a:p>
        </p:txBody>
      </p:sp>
      <p:sp>
        <p:nvSpPr>
          <p:cNvPr id="15" name="Rectangle 18">
            <a:extLst>
              <a:ext uri="{FF2B5EF4-FFF2-40B4-BE49-F238E27FC236}">
                <a16:creationId xmlns:a16="http://schemas.microsoft.com/office/drawing/2014/main" id="{4D252B89-D785-46CD-5F7D-BE7DA64C6674}"/>
              </a:ext>
            </a:extLst>
          </p:cNvPr>
          <p:cNvSpPr/>
          <p:nvPr/>
        </p:nvSpPr>
        <p:spPr>
          <a:xfrm>
            <a:off x="4582991" y="4657587"/>
            <a:ext cx="4572000" cy="147733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a:rPr>
              <a:t>Jei norite rasti socialinių tinklų paskyrų ES klausimais, naudokitės šia </a:t>
            </a:r>
            <a:r>
              <a:rPr lang="lt-LT" sz="1800" b="1" i="0" u="none" strike="noStrike" kern="1200" cap="none" spc="0" baseline="0">
                <a:solidFill>
                  <a:srgbClr val="000000"/>
                </a:solidFill>
                <a:uFillTx/>
                <a:latin typeface="Calibri"/>
              </a:rPr>
              <a:t>paieškos priemone</a:t>
            </a:r>
            <a:r>
              <a:rPr lang="lt-LT" sz="1800" b="0" i="0" u="none" strike="noStrike" kern="1200" cap="none" spc="0" baseline="0">
                <a:solidFill>
                  <a:srgbClr val="000000"/>
                </a:solidFill>
                <a:uFillTx/>
                <a:latin typeface="Calibri"/>
              </a:rPr>
              <a:t>:</a:t>
            </a: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1" i="0" u="sng" strike="noStrike" kern="1200" cap="none" spc="0" baseline="0">
                <a:solidFill>
                  <a:srgbClr val="000000"/>
                </a:solidFill>
                <a:uFillTx/>
                <a:latin typeface="Calibri"/>
                <a:hlinkClick r:id="rId6"/>
              </a:rPr>
              <a:t>europa.eu/european-union/contact/social-networks_lt</a:t>
            </a:r>
            <a:endParaRPr lang="en-US" sz="1800" b="0" i="0" u="none" strike="noStrike" kern="1200" cap="none" spc="0" baseline="0">
              <a:solidFill>
                <a:srgbClr val="000000"/>
              </a:solidFill>
              <a:uFillTx/>
              <a:latin typeface="Calibri"/>
            </a:endParaRPr>
          </a:p>
        </p:txBody>
      </p:sp>
      <p:pic>
        <p:nvPicPr>
          <p:cNvPr id="16" name="Picture 3" descr="image002">
            <a:extLst>
              <a:ext uri="{FF2B5EF4-FFF2-40B4-BE49-F238E27FC236}">
                <a16:creationId xmlns:a16="http://schemas.microsoft.com/office/drawing/2014/main" id="{23113F9A-A692-B2AD-0DE9-646A8FD3EC43}"/>
              </a:ext>
            </a:extLst>
          </p:cNvPr>
          <p:cNvPicPr>
            <a:picLocks noChangeAspect="1"/>
          </p:cNvPicPr>
          <p:nvPr/>
        </p:nvPicPr>
        <p:blipFill>
          <a:blip r:embed="rId7"/>
          <a:srcRect/>
          <a:stretch>
            <a:fillRect/>
          </a:stretch>
        </p:blipFill>
        <p:spPr>
          <a:xfrm>
            <a:off x="190204" y="2312096"/>
            <a:ext cx="3838578" cy="1314449"/>
          </a:xfrm>
          <a:prstGeom prst="rect">
            <a:avLst/>
          </a:prstGeom>
          <a:noFill/>
          <a:ln cap="flat">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17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D2164-1818-00CD-0292-F4B485D1CA13}"/>
              </a:ext>
            </a:extLst>
          </p:cNvPr>
          <p:cNvSpPr txBox="1">
            <a:spLocks noGrp="1"/>
          </p:cNvSpPr>
          <p:nvPr>
            <p:ph type="title"/>
          </p:nvPr>
        </p:nvSpPr>
        <p:spPr/>
        <p:txBody>
          <a:bodyPr/>
          <a:lstStyle/>
          <a:p>
            <a:pPr lvl="0"/>
            <a:r>
              <a:rPr lang="en-IE" b="1"/>
              <a:t>Ačiū!</a:t>
            </a:r>
            <a:endParaRPr lang="en-GB" b="1"/>
          </a:p>
        </p:txBody>
      </p:sp>
      <p:pic>
        <p:nvPicPr>
          <p:cNvPr id="3" name="Picture 5">
            <a:extLst>
              <a:ext uri="{FF2B5EF4-FFF2-40B4-BE49-F238E27FC236}">
                <a16:creationId xmlns:a16="http://schemas.microsoft.com/office/drawing/2014/main" id="{06241F77-B052-3D68-A1E9-076B306710A1}"/>
              </a:ext>
            </a:extLst>
          </p:cNvPr>
          <p:cNvPicPr>
            <a:picLocks noChangeAspect="1"/>
          </p:cNvPicPr>
          <p:nvPr/>
        </p:nvPicPr>
        <p:blipFill>
          <a:blip r:embed="rId3"/>
          <a:stretch>
            <a:fillRect/>
          </a:stretch>
        </p:blipFill>
        <p:spPr>
          <a:xfrm>
            <a:off x="6695767" y="1518397"/>
            <a:ext cx="1291507" cy="1291507"/>
          </a:xfrm>
          <a:prstGeom prst="rect">
            <a:avLst/>
          </a:prstGeom>
          <a:noFill/>
          <a:ln cap="flat">
            <a:noFill/>
          </a:ln>
        </p:spPr>
      </p:pic>
      <p:sp>
        <p:nvSpPr>
          <p:cNvPr id="4" name="Content Placeholder 2">
            <a:extLst>
              <a:ext uri="{FF2B5EF4-FFF2-40B4-BE49-F238E27FC236}">
                <a16:creationId xmlns:a16="http://schemas.microsoft.com/office/drawing/2014/main" id="{B53A6D50-4ABE-AC5C-1C97-9712AF51B7E5}"/>
              </a:ext>
            </a:extLst>
          </p:cNvPr>
          <p:cNvSpPr txBox="1"/>
          <p:nvPr/>
        </p:nvSpPr>
        <p:spPr>
          <a:xfrm>
            <a:off x="1024886" y="3535399"/>
            <a:ext cx="6978618" cy="1549697"/>
          </a:xfrm>
          <a:prstGeom prst="rect">
            <a:avLst/>
          </a:prstGeom>
          <a:noFill/>
          <a:ln cap="flat">
            <a:noFill/>
          </a:ln>
        </p:spPr>
        <p:txBody>
          <a:bodyPr vert="horz" wrap="square" lIns="68580" tIns="34290" rIns="68580" bIns="34290" anchor="t" anchorCtr="0" compatLnSpc="1">
            <a:noAutofit/>
          </a:bodyPr>
          <a:lstStyle/>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350" b="1" i="0" u="none" strike="noStrike" kern="1200" cap="none" spc="0" baseline="0">
              <a:solidFill>
                <a:srgbClr val="4D4D4D"/>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500" b="1" i="0" u="none" strike="noStrike" kern="1200" cap="none" spc="0" baseline="0">
              <a:solidFill>
                <a:srgbClr val="035DC1"/>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GB" sz="1500" b="1" i="0" u="none" strike="noStrike" kern="1200" cap="none" spc="0" baseline="0">
                <a:solidFill>
                  <a:srgbClr val="035DC1"/>
                </a:solidFill>
                <a:uFillTx/>
                <a:latin typeface="Arial"/>
                <a:hlinkClick r:id="rId4"/>
              </a:rPr>
              <a:t>europa.eu/learning-corner</a:t>
            </a:r>
            <a:endParaRPr lang="en-GB" sz="1500" b="1" i="0" u="none" strike="noStrike" kern="1200" cap="none" spc="0" baseline="0">
              <a:solidFill>
                <a:srgbClr val="035DC1"/>
              </a:solidFill>
              <a:uFillTx/>
              <a:latin typeface="Arial"/>
              <a:cs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GB" sz="1500" b="1" i="0" u="none" strike="noStrike" kern="1200" cap="none" spc="0" baseline="0">
                <a:solidFill>
                  <a:srgbClr val="4D4D4D"/>
                </a:solidFill>
                <a:uFillTx/>
                <a:latin typeface="Arial"/>
              </a:rPr>
              <a:t>✉ </a:t>
            </a:r>
            <a:r>
              <a:rPr lang="en-GB" sz="1500" b="1" i="0" u="none" strike="noStrike" kern="1200" cap="none" spc="0" baseline="0">
                <a:solidFill>
                  <a:srgbClr val="035DC1"/>
                </a:solidFill>
                <a:uFillTx/>
                <a:latin typeface="Arial"/>
                <a:hlinkClick r:id="rId5"/>
              </a:rPr>
              <a:t>COMM-A2@ec.europa.eu</a:t>
            </a:r>
            <a:endParaRPr lang="en-GB" sz="1500" b="1" i="0" u="none" strike="noStrike" kern="1200" cap="none" spc="0" baseline="0">
              <a:solidFill>
                <a:srgbClr val="035DC1"/>
              </a:solidFill>
              <a:uFillTx/>
              <a:latin typeface="Arial"/>
            </a:endParaRP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endParaRPr lang="en-GB" sz="1500" b="1" i="0" u="none" strike="noStrike" kern="1200" cap="none" spc="0" baseline="0">
              <a:solidFill>
                <a:srgbClr val="035DC1"/>
              </a:solidFill>
              <a:uFillTx/>
              <a:latin typeface="Arial"/>
            </a:endParaRPr>
          </a:p>
        </p:txBody>
      </p:sp>
      <p:pic>
        <p:nvPicPr>
          <p:cNvPr id="5" name="Picture 7">
            <a:extLst>
              <a:ext uri="{FF2B5EF4-FFF2-40B4-BE49-F238E27FC236}">
                <a16:creationId xmlns:a16="http://schemas.microsoft.com/office/drawing/2014/main" id="{B424E62D-91D3-5C97-385F-16CD6FD74E26}"/>
              </a:ext>
            </a:extLst>
          </p:cNvPr>
          <p:cNvPicPr>
            <a:picLocks noChangeAspect="1"/>
          </p:cNvPicPr>
          <p:nvPr/>
        </p:nvPicPr>
        <p:blipFill>
          <a:blip r:embed="rId6"/>
          <a:stretch>
            <a:fillRect/>
          </a:stretch>
        </p:blipFill>
        <p:spPr>
          <a:xfrm>
            <a:off x="1024886" y="3830128"/>
            <a:ext cx="512109" cy="562401"/>
          </a:xfrm>
          <a:prstGeom prst="rect">
            <a:avLst/>
          </a:prstGeom>
          <a:noFill/>
          <a:ln cap="flat">
            <a:noFill/>
          </a:ln>
        </p:spPr>
      </p:pic>
      <p:sp>
        <p:nvSpPr>
          <p:cNvPr id="6" name="Subtitle 2">
            <a:extLst>
              <a:ext uri="{FF2B5EF4-FFF2-40B4-BE49-F238E27FC236}">
                <a16:creationId xmlns:a16="http://schemas.microsoft.com/office/drawing/2014/main" id="{78F1D239-C8D8-5A47-B74F-E43266B132D9}"/>
              </a:ext>
            </a:extLst>
          </p:cNvPr>
          <p:cNvSpPr txBox="1"/>
          <p:nvPr/>
        </p:nvSpPr>
        <p:spPr>
          <a:xfrm>
            <a:off x="665326" y="4613705"/>
            <a:ext cx="6524143" cy="1390134"/>
          </a:xfrm>
          <a:prstGeom prst="rect">
            <a:avLst/>
          </a:prstGeom>
          <a:noFill/>
          <a:ln cap="flat">
            <a:noFill/>
          </a:ln>
        </p:spPr>
        <p:txBody>
          <a:bodyPr vert="horz" wrap="square" lIns="68580" tIns="34290" rIns="68580" bIns="34290" anchor="b" anchorCtr="0" compatLnSpc="1">
            <a:noAutofit/>
          </a:bodyPr>
          <a:lstStyle/>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US" sz="788" b="1" i="0" u="none" strike="noStrike" kern="1200" cap="none" spc="0" baseline="0">
                <a:solidFill>
                  <a:srgbClr val="7F7F7F"/>
                </a:solidFill>
                <a:uFillTx/>
                <a:latin typeface="Arial"/>
              </a:rPr>
              <a:t>	  © Europos Sąjunga, 2022</a:t>
            </a:r>
          </a:p>
          <a:p>
            <a:pPr marL="0" marR="0" lvl="0" indent="0" algn="l" defTabSz="685800" rtl="0" fontAlgn="auto" hangingPunct="1">
              <a:lnSpc>
                <a:spcPct val="100000"/>
              </a:lnSpc>
              <a:spcBef>
                <a:spcPts val="0"/>
              </a:spcBef>
              <a:spcAft>
                <a:spcPts val="1350"/>
              </a:spcAft>
              <a:buNone/>
              <a:tabLst/>
              <a:defRPr sz="1800" b="0" i="0" u="none" strike="noStrike" kern="0" cap="none" spc="0" baseline="0">
                <a:solidFill>
                  <a:srgbClr val="000000"/>
                </a:solidFill>
                <a:uFillTx/>
              </a:defRPr>
            </a:pPr>
            <a:r>
              <a:rPr lang="en-US" sz="788" b="0" i="0" u="none" strike="noStrike" kern="1200" cap="none" spc="0" baseline="0">
                <a:solidFill>
                  <a:srgbClr val="7F7F7F"/>
                </a:solidFill>
                <a:uFillTx/>
                <a:latin typeface="Arial"/>
              </a:rPr>
              <a:t>Jeigu nenurodyta kitaip, šį dokumentą leidžiama pakartotinai naudoti pagal „Creative Commons Attribution 4.0 International“ (CC BY 4.0) licenciją (</a:t>
            </a:r>
            <a:r>
              <a:rPr lang="en-US" sz="788" b="0" i="0" u="none" strike="noStrike" kern="1200" cap="none" spc="0" baseline="0">
                <a:solidFill>
                  <a:srgbClr val="7F7F7F"/>
                </a:solidFill>
                <a:uFillTx/>
                <a:latin typeface="Arial"/>
                <a:hlinkClick r:id="rId7"/>
              </a:rPr>
              <a:t>https://creativecommons.org/licenses/by/4.0/</a:t>
            </a:r>
            <a:r>
              <a:rPr lang="en-US" sz="788" b="0" i="0" u="none" strike="noStrike" kern="1200" cap="none" spc="0" baseline="0">
                <a:solidFill>
                  <a:srgbClr val="7F7F7F"/>
                </a:solidFill>
                <a:uFillTx/>
                <a:latin typeface="Arial"/>
              </a:rPr>
              <a:t>). </a:t>
            </a:r>
            <a:r>
              <a:rPr lang="lt-LT" sz="788" b="0" i="0" u="none" strike="noStrike" kern="1200" cap="none" spc="0" baseline="0">
                <a:solidFill>
                  <a:srgbClr val="7F7F7F"/>
                </a:solidFill>
                <a:uFillTx/>
                <a:latin typeface="Arial"/>
              </a:rPr>
              <a:t>Norint naudoti ar atgaminti elementus, kurių autorių teisės nepriklauso Europos Sąjungai, gali reikėti gauti tiesioginį atitinkamų teisių turėtojų leidimą.</a:t>
            </a:r>
            <a:endParaRPr lang="en-US" sz="788" b="0" i="0" u="none" strike="noStrike" kern="1200" cap="none" spc="0" baseline="0">
              <a:solidFill>
                <a:srgbClr val="7F7F7F"/>
              </a:solidFill>
              <a:uFillTx/>
              <a:latin typeface="Arial"/>
            </a:endParaRPr>
          </a:p>
        </p:txBody>
      </p:sp>
      <p:pic>
        <p:nvPicPr>
          <p:cNvPr id="7" name="Picture 9">
            <a:extLst>
              <a:ext uri="{FF2B5EF4-FFF2-40B4-BE49-F238E27FC236}">
                <a16:creationId xmlns:a16="http://schemas.microsoft.com/office/drawing/2014/main" id="{B2B6424D-083E-190E-CB58-8AB85DE876A9}"/>
              </a:ext>
            </a:extLst>
          </p:cNvPr>
          <p:cNvPicPr>
            <a:picLocks noChangeAspect="1"/>
          </p:cNvPicPr>
          <p:nvPr/>
        </p:nvPicPr>
        <p:blipFill>
          <a:blip r:embed="rId8"/>
          <a:stretch>
            <a:fillRect/>
          </a:stretch>
        </p:blipFill>
        <p:spPr>
          <a:xfrm>
            <a:off x="691002" y="5179518"/>
            <a:ext cx="767620" cy="268577"/>
          </a:xfrm>
          <a:prstGeom prst="rect">
            <a:avLst/>
          </a:prstGeom>
          <a:noFill/>
          <a:ln cap="flat">
            <a:noFill/>
          </a:ln>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name="Slide141">
    <p:bg>
      <p:bgPr>
        <a:blipFill>
          <a:blip r:embed="rId3"/>
          <a:stretch>
            <a:fillRect/>
          </a:stretch>
        </a:blip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7E152ED-4078-0725-2531-55B7494D7892}"/>
              </a:ext>
            </a:extLst>
          </p:cNvPr>
          <p:cNvSpPr txBox="1"/>
          <p:nvPr/>
        </p:nvSpPr>
        <p:spPr>
          <a:xfrm>
            <a:off x="511542" y="-1158105"/>
            <a:ext cx="6333564"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1" i="0" u="none" strike="noStrike" kern="1200" cap="none" spc="0" baseline="0">
                <a:solidFill>
                  <a:srgbClr val="000000"/>
                </a:solidFill>
                <a:uFillTx/>
                <a:latin typeface="Calibri"/>
                <a:ea typeface="Calibri"/>
                <a:cs typeface="Calibri"/>
              </a:rPr>
              <a:t>TABLE OF CONTENTS</a:t>
            </a:r>
          </a:p>
        </p:txBody>
      </p:sp>
      <p:sp>
        <p:nvSpPr>
          <p:cNvPr id="3" name="Rectangle 38">
            <a:extLst>
              <a:ext uri="{FF2B5EF4-FFF2-40B4-BE49-F238E27FC236}">
                <a16:creationId xmlns:a16="http://schemas.microsoft.com/office/drawing/2014/main" id="{05A38C57-57C5-0058-02D6-F5044B9DB2E6}"/>
              </a:ext>
            </a:extLst>
          </p:cNvPr>
          <p:cNvSpPr/>
          <p:nvPr/>
        </p:nvSpPr>
        <p:spPr>
          <a:xfrm>
            <a:off x="6741825" y="2888598"/>
            <a:ext cx="4572000" cy="584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600" b="1"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600" b="1" i="0" u="none" strike="noStrike" kern="1200" cap="none" spc="0" baseline="0">
              <a:solidFill>
                <a:srgbClr val="000000"/>
              </a:solidFill>
              <a:uFillTx/>
              <a:latin typeface="Calibri"/>
              <a:ea typeface="Calibri"/>
              <a:cs typeface="Calibri"/>
            </a:endParaRPr>
          </a:p>
        </p:txBody>
      </p:sp>
      <p:sp>
        <p:nvSpPr>
          <p:cNvPr id="4" name="TextBox 39">
            <a:extLst>
              <a:ext uri="{FF2B5EF4-FFF2-40B4-BE49-F238E27FC236}">
                <a16:creationId xmlns:a16="http://schemas.microsoft.com/office/drawing/2014/main" id="{12DC08F8-4CD2-C4A8-C51F-2D1181D1D7A0}"/>
              </a:ext>
            </a:extLst>
          </p:cNvPr>
          <p:cNvSpPr txBox="1"/>
          <p:nvPr/>
        </p:nvSpPr>
        <p:spPr>
          <a:xfrm>
            <a:off x="0" y="6646773"/>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99">
    <p:bg>
      <p:bgPr>
        <a:blipFill>
          <a:blip r:embed="rId3"/>
          <a:stretch>
            <a:fillRect/>
          </a:stretch>
        </a:blipFill>
        <a:effectLst/>
      </p:bgPr>
    </p:bg>
    <p:spTree>
      <p:nvGrpSpPr>
        <p:cNvPr id="1" name=""/>
        <p:cNvGrpSpPr/>
        <p:nvPr/>
      </p:nvGrpSpPr>
      <p:grpSpPr>
        <a:xfrm>
          <a:off x="0" y="0"/>
          <a:ext cx="0" cy="0"/>
          <a:chOff x="0" y="0"/>
          <a:chExt cx="0" cy="0"/>
        </a:xfrm>
      </p:grpSpPr>
      <p:sp>
        <p:nvSpPr>
          <p:cNvPr id="2" name="Larme 4">
            <a:extLst>
              <a:ext uri="{FF2B5EF4-FFF2-40B4-BE49-F238E27FC236}">
                <a16:creationId xmlns:a16="http://schemas.microsoft.com/office/drawing/2014/main" id="{C3C4635F-34C2-F36C-EAD5-F1C04A306DB8}"/>
              </a:ext>
            </a:extLst>
          </p:cNvPr>
          <p:cNvSpPr/>
          <p:nvPr/>
        </p:nvSpPr>
        <p:spPr>
          <a:xfrm rot="5400013">
            <a:off x="97165" y="63113"/>
            <a:ext cx="493007" cy="495952"/>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0">
            <a:extLst>
              <a:ext uri="{FF2B5EF4-FFF2-40B4-BE49-F238E27FC236}">
                <a16:creationId xmlns:a16="http://schemas.microsoft.com/office/drawing/2014/main" id="{EBF58FEB-BA43-7EEA-D639-96743D65ED4C}"/>
              </a:ext>
            </a:extLst>
          </p:cNvPr>
          <p:cNvSpPr txBox="1"/>
          <p:nvPr/>
        </p:nvSpPr>
        <p:spPr>
          <a:xfrm>
            <a:off x="616424" y="80256"/>
            <a:ext cx="4801313" cy="584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PAGRINDINĖ INFORMACIJA</a:t>
            </a:r>
          </a:p>
        </p:txBody>
      </p:sp>
      <p:sp>
        <p:nvSpPr>
          <p:cNvPr id="4" name="Rectangle 11">
            <a:extLst>
              <a:ext uri="{FF2B5EF4-FFF2-40B4-BE49-F238E27FC236}">
                <a16:creationId xmlns:a16="http://schemas.microsoft.com/office/drawing/2014/main" id="{9941DC3C-4DD9-B78B-1205-A8F858B3607F}"/>
              </a:ext>
            </a:extLst>
          </p:cNvPr>
          <p:cNvSpPr/>
          <p:nvPr/>
        </p:nvSpPr>
        <p:spPr>
          <a:xfrm rot="16200004">
            <a:off x="8302807" y="6022942"/>
            <a:ext cx="1423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KAS YRA EUROPA?</a:t>
            </a:r>
          </a:p>
        </p:txBody>
      </p:sp>
      <p:cxnSp>
        <p:nvCxnSpPr>
          <p:cNvPr id="5" name="Connecteur droit 12">
            <a:extLst>
              <a:ext uri="{FF2B5EF4-FFF2-40B4-BE49-F238E27FC236}">
                <a16:creationId xmlns:a16="http://schemas.microsoft.com/office/drawing/2014/main" id="{073261B2-E449-8508-0C8A-605E2C0EC036}"/>
              </a:ext>
            </a:extLst>
          </p:cNvPr>
          <p:cNvCxnSpPr/>
          <p:nvPr/>
        </p:nvCxnSpPr>
        <p:spPr>
          <a:xfrm>
            <a:off x="8897779" y="5434206"/>
            <a:ext cx="246221" cy="0"/>
          </a:xfrm>
          <a:prstGeom prst="straightConnector1">
            <a:avLst/>
          </a:prstGeom>
          <a:noFill/>
          <a:ln w="12701" cap="flat">
            <a:solidFill>
              <a:srgbClr val="2A4591"/>
            </a:solidFill>
            <a:prstDash val="solid"/>
            <a:miter/>
          </a:ln>
        </p:spPr>
      </p:cxnSp>
      <p:sp>
        <p:nvSpPr>
          <p:cNvPr id="6" name="5-Point Star 2">
            <a:extLst>
              <a:ext uri="{FF2B5EF4-FFF2-40B4-BE49-F238E27FC236}">
                <a16:creationId xmlns:a16="http://schemas.microsoft.com/office/drawing/2014/main" id="{5498BB39-43D2-50AD-6AA5-976BDA39E8EF}"/>
              </a:ext>
            </a:extLst>
          </p:cNvPr>
          <p:cNvSpPr/>
          <p:nvPr/>
        </p:nvSpPr>
        <p:spPr>
          <a:xfrm>
            <a:off x="6600486" y="627388"/>
            <a:ext cx="2414217" cy="2212445"/>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8746"/>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9DC3E6">
              <a:alpha val="88000"/>
            </a:srgbClr>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7" name="TextBox 22">
            <a:extLst>
              <a:ext uri="{FF2B5EF4-FFF2-40B4-BE49-F238E27FC236}">
                <a16:creationId xmlns:a16="http://schemas.microsoft.com/office/drawing/2014/main" id="{2C86A5DB-FA9A-1E25-545B-F9F7711AA2D3}"/>
              </a:ext>
            </a:extLst>
          </p:cNvPr>
          <p:cNvSpPr txBox="1"/>
          <p:nvPr/>
        </p:nvSpPr>
        <p:spPr>
          <a:xfrm>
            <a:off x="7055236" y="1584902"/>
            <a:ext cx="1555924"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1" i="0" u="none" strike="noStrike" kern="1200" cap="none" spc="0" baseline="0">
                <a:solidFill>
                  <a:srgbClr val="002060"/>
                </a:solidFill>
                <a:uFillTx/>
                <a:latin typeface="Calibri"/>
                <a:ea typeface="Calibri"/>
                <a:cs typeface="Calibri"/>
              </a:rPr>
              <a:t>447 mln. žmonių</a:t>
            </a:r>
            <a:endParaRPr lang="fr-BE" sz="1800" b="1" i="0" u="none" strike="noStrike" kern="1200" cap="none" spc="0" baseline="0">
              <a:solidFill>
                <a:srgbClr val="002060"/>
              </a:solidFill>
              <a:uFillTx/>
              <a:latin typeface="Calibri"/>
            </a:endParaRPr>
          </a:p>
        </p:txBody>
      </p:sp>
      <p:sp>
        <p:nvSpPr>
          <p:cNvPr id="8" name="TextBox 9">
            <a:extLst>
              <a:ext uri="{FF2B5EF4-FFF2-40B4-BE49-F238E27FC236}">
                <a16:creationId xmlns:a16="http://schemas.microsoft.com/office/drawing/2014/main" id="{65871933-0CDA-50B8-7D65-A307637FE09C}"/>
              </a:ext>
            </a:extLst>
          </p:cNvPr>
          <p:cNvSpPr txBox="1"/>
          <p:nvPr/>
        </p:nvSpPr>
        <p:spPr>
          <a:xfrm>
            <a:off x="7549825" y="1308067"/>
            <a:ext cx="1275908"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ES:</a:t>
            </a:r>
          </a:p>
        </p:txBody>
      </p:sp>
      <p:sp>
        <p:nvSpPr>
          <p:cNvPr id="9" name="Flowchart: Connector 5">
            <a:extLst>
              <a:ext uri="{FF2B5EF4-FFF2-40B4-BE49-F238E27FC236}">
                <a16:creationId xmlns:a16="http://schemas.microsoft.com/office/drawing/2014/main" id="{89D12572-5B6E-9493-41BF-EAEA40A083B0}"/>
              </a:ext>
            </a:extLst>
          </p:cNvPr>
          <p:cNvSpPr/>
          <p:nvPr/>
        </p:nvSpPr>
        <p:spPr>
          <a:xfrm>
            <a:off x="784975" y="1054102"/>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EUROPA: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v</a:t>
            </a:r>
            <a:r>
              <a:rPr lang="lt-LT" sz="1800" b="1" i="0" u="none" strike="noStrike" kern="1200" cap="none" spc="0" baseline="0">
                <a:solidFill>
                  <a:srgbClr val="002060"/>
                </a:solidFill>
                <a:uFillTx/>
                <a:latin typeface="Calibri"/>
              </a:rPr>
              <a:t>ienas iš šešių žemynų</a:t>
            </a:r>
            <a:endParaRPr lang="fr-BE" sz="1800" b="0" i="0" u="none" strike="noStrike" kern="1200" cap="none" spc="0" baseline="0">
              <a:solidFill>
                <a:srgbClr val="FFFFFF"/>
              </a:solidFill>
              <a:uFillTx/>
              <a:latin typeface="Calibri"/>
            </a:endParaRPr>
          </a:p>
        </p:txBody>
      </p:sp>
      <p:sp>
        <p:nvSpPr>
          <p:cNvPr id="10" name="Flowchart: Connector 23">
            <a:extLst>
              <a:ext uri="{FF2B5EF4-FFF2-40B4-BE49-F238E27FC236}">
                <a16:creationId xmlns:a16="http://schemas.microsoft.com/office/drawing/2014/main" id="{53F7FB52-71F9-A164-02CF-F75DF6660240}"/>
              </a:ext>
            </a:extLst>
          </p:cNvPr>
          <p:cNvSpPr/>
          <p:nvPr/>
        </p:nvSpPr>
        <p:spPr>
          <a:xfrm>
            <a:off x="784975" y="4334329"/>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EUROPA: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1" i="0" u="none" strike="noStrike" kern="1200" cap="none" spc="0" baseline="0">
                <a:solidFill>
                  <a:srgbClr val="002060"/>
                </a:solidFill>
                <a:uFillTx/>
                <a:latin typeface="Calibri"/>
                <a:ea typeface="Calibri"/>
                <a:cs typeface="Calibri"/>
              </a:rPr>
              <a:t>daugiau kaip 700 mln. žmonių</a:t>
            </a:r>
            <a:endParaRPr lang="fr-BE" sz="1800" b="0" i="0" u="none" strike="noStrike" kern="1200" cap="none" spc="0" baseline="0">
              <a:solidFill>
                <a:srgbClr val="002060"/>
              </a:solidFill>
              <a:uFillTx/>
              <a:latin typeface="Calibri"/>
            </a:endParaRPr>
          </a:p>
        </p:txBody>
      </p:sp>
      <p:sp>
        <p:nvSpPr>
          <p:cNvPr id="11" name="Flowchart: Connector 24">
            <a:extLst>
              <a:ext uri="{FF2B5EF4-FFF2-40B4-BE49-F238E27FC236}">
                <a16:creationId xmlns:a16="http://schemas.microsoft.com/office/drawing/2014/main" id="{02DDC84C-0EC1-5D89-5111-9BB649E98AB7}"/>
              </a:ext>
            </a:extLst>
          </p:cNvPr>
          <p:cNvSpPr/>
          <p:nvPr/>
        </p:nvSpPr>
        <p:spPr>
          <a:xfrm>
            <a:off x="3974988" y="3417661"/>
            <a:ext cx="1920240" cy="18333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9DC3E6"/>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1800" b="1" i="0" u="none" strike="noStrike" kern="1200" cap="none" spc="0" baseline="0">
                <a:solidFill>
                  <a:srgbClr val="002060"/>
                </a:solidFill>
                <a:uFillTx/>
                <a:latin typeface="Calibri"/>
              </a:rPr>
              <a:t>EUROPA: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002060"/>
                </a:solidFill>
                <a:uFillTx/>
                <a:latin typeface="Calibri"/>
                <a:ea typeface="Calibri"/>
                <a:cs typeface="Calibri"/>
              </a:rPr>
              <a:t>44 šalys</a:t>
            </a:r>
            <a:endParaRPr lang="fr-BE" sz="1800" b="0" i="0" u="none" strike="noStrike" kern="1200" cap="none" spc="0" baseline="0">
              <a:solidFill>
                <a:srgbClr val="002060"/>
              </a:solidFill>
              <a:uFillTx/>
              <a:latin typeface="Calibri"/>
            </a:endParaRPr>
          </a:p>
        </p:txBody>
      </p:sp>
      <p:sp>
        <p:nvSpPr>
          <p:cNvPr id="12" name="5-Point Star 29">
            <a:extLst>
              <a:ext uri="{FF2B5EF4-FFF2-40B4-BE49-F238E27FC236}">
                <a16:creationId xmlns:a16="http://schemas.microsoft.com/office/drawing/2014/main" id="{2A5024AF-257F-6672-6FBE-D7ECD4E05118}"/>
              </a:ext>
            </a:extLst>
          </p:cNvPr>
          <p:cNvSpPr/>
          <p:nvPr/>
        </p:nvSpPr>
        <p:spPr>
          <a:xfrm>
            <a:off x="6483562" y="3797347"/>
            <a:ext cx="2414217" cy="2212445"/>
          </a:xfrm>
          <a:custGeom>
            <a:avLst/>
            <a:gdLst>
              <a:gd name="f0" fmla="val 10800000"/>
              <a:gd name="f1" fmla="val 5400000"/>
              <a:gd name="f2" fmla="val 180"/>
              <a:gd name="f3" fmla="val w"/>
              <a:gd name="f4" fmla="val h"/>
              <a:gd name="f5" fmla="val ss"/>
              <a:gd name="f6" fmla="val 0"/>
              <a:gd name="f7" fmla="*/ 5419351 1 1725033"/>
              <a:gd name="f8" fmla="val 105146"/>
              <a:gd name="f9" fmla="val 110557"/>
              <a:gd name="f10" fmla="val 18746"/>
              <a:gd name="f11" fmla="+- 0 0 -270"/>
              <a:gd name="f12" fmla="+- 0 0 -180"/>
              <a:gd name="f13" fmla="+- 0 0 -90"/>
              <a:gd name="f14" fmla="abs f3"/>
              <a:gd name="f15" fmla="abs f4"/>
              <a:gd name="f16" fmla="abs f5"/>
              <a:gd name="f17" fmla="+- 1080000 f1 0"/>
              <a:gd name="f18" fmla="+- 18360000 f1 0"/>
              <a:gd name="f19" fmla="+- 20520000 f1 0"/>
              <a:gd name="f20" fmla="+- 3240000 f1 0"/>
              <a:gd name="f21" fmla="*/ f11 f0 1"/>
              <a:gd name="f22" fmla="*/ f12 f0 1"/>
              <a:gd name="f23" fmla="*/ f13 f0 1"/>
              <a:gd name="f24" fmla="?: f14 f3 1"/>
              <a:gd name="f25" fmla="?: f15 f4 1"/>
              <a:gd name="f26" fmla="?: f16 f5 1"/>
              <a:gd name="f27" fmla="+- f17 0 f1"/>
              <a:gd name="f28" fmla="+- f18 0 f1"/>
              <a:gd name="f29" fmla="+- f19 0 f1"/>
              <a:gd name="f30" fmla="+- f20 0 f1"/>
              <a:gd name="f31" fmla="*/ f21 1 f2"/>
              <a:gd name="f32" fmla="*/ f22 1 f2"/>
              <a:gd name="f33" fmla="*/ f23 1 f2"/>
              <a:gd name="f34" fmla="*/ f24 1 21600"/>
              <a:gd name="f35" fmla="*/ f25 1 21600"/>
              <a:gd name="f36" fmla="*/ 21600 f24 1"/>
              <a:gd name="f37" fmla="*/ 21600 f25 1"/>
              <a:gd name="f38" fmla="+- f27 f1 0"/>
              <a:gd name="f39" fmla="+- f28 f1 0"/>
              <a:gd name="f40" fmla="+- f29 f1 0"/>
              <a:gd name="f41" fmla="+- f30 f1 0"/>
              <a:gd name="f42" fmla="+- f31 0 f1"/>
              <a:gd name="f43" fmla="+- f32 0 f1"/>
              <a:gd name="f44" fmla="+- f33 0 f1"/>
              <a:gd name="f45" fmla="min f35 f34"/>
              <a:gd name="f46" fmla="*/ f36 1 f26"/>
              <a:gd name="f47" fmla="*/ f37 1 f26"/>
              <a:gd name="f48" fmla="*/ f38 f7 1"/>
              <a:gd name="f49" fmla="*/ f39 f7 1"/>
              <a:gd name="f50" fmla="*/ f40 f7 1"/>
              <a:gd name="f51" fmla="*/ f41 f7 1"/>
              <a:gd name="f52" fmla="val f46"/>
              <a:gd name="f53" fmla="val f47"/>
              <a:gd name="f54" fmla="*/ f48 1 f0"/>
              <a:gd name="f55" fmla="*/ f49 1 f0"/>
              <a:gd name="f56" fmla="*/ f50 1 f0"/>
              <a:gd name="f57" fmla="*/ f51 1 f0"/>
              <a:gd name="f58" fmla="*/ f6 f45 1"/>
              <a:gd name="f59" fmla="+- f53 0 f6"/>
              <a:gd name="f60" fmla="+- f52 0 f6"/>
              <a:gd name="f61" fmla="+- 0 0 f54"/>
              <a:gd name="f62" fmla="+- 0 0 f55"/>
              <a:gd name="f63" fmla="+- 0 0 f56"/>
              <a:gd name="f64" fmla="+- 0 0 f57"/>
              <a:gd name="f65" fmla="*/ f59 1 2"/>
              <a:gd name="f66" fmla="*/ f60 1 2"/>
              <a:gd name="f67" fmla="+- 0 0 f61"/>
              <a:gd name="f68" fmla="+- 0 0 f62"/>
              <a:gd name="f69" fmla="+- 0 0 f63"/>
              <a:gd name="f70" fmla="+- 0 0 f64"/>
              <a:gd name="f71" fmla="+- f6 f65 0"/>
              <a:gd name="f72" fmla="+- f6 f66 0"/>
              <a:gd name="f73" fmla="*/ f66 f8 1"/>
              <a:gd name="f74" fmla="*/ f65 f9 1"/>
              <a:gd name="f75" fmla="*/ f67 f0 1"/>
              <a:gd name="f76" fmla="*/ f68 f0 1"/>
              <a:gd name="f77" fmla="*/ f69 f0 1"/>
              <a:gd name="f78" fmla="*/ f70 f0 1"/>
              <a:gd name="f79" fmla="*/ f73 1 100000"/>
              <a:gd name="f80" fmla="*/ f74 1 100000"/>
              <a:gd name="f81" fmla="*/ f71 f9 1"/>
              <a:gd name="f82" fmla="*/ f75 1 f7"/>
              <a:gd name="f83" fmla="*/ f76 1 f7"/>
              <a:gd name="f84" fmla="*/ f77 1 f7"/>
              <a:gd name="f85" fmla="*/ f78 1 f7"/>
              <a:gd name="f86" fmla="*/ f72 f45 1"/>
              <a:gd name="f87" fmla="*/ f81 1 100000"/>
              <a:gd name="f88" fmla="*/ f79 f10 1"/>
              <a:gd name="f89" fmla="*/ f80 f10 1"/>
              <a:gd name="f90" fmla="+- f82 0 f1"/>
              <a:gd name="f91" fmla="+- f83 0 f1"/>
              <a:gd name="f92" fmla="+- f84 0 f1"/>
              <a:gd name="f93" fmla="+- f85 0 f1"/>
              <a:gd name="f94" fmla="cos 1 f90"/>
              <a:gd name="f95" fmla="cos 1 f91"/>
              <a:gd name="f96" fmla="sin 1 f90"/>
              <a:gd name="f97" fmla="sin 1 f91"/>
              <a:gd name="f98" fmla="cos 1 f92"/>
              <a:gd name="f99" fmla="cos 1 f93"/>
              <a:gd name="f100" fmla="sin 1 f93"/>
              <a:gd name="f101" fmla="sin 1 f92"/>
              <a:gd name="f102" fmla="*/ f88 1 50000"/>
              <a:gd name="f103" fmla="*/ f89 1 50000"/>
              <a:gd name="f104" fmla="+- 0 0 f94"/>
              <a:gd name="f105" fmla="+- 0 0 f95"/>
              <a:gd name="f106" fmla="+- 0 0 f96"/>
              <a:gd name="f107" fmla="+- 0 0 f97"/>
              <a:gd name="f108" fmla="+- 0 0 f98"/>
              <a:gd name="f109" fmla="+- 0 0 f99"/>
              <a:gd name="f110" fmla="+- 0 0 f100"/>
              <a:gd name="f111" fmla="+- 0 0 f101"/>
              <a:gd name="f112" fmla="+- f87 f103 0"/>
              <a:gd name="f113" fmla="+- 0 0 f104"/>
              <a:gd name="f114" fmla="+- 0 0 f105"/>
              <a:gd name="f115" fmla="+- 0 0 f106"/>
              <a:gd name="f116" fmla="+- 0 0 f107"/>
              <a:gd name="f117" fmla="+- 0 0 f108"/>
              <a:gd name="f118" fmla="+- 0 0 f109"/>
              <a:gd name="f119" fmla="+- 0 0 f110"/>
              <a:gd name="f120" fmla="+- 0 0 f111"/>
              <a:gd name="f121" fmla="*/ f112 f45 1"/>
              <a:gd name="f122" fmla="val f113"/>
              <a:gd name="f123" fmla="val f114"/>
              <a:gd name="f124" fmla="val f115"/>
              <a:gd name="f125" fmla="val f116"/>
              <a:gd name="f126" fmla="val f117"/>
              <a:gd name="f127" fmla="val f118"/>
              <a:gd name="f128" fmla="val f119"/>
              <a:gd name="f129" fmla="val f120"/>
              <a:gd name="f130" fmla="*/ f122 f79 1"/>
              <a:gd name="f131" fmla="*/ f123 f79 1"/>
              <a:gd name="f132" fmla="*/ f124 f80 1"/>
              <a:gd name="f133" fmla="*/ f125 f80 1"/>
              <a:gd name="f134" fmla="*/ f126 f102 1"/>
              <a:gd name="f135" fmla="*/ f127 f102 1"/>
              <a:gd name="f136" fmla="*/ f128 f103 1"/>
              <a:gd name="f137" fmla="*/ f129 f103 1"/>
              <a:gd name="f138" fmla="+- f72 0 f130"/>
              <a:gd name="f139" fmla="+- f72 0 f131"/>
              <a:gd name="f140" fmla="+- f72 f131 0"/>
              <a:gd name="f141" fmla="+- f72 f130 0"/>
              <a:gd name="f142" fmla="+- f87 0 f132"/>
              <a:gd name="f143" fmla="+- f87 0 f133"/>
              <a:gd name="f144" fmla="+- f72 0 f134"/>
              <a:gd name="f145" fmla="+- f72 0 f135"/>
              <a:gd name="f146" fmla="+- f72 f135 0"/>
              <a:gd name="f147" fmla="+- f72 f134 0"/>
              <a:gd name="f148" fmla="+- f87 0 f136"/>
              <a:gd name="f149" fmla="+- f87 0 f137"/>
              <a:gd name="f150" fmla="*/ f144 f45 1"/>
              <a:gd name="f151" fmla="*/ f148 f45 1"/>
              <a:gd name="f152" fmla="*/ f147 f45 1"/>
              <a:gd name="f153" fmla="*/ f138 f45 1"/>
              <a:gd name="f154" fmla="*/ f142 f45 1"/>
              <a:gd name="f155" fmla="*/ f145 f45 1"/>
              <a:gd name="f156" fmla="*/ f146 f45 1"/>
              <a:gd name="f157" fmla="*/ f141 f45 1"/>
              <a:gd name="f158" fmla="*/ f149 f45 1"/>
              <a:gd name="f159" fmla="*/ f140 f45 1"/>
              <a:gd name="f160" fmla="*/ f143 f45 1"/>
              <a:gd name="f161" fmla="*/ f139 f45 1"/>
            </a:gdLst>
            <a:ahLst/>
            <a:cxnLst>
              <a:cxn ang="3cd4">
                <a:pos x="hc" y="t"/>
              </a:cxn>
              <a:cxn ang="0">
                <a:pos x="r" y="vc"/>
              </a:cxn>
              <a:cxn ang="cd4">
                <a:pos x="hc" y="b"/>
              </a:cxn>
              <a:cxn ang="cd2">
                <a:pos x="l" y="vc"/>
              </a:cxn>
              <a:cxn ang="f42">
                <a:pos x="f153" y="f154"/>
              </a:cxn>
              <a:cxn ang="f43">
                <a:pos x="f161" y="f160"/>
              </a:cxn>
              <a:cxn ang="f43">
                <a:pos x="f159" y="f160"/>
              </a:cxn>
              <a:cxn ang="f44">
                <a:pos x="f157" y="f154"/>
              </a:cxn>
            </a:cxnLst>
            <a:rect l="f150" t="f151" r="f152" b="f121"/>
            <a:pathLst>
              <a:path>
                <a:moveTo>
                  <a:pt x="f153" y="f154"/>
                </a:moveTo>
                <a:lnTo>
                  <a:pt x="f155" y="f151"/>
                </a:lnTo>
                <a:lnTo>
                  <a:pt x="f86" y="f58"/>
                </a:lnTo>
                <a:lnTo>
                  <a:pt x="f156" y="f151"/>
                </a:lnTo>
                <a:lnTo>
                  <a:pt x="f157" y="f154"/>
                </a:lnTo>
                <a:lnTo>
                  <a:pt x="f152" y="f158"/>
                </a:lnTo>
                <a:lnTo>
                  <a:pt x="f159" y="f160"/>
                </a:lnTo>
                <a:lnTo>
                  <a:pt x="f86" y="f121"/>
                </a:lnTo>
                <a:lnTo>
                  <a:pt x="f161" y="f160"/>
                </a:lnTo>
                <a:lnTo>
                  <a:pt x="f150" y="f158"/>
                </a:lnTo>
                <a:close/>
              </a:path>
            </a:pathLst>
          </a:custGeom>
          <a:solidFill>
            <a:srgbClr val="9DC3E6">
              <a:alpha val="88000"/>
            </a:srgbClr>
          </a:solidFill>
          <a:ln w="12701" cap="flat">
            <a:solidFill>
              <a:srgbClr val="00206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
        <p:nvSpPr>
          <p:cNvPr id="13" name="TextBox 7">
            <a:extLst>
              <a:ext uri="{FF2B5EF4-FFF2-40B4-BE49-F238E27FC236}">
                <a16:creationId xmlns:a16="http://schemas.microsoft.com/office/drawing/2014/main" id="{761EBCA8-10A3-6811-B535-B5261CCDB94D}"/>
              </a:ext>
            </a:extLst>
          </p:cNvPr>
          <p:cNvSpPr txBox="1"/>
          <p:nvPr/>
        </p:nvSpPr>
        <p:spPr>
          <a:xfrm>
            <a:off x="7103927" y="4554160"/>
            <a:ext cx="1205508"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002060"/>
                </a:solidFill>
                <a:uFillTx/>
                <a:latin typeface="Calibri"/>
              </a:rPr>
              <a:t>ES: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800" b="1" i="0" u="none" strike="noStrike" kern="1200" cap="none" spc="0" baseline="0">
                <a:solidFill>
                  <a:srgbClr val="002060"/>
                </a:solidFill>
                <a:uFillTx/>
                <a:latin typeface="Calibri"/>
              </a:rPr>
              <a:t>27 šalys</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
                                          </p:val>
                                        </p:tav>
                                        <p:tav tm="100000">
                                          <p:val>
                                            <p:strVal val="#ppt_x"/>
                                          </p:val>
                                        </p:tav>
                                      </p:tavLst>
                                    </p:anim>
                                    <p:anim calcmode="lin" valueType="num">
                                      <p:cBhvr>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 calcmode="lin" valueType="num">
                                      <p:cBhvr>
                                        <p:cTn id="2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ppt_x</p:attrName>
                                        </p:attrNameLst>
                                      </p:cBhvr>
                                      <p:tavLst>
                                        <p:tav tm="0">
                                          <p:val>
                                            <p:strVal val="#ppt_x"/>
                                          </p:val>
                                        </p:tav>
                                        <p:tav tm="100000">
                                          <p:val>
                                            <p:strVal val="#ppt_x"/>
                                          </p:val>
                                        </p:tav>
                                      </p:tavLst>
                                    </p:anim>
                                    <p:anim calcmode="lin" valueType="num">
                                      <p:cBhvr>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 calcmode="lin" valueType="num">
                                      <p:cBhvr>
                                        <p:cTn id="3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0"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
                                          </p:val>
                                        </p:tav>
                                        <p:tav tm="100000">
                                          <p:val>
                                            <p:strVal val="#ppt_x"/>
                                          </p:val>
                                        </p:tav>
                                      </p:tavLst>
                                    </p:anim>
                                    <p:anim calcmode="lin" valueType="num">
                                      <p:cBhvr>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100">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BF8627E8-5EAB-9BA5-F8A2-FEA8B64DE345}"/>
              </a:ext>
            </a:extLst>
          </p:cNvPr>
          <p:cNvSpPr/>
          <p:nvPr/>
        </p:nvSpPr>
        <p:spPr>
          <a:xfrm rot="16200004">
            <a:off x="8309016" y="6022942"/>
            <a:ext cx="1423784" cy="246220"/>
          </a:xfrm>
          <a:prstGeom prst="rect">
            <a:avLst/>
          </a:prstGeom>
          <a:solidFill>
            <a:srgbClr val="FFFFFF"/>
          </a:solid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KAS YRA EUROPA?</a:t>
            </a:r>
          </a:p>
        </p:txBody>
      </p:sp>
      <p:sp>
        <p:nvSpPr>
          <p:cNvPr id="3" name="Larme 8">
            <a:extLst>
              <a:ext uri="{FF2B5EF4-FFF2-40B4-BE49-F238E27FC236}">
                <a16:creationId xmlns:a16="http://schemas.microsoft.com/office/drawing/2014/main" id="{479F0FDE-5941-C818-3B2E-1A7F80A025DB}"/>
              </a:ext>
            </a:extLst>
          </p:cNvPr>
          <p:cNvSpPr/>
          <p:nvPr/>
        </p:nvSpPr>
        <p:spPr>
          <a:xfrm rot="5400013">
            <a:off x="230141" y="377350"/>
            <a:ext cx="602607" cy="570887"/>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4" name="ZoneTexte 9">
            <a:extLst>
              <a:ext uri="{FF2B5EF4-FFF2-40B4-BE49-F238E27FC236}">
                <a16:creationId xmlns:a16="http://schemas.microsoft.com/office/drawing/2014/main" id="{67CD328F-11E9-0D31-CED2-3E1C234134A1}"/>
              </a:ext>
            </a:extLst>
          </p:cNvPr>
          <p:cNvSpPr txBox="1"/>
          <p:nvPr/>
        </p:nvSpPr>
        <p:spPr>
          <a:xfrm>
            <a:off x="902000" y="361489"/>
            <a:ext cx="3639522" cy="584777"/>
          </a:xfrm>
          <a:prstGeom prst="rect">
            <a:avLst/>
          </a:prstGeom>
          <a:solidFill>
            <a:srgbClr val="F0F4FA"/>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EUROPOS KULTŪRA</a:t>
            </a:r>
          </a:p>
        </p:txBody>
      </p:sp>
      <p:cxnSp>
        <p:nvCxnSpPr>
          <p:cNvPr id="5" name="Connecteur droit 11">
            <a:extLst>
              <a:ext uri="{FF2B5EF4-FFF2-40B4-BE49-F238E27FC236}">
                <a16:creationId xmlns:a16="http://schemas.microsoft.com/office/drawing/2014/main" id="{66D9A28E-E6FB-BB7A-9C7D-138A7225D5B4}"/>
              </a:ext>
            </a:extLst>
          </p:cNvPr>
          <p:cNvCxnSpPr/>
          <p:nvPr/>
        </p:nvCxnSpPr>
        <p:spPr>
          <a:xfrm>
            <a:off x="8897779" y="5434215"/>
            <a:ext cx="246221" cy="0"/>
          </a:xfrm>
          <a:prstGeom prst="straightConnector1">
            <a:avLst/>
          </a:prstGeom>
          <a:noFill/>
          <a:ln w="12701" cap="flat">
            <a:solidFill>
              <a:srgbClr val="2A4591"/>
            </a:solidFill>
            <a:prstDash val="solid"/>
            <a:miter/>
          </a:ln>
        </p:spPr>
      </p:cxnSp>
      <p:sp>
        <p:nvSpPr>
          <p:cNvPr id="6" name="TextBox 15">
            <a:extLst>
              <a:ext uri="{FF2B5EF4-FFF2-40B4-BE49-F238E27FC236}">
                <a16:creationId xmlns:a16="http://schemas.microsoft.com/office/drawing/2014/main" id="{FF5DE4E0-EB67-4B93-5FC1-62BF5895E63D}"/>
              </a:ext>
            </a:extLst>
          </p:cNvPr>
          <p:cNvSpPr txBox="1"/>
          <p:nvPr/>
        </p:nvSpPr>
        <p:spPr>
          <a:xfrm>
            <a:off x="8085152" y="6673336"/>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7" name="Rectangle 3">
            <a:extLst>
              <a:ext uri="{FF2B5EF4-FFF2-40B4-BE49-F238E27FC236}">
                <a16:creationId xmlns:a16="http://schemas.microsoft.com/office/drawing/2014/main" id="{04168D68-94F4-1514-3D04-2D74CF241B54}"/>
              </a:ext>
            </a:extLst>
          </p:cNvPr>
          <p:cNvSpPr/>
          <p:nvPr/>
        </p:nvSpPr>
        <p:spPr>
          <a:xfrm>
            <a:off x="4025746" y="4502130"/>
            <a:ext cx="4826312" cy="1950716"/>
          </a:xfrm>
          <a:prstGeom prst="rect">
            <a:avLst/>
          </a:prstGeom>
          <a:solidFill>
            <a:srgbClr val="F0F4FA">
              <a:alpha val="90000"/>
            </a:srgbClr>
          </a:solidFill>
          <a:ln w="12701" cap="flat">
            <a:solidFill>
              <a:srgbClr val="DAE3F3"/>
            </a:solidFill>
            <a:prstDash val="solid"/>
            <a:miter/>
          </a:ln>
        </p:spPr>
        <p:txBody>
          <a:bodyPr vert="horz" wrap="square" lIns="91440" tIns="45720" rIns="91440" bIns="45720" anchor="ctr" anchorCtr="0" compatLnSpc="1">
            <a:noAutofit/>
          </a:bodyPr>
          <a:lstStyle/>
          <a:p>
            <a:pPr marL="179999" marR="0" lvl="0" indent="0" algn="l" defTabSz="914400" rtl="0" fontAlgn="auto" hangingPunct="1">
              <a:lnSpc>
                <a:spcPct val="150000"/>
              </a:lnSpc>
              <a:spcBef>
                <a:spcPts val="0"/>
              </a:spcBef>
              <a:spcAft>
                <a:spcPts val="0"/>
              </a:spcAft>
              <a:buNone/>
              <a:tabLst/>
              <a:defRPr sz="1800" b="0" i="0" u="none" strike="noStrike" kern="0" cap="none" spc="0" baseline="0">
                <a:solidFill>
                  <a:srgbClr val="000000"/>
                </a:solidFill>
                <a:uFillTx/>
              </a:defRPr>
            </a:pPr>
            <a:r>
              <a:rPr lang="pt-BR" sz="2000" b="1" i="0" u="none" strike="noStrike" kern="1200" cap="none" spc="0" baseline="0">
                <a:solidFill>
                  <a:srgbClr val="203864"/>
                </a:solidFill>
                <a:uFillTx/>
                <a:latin typeface="Calibri"/>
              </a:rPr>
              <a:t>Europos kultūrą ir įvairovę formavo:</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lt-LT" sz="2000" b="1" i="0" u="none" strike="noStrike" kern="1200" cap="none" spc="0" baseline="0">
                <a:solidFill>
                  <a:srgbClr val="203864"/>
                </a:solidFill>
                <a:uFillTx/>
                <a:latin typeface="Calibri"/>
              </a:rPr>
              <a:t>Senovės Graikija ir Roma;</a:t>
            </a:r>
            <a:endParaRPr lang="fr-BE" sz="2000" b="1" i="0" u="none" strike="noStrike" kern="1200" cap="none" spc="0" baseline="0">
              <a:solidFill>
                <a:srgbClr val="203864"/>
              </a:solidFill>
              <a:uFillTx/>
              <a:latin typeface="Calibri"/>
            </a:endParaRP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1" i="0" u="none" strike="noStrike" kern="1200" cap="none" spc="0" baseline="0">
                <a:solidFill>
                  <a:srgbClr val="203864"/>
                </a:solidFill>
                <a:uFillTx/>
                <a:latin typeface="Calibri"/>
              </a:rPr>
              <a:t>reformacija ir Švietimo epocha;</a:t>
            </a:r>
          </a:p>
          <a:p>
            <a:pPr marL="522899" marR="0" lvl="0" indent="-34290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lt-LT" sz="2000" b="1" i="0" u="none" strike="noStrike" kern="1200" cap="none" spc="0" baseline="0">
                <a:solidFill>
                  <a:srgbClr val="203864"/>
                </a:solidFill>
                <a:uFillTx/>
                <a:latin typeface="Calibri"/>
              </a:rPr>
              <a:t>parlamentarizmas ir socialinės teisės.</a:t>
            </a:r>
            <a:endParaRPr lang="en-IE"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101">
    <p:bg>
      <p:bgPr>
        <a:solidFill>
          <a:srgbClr val="F0F4FA"/>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8F685F13-A645-7027-053D-F2275F97C819}"/>
              </a:ext>
            </a:extLst>
          </p:cNvPr>
          <p:cNvSpPr/>
          <p:nvPr/>
        </p:nvSpPr>
        <p:spPr>
          <a:xfrm>
            <a:off x="531851" y="914619"/>
            <a:ext cx="4200195" cy="3754425"/>
          </a:xfrm>
          <a:prstGeom prst="rect">
            <a:avLst/>
          </a:prstGeom>
          <a:solidFill>
            <a:srgbClr val="8FAADC"/>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1">
            <a:extLst>
              <a:ext uri="{FF2B5EF4-FFF2-40B4-BE49-F238E27FC236}">
                <a16:creationId xmlns:a16="http://schemas.microsoft.com/office/drawing/2014/main" id="{8A3AB3E9-6779-0C9C-A3FE-3059EE9FCF45}"/>
              </a:ext>
            </a:extLst>
          </p:cNvPr>
          <p:cNvSpPr txBox="1"/>
          <p:nvPr/>
        </p:nvSpPr>
        <p:spPr>
          <a:xfrm>
            <a:off x="762170" y="206233"/>
            <a:ext cx="4527230"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EUROPOS MENININKAI</a:t>
            </a:r>
          </a:p>
        </p:txBody>
      </p:sp>
      <p:sp>
        <p:nvSpPr>
          <p:cNvPr id="4" name="ZoneTexte 2">
            <a:extLst>
              <a:ext uri="{FF2B5EF4-FFF2-40B4-BE49-F238E27FC236}">
                <a16:creationId xmlns:a16="http://schemas.microsoft.com/office/drawing/2014/main" id="{C730314F-B1EA-5EEA-F6B3-09A7941E7333}"/>
              </a:ext>
            </a:extLst>
          </p:cNvPr>
          <p:cNvSpPr txBox="1"/>
          <p:nvPr/>
        </p:nvSpPr>
        <p:spPr>
          <a:xfrm>
            <a:off x="726938" y="874660"/>
            <a:ext cx="3385035" cy="1477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a:rPr>
              <a:t>Per amžius nauji muzikos, architektūros ir literatūros stiliai teikė įkvėpimo visos Europos menininkams.</a:t>
            </a:r>
            <a:endParaRPr lang="en-GB" sz="1800" b="0" i="0" u="none" strike="noStrike" kern="1200" cap="none" spc="0" baseline="0">
              <a:solidFill>
                <a:srgbClr val="000000"/>
              </a:solidFill>
              <a:uFillTx/>
              <a:latin typeface="Calibri"/>
            </a:endParaRPr>
          </a:p>
        </p:txBody>
      </p:sp>
      <p:sp>
        <p:nvSpPr>
          <p:cNvPr id="5" name="Larme 10">
            <a:extLst>
              <a:ext uri="{FF2B5EF4-FFF2-40B4-BE49-F238E27FC236}">
                <a16:creationId xmlns:a16="http://schemas.microsoft.com/office/drawing/2014/main" id="{596824D6-B46A-5C01-AB8B-480DB018A95F}"/>
              </a:ext>
            </a:extLst>
          </p:cNvPr>
          <p:cNvSpPr/>
          <p:nvPr/>
        </p:nvSpPr>
        <p:spPr>
          <a:xfrm rot="5400013">
            <a:off x="180781" y="144644"/>
            <a:ext cx="579601" cy="583067"/>
          </a:xfrm>
          <a:custGeom>
            <a:avLst/>
            <a:gdLst>
              <a:gd name="f0" fmla="val 10800000"/>
              <a:gd name="f1" fmla="val 5400000"/>
              <a:gd name="f2" fmla="val 180"/>
              <a:gd name="f3" fmla="val w"/>
              <a:gd name="f4" fmla="val h"/>
              <a:gd name="f5" fmla="val ss"/>
              <a:gd name="f6" fmla="val 0"/>
              <a:gd name="f7" fmla="*/ 5419351 1 1725033"/>
              <a:gd name="f8" fmla="sqrt 2"/>
              <a:gd name="f9" fmla="val 100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6" name="ZoneTexte 2">
            <a:extLst>
              <a:ext uri="{FF2B5EF4-FFF2-40B4-BE49-F238E27FC236}">
                <a16:creationId xmlns:a16="http://schemas.microsoft.com/office/drawing/2014/main" id="{9D7B80D9-0102-C66D-D581-72477F6A0BBB}"/>
              </a:ext>
            </a:extLst>
          </p:cNvPr>
          <p:cNvSpPr txBox="1"/>
          <p:nvPr/>
        </p:nvSpPr>
        <p:spPr>
          <a:xfrm>
            <a:off x="721891" y="2373453"/>
            <a:ext cx="3385035" cy="369335"/>
          </a:xfrm>
          <a:prstGeom prst="rect">
            <a:avLst/>
          </a:prstGeom>
          <a:solidFill>
            <a:srgbClr val="8FAADC"/>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1800" b="0" i="0" u="none" strike="noStrike" kern="1200" cap="none" spc="0" baseline="0">
                <a:solidFill>
                  <a:srgbClr val="000000"/>
                </a:solidFill>
                <a:uFillTx/>
                <a:latin typeface="Calibri"/>
              </a:rPr>
              <a:t>Pavyzdžiai:</a:t>
            </a:r>
            <a:endParaRPr lang="en-US" sz="1800" b="0" i="0" u="none" strike="noStrike" kern="1200" cap="none" spc="0" baseline="0">
              <a:solidFill>
                <a:srgbClr val="000000"/>
              </a:solidFill>
              <a:uFillTx/>
              <a:latin typeface="Calibri"/>
            </a:endParaRPr>
          </a:p>
        </p:txBody>
      </p:sp>
      <p:pic>
        <p:nvPicPr>
          <p:cNvPr id="7" name="Picture 4">
            <a:extLst>
              <a:ext uri="{FF2B5EF4-FFF2-40B4-BE49-F238E27FC236}">
                <a16:creationId xmlns:a16="http://schemas.microsoft.com/office/drawing/2014/main" id="{10E9BE8B-31C3-5B5E-AF17-A68C42092B6B}"/>
              </a:ext>
            </a:extLst>
          </p:cNvPr>
          <p:cNvPicPr>
            <a:picLocks noChangeAspect="1"/>
          </p:cNvPicPr>
          <p:nvPr/>
        </p:nvPicPr>
        <p:blipFill>
          <a:blip r:embed="rId3"/>
          <a:stretch>
            <a:fillRect/>
          </a:stretch>
        </p:blipFill>
        <p:spPr>
          <a:xfrm>
            <a:off x="7159367" y="932431"/>
            <a:ext cx="1322917" cy="1782549"/>
          </a:xfrm>
          <a:prstGeom prst="rect">
            <a:avLst/>
          </a:prstGeom>
          <a:noFill/>
          <a:ln w="9528" cap="flat">
            <a:solidFill>
              <a:srgbClr val="2F5597"/>
            </a:solidFill>
            <a:prstDash val="solid"/>
            <a:miter/>
          </a:ln>
        </p:spPr>
      </p:pic>
      <p:pic>
        <p:nvPicPr>
          <p:cNvPr id="8" name="Picture 14">
            <a:extLst>
              <a:ext uri="{FF2B5EF4-FFF2-40B4-BE49-F238E27FC236}">
                <a16:creationId xmlns:a16="http://schemas.microsoft.com/office/drawing/2014/main" id="{0B2059FD-E6CE-3052-9D35-3B0C8D8CBCF1}"/>
              </a:ext>
            </a:extLst>
          </p:cNvPr>
          <p:cNvPicPr>
            <a:picLocks noChangeAspect="1"/>
          </p:cNvPicPr>
          <p:nvPr/>
        </p:nvPicPr>
        <p:blipFill>
          <a:blip r:embed="rId4"/>
          <a:stretch>
            <a:fillRect/>
          </a:stretch>
        </p:blipFill>
        <p:spPr>
          <a:xfrm>
            <a:off x="5061990" y="2846115"/>
            <a:ext cx="1301337" cy="1856259"/>
          </a:xfrm>
          <a:prstGeom prst="rect">
            <a:avLst/>
          </a:prstGeom>
          <a:noFill/>
          <a:ln w="9528" cap="flat">
            <a:solidFill>
              <a:srgbClr val="2F5597"/>
            </a:solidFill>
            <a:prstDash val="solid"/>
            <a:miter/>
          </a:ln>
        </p:spPr>
      </p:pic>
      <p:sp>
        <p:nvSpPr>
          <p:cNvPr id="9" name="TextBox 19">
            <a:extLst>
              <a:ext uri="{FF2B5EF4-FFF2-40B4-BE49-F238E27FC236}">
                <a16:creationId xmlns:a16="http://schemas.microsoft.com/office/drawing/2014/main" id="{8FAF4EA5-7D87-B6C5-234F-4E933599A4CB}"/>
              </a:ext>
            </a:extLst>
          </p:cNvPr>
          <p:cNvSpPr txBox="1"/>
          <p:nvPr/>
        </p:nvSpPr>
        <p:spPr>
          <a:xfrm>
            <a:off x="7745013" y="2534287"/>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10" name="Picture 5">
            <a:extLst>
              <a:ext uri="{FF2B5EF4-FFF2-40B4-BE49-F238E27FC236}">
                <a16:creationId xmlns:a16="http://schemas.microsoft.com/office/drawing/2014/main" id="{8627F5F3-FA73-C7F0-2ECF-EDB0947401A4}"/>
              </a:ext>
            </a:extLst>
          </p:cNvPr>
          <p:cNvPicPr>
            <a:picLocks noChangeAspect="1"/>
          </p:cNvPicPr>
          <p:nvPr/>
        </p:nvPicPr>
        <p:blipFill>
          <a:blip r:embed="rId5"/>
          <a:stretch>
            <a:fillRect/>
          </a:stretch>
        </p:blipFill>
        <p:spPr>
          <a:xfrm>
            <a:off x="5059356" y="941758"/>
            <a:ext cx="1280781" cy="1788849"/>
          </a:xfrm>
          <a:prstGeom prst="rect">
            <a:avLst/>
          </a:prstGeom>
          <a:noFill/>
          <a:ln w="9528" cap="flat">
            <a:solidFill>
              <a:srgbClr val="2F5597"/>
            </a:solidFill>
            <a:prstDash val="solid"/>
            <a:miter/>
          </a:ln>
        </p:spPr>
      </p:pic>
      <p:sp>
        <p:nvSpPr>
          <p:cNvPr id="11" name="TextBox 26">
            <a:extLst>
              <a:ext uri="{FF2B5EF4-FFF2-40B4-BE49-F238E27FC236}">
                <a16:creationId xmlns:a16="http://schemas.microsoft.com/office/drawing/2014/main" id="{9F1A3264-438E-50B0-AD4F-35A0ED9990CB}"/>
              </a:ext>
            </a:extLst>
          </p:cNvPr>
          <p:cNvSpPr txBox="1"/>
          <p:nvPr/>
        </p:nvSpPr>
        <p:spPr>
          <a:xfrm>
            <a:off x="5620030" y="2572106"/>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12" name="Picture 2" descr="File:Simone de Beauvoir.jpg">
            <a:extLst>
              <a:ext uri="{FF2B5EF4-FFF2-40B4-BE49-F238E27FC236}">
                <a16:creationId xmlns:a16="http://schemas.microsoft.com/office/drawing/2014/main" id="{48365860-7967-2BFE-95E4-B3138571DA5C}"/>
              </a:ext>
            </a:extLst>
          </p:cNvPr>
          <p:cNvPicPr>
            <a:picLocks noChangeAspect="1"/>
          </p:cNvPicPr>
          <p:nvPr/>
        </p:nvPicPr>
        <p:blipFill>
          <a:blip r:embed="rId6"/>
          <a:srcRect/>
          <a:stretch>
            <a:fillRect/>
          </a:stretch>
        </p:blipFill>
        <p:spPr>
          <a:xfrm>
            <a:off x="5065483" y="4881899"/>
            <a:ext cx="1297844" cy="1826166"/>
          </a:xfrm>
          <a:prstGeom prst="rect">
            <a:avLst/>
          </a:prstGeom>
          <a:noFill/>
          <a:ln w="9528" cap="flat">
            <a:solidFill>
              <a:srgbClr val="2F5597"/>
            </a:solidFill>
            <a:prstDash val="solid"/>
            <a:miter/>
          </a:ln>
        </p:spPr>
      </p:pic>
      <p:sp>
        <p:nvSpPr>
          <p:cNvPr id="13" name="TextBox 13">
            <a:extLst>
              <a:ext uri="{FF2B5EF4-FFF2-40B4-BE49-F238E27FC236}">
                <a16:creationId xmlns:a16="http://schemas.microsoft.com/office/drawing/2014/main" id="{57634918-1730-BF20-FC2D-CF0DD824E523}"/>
              </a:ext>
            </a:extLst>
          </p:cNvPr>
          <p:cNvSpPr txBox="1"/>
          <p:nvPr/>
        </p:nvSpPr>
        <p:spPr>
          <a:xfrm>
            <a:off x="5610154" y="4513167"/>
            <a:ext cx="899915"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14" name="Picture 4" descr="File:Hilma af Klint - 1907 - Ten largest.jpg">
            <a:extLst>
              <a:ext uri="{FF2B5EF4-FFF2-40B4-BE49-F238E27FC236}">
                <a16:creationId xmlns:a16="http://schemas.microsoft.com/office/drawing/2014/main" id="{41A76D62-DA47-8E56-5AFC-FFB659C4CA5A}"/>
              </a:ext>
            </a:extLst>
          </p:cNvPr>
          <p:cNvPicPr>
            <a:picLocks noChangeAspect="1"/>
          </p:cNvPicPr>
          <p:nvPr/>
        </p:nvPicPr>
        <p:blipFill>
          <a:blip r:embed="rId7"/>
          <a:srcRect/>
          <a:stretch>
            <a:fillRect/>
          </a:stretch>
        </p:blipFill>
        <p:spPr>
          <a:xfrm>
            <a:off x="7166372" y="2854912"/>
            <a:ext cx="1323438" cy="1847462"/>
          </a:xfrm>
          <a:prstGeom prst="rect">
            <a:avLst/>
          </a:prstGeom>
          <a:noFill/>
          <a:ln w="9528" cap="flat">
            <a:solidFill>
              <a:srgbClr val="2F5597"/>
            </a:solidFill>
            <a:prstDash val="solid"/>
            <a:miter/>
          </a:ln>
        </p:spPr>
      </p:pic>
      <p:sp>
        <p:nvSpPr>
          <p:cNvPr id="15" name="TextBox 15">
            <a:extLst>
              <a:ext uri="{FF2B5EF4-FFF2-40B4-BE49-F238E27FC236}">
                <a16:creationId xmlns:a16="http://schemas.microsoft.com/office/drawing/2014/main" id="{A9F3305A-9261-DAA8-4238-692F93A72AE8}"/>
              </a:ext>
            </a:extLst>
          </p:cNvPr>
          <p:cNvSpPr txBox="1"/>
          <p:nvPr/>
        </p:nvSpPr>
        <p:spPr>
          <a:xfrm>
            <a:off x="7777173" y="4548792"/>
            <a:ext cx="112029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16" name="TextBox 18">
            <a:extLst>
              <a:ext uri="{FF2B5EF4-FFF2-40B4-BE49-F238E27FC236}">
                <a16:creationId xmlns:a16="http://schemas.microsoft.com/office/drawing/2014/main" id="{8820AEB0-7742-D201-0CE6-9FBF251BF110}"/>
              </a:ext>
            </a:extLst>
          </p:cNvPr>
          <p:cNvSpPr txBox="1"/>
          <p:nvPr/>
        </p:nvSpPr>
        <p:spPr>
          <a:xfrm>
            <a:off x="5681368" y="6548676"/>
            <a:ext cx="1641091"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17" name="Rectangle 30">
            <a:extLst>
              <a:ext uri="{FF2B5EF4-FFF2-40B4-BE49-F238E27FC236}">
                <a16:creationId xmlns:a16="http://schemas.microsoft.com/office/drawing/2014/main" id="{FD5C9054-9E32-C306-23DE-DE1BA25C3644}"/>
              </a:ext>
            </a:extLst>
          </p:cNvPr>
          <p:cNvSpPr/>
          <p:nvPr/>
        </p:nvSpPr>
        <p:spPr>
          <a:xfrm>
            <a:off x="2412635" y="5234427"/>
            <a:ext cx="2078156" cy="1142844"/>
          </a:xfrm>
          <a:prstGeom prst="rect">
            <a:avLst/>
          </a:pr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18" name="Picture 1023">
            <a:extLst>
              <a:ext uri="{FF2B5EF4-FFF2-40B4-BE49-F238E27FC236}">
                <a16:creationId xmlns:a16="http://schemas.microsoft.com/office/drawing/2014/main" id="{D15419C6-5A81-2B49-6797-71A9A7CC0544}"/>
              </a:ext>
            </a:extLst>
          </p:cNvPr>
          <p:cNvPicPr>
            <a:picLocks noChangeAspect="1"/>
          </p:cNvPicPr>
          <p:nvPr/>
        </p:nvPicPr>
        <p:blipFill>
          <a:blip r:embed="rId8"/>
          <a:stretch>
            <a:fillRect/>
          </a:stretch>
        </p:blipFill>
        <p:spPr>
          <a:xfrm>
            <a:off x="2619417" y="5285030"/>
            <a:ext cx="1636940" cy="981078"/>
          </a:xfrm>
          <a:prstGeom prst="rect">
            <a:avLst/>
          </a:prstGeom>
          <a:noFill/>
          <a:ln cap="flat">
            <a:noFill/>
          </a:ln>
        </p:spPr>
      </p:pic>
      <p:sp>
        <p:nvSpPr>
          <p:cNvPr id="19" name="TextBox 1024">
            <a:extLst>
              <a:ext uri="{FF2B5EF4-FFF2-40B4-BE49-F238E27FC236}">
                <a16:creationId xmlns:a16="http://schemas.microsoft.com/office/drawing/2014/main" id="{8F8A98EA-478C-1B33-A065-8A6E4DD676C9}"/>
              </a:ext>
            </a:extLst>
          </p:cNvPr>
          <p:cNvSpPr txBox="1"/>
          <p:nvPr/>
        </p:nvSpPr>
        <p:spPr>
          <a:xfrm>
            <a:off x="3757425" y="6238777"/>
            <a:ext cx="943258"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000000"/>
                </a:solidFill>
                <a:uFillTx/>
                <a:latin typeface="Calibri"/>
              </a:rPr>
              <a:t>© </a:t>
            </a:r>
            <a:r>
              <a:rPr lang="fr-BE" sz="600" b="0" i="0" u="none" strike="noStrike" kern="1200" cap="none" spc="0" baseline="0">
                <a:solidFill>
                  <a:srgbClr val="000000"/>
                </a:solidFill>
                <a:uFillTx/>
                <a:latin typeface="Calibri"/>
              </a:rPr>
              <a:t>PUBLIC DOMAIN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600" b="0" i="0" u="none" strike="noStrike" kern="1200" cap="none" spc="0" baseline="0">
              <a:solidFill>
                <a:srgbClr val="000000"/>
              </a:solidFill>
              <a:uFillTx/>
              <a:latin typeface="Calibri"/>
            </a:endParaRPr>
          </a:p>
        </p:txBody>
      </p:sp>
      <p:pic>
        <p:nvPicPr>
          <p:cNvPr id="20" name="Picture 10" descr="File:Stefan Zweig 1900 cropped.jpg">
            <a:extLst>
              <a:ext uri="{FF2B5EF4-FFF2-40B4-BE49-F238E27FC236}">
                <a16:creationId xmlns:a16="http://schemas.microsoft.com/office/drawing/2014/main" id="{91DEC4F8-5956-C512-C6D9-DD4B43EBD4F9}"/>
              </a:ext>
            </a:extLst>
          </p:cNvPr>
          <p:cNvPicPr>
            <a:picLocks noChangeAspect="1"/>
          </p:cNvPicPr>
          <p:nvPr/>
        </p:nvPicPr>
        <p:blipFill>
          <a:blip r:embed="rId9"/>
          <a:srcRect/>
          <a:stretch>
            <a:fillRect/>
          </a:stretch>
        </p:blipFill>
        <p:spPr>
          <a:xfrm>
            <a:off x="570100" y="4833792"/>
            <a:ext cx="1369442" cy="1865513"/>
          </a:xfrm>
          <a:prstGeom prst="rect">
            <a:avLst/>
          </a:prstGeom>
          <a:noFill/>
          <a:ln w="9528" cap="flat">
            <a:solidFill>
              <a:srgbClr val="2F5597"/>
            </a:solidFill>
            <a:prstDash val="solid"/>
            <a:miter/>
          </a:ln>
        </p:spPr>
      </p:pic>
      <p:sp>
        <p:nvSpPr>
          <p:cNvPr id="21" name="TextBox 1026">
            <a:extLst>
              <a:ext uri="{FF2B5EF4-FFF2-40B4-BE49-F238E27FC236}">
                <a16:creationId xmlns:a16="http://schemas.microsoft.com/office/drawing/2014/main" id="{FF5A9BEE-7582-B8FB-168A-18A52FD022A3}"/>
              </a:ext>
            </a:extLst>
          </p:cNvPr>
          <p:cNvSpPr txBox="1"/>
          <p:nvPr/>
        </p:nvSpPr>
        <p:spPr>
          <a:xfrm>
            <a:off x="1177829" y="6554592"/>
            <a:ext cx="1013557"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pic>
        <p:nvPicPr>
          <p:cNvPr id="22" name="Picture 27" descr="File:SzabóMagda Júlia3.jpg">
            <a:extLst>
              <a:ext uri="{FF2B5EF4-FFF2-40B4-BE49-F238E27FC236}">
                <a16:creationId xmlns:a16="http://schemas.microsoft.com/office/drawing/2014/main" id="{A5CC95EA-B45E-FC4E-092A-C028E0FD4636}"/>
              </a:ext>
            </a:extLst>
          </p:cNvPr>
          <p:cNvPicPr>
            <a:picLocks noChangeAspect="1"/>
          </p:cNvPicPr>
          <p:nvPr/>
        </p:nvPicPr>
        <p:blipFill>
          <a:blip r:embed="rId10"/>
          <a:srcRect l="4655" t="2892" b="9832"/>
          <a:stretch>
            <a:fillRect/>
          </a:stretch>
        </p:blipFill>
        <p:spPr>
          <a:xfrm>
            <a:off x="7172462" y="4941115"/>
            <a:ext cx="1339714" cy="1818448"/>
          </a:xfrm>
          <a:prstGeom prst="rect">
            <a:avLst/>
          </a:prstGeom>
          <a:noFill/>
          <a:ln w="9528" cap="flat">
            <a:solidFill>
              <a:srgbClr val="003296"/>
            </a:solidFill>
            <a:prstDash val="solid"/>
            <a:miter/>
          </a:ln>
        </p:spPr>
      </p:pic>
      <p:sp>
        <p:nvSpPr>
          <p:cNvPr id="23" name="TextBox 6">
            <a:extLst>
              <a:ext uri="{FF2B5EF4-FFF2-40B4-BE49-F238E27FC236}">
                <a16:creationId xmlns:a16="http://schemas.microsoft.com/office/drawing/2014/main" id="{702DB691-F874-021D-8CD8-88F512A00EFD}"/>
              </a:ext>
            </a:extLst>
          </p:cNvPr>
          <p:cNvSpPr txBox="1"/>
          <p:nvPr/>
        </p:nvSpPr>
        <p:spPr>
          <a:xfrm>
            <a:off x="7790349" y="6606969"/>
            <a:ext cx="1310646"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24" name="Flowchart: Connector 16">
            <a:extLst>
              <a:ext uri="{FF2B5EF4-FFF2-40B4-BE49-F238E27FC236}">
                <a16:creationId xmlns:a16="http://schemas.microsoft.com/office/drawing/2014/main" id="{CE85C133-4388-6D53-058C-2D2DA8A59024}"/>
              </a:ext>
            </a:extLst>
          </p:cNvPr>
          <p:cNvSpPr/>
          <p:nvPr/>
        </p:nvSpPr>
        <p:spPr>
          <a:xfrm>
            <a:off x="5062255" y="258588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1</a:t>
            </a:r>
          </a:p>
        </p:txBody>
      </p:sp>
      <p:sp>
        <p:nvSpPr>
          <p:cNvPr id="25" name="Flowchart: Connector 43">
            <a:extLst>
              <a:ext uri="{FF2B5EF4-FFF2-40B4-BE49-F238E27FC236}">
                <a16:creationId xmlns:a16="http://schemas.microsoft.com/office/drawing/2014/main" id="{43D7127A-E332-DE59-C2C0-D6C69D8217DD}"/>
              </a:ext>
            </a:extLst>
          </p:cNvPr>
          <p:cNvSpPr/>
          <p:nvPr/>
        </p:nvSpPr>
        <p:spPr>
          <a:xfrm>
            <a:off x="7166847" y="255747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2</a:t>
            </a:r>
          </a:p>
        </p:txBody>
      </p:sp>
      <p:sp>
        <p:nvSpPr>
          <p:cNvPr id="26" name="Flowchart: Connector 44">
            <a:extLst>
              <a:ext uri="{FF2B5EF4-FFF2-40B4-BE49-F238E27FC236}">
                <a16:creationId xmlns:a16="http://schemas.microsoft.com/office/drawing/2014/main" id="{AB8EFF53-C50D-0870-206D-2805544AAC17}"/>
              </a:ext>
            </a:extLst>
          </p:cNvPr>
          <p:cNvSpPr/>
          <p:nvPr/>
        </p:nvSpPr>
        <p:spPr>
          <a:xfrm>
            <a:off x="5069488" y="4530577"/>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3</a:t>
            </a:r>
          </a:p>
        </p:txBody>
      </p:sp>
      <p:sp>
        <p:nvSpPr>
          <p:cNvPr id="27" name="Flowchart: Connector 45">
            <a:extLst>
              <a:ext uri="{FF2B5EF4-FFF2-40B4-BE49-F238E27FC236}">
                <a16:creationId xmlns:a16="http://schemas.microsoft.com/office/drawing/2014/main" id="{A4F183E1-D5D2-A5C4-C8EE-A9CD8D9443C4}"/>
              </a:ext>
            </a:extLst>
          </p:cNvPr>
          <p:cNvSpPr/>
          <p:nvPr/>
        </p:nvSpPr>
        <p:spPr>
          <a:xfrm>
            <a:off x="7166372" y="4536100"/>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4</a:t>
            </a:r>
          </a:p>
        </p:txBody>
      </p:sp>
      <p:sp>
        <p:nvSpPr>
          <p:cNvPr id="28" name="Flowchart: Connector 46">
            <a:extLst>
              <a:ext uri="{FF2B5EF4-FFF2-40B4-BE49-F238E27FC236}">
                <a16:creationId xmlns:a16="http://schemas.microsoft.com/office/drawing/2014/main" id="{86E33615-1B1C-C4DC-71A3-31638D989390}"/>
              </a:ext>
            </a:extLst>
          </p:cNvPr>
          <p:cNvSpPr/>
          <p:nvPr/>
        </p:nvSpPr>
        <p:spPr>
          <a:xfrm>
            <a:off x="7172462" y="6584228"/>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8</a:t>
            </a:r>
          </a:p>
        </p:txBody>
      </p:sp>
      <p:sp>
        <p:nvSpPr>
          <p:cNvPr id="29" name="Flowchart: Connector 47">
            <a:extLst>
              <a:ext uri="{FF2B5EF4-FFF2-40B4-BE49-F238E27FC236}">
                <a16:creationId xmlns:a16="http://schemas.microsoft.com/office/drawing/2014/main" id="{E79C2CB8-45C1-059A-49FA-95B70888F866}"/>
              </a:ext>
            </a:extLst>
          </p:cNvPr>
          <p:cNvSpPr/>
          <p:nvPr/>
        </p:nvSpPr>
        <p:spPr>
          <a:xfrm>
            <a:off x="5072954" y="6548676"/>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7</a:t>
            </a:r>
          </a:p>
        </p:txBody>
      </p:sp>
      <p:sp>
        <p:nvSpPr>
          <p:cNvPr id="30" name="Flowchart: Connector 48">
            <a:extLst>
              <a:ext uri="{FF2B5EF4-FFF2-40B4-BE49-F238E27FC236}">
                <a16:creationId xmlns:a16="http://schemas.microsoft.com/office/drawing/2014/main" id="{753B400F-C371-CA0D-794E-124DFA1D6FA0}"/>
              </a:ext>
            </a:extLst>
          </p:cNvPr>
          <p:cNvSpPr/>
          <p:nvPr/>
        </p:nvSpPr>
        <p:spPr>
          <a:xfrm>
            <a:off x="2433904" y="6209845"/>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6</a:t>
            </a:r>
          </a:p>
        </p:txBody>
      </p:sp>
      <p:sp>
        <p:nvSpPr>
          <p:cNvPr id="31" name="Flowchart: Connector 49">
            <a:extLst>
              <a:ext uri="{FF2B5EF4-FFF2-40B4-BE49-F238E27FC236}">
                <a16:creationId xmlns:a16="http://schemas.microsoft.com/office/drawing/2014/main" id="{85E41E7D-3296-77CE-1FF6-49D109C03655}"/>
              </a:ext>
            </a:extLst>
          </p:cNvPr>
          <p:cNvSpPr/>
          <p:nvPr/>
        </p:nvSpPr>
        <p:spPr>
          <a:xfrm>
            <a:off x="570100" y="6532665"/>
            <a:ext cx="156847" cy="1486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800" b="0" i="0" u="none" strike="noStrike" kern="1200" cap="none" spc="0" baseline="0">
                <a:solidFill>
                  <a:srgbClr val="2F5597"/>
                </a:solidFill>
                <a:uFillTx/>
                <a:latin typeface="Calibri"/>
              </a:rPr>
              <a:t>5</a:t>
            </a:r>
          </a:p>
        </p:txBody>
      </p:sp>
      <p:sp>
        <p:nvSpPr>
          <p:cNvPr id="32" name="Rectangle 36">
            <a:extLst>
              <a:ext uri="{FF2B5EF4-FFF2-40B4-BE49-F238E27FC236}">
                <a16:creationId xmlns:a16="http://schemas.microsoft.com/office/drawing/2014/main" id="{B6464CEB-3140-9DBD-45CE-5F0E6A8E4304}"/>
              </a:ext>
            </a:extLst>
          </p:cNvPr>
          <p:cNvSpPr/>
          <p:nvPr/>
        </p:nvSpPr>
        <p:spPr>
          <a:xfrm rot="16200004">
            <a:off x="8302807" y="6022942"/>
            <a:ext cx="1423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KAS YRA EUROPA?</a:t>
            </a:r>
          </a:p>
        </p:txBody>
      </p:sp>
      <p:cxnSp>
        <p:nvCxnSpPr>
          <p:cNvPr id="33" name="Connecteur droit 12">
            <a:extLst>
              <a:ext uri="{FF2B5EF4-FFF2-40B4-BE49-F238E27FC236}">
                <a16:creationId xmlns:a16="http://schemas.microsoft.com/office/drawing/2014/main" id="{50A70C41-2D3E-524C-094B-7D8C3A6AC837}"/>
              </a:ext>
            </a:extLst>
          </p:cNvPr>
          <p:cNvCxnSpPr/>
          <p:nvPr/>
        </p:nvCxnSpPr>
        <p:spPr>
          <a:xfrm>
            <a:off x="8897779" y="5434206"/>
            <a:ext cx="246221" cy="0"/>
          </a:xfrm>
          <a:prstGeom prst="straightConnector1">
            <a:avLst/>
          </a:prstGeom>
          <a:noFill/>
          <a:ln w="12701" cap="flat">
            <a:solidFill>
              <a:srgbClr val="2A4591"/>
            </a:solidFill>
            <a:prstDash val="solid"/>
            <a:miter/>
          </a:ln>
        </p:spPr>
      </p:cxnSp>
      <p:sp>
        <p:nvSpPr>
          <p:cNvPr id="34" name="TextBox 35">
            <a:extLst>
              <a:ext uri="{FF2B5EF4-FFF2-40B4-BE49-F238E27FC236}">
                <a16:creationId xmlns:a16="http://schemas.microsoft.com/office/drawing/2014/main" id="{322A7D35-B33A-26A8-EB1A-F7440A04AC5E}"/>
              </a:ext>
            </a:extLst>
          </p:cNvPr>
          <p:cNvSpPr txBox="1"/>
          <p:nvPr/>
        </p:nvSpPr>
        <p:spPr>
          <a:xfrm>
            <a:off x="673071" y="2722223"/>
            <a:ext cx="1833463" cy="175432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Pablo Picasso</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rPr>
              <a:t>Ludwig van </a:t>
            </a:r>
            <a:r>
              <a:rPr lang="fr-BE" sz="1800" b="0" i="0" u="none" strike="noStrike" kern="1200" cap="none" spc="0" baseline="0">
                <a:solidFill>
                  <a:srgbClr val="000000"/>
                </a:solidFill>
                <a:uFillTx/>
                <a:latin typeface="Calibri"/>
              </a:rPr>
              <a:t>Beethoven</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Alfons Mucha</a:t>
            </a:r>
          </a:p>
          <a:p>
            <a:pPr marL="342900" marR="0" lvl="0" indent="-342900" algn="l" defTabSz="914400" rtl="0" fontAlgn="auto" hangingPunct="1">
              <a:lnSpc>
                <a:spcPct val="100000"/>
              </a:lnSpc>
              <a:spcBef>
                <a:spcPts val="0"/>
              </a:spcBef>
              <a:spcAft>
                <a:spcPts val="0"/>
              </a:spcAft>
              <a:buSzPct val="100000"/>
              <a:buFont typeface="Calibri Light"/>
              <a:buAutoNum type="arabicPeriod"/>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Hilma af Klint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BE" sz="1800" b="0" i="0" u="none" strike="noStrike" kern="1200" cap="none" spc="0" baseline="0">
              <a:solidFill>
                <a:srgbClr val="000000"/>
              </a:solidFill>
              <a:uFillTx/>
              <a:latin typeface="Calibri"/>
            </a:endParaRPr>
          </a:p>
        </p:txBody>
      </p:sp>
      <p:sp>
        <p:nvSpPr>
          <p:cNvPr id="35" name="TextBox 38">
            <a:extLst>
              <a:ext uri="{FF2B5EF4-FFF2-40B4-BE49-F238E27FC236}">
                <a16:creationId xmlns:a16="http://schemas.microsoft.com/office/drawing/2014/main" id="{50877BCA-2D6C-A64E-2E23-B55F45DAA53B}"/>
              </a:ext>
            </a:extLst>
          </p:cNvPr>
          <p:cNvSpPr txBox="1"/>
          <p:nvPr/>
        </p:nvSpPr>
        <p:spPr>
          <a:xfrm>
            <a:off x="2418670" y="2722223"/>
            <a:ext cx="2393451" cy="1754322"/>
          </a:xfrm>
          <a:prstGeom prst="rect">
            <a:avLst/>
          </a:prstGeom>
          <a:noFill/>
          <a:ln cap="flat">
            <a:noFill/>
          </a:ln>
        </p:spPr>
        <p:txBody>
          <a:bodyPr vert="horz" wrap="square" lIns="91440" tIns="45720" rIns="91440" bIns="45720" anchor="t" anchorCtr="0" compatLnSpc="1">
            <a:spAutoFit/>
          </a:bodyPr>
          <a:lstStyle/>
          <a:p>
            <a:pPr marL="342900" marR="0" lvl="0" indent="-342900" algn="l" defTabSz="914400" rtl="0" fontAlgn="auto" hangingPunct="1">
              <a:lnSpc>
                <a:spcPct val="100000"/>
              </a:lnSpc>
              <a:spcBef>
                <a:spcPts val="0"/>
              </a:spcBef>
              <a:spcAft>
                <a:spcPts val="0"/>
              </a:spcAft>
              <a:buSzPct val="100000"/>
              <a:buFont typeface="Calibri Light"/>
              <a:buAutoNum type="arabicPeriod" startAt="5"/>
              <a:tabLst/>
              <a:defRPr sz="1800" b="0" i="0" u="none" strike="noStrike" kern="0" cap="none" spc="0" baseline="0">
                <a:solidFill>
                  <a:srgbClr val="000000"/>
                </a:solidFill>
                <a:uFillTx/>
              </a:defRPr>
            </a:pPr>
            <a:r>
              <a:rPr lang="fr-BE" sz="1800" b="0" i="0" u="none" strike="noStrike" kern="1200" cap="none" spc="0" baseline="0">
                <a:solidFill>
                  <a:srgbClr val="000000"/>
                </a:solidFill>
                <a:uFillTx/>
                <a:latin typeface="Calibri"/>
              </a:rPr>
              <a:t>Stefan Zweig</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Wisława Szymborska</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Simone de Beauvoir</a:t>
            </a:r>
          </a:p>
          <a:p>
            <a:pPr marL="342900" marR="0" lvl="0" indent="-342900" algn="l" defTabSz="914400" rtl="0" fontAlgn="auto" hangingPunct="1">
              <a:lnSpc>
                <a:spcPct val="100000"/>
              </a:lnSpc>
              <a:spcBef>
                <a:spcPts val="0"/>
              </a:spcBef>
              <a:spcAft>
                <a:spcPts val="0"/>
              </a:spcAft>
              <a:buSzPct val="100000"/>
              <a:buFont typeface="Calibri Light"/>
              <a:buAutoNum type="arabicPeriod" startAt="6"/>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Calibri"/>
              </a:rPr>
              <a:t>Magda Szabó</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fr-BE" sz="1800" b="0" i="0" u="none" strike="noStrike" kern="1200" cap="none" spc="0" baseline="0">
              <a:solidFill>
                <a:srgbClr val="FFFFFF"/>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par>
                                <p:cTn id="50" presetID="16" presetClass="entr" presetSubtype="21"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arn(inVertical)">
                                      <p:cBhvr>
                                        <p:cTn id="55" dur="500"/>
                                        <p:tgtEl>
                                          <p:spTgt spid="23"/>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arn(inVertical)">
                                      <p:cBhvr>
                                        <p:cTn id="58" dur="500"/>
                                        <p:tgtEl>
                                          <p:spTgt spid="2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barn(inVertical)">
                                      <p:cBhvr>
                                        <p:cTn id="64" dur="500"/>
                                        <p:tgtEl>
                                          <p:spTgt spid="26"/>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arn(inVertical)">
                                      <p:cBhvr>
                                        <p:cTn id="67" dur="500"/>
                                        <p:tgtEl>
                                          <p:spTgt spid="27"/>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barn(inVertical)">
                                      <p:cBhvr>
                                        <p:cTn id="70" dur="500"/>
                                        <p:tgtEl>
                                          <p:spTgt spid="28"/>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barn(inVertical)">
                                      <p:cBhvr>
                                        <p:cTn id="73" dur="500"/>
                                        <p:tgtEl>
                                          <p:spTgt spid="29"/>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barn(inVertical)">
                                      <p:cBhvr>
                                        <p:cTn id="76" dur="500"/>
                                        <p:tgtEl>
                                          <p:spTgt spid="30"/>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arn(inVertical)">
                                      <p:cBhvr>
                                        <p:cTn id="7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6" grpId="0"/>
      <p:bldP spid="17" grpId="0" animBg="1"/>
      <p:bldP spid="19" grpId="0"/>
      <p:bldP spid="21" grpId="0"/>
      <p:bldP spid="23" grpId="0"/>
      <p:bldP spid="24" grpId="0" animBg="1"/>
      <p:bldP spid="25" grpId="0" animBg="1"/>
      <p:bldP spid="26" grpId="0" animBg="1"/>
      <p:bldP spid="27" grpId="0" animBg="1"/>
      <p:bldP spid="28" grpId="0" animBg="1"/>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102">
    <p:bg>
      <p:bgPr>
        <a:solidFill>
          <a:srgbClr val="F0F4FA"/>
        </a:solidFill>
        <a:effectLst/>
      </p:bgPr>
    </p:bg>
    <p:spTree>
      <p:nvGrpSpPr>
        <p:cNvPr id="1" name=""/>
        <p:cNvGrpSpPr/>
        <p:nvPr/>
      </p:nvGrpSpPr>
      <p:grpSpPr>
        <a:xfrm>
          <a:off x="0" y="0"/>
          <a:ext cx="0" cy="0"/>
          <a:chOff x="0" y="0"/>
          <a:chExt cx="0" cy="0"/>
        </a:xfrm>
      </p:grpSpPr>
      <p:sp>
        <p:nvSpPr>
          <p:cNvPr id="2" name="Larme 8">
            <a:extLst>
              <a:ext uri="{FF2B5EF4-FFF2-40B4-BE49-F238E27FC236}">
                <a16:creationId xmlns:a16="http://schemas.microsoft.com/office/drawing/2014/main" id="{1AF7DDE7-01A8-93C5-E4B5-9D37E01057F4}"/>
              </a:ext>
            </a:extLst>
          </p:cNvPr>
          <p:cNvSpPr/>
          <p:nvPr/>
        </p:nvSpPr>
        <p:spPr>
          <a:xfrm rot="5400013">
            <a:off x="110650" y="80257"/>
            <a:ext cx="620905" cy="681694"/>
          </a:xfrm>
          <a:custGeom>
            <a:avLst/>
            <a:gdLst>
              <a:gd name="f0" fmla="val 10800000"/>
              <a:gd name="f1" fmla="val 5400000"/>
              <a:gd name="f2" fmla="val 180"/>
              <a:gd name="f3" fmla="val w"/>
              <a:gd name="f4" fmla="val h"/>
              <a:gd name="f5" fmla="val ss"/>
              <a:gd name="f6" fmla="val 0"/>
              <a:gd name="f7" fmla="*/ 5419351 1 1725033"/>
              <a:gd name="f8" fmla="sqrt 2"/>
              <a:gd name="f9" fmla="val 93334"/>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2A45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alibri"/>
            </a:endParaRPr>
          </a:p>
        </p:txBody>
      </p:sp>
      <p:sp>
        <p:nvSpPr>
          <p:cNvPr id="3" name="ZoneTexte 9">
            <a:extLst>
              <a:ext uri="{FF2B5EF4-FFF2-40B4-BE49-F238E27FC236}">
                <a16:creationId xmlns:a16="http://schemas.microsoft.com/office/drawing/2014/main" id="{E2834171-8871-CA98-788F-2E38F6B14A92}"/>
              </a:ext>
            </a:extLst>
          </p:cNvPr>
          <p:cNvSpPr txBox="1"/>
          <p:nvPr/>
        </p:nvSpPr>
        <p:spPr>
          <a:xfrm>
            <a:off x="762006" y="183181"/>
            <a:ext cx="3749039"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1" i="0" u="none" strike="noStrike" kern="1200" cap="none" spc="0" baseline="0">
                <a:solidFill>
                  <a:srgbClr val="2A4591"/>
                </a:solidFill>
                <a:uFillTx/>
                <a:latin typeface="Calibri"/>
                <a:ea typeface="Calibri"/>
                <a:cs typeface="Calibri"/>
              </a:rPr>
              <a:t>EUROPOS VERTYBĖS</a:t>
            </a:r>
          </a:p>
        </p:txBody>
      </p:sp>
      <p:sp>
        <p:nvSpPr>
          <p:cNvPr id="4" name="TextBox 17">
            <a:extLst>
              <a:ext uri="{FF2B5EF4-FFF2-40B4-BE49-F238E27FC236}">
                <a16:creationId xmlns:a16="http://schemas.microsoft.com/office/drawing/2014/main" id="{A42C35F0-0194-3199-8494-B4C96601BA2B}"/>
              </a:ext>
            </a:extLst>
          </p:cNvPr>
          <p:cNvSpPr txBox="1"/>
          <p:nvPr/>
        </p:nvSpPr>
        <p:spPr>
          <a:xfrm>
            <a:off x="1178332" y="1239423"/>
            <a:ext cx="4803242"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1F4E79"/>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000000"/>
              </a:solidFill>
              <a:uFillTx/>
              <a:latin typeface="Calibri"/>
            </a:endParaRPr>
          </a:p>
        </p:txBody>
      </p:sp>
      <p:pic>
        <p:nvPicPr>
          <p:cNvPr id="5" name="Picture 19">
            <a:extLst>
              <a:ext uri="{FF2B5EF4-FFF2-40B4-BE49-F238E27FC236}">
                <a16:creationId xmlns:a16="http://schemas.microsoft.com/office/drawing/2014/main" id="{061CAC7C-F913-0FA2-8FCE-68F07A41E1C8}"/>
              </a:ext>
            </a:extLst>
          </p:cNvPr>
          <p:cNvPicPr>
            <a:picLocks noChangeAspect="1"/>
          </p:cNvPicPr>
          <p:nvPr/>
        </p:nvPicPr>
        <p:blipFill>
          <a:blip r:embed="rId3"/>
          <a:stretch>
            <a:fillRect/>
          </a:stretch>
        </p:blipFill>
        <p:spPr>
          <a:xfrm>
            <a:off x="6956819" y="1736628"/>
            <a:ext cx="1919499" cy="2587093"/>
          </a:xfrm>
          <a:prstGeom prst="rect">
            <a:avLst/>
          </a:prstGeom>
          <a:noFill/>
          <a:ln w="9528" cap="sq">
            <a:solidFill>
              <a:srgbClr val="000000"/>
            </a:solidFill>
            <a:prstDash val="solid"/>
            <a:miter/>
          </a:ln>
          <a:effectLst>
            <a:outerShdw dist="38096" dir="2700000" algn="tl">
              <a:srgbClr val="000000">
                <a:alpha val="43000"/>
              </a:srgbClr>
            </a:outerShdw>
          </a:effectLst>
        </p:spPr>
      </p:pic>
      <p:pic>
        <p:nvPicPr>
          <p:cNvPr id="6" name="Picture 3">
            <a:extLst>
              <a:ext uri="{FF2B5EF4-FFF2-40B4-BE49-F238E27FC236}">
                <a16:creationId xmlns:a16="http://schemas.microsoft.com/office/drawing/2014/main" id="{18A919F2-3519-5B43-1AA6-02BD8A8D38E4}"/>
              </a:ext>
            </a:extLst>
          </p:cNvPr>
          <p:cNvPicPr>
            <a:picLocks noChangeAspect="1"/>
          </p:cNvPicPr>
          <p:nvPr/>
        </p:nvPicPr>
        <p:blipFill>
          <a:blip r:embed="rId4"/>
          <a:stretch>
            <a:fillRect/>
          </a:stretch>
        </p:blipFill>
        <p:spPr>
          <a:xfrm>
            <a:off x="315632" y="1736628"/>
            <a:ext cx="1919499" cy="2560320"/>
          </a:xfrm>
          <a:prstGeom prst="rect">
            <a:avLst/>
          </a:prstGeom>
          <a:noFill/>
          <a:ln w="9528" cap="sq">
            <a:solidFill>
              <a:srgbClr val="000000"/>
            </a:solidFill>
            <a:prstDash val="solid"/>
            <a:miter/>
          </a:ln>
          <a:effectLst>
            <a:outerShdw dist="38096" dir="2700000" algn="tl">
              <a:srgbClr val="000000">
                <a:alpha val="43000"/>
              </a:srgbClr>
            </a:outerShdw>
          </a:effectLst>
        </p:spPr>
      </p:pic>
      <p:pic>
        <p:nvPicPr>
          <p:cNvPr id="7" name="Picture 5">
            <a:extLst>
              <a:ext uri="{FF2B5EF4-FFF2-40B4-BE49-F238E27FC236}">
                <a16:creationId xmlns:a16="http://schemas.microsoft.com/office/drawing/2014/main" id="{5AC3B650-1E11-2EA7-2196-90AFB62DB7EA}"/>
              </a:ext>
            </a:extLst>
          </p:cNvPr>
          <p:cNvPicPr>
            <a:picLocks noChangeAspect="1"/>
          </p:cNvPicPr>
          <p:nvPr/>
        </p:nvPicPr>
        <p:blipFill>
          <a:blip r:embed="rId5"/>
          <a:stretch>
            <a:fillRect/>
          </a:stretch>
        </p:blipFill>
        <p:spPr>
          <a:xfrm>
            <a:off x="2623532" y="4901869"/>
            <a:ext cx="4033747" cy="1693999"/>
          </a:xfrm>
          <a:prstGeom prst="rect">
            <a:avLst/>
          </a:prstGeom>
          <a:noFill/>
          <a:ln w="9528" cap="sq">
            <a:solidFill>
              <a:srgbClr val="000000"/>
            </a:solidFill>
            <a:prstDash val="solid"/>
            <a:miter/>
          </a:ln>
          <a:effectLst>
            <a:outerShdw dist="38096" dir="2700000" algn="tl">
              <a:srgbClr val="000000">
                <a:alpha val="43000"/>
              </a:srgbClr>
            </a:outerShdw>
          </a:effectLst>
        </p:spPr>
      </p:pic>
      <p:sp>
        <p:nvSpPr>
          <p:cNvPr id="8" name="TextBox 9">
            <a:extLst>
              <a:ext uri="{FF2B5EF4-FFF2-40B4-BE49-F238E27FC236}">
                <a16:creationId xmlns:a16="http://schemas.microsoft.com/office/drawing/2014/main" id="{A60353B6-F124-C233-27BC-4FC5A389F81B}"/>
              </a:ext>
            </a:extLst>
          </p:cNvPr>
          <p:cNvSpPr txBox="1"/>
          <p:nvPr/>
        </p:nvSpPr>
        <p:spPr>
          <a:xfrm>
            <a:off x="8102470" y="4139059"/>
            <a:ext cx="1625245" cy="21544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8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PUBLIC DOMAIN</a:t>
            </a:r>
          </a:p>
        </p:txBody>
      </p:sp>
      <p:sp>
        <p:nvSpPr>
          <p:cNvPr id="9" name="TextBox 10">
            <a:extLst>
              <a:ext uri="{FF2B5EF4-FFF2-40B4-BE49-F238E27FC236}">
                <a16:creationId xmlns:a16="http://schemas.microsoft.com/office/drawing/2014/main" id="{25B8A6A8-F0C2-D55E-D83A-3171C6928C89}"/>
              </a:ext>
            </a:extLst>
          </p:cNvPr>
          <p:cNvSpPr txBox="1"/>
          <p:nvPr/>
        </p:nvSpPr>
        <p:spPr>
          <a:xfrm>
            <a:off x="1422504" y="4139059"/>
            <a:ext cx="1625245" cy="184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BE" sz="600" b="0" i="1" u="none" strike="noStrike" kern="1200" cap="none" spc="0" baseline="0">
                <a:solidFill>
                  <a:srgbClr val="FFFFFF"/>
                </a:solidFill>
                <a:uFillTx/>
                <a:latin typeface="Calibri"/>
              </a:rPr>
              <a:t>© </a:t>
            </a:r>
            <a:r>
              <a:rPr lang="fr-BE" sz="600" b="0" i="0" u="none" strike="noStrike" kern="1200" cap="none" spc="0" baseline="0">
                <a:solidFill>
                  <a:srgbClr val="FFFFFF"/>
                </a:solidFill>
                <a:uFillTx/>
                <a:latin typeface="Calibri"/>
              </a:rPr>
              <a:t>EUROPEAN UNION</a:t>
            </a:r>
          </a:p>
        </p:txBody>
      </p:sp>
      <p:sp>
        <p:nvSpPr>
          <p:cNvPr id="10" name="Flowchart: Connector 4">
            <a:extLst>
              <a:ext uri="{FF2B5EF4-FFF2-40B4-BE49-F238E27FC236}">
                <a16:creationId xmlns:a16="http://schemas.microsoft.com/office/drawing/2014/main" id="{C79BF26D-4CAD-407E-C2A1-8C886D82A222}"/>
              </a:ext>
            </a:extLst>
          </p:cNvPr>
          <p:cNvSpPr/>
          <p:nvPr/>
        </p:nvSpPr>
        <p:spPr>
          <a:xfrm>
            <a:off x="2811606" y="1190018"/>
            <a:ext cx="3657600" cy="355473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8FAADC"/>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Žmogaus orumas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2800" b="0" i="0" u="none" strike="noStrike" kern="1200" cap="none" spc="0" baseline="0">
                <a:solidFill>
                  <a:srgbClr val="000000"/>
                </a:solidFill>
                <a:uFillTx/>
                <a:latin typeface="Calibri"/>
              </a:rPr>
              <a:t>Laisvė</a:t>
            </a:r>
            <a:endParaRPr lang="en-US" sz="2800" b="0" i="0" u="none" strike="noStrike" kern="1200" cap="none" spc="0" baseline="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a:rPr>
              <a:t>Demokratija</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2800" b="0" i="0" u="none" strike="noStrike" kern="1200" cap="none" spc="0" baseline="0">
                <a:solidFill>
                  <a:srgbClr val="000000"/>
                </a:solidFill>
                <a:uFillTx/>
                <a:latin typeface="Calibri"/>
              </a:rPr>
              <a:t>Lygybė</a:t>
            </a:r>
            <a:endParaRPr lang="en-US" sz="2800" b="0" i="0" u="none" strike="noStrike" kern="1200" cap="none" spc="0" baseline="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2800" b="0" i="0" u="none" strike="noStrike" kern="1200" cap="none" spc="0" baseline="0">
                <a:solidFill>
                  <a:srgbClr val="000000"/>
                </a:solidFill>
                <a:uFillTx/>
                <a:latin typeface="Calibri"/>
              </a:rPr>
              <a:t>Teisinė valstybė</a:t>
            </a:r>
            <a:endParaRPr lang="fr-BE" sz="2800" b="0" i="0" u="none" strike="noStrike" kern="1200" cap="none" spc="0" baseline="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lt-LT" sz="2800" b="0" i="0" u="none" strike="noStrike" kern="1200" cap="none" spc="0" baseline="0">
                <a:solidFill>
                  <a:srgbClr val="000000"/>
                </a:solidFill>
                <a:uFillTx/>
                <a:latin typeface="Calibri"/>
              </a:rPr>
              <a:t>Žmogaus teisės</a:t>
            </a:r>
            <a:endParaRPr lang="en-US" sz="2800" b="0" i="0" u="none" strike="noStrike" kern="1200" cap="none" spc="0" baseline="0">
              <a:solidFill>
                <a:srgbClr val="000000"/>
              </a:solidFill>
              <a:uFillTx/>
              <a:latin typeface="Calibri"/>
            </a:endParaRPr>
          </a:p>
        </p:txBody>
      </p:sp>
      <p:sp>
        <p:nvSpPr>
          <p:cNvPr id="11" name="Rectangle 13">
            <a:extLst>
              <a:ext uri="{FF2B5EF4-FFF2-40B4-BE49-F238E27FC236}">
                <a16:creationId xmlns:a16="http://schemas.microsoft.com/office/drawing/2014/main" id="{6F55A4D9-5035-C517-1F95-6C2987787CF7}"/>
              </a:ext>
            </a:extLst>
          </p:cNvPr>
          <p:cNvSpPr/>
          <p:nvPr/>
        </p:nvSpPr>
        <p:spPr>
          <a:xfrm rot="16200004">
            <a:off x="8302807" y="6022942"/>
            <a:ext cx="1423784" cy="246220"/>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00" b="1" i="0" u="none" strike="noStrike" kern="1200" cap="none" spc="0" baseline="0">
                <a:solidFill>
                  <a:srgbClr val="2A4591"/>
                </a:solidFill>
                <a:uFillTx/>
                <a:latin typeface="Arial"/>
                <a:ea typeface="Arial"/>
                <a:cs typeface="Arial"/>
              </a:rPr>
              <a:t>KAS YRA EUROPA?</a:t>
            </a:r>
          </a:p>
        </p:txBody>
      </p:sp>
      <p:cxnSp>
        <p:nvCxnSpPr>
          <p:cNvPr id="12" name="Connecteur droit 12">
            <a:extLst>
              <a:ext uri="{FF2B5EF4-FFF2-40B4-BE49-F238E27FC236}">
                <a16:creationId xmlns:a16="http://schemas.microsoft.com/office/drawing/2014/main" id="{F96088FE-3DC5-D05F-6476-18D775F560F4}"/>
              </a:ext>
            </a:extLst>
          </p:cNvPr>
          <p:cNvCxnSpPr/>
          <p:nvPr/>
        </p:nvCxnSpPr>
        <p:spPr>
          <a:xfrm>
            <a:off x="8897779" y="5434206"/>
            <a:ext cx="246221" cy="0"/>
          </a:xfrm>
          <a:prstGeom prst="straightConnector1">
            <a:avLst/>
          </a:prstGeom>
          <a:noFill/>
          <a:ln w="12701" cap="flat">
            <a:solidFill>
              <a:srgbClr val="2A4591"/>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32DE4F-D6E6-4C76-9EB3-715A6ADE0751}">
  <ds:schemaRefs>
    <ds:schemaRef ds:uri="http://schemas.microsoft.com/sharepoint/v3/contenttype/forms"/>
  </ds:schemaRefs>
</ds:datastoreItem>
</file>

<file path=customXml/itemProps2.xml><?xml version="1.0" encoding="utf-8"?>
<ds:datastoreItem xmlns:ds="http://schemas.openxmlformats.org/officeDocument/2006/customXml" ds:itemID="{01AD1218-BF7E-4691-A300-2AA081EC4D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317cf-74c1-4891-b748-a60e5112f8b7"/>
    <ds:schemaRef ds:uri="e12cc50a-6100-433c-9888-46e6873f3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33777</TotalTime>
  <Words>4440</Words>
  <Application>Microsoft Office PowerPoint</Application>
  <PresentationFormat>On-screen Show (4:3)</PresentationFormat>
  <Paragraphs>598</Paragraphs>
  <Slides>41</Slides>
  <Notes>39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NUO KARO PRIE TAIKOS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STUDIJOS, DARBAS IR SAVANORIŠKA VEIKLA  </vt:lpstr>
      <vt:lpstr>     KELIONĖS  </vt:lpstr>
      <vt:lpstr>      …IR DAUG DAUGIAU  </vt:lpstr>
      <vt:lpstr>      ES PRIORITETAI  </vt:lpstr>
      <vt:lpstr>      2022: ES SOLIDARUMAS SU UKRAINA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Ačiū!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dc:description/>
  <cp:lastModifiedBy>ORETANO Manuela (COMM)</cp:lastModifiedBy>
  <cp:revision>1577</cp:revision>
  <cp:lastPrinted>2019-09-03T09:29:06Z</cp:lastPrinted>
  <dcterms:created xsi:type="dcterms:W3CDTF">2018-11-12T13:20:47Z</dcterms:created>
  <dcterms:modified xsi:type="dcterms:W3CDTF">2025-05-02T15:33:11Z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2023-02-06T19:07:32Z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11522c97-3e3b-4515-bfae-e1fa44d5604a</vt:lpwstr>
  </property>
  <property fmtid="{D5CDD505-2E9C-101B-9397-08002B2CF9AE}" pid="8" name="MSIP_Label_6bd9ddd1-4d20-43f6-abfa-fc3c07406f94_ContentBits">
    <vt:lpwstr>0</vt:lpwstr>
  </property>
</Properties>
</file>