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 id="2147483681" r:id="rId5"/>
  </p:sldMasterIdLst>
  <p:notesMasterIdLst>
    <p:notesMasterId r:id="rId47"/>
  </p:notesMasterIdLst>
  <p:handoutMasterIdLst>
    <p:handoutMasterId r:id="rId48"/>
  </p:handoutMasterIdLst>
  <p:sldIdLst>
    <p:sldId id="327" r:id="rId6"/>
    <p:sldId id="423" r:id="rId7"/>
    <p:sldId id="347" r:id="rId8"/>
    <p:sldId id="294" r:id="rId9"/>
    <p:sldId id="396" r:id="rId10"/>
    <p:sldId id="354" r:id="rId11"/>
    <p:sldId id="355" r:id="rId12"/>
    <p:sldId id="356" r:id="rId13"/>
    <p:sldId id="357" r:id="rId14"/>
    <p:sldId id="417" r:id="rId15"/>
    <p:sldId id="416" r:id="rId16"/>
    <p:sldId id="348" r:id="rId17"/>
    <p:sldId id="346" r:id="rId18"/>
    <p:sldId id="410" r:id="rId19"/>
    <p:sldId id="398" r:id="rId20"/>
    <p:sldId id="300" r:id="rId21"/>
    <p:sldId id="413" r:id="rId22"/>
    <p:sldId id="314" r:id="rId23"/>
    <p:sldId id="428" r:id="rId24"/>
    <p:sldId id="349" r:id="rId25"/>
    <p:sldId id="425" r:id="rId26"/>
    <p:sldId id="406" r:id="rId27"/>
    <p:sldId id="407" r:id="rId28"/>
    <p:sldId id="408" r:id="rId29"/>
    <p:sldId id="426" r:id="rId30"/>
    <p:sldId id="431" r:id="rId31"/>
    <p:sldId id="334" r:id="rId32"/>
    <p:sldId id="350" r:id="rId33"/>
    <p:sldId id="384" r:id="rId34"/>
    <p:sldId id="390" r:id="rId35"/>
    <p:sldId id="385" r:id="rId36"/>
    <p:sldId id="352" r:id="rId37"/>
    <p:sldId id="339" r:id="rId38"/>
    <p:sldId id="393" r:id="rId39"/>
    <p:sldId id="395" r:id="rId40"/>
    <p:sldId id="394" r:id="rId41"/>
    <p:sldId id="435" r:id="rId42"/>
    <p:sldId id="437" r:id="rId43"/>
    <p:sldId id="342" r:id="rId44"/>
    <p:sldId id="343" r:id="rId45"/>
    <p:sldId id="430" r:id="rId46"/>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71A313-CDF0-E7D3-DB58-7601B8F05925}" v="1" dt="2025-05-02T15:35:06.8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c302b6c1-a6cf-48e9-bad6-372049ac2824" providerId="ADAL" clId="{949A173D-D205-47A0-ADE5-F09F78889B8E}"/>
    <pc:docChg chg="modSld">
      <pc:chgData name="ORETANO Manuela (COMM)" userId="c302b6c1-a6cf-48e9-bad6-372049ac2824" providerId="ADAL" clId="{949A173D-D205-47A0-ADE5-F09F78889B8E}" dt="2025-01-31T09:15:06.794" v="0" actId="14826"/>
      <pc:docMkLst>
        <pc:docMk/>
      </pc:docMkLst>
      <pc:sldChg chg="modSp">
        <pc:chgData name="ORETANO Manuela (COMM)" userId="c302b6c1-a6cf-48e9-bad6-372049ac2824" providerId="ADAL" clId="{949A173D-D205-47A0-ADE5-F09F78889B8E}" dt="2025-01-31T09:15:06.794" v="0" actId="14826"/>
        <pc:sldMkLst>
          <pc:docMk/>
          <pc:sldMk cId="0" sldId="314"/>
        </pc:sldMkLst>
        <pc:picChg chg="mod">
          <ac:chgData name="ORETANO Manuela (COMM)" userId="c302b6c1-a6cf-48e9-bad6-372049ac2824" providerId="ADAL" clId="{949A173D-D205-47A0-ADE5-F09F78889B8E}" dt="2025-01-31T09:15:06.794" v="0" actId="14826"/>
          <ac:picMkLst>
            <pc:docMk/>
            <pc:sldMk cId="0" sldId="314"/>
            <ac:picMk id="6" creationId="{49E97BA1-0012-0E79-2FE0-5FC423476D03}"/>
          </ac:picMkLst>
        </pc:picChg>
      </pc:sldChg>
    </pc:docChg>
  </pc:docChgLst>
  <pc:docChgLst>
    <pc:chgData name="ORETANO Manuela (COMM)" userId="S::manuela.oretano@ec.europa.eu::c302b6c1-a6cf-48e9-bad6-372049ac2824" providerId="AD" clId="Web-{E5D58F78-F692-36FB-48A3-7EA53CE8C98D}"/>
    <pc:docChg chg="delSld modSld">
      <pc:chgData name="ORETANO Manuela (COMM)" userId="S::manuela.oretano@ec.europa.eu::c302b6c1-a6cf-48e9-bad6-372049ac2824" providerId="AD" clId="Web-{E5D58F78-F692-36FB-48A3-7EA53CE8C98D}" dt="2024-07-16T07:49:51.181" v="2"/>
      <pc:docMkLst>
        <pc:docMk/>
      </pc:docMkLst>
      <pc:sldChg chg="modNotes">
        <pc:chgData name="ORETANO Manuela (COMM)" userId="S::manuela.oretano@ec.europa.eu::c302b6c1-a6cf-48e9-bad6-372049ac2824" providerId="AD" clId="Web-{E5D58F78-F692-36FB-48A3-7EA53CE8C98D}" dt="2024-07-16T07:49:34.571" v="1"/>
        <pc:sldMkLst>
          <pc:docMk/>
          <pc:sldMk cId="0" sldId="408"/>
        </pc:sldMkLst>
      </pc:sldChg>
      <pc:sldChg chg="del">
        <pc:chgData name="ORETANO Manuela (COMM)" userId="S::manuela.oretano@ec.europa.eu::c302b6c1-a6cf-48e9-bad6-372049ac2824" providerId="AD" clId="Web-{E5D58F78-F692-36FB-48A3-7EA53CE8C98D}" dt="2024-07-16T07:49:51.181" v="2"/>
        <pc:sldMkLst>
          <pc:docMk/>
          <pc:sldMk cId="0" sldId="409"/>
        </pc:sldMkLst>
      </pc:sldChg>
    </pc:docChg>
  </pc:docChgLst>
  <pc:docChgLst>
    <pc:chgData name="ORETANO Manuela (COMM)" userId="S::manuela.oretano@ec.europa.eu::c302b6c1-a6cf-48e9-bad6-372049ac2824" providerId="AD" clId="Web-{2D77DC20-E4DE-AFFB-1AE4-11195E8B06E3}"/>
    <pc:docChg chg="modSld">
      <pc:chgData name="ORETANO Manuela (COMM)" userId="S::manuela.oretano@ec.europa.eu::c302b6c1-a6cf-48e9-bad6-372049ac2824" providerId="AD" clId="Web-{2D77DC20-E4DE-AFFB-1AE4-11195E8B06E3}" dt="2025-01-10T13:47:09.823" v="1"/>
      <pc:docMkLst>
        <pc:docMk/>
      </pc:docMkLst>
      <pc:sldChg chg="modSp">
        <pc:chgData name="ORETANO Manuela (COMM)" userId="S::manuela.oretano@ec.europa.eu::c302b6c1-a6cf-48e9-bad6-372049ac2824" providerId="AD" clId="Web-{2D77DC20-E4DE-AFFB-1AE4-11195E8B06E3}" dt="2025-01-10T13:47:09.823" v="1"/>
        <pc:sldMkLst>
          <pc:docMk/>
          <pc:sldMk cId="0" sldId="339"/>
        </pc:sldMkLst>
        <pc:picChg chg="mod">
          <ac:chgData name="ORETANO Manuela (COMM)" userId="S::manuela.oretano@ec.europa.eu::c302b6c1-a6cf-48e9-bad6-372049ac2824" providerId="AD" clId="Web-{2D77DC20-E4DE-AFFB-1AE4-11195E8B06E3}" dt="2025-01-10T13:47:09.823" v="1"/>
          <ac:picMkLst>
            <pc:docMk/>
            <pc:sldMk cId="0" sldId="339"/>
            <ac:picMk id="8" creationId="{2817D29E-6754-1600-5C46-2D1512DE2E7E}"/>
          </ac:picMkLst>
        </pc:picChg>
      </pc:sldChg>
      <pc:sldChg chg="modSp">
        <pc:chgData name="ORETANO Manuela (COMM)" userId="S::manuela.oretano@ec.europa.eu::c302b6c1-a6cf-48e9-bad6-372049ac2824" providerId="AD" clId="Web-{2D77DC20-E4DE-AFFB-1AE4-11195E8B06E3}" dt="2025-01-10T13:44:48.897" v="0"/>
        <pc:sldMkLst>
          <pc:docMk/>
          <pc:sldMk cId="0" sldId="352"/>
        </pc:sldMkLst>
        <pc:picChg chg="mod">
          <ac:chgData name="ORETANO Manuela (COMM)" userId="S::manuela.oretano@ec.europa.eu::c302b6c1-a6cf-48e9-bad6-372049ac2824" providerId="AD" clId="Web-{2D77DC20-E4DE-AFFB-1AE4-11195E8B06E3}" dt="2025-01-10T13:44:48.897" v="0"/>
          <ac:picMkLst>
            <pc:docMk/>
            <pc:sldMk cId="0" sldId="352"/>
            <ac:picMk id="4" creationId="{68E0BC16-D5A7-64B3-4291-ED6017EB2E69}"/>
          </ac:picMkLst>
        </pc:picChg>
      </pc:sldChg>
    </pc:docChg>
  </pc:docChgLst>
  <pc:docChgLst>
    <pc:chgData name="ORETANO Manuela (COMM)" userId="S::manuela.oretano@ec.europa.eu::c302b6c1-a6cf-48e9-bad6-372049ac2824" providerId="AD" clId="Web-{29ABE1EE-BED7-8B02-B32C-AC6CF867E0B3}"/>
    <pc:docChg chg="modSld">
      <pc:chgData name="ORETANO Manuela (COMM)" userId="S::manuela.oretano@ec.europa.eu::c302b6c1-a6cf-48e9-bad6-372049ac2824" providerId="AD" clId="Web-{29ABE1EE-BED7-8B02-B32C-AC6CF867E0B3}" dt="2024-07-17T08:27:04.737" v="1"/>
      <pc:docMkLst>
        <pc:docMk/>
      </pc:docMkLst>
      <pc:sldChg chg="modNotes">
        <pc:chgData name="ORETANO Manuela (COMM)" userId="S::manuela.oretano@ec.europa.eu::c302b6c1-a6cf-48e9-bad6-372049ac2824" providerId="AD" clId="Web-{29ABE1EE-BED7-8B02-B32C-AC6CF867E0B3}" dt="2024-07-17T08:27:04.737" v="1"/>
        <pc:sldMkLst>
          <pc:docMk/>
          <pc:sldMk cId="0" sldId="431"/>
        </pc:sldMkLst>
      </pc:sldChg>
    </pc:docChg>
  </pc:docChgLst>
  <pc:docChgLst>
    <pc:chgData name="ORETANO Manuela (COMM)" userId="S::manuela.oretano@ec.europa.eu::c302b6c1-a6cf-48e9-bad6-372049ac2824" providerId="AD" clId="Web-{AD71A313-CDF0-E7D3-DB58-7601B8F05925}"/>
    <pc:docChg chg="modSld">
      <pc:chgData name="ORETANO Manuela (COMM)" userId="S::manuela.oretano@ec.europa.eu::c302b6c1-a6cf-48e9-bad6-372049ac2824" providerId="AD" clId="Web-{AD71A313-CDF0-E7D3-DB58-7601B8F05925}" dt="2025-05-02T15:35:02.350" v="4"/>
      <pc:docMkLst>
        <pc:docMk/>
      </pc:docMkLst>
      <pc:sldChg chg="modNotes">
        <pc:chgData name="ORETANO Manuela (COMM)" userId="S::manuela.oretano@ec.europa.eu::c302b6c1-a6cf-48e9-bad6-372049ac2824" providerId="AD" clId="Web-{AD71A313-CDF0-E7D3-DB58-7601B8F05925}" dt="2025-05-02T15:35:02.350" v="4"/>
        <pc:sldMkLst>
          <pc:docMk/>
          <pc:sldMk cId="0" sldId="314"/>
        </pc:sldMkLst>
      </pc:sldChg>
    </pc:docChg>
  </pc:docChgLst>
  <pc:docChgLst>
    <pc:chgData name="ORETANO Manuela (COMM)" userId="S::manuela.oretano@ec.europa.eu::c302b6c1-a6cf-48e9-bad6-372049ac2824" providerId="AD" clId="Web-{A87350D9-91A3-C5DC-8A13-E44A523FEAF4}"/>
    <pc:docChg chg="modSld">
      <pc:chgData name="ORETANO Manuela (COMM)" userId="S::manuela.oretano@ec.europa.eu::c302b6c1-a6cf-48e9-bad6-372049ac2824" providerId="AD" clId="Web-{A87350D9-91A3-C5DC-8A13-E44A523FEAF4}" dt="2025-01-10T13:10:54.153" v="0"/>
      <pc:docMkLst>
        <pc:docMk/>
      </pc:docMkLst>
      <pc:sldChg chg="modSp">
        <pc:chgData name="ORETANO Manuela (COMM)" userId="S::manuela.oretano@ec.europa.eu::c302b6c1-a6cf-48e9-bad6-372049ac2824" providerId="AD" clId="Web-{A87350D9-91A3-C5DC-8A13-E44A523FEAF4}" dt="2025-01-10T13:10:54.153" v="0"/>
        <pc:sldMkLst>
          <pc:docMk/>
          <pc:sldMk cId="0" sldId="327"/>
        </pc:sldMkLst>
        <pc:picChg chg="mod">
          <ac:chgData name="ORETANO Manuela (COMM)" userId="S::manuela.oretano@ec.europa.eu::c302b6c1-a6cf-48e9-bad6-372049ac2824" providerId="AD" clId="Web-{A87350D9-91A3-C5DC-8A13-E44A523FEAF4}" dt="2025-01-10T13:10:54.153" v="0"/>
          <ac:picMkLst>
            <pc:docMk/>
            <pc:sldMk cId="0" sldId="327"/>
            <ac:picMk id="6" creationId="{31DE48AD-FA18-E281-71A3-8BE27F2DDDF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50D88D-691C-FB68-E41C-28F595692461}"/>
              </a:ext>
            </a:extLst>
          </p:cNvPr>
          <p:cNvSpPr txBox="1">
            <a:spLocks noGrp="1"/>
          </p:cNvSpPr>
          <p:nvPr>
            <p:ph type="hdr" sz="quarter"/>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53C478C1-6496-E1DF-BE54-70332BDD08AF}"/>
              </a:ext>
            </a:extLst>
          </p:cNvPr>
          <p:cNvSpPr txBox="1">
            <a:spLocks noGrp="1"/>
          </p:cNvSpPr>
          <p:nvPr>
            <p:ph type="dt" sz="quarter" idx="1"/>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37A223D-0A8E-493E-973E-45ACBA496087}"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5/2/2025</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20011D88-AC29-603F-1E7F-04255C808AFA}"/>
              </a:ext>
            </a:extLst>
          </p:cNvPr>
          <p:cNvSpPr txBox="1">
            <a:spLocks noGrp="1"/>
          </p:cNvSpPr>
          <p:nvPr>
            <p:ph type="ftr" sz="quarter" idx="2"/>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59982E7D-76EC-6441-8C58-09A209AD971D}"/>
              </a:ext>
            </a:extLst>
          </p:cNvPr>
          <p:cNvSpPr txBox="1">
            <a:spLocks noGrp="1"/>
          </p:cNvSpPr>
          <p:nvPr>
            <p:ph type="sldNum" sz="quarter" idx="3"/>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23D64F2-7A71-4B3E-892A-9730DAE1843A}" type="slidenum">
              <a:t>‹#›</a:t>
            </a:fld>
            <a:endParaRPr lang="en-US" sz="1200" b="0" i="0" u="none" strike="noStrike" kern="1200" cap="none" spc="0" baseline="0">
              <a:solidFill>
                <a:srgbClr val="000000"/>
              </a:solidFill>
              <a:uFillTx/>
              <a:latin typeface="Calibri"/>
            </a:endParaRPr>
          </a:p>
        </p:txBody>
      </p:sp>
      <p:sp>
        <p:nvSpPr>
          <p:cNvPr id="6" name="Header Placeholder 1">
            <a:extLst>
              <a:ext uri="{FF2B5EF4-FFF2-40B4-BE49-F238E27FC236}">
                <a16:creationId xmlns:a16="http://schemas.microsoft.com/office/drawing/2014/main" id="{2CDB278A-CDEB-1F95-AC7B-59D2A04DD28E}"/>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7" name="Date Placeholder 2">
            <a:extLst>
              <a:ext uri="{FF2B5EF4-FFF2-40B4-BE49-F238E27FC236}">
                <a16:creationId xmlns:a16="http://schemas.microsoft.com/office/drawing/2014/main" id="{6BFE2896-7F58-69B5-C69A-6617D3AAF2BC}"/>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C4C834-C912-4C96-937B-9C0CA2C5B734}" type="datetime1">
              <a:rPr lang="en-GB"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02/05/2025</a:t>
            </a:fld>
            <a:endParaRPr lang="en-GB" sz="1200" b="0" i="0" u="none" strike="noStrike" kern="1200" cap="none" spc="0" baseline="0">
              <a:solidFill>
                <a:srgbClr val="000000"/>
              </a:solidFill>
              <a:uFillTx/>
              <a:latin typeface="Calibri"/>
            </a:endParaRPr>
          </a:p>
        </p:txBody>
      </p:sp>
      <p:sp>
        <p:nvSpPr>
          <p:cNvPr id="8" name="Footer Placeholder 3">
            <a:extLst>
              <a:ext uri="{FF2B5EF4-FFF2-40B4-BE49-F238E27FC236}">
                <a16:creationId xmlns:a16="http://schemas.microsoft.com/office/drawing/2014/main" id="{2E43118C-A4C7-9043-864D-7E51EF74DD0F}"/>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9" name="Slide Number Placeholder 4">
            <a:extLst>
              <a:ext uri="{FF2B5EF4-FFF2-40B4-BE49-F238E27FC236}">
                <a16:creationId xmlns:a16="http://schemas.microsoft.com/office/drawing/2014/main" id="{09BCD04A-4D66-51C3-6FC3-C97C1B3B535B}"/>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C93B658-91CB-4F22-BF88-8C679571C58E}" type="slidenum">
              <a:t>‹#›</a:t>
            </a:fld>
            <a:endParaRPr lang="en-GB"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415333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E9EBBC0-D0C8-C645-C350-A7636CF64746}"/>
              </a:ext>
            </a:extLst>
          </p:cNvPr>
          <p:cNvSpPr txBox="1">
            <a:spLocks noGrp="1"/>
          </p:cNvSpPr>
          <p:nvPr>
            <p:ph type="hdr" sz="quarter"/>
          </p:nvPr>
        </p:nvSpPr>
        <p:spPr>
          <a:xfrm>
            <a:off x="0" y="0"/>
            <a:ext cx="2889933" cy="48937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EFB719BE-273E-2DEE-FE1D-F825D8ED87D4}"/>
              </a:ext>
            </a:extLst>
          </p:cNvPr>
          <p:cNvSpPr txBox="1">
            <a:spLocks noGrp="1"/>
          </p:cNvSpPr>
          <p:nvPr>
            <p:ph type="dt" idx="1"/>
          </p:nvPr>
        </p:nvSpPr>
        <p:spPr>
          <a:xfrm>
            <a:off x="3777605" y="0"/>
            <a:ext cx="2889933" cy="48937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0ABD0499-7BCE-4FE1-92D7-FEF65E3589D0}" type="datetime1">
              <a:rPr lang="fr-FR"/>
              <a:pPr lvl="0"/>
              <a:t>02/05/2025</a:t>
            </a:fld>
            <a:endParaRPr lang="fr-FR"/>
          </a:p>
        </p:txBody>
      </p:sp>
      <p:sp>
        <p:nvSpPr>
          <p:cNvPr id="4" name="Espace réservé de l’image des diapositives 3">
            <a:extLst>
              <a:ext uri="{FF2B5EF4-FFF2-40B4-BE49-F238E27FC236}">
                <a16:creationId xmlns:a16="http://schemas.microsoft.com/office/drawing/2014/main" id="{59E72083-0862-1F7F-DDF7-15FE01D32D61}"/>
              </a:ext>
            </a:extLst>
          </p:cNvPr>
          <p:cNvSpPr>
            <a:spLocks noGrp="1" noRot="1" noChangeAspect="1"/>
          </p:cNvSpPr>
          <p:nvPr>
            <p:ph type="sldImg" idx="2"/>
          </p:nvPr>
        </p:nvSpPr>
        <p:spPr>
          <a:xfrm>
            <a:off x="1139827" y="1219196"/>
            <a:ext cx="4389440" cy="3292470"/>
          </a:xfrm>
          <a:prstGeom prst="rect">
            <a:avLst/>
          </a:prstGeom>
          <a:noFill/>
          <a:ln w="12701">
            <a:solidFill>
              <a:srgbClr val="000000"/>
            </a:solidFill>
            <a:prstDash val="solid"/>
          </a:ln>
        </p:spPr>
      </p:sp>
      <p:sp>
        <p:nvSpPr>
          <p:cNvPr id="5" name="Espace réservé des commentaires 4">
            <a:extLst>
              <a:ext uri="{FF2B5EF4-FFF2-40B4-BE49-F238E27FC236}">
                <a16:creationId xmlns:a16="http://schemas.microsoft.com/office/drawing/2014/main" id="{CEDF3CF0-696F-68E9-EDC4-C1807B8370A8}"/>
              </a:ext>
            </a:extLst>
          </p:cNvPr>
          <p:cNvSpPr txBox="1">
            <a:spLocks noGrp="1"/>
          </p:cNvSpPr>
          <p:nvPr>
            <p:ph type="body" sz="quarter" idx="3"/>
          </p:nvPr>
        </p:nvSpPr>
        <p:spPr>
          <a:xfrm>
            <a:off x="666908" y="4693916"/>
            <a:ext cx="5335267" cy="384048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48EFE55F-CBDD-8A53-6698-5D07366763BF}"/>
              </a:ext>
            </a:extLst>
          </p:cNvPr>
          <p:cNvSpPr txBox="1">
            <a:spLocks noGrp="1"/>
          </p:cNvSpPr>
          <p:nvPr>
            <p:ph type="ftr" sz="quarter" idx="4"/>
          </p:nvPr>
        </p:nvSpPr>
        <p:spPr>
          <a:xfrm>
            <a:off x="0"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172E6E94-75E5-4846-76F9-F03BD9E6D178}"/>
              </a:ext>
            </a:extLst>
          </p:cNvPr>
          <p:cNvSpPr txBox="1">
            <a:spLocks noGrp="1"/>
          </p:cNvSpPr>
          <p:nvPr>
            <p:ph type="sldNum" sz="quarter" idx="5"/>
          </p:nvPr>
        </p:nvSpPr>
        <p:spPr>
          <a:xfrm>
            <a:off x="3777605"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C620E087-C56B-40E2-877B-7A7575183E5B}" type="slidenum">
              <a:t>‹#›</a:t>
            </a:fld>
            <a:endParaRPr lang="fr-FR"/>
          </a:p>
        </p:txBody>
      </p:sp>
      <p:sp>
        <p:nvSpPr>
          <p:cNvPr id="8" name="Header Placeholder 1">
            <a:extLst>
              <a:ext uri="{FF2B5EF4-FFF2-40B4-BE49-F238E27FC236}">
                <a16:creationId xmlns:a16="http://schemas.microsoft.com/office/drawing/2014/main" id="{BA03BA09-7B46-38F4-533E-3A1DEB43D2A5}"/>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876F6A30-FB1E-31A6-EDB1-26B5EC80F2F9}"/>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CF22A09B-5E1D-43BC-9681-68296095EBA2}" type="datetime1">
              <a:rPr lang="en-US"/>
              <a:pPr lvl="0"/>
              <a:t>5/2/2025</a:t>
            </a:fld>
            <a:endParaRPr lang="en-US"/>
          </a:p>
        </p:txBody>
      </p:sp>
      <p:sp>
        <p:nvSpPr>
          <p:cNvPr id="10" name="Slide Image Placeholder 3">
            <a:extLst>
              <a:ext uri="{FF2B5EF4-FFF2-40B4-BE49-F238E27FC236}">
                <a16:creationId xmlns:a16="http://schemas.microsoft.com/office/drawing/2014/main" id="{19D1725E-718B-D6E3-1730-80EB546E1471}"/>
              </a:ext>
            </a:extLst>
          </p:cNvPr>
          <p:cNvSpPr>
            <a:spLocks noGrp="1" noRot="1" noChangeAspect="1"/>
          </p:cNvSpPr>
          <p:nvPr>
            <p:ph type="sldImg" sz="quarter" idx="4294967295"/>
          </p:nvPr>
        </p:nvSpPr>
        <p:spPr>
          <a:xfrm>
            <a:off x="1139827" y="1219196"/>
            <a:ext cx="4389440" cy="3292470"/>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130F702A-E3DB-E3D0-FF27-602E218A26B2}"/>
              </a:ext>
            </a:extLst>
          </p:cNvPr>
          <p:cNvSpPr txBox="1">
            <a:spLocks noGrp="1"/>
          </p:cNvSpPr>
          <p:nvPr>
            <p:ph type="body" sz="quarter" idx="4294967295"/>
          </p:nvPr>
        </p:nvSpPr>
        <p:spPr>
          <a:xfrm>
            <a:off x="666753" y="4694236"/>
            <a:ext cx="5335588" cy="3840159"/>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5">
            <a:extLst>
              <a:ext uri="{FF2B5EF4-FFF2-40B4-BE49-F238E27FC236}">
                <a16:creationId xmlns:a16="http://schemas.microsoft.com/office/drawing/2014/main" id="{5CC19DC0-BFDF-A79E-6A31-EAAF8541B05B}"/>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D1F58D8B-41AF-6CA0-E318-2C2ED819DA45}"/>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0BDD8537-7468-4603-BE33-78F4E5DE92A5}" type="slidenum">
              <a:t>‹#›</a:t>
            </a:fld>
            <a:endParaRPr lang="en-US"/>
          </a:p>
        </p:txBody>
      </p:sp>
    </p:spTree>
    <p:extLst>
      <p:ext uri="{BB962C8B-B14F-4D97-AF65-F5344CB8AC3E}">
        <p14:creationId xmlns:p14="http://schemas.microsoft.com/office/powerpoint/2010/main" val="3255174589"/>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lv"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ean-union.europa.eu/priorities-and-actions/actions-topic/human-rights-and-democracy_lv" TargetMode="External"/><Relationship Id="rId3" Type="http://schemas.openxmlformats.org/officeDocument/2006/relationships/hyperlink" Target="https://europa.eu/!vC49dj" TargetMode="External"/><Relationship Id="rId7" Type="http://schemas.openxmlformats.org/officeDocument/2006/relationships/hyperlink" Target="https://european-union.europa.eu/priorities-and-actions/actions-topic/development-and-cooperation_lv"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ean-union.europa.eu/priorities-and-actions/actions-topic/trade_lv" TargetMode="External"/><Relationship Id="rId5" Type="http://schemas.openxmlformats.org/officeDocument/2006/relationships/hyperlink" Target="https://kohesio.ec.europa.eu/lv/"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lv"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lv"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lv"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lv" TargetMode="External"/><Relationship Id="rId2" Type="http://schemas.openxmlformats.org/officeDocument/2006/relationships/slide" Target="../slides/slide38.xml"/><Relationship Id="rId1" Type="http://schemas.openxmlformats.org/officeDocument/2006/relationships/notesMaster" Target="../notesMasters/notesMaster1.xml"/><Relationship Id="rId5" Type="http://schemas.openxmlformats.org/officeDocument/2006/relationships/hyperlink" Target="https://www.eesc.europa.eu/lv/initiatives/your-europe-your-say" TargetMode="External"/><Relationship Id="rId4" Type="http://schemas.openxmlformats.org/officeDocument/2006/relationships/hyperlink" Target="https://european-youth-event.europarl.europa.eu/en/"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3ADFBA-DF67-BD75-4692-66F0759A4F5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7D42A21-F915-20D8-9393-697882D8C729}"/>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260112C1-B4B0-E6B6-2A1E-0FEAA5B55C5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A1F3CDA-09C9-4879-8550-B2B2AB75A7EC}" type="slidenum">
              <a:t>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795FF-A481-7DE6-1536-C8A35E04693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12B0F33-9C62-20F5-9514-5598A47D5078}"/>
              </a:ext>
            </a:extLst>
          </p:cNvPr>
          <p:cNvSpPr txBox="1">
            <a:spLocks noGrp="1"/>
          </p:cNvSpPr>
          <p:nvPr>
            <p:ph type="body" sz="quarter" idx="1"/>
          </p:nvPr>
        </p:nvSpPr>
        <p:spPr/>
        <p:txBody>
          <a:bodyPr/>
          <a:lstStyle/>
          <a:p>
            <a:pPr lvl="0"/>
            <a:r>
              <a:rPr lang="lv-LV"/>
              <a:t>Eiropas Savienībā ir </a:t>
            </a:r>
            <a:r>
              <a:rPr lang="lv-LV" b="1"/>
              <a:t>24 oficiālās valodas</a:t>
            </a:r>
            <a:r>
              <a:rPr lang="lv-LV"/>
              <a:t>:</a:t>
            </a:r>
            <a:endParaRPr lang="fr-BE"/>
          </a:p>
          <a:p>
            <a:pPr lvl="0"/>
            <a:endParaRPr lang="en-US"/>
          </a:p>
          <a:p>
            <a:pPr marL="171450" lvl="0" indent="-171450">
              <a:buSzPct val="100000"/>
              <a:buFont typeface="Arial" pitchFamily="34"/>
              <a:buChar char="•"/>
            </a:pPr>
            <a:r>
              <a:rPr lang="lv-LV"/>
              <a:t>bulgāru</a:t>
            </a:r>
            <a:endParaRPr lang="en-US"/>
          </a:p>
          <a:p>
            <a:pPr marL="171450" lvl="0" indent="-171450">
              <a:buSzPct val="100000"/>
              <a:buFont typeface="Arial" pitchFamily="34"/>
              <a:buChar char="•"/>
            </a:pPr>
            <a:r>
              <a:rPr lang="lv-LV"/>
              <a:t>horvātu</a:t>
            </a:r>
            <a:endParaRPr lang="en-US"/>
          </a:p>
          <a:p>
            <a:pPr marL="171450" lvl="0" indent="-171450">
              <a:buSzPct val="100000"/>
              <a:buFont typeface="Arial" pitchFamily="34"/>
              <a:buChar char="•"/>
            </a:pPr>
            <a:r>
              <a:rPr lang="lv-LV"/>
              <a:t>čehu</a:t>
            </a:r>
            <a:endParaRPr lang="en-US"/>
          </a:p>
          <a:p>
            <a:pPr marL="171450" lvl="0" indent="-171450">
              <a:buSzPct val="100000"/>
              <a:buFont typeface="Arial" pitchFamily="34"/>
              <a:buChar char="•"/>
            </a:pPr>
            <a:r>
              <a:rPr lang="lv-LV"/>
              <a:t>dāņu</a:t>
            </a:r>
            <a:endParaRPr lang="en-US"/>
          </a:p>
          <a:p>
            <a:pPr marL="171450" lvl="0" indent="-171450">
              <a:buSzPct val="100000"/>
              <a:buFont typeface="Arial" pitchFamily="34"/>
              <a:buChar char="•"/>
            </a:pPr>
            <a:r>
              <a:rPr lang="lv-LV"/>
              <a:t>holandiešu</a:t>
            </a:r>
            <a:endParaRPr lang="en-US"/>
          </a:p>
          <a:p>
            <a:pPr marL="171450" lvl="0" indent="-171450">
              <a:buSzPct val="100000"/>
              <a:buFont typeface="Arial" pitchFamily="34"/>
              <a:buChar char="•"/>
            </a:pPr>
            <a:r>
              <a:rPr lang="lv-LV"/>
              <a:t>angļu</a:t>
            </a:r>
            <a:endParaRPr lang="en-US"/>
          </a:p>
          <a:p>
            <a:pPr marL="171450" lvl="0" indent="-171450">
              <a:buSzPct val="100000"/>
              <a:buFont typeface="Arial" pitchFamily="34"/>
              <a:buChar char="•"/>
            </a:pPr>
            <a:r>
              <a:rPr lang="lv-LV"/>
              <a:t>igauņu</a:t>
            </a:r>
            <a:endParaRPr lang="en-US"/>
          </a:p>
          <a:p>
            <a:pPr marL="171450" lvl="0" indent="-171450">
              <a:buSzPct val="100000"/>
              <a:buFont typeface="Arial" pitchFamily="34"/>
              <a:buChar char="•"/>
            </a:pPr>
            <a:r>
              <a:rPr lang="lv-LV"/>
              <a:t>somu</a:t>
            </a:r>
            <a:endParaRPr lang="en-US"/>
          </a:p>
          <a:p>
            <a:pPr marL="171450" lvl="0" indent="-171450">
              <a:buSzPct val="100000"/>
              <a:buFont typeface="Arial" pitchFamily="34"/>
              <a:buChar char="•"/>
            </a:pPr>
            <a:r>
              <a:rPr lang="lv-LV"/>
              <a:t>franču</a:t>
            </a:r>
            <a:endParaRPr lang="en-US"/>
          </a:p>
          <a:p>
            <a:pPr marL="171450" lvl="0" indent="-171450">
              <a:buSzPct val="100000"/>
              <a:buFont typeface="Arial" pitchFamily="34"/>
              <a:buChar char="•"/>
            </a:pPr>
            <a:r>
              <a:rPr lang="lv-LV"/>
              <a:t>vācu</a:t>
            </a:r>
            <a:endParaRPr lang="en-US"/>
          </a:p>
          <a:p>
            <a:pPr marL="171450" lvl="0" indent="-171450">
              <a:buSzPct val="100000"/>
              <a:buFont typeface="Arial" pitchFamily="34"/>
              <a:buChar char="•"/>
            </a:pPr>
            <a:r>
              <a:rPr lang="lv-LV"/>
              <a:t>grieķu</a:t>
            </a:r>
            <a:endParaRPr lang="en-US"/>
          </a:p>
          <a:p>
            <a:pPr marL="171450" lvl="0" indent="-171450">
              <a:buSzPct val="100000"/>
              <a:buFont typeface="Arial" pitchFamily="34"/>
              <a:buChar char="•"/>
            </a:pPr>
            <a:r>
              <a:rPr lang="lv-LV"/>
              <a:t>ungāru</a:t>
            </a:r>
            <a:endParaRPr lang="en-US"/>
          </a:p>
          <a:p>
            <a:pPr marL="171450" lvl="0" indent="-171450">
              <a:buSzPct val="100000"/>
              <a:buFont typeface="Arial" pitchFamily="34"/>
              <a:buChar char="•"/>
            </a:pPr>
            <a:r>
              <a:rPr lang="lv-LV"/>
              <a:t>īru</a:t>
            </a:r>
            <a:endParaRPr lang="en-US"/>
          </a:p>
          <a:p>
            <a:pPr marL="171450" lvl="0" indent="-171450">
              <a:buSzPct val="100000"/>
              <a:buFont typeface="Arial" pitchFamily="34"/>
              <a:buChar char="•"/>
            </a:pPr>
            <a:r>
              <a:rPr lang="lv-LV"/>
              <a:t>itāļu</a:t>
            </a:r>
            <a:endParaRPr lang="en-US"/>
          </a:p>
          <a:p>
            <a:pPr marL="171450" lvl="0" indent="-171450">
              <a:buSzPct val="100000"/>
              <a:buFont typeface="Arial" pitchFamily="34"/>
              <a:buChar char="•"/>
            </a:pPr>
            <a:r>
              <a:rPr lang="lv-LV"/>
              <a:t>latviešu</a:t>
            </a:r>
            <a:endParaRPr lang="en-US"/>
          </a:p>
          <a:p>
            <a:pPr marL="171450" lvl="0" indent="-171450">
              <a:buSzPct val="100000"/>
              <a:buFont typeface="Arial" pitchFamily="34"/>
              <a:buChar char="•"/>
            </a:pPr>
            <a:r>
              <a:rPr lang="lv-LV"/>
              <a:t>lietuviešu</a:t>
            </a:r>
            <a:endParaRPr lang="en-US"/>
          </a:p>
          <a:p>
            <a:pPr marL="171450" lvl="0" indent="-171450">
              <a:buSzPct val="100000"/>
              <a:buFont typeface="Arial" pitchFamily="34"/>
              <a:buChar char="•"/>
            </a:pPr>
            <a:r>
              <a:rPr lang="lv-LV"/>
              <a:t>maltiešu</a:t>
            </a:r>
            <a:endParaRPr lang="en-US"/>
          </a:p>
          <a:p>
            <a:pPr marL="171450" lvl="0" indent="-171450">
              <a:buSzPct val="100000"/>
              <a:buFont typeface="Arial" pitchFamily="34"/>
              <a:buChar char="•"/>
            </a:pPr>
            <a:r>
              <a:rPr lang="lv-LV"/>
              <a:t>poļu</a:t>
            </a:r>
            <a:endParaRPr lang="en-US"/>
          </a:p>
          <a:p>
            <a:pPr marL="171450" lvl="0" indent="-171450">
              <a:buSzPct val="100000"/>
              <a:buFont typeface="Arial" pitchFamily="34"/>
              <a:buChar char="•"/>
            </a:pPr>
            <a:r>
              <a:rPr lang="lv-LV"/>
              <a:t>portugāļu</a:t>
            </a:r>
            <a:endParaRPr lang="en-US"/>
          </a:p>
          <a:p>
            <a:pPr marL="171450" lvl="0" indent="-171450">
              <a:buSzPct val="100000"/>
              <a:buFont typeface="Arial" pitchFamily="34"/>
              <a:buChar char="•"/>
            </a:pPr>
            <a:r>
              <a:rPr lang="lv-LV"/>
              <a:t>rumāņu</a:t>
            </a:r>
            <a:endParaRPr lang="en-US"/>
          </a:p>
          <a:p>
            <a:pPr marL="171450" lvl="0" indent="-171450">
              <a:buSzPct val="100000"/>
              <a:buFont typeface="Arial" pitchFamily="34"/>
              <a:buChar char="•"/>
            </a:pPr>
            <a:r>
              <a:rPr lang="lv-LV"/>
              <a:t>slovāku</a:t>
            </a:r>
            <a:endParaRPr lang="en-US"/>
          </a:p>
          <a:p>
            <a:pPr marL="171450" lvl="0" indent="-171450">
              <a:buSzPct val="100000"/>
              <a:buFont typeface="Arial" pitchFamily="34"/>
              <a:buChar char="•"/>
            </a:pPr>
            <a:r>
              <a:rPr lang="lv-LV"/>
              <a:t>slovēņu</a:t>
            </a:r>
            <a:endParaRPr lang="en-US"/>
          </a:p>
          <a:p>
            <a:pPr marL="171450" lvl="0" indent="-171450">
              <a:buSzPct val="100000"/>
              <a:buFont typeface="Arial" pitchFamily="34"/>
              <a:buChar char="•"/>
            </a:pPr>
            <a:r>
              <a:rPr lang="lv-LV"/>
              <a:t>spāņu</a:t>
            </a:r>
            <a:endParaRPr lang="en-US"/>
          </a:p>
          <a:p>
            <a:pPr marL="171450" lvl="0" indent="-171450">
              <a:buSzPct val="100000"/>
              <a:buFont typeface="Arial" pitchFamily="34"/>
              <a:buChar char="•"/>
            </a:pPr>
            <a:r>
              <a:rPr lang="lv-LV"/>
              <a:t>zviedru</a:t>
            </a:r>
            <a:endParaRPr lang="fr-BE"/>
          </a:p>
          <a:p>
            <a:pPr lvl="0"/>
            <a:endParaRPr lang="en-US"/>
          </a:p>
          <a:p>
            <a:pPr lvl="0"/>
            <a:r>
              <a:rPr lang="lv-LV" b="1" i="1"/>
              <a:t>Vai tu runā kādā ES valodā, kas nav tava dzimtā?</a:t>
            </a:r>
            <a:endParaRPr lang="fr-BE" b="1" i="1"/>
          </a:p>
          <a:p>
            <a:pPr lvl="0"/>
            <a:endParaRPr lang="en-US"/>
          </a:p>
          <a:p>
            <a:pPr lvl="0"/>
            <a:r>
              <a:rPr lang="lv-LV" b="1" i="1"/>
              <a:t>Vai vari pateikt, kā citās ES valodās skan “Paldies”?</a:t>
            </a:r>
            <a:endParaRPr lang="en-US"/>
          </a:p>
        </p:txBody>
      </p:sp>
      <p:sp>
        <p:nvSpPr>
          <p:cNvPr id="4" name="Slide Number Placeholder 3">
            <a:extLst>
              <a:ext uri="{FF2B5EF4-FFF2-40B4-BE49-F238E27FC236}">
                <a16:creationId xmlns:a16="http://schemas.microsoft.com/office/drawing/2014/main" id="{6086C0A2-6A27-46F9-B135-63425715511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45B135-BE77-49C0-8E60-85295A66D774}"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6F525-CB70-9C0B-D3E2-2D8E9A14D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242DC-87C3-ABE9-1720-B4BBEE458AE6}"/>
              </a:ext>
            </a:extLst>
          </p:cNvPr>
          <p:cNvSpPr txBox="1">
            <a:spLocks noGrp="1"/>
          </p:cNvSpPr>
          <p:nvPr>
            <p:ph type="body" sz="quarter" idx="1"/>
          </p:nvPr>
        </p:nvSpPr>
        <p:spPr/>
        <p:txBody>
          <a:bodyPr/>
          <a:lstStyle/>
          <a:p>
            <a:pPr lvl="0"/>
            <a:r>
              <a:rPr lang="lv-LV"/>
              <a:t>Eiropas Savienībā ir </a:t>
            </a:r>
            <a:r>
              <a:rPr lang="lv-LV" b="1"/>
              <a:t>24 oficiālās valodas</a:t>
            </a:r>
            <a:r>
              <a:rPr lang="lv-LV"/>
              <a:t>, kas pieder pie dažādām valodu grupām:</a:t>
            </a:r>
            <a:endParaRPr lang="fr-BE"/>
          </a:p>
          <a:p>
            <a:pPr lvl="0"/>
            <a:endParaRPr lang="en-US"/>
          </a:p>
          <a:p>
            <a:pPr marL="171450" lvl="0" indent="-171450">
              <a:buSzPct val="100000"/>
              <a:buFont typeface="Arial" pitchFamily="34"/>
              <a:buChar char="•"/>
            </a:pPr>
            <a:r>
              <a:rPr lang="lv-LV" b="1"/>
              <a:t>ģermāņu –</a:t>
            </a:r>
            <a:r>
              <a:rPr lang="lv-LV"/>
              <a:t> dāņu, vācu, angļu, holandiešu un zviedru;</a:t>
            </a:r>
            <a:endParaRPr lang="en-US"/>
          </a:p>
          <a:p>
            <a:pPr marL="171450" lvl="0" indent="-171450">
              <a:buSzPct val="100000"/>
              <a:buFont typeface="Arial" pitchFamily="34"/>
              <a:buChar char="•"/>
            </a:pPr>
            <a:r>
              <a:rPr lang="lv-LV" b="1"/>
              <a:t>romāņu</a:t>
            </a:r>
            <a:r>
              <a:rPr lang="lv-LV"/>
              <a:t> – spāņu, franču, itāļu, portugāļu un rumāņu;</a:t>
            </a:r>
            <a:endParaRPr lang="en-US"/>
          </a:p>
          <a:p>
            <a:pPr marL="171450" lvl="0" indent="-171450">
              <a:buSzPct val="100000"/>
              <a:buFont typeface="Arial" pitchFamily="34"/>
              <a:buChar char="•"/>
            </a:pPr>
            <a:r>
              <a:rPr lang="lv-LV" b="1"/>
              <a:t>slāvu –</a:t>
            </a:r>
            <a:r>
              <a:rPr lang="lv-LV"/>
              <a:t> bulgāru, čehu, horvātu, poļu, slovāku un slovēņu.</a:t>
            </a:r>
            <a:endParaRPr lang="fr-BE"/>
          </a:p>
          <a:p>
            <a:pPr lvl="0"/>
            <a:endParaRPr lang="en-US"/>
          </a:p>
          <a:p>
            <a:pPr lvl="0"/>
            <a:r>
              <a:rPr lang="lv-LV"/>
              <a:t>Pārējās ES valodas, kas nepieder pie šīm trim grupām, ir:</a:t>
            </a:r>
            <a:endParaRPr lang="fr-BE"/>
          </a:p>
          <a:p>
            <a:pPr lvl="0"/>
            <a:endParaRPr lang="en-US"/>
          </a:p>
          <a:p>
            <a:pPr marL="171450" lvl="0" indent="-171450">
              <a:buSzPct val="100000"/>
              <a:buFont typeface="Arial" pitchFamily="34"/>
              <a:buChar char="•"/>
            </a:pPr>
            <a:r>
              <a:rPr lang="lv-LV"/>
              <a:t>igauņu un somu,</a:t>
            </a:r>
            <a:endParaRPr lang="en-US"/>
          </a:p>
          <a:p>
            <a:pPr marL="171450" lvl="0" indent="-171450">
              <a:buSzPct val="100000"/>
              <a:buFont typeface="Arial" pitchFamily="34"/>
              <a:buChar char="•"/>
            </a:pPr>
            <a:r>
              <a:rPr lang="lv-LV"/>
              <a:t>grieķu,</a:t>
            </a:r>
            <a:endParaRPr lang="en-US"/>
          </a:p>
          <a:p>
            <a:pPr marL="171450" lvl="0" indent="-171450">
              <a:buSzPct val="100000"/>
              <a:buFont typeface="Arial" pitchFamily="34"/>
              <a:buChar char="•"/>
            </a:pPr>
            <a:r>
              <a:rPr lang="lv-LV"/>
              <a:t>īru,</a:t>
            </a:r>
            <a:endParaRPr lang="en-US"/>
          </a:p>
          <a:p>
            <a:pPr marL="171450" lvl="0" indent="-171450">
              <a:buSzPct val="100000"/>
              <a:buFont typeface="Arial" pitchFamily="34"/>
              <a:buChar char="•"/>
            </a:pPr>
            <a:r>
              <a:rPr lang="lv-LV"/>
              <a:t>lietuviešu un latviešu,</a:t>
            </a:r>
            <a:endParaRPr lang="en-US"/>
          </a:p>
          <a:p>
            <a:pPr marL="171450" lvl="0" indent="-171450">
              <a:buSzPct val="100000"/>
              <a:buFont typeface="Arial" pitchFamily="34"/>
              <a:buChar char="•"/>
            </a:pPr>
            <a:r>
              <a:rPr lang="lv-LV"/>
              <a:t>ungāru,</a:t>
            </a:r>
            <a:endParaRPr lang="en-US"/>
          </a:p>
          <a:p>
            <a:pPr marL="171450" lvl="0" indent="-171450">
              <a:buSzPct val="100000"/>
              <a:buFont typeface="Arial" pitchFamily="34"/>
              <a:buChar char="•"/>
            </a:pPr>
            <a:r>
              <a:rPr lang="lv-LV"/>
              <a:t>maltiešu.</a:t>
            </a:r>
            <a:endParaRPr lang="en-US"/>
          </a:p>
        </p:txBody>
      </p:sp>
      <p:sp>
        <p:nvSpPr>
          <p:cNvPr id="4" name="Slide Number Placeholder 3">
            <a:extLst>
              <a:ext uri="{FF2B5EF4-FFF2-40B4-BE49-F238E27FC236}">
                <a16:creationId xmlns:a16="http://schemas.microsoft.com/office/drawing/2014/main" id="{8415C05A-B5ED-3EB0-75D6-2D3CE9DF0DD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2A15BDE-0096-4EC4-8799-85E488570FC7}"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8184E-18F9-66D5-F8FA-F1211FA6E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2216D-861A-A2B5-4E8A-4A75F11D7F29}"/>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BC2CA4FA-DECA-04A6-A512-AE1B8213229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1F0D13C-A324-4B89-9E88-DE479E5080EA}"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67BC65-9219-66EE-2FEE-9F8F0D94F11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00A5578-F94D-5F8B-9210-83F3A615C941}"/>
              </a:ext>
            </a:extLst>
          </p:cNvPr>
          <p:cNvSpPr txBox="1">
            <a:spLocks noGrp="1"/>
          </p:cNvSpPr>
          <p:nvPr>
            <p:ph type="body" sz="quarter" idx="1"/>
          </p:nvPr>
        </p:nvSpPr>
        <p:spPr/>
        <p:txBody>
          <a:bodyPr/>
          <a:lstStyle/>
          <a:p>
            <a:pPr lvl="0"/>
            <a:r>
              <a:rPr lang="lv-LV"/>
              <a:t>Eiropas Savienību izveidoja, lai darītu galu biežajiem un asiņainajiem savstarpējiem kariem, kas apogeju sasniedza Otrajā pasaules karā.</a:t>
            </a:r>
            <a:endParaRPr lang="en-US"/>
          </a:p>
          <a:p>
            <a:pPr lvl="0"/>
            <a:r>
              <a:rPr lang="lv-LV"/>
              <a:t>No 1950. gada Eiropas Ogļu un tērauda kopiena sāka starp Eiropas valstīm veidot ekonomiskas un politiskas saites, lai panāktu ilgstošu mieru.</a:t>
            </a:r>
            <a:endParaRPr lang="en-US"/>
          </a:p>
          <a:p>
            <a:pPr lvl="0"/>
            <a:r>
              <a:rPr lang="lv-LV"/>
              <a:t> </a:t>
            </a:r>
            <a:endParaRPr lang="en-US"/>
          </a:p>
          <a:p>
            <a:pPr lvl="0"/>
            <a:r>
              <a:rPr lang="lv-LV"/>
              <a:t>Eiropas Savienību dibināja šādas valstis:</a:t>
            </a:r>
            <a:endParaRPr lang="en-US"/>
          </a:p>
          <a:p>
            <a:pPr marL="171450" lvl="0" indent="-171450">
              <a:buSzPct val="100000"/>
              <a:buFont typeface="Arial" pitchFamily="34"/>
              <a:buChar char="•"/>
            </a:pPr>
            <a:r>
              <a:rPr lang="lv-LV"/>
              <a:t>Beļģija</a:t>
            </a:r>
            <a:endParaRPr lang="en-US"/>
          </a:p>
          <a:p>
            <a:pPr marL="171450" lvl="0" indent="-171450">
              <a:buSzPct val="100000"/>
              <a:buFont typeface="Arial" pitchFamily="34"/>
              <a:buChar char="•"/>
            </a:pPr>
            <a:r>
              <a:rPr lang="lv-LV"/>
              <a:t>Vācija</a:t>
            </a:r>
            <a:endParaRPr lang="en-US"/>
          </a:p>
          <a:p>
            <a:pPr marL="171450" lvl="0" indent="-171450">
              <a:buSzPct val="100000"/>
              <a:buFont typeface="Arial" pitchFamily="34"/>
              <a:buChar char="•"/>
            </a:pPr>
            <a:r>
              <a:rPr lang="lv-LV"/>
              <a:t>Francija</a:t>
            </a:r>
            <a:endParaRPr lang="en-US"/>
          </a:p>
          <a:p>
            <a:pPr marL="171450" lvl="0" indent="-171450">
              <a:buSzPct val="100000"/>
              <a:buFont typeface="Arial" pitchFamily="34"/>
              <a:buChar char="•"/>
            </a:pPr>
            <a:r>
              <a:rPr lang="lv-LV"/>
              <a:t>Itālija</a:t>
            </a:r>
            <a:endParaRPr lang="en-US"/>
          </a:p>
          <a:p>
            <a:pPr marL="171450" lvl="0" indent="-171450">
              <a:buSzPct val="100000"/>
              <a:buFont typeface="Arial" pitchFamily="34"/>
              <a:buChar char="•"/>
            </a:pPr>
            <a:r>
              <a:rPr lang="lv-LV"/>
              <a:t>Luksemburga</a:t>
            </a:r>
            <a:endParaRPr lang="en-US"/>
          </a:p>
          <a:p>
            <a:pPr marL="171450" lvl="0" indent="-171450">
              <a:buSzPct val="100000"/>
              <a:buFont typeface="Arial" pitchFamily="34"/>
              <a:buChar char="•"/>
            </a:pPr>
            <a:r>
              <a:rPr lang="lv-LV"/>
              <a:t>Nīderlande</a:t>
            </a:r>
            <a:endParaRPr lang="en-US"/>
          </a:p>
        </p:txBody>
      </p:sp>
      <p:sp>
        <p:nvSpPr>
          <p:cNvPr id="4" name="Slide Number Placeholder 3">
            <a:extLst>
              <a:ext uri="{FF2B5EF4-FFF2-40B4-BE49-F238E27FC236}">
                <a16:creationId xmlns:a16="http://schemas.microsoft.com/office/drawing/2014/main" id="{2101F13D-1ECB-DAEC-483A-3192F33D4B7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5669A49-2A30-4E1E-9664-9B45063B50D4}"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19825-8A4A-FCCE-142F-CAAECE6C31F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1D7EB80-014C-44E8-06C5-B97EBAB5E57E}"/>
              </a:ext>
            </a:extLst>
          </p:cNvPr>
          <p:cNvSpPr txBox="1">
            <a:spLocks noGrp="1"/>
          </p:cNvSpPr>
          <p:nvPr>
            <p:ph type="body" sz="quarter" idx="1"/>
          </p:nvPr>
        </p:nvSpPr>
        <p:spPr/>
        <p:txBody>
          <a:bodyPr/>
          <a:lstStyle/>
          <a:p>
            <a:pPr lvl="0"/>
            <a:r>
              <a:rPr lang="lv-LV"/>
              <a:t>Eiropas tautas ne vienmēr dzīvojušas sadraudzībā. Gadsimtu gaitā tās izkarojušas neskaitāmus karus.</a:t>
            </a:r>
            <a:endParaRPr lang="fr-BE"/>
          </a:p>
          <a:p>
            <a:pPr lvl="0"/>
            <a:endParaRPr lang="en-US"/>
          </a:p>
          <a:p>
            <a:pPr lvl="0"/>
            <a:r>
              <a:rPr lang="lv-LV"/>
              <a:t>XX gadsimtā notika divi pasaules kari:</a:t>
            </a:r>
            <a:endParaRPr lang="en-US"/>
          </a:p>
          <a:p>
            <a:pPr marL="171450" lvl="0" indent="-171450">
              <a:buSzPct val="100000"/>
              <a:buFont typeface="Wingdings" pitchFamily="2"/>
              <a:buChar char="Ø"/>
            </a:pPr>
            <a:r>
              <a:rPr lang="lv-LV"/>
              <a:t>Pirmais pasaules karš (1914–1918)</a:t>
            </a:r>
            <a:endParaRPr lang="en-US"/>
          </a:p>
          <a:p>
            <a:pPr marL="171450" lvl="0" indent="-171450">
              <a:buSzPct val="100000"/>
              <a:buFont typeface="Wingdings" pitchFamily="2"/>
              <a:buChar char="Ø"/>
            </a:pPr>
            <a:r>
              <a:rPr lang="lv-LV"/>
              <a:t>Otrais pasaules karš (1939–1945)</a:t>
            </a:r>
            <a:endParaRPr lang="en-US"/>
          </a:p>
        </p:txBody>
      </p:sp>
      <p:sp>
        <p:nvSpPr>
          <p:cNvPr id="4" name="Slide Number Placeholder 3">
            <a:extLst>
              <a:ext uri="{FF2B5EF4-FFF2-40B4-BE49-F238E27FC236}">
                <a16:creationId xmlns:a16="http://schemas.microsoft.com/office/drawing/2014/main" id="{A3147541-60AA-7223-B1E1-88B644B2EFB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FEF9021-314F-4B35-A45E-E9DCA1BA6B66}"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01C7AF-338D-5C2A-2993-E9496474D64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1F667D19-92B3-2600-4E18-5A4443BD2360}"/>
              </a:ext>
            </a:extLst>
          </p:cNvPr>
          <p:cNvSpPr txBox="1">
            <a:spLocks noGrp="1"/>
          </p:cNvSpPr>
          <p:nvPr>
            <p:ph type="body" sz="quarter" idx="1"/>
          </p:nvPr>
        </p:nvSpPr>
        <p:spPr/>
        <p:txBody>
          <a:bodyPr/>
          <a:lstStyle/>
          <a:p>
            <a:pPr lvl="0"/>
            <a:r>
              <a:rPr lang="lv-LV"/>
              <a:t>Lai gan dažkārt starp ES valstīm rodas domstarpības, ES pamatprincipi pēdējos 70 gados nav mainījušies. Sadursmju novēršana bija viens no mērķiem, kas noveda pie Eiropas Savienības izveides.</a:t>
            </a:r>
            <a:endParaRPr lang="fr-BE"/>
          </a:p>
          <a:p>
            <a:pPr lvl="0"/>
            <a:endParaRPr lang="en-US"/>
          </a:p>
          <a:p>
            <a:pPr lvl="0"/>
            <a:r>
              <a:rPr lang="lv-LV"/>
              <a:t>2012. gadā Eiropas Savienībai par nepagurstošu darbu miera, demokrātijas un cilvēktiesību labā Eiropā un visā pasaulē tika piešķirta Nobela Miera prēmija.</a:t>
            </a:r>
            <a:endParaRPr lang="en-US"/>
          </a:p>
        </p:txBody>
      </p:sp>
      <p:sp>
        <p:nvSpPr>
          <p:cNvPr id="4" name="Slide Number Placeholder 3">
            <a:extLst>
              <a:ext uri="{FF2B5EF4-FFF2-40B4-BE49-F238E27FC236}">
                <a16:creationId xmlns:a16="http://schemas.microsoft.com/office/drawing/2014/main" id="{04CF3D34-4D9D-38A9-CC6D-621538FEE1D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1A95E8-DBE7-4077-83AA-CC918CD32247}" type="slidenum">
              <a:t>15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2C4E51-4343-68FC-1C3C-F2428F0E733D}"/>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E384F454-6F27-D8D3-7121-0C6EFE17EDF8}"/>
              </a:ext>
            </a:extLst>
          </p:cNvPr>
          <p:cNvSpPr txBox="1">
            <a:spLocks noGrp="1"/>
          </p:cNvSpPr>
          <p:nvPr>
            <p:ph type="body" sz="quarter" idx="1"/>
          </p:nvPr>
        </p:nvSpPr>
        <p:spPr>
          <a:xfrm>
            <a:off x="666908" y="4693916"/>
            <a:ext cx="5335267" cy="4711336"/>
          </a:xfrm>
        </p:spPr>
        <p:txBody>
          <a:bodyPr/>
          <a:lstStyle/>
          <a:p>
            <a:pPr lvl="0"/>
            <a:r>
              <a:rPr lang="lv-LV" b="1"/>
              <a:t>Eiropas Savienības izveide – svarīgākie pieturpunkti</a:t>
            </a:r>
            <a:endParaRPr lang="fr-BE" b="1"/>
          </a:p>
          <a:p>
            <a:pPr marL="171450" lvl="0" indent="-171450">
              <a:buSzPct val="100000"/>
              <a:buFont typeface="Arial" pitchFamily="34"/>
              <a:buChar char="•"/>
            </a:pPr>
            <a:endParaRPr lang="en-US"/>
          </a:p>
          <a:p>
            <a:pPr marL="171450" lvl="0" indent="-171450">
              <a:buSzPct val="100000"/>
              <a:buFont typeface="Arial" pitchFamily="34"/>
              <a:buChar char="•"/>
            </a:pPr>
            <a:r>
              <a:rPr lang="lv-LV"/>
              <a:t>Laikā no 1945. līdz 1950. gadam vairāki Eiropas politiķi, to vidū Robērs Šūmanis, Simona Veila, Žans Monē, Alčide de Gasperi un Konrāds Adenauers, sāka veidot Eiropas Savienību, kurā mēs šodien dzīvojam.</a:t>
            </a:r>
            <a:endParaRPr lang="en-US"/>
          </a:p>
          <a:p>
            <a:pPr marL="171450" lvl="0" indent="-171450">
              <a:buSzPct val="100000"/>
              <a:buFont typeface="Arial" pitchFamily="34"/>
              <a:buChar char="•"/>
            </a:pPr>
            <a:r>
              <a:rPr lang="lv-LV"/>
              <a:t>1950. gads: </a:t>
            </a:r>
            <a:r>
              <a:rPr lang="lv-LV" b="1"/>
              <a:t>Šūmaņa deklarācija</a:t>
            </a:r>
            <a:r>
              <a:rPr lang="lv-LV"/>
              <a:t> – 1950. gada 9. maijā Robērs Šūmanis (toreizējais Francijas ārlietu ministrs) ierosināja kopīgi pārvaldīt militārās rūpniecības izejmateriālu – ogļu un tērauda – ražošanu, lai neviena valsts nevarētu slepeni bruņoties karam pret pārējām. Viens no biežāk citētajiem viņa izteikumiem skan šādi: “Eiropu neizveidos uzreiz vai saskaņā ar vienotu plānu. To veidos konkrēti sasniegumi, kas pirmām kārtām radīs faktisku solidaritāti.”</a:t>
            </a:r>
            <a:endParaRPr lang="en-US"/>
          </a:p>
          <a:p>
            <a:pPr marL="171450" lvl="0" indent="-171450">
              <a:buSzPct val="100000"/>
              <a:buFont typeface="Arial" pitchFamily="34"/>
              <a:buChar char="•"/>
            </a:pPr>
            <a:r>
              <a:rPr lang="lv-LV"/>
              <a:t>1951. gads: </a:t>
            </a:r>
            <a:r>
              <a:rPr lang="lv-LV" b="1"/>
              <a:t>Eiropas Ogļu un tērauda kopienas</a:t>
            </a:r>
            <a:r>
              <a:rPr lang="lv-LV"/>
              <a:t> aizsākums – Beļģija, Francija, Itālija, Luksemburga, Nīderlande un Vācija vienojās par ogļu un tērauda rūpniecības apvienošanu.</a:t>
            </a:r>
            <a:endParaRPr lang="en-US"/>
          </a:p>
          <a:p>
            <a:pPr marL="171450" lvl="0" indent="-171450">
              <a:buSzPct val="100000"/>
              <a:buFont typeface="Arial" pitchFamily="34"/>
              <a:buChar char="•"/>
            </a:pPr>
            <a:r>
              <a:rPr lang="lv-LV"/>
              <a:t>1957. gads: </a:t>
            </a:r>
            <a:r>
              <a:rPr lang="lv-LV" b="1"/>
              <a:t>Romas līgums</a:t>
            </a:r>
            <a:r>
              <a:rPr lang="lv-LV"/>
              <a:t> – sešas dibinātājvalstis nolēma sadarboties arī citās ekonomikas nozarēs un izveidoja </a:t>
            </a:r>
            <a:r>
              <a:rPr lang="lv-LV" b="1"/>
              <a:t>Eiropas Ekonomikas kopienu (EEK)</a:t>
            </a:r>
            <a:r>
              <a:rPr lang="lv-LV"/>
              <a:t> un </a:t>
            </a:r>
            <a:r>
              <a:rPr lang="lv-LV" b="1"/>
              <a:t>Eiropas Atomenerģijas kopienu (</a:t>
            </a:r>
            <a:r>
              <a:rPr lang="lv-LV" b="1" i="1"/>
              <a:t>Euratom</a:t>
            </a:r>
            <a:r>
              <a:rPr lang="lv-LV" b="1"/>
              <a:t>)</a:t>
            </a:r>
            <a:r>
              <a:rPr lang="lv-LV"/>
              <a:t>.</a:t>
            </a:r>
            <a:endParaRPr lang="en-US"/>
          </a:p>
          <a:p>
            <a:pPr marL="171450" lvl="0" indent="-171450">
              <a:buSzPct val="100000"/>
              <a:buFont typeface="Arial" pitchFamily="34"/>
              <a:buChar char="•"/>
            </a:pPr>
            <a:r>
              <a:rPr lang="lv-LV"/>
              <a:t>1992. gads: </a:t>
            </a:r>
            <a:r>
              <a:rPr lang="lv-LV" b="1"/>
              <a:t>Māstrihtas līgums</a:t>
            </a:r>
            <a:r>
              <a:rPr lang="lv-LV"/>
              <a:t> – gadu gaitā aizvien vairāk valstu pievienojās EEK, un ar 1992. gadā noslēgto Māstrihtas līgumu tā pārtapa </a:t>
            </a:r>
            <a:r>
              <a:rPr lang="lv-LV" b="1"/>
              <a:t>Eiropas Savienībā</a:t>
            </a:r>
            <a:r>
              <a:rPr lang="lv-LV"/>
              <a:t>, kādu pazīstam šodien:</a:t>
            </a:r>
            <a:endParaRPr lang="en-US"/>
          </a:p>
          <a:p>
            <a:pPr marL="628650" lvl="1" indent="-171450">
              <a:buSzPct val="100000"/>
              <a:buFont typeface="Wingdings" pitchFamily="2"/>
              <a:buChar char="Ø"/>
            </a:pPr>
            <a:r>
              <a:rPr lang="lv-LV" b="1"/>
              <a:t>politiska un ekonomiska</a:t>
            </a:r>
            <a:r>
              <a:rPr lang="lv-LV"/>
              <a:t> savienība;</a:t>
            </a:r>
            <a:endParaRPr lang="en-US"/>
          </a:p>
          <a:p>
            <a:pPr marL="628650" lvl="1" indent="-171450">
              <a:buSzPct val="100000"/>
              <a:buFont typeface="Wingdings" pitchFamily="2"/>
              <a:buChar char="Ø"/>
            </a:pPr>
            <a:r>
              <a:rPr lang="lv-LV" b="1"/>
              <a:t>bez robežkontroles</a:t>
            </a:r>
            <a:r>
              <a:rPr lang="lv-LV"/>
              <a:t> uz savstarpējām robežām </a:t>
            </a:r>
            <a:r>
              <a:rPr lang="lv-LV" b="1"/>
              <a:t>Šengenas zonā</a:t>
            </a:r>
            <a:r>
              <a:rPr lang="lv-LV"/>
              <a:t> (kopš 1995. gada);</a:t>
            </a:r>
            <a:endParaRPr lang="en-US"/>
          </a:p>
          <a:p>
            <a:pPr marL="628650" lvl="1" indent="-171450">
              <a:buSzPct val="100000"/>
              <a:buFont typeface="Wingdings" pitchFamily="2"/>
              <a:buChar char="Ø"/>
            </a:pPr>
            <a:r>
              <a:rPr lang="lv-LV" b="1"/>
              <a:t>vienota valūta</a:t>
            </a:r>
            <a:r>
              <a:rPr lang="lv-LV"/>
              <a:t> valstīs, kas pārgājušas uz eiro.</a:t>
            </a:r>
            <a:endParaRPr lang="en-US"/>
          </a:p>
          <a:p>
            <a:pPr marL="171450" lvl="0" indent="-171450">
              <a:buSzPct val="100000"/>
              <a:buFont typeface="Arial" pitchFamily="34"/>
              <a:buChar char="•"/>
            </a:pPr>
            <a:r>
              <a:rPr lang="lv-LV"/>
              <a:t>1993. gads: </a:t>
            </a:r>
            <a:r>
              <a:rPr lang="lv-LV" b="1"/>
              <a:t>vienotā tirgus</a:t>
            </a:r>
            <a:r>
              <a:rPr lang="lv-LV"/>
              <a:t> izveide, lai nodrošinātu preču, pakalpojumu, kapitāla un cilvēku brīvu pārvietošanos ES teritorijā. Pateicoties ES, ir likvidēti tehniski, juridiski un birokrātiski šķēršļi un iedzīvotāji un uzņēmumi var brīvi tirgoties un kārtot darījumus visā ES teritorijā. </a:t>
            </a:r>
            <a:br>
              <a:rPr lang="lv-LV"/>
            </a:br>
            <a:r>
              <a:rPr lang="lv-LV"/>
              <a:t>Eiropas vienotajā tirgū kopā ar 27 ES valstīm ietilpst arī </a:t>
            </a:r>
            <a:r>
              <a:rPr lang="lv-LV" b="1"/>
              <a:t>Islande</a:t>
            </a:r>
            <a:r>
              <a:rPr lang="lv-LV"/>
              <a:t>, </a:t>
            </a:r>
            <a:r>
              <a:rPr lang="lv-LV" b="1"/>
              <a:t>Lihtenšteina</a:t>
            </a:r>
            <a:r>
              <a:rPr lang="lv-LV"/>
              <a:t>, </a:t>
            </a:r>
            <a:r>
              <a:rPr lang="lv-LV" b="1"/>
              <a:t>Norvēģija</a:t>
            </a:r>
            <a:r>
              <a:rPr lang="lv-LV"/>
              <a:t> un </a:t>
            </a:r>
            <a:r>
              <a:rPr lang="lv-LV" b="1"/>
              <a:t>Šveice</a:t>
            </a:r>
            <a:r>
              <a:rPr lang="lv-LV"/>
              <a:t>.</a:t>
            </a:r>
            <a:endParaRPr lang="en-US"/>
          </a:p>
          <a:p>
            <a:pPr marL="171450" lvl="0" indent="-171450">
              <a:buSzPct val="100000"/>
              <a:buFont typeface="Arial" pitchFamily="34"/>
              <a:buChar char="•"/>
            </a:pPr>
            <a:r>
              <a:rPr lang="lv-LV"/>
              <a:t>1995. gads: septiņas valstis noslēdza </a:t>
            </a:r>
            <a:r>
              <a:rPr lang="lv-LV" b="1"/>
              <a:t>Šengenas nolīgumu</a:t>
            </a:r>
            <a:r>
              <a:rPr lang="lv-LV"/>
              <a:t>, atceļot robežkontroli uz savstarpējām robežām.</a:t>
            </a:r>
            <a:endParaRPr lang="en-US"/>
          </a:p>
          <a:p>
            <a:pPr marL="171450" lvl="0" indent="-171450">
              <a:buSzPct val="100000"/>
              <a:buFont typeface="Arial" pitchFamily="34"/>
              <a:buChar char="•"/>
            </a:pPr>
            <a:r>
              <a:rPr lang="lv-LV"/>
              <a:t>2002. gads: </a:t>
            </a:r>
            <a:r>
              <a:rPr lang="lv-LV" b="1"/>
              <a:t>eiro</a:t>
            </a:r>
            <a:r>
              <a:rPr lang="lv-LV"/>
              <a:t> kļuva par </a:t>
            </a:r>
            <a:r>
              <a:rPr lang="lv-LV" b="1"/>
              <a:t>likumīgu</a:t>
            </a:r>
            <a:r>
              <a:rPr lang="lv-LV"/>
              <a:t> maksāšanas līdzekli 12 ES valstīs.</a:t>
            </a:r>
            <a:endParaRPr lang="en-US"/>
          </a:p>
          <a:p>
            <a:pPr marL="171450" lvl="0" indent="-171450">
              <a:buSzPct val="100000"/>
              <a:buFont typeface="Arial" pitchFamily="34"/>
              <a:buChar char="•"/>
            </a:pPr>
            <a:r>
              <a:rPr lang="lv-LV"/>
              <a:t>2004. gads: </a:t>
            </a:r>
            <a:r>
              <a:rPr lang="lv-LV" b="1"/>
              <a:t>visvērienīgākā Eiropas Savienības paplašināšanās</a:t>
            </a:r>
            <a:r>
              <a:rPr lang="lv-LV"/>
              <a:t> gan platības, gan valstu un iedzīvotāju skaita ziņā. ES pievienojās desmit jaunas valstis: Čehija, Igaunija, Kipra, Latvija, Lietuva, Malta, Polija, Slovākija, Slovēnija un Ungārija. Pēc šīs paplašināšanās kārtas Eiropa, ko pirms 50 gadiem sašķēla aukstais karš un dzelzs priekškars, atkal kļuva par vienotu veselumu.</a:t>
            </a:r>
            <a:endParaRPr lang="en-US"/>
          </a:p>
          <a:p>
            <a:pPr marL="171450" lvl="0" indent="-171450">
              <a:buSzPct val="100000"/>
              <a:buFont typeface="Arial" pitchFamily="34"/>
              <a:buChar char="•"/>
            </a:pPr>
            <a:r>
              <a:rPr lang="lv-LV"/>
              <a:t>2007. gads: ar </a:t>
            </a:r>
            <a:r>
              <a:rPr lang="lv-LV" b="1"/>
              <a:t>Lisabonas līgumu</a:t>
            </a:r>
            <a:r>
              <a:rPr lang="lv-LV"/>
              <a:t> tika ieviesta jauna struktūra, kas stiprina ES pozīcijas pasaulē un piešķir lielāku teikšanu pilsoņiem un valstu valdībām.</a:t>
            </a:r>
            <a:endParaRPr lang="en-US"/>
          </a:p>
          <a:p>
            <a:pPr marL="171450" lvl="0" indent="-171450">
              <a:buSzPct val="100000"/>
              <a:buFont typeface="Arial" pitchFamily="34"/>
              <a:buChar char="•"/>
            </a:pPr>
            <a:r>
              <a:rPr lang="lv-LV"/>
              <a:t>2020. gads: </a:t>
            </a:r>
            <a:r>
              <a:rPr lang="lv-LV" b="1" i="1"/>
              <a:t>NextGenerationEU</a:t>
            </a:r>
            <a:r>
              <a:rPr lang="lv-LV"/>
              <a:t> ir ekonomikas atveseļošanas programma, ko pieņēma, lai palīdzētu ES valstīm pārvarēt Covid-19 pandēmijas sekas. </a:t>
            </a:r>
            <a:r>
              <a:rPr lang="lv-LV" i="1"/>
              <a:t>NextGenerationEU</a:t>
            </a:r>
            <a:r>
              <a:rPr lang="lv-LV"/>
              <a:t> mērķis ir stiprināt Eiropu, atbalstīt pārmaiņas ES ekonomikā un sabiedrībā un veidot tādu Eiropu, kādā vēlamies dzīvot.</a:t>
            </a:r>
            <a:endParaRPr lang="en-US"/>
          </a:p>
        </p:txBody>
      </p:sp>
      <p:sp>
        <p:nvSpPr>
          <p:cNvPr id="4" name="Espace réservé du numéro de diapositive 3">
            <a:extLst>
              <a:ext uri="{FF2B5EF4-FFF2-40B4-BE49-F238E27FC236}">
                <a16:creationId xmlns:a16="http://schemas.microsoft.com/office/drawing/2014/main" id="{A94C57D6-2306-3907-BEAC-2EB2A59454D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B985577-03B5-42A1-81E0-072D1180AE5E}" type="slidenum">
              <a:t>16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024005-A34F-CE5D-2EB6-1E3E9EC3C0AD}"/>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71C9F5A-6F82-0E48-734C-F87292875C7F}"/>
              </a:ext>
            </a:extLst>
          </p:cNvPr>
          <p:cNvSpPr txBox="1">
            <a:spLocks noGrp="1"/>
          </p:cNvSpPr>
          <p:nvPr>
            <p:ph type="body" sz="quarter" idx="1"/>
          </p:nvPr>
        </p:nvSpPr>
        <p:spPr/>
        <p:txBody>
          <a:bodyPr/>
          <a:lstStyle/>
          <a:p>
            <a:pPr lvl="0"/>
            <a:r>
              <a:rPr lang="lv-LV"/>
              <a:t>Gadu gaitā Eiropas projektam pievienojās aizvien vairāk valstu.</a:t>
            </a:r>
            <a:endParaRPr lang="en-US"/>
          </a:p>
        </p:txBody>
      </p:sp>
      <p:sp>
        <p:nvSpPr>
          <p:cNvPr id="4" name="Slide Number Placeholder 3">
            <a:extLst>
              <a:ext uri="{FF2B5EF4-FFF2-40B4-BE49-F238E27FC236}">
                <a16:creationId xmlns:a16="http://schemas.microsoft.com/office/drawing/2014/main" id="{B896573D-9F3E-2C25-F8C3-E17C226BD21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9F20DEE-281A-4986-8090-53D08CF50A33}"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1F930-A770-B00D-E6D2-0B3C012DA39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FA9626A0-950C-5433-B50F-F50E690B889C}"/>
              </a:ext>
            </a:extLst>
          </p:cNvPr>
          <p:cNvSpPr txBox="1">
            <a:spLocks noGrp="1"/>
          </p:cNvSpPr>
          <p:nvPr>
            <p:ph type="body" sz="quarter" idx="1"/>
          </p:nvPr>
        </p:nvSpPr>
        <p:spPr/>
        <p:txBody>
          <a:bodyPr/>
          <a:lstStyle/>
          <a:p>
            <a:pPr lvl="0"/>
            <a:r>
              <a:rPr lang="lv-LV" b="1" dirty="0"/>
              <a:t>Šengenas zonu</a:t>
            </a:r>
            <a:r>
              <a:rPr lang="lv-LV" dirty="0"/>
              <a:t> izveidoja 1995. gadā; tas nozīmē, ka ES valstis ir atcēlušas robežkontroli uz savstarpējām robežām.</a:t>
            </a:r>
            <a:endParaRPr lang="en-US" dirty="0"/>
          </a:p>
          <a:p>
            <a:pPr lvl="0"/>
            <a:r>
              <a:rPr lang="lv-LV"/>
              <a:t>Šajā zonā ES pilsoņi var brīvi pārvietoties. Šengenas zona apvieno 25 ES valstis (Austriju, Beļģiju, Čehiju, Dāniju, Franciju, Grieķiju, Horvātiju, Igauniju, Itāliju, Latviju, Lietuvu, Luksemburgu, Maltu, Nīderlandi, Poliju, Portugāli, Slovākiju, Slovēniju, Somiju, Spāniju, Ungāriju, Vāciju un Zviedriju) un četras valstis, kas neietilpst Eiropas Savienībā (Islandi, Lihtenšteinu, Norvēģiju un Šveici).</a:t>
            </a:r>
          </a:p>
          <a:p>
            <a:pPr lvl="0"/>
            <a:endParaRPr lang="lv-LV">
              <a:cs typeface="Calibri"/>
            </a:endParaRPr>
          </a:p>
        </p:txBody>
      </p:sp>
      <p:sp>
        <p:nvSpPr>
          <p:cNvPr id="4" name="Slide Number Placeholder 3">
            <a:extLst>
              <a:ext uri="{FF2B5EF4-FFF2-40B4-BE49-F238E27FC236}">
                <a16:creationId xmlns:a16="http://schemas.microsoft.com/office/drawing/2014/main" id="{08C59EDE-0ADD-70B3-753D-FB5378273EE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9C7AD49-F5FC-4D5C-970E-1BA389B9D308}"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F650E-90F6-BB29-73FE-31804AE8C6F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A516ADE-BF86-739F-FFBC-E778AD80CCBF}"/>
              </a:ext>
            </a:extLst>
          </p:cNvPr>
          <p:cNvSpPr txBox="1">
            <a:spLocks noGrp="1"/>
          </p:cNvSpPr>
          <p:nvPr>
            <p:ph type="body" sz="quarter" idx="1"/>
          </p:nvPr>
        </p:nvSpPr>
        <p:spPr/>
        <p:txBody>
          <a:bodyPr/>
          <a:lstStyle/>
          <a:p>
            <a:pPr lvl="0"/>
            <a:r>
              <a:rPr lang="lv-LV"/>
              <a:t>Eiro aizstāja agrākās valstu valūtas, un tagad no 27 ES valstīm to par oficiālo valūtu lieto </a:t>
            </a:r>
            <a:r>
              <a:rPr lang="fr-BE" b="1"/>
              <a:t>20</a:t>
            </a:r>
            <a:r>
              <a:rPr lang="lv-LV" b="1"/>
              <a:t> valstis</a:t>
            </a:r>
            <a:r>
              <a:rPr lang="lv-LV"/>
              <a:t>: Austrija, Beļģija,</a:t>
            </a:r>
            <a:r>
              <a:rPr lang="fr-BE"/>
              <a:t> Horvātija, </a:t>
            </a:r>
            <a:r>
              <a:rPr lang="lv-LV"/>
              <a:t>Francija, Grieķija, Igaunija, Itālija, Īrija, Kipra, Latvija, Lietuva, Luksemburga, Malta, Nīderlande, Portugāle, Slovākija, Slovēnija, Somija, Spānija, Vācija.</a:t>
            </a:r>
            <a:endParaRPr lang="en-US"/>
          </a:p>
        </p:txBody>
      </p:sp>
      <p:sp>
        <p:nvSpPr>
          <p:cNvPr id="4" name="Slide Number Placeholder 3">
            <a:extLst>
              <a:ext uri="{FF2B5EF4-FFF2-40B4-BE49-F238E27FC236}">
                <a16:creationId xmlns:a16="http://schemas.microsoft.com/office/drawing/2014/main" id="{4BCEAEDE-573E-5070-4603-83DCD7BCAB8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E26EFD-CAB2-4A2E-95C4-0476B0392FF4}" type="slidenum">
              <a:t>19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49860-632F-BA3D-1347-7490D2E275D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C48B9A58-C397-4779-49DE-C9EE52025A0A}"/>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908077FC-0BEB-EA80-6B72-65F195C70D8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134BE93-0ACE-4137-8B0A-02BA9FFBA126}" type="slidenum">
              <a:t>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53871-1C93-C7D2-CBB9-0AC0C62EC531}"/>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4BE881D-47A1-8D3D-A9E4-73625320340B}"/>
              </a:ext>
            </a:extLst>
          </p:cNvPr>
          <p:cNvSpPr txBox="1">
            <a:spLocks noGrp="1"/>
          </p:cNvSpPr>
          <p:nvPr>
            <p:ph type="body" sz="quarter" idx="1"/>
          </p:nvPr>
        </p:nvSpPr>
        <p:spPr/>
        <p:txBody>
          <a:bodyPr/>
          <a:lstStyle/>
          <a:p>
            <a:pPr marL="171450" lvl="0" indent="-171450">
              <a:buSzPct val="100000"/>
              <a:buFont typeface="Arial" pitchFamily="34"/>
              <a:buChar char="•"/>
            </a:pPr>
            <a:r>
              <a:rPr lang="lv-LV" b="1"/>
              <a:t>Shēma “Garantija jauniešiem”</a:t>
            </a:r>
            <a:r>
              <a:rPr lang="lv-LV"/>
              <a:t> ir izstrādāta ar mērķi palīdzēt jauniešiem turpināt mācības un uzlabot viņu iespējas atrast darbu, nodrošinot darba tirgū pieprasītu prasmju apguvi.</a:t>
            </a:r>
            <a:endParaRPr lang="en-US"/>
          </a:p>
          <a:p>
            <a:pPr marL="171450" lvl="0" indent="-171450">
              <a:buSzPct val="100000"/>
              <a:buFont typeface="Arial" pitchFamily="34"/>
              <a:buChar char="•"/>
            </a:pPr>
            <a:r>
              <a:rPr lang="lv-LV" b="1" i="1"/>
              <a:t>EURES</a:t>
            </a:r>
            <a:r>
              <a:rPr lang="lv-LV" b="1"/>
              <a:t> darba mobilitātes portāls</a:t>
            </a:r>
            <a:r>
              <a:rPr lang="lv-LV"/>
              <a:t> palīdz jauniešiem atrast darbu, stažiera vai mācekļa vietu citā ES valstī. To izmanto arī darba devēji, kas meklē potenciālos darbiniekus citās ES valstīs.</a:t>
            </a:r>
            <a:endParaRPr lang="en-US"/>
          </a:p>
          <a:p>
            <a:pPr marL="171450" lvl="0" indent="-171450">
              <a:buSzPct val="100000"/>
              <a:buFont typeface="Arial" pitchFamily="34"/>
              <a:buChar char="•"/>
            </a:pPr>
            <a:r>
              <a:rPr lang="lv-LV" b="1" i="1"/>
              <a:t>Erasmus+</a:t>
            </a:r>
            <a:r>
              <a:rPr lang="lv-LV" b="1"/>
              <a:t> programmā</a:t>
            </a:r>
            <a:r>
              <a:rPr lang="lv-LV"/>
              <a:t> var piedalīties gan pusaudži, gan pieaugušie no ES valstīm un valstīm ārpus ES, lai mācītos, stažētos vai piedalītos jauniešu apmaiņas programmās kādā no 33 valstīm Eiropā un ārpus tās.</a:t>
            </a:r>
            <a:endParaRPr lang="en-US"/>
          </a:p>
          <a:p>
            <a:pPr marL="171450" lvl="0" indent="-171450">
              <a:buSzPct val="100000"/>
              <a:buFont typeface="Arial" pitchFamily="34"/>
              <a:buChar char="•"/>
            </a:pPr>
            <a:r>
              <a:rPr lang="lv-LV"/>
              <a:t>Pateicoties </a:t>
            </a:r>
            <a:r>
              <a:rPr lang="lv-LV" b="1"/>
              <a:t>Eiropas Solidaritātes korpusam</a:t>
            </a:r>
            <a:r>
              <a:rPr lang="lv-LV"/>
              <a:t>, </a:t>
            </a:r>
            <a:r>
              <a:rPr lang="en-US"/>
              <a:t>jauni cilvēki</a:t>
            </a:r>
            <a:r>
              <a:rPr lang="lv-LV"/>
              <a:t> var iesaistīties brīvprātīgajā darbā ārvalstīs (vai dzimtenē) sev svarīgā jomā. Tā ir noderīga pieredze, kas ļauj attīstīt prasmes un iemaņas.</a:t>
            </a:r>
            <a:endParaRPr lang="en-US"/>
          </a:p>
          <a:p>
            <a:pPr marL="171450" lvl="0" indent="-171450">
              <a:buSzPct val="100000"/>
              <a:buFont typeface="Arial" pitchFamily="34"/>
              <a:buChar char="•"/>
            </a:pPr>
            <a:r>
              <a:rPr lang="lv-LV"/>
              <a:t>Uzzini vairāk šeit: </a:t>
            </a:r>
            <a:r>
              <a:rPr lang="lv-LV" u="sng">
                <a:hlinkClick r:id="rId3"/>
              </a:rPr>
              <a:t>Strādāt un mācīties (europa.eu)</a:t>
            </a:r>
            <a:r>
              <a:rPr lang="lv-LV"/>
              <a:t>.</a:t>
            </a:r>
            <a:endParaRPr lang="en-US"/>
          </a:p>
        </p:txBody>
      </p:sp>
      <p:sp>
        <p:nvSpPr>
          <p:cNvPr id="4" name="Slide Number Placeholder 3">
            <a:extLst>
              <a:ext uri="{FF2B5EF4-FFF2-40B4-BE49-F238E27FC236}">
                <a16:creationId xmlns:a16="http://schemas.microsoft.com/office/drawing/2014/main" id="{27C274AE-0C0D-E50B-4CB8-A8B6570EB6F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906515E-D939-44F7-972C-841499704745}" type="slidenum">
              <a:t>22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072EA-4CAF-09D9-6D21-70087907A06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E5B185A-24F0-1B92-5C75-B2B7971103B7}"/>
              </a:ext>
            </a:extLst>
          </p:cNvPr>
          <p:cNvSpPr txBox="1">
            <a:spLocks noGrp="1"/>
          </p:cNvSpPr>
          <p:nvPr>
            <p:ph type="body" sz="quarter" idx="1"/>
          </p:nvPr>
        </p:nvSpPr>
        <p:spPr/>
        <p:txBody>
          <a:bodyPr/>
          <a:lstStyle/>
          <a:p>
            <a:pPr marL="171450" lvl="0" indent="-171450">
              <a:buSzPct val="100000"/>
              <a:buFont typeface="Arial" pitchFamily="34"/>
              <a:buChar char="•"/>
            </a:pPr>
            <a:r>
              <a:rPr lang="lv-LV" b="1" i="1"/>
              <a:t>DiscoverEU</a:t>
            </a:r>
            <a:r>
              <a:rPr lang="lv-LV"/>
              <a:t> ir Eiropas Savienības iniciatīva, kas 18 gadus veciem jauniešiem dod iespēju apceļot un iepazīt Eiropu.</a:t>
            </a:r>
            <a:endParaRPr lang="en-US"/>
          </a:p>
          <a:p>
            <a:pPr marL="171450" lvl="0" indent="-171450">
              <a:buSzPct val="100000"/>
              <a:buFont typeface="Arial" pitchFamily="34"/>
              <a:buChar char="•"/>
            </a:pPr>
            <a:r>
              <a:rPr lang="lv-LV"/>
              <a:t>Atrodoties ārzemēs, vari </a:t>
            </a:r>
            <a:r>
              <a:rPr lang="lv-LV" b="1"/>
              <a:t>lietot mobilo telefonu tāpat kā savā valstī</a:t>
            </a:r>
            <a:r>
              <a:rPr lang="lv-LV"/>
              <a:t>, nemaksājot papildu maksu.</a:t>
            </a:r>
            <a:endParaRPr lang="en-US"/>
          </a:p>
          <a:p>
            <a:pPr marL="171450" lvl="0" indent="-171450">
              <a:buSzPct val="100000"/>
              <a:buFont typeface="Arial" pitchFamily="34"/>
              <a:buChar char="•"/>
            </a:pPr>
            <a:r>
              <a:rPr lang="lv-LV"/>
              <a:t>Ja </a:t>
            </a:r>
            <a:r>
              <a:rPr lang="en-US"/>
              <a:t>pārvietojies</a:t>
            </a:r>
            <a:r>
              <a:rPr lang="lv-LV"/>
              <a:t> ar lidmašīnu, autobusu, vilcienu vai kuģi, bet tavs reiss tiek atcelts, tu saņemsi kompensāciju, jo tevi pilnā mērā aizsargā </a:t>
            </a:r>
            <a:r>
              <a:rPr lang="lv-LV" b="1"/>
              <a:t>pasažieru tiesības</a:t>
            </a:r>
            <a:r>
              <a:rPr lang="lv-LV"/>
              <a:t>.</a:t>
            </a:r>
            <a:endParaRPr lang="en-US"/>
          </a:p>
          <a:p>
            <a:pPr marL="171450" lvl="0" indent="-171450">
              <a:buSzPct val="100000"/>
              <a:buFont typeface="Arial" pitchFamily="34"/>
              <a:buChar char="•"/>
            </a:pPr>
            <a:r>
              <a:rPr lang="lv-LV"/>
              <a:t>Ar </a:t>
            </a:r>
            <a:r>
              <a:rPr lang="lv-LV" b="1"/>
              <a:t>Eiropas veselības apdrošināšanas karti</a:t>
            </a:r>
            <a:r>
              <a:rPr lang="lv-LV"/>
              <a:t> slimības gadījumā varēsi saņemt veselības aprūpi jebkurā ES valstī.</a:t>
            </a:r>
            <a:endParaRPr lang="en-US"/>
          </a:p>
          <a:p>
            <a:pPr marL="171450" lvl="0" indent="-171450">
              <a:buSzPct val="100000"/>
              <a:buFont typeface="Arial" pitchFamily="34"/>
              <a:buChar char="•"/>
            </a:pPr>
            <a:r>
              <a:rPr lang="lv-LV" b="1"/>
              <a:t>Digitālajiem abonementiem var piekļūt visā ES teritorijā</a:t>
            </a:r>
            <a:r>
              <a:rPr lang="lv-LV"/>
              <a:t>, tāpēc mīļākos seriālus varēsi skatīties arī ceļojuma laikā.</a:t>
            </a:r>
            <a:endParaRPr lang="en-US"/>
          </a:p>
        </p:txBody>
      </p:sp>
      <p:sp>
        <p:nvSpPr>
          <p:cNvPr id="4" name="Slide Number Placeholder 3">
            <a:extLst>
              <a:ext uri="{FF2B5EF4-FFF2-40B4-BE49-F238E27FC236}">
                <a16:creationId xmlns:a16="http://schemas.microsoft.com/office/drawing/2014/main" id="{F1C993F7-C9BF-EF02-59F7-75A3C569B68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28B2968-A863-4B90-BB57-A177F1BBC463}" type="slidenum">
              <a:t>23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CC0F0-1007-2CC4-94F0-5B11D928884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7028701-C5AE-0443-C060-37F5B2F8F9D7}"/>
              </a:ext>
            </a:extLst>
          </p:cNvPr>
          <p:cNvSpPr txBox="1">
            <a:spLocks noGrp="1"/>
          </p:cNvSpPr>
          <p:nvPr>
            <p:ph type="body" sz="quarter" idx="1"/>
          </p:nvPr>
        </p:nvSpPr>
        <p:spPr/>
        <p:txBody>
          <a:bodyPr/>
          <a:lstStyle/>
          <a:p>
            <a:pPr marL="171450" lvl="0" indent="-171450">
              <a:buSzPct val="100000"/>
              <a:buFont typeface="Arial" pitchFamily="34"/>
              <a:buChar char="•"/>
            </a:pPr>
            <a:r>
              <a:rPr lang="lv-LV" b="1" dirty="0"/>
              <a:t>Līdzdalība. </a:t>
            </a:r>
            <a:r>
              <a:rPr lang="lv-LV" dirty="0"/>
              <a:t>Tu vari palīdzēt veidot Eiropu, piemēram, šādi:</a:t>
            </a:r>
            <a:endParaRPr lang="en-US" dirty="0"/>
          </a:p>
          <a:p>
            <a:pPr marL="628650" lvl="1" indent="-171450">
              <a:buSzPct val="100000"/>
              <a:buFont typeface="Wingdings" pitchFamily="2"/>
              <a:buChar char="Ø"/>
            </a:pPr>
            <a:r>
              <a:rPr lang="lv-LV" dirty="0"/>
              <a:t>balsot </a:t>
            </a:r>
            <a:r>
              <a:rPr lang="lv-LV" sz="1800" dirty="0">
                <a:cs typeface="Calibri"/>
              </a:rPr>
              <a:t>Eiropas Parlamenta vēlēšanās; lielākajā daļā ES valstu balsstiesīgais vecums ir 18, Grieķijā – 17, Austrijā un Maltā – 16 gadi. Beļģija un Vācija nesen samazinājušas balsošanas vecumu Eiropas Parlamenta vēlēšanās līdz 16 gadiem.</a:t>
            </a:r>
            <a:endParaRPr lang="en-IE" sz="1800" dirty="0">
              <a:cs typeface="Calibri"/>
            </a:endParaRPr>
          </a:p>
          <a:p>
            <a:pPr marL="628650" lvl="1" indent="-171450">
              <a:buSzPct val="100000"/>
              <a:buFont typeface="Wingdings" pitchFamily="2"/>
              <a:buChar char="Ø"/>
            </a:pPr>
            <a:r>
              <a:rPr lang="lv-LV" dirty="0"/>
              <a:t>sākt vai atbalstīt kādu </a:t>
            </a:r>
            <a:r>
              <a:rPr lang="lv-LV" b="1" dirty="0"/>
              <a:t>Eiropas pilsoņu iniciatīvu</a:t>
            </a:r>
            <a:r>
              <a:rPr lang="lv-LV" dirty="0"/>
              <a:t>, kas aicina ES ierosināt tiesību aktus par konkrētu jautājumu, kurš ietilpst ES atbildības jomā;</a:t>
            </a:r>
            <a:endParaRPr lang="en-US" dirty="0"/>
          </a:p>
          <a:p>
            <a:pPr marL="628650" lvl="1" indent="-171450">
              <a:buSzPct val="100000"/>
              <a:buFont typeface="Wingdings" pitchFamily="2"/>
              <a:buChar char="Ø"/>
            </a:pPr>
            <a:r>
              <a:rPr lang="lv-LV" dirty="0"/>
              <a:t>iesaistīties </a:t>
            </a:r>
            <a:r>
              <a:rPr lang="lv-LV" b="1" dirty="0"/>
              <a:t>pilsoņu dialogos</a:t>
            </a:r>
            <a:r>
              <a:rPr lang="lv-LV" dirty="0"/>
              <a:t>, kuri notiek visā ES un kuros Eiropai aktuālas problēmas var apspriest ar ES pārstāvjiem;</a:t>
            </a:r>
            <a:endParaRPr lang="en-US" dirty="0"/>
          </a:p>
          <a:p>
            <a:pPr marL="171450" lvl="0" indent="-171450">
              <a:buSzPct val="100000"/>
              <a:buFont typeface="Arial" pitchFamily="34"/>
              <a:buChar char="•"/>
            </a:pPr>
            <a:endParaRPr lang="fr-BE" b="1"/>
          </a:p>
          <a:p>
            <a:pPr marL="171450" lvl="0" indent="-171450">
              <a:buSzPct val="100000"/>
              <a:buFont typeface="Arial" pitchFamily="34"/>
              <a:buChar char="•"/>
            </a:pPr>
            <a:r>
              <a:rPr lang="lv-LV" b="1" dirty="0"/>
              <a:t>Vides aizsardzība</a:t>
            </a:r>
            <a:endParaRPr lang="en-US" dirty="0"/>
          </a:p>
          <a:p>
            <a:pPr marL="628650" lvl="1" indent="-171450">
              <a:buSzPct val="100000"/>
              <a:buFont typeface="Wingdings" pitchFamily="2"/>
              <a:buChar char="Ø"/>
            </a:pPr>
            <a:r>
              <a:rPr lang="lv-LV" dirty="0"/>
              <a:t>Cīņa pret klimata pārmaiņām ir viena no svarīgākajām ES prioritātēm. Visas ES valstis ir vienojušās līdz 2030. gadam spēji samazināt siltumnīcefekta gāzu </a:t>
            </a:r>
            <a:r>
              <a:rPr lang="lv-LV" dirty="0" err="1"/>
              <a:t>izmešus</a:t>
            </a:r>
            <a:r>
              <a:rPr lang="lv-LV" dirty="0"/>
              <a:t> un enerģijas patēriņu, kā arī paplašināt </a:t>
            </a:r>
            <a:r>
              <a:rPr lang="lv-LV" dirty="0" err="1"/>
              <a:t>atjaunīgās</a:t>
            </a:r>
            <a:r>
              <a:rPr lang="lv-LV" dirty="0"/>
              <a:t> enerģijas (piem., vēja vai saules enerģijas vai hidroenerģijas) izmantošanu.</a:t>
            </a:r>
            <a:endParaRPr lang="en-US" dirty="0"/>
          </a:p>
          <a:p>
            <a:pPr marL="628650" lvl="1" indent="-171450">
              <a:buSzPct val="100000"/>
              <a:buFont typeface="Wingdings" pitchFamily="2"/>
              <a:buChar char="Ø"/>
            </a:pPr>
            <a:r>
              <a:rPr lang="lv-LV" b="1" i="1" dirty="0" err="1"/>
              <a:t>Natura</a:t>
            </a:r>
            <a:r>
              <a:rPr lang="lv-LV" b="1" i="1" dirty="0"/>
              <a:t> 2000</a:t>
            </a:r>
            <a:r>
              <a:rPr lang="lv-LV" dirty="0"/>
              <a:t> ir aizsargājamo dabas teritoriju tīkls ES. </a:t>
            </a:r>
            <a:r>
              <a:rPr lang="lv-LV" i="1" dirty="0" err="1"/>
              <a:t>Natura</a:t>
            </a:r>
            <a:r>
              <a:rPr lang="lv-LV" i="1" dirty="0"/>
              <a:t> 2000</a:t>
            </a:r>
            <a:r>
              <a:rPr lang="lv-LV" dirty="0"/>
              <a:t> tīkls aizsargā aptuveni 2000 dzīvnieku un augu sugu un 230 dzīvotņu veidus visā ES. Lai uzzinātu vairāk, noklikšķini šeit: </a:t>
            </a:r>
            <a:r>
              <a:rPr lang="lv-LV" u="sng" dirty="0">
                <a:hlinkClick r:id="rId3"/>
              </a:rPr>
              <a:t>https://europa.eu/!vC49dj</a:t>
            </a:r>
            <a:r>
              <a:rPr lang="lv-LV" dirty="0"/>
              <a:t>.</a:t>
            </a:r>
            <a:endParaRPr lang="en-US" dirty="0"/>
          </a:p>
          <a:p>
            <a:pPr marL="628650" lvl="1" indent="-171450">
              <a:buSzPct val="100000"/>
              <a:buFont typeface="Wingdings" pitchFamily="2"/>
              <a:buChar char="Ø"/>
            </a:pPr>
            <a:r>
              <a:rPr lang="lv-LV" b="1" dirty="0"/>
              <a:t>ES programma </a:t>
            </a:r>
            <a:r>
              <a:rPr lang="lv-LV" b="1" i="1" dirty="0"/>
              <a:t>LIFE</a:t>
            </a:r>
            <a:r>
              <a:rPr lang="lv-LV" dirty="0"/>
              <a:t> finansē projektus, kuru mērķis ir aizsargāt vidi un cīnīties pret klimata pārmaiņām. Lai uzzinātu, kādus projektus īsteno tavā valstī, noklikšķini šeit: </a:t>
            </a:r>
            <a:r>
              <a:rPr lang="lv-LV" u="sng" dirty="0">
                <a:hlinkClick r:id="rId4"/>
              </a:rPr>
              <a:t>https://cinea.ec.europa.eu/life/life-european-countries_en</a:t>
            </a:r>
            <a:r>
              <a:rPr lang="lv-LV" dirty="0"/>
              <a:t>.</a:t>
            </a:r>
            <a:endParaRPr lang="en-US" dirty="0"/>
          </a:p>
          <a:p>
            <a:pPr lvl="0"/>
            <a:endParaRPr lang="en-US"/>
          </a:p>
          <a:p>
            <a:pPr marL="171450" lvl="0" indent="-171450">
              <a:buSzPct val="100000"/>
              <a:buFont typeface="Arial" pitchFamily="34"/>
              <a:buChar char="•"/>
            </a:pPr>
            <a:r>
              <a:rPr lang="lv-LV" b="1" dirty="0"/>
              <a:t>Patērētāju tiesības un drošība</a:t>
            </a:r>
            <a:r>
              <a:rPr lang="lv-LV" dirty="0"/>
              <a:t>. Lai Eiropas Savienībā varētu tirgot tādus produktus kā pārtika, rotaļlietas un kosmētika, tiem ir jāatbilst stingrām </a:t>
            </a:r>
            <a:r>
              <a:rPr lang="lv-LV" b="1" dirty="0"/>
              <a:t>nekaitīguma prasībām</a:t>
            </a:r>
            <a:r>
              <a:rPr lang="lv-LV" dirty="0"/>
              <a:t>. ES tiesību aktos ir arī noteikts, ka patēriņa precēm ir </a:t>
            </a:r>
            <a:r>
              <a:rPr lang="lv-LV" b="1" dirty="0"/>
              <a:t>vismaz 2 gadu garantija</a:t>
            </a:r>
            <a:r>
              <a:rPr lang="lv-LV" dirty="0"/>
              <a:t> un ka gadījumā, ja pircējs pārdomā, iegādātās preces var atdot atpakaļ </a:t>
            </a:r>
            <a:r>
              <a:rPr lang="lv-LV" b="1" dirty="0"/>
              <a:t>14 dienās</a:t>
            </a:r>
            <a:r>
              <a:rPr lang="lv-LV" dirty="0"/>
              <a:t>.</a:t>
            </a:r>
            <a:r>
              <a:rPr lang="fr-BE" dirty="0"/>
              <a:t> </a:t>
            </a:r>
            <a:r>
              <a:rPr lang="lv-LV" dirty="0"/>
              <a:t>Turklāt patērētāju privātums tiek pastāvīgi aizsargāts, pateicoties tam, ka tiek īstenota </a:t>
            </a:r>
            <a:r>
              <a:rPr lang="lv-LV" b="1" dirty="0"/>
              <a:t>ES Vispārīgā datu aizsardzības regula</a:t>
            </a:r>
            <a:r>
              <a:rPr lang="lv-LV" dirty="0"/>
              <a:t>. ES arī veic pasākumus, lai </a:t>
            </a:r>
            <a:r>
              <a:rPr lang="lv-LV" b="1" dirty="0"/>
              <a:t>novērstu dezinformācijas</a:t>
            </a:r>
            <a:r>
              <a:rPr lang="lv-LV" dirty="0"/>
              <a:t> izplatīšanu.</a:t>
            </a:r>
            <a:endParaRPr lang="fr-BE" dirty="0"/>
          </a:p>
          <a:p>
            <a:pPr lvl="0"/>
            <a:endParaRPr lang="en-US"/>
          </a:p>
          <a:p>
            <a:pPr marL="171450" lvl="0" indent="-171450">
              <a:buSzPct val="100000"/>
              <a:buFont typeface="Arial" pitchFamily="34"/>
              <a:buChar char="•"/>
            </a:pPr>
            <a:r>
              <a:rPr lang="lv-LV" b="1" dirty="0"/>
              <a:t>ES finansētie projekti</a:t>
            </a:r>
            <a:r>
              <a:rPr lang="lv-LV" dirty="0"/>
              <a:t>. Eiropas Savienība rūpējas par cilvēkiem arī šādi:</a:t>
            </a:r>
            <a:endParaRPr lang="en-US" dirty="0"/>
          </a:p>
          <a:p>
            <a:pPr marL="628650" lvl="1" indent="-171450">
              <a:buSzPct val="100000"/>
              <a:buFont typeface="Wingdings" pitchFamily="2"/>
              <a:buChar char="Ø"/>
            </a:pPr>
            <a:r>
              <a:rPr lang="lv-LV" dirty="0"/>
              <a:t>atbalstot jaunu darba vietu radīšanu;</a:t>
            </a:r>
            <a:endParaRPr lang="en-US" dirty="0"/>
          </a:p>
          <a:p>
            <a:pPr marL="628650" lvl="1" indent="-171450">
              <a:buSzPct val="100000"/>
              <a:buFont typeface="Wingdings" pitchFamily="2"/>
              <a:buChar char="Ø"/>
            </a:pPr>
            <a:r>
              <a:rPr lang="lv-LV" dirty="0"/>
              <a:t>būvējot jaunus infrastruktūras objektus;</a:t>
            </a:r>
            <a:endParaRPr lang="en-US" dirty="0"/>
          </a:p>
          <a:p>
            <a:pPr marL="628650" lvl="1" indent="-171450">
              <a:buSzPct val="100000"/>
              <a:buFont typeface="Wingdings" pitchFamily="2"/>
              <a:buChar char="Ø"/>
            </a:pPr>
            <a:r>
              <a:rPr lang="lv-LV" dirty="0"/>
              <a:t>finansējot zinātnisko pētniecību;</a:t>
            </a:r>
            <a:endParaRPr lang="en-US" dirty="0"/>
          </a:p>
          <a:p>
            <a:pPr marL="628650" lvl="1" indent="-171450">
              <a:buSzPct val="100000"/>
              <a:buFont typeface="Wingdings" pitchFamily="2"/>
              <a:buChar char="Ø"/>
            </a:pPr>
            <a:r>
              <a:rPr lang="lv-LV" dirty="0"/>
              <a:t>modernizējot sabiedriskos pakalpojumus, ko nodrošina, piemēram, skolas un slimnīcas.</a:t>
            </a:r>
            <a:endParaRPr lang="en-US" dirty="0"/>
          </a:p>
          <a:p>
            <a:r>
              <a:rPr lang="lv-LV" dirty="0"/>
              <a:t>Sīkākai uzziņai: </a:t>
            </a:r>
            <a:r>
              <a:rPr lang="lv-LV" dirty="0">
                <a:hlinkClick r:id="rId5"/>
              </a:rPr>
              <a:t>“Kohesio”: uzziniet vairāk par ES projektiem jūsu reģionā! (europa.eu)</a:t>
            </a:r>
            <a:endParaRPr lang="en-US"/>
          </a:p>
          <a:p>
            <a:pPr marL="171450" lvl="0" indent="-171450">
              <a:buSzPct val="100000"/>
              <a:buFont typeface="Arial" pitchFamily="34"/>
              <a:buChar char="•"/>
            </a:pPr>
            <a:endParaRPr lang="fr-BE" b="1"/>
          </a:p>
          <a:p>
            <a:pPr marL="171450" lvl="0" indent="-171450">
              <a:buSzPct val="100000"/>
              <a:buFont typeface="Arial" pitchFamily="34"/>
              <a:buChar char="•"/>
            </a:pPr>
            <a:r>
              <a:rPr lang="lv-LV" b="1" dirty="0"/>
              <a:t>ES pasaulē</a:t>
            </a:r>
            <a:endParaRPr lang="en-US" dirty="0"/>
          </a:p>
          <a:p>
            <a:pPr marL="628650" lvl="1" indent="-171450">
              <a:buSzPct val="100000"/>
              <a:buFont typeface="Wingdings" pitchFamily="2"/>
              <a:buChar char="Ø"/>
            </a:pPr>
            <a:r>
              <a:rPr lang="lv-LV" dirty="0"/>
              <a:t>Lai atvieglotu uzņēmējdarbību, ES ir noslēgusi </a:t>
            </a:r>
            <a:r>
              <a:rPr lang="lv-LV" b="1" dirty="0"/>
              <a:t>tirdzniecības nolīgumus</a:t>
            </a:r>
            <a:r>
              <a:rPr lang="lv-LV" dirty="0"/>
              <a:t> ar daudzām pasaules valstīm. Uzzini vairāk šeit: </a:t>
            </a:r>
            <a:r>
              <a:rPr lang="lv-LV" u="sng" dirty="0">
                <a:hlinkClick r:id="rId6"/>
              </a:rPr>
              <a:t>https://european-union.europa.eu/priorities-and-actions/actions-topic/trade_lv</a:t>
            </a:r>
            <a:r>
              <a:rPr lang="lv-LV" dirty="0"/>
              <a:t>.</a:t>
            </a:r>
            <a:endParaRPr lang="en-US" dirty="0"/>
          </a:p>
          <a:p>
            <a:pPr marL="628650" lvl="1" indent="-171450">
              <a:buSzPct val="100000"/>
              <a:buFont typeface="Wingdings" pitchFamily="2"/>
              <a:buChar char="Ø"/>
            </a:pPr>
            <a:r>
              <a:rPr lang="lv-LV" dirty="0"/>
              <a:t>ES arī īsteno </a:t>
            </a:r>
            <a:r>
              <a:rPr lang="lv-LV" b="1" dirty="0"/>
              <a:t>humanitārās palīdzības projektus</a:t>
            </a:r>
            <a:r>
              <a:rPr lang="lv-LV" dirty="0"/>
              <a:t>, lai nodrošinātu neaizsargātām personām pārtiku, pajumti, medicīnisko palīdzību un izglītību, </a:t>
            </a:r>
            <a:r>
              <a:rPr lang="lv-LV" u="sng" dirty="0">
                <a:hlinkClick r:id="rId7"/>
              </a:rPr>
              <a:t>https://european-union.europa.eu/priorities-and-actions/actions-topic/development-and-cooperation_lv</a:t>
            </a:r>
            <a:r>
              <a:rPr lang="lv-LV" dirty="0"/>
              <a:t>.</a:t>
            </a:r>
            <a:endParaRPr lang="en-US" dirty="0"/>
          </a:p>
          <a:p>
            <a:pPr marL="628650" lvl="1" indent="-171450">
              <a:buSzPct val="100000"/>
              <a:buFont typeface="Wingdings" pitchFamily="2"/>
              <a:buChar char="Ø"/>
            </a:pPr>
            <a:r>
              <a:rPr lang="lv-LV" dirty="0"/>
              <a:t>Ja notiek katastrofa, ES var sniegt palīdzību, izmantojot saskaņotas reaģēšanas sistēmu, ko sauc par </a:t>
            </a:r>
            <a:r>
              <a:rPr lang="lv-LV" b="1" dirty="0"/>
              <a:t>civilās aizsardzības mehānismu</a:t>
            </a:r>
            <a:r>
              <a:rPr lang="lv-LV" dirty="0"/>
              <a:t>, </a:t>
            </a:r>
            <a:r>
              <a:rPr lang="lv-LV" u="sng" dirty="0">
                <a:hlinkClick r:id="rId8"/>
              </a:rPr>
              <a:t>https://european-union.europa.eu/priorities-and-actions/actions-topic/human-rights-and-democracy_lv</a:t>
            </a:r>
            <a:r>
              <a:rPr lang="lv-LV" dirty="0"/>
              <a:t>.</a:t>
            </a:r>
            <a:endParaRPr lang="en-US" dirty="0"/>
          </a:p>
        </p:txBody>
      </p:sp>
      <p:sp>
        <p:nvSpPr>
          <p:cNvPr id="4" name="Slide Number Placeholder 3">
            <a:extLst>
              <a:ext uri="{FF2B5EF4-FFF2-40B4-BE49-F238E27FC236}">
                <a16:creationId xmlns:a16="http://schemas.microsoft.com/office/drawing/2014/main" id="{564E14D3-75F7-606F-518B-D88C17A859E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B1E890-64D0-4328-AD4E-F8CCB275387F}" type="slidenum">
              <a:t>24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B2586-8C32-6383-4A47-13C7F704FC4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08DA265-9B48-237F-638C-9363A781BFAC}"/>
              </a:ext>
            </a:extLst>
          </p:cNvPr>
          <p:cNvSpPr txBox="1">
            <a:spLocks noGrp="1"/>
          </p:cNvSpPr>
          <p:nvPr>
            <p:ph type="body" sz="quarter" idx="1"/>
          </p:nvPr>
        </p:nvSpPr>
        <p:spPr/>
        <p:txBody>
          <a:bodyPr/>
          <a:lstStyle/>
          <a:p>
            <a:pPr marL="171450" lvl="0" indent="-171450">
              <a:buSzPct val="100000"/>
              <a:buFont typeface="Arial" pitchFamily="34"/>
              <a:buChar char="•"/>
            </a:pPr>
            <a:r>
              <a:rPr lang="lv-LV"/>
              <a:t>ES pieņēma </a:t>
            </a:r>
            <a:r>
              <a:rPr lang="lv-LV" b="1"/>
              <a:t>Eiropas zaļo kursu</a:t>
            </a:r>
            <a:r>
              <a:rPr lang="lv-LV"/>
              <a:t> ar mērķi mazināt izmešus un līdz 2050. gadam kļūt par pirmo klimatneitrālo pasaules daļu. Uzzini vairāk par Eiropas zaļo kursu šeit: </a:t>
            </a:r>
            <a:r>
              <a:rPr lang="lv-LV" u="sng">
                <a:hlinkClick r:id="rId3"/>
              </a:rPr>
              <a:t>https://ec.europa.eu/info/strategy/priorities-2019-2024/european-green-deal_lv</a:t>
            </a:r>
            <a:r>
              <a:rPr lang="lv-LV"/>
              <a:t>.</a:t>
            </a:r>
            <a:endParaRPr lang="fr-BE"/>
          </a:p>
          <a:p>
            <a:pPr lvl="0"/>
            <a:endParaRPr lang="en-US"/>
          </a:p>
          <a:p>
            <a:pPr marL="171450" lvl="0" indent="-171450">
              <a:buSzPct val="100000"/>
              <a:buFont typeface="Arial" pitchFamily="34"/>
              <a:buChar char="•"/>
            </a:pPr>
            <a:r>
              <a:rPr lang="lv-LV" b="1" i="1"/>
              <a:t>NextGenerationEU</a:t>
            </a:r>
            <a:r>
              <a:rPr lang="lv-LV"/>
              <a:t> kampaņai ir šādi mērķi:</a:t>
            </a:r>
            <a:endParaRPr lang="en-US"/>
          </a:p>
          <a:p>
            <a:pPr marL="628650" lvl="1" indent="-171450">
              <a:buSzPct val="100000"/>
              <a:buFont typeface="Wingdings" pitchFamily="2"/>
              <a:buChar char="Ø"/>
            </a:pPr>
            <a:r>
              <a:rPr lang="lv-LV"/>
              <a:t>informēt pilsoņus par pasākumiem, ko ES veic ekonomikas atveseļošanai pēc Covid-19 pandēmijas izraisītās krīzes;</a:t>
            </a:r>
            <a:endParaRPr lang="en-US"/>
          </a:p>
          <a:p>
            <a:pPr marL="628650" lvl="1" indent="-171450">
              <a:buSzPct val="100000"/>
              <a:buFont typeface="Wingdings" pitchFamily="2"/>
              <a:buChar char="Ø"/>
            </a:pPr>
            <a:r>
              <a:rPr lang="lv-LV"/>
              <a:t>stiprināt ES noturību pret iespējamām krīzēm nākotnē;</a:t>
            </a:r>
            <a:endParaRPr lang="en-US"/>
          </a:p>
          <a:p>
            <a:pPr marL="628650" lvl="1" indent="-171450">
              <a:buSzPct val="100000"/>
              <a:buFont typeface="Wingdings" pitchFamily="2"/>
              <a:buChar char="Ø"/>
            </a:pPr>
            <a:r>
              <a:rPr lang="lv-LV"/>
              <a:t>padarīt ES drošāku, videi draudzīgāku, veselīgāku un digitālu, kā arī nodrošināt vienlīdzīgas tiesības.</a:t>
            </a:r>
            <a:endParaRPr lang="fr-BE"/>
          </a:p>
          <a:p>
            <a:pPr lvl="1"/>
            <a:endParaRPr lang="en-US"/>
          </a:p>
          <a:p>
            <a:pPr marL="171450" lvl="0" indent="-171450">
              <a:buSzPct val="100000"/>
              <a:buFont typeface="Arial" pitchFamily="34"/>
              <a:buChar char="•"/>
            </a:pPr>
            <a:r>
              <a:rPr lang="lv-LV" b="1"/>
              <a:t>Digitalizācija</a:t>
            </a:r>
            <a:r>
              <a:rPr lang="lv-LV"/>
              <a:t>. ES cenšas nodrošināt, lai ikvienam, kurš dzīvo ES, būtu piekļuve internetam (</a:t>
            </a:r>
            <a:r>
              <a:rPr lang="lv-LV" b="1" i="1"/>
              <a:t>WiFi4EU</a:t>
            </a:r>
            <a:r>
              <a:rPr lang="lv-LV" b="1"/>
              <a:t> iniciatīva</a:t>
            </a:r>
            <a:r>
              <a:rPr lang="lv-LV"/>
              <a:t>), vienlaikus rūpējoties par bērnu un jauniešu drošību interneta un mobilo tehnoloģiju lietošanas laikā (</a:t>
            </a:r>
            <a:r>
              <a:rPr lang="lv-LV" b="1"/>
              <a:t>platforma “Labāks internets bērniem”</a:t>
            </a:r>
            <a:r>
              <a:rPr lang="lv-LV"/>
              <a:t>).</a:t>
            </a:r>
            <a:endParaRPr lang="fr-BE"/>
          </a:p>
          <a:p>
            <a:pPr lvl="0"/>
            <a:endParaRPr lang="en-US"/>
          </a:p>
          <a:p>
            <a:pPr marL="171450" lvl="0" indent="-171450">
              <a:buSzPct val="100000"/>
              <a:buFont typeface="Arial" pitchFamily="34"/>
              <a:buChar char="•"/>
            </a:pPr>
            <a:r>
              <a:rPr lang="lv-LV" b="1"/>
              <a:t>Vienlīdzība.</a:t>
            </a:r>
            <a:r>
              <a:rPr lang="lv-LV"/>
              <a:t> ES tiecas kļūt par </a:t>
            </a:r>
            <a:r>
              <a:rPr lang="lv-LV" b="1"/>
              <a:t>Savienību, kurā valda vienlīdzība</a:t>
            </a:r>
            <a:r>
              <a:rPr lang="lv-LV"/>
              <a:t>, proti, radīt apstākļus, kuros tiek ievērota dzimumu līdztiesība un ikviens var dzīvot, gūt panākumus un uzņemties vadību, neskatoties uz atšķirīgu rasi vai tautību, reliģiju vai ticību, invaliditāti, vecumu vai dzimumorientāciju. Lai sasniegtu šo mērķi, ES ievieš mehānismus, politiku un pasākumus, lai novērstu strukturālo diskrimināciju un stereotipus, kas bieži sastopami mūsu sabiedrībā.</a:t>
            </a:r>
            <a:endParaRPr lang="fr-BE"/>
          </a:p>
          <a:p>
            <a:pPr lvl="0"/>
            <a:endParaRPr lang="en-US"/>
          </a:p>
          <a:p>
            <a:pPr marL="171450" lvl="0" indent="-171450">
              <a:buSzPct val="100000"/>
              <a:buFont typeface="Arial" pitchFamily="34"/>
              <a:buChar char="•"/>
            </a:pPr>
            <a:r>
              <a:rPr lang="lv-LV"/>
              <a:t>Uzzini vairāk šeit: </a:t>
            </a:r>
            <a:r>
              <a:rPr lang="lv-LV" u="sng">
                <a:hlinkClick r:id="rId4"/>
              </a:rPr>
              <a:t>Eiropas Komisijas prioritātes | Eiropas Komisija (europa.eu)</a:t>
            </a:r>
            <a:endParaRPr lang="en-US"/>
          </a:p>
        </p:txBody>
      </p:sp>
      <p:sp>
        <p:nvSpPr>
          <p:cNvPr id="4" name="Slide Number Placeholder 3">
            <a:extLst>
              <a:ext uri="{FF2B5EF4-FFF2-40B4-BE49-F238E27FC236}">
                <a16:creationId xmlns:a16="http://schemas.microsoft.com/office/drawing/2014/main" id="{C71790E3-EBAE-E087-1978-323D9ADE851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C08E74F-6611-4EC1-9501-576E48241793}" type="slidenum">
              <a:t>25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6E55E8-E3B7-F2EC-0DA6-3CAB317249B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C4E316E1-B1F5-C95B-7372-724DAC15AD68}"/>
              </a:ext>
            </a:extLst>
          </p:cNvPr>
          <p:cNvSpPr txBox="1">
            <a:spLocks noGrp="1"/>
          </p:cNvSpPr>
          <p:nvPr>
            <p:ph type="body" sz="quarter" idx="1"/>
          </p:nvPr>
        </p:nvSpPr>
        <p:spPr/>
        <p:txBody>
          <a:bodyPr/>
          <a:lstStyle/>
          <a:p>
            <a:pPr marL="171450" lvl="0" indent="-171450">
              <a:buSzPct val="100000"/>
              <a:buFont typeface="Arial" pitchFamily="34"/>
              <a:buChar char="•"/>
            </a:pPr>
            <a:r>
              <a:rPr lang="lv-LV" dirty="0"/>
              <a:t>2022. gada 24. februārī Eiropā diena uzausa ar satraucošām ziņām par Krievijas militāro agresiju pret Ukrainu. Tas ir ne tikai uzbrukums Ukrainai, bet arī vērtībām, ko mēs aizstāvam Eiropas Savienībā. Savienība balstās uz mieru, demokrātiju un tiesiskumu, un pie mūsu robežām notiekošās zvērības mums atgādina, kādēļ tika izveidota Eiropas Savienība. Tāpat kā </a:t>
            </a:r>
            <a:r>
              <a:rPr lang="lv-LV" dirty="0" err="1"/>
              <a:t>daudzo</a:t>
            </a:r>
            <a:r>
              <a:rPr lang="lv-LV" dirty="0"/>
              <a:t> grūtību laikā visu pagājušo gadu, Eiropas Savienība uz šo krīzi ir reaģējusi vienoti, spēcīgi un ātri.</a:t>
            </a:r>
          </a:p>
          <a:p>
            <a:r>
              <a:rPr lang="en-US" dirty="0">
                <a:hlinkClick r:id="rId3"/>
              </a:rPr>
              <a:t>ES solidaritāte ar Ukrainu - Eiropas Komisija (europa.eu)</a:t>
            </a:r>
            <a:endParaRPr lang="en-US"/>
          </a:p>
        </p:txBody>
      </p:sp>
      <p:sp>
        <p:nvSpPr>
          <p:cNvPr id="4" name="Slide Number Placeholder 3">
            <a:extLst>
              <a:ext uri="{FF2B5EF4-FFF2-40B4-BE49-F238E27FC236}">
                <a16:creationId xmlns:a16="http://schemas.microsoft.com/office/drawing/2014/main" id="{9E534584-8BD1-9A16-BBD6-69DF28A6DD0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9EE14D-254D-43C9-A5C9-CF0AE40E7D4F}" type="slidenum">
              <a:t>26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EA0F0-24BA-7823-AD18-7DEB2DFC23A3}"/>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4B3F851D-DB23-8480-7C72-91DEC99E616D}"/>
              </a:ext>
            </a:extLst>
          </p:cNvPr>
          <p:cNvSpPr txBox="1">
            <a:spLocks noGrp="1"/>
          </p:cNvSpPr>
          <p:nvPr>
            <p:ph type="body" sz="quarter" idx="1"/>
          </p:nvPr>
        </p:nvSpPr>
        <p:spPr/>
        <p:txBody>
          <a:bodyPr/>
          <a:lstStyle/>
          <a:p>
            <a:pPr lvl="0"/>
            <a:r>
              <a:rPr lang="lv-LV"/>
              <a:t>Piemēram:</a:t>
            </a:r>
            <a:endParaRPr lang="en-US"/>
          </a:p>
          <a:p>
            <a:pPr marL="171450" lvl="0" indent="-171450">
              <a:buSzPct val="100000"/>
              <a:buFont typeface="Arial" pitchFamily="34"/>
              <a:buChar char="•"/>
            </a:pPr>
            <a:r>
              <a:rPr lang="lv-LV"/>
              <a:t>cilvēktiesības (piem., </a:t>
            </a:r>
            <a:r>
              <a:rPr lang="en-US"/>
              <a:t>LGBT tiesības</a:t>
            </a:r>
            <a:r>
              <a:rPr lang="lv-LV"/>
              <a:t>)</a:t>
            </a:r>
            <a:endParaRPr lang="en-US"/>
          </a:p>
          <a:p>
            <a:pPr marL="171450" lvl="0" indent="-171450">
              <a:buSzPct val="100000"/>
              <a:buFont typeface="Arial" pitchFamily="34"/>
              <a:buChar char="•"/>
            </a:pPr>
            <a:r>
              <a:rPr lang="lv-LV"/>
              <a:t>vide (piem., klimata pārmaiņas)</a:t>
            </a:r>
            <a:endParaRPr lang="en-US"/>
          </a:p>
          <a:p>
            <a:pPr marL="171450" lvl="0" indent="-171450">
              <a:buSzPct val="100000"/>
              <a:buFont typeface="Arial" pitchFamily="34"/>
              <a:buChar char="•"/>
            </a:pPr>
            <a:r>
              <a:rPr lang="lv-LV"/>
              <a:t>nodarbinātība (piem., kā pēc studijām atrast darbu)</a:t>
            </a:r>
            <a:endParaRPr lang="en-US"/>
          </a:p>
          <a:p>
            <a:pPr marL="171450" lvl="0" indent="-171450">
              <a:buSzPct val="100000"/>
              <a:buFont typeface="Arial" pitchFamily="34"/>
              <a:buChar char="•"/>
            </a:pPr>
            <a:r>
              <a:rPr lang="lv-LV"/>
              <a:t>jaunieši (piem., jauniešu iespējas)</a:t>
            </a:r>
            <a:endParaRPr lang="en-US"/>
          </a:p>
          <a:p>
            <a:pPr marL="171450" lvl="0" indent="-171450">
              <a:buSzPct val="100000"/>
              <a:buFont typeface="Arial" pitchFamily="34"/>
              <a:buChar char="•"/>
            </a:pPr>
            <a:r>
              <a:rPr lang="lv-LV"/>
              <a:t>sociālā iekļaušana (piem., dzimumu līdztiesība)</a:t>
            </a:r>
            <a:endParaRPr lang="en-US"/>
          </a:p>
          <a:p>
            <a:pPr marL="171450" lvl="0" indent="-171450">
              <a:buSzPct val="100000"/>
              <a:buFont typeface="Arial" pitchFamily="34"/>
              <a:buChar char="•"/>
            </a:pPr>
            <a:r>
              <a:rPr lang="lv-LV"/>
              <a:t>izglītība (piem., kā mācīties citā valstī / kur dabūt naudu studijām augstskolā pēc vidusskolas beigšanas)</a:t>
            </a:r>
            <a:endParaRPr lang="en-US"/>
          </a:p>
          <a:p>
            <a:pPr marL="171450" lvl="0" indent="-171450">
              <a:buSzPct val="100000"/>
              <a:buFont typeface="Arial" pitchFamily="34"/>
              <a:buChar char="•"/>
            </a:pPr>
            <a:r>
              <a:rPr lang="lv-LV"/>
              <a:t>veselība</a:t>
            </a:r>
            <a:endParaRPr lang="en-US"/>
          </a:p>
        </p:txBody>
      </p:sp>
      <p:sp>
        <p:nvSpPr>
          <p:cNvPr id="4" name="Slide Number Placeholder 3">
            <a:extLst>
              <a:ext uri="{FF2B5EF4-FFF2-40B4-BE49-F238E27FC236}">
                <a16:creationId xmlns:a16="http://schemas.microsoft.com/office/drawing/2014/main" id="{057F9E04-0065-2100-CAFB-D98B3D32CCF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B6B86A-184A-41C7-AFD5-B4BB02C1D53E}" type="slidenum">
              <a:t>27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7BECEC-8210-3F91-0128-98EFB721529E}"/>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2DE87850-E554-5454-CA4C-FCA1EE9CC28E}"/>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EF9B8A18-0981-9E3B-7C9C-09D1110E7DD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8F49851-E60A-46FB-9D80-16382F922EB4}" type="slidenum">
              <a:t>28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F8F1B-C1B9-A4D4-9279-CAE689E49AF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56133CD-0924-D677-F9FE-F88331F4E6C2}"/>
              </a:ext>
            </a:extLst>
          </p:cNvPr>
          <p:cNvSpPr txBox="1">
            <a:spLocks noGrp="1"/>
          </p:cNvSpPr>
          <p:nvPr>
            <p:ph type="body" sz="quarter" idx="1"/>
          </p:nvPr>
        </p:nvSpPr>
        <p:spPr/>
        <p:txBody>
          <a:bodyPr/>
          <a:lstStyle/>
          <a:p>
            <a:pPr lvl="0"/>
            <a:r>
              <a:rPr lang="lv-LV"/>
              <a:t>Eiropas Parlamenta oficiālā tīmekļa vietne ir europarl.europa.eu.</a:t>
            </a:r>
            <a:endParaRPr lang="en-US"/>
          </a:p>
        </p:txBody>
      </p:sp>
      <p:sp>
        <p:nvSpPr>
          <p:cNvPr id="4" name="Slide Number Placeholder 3">
            <a:extLst>
              <a:ext uri="{FF2B5EF4-FFF2-40B4-BE49-F238E27FC236}">
                <a16:creationId xmlns:a16="http://schemas.microsoft.com/office/drawing/2014/main" id="{71311605-A8F2-8BBE-08AE-E4CC204E9BD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9E9731D-55E8-4D21-9AB8-574338ADBE96}" type="slidenum">
              <a:t>29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C18E3-16D4-323F-BEB6-433295F8C44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7530F55-4569-80A9-CC78-6CC1B1A11B07}"/>
              </a:ext>
            </a:extLst>
          </p:cNvPr>
          <p:cNvSpPr txBox="1">
            <a:spLocks noGrp="1"/>
          </p:cNvSpPr>
          <p:nvPr>
            <p:ph type="body" sz="quarter" idx="1"/>
          </p:nvPr>
        </p:nvSpPr>
        <p:spPr/>
        <p:txBody>
          <a:bodyPr/>
          <a:lstStyle/>
          <a:p>
            <a:pPr lvl="0"/>
            <a:r>
              <a:rPr lang="lv-LV"/>
              <a:t>Eiropadomes tīmekļa vietne ir consilium.europa.eu.</a:t>
            </a:r>
            <a:endParaRPr lang="en-US"/>
          </a:p>
        </p:txBody>
      </p:sp>
      <p:sp>
        <p:nvSpPr>
          <p:cNvPr id="4" name="Slide Number Placeholder 3">
            <a:extLst>
              <a:ext uri="{FF2B5EF4-FFF2-40B4-BE49-F238E27FC236}">
                <a16:creationId xmlns:a16="http://schemas.microsoft.com/office/drawing/2014/main" id="{B175342E-3CB9-AE44-8827-D67F96707CD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7FD3AC-7F27-440C-A720-C0F759E96FD3}" type="slidenum">
              <a:t>30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DC44CC-97CF-F6B8-A44E-5F74A76C7A9D}"/>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CA412DA-039B-3BD8-45E5-B91908F2B462}"/>
              </a:ext>
            </a:extLst>
          </p:cNvPr>
          <p:cNvSpPr txBox="1">
            <a:spLocks noGrp="1"/>
          </p:cNvSpPr>
          <p:nvPr>
            <p:ph type="body" sz="quarter" idx="1"/>
          </p:nvPr>
        </p:nvSpPr>
        <p:spPr/>
        <p:txBody>
          <a:bodyPr/>
          <a:lstStyle/>
          <a:p>
            <a:pPr lvl="0"/>
            <a:r>
              <a:rPr lang="lv-LV"/>
              <a:t>ES Padomes tīmekļa vietne ir consilium.europa.eu.</a:t>
            </a:r>
            <a:endParaRPr lang="en-US"/>
          </a:p>
        </p:txBody>
      </p:sp>
      <p:sp>
        <p:nvSpPr>
          <p:cNvPr id="4" name="Slide Number Placeholder 3">
            <a:extLst>
              <a:ext uri="{FF2B5EF4-FFF2-40B4-BE49-F238E27FC236}">
                <a16:creationId xmlns:a16="http://schemas.microsoft.com/office/drawing/2014/main" id="{567F40B6-8039-9BFC-E300-88460C1B1E8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5458D4-46A3-4125-9BAF-1BF470A2E982}" type="slidenum">
              <a:t>31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D3449-20F6-7AEC-DE0A-65E0B7ACC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74F8A-69C6-45E5-DB52-AC52058BC7B6}"/>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BC2343D9-2274-7A66-E038-1BCC6E348EE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5635540-82AB-4151-ADBE-580FAF574600}" type="slidenum">
              <a:t>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225DD-8709-0928-8807-612F6B7855D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0AB8982-8EA4-6CE6-A064-02E47528F3CE}"/>
              </a:ext>
            </a:extLst>
          </p:cNvPr>
          <p:cNvSpPr txBox="1">
            <a:spLocks noGrp="1"/>
          </p:cNvSpPr>
          <p:nvPr>
            <p:ph type="body" sz="quarter" idx="1"/>
          </p:nvPr>
        </p:nvSpPr>
        <p:spPr/>
        <p:txBody>
          <a:bodyPr/>
          <a:lstStyle/>
          <a:p>
            <a:pPr lvl="0"/>
            <a:r>
              <a:rPr lang="lv-LV"/>
              <a:t>Eiropas Komisijas oficiālā tīmekļa vietne ir ec.europa.eu.</a:t>
            </a:r>
            <a:endParaRPr lang="en-US"/>
          </a:p>
        </p:txBody>
      </p:sp>
      <p:sp>
        <p:nvSpPr>
          <p:cNvPr id="4" name="Slide Number Placeholder 3">
            <a:extLst>
              <a:ext uri="{FF2B5EF4-FFF2-40B4-BE49-F238E27FC236}">
                <a16:creationId xmlns:a16="http://schemas.microsoft.com/office/drawing/2014/main" id="{B5A4A796-9BA9-3DA1-CF87-B2CA8A8D7AC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231F56D-F0DE-42AB-B430-CC9392C13ADB}" type="slidenum">
              <a:t>32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070D8-070A-20E7-00E7-D09EC6FF619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C592BAD-17BA-1D74-63FC-D2CCA361C9B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6855B9A2-343F-D3D6-7165-9BE750827ED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319D2E8-6D82-44A9-B870-8CE835A54706}" type="slidenum">
              <a:t>33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4932B5-6F60-A2D9-69D1-9962681C7AB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C7EEAA94-5543-4351-8B8D-67FB169399B1}"/>
              </a:ext>
            </a:extLst>
          </p:cNvPr>
          <p:cNvSpPr txBox="1">
            <a:spLocks noGrp="1"/>
          </p:cNvSpPr>
          <p:nvPr>
            <p:ph type="body" sz="quarter" idx="1"/>
          </p:nvPr>
        </p:nvSpPr>
        <p:spPr/>
        <p:txBody>
          <a:bodyPr/>
          <a:lstStyle/>
          <a:p>
            <a:pPr lvl="0"/>
            <a:r>
              <a:rPr lang="lv-LV"/>
              <a:t>Eiropas Savienības Tiesas oficiālā tīmekļa vietne ir curia.europa.eu.</a:t>
            </a:r>
            <a:endParaRPr lang="en-US"/>
          </a:p>
        </p:txBody>
      </p:sp>
      <p:sp>
        <p:nvSpPr>
          <p:cNvPr id="4" name="Slide Number Placeholder 3">
            <a:extLst>
              <a:ext uri="{FF2B5EF4-FFF2-40B4-BE49-F238E27FC236}">
                <a16:creationId xmlns:a16="http://schemas.microsoft.com/office/drawing/2014/main" id="{D9F5D82A-A72C-7608-11FA-EBD1E5A5E11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6AF0CE4-2BD9-476A-ABA8-DFF858B61230}" type="slidenum">
              <a:t>34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5D1CE-BF9C-DD0F-6DFF-2219086F3D0E}"/>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A3193FC-37ED-786E-1954-5B31E2F306A3}"/>
              </a:ext>
            </a:extLst>
          </p:cNvPr>
          <p:cNvSpPr txBox="1">
            <a:spLocks noGrp="1"/>
          </p:cNvSpPr>
          <p:nvPr>
            <p:ph type="body" sz="quarter" idx="1"/>
          </p:nvPr>
        </p:nvSpPr>
        <p:spPr/>
        <p:txBody>
          <a:bodyPr/>
          <a:lstStyle/>
          <a:p>
            <a:pPr lvl="0"/>
            <a:r>
              <a:rPr lang="lv-LV"/>
              <a:t>Eiropas Revīzijas palātas oficiālā tīmekļa vietne ir eca.europa.eu.</a:t>
            </a:r>
            <a:endParaRPr lang="en-US"/>
          </a:p>
        </p:txBody>
      </p:sp>
      <p:sp>
        <p:nvSpPr>
          <p:cNvPr id="4" name="Slide Number Placeholder 3">
            <a:extLst>
              <a:ext uri="{FF2B5EF4-FFF2-40B4-BE49-F238E27FC236}">
                <a16:creationId xmlns:a16="http://schemas.microsoft.com/office/drawing/2014/main" id="{44B3B8BB-A957-0C14-0A9D-B519A44E699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8AE9747-59DA-41B7-9B22-EE134AF2C063}" type="slidenum">
              <a:t>35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475E5-5DA6-E5A9-3B41-0A3487E0FDE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5BA9D71-01EE-E441-AF3D-2E3C598EBE7C}"/>
              </a:ext>
            </a:extLst>
          </p:cNvPr>
          <p:cNvSpPr txBox="1">
            <a:spLocks noGrp="1"/>
          </p:cNvSpPr>
          <p:nvPr>
            <p:ph type="body" sz="quarter" idx="1"/>
          </p:nvPr>
        </p:nvSpPr>
        <p:spPr/>
        <p:txBody>
          <a:bodyPr/>
          <a:lstStyle/>
          <a:p>
            <a:pPr lvl="0"/>
            <a:r>
              <a:rPr lang="lv-LV"/>
              <a:t>Eiropas Centrālās bankas oficiālā tīmekļa vietne ir www.ecb.europa.eu.</a:t>
            </a:r>
            <a:endParaRPr lang="en-US"/>
          </a:p>
        </p:txBody>
      </p:sp>
      <p:sp>
        <p:nvSpPr>
          <p:cNvPr id="4" name="Slide Number Placeholder 3">
            <a:extLst>
              <a:ext uri="{FF2B5EF4-FFF2-40B4-BE49-F238E27FC236}">
                <a16:creationId xmlns:a16="http://schemas.microsoft.com/office/drawing/2014/main" id="{BAA471FC-058C-F8F0-8008-339D6A1766E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69162F4-7401-4D76-B68D-E31D6A24FC35}" type="slidenum">
              <a:t>36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EC40B7-4838-31C1-36BF-43561A78D3C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CD0D555-43FC-0D90-FA2A-A0BC7DF4CD0E}"/>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5C3381FD-694F-41DA-676D-11C809390AB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6A817F-66B1-4444-A75B-3BF05817964B}" type="slidenum">
              <a:t>37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41F059-AE9A-B37D-2159-5B3C41209B2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C36487C-47C9-4340-70BC-0A20C7244960}"/>
              </a:ext>
            </a:extLst>
          </p:cNvPr>
          <p:cNvSpPr txBox="1">
            <a:spLocks noGrp="1"/>
          </p:cNvSpPr>
          <p:nvPr>
            <p:ph type="body" sz="quarter" idx="1"/>
          </p:nvPr>
        </p:nvSpPr>
        <p:spPr/>
        <p:txBody>
          <a:bodyPr/>
          <a:lstStyle/>
          <a:p>
            <a:pPr lvl="0"/>
            <a:r>
              <a:rPr lang="lv-LV" b="1"/>
              <a:t>Eiropas pilsoņu iniciatīva </a:t>
            </a:r>
            <a:r>
              <a:rPr lang="lv-LV"/>
              <a:t>ir unikāls veids, kā jūs varat palīdzēt veidot ES, aicinot Eiropas Komisiju ierosināt jaunus tiesību aktus. Tiklīdz kādas iniciatīvas atbalstam ir savākts miljons parakstu, Komisija lems par turpmāko rīcību.</a:t>
            </a:r>
            <a:r>
              <a:rPr lang="en-GB"/>
              <a:t>. </a:t>
            </a:r>
            <a:r>
              <a:rPr lang="en-GB">
                <a:hlinkClick r:id="rId3"/>
              </a:rPr>
              <a:t>https://citizens-initiative.europa.eu/_lv</a:t>
            </a:r>
            <a:endParaRPr lang="en-GB">
              <a:cs typeface="Calibri"/>
            </a:endParaRPr>
          </a:p>
          <a:p>
            <a:pPr lvl="0"/>
            <a:endParaRPr lang="en-GB">
              <a:cs typeface="Calibri"/>
            </a:endParaRPr>
          </a:p>
          <a:p>
            <a:pPr lvl="0"/>
            <a:r>
              <a:rPr lang="lv-LV"/>
              <a:t>Laipni lūdzam 2024. gada </a:t>
            </a:r>
            <a:r>
              <a:rPr lang="lv-LV" b="1"/>
              <a:t>Eiropas Jaunatnes nedēļā </a:t>
            </a:r>
            <a:r>
              <a:rPr lang="lv-LV"/>
              <a:t>— pasākumā, ko katru otro gadu organizē Eiropas Komisija, lai atzīmētu un veicinātu jauniešu iesaistīšanos, līdzdalību un aktīvu pilsoniskumu visā Eiropā un ārpus tās.</a:t>
            </a:r>
          </a:p>
          <a:p>
            <a:pPr lvl="0"/>
            <a:r>
              <a:rPr lang="lv-LV"/>
              <a:t>Vēlies uzzināt vairāk, kādas iespējas piedāvā ES un kādu politiku tā īsteno? Vai vēlies paust savu viedokli par procesiem, kas tev ir svarīgi? Piedalīties dažādos pasākumos un diskusijās? Izmanto iespēju paust viedokli!</a:t>
            </a:r>
          </a:p>
          <a:p>
            <a:pPr lvl="0"/>
            <a:r>
              <a:rPr lang="lv-LV"/>
              <a:t>Datumi: 2024. gada 12.–19. aprīlis</a:t>
            </a:r>
            <a:r>
              <a:rPr lang="en-GB"/>
              <a:t>: https://youth.europa.eu/youthweek_lv</a:t>
            </a:r>
            <a:endParaRPr lang="en-GB">
              <a:cs typeface="Calibri"/>
            </a:endParaRPr>
          </a:p>
          <a:p>
            <a:pPr lvl="0"/>
            <a:endParaRPr lang="en-GB">
              <a:cs typeface="Calibri"/>
            </a:endParaRPr>
          </a:p>
          <a:p>
            <a:pPr lvl="0"/>
            <a:r>
              <a:rPr lang="en-GB" b="1"/>
              <a:t>EYE (European Youth Event)</a:t>
            </a:r>
            <a:r>
              <a:rPr lang="en-GB"/>
              <a:t>. </a:t>
            </a:r>
            <a:r>
              <a:rPr lang="en-GB">
                <a:hlinkClick r:id="rId4"/>
              </a:rPr>
              <a:t>https://european-youth-event.europarl.europa.eu/en/</a:t>
            </a:r>
            <a:endParaRPr lang="en-GB" i="1">
              <a:cs typeface="Calibri"/>
            </a:endParaRPr>
          </a:p>
          <a:p>
            <a:pPr lvl="0"/>
            <a:endParaRPr lang="en-GB">
              <a:cs typeface="Calibri"/>
            </a:endParaRPr>
          </a:p>
          <a:p>
            <a:pPr lvl="0"/>
            <a:r>
              <a:rPr lang="lv-LV" b="1"/>
              <a:t>Jūsu Eiropa, jūsu lēmumi! (YEYS) </a:t>
            </a:r>
            <a:r>
              <a:rPr lang="lv-LV"/>
              <a:t>ir EESK ikgadējais jaunatnes pasākums. Tas iesākās 2010. gadā ar mērķi vienot jauniešus ar Eiropas Savienību. Ik gadu skolēni vecumā no 16 līdz 18 gadiem no visām ES dalībvalstīm un kandidātvalstīm ierodas Briselē uz divām dienām un kopīgi izstrādā rezolūcijas, kuras pēc tam tiek nodotas ES iestādēm. Šajās rezolūcijās ir ietvertas viņu idejas, priekšlikumi un viņu kā Eiropas iedzīvotāju nākotnes cerības</a:t>
            </a:r>
            <a:r>
              <a:rPr lang="lv-LV" b="1"/>
              <a:t>.</a:t>
            </a:r>
            <a:r>
              <a:rPr lang="en-GB">
                <a:hlinkClick r:id="rId5"/>
              </a:rPr>
              <a:t>https://www.eesc.europa.eu/lv/initiatives/your-europe-your-say</a:t>
            </a:r>
            <a:endParaRPr lang="en-GB">
              <a:cs typeface="Calibri"/>
            </a:endParaRPr>
          </a:p>
          <a:p>
            <a:pPr lvl="0"/>
            <a:endParaRPr lang="en-GB">
              <a:cs typeface="Calibri"/>
            </a:endParaRPr>
          </a:p>
          <a:p>
            <a:pPr lvl="0"/>
            <a:r>
              <a:rPr lang="en-GB"/>
              <a:t> </a:t>
            </a:r>
          </a:p>
        </p:txBody>
      </p:sp>
      <p:sp>
        <p:nvSpPr>
          <p:cNvPr id="4" name="Slide Number Placeholder 3">
            <a:extLst>
              <a:ext uri="{FF2B5EF4-FFF2-40B4-BE49-F238E27FC236}">
                <a16:creationId xmlns:a16="http://schemas.microsoft.com/office/drawing/2014/main" id="{EB7CEEB0-2C2E-0704-9460-5750E8A461E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CCF54B2-F8E9-4165-9EC6-9271BFC98CEF}" type="slidenum">
              <a:t>38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AFE174-2527-09E7-252F-180A9384C852}"/>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B34EDDAF-050D-08AF-D9E6-1B1E29BAA9EA}"/>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2F0B9A53-4420-535C-5923-D035495C314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DF7B833-280F-408D-A7B0-DFEC50E40E29}" type="slidenum">
              <a:t>39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72703E5-0AF3-5667-6A80-E81624E44BD3}"/>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BF059B4B-8492-6C3E-61D5-B2EED91E751C}"/>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A8891D2A-A9B5-1E55-515D-97F13BD2719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6E0E9A-A9E6-4CE8-86FF-A81A4203FA3D}" type="slidenum">
              <a:t>40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E2F5C5-D2EB-EB2B-EEDF-B314671E0D3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3DF2351-A02F-8E85-FC03-8C9C4BF7152E}"/>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C20FF23B-C3A0-FFF1-074A-8BFCD89F243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4BEB644-D3FA-405C-89CD-CDF44C2B4C1A}" type="slidenum">
              <a:t>41</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3D730-60A4-4421-33B6-3A2B179066F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EC72BCA6-2FE7-5AC7-D3ED-197EC2782260}"/>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A3086686-373F-E7A7-0274-A87D5D47DF8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CC28ABB-11A4-4E9C-A7D2-2BB6EA1D0153}" type="slidenum">
              <a:t>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B2012-CEC8-C3C4-8AFE-AF825D4E4053}"/>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28F2356-DB36-CF26-598C-16CFE75C703A}"/>
              </a:ext>
            </a:extLst>
          </p:cNvPr>
          <p:cNvSpPr txBox="1">
            <a:spLocks noGrp="1"/>
          </p:cNvSpPr>
          <p:nvPr>
            <p:ph type="body" sz="quarter" idx="1"/>
          </p:nvPr>
        </p:nvSpPr>
        <p:spPr/>
        <p:txBody>
          <a:bodyPr/>
          <a:lstStyle/>
          <a:p>
            <a:pPr lvl="0"/>
            <a:r>
              <a:rPr lang="lv-LV"/>
              <a:t>Liberale da Verona, “Eiropas nolaupīšana”, ap 1470. g., gleznojums ar eļļas krāsām uz papeles koka pamatnes, Luvra.</a:t>
            </a:r>
            <a:endParaRPr lang="en-US"/>
          </a:p>
          <a:p>
            <a:pPr lvl="0"/>
            <a:r>
              <a:rPr lang="lv-LV"/>
              <a:t>Gleznā attēlots, kā Zevs, pārvērties par baltu vērsi, nolaupa feniķiešu valdnieka meitu Eiropu, lai aizvestu viņu no Krētas. Ar šo sižetu saistās viena no teorijām par Eiropas nosaukuma izcelsmi.</a:t>
            </a:r>
            <a:endParaRPr lang="en-US"/>
          </a:p>
        </p:txBody>
      </p:sp>
      <p:sp>
        <p:nvSpPr>
          <p:cNvPr id="4" name="Slide Number Placeholder 3">
            <a:extLst>
              <a:ext uri="{FF2B5EF4-FFF2-40B4-BE49-F238E27FC236}">
                <a16:creationId xmlns:a16="http://schemas.microsoft.com/office/drawing/2014/main" id="{4BFCD10C-07DF-A54E-31A9-A0CAE4A8DE4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7F44319-771C-4B73-8BDE-4156DCE02673}" type="slidenum">
              <a:t>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77C93B-DC0F-B1A6-551D-F4CCA8722AA9}"/>
              </a:ext>
            </a:extLst>
          </p:cNvPr>
          <p:cNvSpPr>
            <a:spLocks noGrp="1" noRot="1" noChangeAspect="1"/>
          </p:cNvSpPr>
          <p:nvPr>
            <p:ph type="sldImg"/>
          </p:nvPr>
        </p:nvSpPr>
        <p:spPr>
          <a:xfrm>
            <a:off x="1139825" y="1219200"/>
            <a:ext cx="4389438" cy="3292475"/>
          </a:xfrm>
        </p:spPr>
      </p:sp>
      <p:sp>
        <p:nvSpPr>
          <p:cNvPr id="3" name="Espace réservé des commentaires 2">
            <a:extLst>
              <a:ext uri="{FF2B5EF4-FFF2-40B4-BE49-F238E27FC236}">
                <a16:creationId xmlns:a16="http://schemas.microsoft.com/office/drawing/2014/main" id="{8047C470-2B3C-884E-A74C-791D785A3276}"/>
              </a:ext>
            </a:extLst>
          </p:cNvPr>
          <p:cNvSpPr txBox="1">
            <a:spLocks noGrp="1"/>
          </p:cNvSpPr>
          <p:nvPr>
            <p:ph type="body" sz="quarter" idx="1"/>
          </p:nvPr>
        </p:nvSpPr>
        <p:spPr/>
        <p:txBody>
          <a:bodyPr/>
          <a:lstStyle/>
          <a:p>
            <a:pPr lvl="0"/>
            <a:r>
              <a:rPr lang="lv-LV" b="1"/>
              <a:t>Kas ir Eiropa?</a:t>
            </a:r>
            <a:endParaRPr lang="en-US"/>
          </a:p>
          <a:p>
            <a:pPr marL="171450" lvl="0" indent="-171450">
              <a:buSzPct val="100000"/>
              <a:buFont typeface="Arial" pitchFamily="34"/>
              <a:buChar char="•"/>
            </a:pPr>
            <a:r>
              <a:rPr lang="lv-LV"/>
              <a:t>Eiropa ir viena no sešiem pasaules daļām.</a:t>
            </a:r>
            <a:endParaRPr lang="en-US"/>
          </a:p>
          <a:p>
            <a:pPr marL="171450" lvl="0" indent="-171450">
              <a:buSzPct val="100000"/>
              <a:buFont typeface="Arial" pitchFamily="34"/>
              <a:buChar char="•"/>
            </a:pPr>
            <a:r>
              <a:rPr lang="lv-LV"/>
              <a:t>Tajā ir 44 valstis.</a:t>
            </a:r>
            <a:endParaRPr lang="en-US"/>
          </a:p>
          <a:p>
            <a:pPr marL="171450" lvl="0" indent="-171450">
              <a:buSzPct val="100000"/>
              <a:buFont typeface="Arial" pitchFamily="34"/>
              <a:buChar char="•"/>
            </a:pPr>
            <a:r>
              <a:rPr lang="lv-LV"/>
              <a:t>Eiropā mīt vairāk nekā 700 miljoni cilvēku.</a:t>
            </a:r>
            <a:endParaRPr lang="fr-BE"/>
          </a:p>
          <a:p>
            <a:pPr lvl="0"/>
            <a:endParaRPr lang="en-US"/>
          </a:p>
          <a:p>
            <a:pPr lvl="0"/>
            <a:r>
              <a:rPr lang="lv-LV" b="1"/>
              <a:t>Kas ir Eiropas Savienība?</a:t>
            </a:r>
            <a:endParaRPr lang="en-US"/>
          </a:p>
          <a:p>
            <a:pPr marL="171450" lvl="0" indent="-171450">
              <a:buSzPct val="100000"/>
              <a:buFont typeface="Arial" pitchFamily="34"/>
              <a:buChar char="•"/>
            </a:pPr>
            <a:r>
              <a:rPr lang="lv-LV"/>
              <a:t>Eiropas Savienība ir unikāla ekonomiska un politiska savienība starp 27 Eiropas valstīm, kuras dēvē par dalībvalstīm un kuras ir nolēmušas kopīgiem spēkiem veidot labāku nākotni.</a:t>
            </a:r>
            <a:endParaRPr lang="en-US"/>
          </a:p>
          <a:p>
            <a:pPr marL="171450" lvl="0" indent="-171450">
              <a:buSzPct val="100000"/>
              <a:buFont typeface="Arial" pitchFamily="34"/>
              <a:buChar char="•"/>
            </a:pPr>
            <a:r>
              <a:rPr lang="lv-LV"/>
              <a:t>Eiropas Savienībā mīt </a:t>
            </a:r>
            <a:r>
              <a:rPr lang="lv-LV" b="1"/>
              <a:t>aptuveni 447 miljoni cilvēku</a:t>
            </a:r>
            <a:r>
              <a:rPr lang="lv-LV"/>
              <a:t>.</a:t>
            </a:r>
            <a:endParaRPr lang="en-US"/>
          </a:p>
          <a:p>
            <a:pPr marL="171450" lvl="0" indent="-171450">
              <a:buSzPct val="100000"/>
              <a:buFont typeface="Arial" pitchFamily="34"/>
              <a:buChar char="•"/>
            </a:pPr>
            <a:r>
              <a:rPr lang="lv-LV"/>
              <a:t>Eiropas Savienības pilsoņiem ir vieglāk dzīvot un strādāt citās ES dalībvalstīs, kā arī ceļot visā ES teritorijā.</a:t>
            </a:r>
            <a:endParaRPr lang="en-US"/>
          </a:p>
        </p:txBody>
      </p:sp>
      <p:sp>
        <p:nvSpPr>
          <p:cNvPr id="4" name="Espace réservé du numéro de diapositive 3">
            <a:extLst>
              <a:ext uri="{FF2B5EF4-FFF2-40B4-BE49-F238E27FC236}">
                <a16:creationId xmlns:a16="http://schemas.microsoft.com/office/drawing/2014/main" id="{9241D21F-281C-D80E-FBF3-13969B8480B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D9F10D4-1A0F-4392-8CD2-7C6816A44A1A}"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49FCF-C33D-71B4-1822-3179838EFF1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FB56087-2AAA-595B-1674-401F98FBB9AD}"/>
              </a:ext>
            </a:extLst>
          </p:cNvPr>
          <p:cNvSpPr txBox="1">
            <a:spLocks noGrp="1"/>
          </p:cNvSpPr>
          <p:nvPr>
            <p:ph type="body" sz="quarter" idx="1"/>
          </p:nvPr>
        </p:nvSpPr>
        <p:spPr/>
        <p:txBody>
          <a:bodyPr/>
          <a:lstStyle/>
          <a:p>
            <a:pPr lvl="0"/>
            <a:r>
              <a:rPr lang="lv-LV"/>
              <a:t>Modernās Eiropas veidošanās galvenie pieturas punkti:</a:t>
            </a:r>
            <a:endParaRPr lang="fr-BE"/>
          </a:p>
          <a:p>
            <a:pPr lvl="0"/>
            <a:endParaRPr lang="en-US"/>
          </a:p>
          <a:p>
            <a:pPr marL="171450" lvl="0" indent="-171450">
              <a:buSzPct val="100000"/>
              <a:buFont typeface="Arial" pitchFamily="34"/>
              <a:buChar char="•"/>
            </a:pPr>
            <a:r>
              <a:rPr lang="lv-LV" b="1"/>
              <a:t>Senās Grieķijas rašanās un Senās Romas dibināšana</a:t>
            </a:r>
            <a:r>
              <a:rPr lang="lv-LV"/>
              <a:t> – palīdzēja Eiropā veidoties demokrātijai, pārvaldei un kultūrai.</a:t>
            </a:r>
            <a:endParaRPr lang="en-US"/>
          </a:p>
          <a:p>
            <a:pPr marL="171450" lvl="0" indent="-171450">
              <a:buSzPct val="100000"/>
              <a:buFont typeface="Arial" pitchFamily="34"/>
              <a:buChar char="•"/>
            </a:pPr>
            <a:r>
              <a:rPr lang="lv-LV" b="1"/>
              <a:t>Reformācija</a:t>
            </a:r>
            <a:r>
              <a:rPr lang="lv-LV"/>
              <a:t> XVI un XVII gadsimtā – mainīja Eiropas skatījumu uz reliģiju.</a:t>
            </a:r>
            <a:endParaRPr lang="en-US"/>
          </a:p>
          <a:p>
            <a:pPr marL="171450" lvl="0" indent="-171450">
              <a:buSzPct val="100000"/>
              <a:buFont typeface="Arial" pitchFamily="34"/>
              <a:buChar char="•"/>
            </a:pPr>
            <a:r>
              <a:rPr lang="lv-LV" b="1"/>
              <a:t>Apgaismība</a:t>
            </a:r>
            <a:r>
              <a:rPr lang="lv-LV"/>
              <a:t> XVIII gadsimtā – intelektuāla, politiska un ideoloģiska kustība, kas uzsvēra loģikas un saprāta nozīmību un lika pamatus mūsdienu zinātnei un politikai.</a:t>
            </a:r>
            <a:endParaRPr lang="en-US"/>
          </a:p>
          <a:p>
            <a:pPr marL="171450" lvl="0" indent="-171450">
              <a:buSzPct val="100000"/>
              <a:buFont typeface="Arial" pitchFamily="34"/>
              <a:buChar char="•"/>
            </a:pPr>
            <a:r>
              <a:rPr lang="lv-LV" b="1"/>
              <a:t>Parlamentārisma iedibināšana</a:t>
            </a:r>
            <a:r>
              <a:rPr lang="lv-LV"/>
              <a:t> – tagad tas ir valsts pārvaldes stūrakmens ikvienā mūsdienu Eiropas valstī.</a:t>
            </a:r>
            <a:endParaRPr lang="en-US"/>
          </a:p>
          <a:p>
            <a:pPr marL="171450" lvl="0" indent="-171450">
              <a:buSzPct val="100000"/>
              <a:buFont typeface="Arial" pitchFamily="34"/>
              <a:buChar char="•"/>
            </a:pPr>
            <a:r>
              <a:rPr lang="lv-LV" b="1"/>
              <a:t>Sociālo tiesību attīstība</a:t>
            </a:r>
            <a:r>
              <a:rPr lang="lv-LV"/>
              <a:t> XIX un XX gadsimtā – tagad Eiropas iedzīvotāji ir pasargāti darba un dzīves gaitās.</a:t>
            </a:r>
            <a:endParaRPr lang="en-US"/>
          </a:p>
        </p:txBody>
      </p:sp>
      <p:sp>
        <p:nvSpPr>
          <p:cNvPr id="4" name="Slide Number Placeholder 3">
            <a:extLst>
              <a:ext uri="{FF2B5EF4-FFF2-40B4-BE49-F238E27FC236}">
                <a16:creationId xmlns:a16="http://schemas.microsoft.com/office/drawing/2014/main" id="{16447757-DADB-CBD6-0B5E-2EC8531DB9D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5072CD-73CC-486F-8BBD-94D2123078B1}"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E41AD-6290-E3F3-4666-BE3190DEE8A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DA81651-900C-AB31-57FE-2F66982C49BD}"/>
              </a:ext>
            </a:extLst>
          </p:cNvPr>
          <p:cNvSpPr txBox="1">
            <a:spLocks noGrp="1"/>
          </p:cNvSpPr>
          <p:nvPr>
            <p:ph type="body" sz="quarter" idx="1"/>
          </p:nvPr>
        </p:nvSpPr>
        <p:spPr>
          <a:xfrm>
            <a:off x="666908" y="4693916"/>
            <a:ext cx="5335267" cy="4897124"/>
          </a:xfrm>
        </p:spPr>
        <p:txBody>
          <a:bodyPr/>
          <a:lstStyle/>
          <a:p>
            <a:pPr marL="228600" lvl="0" indent="-228600">
              <a:buSzPct val="100000"/>
              <a:buFont typeface="Calibri Light"/>
              <a:buAutoNum type="arabicPeriod"/>
            </a:pPr>
            <a:r>
              <a:rPr lang="lv-LV" b="1"/>
              <a:t>Pablo Pikaso</a:t>
            </a:r>
            <a:r>
              <a:rPr lang="lv-LV"/>
              <a:t> – spāņu mākslinieks, aizsāka kubisma kustību (kopā ar Žoržu Braku). Iespējams, zini divus viņa slavenākos darbus “Gernika” un “Aviņonas meitenes”.</a:t>
            </a:r>
            <a:endParaRPr lang="en-US"/>
          </a:p>
          <a:p>
            <a:pPr marL="228600" lvl="0" indent="-228600">
              <a:buSzPct val="100000"/>
              <a:buFont typeface="Calibri Light"/>
              <a:buAutoNum type="arabicPeriod"/>
            </a:pPr>
            <a:r>
              <a:rPr lang="lv-LV" b="1"/>
              <a:t>Ludvigs van Bēthovens</a:t>
            </a:r>
            <a:r>
              <a:rPr lang="lv-LV"/>
              <a:t> – vācu komponists un pianists, slavu ieguvis ar savām simfonijām. Bēthovens iezīmē pāreju starp klasisko un romantisko periodu Rietumeiropas akadēmiskajā mūzikā. Viņš sacerēja “Odu priekam”, kas vēlāk kļuva par ES himnu.</a:t>
            </a:r>
            <a:endParaRPr lang="en-US"/>
          </a:p>
          <a:p>
            <a:pPr marL="228600" lvl="0" indent="-228600">
              <a:buSzPct val="100000"/>
              <a:buFont typeface="Calibri Light"/>
              <a:buAutoNum type="arabicPeriod"/>
            </a:pPr>
            <a:r>
              <a:rPr lang="lv-LV" b="1"/>
              <a:t>Alfonss Muha</a:t>
            </a:r>
            <a:r>
              <a:rPr lang="lv-LV"/>
              <a:t> – čehu gleznotājs un ilustrators, jūgendstila pārstāvis. Viņa pazīstamākie darbi ir “Augļi” (1897) un gleznu cikls “Slāvu eposs” (1910–1928), kurā atainota visu slāvu tautu vēsture.</a:t>
            </a:r>
            <a:endParaRPr lang="en-US"/>
          </a:p>
          <a:p>
            <a:pPr marL="228600" lvl="0" indent="-228600">
              <a:buSzPct val="100000"/>
              <a:buFont typeface="Calibri Light"/>
              <a:buAutoNum type="arabicPeriod"/>
            </a:pPr>
            <a:r>
              <a:rPr lang="lv-LV" b="1"/>
              <a:t> Hilma af Klinta</a:t>
            </a:r>
            <a:r>
              <a:rPr lang="lv-LV"/>
              <a:t> – zviedru gleznotāja. Viņas abstraktās gleznas, kurās atspoguļojas interese par garīgumu, dzīves cikliem, spirālēm, ģeometriju un krāsu teoriju, min starp agrīnākajiem abstraktā stila piemēriem Rietumeiropas mākslas vēsturē.</a:t>
            </a:r>
            <a:endParaRPr lang="en-US"/>
          </a:p>
          <a:p>
            <a:pPr marL="228600" lvl="0" indent="-228600">
              <a:buSzPct val="100000"/>
              <a:buFont typeface="Calibri Light"/>
              <a:buAutoNum type="arabicPeriod"/>
            </a:pPr>
            <a:r>
              <a:rPr lang="lv-LV" b="1"/>
              <a:t>Stefans Cveigs</a:t>
            </a:r>
            <a:r>
              <a:rPr lang="lv-LV"/>
              <a:t> – austriešu romānists, dramatiķis, žurnālists un biogrāfs. Iespējams, esi izlasījis krājumu “Šaha novele un citi stāsti” (1941), kurā iekļauti daži no viņa izcilākajiem darbiem – piecas psiholoģiskas spriedzes pārpilnas noveles.</a:t>
            </a:r>
            <a:endParaRPr lang="en-US"/>
          </a:p>
          <a:p>
            <a:pPr marL="228600" lvl="0" indent="-228600">
              <a:buSzPct val="100000"/>
              <a:buFont typeface="Calibri Light"/>
              <a:buAutoNum type="arabicPeriod"/>
            </a:pPr>
            <a:r>
              <a:rPr lang="lv-LV" b="1"/>
              <a:t>Vislava Šimborska</a:t>
            </a:r>
            <a:r>
              <a:rPr lang="lv-LV"/>
              <a:t> – poļu dzejniece, esejiste un tulkotāja, kas 1996. gadā saņēma Nobela prēmiju literatūrā. Populārākais no viņas dzejoļu krājumiem ir “Skats ar smilšu graudu”.</a:t>
            </a:r>
            <a:endParaRPr lang="en-US"/>
          </a:p>
          <a:p>
            <a:pPr marL="228600" lvl="0" indent="-228600">
              <a:buSzPct val="100000"/>
              <a:buFont typeface="Calibri Light"/>
              <a:buAutoNum type="arabicPeriod"/>
            </a:pPr>
            <a:r>
              <a:rPr lang="lv-LV" b="1"/>
              <a:t>Simona de Bovuāra</a:t>
            </a:r>
            <a:r>
              <a:rPr lang="lv-LV"/>
              <a:t> – franču rakstniece, filozofe un esejiste. Viens no viņas slavenākajiem darbiem ir autobiogrāfiskais romāns “Labi audzinātas meitenes memuāri” (1958), kurā viņa aprakstījusi savu jaunību.</a:t>
            </a:r>
            <a:endParaRPr lang="en-US"/>
          </a:p>
          <a:p>
            <a:pPr marL="228600" lvl="0" indent="-228600">
              <a:buSzPct val="100000"/>
              <a:buFont typeface="Calibri Light"/>
              <a:buAutoNum type="arabicPeriod"/>
            </a:pPr>
            <a:r>
              <a:rPr lang="lv-LV" b="1"/>
              <a:t>Magda Sabo</a:t>
            </a:r>
            <a:r>
              <a:rPr lang="lv-LV"/>
              <a:t> – ungāru romāniste, rakstījusi arī lugas, esejas, pētījumus, memuārus, dzeju un bērnu literatūru. Starp viņas darbiem, kuri guvuši plašu starptautisku atzinību, ir 1987. gadā publicētais romāns “Durvis”.</a:t>
            </a:r>
            <a:endParaRPr lang="fr-BE"/>
          </a:p>
          <a:p>
            <a:pPr lvl="0"/>
            <a:endParaRPr lang="en-US"/>
          </a:p>
          <a:p>
            <a:pPr marL="171450" lvl="0" indent="-171450">
              <a:buSzPct val="100000"/>
              <a:buFont typeface="Arial" pitchFamily="34"/>
              <a:buChar char="•"/>
            </a:pPr>
            <a:r>
              <a:rPr lang="lv-LV" b="1" i="1"/>
              <a:t>Kādus citus Eiropas māksliniekus tu zini?</a:t>
            </a:r>
            <a:endParaRPr lang="en-US"/>
          </a:p>
        </p:txBody>
      </p:sp>
      <p:sp>
        <p:nvSpPr>
          <p:cNvPr id="4" name="Slide Number Placeholder 3">
            <a:extLst>
              <a:ext uri="{FF2B5EF4-FFF2-40B4-BE49-F238E27FC236}">
                <a16:creationId xmlns:a16="http://schemas.microsoft.com/office/drawing/2014/main" id="{A4F1A6F2-DB99-3AE3-4420-658E4F45F6E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FBB7975-E070-4A30-B69A-E59B11849AD8}"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3C646D-5F44-73A0-59B7-10CB84001F7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47DDBBB-E60C-70F6-BD99-30A9B7DAB1FB}"/>
              </a:ext>
            </a:extLst>
          </p:cNvPr>
          <p:cNvSpPr txBox="1">
            <a:spLocks noGrp="1"/>
          </p:cNvSpPr>
          <p:nvPr>
            <p:ph type="body" sz="quarter" idx="1"/>
          </p:nvPr>
        </p:nvSpPr>
        <p:spPr/>
        <p:txBody>
          <a:bodyPr/>
          <a:lstStyle/>
          <a:p>
            <a:pPr lvl="0"/>
            <a:r>
              <a:rPr lang="lv-LV"/>
              <a:t>Katrai ES valstij ir sava kultūra, valoda(s) un tradīcijas. Tomēr tām ir kopīgas vērtības, kuras tām jārespektē, ja tās vēlas būt daļa no Eiropas Savienības.</a:t>
            </a:r>
            <a:endParaRPr lang="en-US"/>
          </a:p>
          <a:p>
            <a:pPr marL="171450" lvl="0" indent="-171450">
              <a:buSzPct val="100000"/>
              <a:buFont typeface="Arial" pitchFamily="34"/>
              <a:buChar char="•"/>
            </a:pPr>
            <a:r>
              <a:rPr lang="lv-LV"/>
              <a:t>Cilvēka cieņa</a:t>
            </a:r>
            <a:endParaRPr lang="en-US"/>
          </a:p>
          <a:p>
            <a:pPr marL="171450" lvl="0" indent="-171450">
              <a:buSzPct val="100000"/>
              <a:buFont typeface="Arial" pitchFamily="34"/>
              <a:buChar char="•"/>
            </a:pPr>
            <a:r>
              <a:rPr lang="lv-LV"/>
              <a:t>Brīvība</a:t>
            </a:r>
            <a:endParaRPr lang="en-US"/>
          </a:p>
          <a:p>
            <a:pPr marL="171450" lvl="0" indent="-171450">
              <a:buSzPct val="100000"/>
              <a:buFont typeface="Arial" pitchFamily="34"/>
              <a:buChar char="•"/>
            </a:pPr>
            <a:r>
              <a:rPr lang="lv-LV"/>
              <a:t>Demokrātija</a:t>
            </a:r>
            <a:endParaRPr lang="en-US"/>
          </a:p>
          <a:p>
            <a:pPr marL="171450" lvl="0" indent="-171450">
              <a:buSzPct val="100000"/>
              <a:buFont typeface="Arial" pitchFamily="34"/>
              <a:buChar char="•"/>
            </a:pPr>
            <a:r>
              <a:rPr lang="lv-LV"/>
              <a:t>Vienlīdzība</a:t>
            </a:r>
            <a:endParaRPr lang="en-US"/>
          </a:p>
          <a:p>
            <a:pPr marL="171450" lvl="0" indent="-171450">
              <a:buSzPct val="100000"/>
              <a:buFont typeface="Arial" pitchFamily="34"/>
              <a:buChar char="•"/>
            </a:pPr>
            <a:r>
              <a:rPr lang="lv-LV"/>
              <a:t>Tiesiskums</a:t>
            </a:r>
            <a:endParaRPr lang="en-US"/>
          </a:p>
          <a:p>
            <a:pPr marL="171450" lvl="0" indent="-171450">
              <a:buSzPct val="100000"/>
              <a:buFont typeface="Arial" pitchFamily="34"/>
              <a:buChar char="•"/>
            </a:pPr>
            <a:r>
              <a:rPr lang="lv-LV"/>
              <a:t>Cilvēktiesības</a:t>
            </a:r>
            <a:endParaRPr lang="fr-BE"/>
          </a:p>
          <a:p>
            <a:pPr lvl="0"/>
            <a:endParaRPr lang="en-US"/>
          </a:p>
          <a:p>
            <a:pPr marL="171450" lvl="0" indent="-171450">
              <a:buSzPct val="100000"/>
              <a:buFont typeface="Arial" pitchFamily="34"/>
              <a:buChar char="•"/>
            </a:pPr>
            <a:r>
              <a:rPr lang="lv-LV" b="1" i="1"/>
              <a:t>Kuras ES vērtības tev ir vissvarīgākās un kāpēc?</a:t>
            </a:r>
            <a:endParaRPr lang="en-US"/>
          </a:p>
        </p:txBody>
      </p:sp>
      <p:sp>
        <p:nvSpPr>
          <p:cNvPr id="4" name="Slide Number Placeholder 3">
            <a:extLst>
              <a:ext uri="{FF2B5EF4-FFF2-40B4-BE49-F238E27FC236}">
                <a16:creationId xmlns:a16="http://schemas.microsoft.com/office/drawing/2014/main" id="{B3614C9E-09D2-D5CC-166C-E090A285CF0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F938C94-8E2D-4ACE-A8CA-DC0768F517B0}"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969EC-B2B3-B190-AF6D-E7335A2B4DE2}"/>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en-US"/>
              <a:t>Click to edit Master title style</a:t>
            </a:r>
            <a:endParaRPr lang="fr-BE"/>
          </a:p>
        </p:txBody>
      </p:sp>
      <p:sp>
        <p:nvSpPr>
          <p:cNvPr id="3" name="Subtitle 2">
            <a:extLst>
              <a:ext uri="{FF2B5EF4-FFF2-40B4-BE49-F238E27FC236}">
                <a16:creationId xmlns:a16="http://schemas.microsoft.com/office/drawing/2014/main" id="{78ED2FC6-29A9-A728-3562-16910D5C160E}"/>
              </a:ext>
            </a:extLst>
          </p:cNvPr>
          <p:cNvSpPr txBox="1">
            <a:spLocks noGrp="1"/>
          </p:cNvSpPr>
          <p:nvPr>
            <p:ph type="subTitle" idx="1"/>
          </p:nvPr>
        </p:nvSpPr>
        <p:spPr>
          <a:xfrm>
            <a:off x="1143000" y="3602041"/>
            <a:ext cx="6858000" cy="1655758"/>
          </a:xfrm>
        </p:spPr>
        <p:txBody>
          <a:bodyPr anchorCtr="1"/>
          <a:lstStyle>
            <a:lvl1pPr marL="0" indent="0" algn="ctr">
              <a:buNone/>
              <a:defRPr sz="1800"/>
            </a:lvl1pPr>
          </a:lstStyle>
          <a:p>
            <a:pPr lvl="0"/>
            <a:r>
              <a:rPr lang="en-US"/>
              <a:t>Click to edit Master subtitle style</a:t>
            </a:r>
            <a:endParaRPr lang="fr-BE"/>
          </a:p>
        </p:txBody>
      </p:sp>
      <p:sp>
        <p:nvSpPr>
          <p:cNvPr id="4" name="Date Placeholder 3">
            <a:extLst>
              <a:ext uri="{FF2B5EF4-FFF2-40B4-BE49-F238E27FC236}">
                <a16:creationId xmlns:a16="http://schemas.microsoft.com/office/drawing/2014/main" id="{1866AC91-D8BF-B725-8A2F-98224F808054}"/>
              </a:ext>
            </a:extLst>
          </p:cNvPr>
          <p:cNvSpPr txBox="1">
            <a:spLocks noGrp="1"/>
          </p:cNvSpPr>
          <p:nvPr>
            <p:ph type="dt" sz="half" idx="7"/>
          </p:nvPr>
        </p:nvSpPr>
        <p:spPr/>
        <p:txBody>
          <a:bodyPr/>
          <a:lstStyle>
            <a:lvl1pPr>
              <a:defRPr/>
            </a:lvl1pPr>
          </a:lstStyle>
          <a:p>
            <a:pPr lvl="0"/>
            <a:fld id="{CED7864B-5771-48EE-9844-F6CC98DAEAA2}" type="datetime1">
              <a:rPr lang="fr-FR"/>
              <a:pPr lvl="0"/>
              <a:t>02/05/2025</a:t>
            </a:fld>
            <a:endParaRPr lang="fr-FR"/>
          </a:p>
        </p:txBody>
      </p:sp>
      <p:sp>
        <p:nvSpPr>
          <p:cNvPr id="5" name="Footer Placeholder 4">
            <a:extLst>
              <a:ext uri="{FF2B5EF4-FFF2-40B4-BE49-F238E27FC236}">
                <a16:creationId xmlns:a16="http://schemas.microsoft.com/office/drawing/2014/main" id="{5FD71B33-42E4-8A07-159B-B512AB75A5E4}"/>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0246BA7B-313D-CF30-A53D-243F9974A8D8}"/>
              </a:ext>
            </a:extLst>
          </p:cNvPr>
          <p:cNvSpPr txBox="1">
            <a:spLocks noGrp="1"/>
          </p:cNvSpPr>
          <p:nvPr>
            <p:ph type="sldNum" sz="quarter" idx="8"/>
          </p:nvPr>
        </p:nvSpPr>
        <p:spPr/>
        <p:txBody>
          <a:bodyPr/>
          <a:lstStyle>
            <a:lvl1pPr>
              <a:defRPr/>
            </a:lvl1pPr>
          </a:lstStyle>
          <a:p>
            <a:pPr lvl="0"/>
            <a:fld id="{36E43005-74EC-48B9-AB34-7F1C536636C7}" type="slidenum">
              <a:t>‹#›</a:t>
            </a:fld>
            <a:endParaRPr lang="fr-FR"/>
          </a:p>
        </p:txBody>
      </p:sp>
    </p:spTree>
    <p:extLst>
      <p:ext uri="{BB962C8B-B14F-4D97-AF65-F5344CB8AC3E}">
        <p14:creationId xmlns:p14="http://schemas.microsoft.com/office/powerpoint/2010/main" val="177034552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5C7E4-A14C-249D-88DA-B53C37F3CC07}"/>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45FC7A43-5853-0CE7-9781-CF1FAFDF0A7D}"/>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89F3C689-12D2-C6B3-81FB-80C8ED0C4612}"/>
              </a:ext>
            </a:extLst>
          </p:cNvPr>
          <p:cNvSpPr txBox="1">
            <a:spLocks noGrp="1"/>
          </p:cNvSpPr>
          <p:nvPr>
            <p:ph type="dt" sz="half" idx="7"/>
          </p:nvPr>
        </p:nvSpPr>
        <p:spPr/>
        <p:txBody>
          <a:bodyPr/>
          <a:lstStyle>
            <a:lvl1pPr>
              <a:defRPr/>
            </a:lvl1pPr>
          </a:lstStyle>
          <a:p>
            <a:pPr lvl="0"/>
            <a:fld id="{B21DCFED-F6C0-431D-A15D-63EA40C8A64B}" type="datetime1">
              <a:rPr lang="fr-FR"/>
              <a:pPr lvl="0"/>
              <a:t>02/05/2025</a:t>
            </a:fld>
            <a:endParaRPr lang="fr-FR"/>
          </a:p>
        </p:txBody>
      </p:sp>
      <p:sp>
        <p:nvSpPr>
          <p:cNvPr id="5" name="Footer Placeholder 4">
            <a:extLst>
              <a:ext uri="{FF2B5EF4-FFF2-40B4-BE49-F238E27FC236}">
                <a16:creationId xmlns:a16="http://schemas.microsoft.com/office/drawing/2014/main" id="{4E17A79C-86D8-3DEB-3057-B4E48B515B66}"/>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17C86397-5541-048C-6C5A-2DCA07B4FDCF}"/>
              </a:ext>
            </a:extLst>
          </p:cNvPr>
          <p:cNvSpPr txBox="1">
            <a:spLocks noGrp="1"/>
          </p:cNvSpPr>
          <p:nvPr>
            <p:ph type="sldNum" sz="quarter" idx="8"/>
          </p:nvPr>
        </p:nvSpPr>
        <p:spPr/>
        <p:txBody>
          <a:bodyPr/>
          <a:lstStyle>
            <a:lvl1pPr>
              <a:defRPr/>
            </a:lvl1pPr>
          </a:lstStyle>
          <a:p>
            <a:pPr lvl="0"/>
            <a:fld id="{AEE8548C-A334-445E-8F65-1AA98D2C27F3}" type="slidenum">
              <a:t>‹#›</a:t>
            </a:fld>
            <a:endParaRPr lang="fr-FR"/>
          </a:p>
        </p:txBody>
      </p:sp>
    </p:spTree>
    <p:extLst>
      <p:ext uri="{BB962C8B-B14F-4D97-AF65-F5344CB8AC3E}">
        <p14:creationId xmlns:p14="http://schemas.microsoft.com/office/powerpoint/2010/main" val="25679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F8037F-F439-6373-AEAE-9DD3284F08A7}"/>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45A9C5EF-3A9F-8FC6-9BFC-52604E4DCFEA}"/>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0C24E40D-7F30-213C-ACED-D96A3E053791}"/>
              </a:ext>
            </a:extLst>
          </p:cNvPr>
          <p:cNvSpPr txBox="1">
            <a:spLocks noGrp="1"/>
          </p:cNvSpPr>
          <p:nvPr>
            <p:ph type="dt" sz="half" idx="7"/>
          </p:nvPr>
        </p:nvSpPr>
        <p:spPr/>
        <p:txBody>
          <a:bodyPr/>
          <a:lstStyle>
            <a:lvl1pPr>
              <a:defRPr/>
            </a:lvl1pPr>
          </a:lstStyle>
          <a:p>
            <a:pPr lvl="0"/>
            <a:fld id="{12EE7C36-5D84-4D89-BB92-F29A78D4C996}" type="datetime1">
              <a:rPr lang="fr-FR"/>
              <a:pPr lvl="0"/>
              <a:t>02/05/2025</a:t>
            </a:fld>
            <a:endParaRPr lang="fr-FR"/>
          </a:p>
        </p:txBody>
      </p:sp>
      <p:sp>
        <p:nvSpPr>
          <p:cNvPr id="5" name="Footer Placeholder 4">
            <a:extLst>
              <a:ext uri="{FF2B5EF4-FFF2-40B4-BE49-F238E27FC236}">
                <a16:creationId xmlns:a16="http://schemas.microsoft.com/office/drawing/2014/main" id="{F679B38D-707D-1986-41E1-BE6721761387}"/>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5A439270-3C0B-4514-7C92-7C3DA0C212E3}"/>
              </a:ext>
            </a:extLst>
          </p:cNvPr>
          <p:cNvSpPr txBox="1">
            <a:spLocks noGrp="1"/>
          </p:cNvSpPr>
          <p:nvPr>
            <p:ph type="sldNum" sz="quarter" idx="8"/>
          </p:nvPr>
        </p:nvSpPr>
        <p:spPr/>
        <p:txBody>
          <a:bodyPr/>
          <a:lstStyle>
            <a:lvl1pPr>
              <a:defRPr/>
            </a:lvl1pPr>
          </a:lstStyle>
          <a:p>
            <a:pPr lvl="0"/>
            <a:fld id="{89354489-3C92-49EE-BE6C-7C9A36B7CD80}" type="slidenum">
              <a:t>‹#›</a:t>
            </a:fld>
            <a:endParaRPr lang="fr-FR"/>
          </a:p>
        </p:txBody>
      </p:sp>
    </p:spTree>
    <p:extLst>
      <p:ext uri="{BB962C8B-B14F-4D97-AF65-F5344CB8AC3E}">
        <p14:creationId xmlns:p14="http://schemas.microsoft.com/office/powerpoint/2010/main" val="2426487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8A2EF25-FDAA-7268-D3F7-491AE7819B49}"/>
              </a:ext>
            </a:extLst>
          </p:cNvPr>
          <p:cNvSpPr txBox="1">
            <a:spLocks noGrp="1"/>
          </p:cNvSpPr>
          <p:nvPr>
            <p:ph type="sldNum" sz="quarter" idx="8"/>
          </p:nvPr>
        </p:nvSpPr>
        <p:spPr/>
        <p:txBody>
          <a:bodyPr/>
          <a:lstStyle>
            <a:lvl1pPr>
              <a:defRPr/>
            </a:lvl1pPr>
          </a:lstStyle>
          <a:p>
            <a:pPr lvl="0"/>
            <a:fld id="{BF2E3CD6-198C-47DC-900A-8B5FD6BC1E35}" type="slidenum">
              <a:t>‹#›</a:t>
            </a:fld>
            <a:endParaRPr lang="en-GB"/>
          </a:p>
        </p:txBody>
      </p:sp>
      <p:sp>
        <p:nvSpPr>
          <p:cNvPr id="3" name="Rectangle 1">
            <a:extLst>
              <a:ext uri="{FF2B5EF4-FFF2-40B4-BE49-F238E27FC236}">
                <a16:creationId xmlns:a16="http://schemas.microsoft.com/office/drawing/2014/main" id="{E9C7FEC1-262F-61BE-0966-EDAECE73983D}"/>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4" name="Rectangle 4">
            <a:extLst>
              <a:ext uri="{FF2B5EF4-FFF2-40B4-BE49-F238E27FC236}">
                <a16:creationId xmlns:a16="http://schemas.microsoft.com/office/drawing/2014/main" id="{67ABC169-DA9E-7F11-D215-63D039DA0142}"/>
              </a:ext>
            </a:extLst>
          </p:cNvPr>
          <p:cNvSpPr/>
          <p:nvPr/>
        </p:nvSpPr>
        <p:spPr>
          <a:xfrm>
            <a:off x="0" y="1078169"/>
            <a:ext cx="9144000" cy="577983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5" name="Picture 2">
            <a:extLst>
              <a:ext uri="{FF2B5EF4-FFF2-40B4-BE49-F238E27FC236}">
                <a16:creationId xmlns:a16="http://schemas.microsoft.com/office/drawing/2014/main" id="{9757EDFB-2E72-6C92-2889-97077D9A14FD}"/>
              </a:ext>
            </a:extLst>
          </p:cNvPr>
          <p:cNvPicPr>
            <a:picLocks noChangeAspect="1"/>
          </p:cNvPicPr>
          <p:nvPr/>
        </p:nvPicPr>
        <p:blipFill>
          <a:blip r:embed="rId2"/>
          <a:stretch>
            <a:fillRect/>
          </a:stretch>
        </p:blipFill>
        <p:spPr>
          <a:xfrm>
            <a:off x="4041702" y="258043"/>
            <a:ext cx="1244845" cy="1152464"/>
          </a:xfrm>
          <a:prstGeom prst="rect">
            <a:avLst/>
          </a:prstGeom>
          <a:noFill/>
          <a:ln cap="flat">
            <a:noFill/>
          </a:ln>
        </p:spPr>
      </p:pic>
      <p:sp>
        <p:nvSpPr>
          <p:cNvPr id="6" name="Title 1">
            <a:extLst>
              <a:ext uri="{FF2B5EF4-FFF2-40B4-BE49-F238E27FC236}">
                <a16:creationId xmlns:a16="http://schemas.microsoft.com/office/drawing/2014/main" id="{AA1E09F1-38A4-C4D2-D7F6-F6F7C5C625FA}"/>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7" name="Straight Connector 6">
            <a:extLst>
              <a:ext uri="{FF2B5EF4-FFF2-40B4-BE49-F238E27FC236}">
                <a16:creationId xmlns:a16="http://schemas.microsoft.com/office/drawing/2014/main" id="{0827A614-CA2D-054E-786D-0D0BF6F10599}"/>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8" name="Rectangle 10">
            <a:extLst>
              <a:ext uri="{FF2B5EF4-FFF2-40B4-BE49-F238E27FC236}">
                <a16:creationId xmlns:a16="http://schemas.microsoft.com/office/drawing/2014/main" id="{416DEC39-39DB-3608-7400-A5478430C23D}"/>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9" name="Subtitle 2">
            <a:extLst>
              <a:ext uri="{FF2B5EF4-FFF2-40B4-BE49-F238E27FC236}">
                <a16:creationId xmlns:a16="http://schemas.microsoft.com/office/drawing/2014/main" id="{D7C32676-26F2-952D-77F8-79E0FF427592}"/>
              </a:ext>
            </a:extLst>
          </p:cNvPr>
          <p:cNvSpPr txBox="1">
            <a:spLocks noGrp="1"/>
          </p:cNvSpPr>
          <p:nvPr>
            <p:ph type="subTitle" idx="4294967295"/>
          </p:nvPr>
        </p:nvSpPr>
        <p:spPr>
          <a:xfrm>
            <a:off x="803510" y="4418051"/>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0" name="Text Placeholder 18">
            <a:extLst>
              <a:ext uri="{FF2B5EF4-FFF2-40B4-BE49-F238E27FC236}">
                <a16:creationId xmlns:a16="http://schemas.microsoft.com/office/drawing/2014/main" id="{B538B8AB-B3AA-0E68-1989-77865B2A3964}"/>
              </a:ext>
            </a:extLst>
          </p:cNvPr>
          <p:cNvSpPr txBox="1">
            <a:spLocks noGrp="1"/>
          </p:cNvSpPr>
          <p:nvPr>
            <p:ph type="body" idx="4294967295"/>
          </p:nvPr>
        </p:nvSpPr>
        <p:spPr>
          <a:xfrm>
            <a:off x="4572000" y="5557906"/>
            <a:ext cx="3780239" cy="528998"/>
          </a:xfrm>
        </p:spPr>
        <p:txBody>
          <a:bodyPr/>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1837553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7110D324-9B32-BA28-CD6C-8F101B7E1BA7}"/>
              </a:ext>
            </a:extLst>
          </p:cNvPr>
          <p:cNvPicPr>
            <a:picLocks noChangeAspect="1"/>
          </p:cNvPicPr>
          <p:nvPr/>
        </p:nvPicPr>
        <p:blipFill>
          <a:blip r:embed="rId2"/>
          <a:srcRect/>
          <a:stretch>
            <a:fillRect/>
          </a:stretch>
        </p:blipFill>
        <p:spPr>
          <a:xfrm>
            <a:off x="0" y="1850288"/>
            <a:ext cx="9144000" cy="5018346"/>
          </a:xfrm>
          <a:prstGeom prst="rect">
            <a:avLst/>
          </a:prstGeom>
          <a:noFill/>
          <a:ln cap="flat">
            <a:noFill/>
          </a:ln>
        </p:spPr>
      </p:pic>
      <p:sp>
        <p:nvSpPr>
          <p:cNvPr id="3" name="Slide Number Placeholder 3">
            <a:extLst>
              <a:ext uri="{FF2B5EF4-FFF2-40B4-BE49-F238E27FC236}">
                <a16:creationId xmlns:a16="http://schemas.microsoft.com/office/drawing/2014/main" id="{9D187068-ED68-35CD-0FA4-B209C741B678}"/>
              </a:ext>
            </a:extLst>
          </p:cNvPr>
          <p:cNvSpPr txBox="1">
            <a:spLocks noGrp="1"/>
          </p:cNvSpPr>
          <p:nvPr>
            <p:ph type="sldNum" sz="quarter" idx="8"/>
          </p:nvPr>
        </p:nvSpPr>
        <p:spPr/>
        <p:txBody>
          <a:bodyPr/>
          <a:lstStyle>
            <a:lvl1pPr>
              <a:defRPr/>
            </a:lvl1pPr>
          </a:lstStyle>
          <a:p>
            <a:pPr lvl="0"/>
            <a:fld id="{314390D2-64E4-4F36-9818-8A3AC1AAA640}" type="slidenum">
              <a:t>‹#›</a:t>
            </a:fld>
            <a:endParaRPr lang="en-GB"/>
          </a:p>
        </p:txBody>
      </p:sp>
      <p:sp>
        <p:nvSpPr>
          <p:cNvPr id="4" name="Rectangle 1">
            <a:extLst>
              <a:ext uri="{FF2B5EF4-FFF2-40B4-BE49-F238E27FC236}">
                <a16:creationId xmlns:a16="http://schemas.microsoft.com/office/drawing/2014/main" id="{728177CB-1A92-D3D2-1136-DAA1CE46876B}"/>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Rectangle 4">
            <a:extLst>
              <a:ext uri="{FF2B5EF4-FFF2-40B4-BE49-F238E27FC236}">
                <a16:creationId xmlns:a16="http://schemas.microsoft.com/office/drawing/2014/main" id="{A208A3E6-E0C4-3C74-4EDD-A46AD9634B5C}"/>
              </a:ext>
            </a:extLst>
          </p:cNvPr>
          <p:cNvSpPr/>
          <p:nvPr/>
        </p:nvSpPr>
        <p:spPr>
          <a:xfrm>
            <a:off x="0" y="1078178"/>
            <a:ext cx="9144000" cy="2890802"/>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6" name="Picture 2">
            <a:extLst>
              <a:ext uri="{FF2B5EF4-FFF2-40B4-BE49-F238E27FC236}">
                <a16:creationId xmlns:a16="http://schemas.microsoft.com/office/drawing/2014/main" id="{BF26C4FB-D17E-A719-0D4A-90E2663A18DF}"/>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7" name="Title 1">
            <a:extLst>
              <a:ext uri="{FF2B5EF4-FFF2-40B4-BE49-F238E27FC236}">
                <a16:creationId xmlns:a16="http://schemas.microsoft.com/office/drawing/2014/main" id="{D259B35C-512D-F63B-F2C0-C68C1B6C1DC2}"/>
              </a:ext>
            </a:extLst>
          </p:cNvPr>
          <p:cNvSpPr txBox="1">
            <a:spLocks noGrp="1"/>
          </p:cNvSpPr>
          <p:nvPr>
            <p:ph type="title"/>
          </p:nvPr>
        </p:nvSpPr>
        <p:spPr>
          <a:xfrm>
            <a:off x="803510" y="1992569"/>
            <a:ext cx="7548920" cy="872648"/>
          </a:xfrm>
        </p:spPr>
        <p:txBody>
          <a:bodyPr anchor="t">
            <a:normAutofit/>
          </a:bodyPr>
          <a:lstStyle>
            <a:lvl1pPr>
              <a:defRPr sz="4500">
                <a:solidFill>
                  <a:srgbClr val="FFFFFF"/>
                </a:solidFill>
              </a:defRPr>
            </a:lvl1pPr>
          </a:lstStyle>
          <a:p>
            <a:pPr lvl="0"/>
            <a:r>
              <a:rPr lang="en-US"/>
              <a:t>Click to edit Master title style</a:t>
            </a:r>
            <a:endParaRPr lang="en-GB"/>
          </a:p>
        </p:txBody>
      </p:sp>
      <p:cxnSp>
        <p:nvCxnSpPr>
          <p:cNvPr id="8" name="Straight Connector 6">
            <a:extLst>
              <a:ext uri="{FF2B5EF4-FFF2-40B4-BE49-F238E27FC236}">
                <a16:creationId xmlns:a16="http://schemas.microsoft.com/office/drawing/2014/main" id="{01AE1D4B-C66A-3CCC-B89E-C6D65AC1AD28}"/>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9" name="Rectangle 10">
            <a:extLst>
              <a:ext uri="{FF2B5EF4-FFF2-40B4-BE49-F238E27FC236}">
                <a16:creationId xmlns:a16="http://schemas.microsoft.com/office/drawing/2014/main" id="{39C8C69E-8AEE-2F8E-02E7-592BECC6BD9E}"/>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10" name="Subtitle 2">
            <a:extLst>
              <a:ext uri="{FF2B5EF4-FFF2-40B4-BE49-F238E27FC236}">
                <a16:creationId xmlns:a16="http://schemas.microsoft.com/office/drawing/2014/main" id="{C9A13241-164F-FB93-ED7F-78417B638887}"/>
              </a:ext>
            </a:extLst>
          </p:cNvPr>
          <p:cNvSpPr txBox="1">
            <a:spLocks noGrp="1"/>
          </p:cNvSpPr>
          <p:nvPr>
            <p:ph type="subTitle" idx="4294967295"/>
          </p:nvPr>
        </p:nvSpPr>
        <p:spPr>
          <a:xfrm>
            <a:off x="803510" y="3067464"/>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1" name="Text Placeholder 18">
            <a:extLst>
              <a:ext uri="{FF2B5EF4-FFF2-40B4-BE49-F238E27FC236}">
                <a16:creationId xmlns:a16="http://schemas.microsoft.com/office/drawing/2014/main" id="{863DE452-99AF-A625-54C7-C6DB87FC920C}"/>
              </a:ext>
            </a:extLst>
          </p:cNvPr>
          <p:cNvSpPr txBox="1">
            <a:spLocks noGrp="1"/>
          </p:cNvSpPr>
          <p:nvPr>
            <p:ph type="body" idx="4294967295"/>
          </p:nvPr>
        </p:nvSpPr>
        <p:spPr>
          <a:xfrm>
            <a:off x="4572000" y="5783534"/>
            <a:ext cx="3780239" cy="528998"/>
          </a:xfrm>
        </p:spPr>
        <p:txBody>
          <a:bodyPr anchor="b"/>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1826299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43F44EB2-0A76-79C0-FC12-69DCFBB4B429}"/>
              </a:ext>
            </a:extLst>
          </p:cNvPr>
          <p:cNvPicPr>
            <a:picLocks noChangeAspect="1"/>
          </p:cNvPicPr>
          <p:nvPr/>
        </p:nvPicPr>
        <p:blipFill>
          <a:blip r:embed="rId2"/>
          <a:stretch>
            <a:fillRect/>
          </a:stretch>
        </p:blipFill>
        <p:spPr>
          <a:xfrm>
            <a:off x="0" y="802221"/>
            <a:ext cx="9144000" cy="6059198"/>
          </a:xfrm>
          <a:prstGeom prst="rect">
            <a:avLst/>
          </a:prstGeom>
          <a:noFill/>
          <a:ln cap="flat">
            <a:noFill/>
          </a:ln>
        </p:spPr>
      </p:pic>
      <p:sp>
        <p:nvSpPr>
          <p:cNvPr id="3" name="Rectangle 13">
            <a:extLst>
              <a:ext uri="{FF2B5EF4-FFF2-40B4-BE49-F238E27FC236}">
                <a16:creationId xmlns:a16="http://schemas.microsoft.com/office/drawing/2014/main" id="{20F67F84-179D-99EE-988A-0978145DA55A}"/>
              </a:ext>
            </a:extLst>
          </p:cNvPr>
          <p:cNvSpPr/>
          <p:nvPr/>
        </p:nvSpPr>
        <p:spPr>
          <a:xfrm>
            <a:off x="3968" y="1078178"/>
            <a:ext cx="9148014" cy="5783241"/>
          </a:xfrm>
          <a:prstGeom prst="rect">
            <a:avLst/>
          </a:prstGeom>
          <a:solidFill>
            <a:srgbClr val="024EA2">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sp>
        <p:nvSpPr>
          <p:cNvPr id="4" name="Rectangle 1">
            <a:extLst>
              <a:ext uri="{FF2B5EF4-FFF2-40B4-BE49-F238E27FC236}">
                <a16:creationId xmlns:a16="http://schemas.microsoft.com/office/drawing/2014/main" id="{30E77DBA-A3BE-3C12-D4D8-1B4465FA4040}"/>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Title 1">
            <a:extLst>
              <a:ext uri="{FF2B5EF4-FFF2-40B4-BE49-F238E27FC236}">
                <a16:creationId xmlns:a16="http://schemas.microsoft.com/office/drawing/2014/main" id="{AADBE361-1259-542C-5996-76A5EF1BBD54}"/>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6" name="Straight Connector 6">
            <a:extLst>
              <a:ext uri="{FF2B5EF4-FFF2-40B4-BE49-F238E27FC236}">
                <a16:creationId xmlns:a16="http://schemas.microsoft.com/office/drawing/2014/main" id="{BB360F80-BCD0-8526-5001-07E04B1EA492}"/>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7" name="Rectangle 10">
            <a:extLst>
              <a:ext uri="{FF2B5EF4-FFF2-40B4-BE49-F238E27FC236}">
                <a16:creationId xmlns:a16="http://schemas.microsoft.com/office/drawing/2014/main" id="{7836EEC0-7D3F-C16F-7D38-DC39AFAC65B0}"/>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8" name="Subtitle 2">
            <a:extLst>
              <a:ext uri="{FF2B5EF4-FFF2-40B4-BE49-F238E27FC236}">
                <a16:creationId xmlns:a16="http://schemas.microsoft.com/office/drawing/2014/main" id="{C6FEB16B-7A40-90F6-342C-555B7E05F86C}"/>
              </a:ext>
            </a:extLst>
          </p:cNvPr>
          <p:cNvSpPr txBox="1">
            <a:spLocks noGrp="1"/>
          </p:cNvSpPr>
          <p:nvPr>
            <p:ph type="subTitle" idx="4294967295"/>
          </p:nvPr>
        </p:nvSpPr>
        <p:spPr>
          <a:xfrm>
            <a:off x="803510" y="4418051"/>
            <a:ext cx="7548920" cy="897757"/>
          </a:xfrm>
        </p:spPr>
        <p:txBody>
          <a:bodyPr wrap="none"/>
          <a:lstStyle>
            <a:lvl1pPr marL="0" indent="0">
              <a:buNone/>
              <a:defRPr sz="2100">
                <a:solidFill>
                  <a:srgbClr val="FFC000"/>
                </a:solidFill>
              </a:defRPr>
            </a:lvl1pPr>
          </a:lstStyle>
          <a:p>
            <a:pPr lvl="0"/>
            <a:r>
              <a:rPr lang="en-US"/>
              <a:t>Click to edit Master subtitle style</a:t>
            </a:r>
            <a:endParaRPr lang="en-GB"/>
          </a:p>
        </p:txBody>
      </p:sp>
      <p:pic>
        <p:nvPicPr>
          <p:cNvPr id="9" name="Picture 2">
            <a:extLst>
              <a:ext uri="{FF2B5EF4-FFF2-40B4-BE49-F238E27FC236}">
                <a16:creationId xmlns:a16="http://schemas.microsoft.com/office/drawing/2014/main" id="{6D95EA77-52A2-B5E1-D370-956B4C40D947}"/>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10" name="Text Placeholder 18">
            <a:extLst>
              <a:ext uri="{FF2B5EF4-FFF2-40B4-BE49-F238E27FC236}">
                <a16:creationId xmlns:a16="http://schemas.microsoft.com/office/drawing/2014/main" id="{F9BB19A8-71C2-28CB-17DD-7511704A3E62}"/>
              </a:ext>
            </a:extLst>
          </p:cNvPr>
          <p:cNvSpPr txBox="1">
            <a:spLocks noGrp="1"/>
          </p:cNvSpPr>
          <p:nvPr>
            <p:ph type="body" idx="4294967295"/>
          </p:nvPr>
        </p:nvSpPr>
        <p:spPr>
          <a:xfrm>
            <a:off x="4572000" y="5557906"/>
            <a:ext cx="3780239" cy="528998"/>
          </a:xfrm>
        </p:spPr>
        <p:txBody>
          <a:bodyPr wrap="none"/>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292638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A47FA5A-BED0-763C-7BB1-1FC9A4D1F8BC}"/>
              </a:ext>
            </a:extLst>
          </p:cNvPr>
          <p:cNvSpPr/>
          <p:nvPr/>
        </p:nvSpPr>
        <p:spPr>
          <a:xfrm>
            <a:off x="0" y="0"/>
            <a:ext cx="9144000" cy="685800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Title 1">
            <a:extLst>
              <a:ext uri="{FF2B5EF4-FFF2-40B4-BE49-F238E27FC236}">
                <a16:creationId xmlns:a16="http://schemas.microsoft.com/office/drawing/2014/main" id="{D75F73AD-97DC-9021-6DFC-8558A064E5D2}"/>
              </a:ext>
            </a:extLst>
          </p:cNvPr>
          <p:cNvSpPr txBox="1">
            <a:spLocks noGrp="1"/>
          </p:cNvSpPr>
          <p:nvPr>
            <p:ph type="ctrTitle"/>
          </p:nvPr>
        </p:nvSpPr>
        <p:spPr>
          <a:xfrm>
            <a:off x="802642" y="1122361"/>
            <a:ext cx="8007025" cy="2387598"/>
          </a:xfrm>
        </p:spPr>
        <p:txBody>
          <a:bodyPr/>
          <a:lstStyle>
            <a:lvl1pPr>
              <a:defRPr sz="4500">
                <a:solidFill>
                  <a:srgbClr val="FFC000"/>
                </a:solidFill>
              </a:defRPr>
            </a:lvl1pPr>
          </a:lstStyle>
          <a:p>
            <a:pPr lvl="0"/>
            <a:r>
              <a:rPr lang="en-US"/>
              <a:t>Click to edit Master title style</a:t>
            </a:r>
            <a:endParaRPr lang="en-GB"/>
          </a:p>
        </p:txBody>
      </p:sp>
      <p:sp>
        <p:nvSpPr>
          <p:cNvPr id="4" name="Subtitle 2">
            <a:extLst>
              <a:ext uri="{FF2B5EF4-FFF2-40B4-BE49-F238E27FC236}">
                <a16:creationId xmlns:a16="http://schemas.microsoft.com/office/drawing/2014/main" id="{BCF3314F-E2C2-B484-56BB-2239DB0ECB6F}"/>
              </a:ext>
            </a:extLst>
          </p:cNvPr>
          <p:cNvSpPr txBox="1">
            <a:spLocks noGrp="1"/>
          </p:cNvSpPr>
          <p:nvPr>
            <p:ph type="subTitle" idx="1"/>
          </p:nvPr>
        </p:nvSpPr>
        <p:spPr>
          <a:xfrm>
            <a:off x="802642" y="3602041"/>
            <a:ext cx="8007025" cy="1655758"/>
          </a:xfrm>
        </p:spPr>
        <p:txBody>
          <a:bodyPr/>
          <a:lstStyle>
            <a:lvl1pPr marL="0" indent="0">
              <a:buNone/>
              <a:defRPr>
                <a:solidFill>
                  <a:srgbClr val="FFFFFF"/>
                </a:solidFill>
              </a:defRPr>
            </a:lvl1pPr>
          </a:lstStyle>
          <a:p>
            <a:pPr lvl="0"/>
            <a:r>
              <a:rPr lang="en-US"/>
              <a:t>Click to edit Master subtitle style</a:t>
            </a:r>
            <a:endParaRPr lang="en-GB"/>
          </a:p>
        </p:txBody>
      </p:sp>
      <p:sp>
        <p:nvSpPr>
          <p:cNvPr id="5" name="Slide Number Placeholder 5">
            <a:extLst>
              <a:ext uri="{FF2B5EF4-FFF2-40B4-BE49-F238E27FC236}">
                <a16:creationId xmlns:a16="http://schemas.microsoft.com/office/drawing/2014/main" id="{A8F3C1E2-CF41-ED4C-606F-40A5D6D75395}"/>
              </a:ext>
            </a:extLst>
          </p:cNvPr>
          <p:cNvSpPr txBox="1">
            <a:spLocks noGrp="1"/>
          </p:cNvSpPr>
          <p:nvPr>
            <p:ph type="sldNum" sz="quarter" idx="8"/>
          </p:nvPr>
        </p:nvSpPr>
        <p:spPr/>
        <p:txBody>
          <a:bodyPr/>
          <a:lstStyle>
            <a:lvl1pPr>
              <a:defRPr>
                <a:solidFill>
                  <a:srgbClr val="FFFFFF"/>
                </a:solidFill>
              </a:defRPr>
            </a:lvl1pPr>
          </a:lstStyle>
          <a:p>
            <a:pPr lvl="0"/>
            <a:fld id="{11EE35E6-11AB-4E15-A17A-B6F55E151427}" type="slidenum">
              <a:t>‹#›</a:t>
            </a:fld>
            <a:endParaRPr lang="en-GB"/>
          </a:p>
        </p:txBody>
      </p:sp>
      <p:cxnSp>
        <p:nvCxnSpPr>
          <p:cNvPr id="6" name="Straight Connector 6">
            <a:extLst>
              <a:ext uri="{FF2B5EF4-FFF2-40B4-BE49-F238E27FC236}">
                <a16:creationId xmlns:a16="http://schemas.microsoft.com/office/drawing/2014/main" id="{AFBF60BA-04A3-51F3-54BE-9BC739F5675F}"/>
              </a:ext>
            </a:extLst>
          </p:cNvPr>
          <p:cNvCxnSpPr/>
          <p:nvPr/>
        </p:nvCxnSpPr>
        <p:spPr>
          <a:xfrm>
            <a:off x="628650" y="0"/>
            <a:ext cx="0" cy="3295936"/>
          </a:xfrm>
          <a:prstGeom prst="straightConnector1">
            <a:avLst/>
          </a:prstGeom>
          <a:noFill/>
          <a:ln w="28575" cap="flat">
            <a:solidFill>
              <a:srgbClr val="FFC000"/>
            </a:solidFill>
            <a:prstDash val="solid"/>
            <a:miter/>
          </a:ln>
        </p:spPr>
      </p:cxnSp>
      <p:pic>
        <p:nvPicPr>
          <p:cNvPr id="7" name="Picture 8">
            <a:extLst>
              <a:ext uri="{FF2B5EF4-FFF2-40B4-BE49-F238E27FC236}">
                <a16:creationId xmlns:a16="http://schemas.microsoft.com/office/drawing/2014/main" id="{96634236-2E16-350C-AAEC-E075BD3E3D2A}"/>
              </a:ext>
            </a:extLst>
          </p:cNvPr>
          <p:cNvPicPr>
            <a:picLocks noChangeAspect="1"/>
          </p:cNvPicPr>
          <p:nvPr/>
        </p:nvPicPr>
        <p:blipFill>
          <a:blip r:embed="rId2"/>
          <a:stretch>
            <a:fillRect/>
          </a:stretch>
        </p:blipFill>
        <p:spPr>
          <a:xfrm>
            <a:off x="7520784" y="6045253"/>
            <a:ext cx="1288883" cy="451155"/>
          </a:xfrm>
          <a:prstGeom prst="rect">
            <a:avLst/>
          </a:prstGeom>
          <a:noFill/>
          <a:ln cap="flat">
            <a:noFill/>
          </a:ln>
        </p:spPr>
      </p:pic>
    </p:spTree>
    <p:extLst>
      <p:ext uri="{BB962C8B-B14F-4D97-AF65-F5344CB8AC3E}">
        <p14:creationId xmlns:p14="http://schemas.microsoft.com/office/powerpoint/2010/main" val="4264143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ter Slide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1BF0722-8583-76E0-EED4-C057D9A0FCAF}"/>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48705626-429A-295F-904B-9FB4651B0DD2}"/>
              </a:ext>
            </a:extLst>
          </p:cNvPr>
          <p:cNvSpPr txBox="1">
            <a:spLocks noGrp="1"/>
          </p:cNvSpPr>
          <p:nvPr>
            <p:ph type="sldNum" sz="quarter" idx="8"/>
          </p:nvPr>
        </p:nvSpPr>
        <p:spPr/>
        <p:txBody>
          <a:bodyPr/>
          <a:lstStyle>
            <a:lvl1pPr>
              <a:defRPr/>
            </a:lvl1pPr>
          </a:lstStyle>
          <a:p>
            <a:pPr lvl="0"/>
            <a:fld id="{C91C0DF2-48C7-4548-8AD5-F7B62D009231}" type="slidenum">
              <a:t>‹#›</a:t>
            </a:fld>
            <a:endParaRPr lang="en-GB"/>
          </a:p>
        </p:txBody>
      </p:sp>
      <p:pic>
        <p:nvPicPr>
          <p:cNvPr id="4" name="Picture 8">
            <a:extLst>
              <a:ext uri="{FF2B5EF4-FFF2-40B4-BE49-F238E27FC236}">
                <a16:creationId xmlns:a16="http://schemas.microsoft.com/office/drawing/2014/main" id="{8EA7B593-602D-F2E4-4924-AC7FF97C2D94}"/>
              </a:ext>
            </a:extLst>
          </p:cNvPr>
          <p:cNvPicPr>
            <a:picLocks noChangeAspect="1"/>
          </p:cNvPicPr>
          <p:nvPr/>
        </p:nvPicPr>
        <p:blipFill>
          <a:blip r:embed="rId2"/>
          <a:stretch>
            <a:fillRect/>
          </a:stretch>
        </p:blipFill>
        <p:spPr>
          <a:xfrm>
            <a:off x="7525393" y="6045866"/>
            <a:ext cx="1287146" cy="450543"/>
          </a:xfrm>
          <a:prstGeom prst="rect">
            <a:avLst/>
          </a:prstGeom>
          <a:noFill/>
          <a:ln cap="flat">
            <a:noFill/>
          </a:ln>
        </p:spPr>
      </p:pic>
      <p:sp>
        <p:nvSpPr>
          <p:cNvPr id="5" name="Title 1">
            <a:extLst>
              <a:ext uri="{FF2B5EF4-FFF2-40B4-BE49-F238E27FC236}">
                <a16:creationId xmlns:a16="http://schemas.microsoft.com/office/drawing/2014/main" id="{015441EC-0A38-1901-6C2A-7D6520BE273C}"/>
              </a:ext>
            </a:extLst>
          </p:cNvPr>
          <p:cNvSpPr txBox="1">
            <a:spLocks noGrp="1"/>
          </p:cNvSpPr>
          <p:nvPr>
            <p:ph type="title"/>
          </p:nvPr>
        </p:nvSpPr>
        <p:spPr>
          <a:xfrm>
            <a:off x="807762" y="1122361"/>
            <a:ext cx="7617226" cy="2387598"/>
          </a:xfrm>
        </p:spPr>
        <p:txBody>
          <a:bodyPr/>
          <a:lstStyle>
            <a:lvl1pPr>
              <a:defRPr sz="4500"/>
            </a:lvl1pPr>
          </a:lstStyle>
          <a:p>
            <a:pPr lvl="0"/>
            <a:r>
              <a:rPr lang="en-US"/>
              <a:t>Click to edit Master title style</a:t>
            </a:r>
            <a:endParaRPr lang="en-GB"/>
          </a:p>
        </p:txBody>
      </p:sp>
      <p:cxnSp>
        <p:nvCxnSpPr>
          <p:cNvPr id="6" name="Straight Connector 12">
            <a:extLst>
              <a:ext uri="{FF2B5EF4-FFF2-40B4-BE49-F238E27FC236}">
                <a16:creationId xmlns:a16="http://schemas.microsoft.com/office/drawing/2014/main" id="{80B83F15-19E9-E73F-DC7B-B75F46E8EA86}"/>
              </a:ext>
            </a:extLst>
          </p:cNvPr>
          <p:cNvCxnSpPr/>
          <p:nvPr/>
        </p:nvCxnSpPr>
        <p:spPr>
          <a:xfrm>
            <a:off x="628650" y="0"/>
            <a:ext cx="0" cy="3295936"/>
          </a:xfrm>
          <a:prstGeom prst="straightConnector1">
            <a:avLst/>
          </a:prstGeom>
          <a:noFill/>
          <a:ln w="28575" cap="flat">
            <a:solidFill>
              <a:srgbClr val="034EA2"/>
            </a:solidFill>
            <a:prstDash val="solid"/>
            <a:miter/>
          </a:ln>
        </p:spPr>
      </p:cxnSp>
      <p:sp>
        <p:nvSpPr>
          <p:cNvPr id="7" name="Subtitle 2">
            <a:extLst>
              <a:ext uri="{FF2B5EF4-FFF2-40B4-BE49-F238E27FC236}">
                <a16:creationId xmlns:a16="http://schemas.microsoft.com/office/drawing/2014/main" id="{657E2513-DFDC-702A-718B-C200857B9E9A}"/>
              </a:ext>
            </a:extLst>
          </p:cNvPr>
          <p:cNvSpPr txBox="1">
            <a:spLocks noGrp="1"/>
          </p:cNvSpPr>
          <p:nvPr>
            <p:ph type="subTitle" idx="4294967295"/>
          </p:nvPr>
        </p:nvSpPr>
        <p:spPr>
          <a:xfrm>
            <a:off x="802642" y="3602041"/>
            <a:ext cx="7617226" cy="1655758"/>
          </a:xfrm>
        </p:spPr>
        <p:txBody>
          <a:bodyPr/>
          <a:lstStyle>
            <a:lvl1pPr marL="0" indent="0">
              <a:buNone/>
              <a:defRPr/>
            </a:lvl1pPr>
          </a:lstStyle>
          <a:p>
            <a:pPr lvl="0"/>
            <a:r>
              <a:rPr lang="en-US"/>
              <a:t>Click to edit Master subtitle style</a:t>
            </a:r>
            <a:endParaRPr lang="en-GB"/>
          </a:p>
        </p:txBody>
      </p:sp>
    </p:spTree>
    <p:extLst>
      <p:ext uri="{BB962C8B-B14F-4D97-AF65-F5344CB8AC3E}">
        <p14:creationId xmlns:p14="http://schemas.microsoft.com/office/powerpoint/2010/main" val="2991525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ast slide (option 1)">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35AA940-A0AC-3966-48AD-34A078440F02}"/>
              </a:ext>
            </a:extLst>
          </p:cNvPr>
          <p:cNvSpPr/>
          <p:nvPr/>
        </p:nvSpPr>
        <p:spPr>
          <a:xfrm>
            <a:off x="0" y="0"/>
            <a:ext cx="9144000" cy="3429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76900FF4-1C03-C658-50DE-ADD55BC2F74C}"/>
              </a:ext>
            </a:extLst>
          </p:cNvPr>
          <p:cNvSpPr txBox="1">
            <a:spLocks noGrp="1"/>
          </p:cNvSpPr>
          <p:nvPr>
            <p:ph type="sldNum" sz="quarter" idx="8"/>
          </p:nvPr>
        </p:nvSpPr>
        <p:spPr/>
        <p:txBody>
          <a:bodyPr/>
          <a:lstStyle>
            <a:lvl1pPr>
              <a:defRPr/>
            </a:lvl1pPr>
          </a:lstStyle>
          <a:p>
            <a:pPr lvl="0"/>
            <a:fld id="{EFF5166C-B208-4F90-9FCB-614A17403DF2}" type="slidenum">
              <a:t>‹#›</a:t>
            </a:fld>
            <a:endParaRPr lang="en-GB"/>
          </a:p>
        </p:txBody>
      </p:sp>
      <p:sp>
        <p:nvSpPr>
          <p:cNvPr id="4" name="Title 1">
            <a:extLst>
              <a:ext uri="{FF2B5EF4-FFF2-40B4-BE49-F238E27FC236}">
                <a16:creationId xmlns:a16="http://schemas.microsoft.com/office/drawing/2014/main" id="{D3234947-FA01-C43C-3C7B-99455ED35390}"/>
              </a:ext>
            </a:extLst>
          </p:cNvPr>
          <p:cNvSpPr txBox="1">
            <a:spLocks noGrp="1"/>
          </p:cNvSpPr>
          <p:nvPr>
            <p:ph type="title"/>
          </p:nvPr>
        </p:nvSpPr>
        <p:spPr>
          <a:xfrm>
            <a:off x="807762" y="1122361"/>
            <a:ext cx="7617226" cy="1240347"/>
          </a:xfrm>
        </p:spPr>
        <p:txBody>
          <a:bodyPr/>
          <a:lstStyle>
            <a:lvl1pPr>
              <a:defRPr sz="4500"/>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B136F3FF-F949-ADFE-8A28-CEBC1570CC64}"/>
              </a:ext>
            </a:extLst>
          </p:cNvPr>
          <p:cNvCxnSpPr/>
          <p:nvPr/>
        </p:nvCxnSpPr>
        <p:spPr>
          <a:xfrm>
            <a:off x="628650" y="0"/>
            <a:ext cx="0" cy="2362709"/>
          </a:xfrm>
          <a:prstGeom prst="straightConnector1">
            <a:avLst/>
          </a:prstGeom>
          <a:noFill/>
          <a:ln w="28575" cap="flat">
            <a:solidFill>
              <a:srgbClr val="034EA2"/>
            </a:solidFill>
            <a:prstDash val="solid"/>
            <a:miter/>
          </a:ln>
        </p:spPr>
      </p:cxnSp>
      <p:sp>
        <p:nvSpPr>
          <p:cNvPr id="6" name="Subtitle 2">
            <a:extLst>
              <a:ext uri="{FF2B5EF4-FFF2-40B4-BE49-F238E27FC236}">
                <a16:creationId xmlns:a16="http://schemas.microsoft.com/office/drawing/2014/main" id="{8221818D-930B-96CE-2C83-33F7F1074004}"/>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219924811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ast slide (option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9E4ECE9-C9A0-9B65-DDCC-1639C884B43D}"/>
              </a:ext>
            </a:extLst>
          </p:cNvPr>
          <p:cNvSpPr/>
          <p:nvPr/>
        </p:nvSpPr>
        <p:spPr>
          <a:xfrm>
            <a:off x="0" y="0"/>
            <a:ext cx="9144000" cy="3429000"/>
          </a:xfrm>
          <a:prstGeom prst="rect">
            <a:avLst/>
          </a:prstGeom>
          <a:solidFill>
            <a:srgbClr val="034E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11E66311-92D9-DAC7-6701-7FB9B8635B66}"/>
              </a:ext>
            </a:extLst>
          </p:cNvPr>
          <p:cNvSpPr txBox="1">
            <a:spLocks noGrp="1"/>
          </p:cNvSpPr>
          <p:nvPr>
            <p:ph type="sldNum" sz="quarter" idx="8"/>
          </p:nvPr>
        </p:nvSpPr>
        <p:spPr/>
        <p:txBody>
          <a:bodyPr/>
          <a:lstStyle>
            <a:lvl1pPr>
              <a:defRPr/>
            </a:lvl1pPr>
          </a:lstStyle>
          <a:p>
            <a:pPr lvl="0"/>
            <a:fld id="{BE31F731-ACF3-47BE-B04D-2C7DC9FED99B}" type="slidenum">
              <a:t>‹#›</a:t>
            </a:fld>
            <a:endParaRPr lang="en-GB"/>
          </a:p>
        </p:txBody>
      </p:sp>
      <p:sp>
        <p:nvSpPr>
          <p:cNvPr id="4" name="Title 1">
            <a:extLst>
              <a:ext uri="{FF2B5EF4-FFF2-40B4-BE49-F238E27FC236}">
                <a16:creationId xmlns:a16="http://schemas.microsoft.com/office/drawing/2014/main" id="{9B7BA1A4-3F71-58D3-7BE6-589F4DE704EC}"/>
              </a:ext>
            </a:extLst>
          </p:cNvPr>
          <p:cNvSpPr txBox="1">
            <a:spLocks noGrp="1"/>
          </p:cNvSpPr>
          <p:nvPr>
            <p:ph type="title"/>
          </p:nvPr>
        </p:nvSpPr>
        <p:spPr>
          <a:xfrm>
            <a:off x="807762" y="1122361"/>
            <a:ext cx="7617226" cy="1240347"/>
          </a:xfrm>
        </p:spPr>
        <p:txBody>
          <a:bodyPr/>
          <a:lstStyle>
            <a:lvl1pPr>
              <a:defRPr sz="4500">
                <a:solidFill>
                  <a:srgbClr val="FFC000"/>
                </a:solidFill>
              </a:defRPr>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5BD8583C-0D0C-0D3B-F6C7-0583253F475F}"/>
              </a:ext>
            </a:extLst>
          </p:cNvPr>
          <p:cNvCxnSpPr/>
          <p:nvPr/>
        </p:nvCxnSpPr>
        <p:spPr>
          <a:xfrm>
            <a:off x="628650" y="0"/>
            <a:ext cx="0" cy="2362709"/>
          </a:xfrm>
          <a:prstGeom prst="straightConnector1">
            <a:avLst/>
          </a:prstGeom>
          <a:noFill/>
          <a:ln w="28575" cap="flat">
            <a:solidFill>
              <a:srgbClr val="FFC000"/>
            </a:solidFill>
            <a:prstDash val="solid"/>
            <a:miter/>
          </a:ln>
        </p:spPr>
      </p:cxnSp>
      <p:sp>
        <p:nvSpPr>
          <p:cNvPr id="6" name="Subtitle 2">
            <a:extLst>
              <a:ext uri="{FF2B5EF4-FFF2-40B4-BE49-F238E27FC236}">
                <a16:creationId xmlns:a16="http://schemas.microsoft.com/office/drawing/2014/main" id="{DCC15437-C588-C89A-A75D-395CBA652841}"/>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629570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DFD7D1F-AA47-027A-ED0B-5AEC3994EADC}"/>
              </a:ext>
            </a:extLst>
          </p:cNvPr>
          <p:cNvSpPr txBox="1">
            <a:spLocks noGrp="1"/>
          </p:cNvSpPr>
          <p:nvPr>
            <p:ph idx="4294967295"/>
          </p:nvPr>
        </p:nvSpPr>
        <p:spPr>
          <a:xfrm>
            <a:off x="628650" y="1825627"/>
            <a:ext cx="8179271" cy="38819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E5589F72-0DD6-1A53-9465-7F0EF8FF5D0D}"/>
              </a:ext>
            </a:extLst>
          </p:cNvPr>
          <p:cNvSpPr txBox="1">
            <a:spLocks noGrp="1"/>
          </p:cNvSpPr>
          <p:nvPr>
            <p:ph type="sldNum" sz="quarter" idx="8"/>
          </p:nvPr>
        </p:nvSpPr>
        <p:spPr/>
        <p:txBody>
          <a:bodyPr/>
          <a:lstStyle>
            <a:lvl1pPr>
              <a:defRPr/>
            </a:lvl1pPr>
          </a:lstStyle>
          <a:p>
            <a:pPr lvl="0"/>
            <a:fld id="{F3CBA7B6-C3A8-49A2-9F20-C5210B6A10F6}" type="slidenum">
              <a:t>‹#›</a:t>
            </a:fld>
            <a:endParaRPr lang="en-GB"/>
          </a:p>
        </p:txBody>
      </p:sp>
      <p:cxnSp>
        <p:nvCxnSpPr>
          <p:cNvPr id="4" name="Straight Connector 6">
            <a:extLst>
              <a:ext uri="{FF2B5EF4-FFF2-40B4-BE49-F238E27FC236}">
                <a16:creationId xmlns:a16="http://schemas.microsoft.com/office/drawing/2014/main" id="{A2E5FC1F-0818-70C1-18C8-8C6A8F798E2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5" name="Title Placeholder 1">
            <a:extLst>
              <a:ext uri="{FF2B5EF4-FFF2-40B4-BE49-F238E27FC236}">
                <a16:creationId xmlns:a16="http://schemas.microsoft.com/office/drawing/2014/main" id="{78C8C3E9-B18C-FEFC-685E-B3E3E42F3541}"/>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32182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F9461-82A3-77BB-8299-7FAFDDD8F1FD}"/>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AAED7C2A-2BC5-3EEB-9276-F429E83B307A}"/>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F5999BBA-435C-9A9E-098A-70E3550AD7E2}"/>
              </a:ext>
            </a:extLst>
          </p:cNvPr>
          <p:cNvSpPr txBox="1">
            <a:spLocks noGrp="1"/>
          </p:cNvSpPr>
          <p:nvPr>
            <p:ph type="dt" sz="half" idx="7"/>
          </p:nvPr>
        </p:nvSpPr>
        <p:spPr/>
        <p:txBody>
          <a:bodyPr/>
          <a:lstStyle>
            <a:lvl1pPr>
              <a:defRPr/>
            </a:lvl1pPr>
          </a:lstStyle>
          <a:p>
            <a:pPr lvl="0"/>
            <a:fld id="{CADAB0E5-F07A-4FE3-8C7E-5B830BB4A400}" type="datetime1">
              <a:rPr lang="fr-FR"/>
              <a:pPr lvl="0"/>
              <a:t>02/05/2025</a:t>
            </a:fld>
            <a:endParaRPr lang="fr-FR"/>
          </a:p>
        </p:txBody>
      </p:sp>
      <p:sp>
        <p:nvSpPr>
          <p:cNvPr id="5" name="Footer Placeholder 4">
            <a:extLst>
              <a:ext uri="{FF2B5EF4-FFF2-40B4-BE49-F238E27FC236}">
                <a16:creationId xmlns:a16="http://schemas.microsoft.com/office/drawing/2014/main" id="{DBAAA945-8FE9-4D94-3836-F125A446BF5A}"/>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143C50F6-D767-C237-87A1-DD0D0BE4CD8A}"/>
              </a:ext>
            </a:extLst>
          </p:cNvPr>
          <p:cNvSpPr txBox="1">
            <a:spLocks noGrp="1"/>
          </p:cNvSpPr>
          <p:nvPr>
            <p:ph type="sldNum" sz="quarter" idx="8"/>
          </p:nvPr>
        </p:nvSpPr>
        <p:spPr/>
        <p:txBody>
          <a:bodyPr/>
          <a:lstStyle>
            <a:lvl1pPr>
              <a:defRPr/>
            </a:lvl1pPr>
          </a:lstStyle>
          <a:p>
            <a:pPr lvl="0"/>
            <a:fld id="{A4DADC48-0E01-46A0-9C4D-14DD6BD0087A}" type="slidenum">
              <a:t>‹#›</a:t>
            </a:fld>
            <a:endParaRPr lang="fr-FR"/>
          </a:p>
        </p:txBody>
      </p:sp>
    </p:spTree>
    <p:extLst>
      <p:ext uri="{BB962C8B-B14F-4D97-AF65-F5344CB8AC3E}">
        <p14:creationId xmlns:p14="http://schemas.microsoft.com/office/powerpoint/2010/main" val="245139787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and Objec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6E4B51D-6B21-8529-E4EB-A327022E45E4}"/>
              </a:ext>
            </a:extLst>
          </p:cNvPr>
          <p:cNvSpPr txBox="1">
            <a:spLocks noGrp="1"/>
          </p:cNvSpPr>
          <p:nvPr>
            <p:ph idx="4294967295"/>
          </p:nvPr>
        </p:nvSpPr>
        <p:spPr>
          <a:xfrm>
            <a:off x="628650"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AE9C9531-4A92-3862-2119-D83E096946D0}"/>
              </a:ext>
            </a:extLst>
          </p:cNvPr>
          <p:cNvSpPr txBox="1">
            <a:spLocks noGrp="1"/>
          </p:cNvSpPr>
          <p:nvPr>
            <p:ph idx="4294967295"/>
          </p:nvPr>
        </p:nvSpPr>
        <p:spPr>
          <a:xfrm>
            <a:off x="4801688" y="1825627"/>
            <a:ext cx="3996001" cy="3906435"/>
          </a:xfrm>
        </p:spPr>
        <p:txBody>
          <a:bodyPr/>
          <a:lstStyle>
            <a:lvl1pPr marL="0" indent="0">
              <a:buNone/>
              <a:defRPr/>
            </a:lvl1pPr>
          </a:lstStyle>
          <a:p>
            <a:pPr lvl="0"/>
            <a:r>
              <a:rPr lang="en-US"/>
              <a:t>Edit Master text styles</a:t>
            </a:r>
          </a:p>
        </p:txBody>
      </p:sp>
      <p:sp>
        <p:nvSpPr>
          <p:cNvPr id="4" name="Slide Number Placeholder 6">
            <a:extLst>
              <a:ext uri="{FF2B5EF4-FFF2-40B4-BE49-F238E27FC236}">
                <a16:creationId xmlns:a16="http://schemas.microsoft.com/office/drawing/2014/main" id="{185A49A2-EB2E-500D-914B-EF25C303995D}"/>
              </a:ext>
            </a:extLst>
          </p:cNvPr>
          <p:cNvSpPr txBox="1">
            <a:spLocks noGrp="1"/>
          </p:cNvSpPr>
          <p:nvPr>
            <p:ph type="sldNum" sz="quarter" idx="8"/>
          </p:nvPr>
        </p:nvSpPr>
        <p:spPr/>
        <p:txBody>
          <a:bodyPr/>
          <a:lstStyle>
            <a:lvl1pPr>
              <a:defRPr/>
            </a:lvl1pPr>
          </a:lstStyle>
          <a:p>
            <a:pPr lvl="0"/>
            <a:fld id="{445F5C16-82A7-4CCA-8962-4FF6274DA803}" type="slidenum">
              <a:t>‹#›</a:t>
            </a:fld>
            <a:endParaRPr lang="en-GB"/>
          </a:p>
        </p:txBody>
      </p:sp>
      <p:cxnSp>
        <p:nvCxnSpPr>
          <p:cNvPr id="5" name="Straight Connector 8">
            <a:extLst>
              <a:ext uri="{FF2B5EF4-FFF2-40B4-BE49-F238E27FC236}">
                <a16:creationId xmlns:a16="http://schemas.microsoft.com/office/drawing/2014/main" id="{628C2B89-8CBB-B946-C757-BC9501142C81}"/>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480FE64B-3000-4621-5C94-9A5BCA9B518F}"/>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17609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5DD5F6D-273C-9113-11F0-2AE8E035E97A}"/>
              </a:ext>
            </a:extLst>
          </p:cNvPr>
          <p:cNvSpPr txBox="1">
            <a:spLocks noGrp="1"/>
          </p:cNvSpPr>
          <p:nvPr>
            <p:ph idx="4294967295"/>
          </p:nvPr>
        </p:nvSpPr>
        <p:spPr>
          <a:xfrm>
            <a:off x="628650" y="1825627"/>
            <a:ext cx="3996001" cy="3906435"/>
          </a:xfrm>
        </p:spPr>
        <p:txBody>
          <a:bodyPr/>
          <a:lstStyle>
            <a:lvl1pPr>
              <a:defRPr/>
            </a:lvl1pPr>
            <a:lvl2pPr>
              <a:defRPr/>
            </a:lvl2pPr>
            <a:lvl3pPr>
              <a:spcBef>
                <a:spcPts val="0"/>
              </a:spcBef>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F5C2A5F0-344A-DE23-E33C-A7CAB2501738}"/>
              </a:ext>
            </a:extLst>
          </p:cNvPr>
          <p:cNvSpPr txBox="1">
            <a:spLocks noGrp="1"/>
          </p:cNvSpPr>
          <p:nvPr>
            <p:ph idx="4294967295"/>
          </p:nvPr>
        </p:nvSpPr>
        <p:spPr>
          <a:xfrm>
            <a:off x="4801688"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6">
            <a:extLst>
              <a:ext uri="{FF2B5EF4-FFF2-40B4-BE49-F238E27FC236}">
                <a16:creationId xmlns:a16="http://schemas.microsoft.com/office/drawing/2014/main" id="{1A210746-29E3-D0CE-472D-5A256EBBF9E6}"/>
              </a:ext>
            </a:extLst>
          </p:cNvPr>
          <p:cNvSpPr txBox="1">
            <a:spLocks noGrp="1"/>
          </p:cNvSpPr>
          <p:nvPr>
            <p:ph type="sldNum" sz="quarter" idx="8"/>
          </p:nvPr>
        </p:nvSpPr>
        <p:spPr/>
        <p:txBody>
          <a:bodyPr/>
          <a:lstStyle>
            <a:lvl1pPr>
              <a:defRPr/>
            </a:lvl1pPr>
          </a:lstStyle>
          <a:p>
            <a:pPr lvl="0"/>
            <a:fld id="{B2858765-C650-419B-A6CC-77AE8310C7D4}" type="slidenum">
              <a:t>‹#›</a:t>
            </a:fld>
            <a:endParaRPr lang="en-GB"/>
          </a:p>
        </p:txBody>
      </p:sp>
      <p:cxnSp>
        <p:nvCxnSpPr>
          <p:cNvPr id="5" name="Straight Connector 9">
            <a:extLst>
              <a:ext uri="{FF2B5EF4-FFF2-40B4-BE49-F238E27FC236}">
                <a16:creationId xmlns:a16="http://schemas.microsoft.com/office/drawing/2014/main" id="{03752912-2A79-6209-648F-A3378CA3DAB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D7C522D4-65FB-CCCD-D348-72562A08F5A6}"/>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863443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81D0ADC-8C3C-F44E-8FC5-683DACC919D7}"/>
              </a:ext>
            </a:extLst>
          </p:cNvPr>
          <p:cNvSpPr txBox="1">
            <a:spLocks noGrp="1"/>
          </p:cNvSpPr>
          <p:nvPr>
            <p:ph idx="4294967295"/>
          </p:nvPr>
        </p:nvSpPr>
        <p:spPr>
          <a:xfrm>
            <a:off x="628650"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6">
            <a:extLst>
              <a:ext uri="{FF2B5EF4-FFF2-40B4-BE49-F238E27FC236}">
                <a16:creationId xmlns:a16="http://schemas.microsoft.com/office/drawing/2014/main" id="{E3A82C2E-D9B3-A397-6A88-22660C30DE22}"/>
              </a:ext>
            </a:extLst>
          </p:cNvPr>
          <p:cNvSpPr txBox="1">
            <a:spLocks noGrp="1"/>
          </p:cNvSpPr>
          <p:nvPr>
            <p:ph type="sldNum" sz="quarter" idx="8"/>
          </p:nvPr>
        </p:nvSpPr>
        <p:spPr/>
        <p:txBody>
          <a:bodyPr/>
          <a:lstStyle>
            <a:lvl1pPr>
              <a:defRPr/>
            </a:lvl1pPr>
          </a:lstStyle>
          <a:p>
            <a:pPr lvl="0"/>
            <a:fld id="{C5125D68-C166-4B6C-AF9F-1A70BDCD2957}" type="slidenum">
              <a:t>‹#›</a:t>
            </a:fld>
            <a:endParaRPr lang="en-GB"/>
          </a:p>
        </p:txBody>
      </p:sp>
      <p:sp>
        <p:nvSpPr>
          <p:cNvPr id="4" name="Content Placeholder 2">
            <a:extLst>
              <a:ext uri="{FF2B5EF4-FFF2-40B4-BE49-F238E27FC236}">
                <a16:creationId xmlns:a16="http://schemas.microsoft.com/office/drawing/2014/main" id="{FB4156FC-1AD1-BE53-4E8C-47D871F28826}"/>
              </a:ext>
            </a:extLst>
          </p:cNvPr>
          <p:cNvSpPr txBox="1">
            <a:spLocks noGrp="1"/>
          </p:cNvSpPr>
          <p:nvPr>
            <p:ph idx="4294967295"/>
          </p:nvPr>
        </p:nvSpPr>
        <p:spPr>
          <a:xfrm>
            <a:off x="3453734"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2926B6D4-95FA-2534-6662-DC89746FB373}"/>
              </a:ext>
            </a:extLst>
          </p:cNvPr>
          <p:cNvSpPr txBox="1">
            <a:spLocks noGrp="1"/>
          </p:cNvSpPr>
          <p:nvPr>
            <p:ph idx="4294967295"/>
          </p:nvPr>
        </p:nvSpPr>
        <p:spPr>
          <a:xfrm>
            <a:off x="6278819"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6" name="Straight Connector 11">
            <a:extLst>
              <a:ext uri="{FF2B5EF4-FFF2-40B4-BE49-F238E27FC236}">
                <a16:creationId xmlns:a16="http://schemas.microsoft.com/office/drawing/2014/main" id="{73DAE0CA-645C-2A05-4055-404535462B8E}"/>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Title Placeholder 1">
            <a:extLst>
              <a:ext uri="{FF2B5EF4-FFF2-40B4-BE49-F238E27FC236}">
                <a16:creationId xmlns:a16="http://schemas.microsoft.com/office/drawing/2014/main" id="{C60DAF0E-3840-7DDF-B3C7-28CF56001C06}"/>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307126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BD105D07-01C3-9B7F-7EED-BB5AD63F2BCE}"/>
              </a:ext>
            </a:extLst>
          </p:cNvPr>
          <p:cNvSpPr txBox="1">
            <a:spLocks noGrp="1"/>
          </p:cNvSpPr>
          <p:nvPr>
            <p:ph type="body" idx="4294967295"/>
          </p:nvPr>
        </p:nvSpPr>
        <p:spPr>
          <a:xfrm>
            <a:off x="629838" y="1681160"/>
            <a:ext cx="3868341" cy="823910"/>
          </a:xfrm>
        </p:spPr>
        <p:txBody>
          <a:bodyPr anchor="b"/>
          <a:lstStyle>
            <a:lvl1pPr marL="0" indent="0">
              <a:buNone/>
              <a:defRPr sz="2100" b="1">
                <a:solidFill>
                  <a:srgbClr val="034EA2"/>
                </a:solidFill>
              </a:defRPr>
            </a:lvl1pPr>
          </a:lstStyle>
          <a:p>
            <a:pPr lvl="0"/>
            <a:r>
              <a:rPr lang="en-US"/>
              <a:t>Edit Master text styles</a:t>
            </a:r>
          </a:p>
        </p:txBody>
      </p:sp>
      <p:sp>
        <p:nvSpPr>
          <p:cNvPr id="3" name="Content Placeholder 3">
            <a:extLst>
              <a:ext uri="{FF2B5EF4-FFF2-40B4-BE49-F238E27FC236}">
                <a16:creationId xmlns:a16="http://schemas.microsoft.com/office/drawing/2014/main" id="{1B0CE6C7-E194-52A1-B6C2-53DC66878695}"/>
              </a:ext>
            </a:extLst>
          </p:cNvPr>
          <p:cNvSpPr txBox="1">
            <a:spLocks noGrp="1"/>
          </p:cNvSpPr>
          <p:nvPr>
            <p:ph idx="4294967295"/>
          </p:nvPr>
        </p:nvSpPr>
        <p:spPr>
          <a:xfrm>
            <a:off x="629838" y="2505071"/>
            <a:ext cx="3868341"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4">
            <a:extLst>
              <a:ext uri="{FF2B5EF4-FFF2-40B4-BE49-F238E27FC236}">
                <a16:creationId xmlns:a16="http://schemas.microsoft.com/office/drawing/2014/main" id="{415C989E-5E92-1E56-A80D-6C90F5BCF1EF}"/>
              </a:ext>
            </a:extLst>
          </p:cNvPr>
          <p:cNvSpPr txBox="1">
            <a:spLocks noGrp="1"/>
          </p:cNvSpPr>
          <p:nvPr>
            <p:ph type="body" idx="4294967295"/>
          </p:nvPr>
        </p:nvSpPr>
        <p:spPr>
          <a:xfrm>
            <a:off x="4629149" y="1681160"/>
            <a:ext cx="3887388" cy="823910"/>
          </a:xfrm>
        </p:spPr>
        <p:txBody>
          <a:bodyPr anchor="b"/>
          <a:lstStyle>
            <a:lvl1pPr marL="0" indent="0">
              <a:buNone/>
              <a:defRPr sz="2100" b="1">
                <a:solidFill>
                  <a:srgbClr val="034EA2"/>
                </a:solidFill>
              </a:defRPr>
            </a:lvl1pPr>
          </a:lstStyle>
          <a:p>
            <a:pPr lvl="0"/>
            <a:r>
              <a:rPr lang="en-US"/>
              <a:t>Edit Master text styles</a:t>
            </a:r>
          </a:p>
        </p:txBody>
      </p:sp>
      <p:sp>
        <p:nvSpPr>
          <p:cNvPr id="5" name="Content Placeholder 5">
            <a:extLst>
              <a:ext uri="{FF2B5EF4-FFF2-40B4-BE49-F238E27FC236}">
                <a16:creationId xmlns:a16="http://schemas.microsoft.com/office/drawing/2014/main" id="{895AFB41-D7AF-8B60-091C-74BFF2FA4A0F}"/>
              </a:ext>
            </a:extLst>
          </p:cNvPr>
          <p:cNvSpPr txBox="1">
            <a:spLocks noGrp="1"/>
          </p:cNvSpPr>
          <p:nvPr>
            <p:ph idx="4294967295"/>
          </p:nvPr>
        </p:nvSpPr>
        <p:spPr>
          <a:xfrm>
            <a:off x="4629149" y="2505071"/>
            <a:ext cx="3887388"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8">
            <a:extLst>
              <a:ext uri="{FF2B5EF4-FFF2-40B4-BE49-F238E27FC236}">
                <a16:creationId xmlns:a16="http://schemas.microsoft.com/office/drawing/2014/main" id="{04F20D05-CD83-9AE7-3D90-549A4D8474B4}"/>
              </a:ext>
            </a:extLst>
          </p:cNvPr>
          <p:cNvSpPr txBox="1">
            <a:spLocks noGrp="1"/>
          </p:cNvSpPr>
          <p:nvPr>
            <p:ph type="sldNum" sz="quarter" idx="8"/>
          </p:nvPr>
        </p:nvSpPr>
        <p:spPr/>
        <p:txBody>
          <a:bodyPr/>
          <a:lstStyle>
            <a:lvl1pPr>
              <a:defRPr/>
            </a:lvl1pPr>
          </a:lstStyle>
          <a:p>
            <a:pPr lvl="0"/>
            <a:fld id="{B8C6A91F-1F09-4094-AB4D-70CBDF65B83B}" type="slidenum">
              <a:t>‹#›</a:t>
            </a:fld>
            <a:endParaRPr lang="en-GB"/>
          </a:p>
        </p:txBody>
      </p:sp>
      <p:cxnSp>
        <p:nvCxnSpPr>
          <p:cNvPr id="7" name="Straight Connector 11">
            <a:extLst>
              <a:ext uri="{FF2B5EF4-FFF2-40B4-BE49-F238E27FC236}">
                <a16:creationId xmlns:a16="http://schemas.microsoft.com/office/drawing/2014/main" id="{72B02F5F-7353-601E-D394-79A67D71DE81}"/>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8" name="Title Placeholder 1">
            <a:extLst>
              <a:ext uri="{FF2B5EF4-FFF2-40B4-BE49-F238E27FC236}">
                <a16:creationId xmlns:a16="http://schemas.microsoft.com/office/drawing/2014/main" id="{0310F5D0-E35A-02EA-CF69-DD67463CB773}"/>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58180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71BBCD20-457A-79CE-19F3-F0C47BE30679}"/>
              </a:ext>
            </a:extLst>
          </p:cNvPr>
          <p:cNvSpPr txBox="1">
            <a:spLocks noGrp="1"/>
          </p:cNvSpPr>
          <p:nvPr>
            <p:ph type="sldNum" sz="quarter" idx="8"/>
          </p:nvPr>
        </p:nvSpPr>
        <p:spPr/>
        <p:txBody>
          <a:bodyPr/>
          <a:lstStyle>
            <a:lvl1pPr>
              <a:defRPr/>
            </a:lvl1pPr>
          </a:lstStyle>
          <a:p>
            <a:pPr lvl="0"/>
            <a:fld id="{DF213774-BC83-445B-A06C-28B00D3B84A2}" type="slidenum">
              <a:t>‹#›</a:t>
            </a:fld>
            <a:endParaRPr lang="en-GB"/>
          </a:p>
        </p:txBody>
      </p:sp>
      <p:cxnSp>
        <p:nvCxnSpPr>
          <p:cNvPr id="3" name="Straight Connector 7">
            <a:extLst>
              <a:ext uri="{FF2B5EF4-FFF2-40B4-BE49-F238E27FC236}">
                <a16:creationId xmlns:a16="http://schemas.microsoft.com/office/drawing/2014/main" id="{BC173622-8540-FB7B-D192-CEB429D0EB87}"/>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3CF376DB-2EAB-BFE1-00EA-C3DDD39CB70B}"/>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635274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9E575A51-9031-AEDD-3B35-E61F892C2941}"/>
              </a:ext>
            </a:extLst>
          </p:cNvPr>
          <p:cNvSpPr txBox="1">
            <a:spLocks noGrp="1"/>
          </p:cNvSpPr>
          <p:nvPr>
            <p:ph type="pic" idx="4294967295"/>
          </p:nvPr>
        </p:nvSpPr>
        <p:spPr>
          <a:xfrm>
            <a:off x="-44723" y="-59637"/>
            <a:ext cx="4616723" cy="6983894"/>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
        <p:nvSpPr>
          <p:cNvPr id="3" name="Rectangle 9">
            <a:extLst>
              <a:ext uri="{FF2B5EF4-FFF2-40B4-BE49-F238E27FC236}">
                <a16:creationId xmlns:a16="http://schemas.microsoft.com/office/drawing/2014/main" id="{1AAFB407-7D6D-95A4-935B-3C659D8327C1}"/>
              </a:ext>
            </a:extLst>
          </p:cNvPr>
          <p:cNvSpPr/>
          <p:nvPr/>
        </p:nvSpPr>
        <p:spPr>
          <a:xfrm>
            <a:off x="2410532" y="1992578"/>
            <a:ext cx="6412742" cy="361665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pic>
        <p:nvPicPr>
          <p:cNvPr id="4" name="Picture 8">
            <a:extLst>
              <a:ext uri="{FF2B5EF4-FFF2-40B4-BE49-F238E27FC236}">
                <a16:creationId xmlns:a16="http://schemas.microsoft.com/office/drawing/2014/main" id="{4AC99B4C-0AA7-6D8D-22CF-B7E8B26E3DFB}"/>
              </a:ext>
            </a:extLst>
          </p:cNvPr>
          <p:cNvPicPr>
            <a:picLocks noChangeAspect="1"/>
          </p:cNvPicPr>
          <p:nvPr/>
        </p:nvPicPr>
        <p:blipFill>
          <a:blip r:embed="rId2"/>
          <a:stretch>
            <a:fillRect/>
          </a:stretch>
        </p:blipFill>
        <p:spPr>
          <a:xfrm>
            <a:off x="8414583" y="743800"/>
            <a:ext cx="408691" cy="544927"/>
          </a:xfrm>
          <a:prstGeom prst="rect">
            <a:avLst/>
          </a:prstGeom>
          <a:noFill/>
          <a:ln cap="flat">
            <a:noFill/>
          </a:ln>
        </p:spPr>
      </p:pic>
      <p:sp>
        <p:nvSpPr>
          <p:cNvPr id="5" name="Content Placeholder 2">
            <a:extLst>
              <a:ext uri="{FF2B5EF4-FFF2-40B4-BE49-F238E27FC236}">
                <a16:creationId xmlns:a16="http://schemas.microsoft.com/office/drawing/2014/main" id="{AFA73D52-DA2A-12BB-0493-E68BF22E594D}"/>
              </a:ext>
            </a:extLst>
          </p:cNvPr>
          <p:cNvSpPr txBox="1">
            <a:spLocks noGrp="1"/>
          </p:cNvSpPr>
          <p:nvPr>
            <p:ph idx="4294967295"/>
          </p:nvPr>
        </p:nvSpPr>
        <p:spPr>
          <a:xfrm>
            <a:off x="2653744" y="1992569"/>
            <a:ext cx="6169529" cy="3616653"/>
          </a:xfrm>
          <a:solidFill>
            <a:srgbClr val="FFFFFF"/>
          </a:solidFill>
        </p:spPr>
        <p:txBody>
          <a:bodyPr lIns="359999" tIns="359999" rIns="359999" bIns="359999" anchor="ctr"/>
          <a:lstStyle>
            <a:lvl1pPr marL="0" indent="0">
              <a:buNone/>
              <a:defRPr i="1">
                <a:solidFill>
                  <a:srgbClr val="034EA2"/>
                </a:solidFill>
              </a:defRPr>
            </a:lvl1pPr>
          </a:lstStyle>
          <a:p>
            <a:pPr lvl="0"/>
            <a:r>
              <a:rPr lang="en-US"/>
              <a:t>Edit Master text styles</a:t>
            </a:r>
          </a:p>
        </p:txBody>
      </p:sp>
    </p:spTree>
    <p:extLst>
      <p:ext uri="{BB962C8B-B14F-4D97-AF65-F5344CB8AC3E}">
        <p14:creationId xmlns:p14="http://schemas.microsoft.com/office/powerpoint/2010/main" val="702531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and Content (half pag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381A0F2-DC19-9821-484A-460D3E810FCA}"/>
              </a:ext>
            </a:extLst>
          </p:cNvPr>
          <p:cNvSpPr txBox="1">
            <a:spLocks noGrp="1"/>
          </p:cNvSpPr>
          <p:nvPr>
            <p:ph idx="4294967295"/>
          </p:nvPr>
        </p:nvSpPr>
        <p:spPr>
          <a:xfrm>
            <a:off x="5112794" y="1825627"/>
            <a:ext cx="3695126" cy="3769961"/>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E69D5B5B-3A90-1246-332A-5303081BF1D2}"/>
              </a:ext>
            </a:extLst>
          </p:cNvPr>
          <p:cNvSpPr txBox="1">
            <a:spLocks noGrp="1"/>
          </p:cNvSpPr>
          <p:nvPr>
            <p:ph type="sldNum" sz="quarter" idx="8"/>
          </p:nvPr>
        </p:nvSpPr>
        <p:spPr/>
        <p:txBody>
          <a:bodyPr/>
          <a:lstStyle>
            <a:lvl1pPr>
              <a:defRPr/>
            </a:lvl1pPr>
          </a:lstStyle>
          <a:p>
            <a:pPr lvl="0"/>
            <a:fld id="{35BDE475-3CAA-4D53-A64F-D1BA706954F9}" type="slidenum">
              <a:t>‹#›</a:t>
            </a:fld>
            <a:endParaRPr lang="en-GB"/>
          </a:p>
        </p:txBody>
      </p:sp>
      <p:sp>
        <p:nvSpPr>
          <p:cNvPr id="4" name="Title Placeholder 1">
            <a:extLst>
              <a:ext uri="{FF2B5EF4-FFF2-40B4-BE49-F238E27FC236}">
                <a16:creationId xmlns:a16="http://schemas.microsoft.com/office/drawing/2014/main" id="{6C8D47C1-93FA-0088-2606-73ACABD129A7}"/>
              </a:ext>
            </a:extLst>
          </p:cNvPr>
          <p:cNvSpPr txBox="1">
            <a:spLocks noGrp="1"/>
          </p:cNvSpPr>
          <p:nvPr>
            <p:ph type="title"/>
          </p:nvPr>
        </p:nvSpPr>
        <p:spPr>
          <a:xfrm>
            <a:off x="5112794" y="482858"/>
            <a:ext cx="3501950" cy="782360"/>
          </a:xfrm>
        </p:spPr>
        <p:txBody>
          <a:bodyPr/>
          <a:lstStyle>
            <a:lvl1pPr>
              <a:defRPr/>
            </a:lvl1pPr>
          </a:lstStyle>
          <a:p>
            <a:pPr lvl="0"/>
            <a:r>
              <a:rPr lang="en-US"/>
              <a:t>Click to edit Master title style</a:t>
            </a:r>
            <a:endParaRPr lang="en-GB"/>
          </a:p>
        </p:txBody>
      </p:sp>
      <p:sp>
        <p:nvSpPr>
          <p:cNvPr id="5" name="Picture Placeholder 4">
            <a:extLst>
              <a:ext uri="{FF2B5EF4-FFF2-40B4-BE49-F238E27FC236}">
                <a16:creationId xmlns:a16="http://schemas.microsoft.com/office/drawing/2014/main" id="{D639AEE8-8946-BCBD-4566-222FCDFBB786}"/>
              </a:ext>
            </a:extLst>
          </p:cNvPr>
          <p:cNvSpPr txBox="1">
            <a:spLocks noGrp="1"/>
          </p:cNvSpPr>
          <p:nvPr>
            <p:ph type="pic" idx="4294967295"/>
          </p:nvPr>
        </p:nvSpPr>
        <p:spPr>
          <a:xfrm>
            <a:off x="-34783" y="-46387"/>
            <a:ext cx="4606783" cy="6964015"/>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Tree>
    <p:extLst>
      <p:ext uri="{BB962C8B-B14F-4D97-AF65-F5344CB8AC3E}">
        <p14:creationId xmlns:p14="http://schemas.microsoft.com/office/powerpoint/2010/main" val="957853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2C63FBED-B277-9BE3-789D-5C070226C6BE}"/>
              </a:ext>
            </a:extLst>
          </p:cNvPr>
          <p:cNvSpPr txBox="1">
            <a:spLocks noGrp="1"/>
          </p:cNvSpPr>
          <p:nvPr>
            <p:ph type="sldNum" sz="quarter" idx="8"/>
          </p:nvPr>
        </p:nvSpPr>
        <p:spPr/>
        <p:txBody>
          <a:bodyPr/>
          <a:lstStyle>
            <a:lvl1pPr>
              <a:defRPr/>
            </a:lvl1pPr>
          </a:lstStyle>
          <a:p>
            <a:pPr lvl="0"/>
            <a:fld id="{358A12F0-B8C3-4947-B763-F7CAF7BA6784}" type="slidenum">
              <a:t>‹#›</a:t>
            </a:fld>
            <a:endParaRPr lang="en-GB"/>
          </a:p>
        </p:txBody>
      </p:sp>
      <p:cxnSp>
        <p:nvCxnSpPr>
          <p:cNvPr id="3" name="Straight Connector 7">
            <a:extLst>
              <a:ext uri="{FF2B5EF4-FFF2-40B4-BE49-F238E27FC236}">
                <a16:creationId xmlns:a16="http://schemas.microsoft.com/office/drawing/2014/main" id="{E4D29267-422C-6CF8-F116-A022F316FC4C}"/>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F3BACD11-1F71-7D16-5EA5-82796343A3DE}"/>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92F72DD9-5197-3A87-2DB4-88273AD60929}"/>
              </a:ext>
            </a:extLst>
          </p:cNvPr>
          <p:cNvSpPr txBox="1">
            <a:spLocks noGrp="1"/>
          </p:cNvSpPr>
          <p:nvPr>
            <p:ph type="pic" idx="4294967295"/>
          </p:nvPr>
        </p:nvSpPr>
        <p:spPr>
          <a:xfrm>
            <a:off x="728045" y="2284664"/>
            <a:ext cx="2356244" cy="2090739"/>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AC882FDB-1188-AE34-05BF-A3DAC6D103BE}"/>
              </a:ext>
            </a:extLst>
          </p:cNvPr>
          <p:cNvSpPr txBox="1">
            <a:spLocks noGrp="1"/>
          </p:cNvSpPr>
          <p:nvPr>
            <p:ph type="pic" idx="4294967295"/>
          </p:nvPr>
        </p:nvSpPr>
        <p:spPr>
          <a:xfrm>
            <a:off x="5926089" y="2284664"/>
            <a:ext cx="2356244" cy="2090739"/>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3ECBAB25-5C94-EAF0-6DAD-50AEF013622A}"/>
              </a:ext>
            </a:extLst>
          </p:cNvPr>
          <p:cNvSpPr txBox="1">
            <a:spLocks noGrp="1"/>
          </p:cNvSpPr>
          <p:nvPr>
            <p:ph type="pic" idx="4294967295"/>
          </p:nvPr>
        </p:nvSpPr>
        <p:spPr>
          <a:xfrm>
            <a:off x="3327062" y="2284664"/>
            <a:ext cx="2356244" cy="2090739"/>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D82D2FF3-8C33-6C0E-E9D8-0BFDE331ACAE}"/>
              </a:ext>
            </a:extLst>
          </p:cNvPr>
          <p:cNvSpPr txBox="1">
            <a:spLocks noGrp="1"/>
          </p:cNvSpPr>
          <p:nvPr>
            <p:ph type="body" idx="4294967295"/>
          </p:nvPr>
        </p:nvSpPr>
        <p:spPr>
          <a:xfrm>
            <a:off x="905082" y="4038685"/>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6E44D762-A839-B943-8FC4-EC854DFA6FD8}"/>
              </a:ext>
            </a:extLst>
          </p:cNvPr>
          <p:cNvSpPr txBox="1">
            <a:spLocks noGrp="1"/>
          </p:cNvSpPr>
          <p:nvPr>
            <p:ph type="body" idx="4294967295"/>
          </p:nvPr>
        </p:nvSpPr>
        <p:spPr>
          <a:xfrm>
            <a:off x="3504099" y="4041940"/>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10" name="Text Placeholder 12">
            <a:extLst>
              <a:ext uri="{FF2B5EF4-FFF2-40B4-BE49-F238E27FC236}">
                <a16:creationId xmlns:a16="http://schemas.microsoft.com/office/drawing/2014/main" id="{3E92EF72-19E2-6A5B-2FC7-251955698DF5}"/>
              </a:ext>
            </a:extLst>
          </p:cNvPr>
          <p:cNvSpPr txBox="1">
            <a:spLocks noGrp="1"/>
          </p:cNvSpPr>
          <p:nvPr>
            <p:ph type="body" idx="4294967295"/>
          </p:nvPr>
        </p:nvSpPr>
        <p:spPr>
          <a:xfrm>
            <a:off x="6103126" y="4037441"/>
            <a:ext cx="2002170" cy="1524231"/>
          </a:xfrm>
          <a:solidFill>
            <a:srgbClr val="FFFFFF"/>
          </a:solidFill>
        </p:spPr>
        <p:txBody>
          <a:bodyPr tIns="90004" anchorCtr="1"/>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3253492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6F3E2993-97A6-2DB0-8667-80FE503D5E49}"/>
              </a:ext>
            </a:extLst>
          </p:cNvPr>
          <p:cNvSpPr txBox="1">
            <a:spLocks noGrp="1"/>
          </p:cNvSpPr>
          <p:nvPr>
            <p:ph type="sldNum" sz="quarter" idx="8"/>
          </p:nvPr>
        </p:nvSpPr>
        <p:spPr/>
        <p:txBody>
          <a:bodyPr/>
          <a:lstStyle>
            <a:lvl1pPr>
              <a:defRPr/>
            </a:lvl1pPr>
          </a:lstStyle>
          <a:p>
            <a:pPr lvl="0"/>
            <a:fld id="{73205AD6-EEB2-467F-93FD-58AD84EA95B1}" type="slidenum">
              <a:t>‹#›</a:t>
            </a:fld>
            <a:endParaRPr lang="en-GB"/>
          </a:p>
        </p:txBody>
      </p:sp>
      <p:cxnSp>
        <p:nvCxnSpPr>
          <p:cNvPr id="3" name="Straight Connector 7">
            <a:extLst>
              <a:ext uri="{FF2B5EF4-FFF2-40B4-BE49-F238E27FC236}">
                <a16:creationId xmlns:a16="http://schemas.microsoft.com/office/drawing/2014/main" id="{6371D758-EF42-A2F0-C212-DC85CC7E86E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6DDD616D-A2EA-B377-DDD7-400BDF63CBC8}"/>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E9F1E6D0-A836-BF5C-9C9A-3F7262A76CFC}"/>
              </a:ext>
            </a:extLst>
          </p:cNvPr>
          <p:cNvSpPr txBox="1">
            <a:spLocks noGrp="1"/>
          </p:cNvSpPr>
          <p:nvPr>
            <p:ph type="pic" idx="4294967295"/>
          </p:nvPr>
        </p:nvSpPr>
        <p:spPr>
          <a:xfrm>
            <a:off x="2785399" y="2159959"/>
            <a:ext cx="1846191" cy="1638156"/>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688191B3-9478-E604-A3EB-BCFB162DCFBA}"/>
              </a:ext>
            </a:extLst>
          </p:cNvPr>
          <p:cNvSpPr txBox="1">
            <a:spLocks noGrp="1"/>
          </p:cNvSpPr>
          <p:nvPr>
            <p:ph type="pic" idx="4294967295"/>
          </p:nvPr>
        </p:nvSpPr>
        <p:spPr>
          <a:xfrm>
            <a:off x="2785399" y="3968880"/>
            <a:ext cx="1846191" cy="1638156"/>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673D5973-9341-6A37-2CF8-B82004491FF4}"/>
              </a:ext>
            </a:extLst>
          </p:cNvPr>
          <p:cNvSpPr txBox="1">
            <a:spLocks noGrp="1"/>
          </p:cNvSpPr>
          <p:nvPr>
            <p:ph type="pic" idx="4294967295"/>
          </p:nvPr>
        </p:nvSpPr>
        <p:spPr>
          <a:xfrm>
            <a:off x="4743413" y="2159959"/>
            <a:ext cx="1846191" cy="1638156"/>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726F4CBC-649A-4414-4679-D4DC5DA822CB}"/>
              </a:ext>
            </a:extLst>
          </p:cNvPr>
          <p:cNvSpPr txBox="1">
            <a:spLocks noGrp="1"/>
          </p:cNvSpPr>
          <p:nvPr>
            <p:ph type="body" idx="4294967295"/>
          </p:nvPr>
        </p:nvSpPr>
        <p:spPr>
          <a:xfrm>
            <a:off x="6701418" y="3968880"/>
            <a:ext cx="1890000" cy="1638156"/>
          </a:xfrm>
        </p:spPr>
        <p:txBody>
          <a:bodyPr tIns="90004"/>
          <a:lstStyle>
            <a:lvl1pPr marL="0" indent="0">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31145758-B03D-FCF4-96A6-25AF68F10757}"/>
              </a:ext>
            </a:extLst>
          </p:cNvPr>
          <p:cNvSpPr txBox="1">
            <a:spLocks noGrp="1"/>
          </p:cNvSpPr>
          <p:nvPr>
            <p:ph type="body" idx="4294967295"/>
          </p:nvPr>
        </p:nvSpPr>
        <p:spPr>
          <a:xfrm>
            <a:off x="775210" y="2159959"/>
            <a:ext cx="1890000" cy="1638156"/>
          </a:xfrm>
        </p:spPr>
        <p:txBody>
          <a:bodyPr tIns="90004"/>
          <a:lstStyle>
            <a:lvl1pPr marL="0" indent="0" algn="r">
              <a:buNone/>
              <a:defRPr sz="1500"/>
            </a:lvl1pPr>
          </a:lstStyle>
          <a:p>
            <a:pPr lvl="0"/>
            <a:r>
              <a:rPr lang="en-US"/>
              <a:t>Edit Master text styles</a:t>
            </a:r>
          </a:p>
        </p:txBody>
      </p:sp>
      <p:sp>
        <p:nvSpPr>
          <p:cNvPr id="10" name="Picture Placeholder 2">
            <a:extLst>
              <a:ext uri="{FF2B5EF4-FFF2-40B4-BE49-F238E27FC236}">
                <a16:creationId xmlns:a16="http://schemas.microsoft.com/office/drawing/2014/main" id="{D71B7ED0-DDB8-2449-CBCA-B00631010B1F}"/>
              </a:ext>
            </a:extLst>
          </p:cNvPr>
          <p:cNvSpPr txBox="1">
            <a:spLocks noGrp="1"/>
          </p:cNvSpPr>
          <p:nvPr>
            <p:ph type="pic" idx="4294967295"/>
          </p:nvPr>
        </p:nvSpPr>
        <p:spPr>
          <a:xfrm>
            <a:off x="4743413" y="3968880"/>
            <a:ext cx="1846191" cy="1638156"/>
          </a:xfrm>
          <a:solidFill>
            <a:srgbClr val="D3E8F9"/>
          </a:solidFill>
        </p:spPr>
        <p:txBody>
          <a:bodyPr/>
          <a:lstStyle>
            <a:lvl1pPr>
              <a:defRPr/>
            </a:lvl1pPr>
          </a:lstStyle>
          <a:p>
            <a:pPr lvl="0"/>
            <a:r>
              <a:rPr lang="en-US"/>
              <a:t>Click icon to add picture</a:t>
            </a:r>
            <a:endParaRPr lang="en-GB"/>
          </a:p>
        </p:txBody>
      </p:sp>
      <p:sp>
        <p:nvSpPr>
          <p:cNvPr id="11" name="Text Placeholder 12">
            <a:extLst>
              <a:ext uri="{FF2B5EF4-FFF2-40B4-BE49-F238E27FC236}">
                <a16:creationId xmlns:a16="http://schemas.microsoft.com/office/drawing/2014/main" id="{B1E4EA4F-197B-07BA-5B37-692317230344}"/>
              </a:ext>
            </a:extLst>
          </p:cNvPr>
          <p:cNvSpPr txBox="1">
            <a:spLocks noGrp="1"/>
          </p:cNvSpPr>
          <p:nvPr>
            <p:ph type="body" idx="4294967295"/>
          </p:nvPr>
        </p:nvSpPr>
        <p:spPr>
          <a:xfrm>
            <a:off x="775210" y="3968880"/>
            <a:ext cx="1890000" cy="1638156"/>
          </a:xfrm>
        </p:spPr>
        <p:txBody>
          <a:bodyPr tIns="90004"/>
          <a:lstStyle>
            <a:lvl1pPr marL="0" indent="0" algn="r">
              <a:buNone/>
              <a:defRPr sz="1500"/>
            </a:lvl1pPr>
          </a:lstStyle>
          <a:p>
            <a:pPr lvl="0"/>
            <a:r>
              <a:rPr lang="en-US"/>
              <a:t>Edit Master text styles</a:t>
            </a:r>
          </a:p>
        </p:txBody>
      </p:sp>
      <p:sp>
        <p:nvSpPr>
          <p:cNvPr id="12" name="Text Placeholder 12">
            <a:extLst>
              <a:ext uri="{FF2B5EF4-FFF2-40B4-BE49-F238E27FC236}">
                <a16:creationId xmlns:a16="http://schemas.microsoft.com/office/drawing/2014/main" id="{98D67598-5594-713F-E4E1-8143AB6B1232}"/>
              </a:ext>
            </a:extLst>
          </p:cNvPr>
          <p:cNvSpPr txBox="1">
            <a:spLocks noGrp="1"/>
          </p:cNvSpPr>
          <p:nvPr>
            <p:ph type="body" idx="4294967295"/>
          </p:nvPr>
        </p:nvSpPr>
        <p:spPr>
          <a:xfrm>
            <a:off x="6724744" y="2159959"/>
            <a:ext cx="1890000" cy="1638156"/>
          </a:xfrm>
        </p:spPr>
        <p:txBody>
          <a:bodyPr tIns="90004"/>
          <a:lstStyle>
            <a:lvl1pPr marL="0" indent="0">
              <a:buNone/>
              <a:defRPr sz="1500"/>
            </a:lvl1pPr>
          </a:lstStyle>
          <a:p>
            <a:pPr lvl="0"/>
            <a:r>
              <a:rPr lang="en-US"/>
              <a:t>Edit Master text styles</a:t>
            </a:r>
          </a:p>
        </p:txBody>
      </p:sp>
    </p:spTree>
    <p:extLst>
      <p:ext uri="{BB962C8B-B14F-4D97-AF65-F5344CB8AC3E}">
        <p14:creationId xmlns:p14="http://schemas.microsoft.com/office/powerpoint/2010/main" val="30729943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40C5F3E-4B89-A0E0-A26A-414B03926E33}"/>
              </a:ext>
            </a:extLst>
          </p:cNvPr>
          <p:cNvSpPr txBox="1">
            <a:spLocks noGrp="1"/>
          </p:cNvSpPr>
          <p:nvPr>
            <p:ph type="pic" idx="4294967295"/>
          </p:nvPr>
        </p:nvSpPr>
        <p:spPr>
          <a:xfrm>
            <a:off x="0" y="0"/>
            <a:ext cx="9144000" cy="3429000"/>
          </a:xfrm>
          <a:solidFill>
            <a:srgbClr val="D3E8F9"/>
          </a:solidFill>
        </p:spPr>
        <p:txBody>
          <a:bodyPr/>
          <a:lstStyle>
            <a:lvl1pPr>
              <a:defRPr/>
            </a:lvl1pPr>
          </a:lstStyle>
          <a:p>
            <a:pPr lvl="0"/>
            <a:r>
              <a:rPr lang="en-US"/>
              <a:t>Click icon to add picture</a:t>
            </a:r>
            <a:endParaRPr lang="en-GB"/>
          </a:p>
        </p:txBody>
      </p:sp>
      <p:sp>
        <p:nvSpPr>
          <p:cNvPr id="3" name="Title 1">
            <a:extLst>
              <a:ext uri="{FF2B5EF4-FFF2-40B4-BE49-F238E27FC236}">
                <a16:creationId xmlns:a16="http://schemas.microsoft.com/office/drawing/2014/main" id="{F1E7611B-6ECD-D252-E981-24C37243EB7F}"/>
              </a:ext>
            </a:extLst>
          </p:cNvPr>
          <p:cNvSpPr txBox="1">
            <a:spLocks noGrp="1"/>
          </p:cNvSpPr>
          <p:nvPr>
            <p:ph type="title"/>
          </p:nvPr>
        </p:nvSpPr>
        <p:spPr>
          <a:xfrm>
            <a:off x="628650" y="2646648"/>
            <a:ext cx="7886700" cy="782360"/>
          </a:xfrm>
          <a:solidFill>
            <a:srgbClr val="FFFFFF"/>
          </a:solidFill>
        </p:spPr>
        <p:txBody>
          <a:bodyPr/>
          <a:lstStyle>
            <a:lvl1pPr>
              <a:defRPr/>
            </a:lvl1pPr>
          </a:lstStyle>
          <a:p>
            <a:pPr lvl="0"/>
            <a:r>
              <a:rPr lang="en-US"/>
              <a:t>Click to edit Master title style</a:t>
            </a:r>
            <a:endParaRPr lang="en-GB"/>
          </a:p>
        </p:txBody>
      </p:sp>
      <p:sp>
        <p:nvSpPr>
          <p:cNvPr id="4" name="Slide Number Placeholder 2">
            <a:extLst>
              <a:ext uri="{FF2B5EF4-FFF2-40B4-BE49-F238E27FC236}">
                <a16:creationId xmlns:a16="http://schemas.microsoft.com/office/drawing/2014/main" id="{79F39C7B-52A5-7DAB-F5E1-7FE18EBAC3DF}"/>
              </a:ext>
            </a:extLst>
          </p:cNvPr>
          <p:cNvSpPr txBox="1">
            <a:spLocks noGrp="1"/>
          </p:cNvSpPr>
          <p:nvPr>
            <p:ph type="sldNum" sz="quarter" idx="8"/>
          </p:nvPr>
        </p:nvSpPr>
        <p:spPr/>
        <p:txBody>
          <a:bodyPr/>
          <a:lstStyle>
            <a:lvl1pPr>
              <a:defRPr/>
            </a:lvl1pPr>
          </a:lstStyle>
          <a:p>
            <a:pPr lvl="0"/>
            <a:fld id="{33ABA8CE-10A9-4355-A00E-EE126D33CFE0}" type="slidenum">
              <a:t>‹#›</a:t>
            </a:fld>
            <a:endParaRPr lang="en-GB"/>
          </a:p>
        </p:txBody>
      </p:sp>
      <p:sp>
        <p:nvSpPr>
          <p:cNvPr id="5" name="Text Placeholder 5">
            <a:extLst>
              <a:ext uri="{FF2B5EF4-FFF2-40B4-BE49-F238E27FC236}">
                <a16:creationId xmlns:a16="http://schemas.microsoft.com/office/drawing/2014/main" id="{F8E7A28B-DF24-445A-F3E9-D9B82F77C3BE}"/>
              </a:ext>
            </a:extLst>
          </p:cNvPr>
          <p:cNvSpPr txBox="1">
            <a:spLocks noGrp="1"/>
          </p:cNvSpPr>
          <p:nvPr>
            <p:ph type="body" idx="4294967295"/>
          </p:nvPr>
        </p:nvSpPr>
        <p:spPr>
          <a:xfrm>
            <a:off x="628650" y="3630616"/>
            <a:ext cx="7886700" cy="203517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49836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59D9E-BC1E-1B6C-9BC8-6E37A2802468}"/>
              </a:ext>
            </a:extLst>
          </p:cNvPr>
          <p:cNvSpPr txBox="1">
            <a:spLocks noGrp="1"/>
          </p:cNvSpPr>
          <p:nvPr>
            <p:ph type="title"/>
          </p:nvPr>
        </p:nvSpPr>
        <p:spPr>
          <a:xfrm>
            <a:off x="623885" y="1709735"/>
            <a:ext cx="7886700" cy="2852735"/>
          </a:xfrm>
        </p:spPr>
        <p:txBody>
          <a:bodyPr anchor="b"/>
          <a:lstStyle>
            <a:lvl1pPr>
              <a:defRPr sz="4500"/>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0D0E9C4E-B916-274C-2C1A-5D2EA585AA0A}"/>
              </a:ext>
            </a:extLst>
          </p:cNvPr>
          <p:cNvSpPr txBox="1">
            <a:spLocks noGrp="1"/>
          </p:cNvSpPr>
          <p:nvPr>
            <p:ph type="body" idx="1"/>
          </p:nvPr>
        </p:nvSpPr>
        <p:spPr>
          <a:xfrm>
            <a:off x="623885" y="4589465"/>
            <a:ext cx="7886700" cy="1500182"/>
          </a:xfrm>
        </p:spPr>
        <p:txBody>
          <a:bodyPr/>
          <a:lstStyle>
            <a:lvl1pPr marL="0" indent="0">
              <a:buNone/>
              <a:defRPr sz="18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FD570FFD-9925-735F-0D58-8044DCB57072}"/>
              </a:ext>
            </a:extLst>
          </p:cNvPr>
          <p:cNvSpPr txBox="1">
            <a:spLocks noGrp="1"/>
          </p:cNvSpPr>
          <p:nvPr>
            <p:ph type="dt" sz="half" idx="7"/>
          </p:nvPr>
        </p:nvSpPr>
        <p:spPr/>
        <p:txBody>
          <a:bodyPr/>
          <a:lstStyle>
            <a:lvl1pPr>
              <a:defRPr/>
            </a:lvl1pPr>
          </a:lstStyle>
          <a:p>
            <a:pPr lvl="0"/>
            <a:fld id="{739BFD50-E11B-48D2-8408-6A1184E45FCD}" type="datetime1">
              <a:rPr lang="fr-FR"/>
              <a:pPr lvl="0"/>
              <a:t>02/05/2025</a:t>
            </a:fld>
            <a:endParaRPr lang="fr-FR"/>
          </a:p>
        </p:txBody>
      </p:sp>
      <p:sp>
        <p:nvSpPr>
          <p:cNvPr id="5" name="Footer Placeholder 4">
            <a:extLst>
              <a:ext uri="{FF2B5EF4-FFF2-40B4-BE49-F238E27FC236}">
                <a16:creationId xmlns:a16="http://schemas.microsoft.com/office/drawing/2014/main" id="{DC4718EB-8492-3EAA-0286-4FD3145C34F9}"/>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95B56F50-8317-BDD0-D75A-8763DD5920BC}"/>
              </a:ext>
            </a:extLst>
          </p:cNvPr>
          <p:cNvSpPr txBox="1">
            <a:spLocks noGrp="1"/>
          </p:cNvSpPr>
          <p:nvPr>
            <p:ph type="sldNum" sz="quarter" idx="8"/>
          </p:nvPr>
        </p:nvSpPr>
        <p:spPr/>
        <p:txBody>
          <a:bodyPr/>
          <a:lstStyle>
            <a:lvl1pPr>
              <a:defRPr/>
            </a:lvl1pPr>
          </a:lstStyle>
          <a:p>
            <a:pPr lvl="0"/>
            <a:fld id="{C37C8E40-F834-4470-A64B-165FB3D4A15B}" type="slidenum">
              <a:t>‹#›</a:t>
            </a:fld>
            <a:endParaRPr lang="fr-FR"/>
          </a:p>
        </p:txBody>
      </p:sp>
    </p:spTree>
    <p:extLst>
      <p:ext uri="{BB962C8B-B14F-4D97-AF65-F5344CB8AC3E}">
        <p14:creationId xmlns:p14="http://schemas.microsoft.com/office/powerpoint/2010/main" val="335531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3DB154AE-C72E-1828-3ED2-8BA98601B5F1}"/>
              </a:ext>
            </a:extLst>
          </p:cNvPr>
          <p:cNvSpPr txBox="1">
            <a:spLocks noGrp="1"/>
          </p:cNvSpPr>
          <p:nvPr>
            <p:ph type="sldNum" sz="quarter" idx="8"/>
          </p:nvPr>
        </p:nvSpPr>
        <p:spPr/>
        <p:txBody>
          <a:bodyPr/>
          <a:lstStyle>
            <a:lvl1pPr>
              <a:defRPr/>
            </a:lvl1pPr>
          </a:lstStyle>
          <a:p>
            <a:pPr lvl="0"/>
            <a:fld id="{FD52662E-01D7-46AA-9FAE-66ED3371C28D}" type="slidenum">
              <a:t>‹#›</a:t>
            </a:fld>
            <a:endParaRPr lang="en-GB"/>
          </a:p>
        </p:txBody>
      </p:sp>
    </p:spTree>
    <p:extLst>
      <p:ext uri="{BB962C8B-B14F-4D97-AF65-F5344CB8AC3E}">
        <p14:creationId xmlns:p14="http://schemas.microsoft.com/office/powerpoint/2010/main" val="6715066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ture Collage">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ACCD85CB-274B-599B-2B26-57EBD572FAB5}"/>
              </a:ext>
            </a:extLst>
          </p:cNvPr>
          <p:cNvSpPr txBox="1">
            <a:spLocks noGrp="1"/>
          </p:cNvSpPr>
          <p:nvPr>
            <p:ph type="pic" idx="4294967295"/>
          </p:nvPr>
        </p:nvSpPr>
        <p:spPr>
          <a:xfrm>
            <a:off x="7108966" y="1913418"/>
            <a:ext cx="1406383" cy="243430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3" name="Picture Placeholder 5">
            <a:extLst>
              <a:ext uri="{FF2B5EF4-FFF2-40B4-BE49-F238E27FC236}">
                <a16:creationId xmlns:a16="http://schemas.microsoft.com/office/drawing/2014/main" id="{599463B2-0464-32CF-04D3-AE07F5F2E74C}"/>
              </a:ext>
            </a:extLst>
          </p:cNvPr>
          <p:cNvSpPr txBox="1">
            <a:spLocks noGrp="1"/>
          </p:cNvSpPr>
          <p:nvPr>
            <p:ph type="pic" idx="4294967295"/>
          </p:nvPr>
        </p:nvSpPr>
        <p:spPr>
          <a:xfrm>
            <a:off x="5288551" y="2898474"/>
            <a:ext cx="1730465" cy="23072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4" name="Picture Placeholder 5">
            <a:extLst>
              <a:ext uri="{FF2B5EF4-FFF2-40B4-BE49-F238E27FC236}">
                <a16:creationId xmlns:a16="http://schemas.microsoft.com/office/drawing/2014/main" id="{9DB634BD-325A-E863-EAE7-C301CA466588}"/>
              </a:ext>
            </a:extLst>
          </p:cNvPr>
          <p:cNvSpPr txBox="1">
            <a:spLocks noGrp="1"/>
          </p:cNvSpPr>
          <p:nvPr>
            <p:ph type="pic" idx="4294967295"/>
          </p:nvPr>
        </p:nvSpPr>
        <p:spPr>
          <a:xfrm>
            <a:off x="3061484" y="1913418"/>
            <a:ext cx="2389135"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5" name="Slide Number Placeholder 2">
            <a:extLst>
              <a:ext uri="{FF2B5EF4-FFF2-40B4-BE49-F238E27FC236}">
                <a16:creationId xmlns:a16="http://schemas.microsoft.com/office/drawing/2014/main" id="{AABE8841-D7B2-45E1-B5E7-D70484A21AB6}"/>
              </a:ext>
            </a:extLst>
          </p:cNvPr>
          <p:cNvSpPr txBox="1">
            <a:spLocks noGrp="1"/>
          </p:cNvSpPr>
          <p:nvPr>
            <p:ph type="sldNum" sz="quarter" idx="8"/>
          </p:nvPr>
        </p:nvSpPr>
        <p:spPr/>
        <p:txBody>
          <a:bodyPr/>
          <a:lstStyle>
            <a:lvl1pPr>
              <a:defRPr/>
            </a:lvl1pPr>
          </a:lstStyle>
          <a:p>
            <a:pPr lvl="0"/>
            <a:fld id="{6647132A-B202-4947-824F-499846621B39}" type="slidenum">
              <a:t>‹#›</a:t>
            </a:fld>
            <a:endParaRPr lang="en-GB"/>
          </a:p>
        </p:txBody>
      </p:sp>
      <p:cxnSp>
        <p:nvCxnSpPr>
          <p:cNvPr id="6" name="Straight Connector 3">
            <a:extLst>
              <a:ext uri="{FF2B5EF4-FFF2-40B4-BE49-F238E27FC236}">
                <a16:creationId xmlns:a16="http://schemas.microsoft.com/office/drawing/2014/main" id="{392AA5C5-833A-55E1-168B-0666D6E7A8F2}"/>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Picture Placeholder 5">
            <a:extLst>
              <a:ext uri="{FF2B5EF4-FFF2-40B4-BE49-F238E27FC236}">
                <a16:creationId xmlns:a16="http://schemas.microsoft.com/office/drawing/2014/main" id="{033988A4-0BCB-9448-88D9-E5F56E8B5CE9}"/>
              </a:ext>
            </a:extLst>
          </p:cNvPr>
          <p:cNvSpPr txBox="1">
            <a:spLocks noGrp="1"/>
          </p:cNvSpPr>
          <p:nvPr>
            <p:ph type="pic" idx="4294967295"/>
          </p:nvPr>
        </p:nvSpPr>
        <p:spPr>
          <a:xfrm>
            <a:off x="703658" y="1748076"/>
            <a:ext cx="1982391" cy="1868484"/>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8" name="Picture Placeholder 5">
            <a:extLst>
              <a:ext uri="{FF2B5EF4-FFF2-40B4-BE49-F238E27FC236}">
                <a16:creationId xmlns:a16="http://schemas.microsoft.com/office/drawing/2014/main" id="{573F4D0E-D320-CB51-88C8-681F2E66EC8E}"/>
              </a:ext>
            </a:extLst>
          </p:cNvPr>
          <p:cNvSpPr txBox="1">
            <a:spLocks noGrp="1"/>
          </p:cNvSpPr>
          <p:nvPr>
            <p:ph type="pic" idx="4294967295"/>
          </p:nvPr>
        </p:nvSpPr>
        <p:spPr>
          <a:xfrm>
            <a:off x="2130186" y="2860828"/>
            <a:ext cx="1215319"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9" name="Picture Placeholder 11">
            <a:extLst>
              <a:ext uri="{FF2B5EF4-FFF2-40B4-BE49-F238E27FC236}">
                <a16:creationId xmlns:a16="http://schemas.microsoft.com/office/drawing/2014/main" id="{0B14263C-710C-CE3F-64E1-35AAC7895E5E}"/>
              </a:ext>
            </a:extLst>
          </p:cNvPr>
          <p:cNvSpPr txBox="1">
            <a:spLocks noGrp="1"/>
          </p:cNvSpPr>
          <p:nvPr>
            <p:ph type="pic" idx="4294967295"/>
          </p:nvPr>
        </p:nvSpPr>
        <p:spPr>
          <a:xfrm>
            <a:off x="3689320" y="3790928"/>
            <a:ext cx="1490664" cy="1987548"/>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0" name="Picture Placeholder 11">
            <a:extLst>
              <a:ext uri="{FF2B5EF4-FFF2-40B4-BE49-F238E27FC236}">
                <a16:creationId xmlns:a16="http://schemas.microsoft.com/office/drawing/2014/main" id="{674D1631-BB60-C9C1-03D9-EE86DAB5CB80}"/>
              </a:ext>
            </a:extLst>
          </p:cNvPr>
          <p:cNvSpPr txBox="1">
            <a:spLocks noGrp="1"/>
          </p:cNvSpPr>
          <p:nvPr>
            <p:ph type="pic" idx="4294967295"/>
          </p:nvPr>
        </p:nvSpPr>
        <p:spPr>
          <a:xfrm>
            <a:off x="703658" y="3908959"/>
            <a:ext cx="1313617" cy="17514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1" name="Title Placeholder 1">
            <a:extLst>
              <a:ext uri="{FF2B5EF4-FFF2-40B4-BE49-F238E27FC236}">
                <a16:creationId xmlns:a16="http://schemas.microsoft.com/office/drawing/2014/main" id="{A1F7D5AA-F49D-125F-F1C7-915283E78BA5}"/>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320515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4BCB8-2A52-F413-74A4-AE039C31AA90}"/>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en-US"/>
              <a:t>Click to edit Master title style</a:t>
            </a:r>
            <a:endParaRPr lang="fr-BE"/>
          </a:p>
        </p:txBody>
      </p:sp>
      <p:sp>
        <p:nvSpPr>
          <p:cNvPr id="3" name="Subtitle 2">
            <a:extLst>
              <a:ext uri="{FF2B5EF4-FFF2-40B4-BE49-F238E27FC236}">
                <a16:creationId xmlns:a16="http://schemas.microsoft.com/office/drawing/2014/main" id="{693D4062-7DF6-1316-A0F3-7132FA10F6BA}"/>
              </a:ext>
            </a:extLst>
          </p:cNvPr>
          <p:cNvSpPr txBox="1">
            <a:spLocks noGrp="1"/>
          </p:cNvSpPr>
          <p:nvPr>
            <p:ph type="subTitle" idx="1"/>
          </p:nvPr>
        </p:nvSpPr>
        <p:spPr>
          <a:xfrm>
            <a:off x="1143000" y="3602041"/>
            <a:ext cx="6858000" cy="1655758"/>
          </a:xfrm>
        </p:spPr>
        <p:txBody>
          <a:bodyPr anchorCtr="1"/>
          <a:lstStyle>
            <a:lvl1pPr marL="0" indent="0" algn="ctr">
              <a:buNone/>
              <a:defRPr sz="1800"/>
            </a:lvl1pPr>
          </a:lstStyle>
          <a:p>
            <a:pPr lvl="0"/>
            <a:r>
              <a:rPr lang="en-US"/>
              <a:t>Click to edit Master subtitle style</a:t>
            </a:r>
            <a:endParaRPr lang="fr-BE"/>
          </a:p>
        </p:txBody>
      </p:sp>
      <p:sp>
        <p:nvSpPr>
          <p:cNvPr id="4" name="Date Placeholder 3">
            <a:extLst>
              <a:ext uri="{FF2B5EF4-FFF2-40B4-BE49-F238E27FC236}">
                <a16:creationId xmlns:a16="http://schemas.microsoft.com/office/drawing/2014/main" id="{057F1454-846B-BBE9-604A-95791FF8E7FE}"/>
              </a:ext>
            </a:extLst>
          </p:cNvPr>
          <p:cNvSpPr txBox="1">
            <a:spLocks noGrp="1"/>
          </p:cNvSpPr>
          <p:nvPr>
            <p:ph type="dt" sz="half" idx="7"/>
          </p:nvPr>
        </p:nvSpPr>
        <p:spPr/>
        <p:txBody>
          <a:bodyPr/>
          <a:lstStyle>
            <a:lvl1pPr>
              <a:defRPr/>
            </a:lvl1pPr>
          </a:lstStyle>
          <a:p>
            <a:pPr lvl="0"/>
            <a:fld id="{96C31DB6-9A67-4A08-BA99-C836D7687A5E}" type="datetime1">
              <a:rPr lang="fr-FR"/>
              <a:pPr lvl="0"/>
              <a:t>02/05/2025</a:t>
            </a:fld>
            <a:endParaRPr lang="fr-FR"/>
          </a:p>
        </p:txBody>
      </p:sp>
      <p:sp>
        <p:nvSpPr>
          <p:cNvPr id="5" name="Footer Placeholder 4">
            <a:extLst>
              <a:ext uri="{FF2B5EF4-FFF2-40B4-BE49-F238E27FC236}">
                <a16:creationId xmlns:a16="http://schemas.microsoft.com/office/drawing/2014/main" id="{CF1B6CBA-0B12-078C-CD91-3940A5EDFD52}"/>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6DCC8394-F0C2-4B44-EF9F-0A80B0C8405E}"/>
              </a:ext>
            </a:extLst>
          </p:cNvPr>
          <p:cNvSpPr txBox="1">
            <a:spLocks noGrp="1"/>
          </p:cNvSpPr>
          <p:nvPr>
            <p:ph type="sldNum" sz="quarter" idx="8"/>
          </p:nvPr>
        </p:nvSpPr>
        <p:spPr/>
        <p:txBody>
          <a:bodyPr/>
          <a:lstStyle>
            <a:lvl1pPr>
              <a:defRPr/>
            </a:lvl1pPr>
          </a:lstStyle>
          <a:p>
            <a:pPr lvl="0"/>
            <a:fld id="{9DAB3E91-B56D-496F-9817-E1CB1D71A442}" type="slidenum">
              <a:t>‹#›</a:t>
            </a:fld>
            <a:endParaRPr lang="fr-FR"/>
          </a:p>
        </p:txBody>
      </p:sp>
    </p:spTree>
    <p:extLst>
      <p:ext uri="{BB962C8B-B14F-4D97-AF65-F5344CB8AC3E}">
        <p14:creationId xmlns:p14="http://schemas.microsoft.com/office/powerpoint/2010/main" val="590289996"/>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AE5E5-83A5-643E-096C-0BF6073E690E}"/>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91A444CF-4DAE-8200-D24C-F823792FC22B}"/>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F072DC6D-61B3-27A8-B32F-1A9783A8D0DB}"/>
              </a:ext>
            </a:extLst>
          </p:cNvPr>
          <p:cNvSpPr txBox="1">
            <a:spLocks noGrp="1"/>
          </p:cNvSpPr>
          <p:nvPr>
            <p:ph type="dt" sz="half" idx="7"/>
          </p:nvPr>
        </p:nvSpPr>
        <p:spPr/>
        <p:txBody>
          <a:bodyPr/>
          <a:lstStyle>
            <a:lvl1pPr>
              <a:defRPr/>
            </a:lvl1pPr>
          </a:lstStyle>
          <a:p>
            <a:pPr lvl="0"/>
            <a:fld id="{3013DA74-0C81-4BCB-B7A3-ED3C3AD09E3B}" type="datetime1">
              <a:rPr lang="fr-FR"/>
              <a:pPr lvl="0"/>
              <a:t>02/05/2025</a:t>
            </a:fld>
            <a:endParaRPr lang="fr-FR"/>
          </a:p>
        </p:txBody>
      </p:sp>
      <p:sp>
        <p:nvSpPr>
          <p:cNvPr id="5" name="Footer Placeholder 4">
            <a:extLst>
              <a:ext uri="{FF2B5EF4-FFF2-40B4-BE49-F238E27FC236}">
                <a16:creationId xmlns:a16="http://schemas.microsoft.com/office/drawing/2014/main" id="{D693B7F7-624E-B73F-8E23-7C6E10714ACC}"/>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C9B80FA7-2BFE-4A3D-CB45-05E679991D63}"/>
              </a:ext>
            </a:extLst>
          </p:cNvPr>
          <p:cNvSpPr txBox="1">
            <a:spLocks noGrp="1"/>
          </p:cNvSpPr>
          <p:nvPr>
            <p:ph type="sldNum" sz="quarter" idx="8"/>
          </p:nvPr>
        </p:nvSpPr>
        <p:spPr/>
        <p:txBody>
          <a:bodyPr/>
          <a:lstStyle>
            <a:lvl1pPr>
              <a:defRPr/>
            </a:lvl1pPr>
          </a:lstStyle>
          <a:p>
            <a:pPr lvl="0"/>
            <a:fld id="{2D02E17D-2EFE-499C-90EF-056D50D6A290}" type="slidenum">
              <a:t>‹#›</a:t>
            </a:fld>
            <a:endParaRPr lang="fr-FR"/>
          </a:p>
        </p:txBody>
      </p:sp>
    </p:spTree>
    <p:extLst>
      <p:ext uri="{BB962C8B-B14F-4D97-AF65-F5344CB8AC3E}">
        <p14:creationId xmlns:p14="http://schemas.microsoft.com/office/powerpoint/2010/main" val="232360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0347D-9415-7259-0276-93F921C3056E}"/>
              </a:ext>
            </a:extLst>
          </p:cNvPr>
          <p:cNvSpPr txBox="1">
            <a:spLocks noGrp="1"/>
          </p:cNvSpPr>
          <p:nvPr>
            <p:ph type="title"/>
          </p:nvPr>
        </p:nvSpPr>
        <p:spPr>
          <a:xfrm>
            <a:off x="623885" y="1709735"/>
            <a:ext cx="7886700" cy="2852735"/>
          </a:xfrm>
        </p:spPr>
        <p:txBody>
          <a:bodyPr anchor="b"/>
          <a:lstStyle>
            <a:lvl1pPr>
              <a:defRPr sz="4500"/>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20C93939-AAF5-A092-6905-572D1BFFC0B5}"/>
              </a:ext>
            </a:extLst>
          </p:cNvPr>
          <p:cNvSpPr txBox="1">
            <a:spLocks noGrp="1"/>
          </p:cNvSpPr>
          <p:nvPr>
            <p:ph type="body" idx="1"/>
          </p:nvPr>
        </p:nvSpPr>
        <p:spPr>
          <a:xfrm>
            <a:off x="623885" y="4589465"/>
            <a:ext cx="7886700" cy="1500182"/>
          </a:xfrm>
        </p:spPr>
        <p:txBody>
          <a:bodyPr/>
          <a:lstStyle>
            <a:lvl1pPr marL="0" indent="0">
              <a:buNone/>
              <a:defRPr sz="18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B3D957BE-E9B5-20AB-119F-C9BA51247660}"/>
              </a:ext>
            </a:extLst>
          </p:cNvPr>
          <p:cNvSpPr txBox="1">
            <a:spLocks noGrp="1"/>
          </p:cNvSpPr>
          <p:nvPr>
            <p:ph type="dt" sz="half" idx="7"/>
          </p:nvPr>
        </p:nvSpPr>
        <p:spPr/>
        <p:txBody>
          <a:bodyPr/>
          <a:lstStyle>
            <a:lvl1pPr>
              <a:defRPr/>
            </a:lvl1pPr>
          </a:lstStyle>
          <a:p>
            <a:pPr lvl="0"/>
            <a:fld id="{739853D1-7BEB-4D9A-A2F8-352B2C5FC0F1}" type="datetime1">
              <a:rPr lang="fr-FR"/>
              <a:pPr lvl="0"/>
              <a:t>02/05/2025</a:t>
            </a:fld>
            <a:endParaRPr lang="fr-FR"/>
          </a:p>
        </p:txBody>
      </p:sp>
      <p:sp>
        <p:nvSpPr>
          <p:cNvPr id="5" name="Footer Placeholder 4">
            <a:extLst>
              <a:ext uri="{FF2B5EF4-FFF2-40B4-BE49-F238E27FC236}">
                <a16:creationId xmlns:a16="http://schemas.microsoft.com/office/drawing/2014/main" id="{02F7BB25-BC96-C609-2ABD-922B9FC739C7}"/>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41C519E7-BF80-DB55-A069-B66248B3F464}"/>
              </a:ext>
            </a:extLst>
          </p:cNvPr>
          <p:cNvSpPr txBox="1">
            <a:spLocks noGrp="1"/>
          </p:cNvSpPr>
          <p:nvPr>
            <p:ph type="sldNum" sz="quarter" idx="8"/>
          </p:nvPr>
        </p:nvSpPr>
        <p:spPr/>
        <p:txBody>
          <a:bodyPr/>
          <a:lstStyle>
            <a:lvl1pPr>
              <a:defRPr/>
            </a:lvl1pPr>
          </a:lstStyle>
          <a:p>
            <a:pPr lvl="0"/>
            <a:fld id="{B76DA565-8D06-429A-B488-8314F6501D6E}" type="slidenum">
              <a:t>‹#›</a:t>
            </a:fld>
            <a:endParaRPr lang="fr-FR"/>
          </a:p>
        </p:txBody>
      </p:sp>
    </p:spTree>
    <p:extLst>
      <p:ext uri="{BB962C8B-B14F-4D97-AF65-F5344CB8AC3E}">
        <p14:creationId xmlns:p14="http://schemas.microsoft.com/office/powerpoint/2010/main" val="4759447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28859-36BB-885B-9D7F-EA370BB90491}"/>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0B41255C-8145-CCA0-5D08-B107CA3C4655}"/>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D82B238A-6E9F-5AA1-BCDC-1C49D14B4045}"/>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C632DA32-4CF9-DD1C-8B0D-03900C043796}"/>
              </a:ext>
            </a:extLst>
          </p:cNvPr>
          <p:cNvSpPr txBox="1">
            <a:spLocks noGrp="1"/>
          </p:cNvSpPr>
          <p:nvPr>
            <p:ph type="dt" sz="half" idx="7"/>
          </p:nvPr>
        </p:nvSpPr>
        <p:spPr/>
        <p:txBody>
          <a:bodyPr/>
          <a:lstStyle>
            <a:lvl1pPr>
              <a:defRPr/>
            </a:lvl1pPr>
          </a:lstStyle>
          <a:p>
            <a:pPr lvl="0"/>
            <a:fld id="{31747FCB-95A1-4548-B74D-F94814AC8ECC}" type="datetime1">
              <a:rPr lang="fr-FR"/>
              <a:pPr lvl="0"/>
              <a:t>02/05/2025</a:t>
            </a:fld>
            <a:endParaRPr lang="fr-FR"/>
          </a:p>
        </p:txBody>
      </p:sp>
      <p:sp>
        <p:nvSpPr>
          <p:cNvPr id="6" name="Footer Placeholder 5">
            <a:extLst>
              <a:ext uri="{FF2B5EF4-FFF2-40B4-BE49-F238E27FC236}">
                <a16:creationId xmlns:a16="http://schemas.microsoft.com/office/drawing/2014/main" id="{72130B76-9D3D-3426-C7F1-EB2A663FDDB7}"/>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CE686025-5B3C-278D-DE4E-8D66F4D54F11}"/>
              </a:ext>
            </a:extLst>
          </p:cNvPr>
          <p:cNvSpPr txBox="1">
            <a:spLocks noGrp="1"/>
          </p:cNvSpPr>
          <p:nvPr>
            <p:ph type="sldNum" sz="quarter" idx="8"/>
          </p:nvPr>
        </p:nvSpPr>
        <p:spPr/>
        <p:txBody>
          <a:bodyPr/>
          <a:lstStyle>
            <a:lvl1pPr>
              <a:defRPr/>
            </a:lvl1pPr>
          </a:lstStyle>
          <a:p>
            <a:pPr lvl="0"/>
            <a:fld id="{1DD97549-4C04-4F78-B759-1B69CAF67B4E}" type="slidenum">
              <a:t>‹#›</a:t>
            </a:fld>
            <a:endParaRPr lang="fr-FR"/>
          </a:p>
        </p:txBody>
      </p:sp>
    </p:spTree>
    <p:extLst>
      <p:ext uri="{BB962C8B-B14F-4D97-AF65-F5344CB8AC3E}">
        <p14:creationId xmlns:p14="http://schemas.microsoft.com/office/powerpoint/2010/main" val="1999603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E976-19FC-9FBB-265A-FE2BEC65CA66}"/>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39C95FE7-CBD8-2D15-F0AE-8A4B55E07B2D}"/>
              </a:ext>
            </a:extLst>
          </p:cNvPr>
          <p:cNvSpPr txBox="1">
            <a:spLocks noGrp="1"/>
          </p:cNvSpPr>
          <p:nvPr>
            <p:ph type="body" idx="1"/>
          </p:nvPr>
        </p:nvSpPr>
        <p:spPr>
          <a:xfrm>
            <a:off x="629838" y="1681160"/>
            <a:ext cx="3868341" cy="823910"/>
          </a:xfrm>
        </p:spPr>
        <p:txBody>
          <a:bodyPr anchor="b"/>
          <a:lstStyle>
            <a:lvl1pPr marL="0" indent="0">
              <a:buNone/>
              <a:defRPr sz="1800" b="1"/>
            </a:lvl1pPr>
          </a:lstStyle>
          <a:p>
            <a:pPr lvl="0"/>
            <a:r>
              <a:rPr lang="en-US"/>
              <a:t>Edit Master text styles</a:t>
            </a:r>
          </a:p>
        </p:txBody>
      </p:sp>
      <p:sp>
        <p:nvSpPr>
          <p:cNvPr id="4" name="Content Placeholder 3">
            <a:extLst>
              <a:ext uri="{FF2B5EF4-FFF2-40B4-BE49-F238E27FC236}">
                <a16:creationId xmlns:a16="http://schemas.microsoft.com/office/drawing/2014/main" id="{568B32BD-0013-140A-198A-0D5125566595}"/>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46AF159C-070F-C0D0-8E01-6B7BC6E80C87}"/>
              </a:ext>
            </a:extLst>
          </p:cNvPr>
          <p:cNvSpPr txBox="1">
            <a:spLocks noGrp="1"/>
          </p:cNvSpPr>
          <p:nvPr>
            <p:ph type="body" idx="3"/>
          </p:nvPr>
        </p:nvSpPr>
        <p:spPr>
          <a:xfrm>
            <a:off x="4629149" y="1681160"/>
            <a:ext cx="3887388" cy="823910"/>
          </a:xfrm>
        </p:spPr>
        <p:txBody>
          <a:bodyPr anchor="b"/>
          <a:lstStyle>
            <a:lvl1pPr marL="0" indent="0">
              <a:buNone/>
              <a:defRPr sz="1800" b="1"/>
            </a:lvl1pPr>
          </a:lstStyle>
          <a:p>
            <a:pPr lvl="0"/>
            <a:r>
              <a:rPr lang="en-US"/>
              <a:t>Edit Master text styles</a:t>
            </a:r>
          </a:p>
        </p:txBody>
      </p:sp>
      <p:sp>
        <p:nvSpPr>
          <p:cNvPr id="6" name="Content Placeholder 5">
            <a:extLst>
              <a:ext uri="{FF2B5EF4-FFF2-40B4-BE49-F238E27FC236}">
                <a16:creationId xmlns:a16="http://schemas.microsoft.com/office/drawing/2014/main" id="{EAF21CD6-4366-BA51-45DD-B633162AE0FC}"/>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97789C51-7C95-9449-5716-AA42B50CA44D}"/>
              </a:ext>
            </a:extLst>
          </p:cNvPr>
          <p:cNvSpPr txBox="1">
            <a:spLocks noGrp="1"/>
          </p:cNvSpPr>
          <p:nvPr>
            <p:ph type="dt" sz="half" idx="7"/>
          </p:nvPr>
        </p:nvSpPr>
        <p:spPr/>
        <p:txBody>
          <a:bodyPr/>
          <a:lstStyle>
            <a:lvl1pPr>
              <a:defRPr/>
            </a:lvl1pPr>
          </a:lstStyle>
          <a:p>
            <a:pPr lvl="0"/>
            <a:fld id="{5247F907-B0CC-4AC2-98CC-1F0C81F5CE5C}" type="datetime1">
              <a:rPr lang="fr-FR"/>
              <a:pPr lvl="0"/>
              <a:t>02/05/2025</a:t>
            </a:fld>
            <a:endParaRPr lang="fr-FR"/>
          </a:p>
        </p:txBody>
      </p:sp>
      <p:sp>
        <p:nvSpPr>
          <p:cNvPr id="8" name="Footer Placeholder 7">
            <a:extLst>
              <a:ext uri="{FF2B5EF4-FFF2-40B4-BE49-F238E27FC236}">
                <a16:creationId xmlns:a16="http://schemas.microsoft.com/office/drawing/2014/main" id="{57F350B8-4F16-25CC-ACDF-BFEC2D761B86}"/>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569D0E13-267E-9F4A-513E-8A37CD1ABDC7}"/>
              </a:ext>
            </a:extLst>
          </p:cNvPr>
          <p:cNvSpPr txBox="1">
            <a:spLocks noGrp="1"/>
          </p:cNvSpPr>
          <p:nvPr>
            <p:ph type="sldNum" sz="quarter" idx="8"/>
          </p:nvPr>
        </p:nvSpPr>
        <p:spPr/>
        <p:txBody>
          <a:bodyPr/>
          <a:lstStyle>
            <a:lvl1pPr>
              <a:defRPr/>
            </a:lvl1pPr>
          </a:lstStyle>
          <a:p>
            <a:pPr lvl="0"/>
            <a:fld id="{77A81399-E2DA-4DBB-AE2F-6433426C1339}" type="slidenum">
              <a:t>‹#›</a:t>
            </a:fld>
            <a:endParaRPr lang="fr-FR"/>
          </a:p>
        </p:txBody>
      </p:sp>
    </p:spTree>
    <p:extLst>
      <p:ext uri="{BB962C8B-B14F-4D97-AF65-F5344CB8AC3E}">
        <p14:creationId xmlns:p14="http://schemas.microsoft.com/office/powerpoint/2010/main" val="9017907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95EC8-852E-1E5C-5E56-78F1B863AB9F}"/>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a:extLst>
              <a:ext uri="{FF2B5EF4-FFF2-40B4-BE49-F238E27FC236}">
                <a16:creationId xmlns:a16="http://schemas.microsoft.com/office/drawing/2014/main" id="{3776ABB7-3438-A416-07D1-734A2FABB912}"/>
              </a:ext>
            </a:extLst>
          </p:cNvPr>
          <p:cNvSpPr txBox="1">
            <a:spLocks noGrp="1"/>
          </p:cNvSpPr>
          <p:nvPr>
            <p:ph type="dt" sz="half" idx="7"/>
          </p:nvPr>
        </p:nvSpPr>
        <p:spPr/>
        <p:txBody>
          <a:bodyPr/>
          <a:lstStyle>
            <a:lvl1pPr>
              <a:defRPr/>
            </a:lvl1pPr>
          </a:lstStyle>
          <a:p>
            <a:pPr lvl="0"/>
            <a:fld id="{766E6BC7-644F-4320-B468-9C39103EE883}" type="datetime1">
              <a:rPr lang="fr-FR"/>
              <a:pPr lvl="0"/>
              <a:t>02/05/2025</a:t>
            </a:fld>
            <a:endParaRPr lang="fr-FR"/>
          </a:p>
        </p:txBody>
      </p:sp>
      <p:sp>
        <p:nvSpPr>
          <p:cNvPr id="4" name="Footer Placeholder 3">
            <a:extLst>
              <a:ext uri="{FF2B5EF4-FFF2-40B4-BE49-F238E27FC236}">
                <a16:creationId xmlns:a16="http://schemas.microsoft.com/office/drawing/2014/main" id="{0010E885-6C32-E2B6-4FBA-491E4F1EBDE7}"/>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DCC15C7B-C39F-BDB3-8B38-CD7945DF53FF}"/>
              </a:ext>
            </a:extLst>
          </p:cNvPr>
          <p:cNvSpPr txBox="1">
            <a:spLocks noGrp="1"/>
          </p:cNvSpPr>
          <p:nvPr>
            <p:ph type="sldNum" sz="quarter" idx="8"/>
          </p:nvPr>
        </p:nvSpPr>
        <p:spPr/>
        <p:txBody>
          <a:bodyPr/>
          <a:lstStyle>
            <a:lvl1pPr>
              <a:defRPr/>
            </a:lvl1pPr>
          </a:lstStyle>
          <a:p>
            <a:pPr lvl="0"/>
            <a:fld id="{3087102B-6860-4D27-B32E-DA08DD0A656F}" type="slidenum">
              <a:t>‹#›</a:t>
            </a:fld>
            <a:endParaRPr lang="fr-FR"/>
          </a:p>
        </p:txBody>
      </p:sp>
    </p:spTree>
    <p:extLst>
      <p:ext uri="{BB962C8B-B14F-4D97-AF65-F5344CB8AC3E}">
        <p14:creationId xmlns:p14="http://schemas.microsoft.com/office/powerpoint/2010/main" val="38500310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ABC0E1-4706-5CFF-5D0B-C1672CBFCEFD}"/>
              </a:ext>
            </a:extLst>
          </p:cNvPr>
          <p:cNvSpPr txBox="1">
            <a:spLocks noGrp="1"/>
          </p:cNvSpPr>
          <p:nvPr>
            <p:ph type="dt" sz="half" idx="7"/>
          </p:nvPr>
        </p:nvSpPr>
        <p:spPr/>
        <p:txBody>
          <a:bodyPr/>
          <a:lstStyle>
            <a:lvl1pPr>
              <a:defRPr/>
            </a:lvl1pPr>
          </a:lstStyle>
          <a:p>
            <a:pPr lvl="0"/>
            <a:fld id="{2F6E2CCD-6B72-43D9-B9AD-4F10FD13DB0C}" type="datetime1">
              <a:rPr lang="fr-FR"/>
              <a:pPr lvl="0"/>
              <a:t>02/05/2025</a:t>
            </a:fld>
            <a:endParaRPr lang="fr-FR"/>
          </a:p>
        </p:txBody>
      </p:sp>
      <p:sp>
        <p:nvSpPr>
          <p:cNvPr id="3" name="Footer Placeholder 2">
            <a:extLst>
              <a:ext uri="{FF2B5EF4-FFF2-40B4-BE49-F238E27FC236}">
                <a16:creationId xmlns:a16="http://schemas.microsoft.com/office/drawing/2014/main" id="{C1C3E931-6616-9546-E4D9-B1C133CF6D31}"/>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381DAC9F-9E24-2EBD-E3C1-042DE95FA1A1}"/>
              </a:ext>
            </a:extLst>
          </p:cNvPr>
          <p:cNvSpPr txBox="1">
            <a:spLocks noGrp="1"/>
          </p:cNvSpPr>
          <p:nvPr>
            <p:ph type="sldNum" sz="quarter" idx="8"/>
          </p:nvPr>
        </p:nvSpPr>
        <p:spPr/>
        <p:txBody>
          <a:bodyPr/>
          <a:lstStyle>
            <a:lvl1pPr>
              <a:defRPr/>
            </a:lvl1pPr>
          </a:lstStyle>
          <a:p>
            <a:pPr lvl="0"/>
            <a:fld id="{C324C131-D269-4778-A352-F9FA6DC73621}" type="slidenum">
              <a:t>‹#›</a:t>
            </a:fld>
            <a:endParaRPr lang="fr-FR"/>
          </a:p>
        </p:txBody>
      </p:sp>
    </p:spTree>
    <p:extLst>
      <p:ext uri="{BB962C8B-B14F-4D97-AF65-F5344CB8AC3E}">
        <p14:creationId xmlns:p14="http://schemas.microsoft.com/office/powerpoint/2010/main" val="8969447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21883-A972-2A8F-11C0-7E92C2F390EC}"/>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25124879-51CC-1D76-255B-8605C1F1F39A}"/>
              </a:ext>
            </a:extLst>
          </p:cNvPr>
          <p:cNvSpPr txBox="1">
            <a:spLocks noGrp="1"/>
          </p:cNvSpPr>
          <p:nvPr>
            <p:ph idx="1"/>
          </p:nvPr>
        </p:nvSpPr>
        <p:spPr>
          <a:xfrm>
            <a:off x="3887388" y="987423"/>
            <a:ext cx="4629149" cy="4873623"/>
          </a:xfrm>
        </p:spPr>
        <p:txBody>
          <a:bodyPr/>
          <a:lstStyle>
            <a:lvl1pPr>
              <a:defRPr sz="2400"/>
            </a:lvl1pPr>
            <a:lvl2pPr>
              <a:defRPr sz="2100"/>
            </a:lvl2pPr>
            <a:lvl3pPr>
              <a:defRPr sz="18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6A68587D-06DE-5D08-A830-551117EE9687}"/>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161CD999-C0BD-510F-936C-2A009EB9912B}"/>
              </a:ext>
            </a:extLst>
          </p:cNvPr>
          <p:cNvSpPr txBox="1">
            <a:spLocks noGrp="1"/>
          </p:cNvSpPr>
          <p:nvPr>
            <p:ph type="dt" sz="half" idx="7"/>
          </p:nvPr>
        </p:nvSpPr>
        <p:spPr/>
        <p:txBody>
          <a:bodyPr/>
          <a:lstStyle>
            <a:lvl1pPr>
              <a:defRPr/>
            </a:lvl1pPr>
          </a:lstStyle>
          <a:p>
            <a:pPr lvl="0"/>
            <a:fld id="{72269FDD-9091-4881-8596-C44F22EBA12E}" type="datetime1">
              <a:rPr lang="fr-FR"/>
              <a:pPr lvl="0"/>
              <a:t>02/05/2025</a:t>
            </a:fld>
            <a:endParaRPr lang="fr-FR"/>
          </a:p>
        </p:txBody>
      </p:sp>
      <p:sp>
        <p:nvSpPr>
          <p:cNvPr id="6" name="Footer Placeholder 5">
            <a:extLst>
              <a:ext uri="{FF2B5EF4-FFF2-40B4-BE49-F238E27FC236}">
                <a16:creationId xmlns:a16="http://schemas.microsoft.com/office/drawing/2014/main" id="{604C6BA6-1618-91BA-B6E9-C930C0360767}"/>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B51F671B-3204-6E46-6052-C6D0C9194B81}"/>
              </a:ext>
            </a:extLst>
          </p:cNvPr>
          <p:cNvSpPr txBox="1">
            <a:spLocks noGrp="1"/>
          </p:cNvSpPr>
          <p:nvPr>
            <p:ph type="sldNum" sz="quarter" idx="8"/>
          </p:nvPr>
        </p:nvSpPr>
        <p:spPr/>
        <p:txBody>
          <a:bodyPr/>
          <a:lstStyle>
            <a:lvl1pPr>
              <a:defRPr/>
            </a:lvl1pPr>
          </a:lstStyle>
          <a:p>
            <a:pPr lvl="0"/>
            <a:fld id="{C0DDEF66-121F-4C60-97E6-FA77D167951C}" type="slidenum">
              <a:t>‹#›</a:t>
            </a:fld>
            <a:endParaRPr lang="fr-FR"/>
          </a:p>
        </p:txBody>
      </p:sp>
    </p:spTree>
    <p:extLst>
      <p:ext uri="{BB962C8B-B14F-4D97-AF65-F5344CB8AC3E}">
        <p14:creationId xmlns:p14="http://schemas.microsoft.com/office/powerpoint/2010/main" val="2871598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1A388-F3FC-CAE8-9C3F-D3E8CA520BA8}"/>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2682E335-E5C2-9C4F-FD8F-975BF1F7BCA6}"/>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6F3EA69D-1FB7-B95F-DE50-B17A2C8B50D9}"/>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A7BD02F0-5D53-03A3-0B1C-8B00792A3EE5}"/>
              </a:ext>
            </a:extLst>
          </p:cNvPr>
          <p:cNvSpPr txBox="1">
            <a:spLocks noGrp="1"/>
          </p:cNvSpPr>
          <p:nvPr>
            <p:ph type="dt" sz="half" idx="7"/>
          </p:nvPr>
        </p:nvSpPr>
        <p:spPr/>
        <p:txBody>
          <a:bodyPr/>
          <a:lstStyle>
            <a:lvl1pPr>
              <a:defRPr/>
            </a:lvl1pPr>
          </a:lstStyle>
          <a:p>
            <a:pPr lvl="0"/>
            <a:fld id="{49D9FA3F-ECEA-4232-B274-4051E0D1CAE2}" type="datetime1">
              <a:rPr lang="fr-FR"/>
              <a:pPr lvl="0"/>
              <a:t>02/05/2025</a:t>
            </a:fld>
            <a:endParaRPr lang="fr-FR"/>
          </a:p>
        </p:txBody>
      </p:sp>
      <p:sp>
        <p:nvSpPr>
          <p:cNvPr id="6" name="Footer Placeholder 5">
            <a:extLst>
              <a:ext uri="{FF2B5EF4-FFF2-40B4-BE49-F238E27FC236}">
                <a16:creationId xmlns:a16="http://schemas.microsoft.com/office/drawing/2014/main" id="{B5E13017-30BE-F864-4A9B-6A3DF1A30E42}"/>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A36F5E3A-1D5F-8C1D-2E67-13534B206CA7}"/>
              </a:ext>
            </a:extLst>
          </p:cNvPr>
          <p:cNvSpPr txBox="1">
            <a:spLocks noGrp="1"/>
          </p:cNvSpPr>
          <p:nvPr>
            <p:ph type="sldNum" sz="quarter" idx="8"/>
          </p:nvPr>
        </p:nvSpPr>
        <p:spPr/>
        <p:txBody>
          <a:bodyPr/>
          <a:lstStyle>
            <a:lvl1pPr>
              <a:defRPr/>
            </a:lvl1pPr>
          </a:lstStyle>
          <a:p>
            <a:pPr lvl="0"/>
            <a:fld id="{ABE5CF5F-EFEF-4D59-BF26-207211E252F1}" type="slidenum">
              <a:t>‹#›</a:t>
            </a:fld>
            <a:endParaRPr lang="fr-FR"/>
          </a:p>
        </p:txBody>
      </p:sp>
    </p:spTree>
    <p:extLst>
      <p:ext uri="{BB962C8B-B14F-4D97-AF65-F5344CB8AC3E}">
        <p14:creationId xmlns:p14="http://schemas.microsoft.com/office/powerpoint/2010/main" val="41638106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C5D74-D8E7-E41E-4401-E80B96649B24}"/>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Picture Placeholder 2">
            <a:extLst>
              <a:ext uri="{FF2B5EF4-FFF2-40B4-BE49-F238E27FC236}">
                <a16:creationId xmlns:a16="http://schemas.microsoft.com/office/drawing/2014/main" id="{5B49CC0C-4F7B-7297-B311-C73CCF616C14}"/>
              </a:ext>
            </a:extLst>
          </p:cNvPr>
          <p:cNvSpPr txBox="1">
            <a:spLocks noGrp="1"/>
          </p:cNvSpPr>
          <p:nvPr>
            <p:ph type="pic" idx="1"/>
          </p:nvPr>
        </p:nvSpPr>
        <p:spPr>
          <a:xfrm>
            <a:off x="3887388" y="987423"/>
            <a:ext cx="4629149" cy="4873623"/>
          </a:xfrm>
        </p:spPr>
        <p:txBody>
          <a:bodyPr/>
          <a:lstStyle>
            <a:lvl1pPr marL="0" indent="0">
              <a:buNone/>
              <a:defRPr lang="fr-BE" sz="2400"/>
            </a:lvl1pPr>
          </a:lstStyle>
          <a:p>
            <a:pPr lvl="0"/>
            <a:endParaRPr lang="fr-BE"/>
          </a:p>
        </p:txBody>
      </p:sp>
      <p:sp>
        <p:nvSpPr>
          <p:cNvPr id="4" name="Text Placeholder 3">
            <a:extLst>
              <a:ext uri="{FF2B5EF4-FFF2-40B4-BE49-F238E27FC236}">
                <a16:creationId xmlns:a16="http://schemas.microsoft.com/office/drawing/2014/main" id="{280FF573-F226-85A9-AB2D-437915DEED7A}"/>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9E5EB057-3724-45EA-195A-0CD94D185135}"/>
              </a:ext>
            </a:extLst>
          </p:cNvPr>
          <p:cNvSpPr txBox="1">
            <a:spLocks noGrp="1"/>
          </p:cNvSpPr>
          <p:nvPr>
            <p:ph type="dt" sz="half" idx="7"/>
          </p:nvPr>
        </p:nvSpPr>
        <p:spPr/>
        <p:txBody>
          <a:bodyPr/>
          <a:lstStyle>
            <a:lvl1pPr>
              <a:defRPr/>
            </a:lvl1pPr>
          </a:lstStyle>
          <a:p>
            <a:pPr lvl="0"/>
            <a:fld id="{3CAE0627-AD42-46D2-A322-DA397963FD6A}" type="datetime1">
              <a:rPr lang="fr-FR"/>
              <a:pPr lvl="0"/>
              <a:t>02/05/2025</a:t>
            </a:fld>
            <a:endParaRPr lang="fr-FR"/>
          </a:p>
        </p:txBody>
      </p:sp>
      <p:sp>
        <p:nvSpPr>
          <p:cNvPr id="6" name="Footer Placeholder 5">
            <a:extLst>
              <a:ext uri="{FF2B5EF4-FFF2-40B4-BE49-F238E27FC236}">
                <a16:creationId xmlns:a16="http://schemas.microsoft.com/office/drawing/2014/main" id="{15D9A22B-8BDE-3693-317B-88CB7D5711EE}"/>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7FD1EE7D-6DC8-BD3F-A58E-F9C9969431E7}"/>
              </a:ext>
            </a:extLst>
          </p:cNvPr>
          <p:cNvSpPr txBox="1">
            <a:spLocks noGrp="1"/>
          </p:cNvSpPr>
          <p:nvPr>
            <p:ph type="sldNum" sz="quarter" idx="8"/>
          </p:nvPr>
        </p:nvSpPr>
        <p:spPr/>
        <p:txBody>
          <a:bodyPr/>
          <a:lstStyle>
            <a:lvl1pPr>
              <a:defRPr/>
            </a:lvl1pPr>
          </a:lstStyle>
          <a:p>
            <a:pPr lvl="0"/>
            <a:fld id="{0E7F924A-8934-40D1-8F90-E4B2C977E049}" type="slidenum">
              <a:t>‹#›</a:t>
            </a:fld>
            <a:endParaRPr lang="fr-FR"/>
          </a:p>
        </p:txBody>
      </p:sp>
    </p:spTree>
    <p:extLst>
      <p:ext uri="{BB962C8B-B14F-4D97-AF65-F5344CB8AC3E}">
        <p14:creationId xmlns:p14="http://schemas.microsoft.com/office/powerpoint/2010/main" val="31420927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267A0-6665-60DE-E27A-43EC7217028F}"/>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598DB62B-E959-3069-499A-2D0FC3997018}"/>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2B5A2DEC-7647-4DC2-CA34-C19BD45147F1}"/>
              </a:ext>
            </a:extLst>
          </p:cNvPr>
          <p:cNvSpPr txBox="1">
            <a:spLocks noGrp="1"/>
          </p:cNvSpPr>
          <p:nvPr>
            <p:ph type="dt" sz="half" idx="7"/>
          </p:nvPr>
        </p:nvSpPr>
        <p:spPr/>
        <p:txBody>
          <a:bodyPr/>
          <a:lstStyle>
            <a:lvl1pPr>
              <a:defRPr/>
            </a:lvl1pPr>
          </a:lstStyle>
          <a:p>
            <a:pPr lvl="0"/>
            <a:fld id="{8795417A-A4ED-43DB-B42F-C5F971787630}" type="datetime1">
              <a:rPr lang="fr-FR"/>
              <a:pPr lvl="0"/>
              <a:t>02/05/2025</a:t>
            </a:fld>
            <a:endParaRPr lang="fr-FR"/>
          </a:p>
        </p:txBody>
      </p:sp>
      <p:sp>
        <p:nvSpPr>
          <p:cNvPr id="5" name="Footer Placeholder 4">
            <a:extLst>
              <a:ext uri="{FF2B5EF4-FFF2-40B4-BE49-F238E27FC236}">
                <a16:creationId xmlns:a16="http://schemas.microsoft.com/office/drawing/2014/main" id="{286204BA-68C3-3EF3-0D50-424692E6CFEA}"/>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9F2F76DC-F33D-AFC6-F50F-12ADB6EF7C95}"/>
              </a:ext>
            </a:extLst>
          </p:cNvPr>
          <p:cNvSpPr txBox="1">
            <a:spLocks noGrp="1"/>
          </p:cNvSpPr>
          <p:nvPr>
            <p:ph type="sldNum" sz="quarter" idx="8"/>
          </p:nvPr>
        </p:nvSpPr>
        <p:spPr/>
        <p:txBody>
          <a:bodyPr/>
          <a:lstStyle>
            <a:lvl1pPr>
              <a:defRPr/>
            </a:lvl1pPr>
          </a:lstStyle>
          <a:p>
            <a:pPr lvl="0"/>
            <a:fld id="{A6ECE08E-35A0-4871-8D1B-26F0C973C6B7}" type="slidenum">
              <a:t>‹#›</a:t>
            </a:fld>
            <a:endParaRPr lang="fr-FR"/>
          </a:p>
        </p:txBody>
      </p:sp>
    </p:spTree>
    <p:extLst>
      <p:ext uri="{BB962C8B-B14F-4D97-AF65-F5344CB8AC3E}">
        <p14:creationId xmlns:p14="http://schemas.microsoft.com/office/powerpoint/2010/main" val="3450095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1080CF-0AE8-D730-D4F8-D29864B761CA}"/>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B8695F10-80E8-2A61-C0C7-919C50546CA4}"/>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4830619F-4458-1221-C93B-8C56F31CD6B7}"/>
              </a:ext>
            </a:extLst>
          </p:cNvPr>
          <p:cNvSpPr txBox="1">
            <a:spLocks noGrp="1"/>
          </p:cNvSpPr>
          <p:nvPr>
            <p:ph type="dt" sz="half" idx="7"/>
          </p:nvPr>
        </p:nvSpPr>
        <p:spPr/>
        <p:txBody>
          <a:bodyPr/>
          <a:lstStyle>
            <a:lvl1pPr>
              <a:defRPr/>
            </a:lvl1pPr>
          </a:lstStyle>
          <a:p>
            <a:pPr lvl="0"/>
            <a:fld id="{38272402-7009-405B-9B20-AE738256D970}" type="datetime1">
              <a:rPr lang="fr-FR"/>
              <a:pPr lvl="0"/>
              <a:t>02/05/2025</a:t>
            </a:fld>
            <a:endParaRPr lang="fr-FR"/>
          </a:p>
        </p:txBody>
      </p:sp>
      <p:sp>
        <p:nvSpPr>
          <p:cNvPr id="5" name="Footer Placeholder 4">
            <a:extLst>
              <a:ext uri="{FF2B5EF4-FFF2-40B4-BE49-F238E27FC236}">
                <a16:creationId xmlns:a16="http://schemas.microsoft.com/office/drawing/2014/main" id="{C78A5212-3E6D-DADC-4511-4B90665BABD7}"/>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638695AA-1522-4654-9936-D0E726E1DA73}"/>
              </a:ext>
            </a:extLst>
          </p:cNvPr>
          <p:cNvSpPr txBox="1">
            <a:spLocks noGrp="1"/>
          </p:cNvSpPr>
          <p:nvPr>
            <p:ph type="sldNum" sz="quarter" idx="8"/>
          </p:nvPr>
        </p:nvSpPr>
        <p:spPr/>
        <p:txBody>
          <a:bodyPr/>
          <a:lstStyle>
            <a:lvl1pPr>
              <a:defRPr/>
            </a:lvl1pPr>
          </a:lstStyle>
          <a:p>
            <a:pPr lvl="0"/>
            <a:fld id="{62B95DA7-D71B-4DBF-8C50-A8EEC85287FD}" type="slidenum">
              <a:t>‹#›</a:t>
            </a:fld>
            <a:endParaRPr lang="fr-FR"/>
          </a:p>
        </p:txBody>
      </p:sp>
    </p:spTree>
    <p:extLst>
      <p:ext uri="{BB962C8B-B14F-4D97-AF65-F5344CB8AC3E}">
        <p14:creationId xmlns:p14="http://schemas.microsoft.com/office/powerpoint/2010/main" val="3961635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28543-F05D-01F0-D85B-2462C7B0394D}"/>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DE8E04CD-3088-D49A-865C-E5F18DB7D9E6}"/>
              </a:ext>
            </a:extLst>
          </p:cNvPr>
          <p:cNvSpPr txBox="1">
            <a:spLocks noGrp="1"/>
          </p:cNvSpPr>
          <p:nvPr>
            <p:ph type="body" idx="1"/>
          </p:nvPr>
        </p:nvSpPr>
        <p:spPr>
          <a:xfrm>
            <a:off x="629838" y="1681160"/>
            <a:ext cx="3868341" cy="823910"/>
          </a:xfrm>
        </p:spPr>
        <p:txBody>
          <a:bodyPr anchor="b"/>
          <a:lstStyle>
            <a:lvl1pPr marL="0" indent="0">
              <a:buNone/>
              <a:defRPr sz="1800" b="1"/>
            </a:lvl1pPr>
          </a:lstStyle>
          <a:p>
            <a:pPr lvl="0"/>
            <a:r>
              <a:rPr lang="en-US"/>
              <a:t>Edit Master text styles</a:t>
            </a:r>
          </a:p>
        </p:txBody>
      </p:sp>
      <p:sp>
        <p:nvSpPr>
          <p:cNvPr id="4" name="Content Placeholder 3">
            <a:extLst>
              <a:ext uri="{FF2B5EF4-FFF2-40B4-BE49-F238E27FC236}">
                <a16:creationId xmlns:a16="http://schemas.microsoft.com/office/drawing/2014/main" id="{B79FF92B-A7AA-8E3D-216D-F34B08452AB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B9F85FE0-4CD6-A085-08A2-A527ADC0A87D}"/>
              </a:ext>
            </a:extLst>
          </p:cNvPr>
          <p:cNvSpPr txBox="1">
            <a:spLocks noGrp="1"/>
          </p:cNvSpPr>
          <p:nvPr>
            <p:ph type="body" idx="3"/>
          </p:nvPr>
        </p:nvSpPr>
        <p:spPr>
          <a:xfrm>
            <a:off x="4629149" y="1681160"/>
            <a:ext cx="3887388" cy="823910"/>
          </a:xfrm>
        </p:spPr>
        <p:txBody>
          <a:bodyPr anchor="b"/>
          <a:lstStyle>
            <a:lvl1pPr marL="0" indent="0">
              <a:buNone/>
              <a:defRPr sz="1800" b="1"/>
            </a:lvl1pPr>
          </a:lstStyle>
          <a:p>
            <a:pPr lvl="0"/>
            <a:r>
              <a:rPr lang="en-US"/>
              <a:t>Edit Master text styles</a:t>
            </a:r>
          </a:p>
        </p:txBody>
      </p:sp>
      <p:sp>
        <p:nvSpPr>
          <p:cNvPr id="6" name="Content Placeholder 5">
            <a:extLst>
              <a:ext uri="{FF2B5EF4-FFF2-40B4-BE49-F238E27FC236}">
                <a16:creationId xmlns:a16="http://schemas.microsoft.com/office/drawing/2014/main" id="{DF5FC2CD-4979-5985-12CE-94DF884415A6}"/>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4E3FCA5D-2FEC-90F4-B1FF-6AD260FB72A6}"/>
              </a:ext>
            </a:extLst>
          </p:cNvPr>
          <p:cNvSpPr txBox="1">
            <a:spLocks noGrp="1"/>
          </p:cNvSpPr>
          <p:nvPr>
            <p:ph type="dt" sz="half" idx="7"/>
          </p:nvPr>
        </p:nvSpPr>
        <p:spPr/>
        <p:txBody>
          <a:bodyPr/>
          <a:lstStyle>
            <a:lvl1pPr>
              <a:defRPr/>
            </a:lvl1pPr>
          </a:lstStyle>
          <a:p>
            <a:pPr lvl="0"/>
            <a:fld id="{7E5CAE87-A3C5-4F7E-B975-007332BF59E3}" type="datetime1">
              <a:rPr lang="fr-FR"/>
              <a:pPr lvl="0"/>
              <a:t>02/05/2025</a:t>
            </a:fld>
            <a:endParaRPr lang="fr-FR"/>
          </a:p>
        </p:txBody>
      </p:sp>
      <p:sp>
        <p:nvSpPr>
          <p:cNvPr id="8" name="Footer Placeholder 7">
            <a:extLst>
              <a:ext uri="{FF2B5EF4-FFF2-40B4-BE49-F238E27FC236}">
                <a16:creationId xmlns:a16="http://schemas.microsoft.com/office/drawing/2014/main" id="{F8365C86-83D0-2A40-2E10-DB2015CDA13A}"/>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28A0C0BB-3FA1-2192-564F-BD3E98177194}"/>
              </a:ext>
            </a:extLst>
          </p:cNvPr>
          <p:cNvSpPr txBox="1">
            <a:spLocks noGrp="1"/>
          </p:cNvSpPr>
          <p:nvPr>
            <p:ph type="sldNum" sz="quarter" idx="8"/>
          </p:nvPr>
        </p:nvSpPr>
        <p:spPr/>
        <p:txBody>
          <a:bodyPr/>
          <a:lstStyle>
            <a:lvl1pPr>
              <a:defRPr/>
            </a:lvl1pPr>
          </a:lstStyle>
          <a:p>
            <a:pPr lvl="0"/>
            <a:fld id="{2DCBEA9B-930E-4927-8858-7F5F1A17B588}" type="slidenum">
              <a:t>‹#›</a:t>
            </a:fld>
            <a:endParaRPr lang="fr-FR"/>
          </a:p>
        </p:txBody>
      </p:sp>
    </p:spTree>
    <p:extLst>
      <p:ext uri="{BB962C8B-B14F-4D97-AF65-F5344CB8AC3E}">
        <p14:creationId xmlns:p14="http://schemas.microsoft.com/office/powerpoint/2010/main" val="1682614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9EA0A-39AE-9989-2E48-50E7470DBD93}"/>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a:extLst>
              <a:ext uri="{FF2B5EF4-FFF2-40B4-BE49-F238E27FC236}">
                <a16:creationId xmlns:a16="http://schemas.microsoft.com/office/drawing/2014/main" id="{35A7C1C7-F34A-2C37-E458-72D490CCCD16}"/>
              </a:ext>
            </a:extLst>
          </p:cNvPr>
          <p:cNvSpPr txBox="1">
            <a:spLocks noGrp="1"/>
          </p:cNvSpPr>
          <p:nvPr>
            <p:ph type="dt" sz="half" idx="7"/>
          </p:nvPr>
        </p:nvSpPr>
        <p:spPr/>
        <p:txBody>
          <a:bodyPr/>
          <a:lstStyle>
            <a:lvl1pPr>
              <a:defRPr/>
            </a:lvl1pPr>
          </a:lstStyle>
          <a:p>
            <a:pPr lvl="0"/>
            <a:fld id="{8F02FFA3-6F7C-44BF-A21A-25F94B134867}" type="datetime1">
              <a:rPr lang="fr-FR"/>
              <a:pPr lvl="0"/>
              <a:t>02/05/2025</a:t>
            </a:fld>
            <a:endParaRPr lang="fr-FR"/>
          </a:p>
        </p:txBody>
      </p:sp>
      <p:sp>
        <p:nvSpPr>
          <p:cNvPr id="4" name="Footer Placeholder 3">
            <a:extLst>
              <a:ext uri="{FF2B5EF4-FFF2-40B4-BE49-F238E27FC236}">
                <a16:creationId xmlns:a16="http://schemas.microsoft.com/office/drawing/2014/main" id="{B87B2B16-624A-FC2F-E65B-C1D106E21012}"/>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868DDB08-1764-1C39-08E7-6CF013D63975}"/>
              </a:ext>
            </a:extLst>
          </p:cNvPr>
          <p:cNvSpPr txBox="1">
            <a:spLocks noGrp="1"/>
          </p:cNvSpPr>
          <p:nvPr>
            <p:ph type="sldNum" sz="quarter" idx="8"/>
          </p:nvPr>
        </p:nvSpPr>
        <p:spPr/>
        <p:txBody>
          <a:bodyPr/>
          <a:lstStyle>
            <a:lvl1pPr>
              <a:defRPr/>
            </a:lvl1pPr>
          </a:lstStyle>
          <a:p>
            <a:pPr lvl="0"/>
            <a:fld id="{8FDECD5C-BD07-4D29-8EC3-6FCA659C62A4}" type="slidenum">
              <a:t>‹#›</a:t>
            </a:fld>
            <a:endParaRPr lang="fr-FR"/>
          </a:p>
        </p:txBody>
      </p:sp>
    </p:spTree>
    <p:extLst>
      <p:ext uri="{BB962C8B-B14F-4D97-AF65-F5344CB8AC3E}">
        <p14:creationId xmlns:p14="http://schemas.microsoft.com/office/powerpoint/2010/main" val="1384953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BC0F36-1249-2B51-FE3E-75BD6DB16802}"/>
              </a:ext>
            </a:extLst>
          </p:cNvPr>
          <p:cNvSpPr txBox="1">
            <a:spLocks noGrp="1"/>
          </p:cNvSpPr>
          <p:nvPr>
            <p:ph type="dt" sz="half" idx="7"/>
          </p:nvPr>
        </p:nvSpPr>
        <p:spPr/>
        <p:txBody>
          <a:bodyPr/>
          <a:lstStyle>
            <a:lvl1pPr>
              <a:defRPr/>
            </a:lvl1pPr>
          </a:lstStyle>
          <a:p>
            <a:pPr lvl="0"/>
            <a:fld id="{E7CD3658-37D1-454F-B122-8A7EBB107B0B}" type="datetime1">
              <a:rPr lang="fr-FR"/>
              <a:pPr lvl="0"/>
              <a:t>02/05/2025</a:t>
            </a:fld>
            <a:endParaRPr lang="fr-FR"/>
          </a:p>
        </p:txBody>
      </p:sp>
      <p:sp>
        <p:nvSpPr>
          <p:cNvPr id="3" name="Footer Placeholder 2">
            <a:extLst>
              <a:ext uri="{FF2B5EF4-FFF2-40B4-BE49-F238E27FC236}">
                <a16:creationId xmlns:a16="http://schemas.microsoft.com/office/drawing/2014/main" id="{97D48CED-B13C-43E7-A454-599402ED98CA}"/>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786B9899-4C6B-1CA7-BD38-166B5F352EF8}"/>
              </a:ext>
            </a:extLst>
          </p:cNvPr>
          <p:cNvSpPr txBox="1">
            <a:spLocks noGrp="1"/>
          </p:cNvSpPr>
          <p:nvPr>
            <p:ph type="sldNum" sz="quarter" idx="8"/>
          </p:nvPr>
        </p:nvSpPr>
        <p:spPr/>
        <p:txBody>
          <a:bodyPr/>
          <a:lstStyle>
            <a:lvl1pPr>
              <a:defRPr/>
            </a:lvl1pPr>
          </a:lstStyle>
          <a:p>
            <a:pPr lvl="0"/>
            <a:fld id="{49053277-B59E-45A7-A970-6F1DB350A067}" type="slidenum">
              <a:t>‹#›</a:t>
            </a:fld>
            <a:endParaRPr lang="fr-FR"/>
          </a:p>
        </p:txBody>
      </p:sp>
    </p:spTree>
    <p:extLst>
      <p:ext uri="{BB962C8B-B14F-4D97-AF65-F5344CB8AC3E}">
        <p14:creationId xmlns:p14="http://schemas.microsoft.com/office/powerpoint/2010/main" val="99996684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D7B16-C5BD-9331-1BDA-0DBCD361AB82}"/>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D6690156-1B0A-87AD-6387-95E7B16CAC6A}"/>
              </a:ext>
            </a:extLst>
          </p:cNvPr>
          <p:cNvSpPr txBox="1">
            <a:spLocks noGrp="1"/>
          </p:cNvSpPr>
          <p:nvPr>
            <p:ph idx="1"/>
          </p:nvPr>
        </p:nvSpPr>
        <p:spPr>
          <a:xfrm>
            <a:off x="3887388" y="987423"/>
            <a:ext cx="4629149" cy="4873623"/>
          </a:xfrm>
        </p:spPr>
        <p:txBody>
          <a:bodyPr/>
          <a:lstStyle>
            <a:lvl1pPr>
              <a:defRPr sz="2400"/>
            </a:lvl1pPr>
            <a:lvl2pPr>
              <a:defRPr sz="2100"/>
            </a:lvl2pPr>
            <a:lvl3pPr>
              <a:defRPr sz="18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C2DD20D3-A847-C259-0914-C1E107C1B2EB}"/>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9D15D1AB-59A9-D30C-A6C2-B1670014D028}"/>
              </a:ext>
            </a:extLst>
          </p:cNvPr>
          <p:cNvSpPr txBox="1">
            <a:spLocks noGrp="1"/>
          </p:cNvSpPr>
          <p:nvPr>
            <p:ph type="dt" sz="half" idx="7"/>
          </p:nvPr>
        </p:nvSpPr>
        <p:spPr/>
        <p:txBody>
          <a:bodyPr/>
          <a:lstStyle>
            <a:lvl1pPr>
              <a:defRPr/>
            </a:lvl1pPr>
          </a:lstStyle>
          <a:p>
            <a:pPr lvl="0"/>
            <a:fld id="{2490CF29-1DE3-4B4B-97BB-A9F24A4F13A3}" type="datetime1">
              <a:rPr lang="fr-FR"/>
              <a:pPr lvl="0"/>
              <a:t>02/05/2025</a:t>
            </a:fld>
            <a:endParaRPr lang="fr-FR"/>
          </a:p>
        </p:txBody>
      </p:sp>
      <p:sp>
        <p:nvSpPr>
          <p:cNvPr id="6" name="Footer Placeholder 5">
            <a:extLst>
              <a:ext uri="{FF2B5EF4-FFF2-40B4-BE49-F238E27FC236}">
                <a16:creationId xmlns:a16="http://schemas.microsoft.com/office/drawing/2014/main" id="{582C063A-6C42-F105-3E08-831AC326275E}"/>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602591B6-A80E-6AC8-F728-84CDA5089DB6}"/>
              </a:ext>
            </a:extLst>
          </p:cNvPr>
          <p:cNvSpPr txBox="1">
            <a:spLocks noGrp="1"/>
          </p:cNvSpPr>
          <p:nvPr>
            <p:ph type="sldNum" sz="quarter" idx="8"/>
          </p:nvPr>
        </p:nvSpPr>
        <p:spPr/>
        <p:txBody>
          <a:bodyPr/>
          <a:lstStyle>
            <a:lvl1pPr>
              <a:defRPr/>
            </a:lvl1pPr>
          </a:lstStyle>
          <a:p>
            <a:pPr lvl="0"/>
            <a:fld id="{F9277B78-A082-436D-BFD0-745623611E43}" type="slidenum">
              <a:t>‹#›</a:t>
            </a:fld>
            <a:endParaRPr lang="fr-FR"/>
          </a:p>
        </p:txBody>
      </p:sp>
    </p:spTree>
    <p:extLst>
      <p:ext uri="{BB962C8B-B14F-4D97-AF65-F5344CB8AC3E}">
        <p14:creationId xmlns:p14="http://schemas.microsoft.com/office/powerpoint/2010/main" val="27005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D9A58-115E-8C5C-174D-DB9217BF8985}"/>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Picture Placeholder 2">
            <a:extLst>
              <a:ext uri="{FF2B5EF4-FFF2-40B4-BE49-F238E27FC236}">
                <a16:creationId xmlns:a16="http://schemas.microsoft.com/office/drawing/2014/main" id="{C32DB94D-CDDD-2FA6-E717-A0BB7BD2FA2E}"/>
              </a:ext>
            </a:extLst>
          </p:cNvPr>
          <p:cNvSpPr txBox="1">
            <a:spLocks noGrp="1"/>
          </p:cNvSpPr>
          <p:nvPr>
            <p:ph type="pic" idx="1"/>
          </p:nvPr>
        </p:nvSpPr>
        <p:spPr>
          <a:xfrm>
            <a:off x="3887388" y="987423"/>
            <a:ext cx="4629149" cy="4873623"/>
          </a:xfrm>
        </p:spPr>
        <p:txBody>
          <a:bodyPr/>
          <a:lstStyle>
            <a:lvl1pPr marL="0" indent="0">
              <a:buNone/>
              <a:defRPr lang="fr-BE" sz="2400"/>
            </a:lvl1pPr>
          </a:lstStyle>
          <a:p>
            <a:pPr lvl="0"/>
            <a:endParaRPr lang="fr-BE"/>
          </a:p>
        </p:txBody>
      </p:sp>
      <p:sp>
        <p:nvSpPr>
          <p:cNvPr id="4" name="Text Placeholder 3">
            <a:extLst>
              <a:ext uri="{FF2B5EF4-FFF2-40B4-BE49-F238E27FC236}">
                <a16:creationId xmlns:a16="http://schemas.microsoft.com/office/drawing/2014/main" id="{7C9B754A-54F9-79A1-0740-9710D4F7991B}"/>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1B17E476-791E-99BA-EFA3-4BB8129E9F82}"/>
              </a:ext>
            </a:extLst>
          </p:cNvPr>
          <p:cNvSpPr txBox="1">
            <a:spLocks noGrp="1"/>
          </p:cNvSpPr>
          <p:nvPr>
            <p:ph type="dt" sz="half" idx="7"/>
          </p:nvPr>
        </p:nvSpPr>
        <p:spPr/>
        <p:txBody>
          <a:bodyPr/>
          <a:lstStyle>
            <a:lvl1pPr>
              <a:defRPr/>
            </a:lvl1pPr>
          </a:lstStyle>
          <a:p>
            <a:pPr lvl="0"/>
            <a:fld id="{98007556-8A1C-41F0-9D5F-0C59C7063078}" type="datetime1">
              <a:rPr lang="fr-FR"/>
              <a:pPr lvl="0"/>
              <a:t>02/05/2025</a:t>
            </a:fld>
            <a:endParaRPr lang="fr-FR"/>
          </a:p>
        </p:txBody>
      </p:sp>
      <p:sp>
        <p:nvSpPr>
          <p:cNvPr id="6" name="Footer Placeholder 5">
            <a:extLst>
              <a:ext uri="{FF2B5EF4-FFF2-40B4-BE49-F238E27FC236}">
                <a16:creationId xmlns:a16="http://schemas.microsoft.com/office/drawing/2014/main" id="{6FEE9DD3-0324-C63F-859C-7A1B3976D33D}"/>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072C1F64-5A1B-4420-498B-708C81F42038}"/>
              </a:ext>
            </a:extLst>
          </p:cNvPr>
          <p:cNvSpPr txBox="1">
            <a:spLocks noGrp="1"/>
          </p:cNvSpPr>
          <p:nvPr>
            <p:ph type="sldNum" sz="quarter" idx="8"/>
          </p:nvPr>
        </p:nvSpPr>
        <p:spPr/>
        <p:txBody>
          <a:bodyPr/>
          <a:lstStyle>
            <a:lvl1pPr>
              <a:defRPr/>
            </a:lvl1pPr>
          </a:lstStyle>
          <a:p>
            <a:pPr lvl="0"/>
            <a:fld id="{83155883-9D04-4241-A477-DBB7BD4DED77}" type="slidenum">
              <a:t>‹#›</a:t>
            </a:fld>
            <a:endParaRPr lang="fr-FR"/>
          </a:p>
        </p:txBody>
      </p:sp>
    </p:spTree>
    <p:extLst>
      <p:ext uri="{BB962C8B-B14F-4D97-AF65-F5344CB8AC3E}">
        <p14:creationId xmlns:p14="http://schemas.microsoft.com/office/powerpoint/2010/main" val="2172833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B52886-656E-9981-09CF-559FF453BDB8}"/>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1E99E748-EFE7-48C3-F35C-DCC38EEEE47C}"/>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F766F2A0-3B4D-FAE4-53BD-F1A0CCEAC7F0}"/>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FAA2B553-1C5E-4E2E-B1C7-96EFD8F582D1}" type="datetime1">
              <a:rPr lang="fr-FR"/>
              <a:pPr lvl="0"/>
              <a:t>02/05/2025</a:t>
            </a:fld>
            <a:endParaRPr lang="fr-FR"/>
          </a:p>
        </p:txBody>
      </p:sp>
      <p:sp>
        <p:nvSpPr>
          <p:cNvPr id="5" name="Footer Placeholder 4">
            <a:extLst>
              <a:ext uri="{FF2B5EF4-FFF2-40B4-BE49-F238E27FC236}">
                <a16:creationId xmlns:a16="http://schemas.microsoft.com/office/drawing/2014/main" id="{E87AB482-13F0-3323-34EA-262CC263022E}"/>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DD704BB5-A6D0-DEEB-461A-E9CB07C6E9B7}"/>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4F1C89C1-0183-401C-9841-1A43C2063481}" type="slidenum">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Calibri Light"/>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Calibri"/>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E47F05-27C2-3A38-D9FE-63B3E35FEA62}"/>
              </a:ext>
            </a:extLst>
          </p:cNvPr>
          <p:cNvSpPr txBox="1">
            <a:spLocks noGrp="1"/>
          </p:cNvSpPr>
          <p:nvPr>
            <p:ph type="title"/>
          </p:nvPr>
        </p:nvSpPr>
        <p:spPr>
          <a:xfrm>
            <a:off x="628650" y="482858"/>
            <a:ext cx="7886700" cy="782360"/>
          </a:xfrm>
          <a:prstGeom prst="rect">
            <a:avLst/>
          </a:prstGeom>
          <a:noFill/>
          <a:ln>
            <a:noFill/>
          </a:ln>
        </p:spPr>
        <p:txBody>
          <a:bodyPr vert="horz" wrap="square" lIns="91440" tIns="45720" rIns="91440" bIns="0" anchor="b" anchorCtr="0" compatLnSpc="1">
            <a:no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383731A4-E353-8D15-EE5D-A9A94841D9CB}"/>
              </a:ext>
            </a:extLst>
          </p:cNvPr>
          <p:cNvSpPr txBox="1">
            <a:spLocks noGrp="1"/>
          </p:cNvSpPr>
          <p:nvPr>
            <p:ph type="body" idx="1"/>
          </p:nvPr>
        </p:nvSpPr>
        <p:spPr>
          <a:xfrm>
            <a:off x="628650" y="1825627"/>
            <a:ext cx="7886700" cy="3881902"/>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A54D7EB2-6AF4-B045-0083-DA5B5374E71A}"/>
              </a:ext>
            </a:extLst>
          </p:cNvPr>
          <p:cNvSpPr txBox="1">
            <a:spLocks noGrp="1"/>
          </p:cNvSpPr>
          <p:nvPr>
            <p:ph type="sldNum" sz="quarter" idx="4"/>
          </p:nvPr>
        </p:nvSpPr>
        <p:spPr>
          <a:xfrm>
            <a:off x="628650" y="6131289"/>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900" b="0" i="0" u="none" strike="noStrike" kern="1200" cap="none" spc="0" baseline="0">
                <a:solidFill>
                  <a:srgbClr val="969696"/>
                </a:solidFill>
                <a:uFillTx/>
                <a:latin typeface="Arial"/>
              </a:defRPr>
            </a:lvl1pPr>
          </a:lstStyle>
          <a:p>
            <a:pPr lvl="0"/>
            <a:fld id="{C1D5A4BA-FEAF-4958-BE5B-1331B73E2C4D}" type="slidenum">
              <a:t>‹#›</a:t>
            </a:fld>
            <a:endParaRPr lang="en-GB"/>
          </a:p>
        </p:txBody>
      </p:sp>
      <p:pic>
        <p:nvPicPr>
          <p:cNvPr id="5" name="Picture 6">
            <a:extLst>
              <a:ext uri="{FF2B5EF4-FFF2-40B4-BE49-F238E27FC236}">
                <a16:creationId xmlns:a16="http://schemas.microsoft.com/office/drawing/2014/main" id="{3FC523A0-C6EE-557F-4DEE-01F3C38BEE57}"/>
              </a:ext>
            </a:extLst>
          </p:cNvPr>
          <p:cNvPicPr>
            <a:picLocks noChangeAspect="1"/>
          </p:cNvPicPr>
          <p:nvPr/>
        </p:nvPicPr>
        <p:blipFill>
          <a:blip r:embed="rId22"/>
          <a:stretch>
            <a:fillRect/>
          </a:stretch>
        </p:blipFill>
        <p:spPr>
          <a:xfrm>
            <a:off x="7525393" y="6045985"/>
            <a:ext cx="1286798" cy="450424"/>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marL="0" marR="0" lvl="0" indent="0" algn="l" defTabSz="685800" rtl="0" fontAlgn="auto" hangingPunct="1">
        <a:lnSpc>
          <a:spcPct val="90000"/>
        </a:lnSpc>
        <a:spcBef>
          <a:spcPts val="0"/>
        </a:spcBef>
        <a:spcAft>
          <a:spcPts val="0"/>
        </a:spcAft>
        <a:buNone/>
        <a:tabLst/>
        <a:defRPr lang="en-US" sz="3000" b="0" i="0" u="none" strike="noStrike" kern="1200" cap="none" spc="0" baseline="0">
          <a:solidFill>
            <a:srgbClr val="034EA2"/>
          </a:solidFill>
          <a:uFillTx/>
          <a:latin typeface="Arial"/>
        </a:defRPr>
      </a:lvl1pPr>
    </p:titleStyle>
    <p:bodyStyle>
      <a:lvl1pPr marL="171450" marR="0" lvl="0" indent="-171450" algn="l" defTabSz="685800" rtl="0" fontAlgn="auto" hangingPunct="1">
        <a:lnSpc>
          <a:spcPct val="100000"/>
        </a:lnSpc>
        <a:spcBef>
          <a:spcPts val="0"/>
        </a:spcBef>
        <a:spcAft>
          <a:spcPts val="1350"/>
        </a:spcAft>
        <a:buClr>
          <a:srgbClr val="034EA2"/>
        </a:buClr>
        <a:buSzPct val="100000"/>
        <a:buFont typeface="Arial" pitchFamily="34"/>
        <a:buChar char="•"/>
        <a:tabLst/>
        <a:defRPr lang="en-US" sz="1800" b="0" i="0" u="none" strike="noStrike" kern="1200" cap="none" spc="0" baseline="0">
          <a:solidFill>
            <a:srgbClr val="4D4D4D"/>
          </a:solidFill>
          <a:uFillTx/>
          <a:latin typeface="Arial"/>
        </a:defRPr>
      </a:lvl1pPr>
      <a:lvl2pPr marL="514350" marR="0" lvl="1"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500" b="0" i="0" u="none" strike="noStrike" kern="1200" cap="none" spc="0" baseline="0">
          <a:solidFill>
            <a:srgbClr val="4D4D4D"/>
          </a:solidFill>
          <a:uFillTx/>
          <a:latin typeface="Arial"/>
        </a:defRPr>
      </a:lvl2pPr>
      <a:lvl3pPr marL="857250" marR="0" lvl="2"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350" b="0" i="0" u="none" strike="noStrike" kern="1200" cap="none" spc="0" baseline="0">
          <a:solidFill>
            <a:srgbClr val="4D4D4D"/>
          </a:solidFill>
          <a:uFillTx/>
          <a:latin typeface="Arial"/>
        </a:defRPr>
      </a:lvl3pPr>
      <a:lvl4pPr marL="1200150" marR="0" lvl="3"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4pPr>
      <a:lvl5pPr marL="1543050" marR="0" lvl="4"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6B92CF-2AF6-C7E1-D135-26F2B47C64EA}"/>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206BF670-012F-E947-079B-0C3E54E561BC}"/>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5DA8F7E3-34EF-637D-DC3B-3DBD98D6B60B}"/>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F66E3548-B714-49A0-8EDD-A67724EA4C69}" type="datetime1">
              <a:rPr lang="fr-FR"/>
              <a:pPr lvl="0"/>
              <a:t>02/05/2025</a:t>
            </a:fld>
            <a:endParaRPr lang="fr-FR"/>
          </a:p>
        </p:txBody>
      </p:sp>
      <p:sp>
        <p:nvSpPr>
          <p:cNvPr id="5" name="Footer Placeholder 4">
            <a:extLst>
              <a:ext uri="{FF2B5EF4-FFF2-40B4-BE49-F238E27FC236}">
                <a16:creationId xmlns:a16="http://schemas.microsoft.com/office/drawing/2014/main" id="{CBD2191B-039C-7C09-73C8-25AE098C0887}"/>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CB291C83-49F1-E012-FD29-6F0284BA5234}"/>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1E03BE11-3560-447E-AB2D-D204722C9342}" type="slidenum">
              <a:t>‹#›</a:t>
            </a:fld>
            <a:endParaRPr lang="fr-F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Calibri Light"/>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Calibri"/>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n.wikipedia.org/wiki/en:Creative_Commons" TargetMode="External"/><Relationship Id="rId5" Type="http://schemas.openxmlformats.org/officeDocument/2006/relationships/image" Target="../media/image64.jpe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lv"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social-networks_lv" TargetMode="External"/><Relationship Id="rId5" Type="http://schemas.openxmlformats.org/officeDocument/2006/relationships/hyperlink" Target="https://europa.eu/european-union/contact/meet-us_lv" TargetMode="External"/><Relationship Id="rId4" Type="http://schemas.openxmlformats.org/officeDocument/2006/relationships/hyperlink" Target="https://europa.eu/european-union/contact_lv"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1.png"/><Relationship Id="rId7" Type="http://schemas.openxmlformats.org/officeDocument/2006/relationships/hyperlink" Target="https://creativecommons.org/licenses/by/4.0/" TargetMode="External"/><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image" Target="../media/image92.png"/><Relationship Id="rId5" Type="http://schemas.openxmlformats.org/officeDocument/2006/relationships/hyperlink" Target="mailto:COMM-A2@ec.europa.eu" TargetMode="External"/><Relationship Id="rId4" Type="http://schemas.openxmlformats.org/officeDocument/2006/relationships/hyperlink" Target="https://europa.eu/learning-corner/home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72">
    <p:bg>
      <p:bgPr>
        <a:blipFill>
          <a:blip r:embed="rId3">
            <a:alphaModFix amt="97000"/>
          </a:blip>
          <a:stretch>
            <a:fillRect/>
          </a:stretch>
        </a:blipFill>
        <a:effectLst/>
      </p:bgPr>
    </p:bg>
    <p:spTree>
      <p:nvGrpSpPr>
        <p:cNvPr id="1" name=""/>
        <p:cNvGrpSpPr/>
        <p:nvPr/>
      </p:nvGrpSpPr>
      <p:grpSpPr>
        <a:xfrm>
          <a:off x="0" y="0"/>
          <a:ext cx="0" cy="0"/>
          <a:chOff x="0" y="0"/>
          <a:chExt cx="0" cy="0"/>
        </a:xfrm>
      </p:grpSpPr>
      <p:sp>
        <p:nvSpPr>
          <p:cNvPr id="2" name="Folded Corner 1">
            <a:extLst>
              <a:ext uri="{FF2B5EF4-FFF2-40B4-BE49-F238E27FC236}">
                <a16:creationId xmlns:a16="http://schemas.microsoft.com/office/drawing/2014/main" id="{83ECCCD7-0AD0-595E-8927-0DF8E4D0C8F1}"/>
              </a:ext>
            </a:extLst>
          </p:cNvPr>
          <p:cNvSpPr/>
          <p:nvPr/>
        </p:nvSpPr>
        <p:spPr>
          <a:xfrm rot="21415100">
            <a:off x="1760101" y="1497037"/>
            <a:ext cx="3503194" cy="3068872"/>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27 1 5"/>
              <a:gd name="f29" fmla="+- f18 0 f27"/>
              <a:gd name="f30" fmla="+- f19 0 f27"/>
              <a:gd name="f31" fmla="+- f29 f28 0"/>
              <a:gd name="f32" fmla="+- f30 f28 0"/>
              <a:gd name="f33" fmla="*/ f30 f15 1"/>
              <a:gd name="f34" fmla="*/ f29 f15 1"/>
              <a:gd name="f35" fmla="*/ f31 f15 1"/>
              <a:gd name="f36" fmla="*/ f32 f15 1"/>
            </a:gdLst>
            <a:ahLst/>
            <a:cxnLst>
              <a:cxn ang="3cd4">
                <a:pos x="hc" y="t"/>
              </a:cxn>
              <a:cxn ang="0">
                <a:pos x="r" y="vc"/>
              </a:cxn>
              <a:cxn ang="cd4">
                <a:pos x="hc" y="b"/>
              </a:cxn>
              <a:cxn ang="cd2">
                <a:pos x="l" y="vc"/>
              </a:cxn>
            </a:cxnLst>
            <a:rect l="f20" t="f20" r="f23" b="f33"/>
            <a:pathLst>
              <a:path stroke="0">
                <a:moveTo>
                  <a:pt x="f20" y="f20"/>
                </a:moveTo>
                <a:lnTo>
                  <a:pt x="f23" y="f20"/>
                </a:lnTo>
                <a:lnTo>
                  <a:pt x="f23" y="f33"/>
                </a:lnTo>
                <a:lnTo>
                  <a:pt x="f34" y="f24"/>
                </a:lnTo>
                <a:lnTo>
                  <a:pt x="f20" y="f24"/>
                </a:lnTo>
                <a:close/>
              </a:path>
              <a:path stroke="0">
                <a:moveTo>
                  <a:pt x="f34" y="f24"/>
                </a:moveTo>
                <a:lnTo>
                  <a:pt x="f35" y="f36"/>
                </a:lnTo>
                <a:lnTo>
                  <a:pt x="f23" y="f33"/>
                </a:lnTo>
                <a:close/>
              </a:path>
              <a:path fill="none">
                <a:moveTo>
                  <a:pt x="f34" y="f24"/>
                </a:moveTo>
                <a:lnTo>
                  <a:pt x="f35" y="f36"/>
                </a:lnTo>
                <a:lnTo>
                  <a:pt x="f23" y="f33"/>
                </a:lnTo>
                <a:lnTo>
                  <a:pt x="f34" y="f24"/>
                </a:lnTo>
                <a:lnTo>
                  <a:pt x="f20" y="f24"/>
                </a:lnTo>
                <a:lnTo>
                  <a:pt x="f20" y="f20"/>
                </a:lnTo>
                <a:lnTo>
                  <a:pt x="f23" y="f20"/>
                </a:lnTo>
                <a:lnTo>
                  <a:pt x="f23" y="f33"/>
                </a:lnTo>
              </a:path>
            </a:pathLst>
          </a:custGeom>
          <a:solidFill>
            <a:srgbClr val="FF0000">
              <a:alpha val="9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D3AA16AB-A228-7CD9-C4E5-2CFA464914AD}"/>
              </a:ext>
            </a:extLst>
          </p:cNvPr>
          <p:cNvSpPr txBox="1"/>
          <p:nvPr/>
        </p:nvSpPr>
        <p:spPr>
          <a:xfrm>
            <a:off x="2023759" y="2615979"/>
            <a:ext cx="2975878"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4800" b="1" i="0" u="none" strike="noStrike" kern="1200" cap="none" spc="0" baseline="0">
                <a:solidFill>
                  <a:srgbClr val="FFFFFF"/>
                </a:solidFill>
                <a:uFillTx/>
                <a:latin typeface="Calibri"/>
              </a:rPr>
              <a:t>ĪSI PAR ES</a:t>
            </a:r>
          </a:p>
        </p:txBody>
      </p:sp>
      <p:cxnSp>
        <p:nvCxnSpPr>
          <p:cNvPr id="4" name="Straight Connector 7">
            <a:extLst>
              <a:ext uri="{FF2B5EF4-FFF2-40B4-BE49-F238E27FC236}">
                <a16:creationId xmlns:a16="http://schemas.microsoft.com/office/drawing/2014/main" id="{7F2FBD44-AAB9-33E8-38D1-8155010782A9}"/>
              </a:ext>
            </a:extLst>
          </p:cNvPr>
          <p:cNvCxnSpPr/>
          <p:nvPr/>
        </p:nvCxnSpPr>
        <p:spPr>
          <a:xfrm>
            <a:off x="1878634" y="1920752"/>
            <a:ext cx="145125" cy="4228908"/>
          </a:xfrm>
          <a:prstGeom prst="straightConnector1">
            <a:avLst/>
          </a:prstGeom>
          <a:noFill/>
          <a:ln w="38103" cap="sq">
            <a:solidFill>
              <a:srgbClr val="767171"/>
            </a:solidFill>
            <a:prstDash val="solid"/>
            <a:miter/>
          </a:ln>
        </p:spPr>
      </p:cxnSp>
      <p:sp>
        <p:nvSpPr>
          <p:cNvPr id="5" name="TextBox 4">
            <a:extLst>
              <a:ext uri="{FF2B5EF4-FFF2-40B4-BE49-F238E27FC236}">
                <a16:creationId xmlns:a16="http://schemas.microsoft.com/office/drawing/2014/main" id="{15130B7A-8FB4-0CBB-84C8-DEF9C02DC2A0}"/>
              </a:ext>
            </a:extLst>
          </p:cNvPr>
          <p:cNvSpPr txBox="1"/>
          <p:nvPr/>
        </p:nvSpPr>
        <p:spPr>
          <a:xfrm>
            <a:off x="8331372" y="667632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5" descr="A blue flag with yellow stars and a blue flag with black lines&#10;&#10;Description automatically generated">
            <a:extLst>
              <a:ext uri="{FF2B5EF4-FFF2-40B4-BE49-F238E27FC236}">
                <a16:creationId xmlns:a16="http://schemas.microsoft.com/office/drawing/2014/main" id="{31DE48AD-FA18-E281-71A3-8BE27F2DDDFC}"/>
              </a:ext>
            </a:extLst>
          </p:cNvPr>
          <p:cNvPicPr>
            <a:picLocks noChangeAspect="1"/>
          </p:cNvPicPr>
          <p:nvPr/>
        </p:nvPicPr>
        <p:blipFill>
          <a:blip r:embed="rId4"/>
          <a:stretch>
            <a:fillRect/>
          </a:stretch>
        </p:blipFill>
        <p:spPr>
          <a:xfrm>
            <a:off x="170912" y="6343503"/>
            <a:ext cx="852893" cy="517486"/>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62">
    <p:bg>
      <p:bgPr>
        <a:solidFill>
          <a:srgbClr val="F0F4FA"/>
        </a:solidFill>
        <a:effectLst/>
      </p:bgPr>
    </p:bg>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09015307-AD19-3D6D-3C3D-246030599E50}"/>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extBox 4">
            <a:extLst>
              <a:ext uri="{FF2B5EF4-FFF2-40B4-BE49-F238E27FC236}">
                <a16:creationId xmlns:a16="http://schemas.microsoft.com/office/drawing/2014/main" id="{57478335-40BC-AA43-4476-E27C895C640E}"/>
              </a:ext>
            </a:extLst>
          </p:cNvPr>
          <p:cNvSpPr txBox="1"/>
          <p:nvPr/>
        </p:nvSpPr>
        <p:spPr>
          <a:xfrm>
            <a:off x="1178332" y="1767836"/>
            <a:ext cx="682266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000" b="0" i="0" u="none" strike="noStrike" kern="1200" cap="none" spc="0" baseline="0">
              <a:solidFill>
                <a:srgbClr val="000000"/>
              </a:solidFill>
              <a:uFillTx/>
              <a:latin typeface="Calibri"/>
            </a:endParaRPr>
          </a:p>
        </p:txBody>
      </p:sp>
      <p:sp>
        <p:nvSpPr>
          <p:cNvPr id="4" name="TextBox 1">
            <a:extLst>
              <a:ext uri="{FF2B5EF4-FFF2-40B4-BE49-F238E27FC236}">
                <a16:creationId xmlns:a16="http://schemas.microsoft.com/office/drawing/2014/main" id="{95D1B934-D612-F270-EE0C-C0E832A1F337}"/>
              </a:ext>
            </a:extLst>
          </p:cNvPr>
          <p:cNvSpPr txBox="1"/>
          <p:nvPr/>
        </p:nvSpPr>
        <p:spPr>
          <a:xfrm>
            <a:off x="868680" y="304796"/>
            <a:ext cx="665987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200" b="1" i="0" u="none" strike="noStrike" kern="1200" cap="none" spc="0" baseline="0">
                <a:solidFill>
                  <a:srgbClr val="003296"/>
                </a:solidFill>
                <a:uFillTx/>
                <a:latin typeface="Calibri"/>
              </a:rPr>
              <a:t>ES 24 OFICIĀLĀS VALODAS </a:t>
            </a:r>
          </a:p>
        </p:txBody>
      </p:sp>
      <p:sp>
        <p:nvSpPr>
          <p:cNvPr id="5" name="Larme 8">
            <a:extLst>
              <a:ext uri="{FF2B5EF4-FFF2-40B4-BE49-F238E27FC236}">
                <a16:creationId xmlns:a16="http://schemas.microsoft.com/office/drawing/2014/main" id="{4A6C134B-A6B3-DC0D-A4CB-F2F5AA96987B}"/>
              </a:ext>
            </a:extLst>
          </p:cNvPr>
          <p:cNvSpPr/>
          <p:nvPr/>
        </p:nvSpPr>
        <p:spPr>
          <a:xfrm rot="5400013">
            <a:off x="217342" y="123974"/>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Rectangle 8">
            <a:extLst>
              <a:ext uri="{FF2B5EF4-FFF2-40B4-BE49-F238E27FC236}">
                <a16:creationId xmlns:a16="http://schemas.microsoft.com/office/drawing/2014/main" id="{1E9F64C5-72B2-2239-BE17-98B4750570C4}"/>
              </a:ext>
            </a:extLst>
          </p:cNvPr>
          <p:cNvSpPr/>
          <p:nvPr/>
        </p:nvSpPr>
        <p:spPr>
          <a:xfrm rot="16200004">
            <a:off x="8330655" y="6044636"/>
            <a:ext cx="138050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IR EIROPA?</a:t>
            </a:r>
          </a:p>
        </p:txBody>
      </p:sp>
      <p:cxnSp>
        <p:nvCxnSpPr>
          <p:cNvPr id="7" name="Connecteur droit 12">
            <a:extLst>
              <a:ext uri="{FF2B5EF4-FFF2-40B4-BE49-F238E27FC236}">
                <a16:creationId xmlns:a16="http://schemas.microsoft.com/office/drawing/2014/main" id="{207EB5E4-3E31-7F12-A79A-70F8899F78B5}"/>
              </a:ext>
            </a:extLst>
          </p:cNvPr>
          <p:cNvCxnSpPr/>
          <p:nvPr/>
        </p:nvCxnSpPr>
        <p:spPr>
          <a:xfrm>
            <a:off x="8897779" y="5477493"/>
            <a:ext cx="246221" cy="0"/>
          </a:xfrm>
          <a:prstGeom prst="straightConnector1">
            <a:avLst/>
          </a:prstGeom>
          <a:noFill/>
          <a:ln w="12701" cap="flat">
            <a:solidFill>
              <a:srgbClr val="2A4591"/>
            </a:solidFill>
            <a:prstDash val="solid"/>
            <a:miter/>
          </a:ln>
        </p:spPr>
      </p:cxnSp>
      <p:pic>
        <p:nvPicPr>
          <p:cNvPr id="8" name="Picture 8" descr="A group of multicolored text on a black background&#10;&#10;Description automatically generated">
            <a:extLst>
              <a:ext uri="{FF2B5EF4-FFF2-40B4-BE49-F238E27FC236}">
                <a16:creationId xmlns:a16="http://schemas.microsoft.com/office/drawing/2014/main" id="{3172697F-FBB7-96F5-DF26-815098BDA267}"/>
              </a:ext>
            </a:extLst>
          </p:cNvPr>
          <p:cNvPicPr>
            <a:picLocks noChangeAspect="1"/>
          </p:cNvPicPr>
          <p:nvPr/>
        </p:nvPicPr>
        <p:blipFill>
          <a:blip r:embed="rId3"/>
          <a:stretch>
            <a:fillRect/>
          </a:stretch>
        </p:blipFill>
        <p:spPr>
          <a:xfrm>
            <a:off x="2514600" y="1429106"/>
            <a:ext cx="4114800" cy="41148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61">
    <p:bg>
      <p:bgPr>
        <a:solidFill>
          <a:srgbClr val="F0F4FA"/>
        </a:solidFill>
        <a:effectLst/>
      </p:bgPr>
    </p:bg>
    <p:spTree>
      <p:nvGrpSpPr>
        <p:cNvPr id="1" name=""/>
        <p:cNvGrpSpPr/>
        <p:nvPr/>
      </p:nvGrpSpPr>
      <p:grpSpPr>
        <a:xfrm>
          <a:off x="0" y="0"/>
          <a:ext cx="0" cy="0"/>
          <a:chOff x="0" y="0"/>
          <a:chExt cx="0" cy="0"/>
        </a:xfrm>
      </p:grpSpPr>
      <p:grpSp>
        <p:nvGrpSpPr>
          <p:cNvPr id="2" name="Diagram 13">
            <a:extLst>
              <a:ext uri="{FF2B5EF4-FFF2-40B4-BE49-F238E27FC236}">
                <a16:creationId xmlns:a16="http://schemas.microsoft.com/office/drawing/2014/main" id="{F2A7ABA6-069E-AA9D-BB74-F9C71AD2E64E}"/>
              </a:ext>
            </a:extLst>
          </p:cNvPr>
          <p:cNvGrpSpPr/>
          <p:nvPr/>
        </p:nvGrpSpPr>
        <p:grpSpPr>
          <a:xfrm>
            <a:off x="1386733" y="869914"/>
            <a:ext cx="6418035" cy="5850797"/>
            <a:chOff x="1386733" y="869914"/>
            <a:chExt cx="6418035" cy="5850797"/>
          </a:xfrm>
        </p:grpSpPr>
        <p:sp>
          <p:nvSpPr>
            <p:cNvPr id="3" name="Freeform: Shape 2">
              <a:extLst>
                <a:ext uri="{FF2B5EF4-FFF2-40B4-BE49-F238E27FC236}">
                  <a16:creationId xmlns:a16="http://schemas.microsoft.com/office/drawing/2014/main" id="{4D937C69-DB65-3D3B-3EF4-A05A202E7E62}"/>
                </a:ext>
              </a:extLst>
            </p:cNvPr>
            <p:cNvSpPr/>
            <p:nvPr/>
          </p:nvSpPr>
          <p:spPr>
            <a:xfrm>
              <a:off x="3182047" y="2354607"/>
              <a:ext cx="2865107" cy="2820631"/>
            </a:xfrm>
            <a:custGeom>
              <a:avLst/>
              <a:gdLst>
                <a:gd name="f0" fmla="val 10800000"/>
                <a:gd name="f1" fmla="val 5400000"/>
                <a:gd name="f2" fmla="val 180"/>
                <a:gd name="f3" fmla="val w"/>
                <a:gd name="f4" fmla="val h"/>
                <a:gd name="f5" fmla="val 0"/>
                <a:gd name="f6" fmla="val 2865104"/>
                <a:gd name="f7" fmla="val 2820629"/>
                <a:gd name="f8" fmla="val 1410315"/>
                <a:gd name="f9" fmla="val 631420"/>
                <a:gd name="f10" fmla="val 641375"/>
                <a:gd name="f11" fmla="val 1432552"/>
                <a:gd name="f12" fmla="val 2223729"/>
                <a:gd name="f13" fmla="val 2189210"/>
                <a:gd name="f14" fmla="val 2820630"/>
                <a:gd name="f15" fmla="+- 0 0 -90"/>
                <a:gd name="f16" fmla="*/ f3 1 2865104"/>
                <a:gd name="f17" fmla="*/ f4 1 2820629"/>
                <a:gd name="f18" fmla="+- f7 0 f5"/>
                <a:gd name="f19" fmla="+- f6 0 f5"/>
                <a:gd name="f20" fmla="*/ f15 f0 1"/>
                <a:gd name="f21" fmla="*/ f19 1 2865104"/>
                <a:gd name="f22" fmla="*/ f18 1 2820629"/>
                <a:gd name="f23" fmla="*/ 0 f19 1"/>
                <a:gd name="f24" fmla="*/ 1410315 f18 1"/>
                <a:gd name="f25" fmla="*/ 1432552 f19 1"/>
                <a:gd name="f26" fmla="*/ 0 f18 1"/>
                <a:gd name="f27" fmla="*/ 2865104 f19 1"/>
                <a:gd name="f28" fmla="*/ 2820630 f18 1"/>
                <a:gd name="f29" fmla="*/ f20 1 f2"/>
                <a:gd name="f30" fmla="*/ f23 1 2865104"/>
                <a:gd name="f31" fmla="*/ f24 1 2820629"/>
                <a:gd name="f32" fmla="*/ f25 1 2865104"/>
                <a:gd name="f33" fmla="*/ f26 1 2820629"/>
                <a:gd name="f34" fmla="*/ f27 1 2865104"/>
                <a:gd name="f35" fmla="*/ f28 1 282062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865104" h="2820629">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005674">
                <a:alpha val="50000"/>
              </a:srgbClr>
            </a:solidFill>
            <a:ln w="12701" cap="flat">
              <a:solidFill>
                <a:srgbClr val="FFFFFF"/>
              </a:solidFill>
              <a:prstDash val="solid"/>
              <a:miter/>
            </a:ln>
          </p:spPr>
          <p:txBody>
            <a:bodyPr vert="horz" wrap="square" lIns="464030" tIns="457520" rIns="464030" bIns="457520" anchor="ctr" anchorCtr="1" compatLnSpc="1">
              <a:noAutofit/>
            </a:bodyPr>
            <a:lstStyle/>
            <a:p>
              <a:pPr marL="0" marR="0" lvl="0" indent="0" algn="ctr" defTabSz="1555751" rtl="0" fontAlgn="auto" hangingPunct="1">
                <a:lnSpc>
                  <a:spcPct val="90000"/>
                </a:lnSpc>
                <a:spcBef>
                  <a:spcPts val="0"/>
                </a:spcBef>
                <a:spcAft>
                  <a:spcPts val="1500"/>
                </a:spcAft>
                <a:buNone/>
                <a:tabLst/>
                <a:defRPr sz="1800" b="0" i="0" u="none" strike="noStrike" kern="0" cap="none" spc="0" baseline="0">
                  <a:solidFill>
                    <a:srgbClr val="000000"/>
                  </a:solidFill>
                  <a:uFillTx/>
                </a:defRPr>
              </a:pPr>
              <a:r>
                <a:rPr lang="en-US" sz="3500" b="1" i="0" u="none" strike="noStrike" kern="1200" cap="none" spc="0" baseline="0">
                  <a:solidFill>
                    <a:srgbClr val="000000"/>
                  </a:solidFill>
                  <a:uFillTx/>
                  <a:latin typeface="Calibri"/>
                </a:rPr>
                <a:t>ES 24 OFICIĀLĀS VALODAS </a:t>
              </a:r>
            </a:p>
          </p:txBody>
        </p:sp>
        <p:sp>
          <p:nvSpPr>
            <p:cNvPr id="4" name="Freeform: Shape 3">
              <a:extLst>
                <a:ext uri="{FF2B5EF4-FFF2-40B4-BE49-F238E27FC236}">
                  <a16:creationId xmlns:a16="http://schemas.microsoft.com/office/drawing/2014/main" id="{96FD979C-9D78-2317-6E41-9213DF3FC3E0}"/>
                </a:ext>
              </a:extLst>
            </p:cNvPr>
            <p:cNvSpPr/>
            <p:nvPr/>
          </p:nvSpPr>
          <p:spPr>
            <a:xfrm>
              <a:off x="3486278" y="869914"/>
              <a:ext cx="2164064" cy="2029126"/>
            </a:xfrm>
            <a:custGeom>
              <a:avLst/>
              <a:gdLst>
                <a:gd name="f0" fmla="val 10800000"/>
                <a:gd name="f1" fmla="val 5400000"/>
                <a:gd name="f2" fmla="val 180"/>
                <a:gd name="f3" fmla="val w"/>
                <a:gd name="f4" fmla="val h"/>
                <a:gd name="f5" fmla="val 0"/>
                <a:gd name="f6" fmla="val 2164065"/>
                <a:gd name="f7" fmla="val 2029129"/>
                <a:gd name="f8" fmla="val 1014565"/>
                <a:gd name="f9" fmla="val 454236"/>
                <a:gd name="f10" fmla="val 484443"/>
                <a:gd name="f11" fmla="val 1082033"/>
                <a:gd name="f12" fmla="val 1679623"/>
                <a:gd name="f13" fmla="val 2164066"/>
                <a:gd name="f14" fmla="val 1574894"/>
                <a:gd name="f15" fmla="val 2029130"/>
                <a:gd name="f16" fmla="+- 0 0 -90"/>
                <a:gd name="f17" fmla="*/ f3 1 2164065"/>
                <a:gd name="f18" fmla="*/ f4 1 2029129"/>
                <a:gd name="f19" fmla="+- f7 0 f5"/>
                <a:gd name="f20" fmla="+- f6 0 f5"/>
                <a:gd name="f21" fmla="*/ f16 f0 1"/>
                <a:gd name="f22" fmla="*/ f20 1 2164065"/>
                <a:gd name="f23" fmla="*/ f19 1 2029129"/>
                <a:gd name="f24" fmla="*/ 0 f20 1"/>
                <a:gd name="f25" fmla="*/ 1014565 f19 1"/>
                <a:gd name="f26" fmla="*/ 1082033 f20 1"/>
                <a:gd name="f27" fmla="*/ 0 f19 1"/>
                <a:gd name="f28" fmla="*/ 2164066 f20 1"/>
                <a:gd name="f29" fmla="*/ 2029130 f19 1"/>
                <a:gd name="f30" fmla="*/ f21 1 f2"/>
                <a:gd name="f31" fmla="*/ f24 1 2164065"/>
                <a:gd name="f32" fmla="*/ f25 1 2029129"/>
                <a:gd name="f33" fmla="*/ f26 1 2164065"/>
                <a:gd name="f34" fmla="*/ f27 1 2029129"/>
                <a:gd name="f35" fmla="*/ f28 1 2164065"/>
                <a:gd name="f36" fmla="*/ f29 1 202912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2164065" h="202912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86F011">
                <a:alpha val="50000"/>
              </a:srgbClr>
            </a:solidFill>
            <a:ln w="12701" cap="flat">
              <a:solidFill>
                <a:srgbClr val="FFFFFF"/>
              </a:solidFill>
              <a:prstDash val="solid"/>
              <a:miter/>
            </a:ln>
          </p:spPr>
          <p:txBody>
            <a:bodyPr vert="horz" wrap="square" lIns="335968" tIns="316208" rIns="335968" bIns="316208"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v-LV" sz="1500" b="1" i="0" u="none" strike="noStrike" kern="1200" cap="none" spc="0" baseline="0">
                  <a:solidFill>
                    <a:srgbClr val="000000"/>
                  </a:solidFill>
                  <a:uFillTx/>
                  <a:latin typeface="Calibri"/>
                </a:rPr>
                <a:t>slāvu valodas: </a:t>
              </a:r>
              <a:r>
                <a:rPr lang="lv-LV" sz="1500" b="0" i="0" u="none" strike="noStrike" kern="1200" cap="none" spc="0" baseline="0">
                  <a:solidFill>
                    <a:srgbClr val="000000"/>
                  </a:solidFill>
                  <a:uFillTx/>
                  <a:latin typeface="Calibri"/>
                </a:rPr>
                <a:t>bulgāru, čehu, horvātu, poļu, slovāku un slovēņu</a:t>
              </a:r>
              <a:endParaRPr lang="en-US" sz="15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EFAE2C8F-6B9F-A4CC-8DFC-FA8A74826A7D}"/>
                </a:ext>
              </a:extLst>
            </p:cNvPr>
            <p:cNvSpPr/>
            <p:nvPr/>
          </p:nvSpPr>
          <p:spPr>
            <a:xfrm>
              <a:off x="5626275" y="2742185"/>
              <a:ext cx="2178493" cy="2103942"/>
            </a:xfrm>
            <a:custGeom>
              <a:avLst/>
              <a:gdLst>
                <a:gd name="f0" fmla="val 10800000"/>
                <a:gd name="f1" fmla="val 5400000"/>
                <a:gd name="f2" fmla="val 180"/>
                <a:gd name="f3" fmla="val w"/>
                <a:gd name="f4" fmla="val h"/>
                <a:gd name="f5" fmla="val 0"/>
                <a:gd name="f6" fmla="val 2178497"/>
                <a:gd name="f7" fmla="val 2103946"/>
                <a:gd name="f8" fmla="val 1051973"/>
                <a:gd name="f9" fmla="val 470984"/>
                <a:gd name="f10" fmla="val 487673"/>
                <a:gd name="f11" fmla="val 1089249"/>
                <a:gd name="f12" fmla="val 1690825"/>
                <a:gd name="f13" fmla="val 2178498"/>
                <a:gd name="f14" fmla="val 1632962"/>
                <a:gd name="f15" fmla="+- 0 0 -90"/>
                <a:gd name="f16" fmla="*/ f3 1 2178497"/>
                <a:gd name="f17" fmla="*/ f4 1 2103946"/>
                <a:gd name="f18" fmla="+- f7 0 f5"/>
                <a:gd name="f19" fmla="+- f6 0 f5"/>
                <a:gd name="f20" fmla="*/ f15 f0 1"/>
                <a:gd name="f21" fmla="*/ f19 1 2178497"/>
                <a:gd name="f22" fmla="*/ f18 1 2103946"/>
                <a:gd name="f23" fmla="*/ 0 f19 1"/>
                <a:gd name="f24" fmla="*/ 1051973 f18 1"/>
                <a:gd name="f25" fmla="*/ 1089249 f19 1"/>
                <a:gd name="f26" fmla="*/ 0 f18 1"/>
                <a:gd name="f27" fmla="*/ 2178498 f19 1"/>
                <a:gd name="f28" fmla="*/ 2103946 f18 1"/>
                <a:gd name="f29" fmla="*/ f20 1 f2"/>
                <a:gd name="f30" fmla="*/ f23 1 2178497"/>
                <a:gd name="f31" fmla="*/ f24 1 2103946"/>
                <a:gd name="f32" fmla="*/ f25 1 2178497"/>
                <a:gd name="f33" fmla="*/ f26 1 2103946"/>
                <a:gd name="f34" fmla="*/ f27 1 2178497"/>
                <a:gd name="f35" fmla="*/ f28 1 210394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178497" h="210394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C55A11">
                <a:alpha val="50000"/>
              </a:srgbClr>
            </a:solidFill>
            <a:ln w="12701" cap="flat">
              <a:solidFill>
                <a:srgbClr val="FFFFFF"/>
              </a:solidFill>
              <a:prstDash val="solid"/>
              <a:miter/>
            </a:ln>
          </p:spPr>
          <p:txBody>
            <a:bodyPr vert="horz" wrap="square" lIns="338081" tIns="327163" rIns="338081" bIns="327163"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v-LV" sz="1500" b="1" i="0" u="none" strike="noStrike" kern="1200" cap="none" spc="0" baseline="0">
                  <a:solidFill>
                    <a:srgbClr val="000000"/>
                  </a:solidFill>
                  <a:uFillTx/>
                  <a:latin typeface="Calibri"/>
                </a:rPr>
                <a:t>ģermāņu valodas: </a:t>
              </a:r>
              <a:r>
                <a:rPr lang="lv-LV" sz="1500" b="0" i="0" u="none" strike="noStrike" kern="1200" cap="none" spc="0" baseline="0">
                  <a:solidFill>
                    <a:srgbClr val="000000"/>
                  </a:solidFill>
                  <a:uFillTx/>
                  <a:latin typeface="Calibri"/>
                </a:rPr>
                <a:t>dāņu, vācu, angļu, holandiešu un zviedru</a:t>
              </a:r>
              <a:endParaRPr lang="en-US" sz="15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5E09EB5A-17AB-6F99-A60E-CA79445CBDED}"/>
                </a:ext>
              </a:extLst>
            </p:cNvPr>
            <p:cNvSpPr/>
            <p:nvPr/>
          </p:nvSpPr>
          <p:spPr>
            <a:xfrm>
              <a:off x="3419901" y="4539090"/>
              <a:ext cx="2239877" cy="2181621"/>
            </a:xfrm>
            <a:custGeom>
              <a:avLst/>
              <a:gdLst>
                <a:gd name="f0" fmla="val 10800000"/>
                <a:gd name="f1" fmla="val 5400000"/>
                <a:gd name="f2" fmla="val 180"/>
                <a:gd name="f3" fmla="val w"/>
                <a:gd name="f4" fmla="val h"/>
                <a:gd name="f5" fmla="val 0"/>
                <a:gd name="f6" fmla="val 2239879"/>
                <a:gd name="f7" fmla="val 2181620"/>
                <a:gd name="f8" fmla="val 1090810"/>
                <a:gd name="f9" fmla="val 488372"/>
                <a:gd name="f10" fmla="val 501414"/>
                <a:gd name="f11" fmla="val 1119940"/>
                <a:gd name="f12" fmla="val 1738466"/>
                <a:gd name="f13" fmla="val 2239880"/>
                <a:gd name="f14" fmla="val 1693248"/>
                <a:gd name="f15" fmla="+- 0 0 -90"/>
                <a:gd name="f16" fmla="*/ f3 1 2239879"/>
                <a:gd name="f17" fmla="*/ f4 1 2181620"/>
                <a:gd name="f18" fmla="+- f7 0 f5"/>
                <a:gd name="f19" fmla="+- f6 0 f5"/>
                <a:gd name="f20" fmla="*/ f15 f0 1"/>
                <a:gd name="f21" fmla="*/ f19 1 2239879"/>
                <a:gd name="f22" fmla="*/ f18 1 2181620"/>
                <a:gd name="f23" fmla="*/ 0 f19 1"/>
                <a:gd name="f24" fmla="*/ 1090810 f18 1"/>
                <a:gd name="f25" fmla="*/ 1119940 f19 1"/>
                <a:gd name="f26" fmla="*/ 0 f18 1"/>
                <a:gd name="f27" fmla="*/ 2239880 f19 1"/>
                <a:gd name="f28" fmla="*/ 2181620 f18 1"/>
                <a:gd name="f29" fmla="*/ f20 1 f2"/>
                <a:gd name="f30" fmla="*/ f23 1 2239879"/>
                <a:gd name="f31" fmla="*/ f24 1 2181620"/>
                <a:gd name="f32" fmla="*/ f25 1 2239879"/>
                <a:gd name="f33" fmla="*/ f26 1 2181620"/>
                <a:gd name="f34" fmla="*/ f27 1 2239879"/>
                <a:gd name="f35" fmla="*/ f28 1 218162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239879" h="218162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33D2C5">
                <a:alpha val="50000"/>
              </a:srgbClr>
            </a:solidFill>
            <a:ln w="12701" cap="flat">
              <a:solidFill>
                <a:srgbClr val="FFFFFF"/>
              </a:solidFill>
              <a:prstDash val="solid"/>
              <a:miter/>
            </a:ln>
          </p:spPr>
          <p:txBody>
            <a:bodyPr vert="horz" wrap="square" lIns="347069" tIns="338538" rIns="347069" bIns="338538"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v-LV" sz="1500" b="1" i="0" u="none" strike="noStrike" kern="1200" cap="none" spc="0" baseline="0">
                  <a:solidFill>
                    <a:srgbClr val="000000"/>
                  </a:solidFill>
                  <a:uFillTx/>
                  <a:latin typeface="Calibri"/>
                </a:rPr>
                <a:t>romāņu valodas: </a:t>
              </a:r>
              <a:r>
                <a:rPr lang="lv-LV" sz="1500" b="0" i="0" u="none" strike="noStrike" kern="1200" cap="none" spc="0" baseline="0">
                  <a:solidFill>
                    <a:srgbClr val="000000"/>
                  </a:solidFill>
                  <a:uFillTx/>
                  <a:latin typeface="Calibri"/>
                </a:rPr>
                <a:t>spāņu, franču, itāļu, portugāļu un rumāņu</a:t>
              </a:r>
              <a:endParaRPr lang="en-US" sz="15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3A7E6271-3563-C612-A85C-DF44039788CF}"/>
                </a:ext>
              </a:extLst>
            </p:cNvPr>
            <p:cNvSpPr/>
            <p:nvPr/>
          </p:nvSpPr>
          <p:spPr>
            <a:xfrm>
              <a:off x="1386733" y="2736799"/>
              <a:ext cx="2227057" cy="2178082"/>
            </a:xfrm>
            <a:custGeom>
              <a:avLst/>
              <a:gdLst>
                <a:gd name="f0" fmla="val 10800000"/>
                <a:gd name="f1" fmla="val 5400000"/>
                <a:gd name="f2" fmla="val 180"/>
                <a:gd name="f3" fmla="val w"/>
                <a:gd name="f4" fmla="val h"/>
                <a:gd name="f5" fmla="val 0"/>
                <a:gd name="f6" fmla="val 2227058"/>
                <a:gd name="f7" fmla="val 2178082"/>
                <a:gd name="f8" fmla="val 1089041"/>
                <a:gd name="f9" fmla="val 487580"/>
                <a:gd name="f10" fmla="val 498544"/>
                <a:gd name="f11" fmla="val 1113529"/>
                <a:gd name="f12" fmla="val 1728514"/>
                <a:gd name="f13" fmla="val 1690502"/>
                <a:gd name="f14" fmla="+- 0 0 -90"/>
                <a:gd name="f15" fmla="*/ f3 1 2227058"/>
                <a:gd name="f16" fmla="*/ f4 1 2178082"/>
                <a:gd name="f17" fmla="+- f7 0 f5"/>
                <a:gd name="f18" fmla="+- f6 0 f5"/>
                <a:gd name="f19" fmla="*/ f14 f0 1"/>
                <a:gd name="f20" fmla="*/ f18 1 2227058"/>
                <a:gd name="f21" fmla="*/ f17 1 2178082"/>
                <a:gd name="f22" fmla="*/ 0 f18 1"/>
                <a:gd name="f23" fmla="*/ 1089041 f17 1"/>
                <a:gd name="f24" fmla="*/ 1113529 f18 1"/>
                <a:gd name="f25" fmla="*/ 0 f17 1"/>
                <a:gd name="f26" fmla="*/ 2227058 f18 1"/>
                <a:gd name="f27" fmla="*/ 2178082 f17 1"/>
                <a:gd name="f28" fmla="*/ f19 1 f2"/>
                <a:gd name="f29" fmla="*/ f22 1 2227058"/>
                <a:gd name="f30" fmla="*/ f23 1 2178082"/>
                <a:gd name="f31" fmla="*/ f24 1 2227058"/>
                <a:gd name="f32" fmla="*/ f25 1 2178082"/>
                <a:gd name="f33" fmla="*/ f26 1 2227058"/>
                <a:gd name="f34" fmla="*/ f27 1 2178082"/>
                <a:gd name="f35" fmla="*/ f5 1 f20"/>
                <a:gd name="f36" fmla="*/ f6 1 f20"/>
                <a:gd name="f37" fmla="*/ f5 1 f21"/>
                <a:gd name="f38" fmla="*/ f7 1 f21"/>
                <a:gd name="f39" fmla="+- f28 0 f1"/>
                <a:gd name="f40" fmla="*/ f29 1 f20"/>
                <a:gd name="f41" fmla="*/ f30 1 f21"/>
                <a:gd name="f42" fmla="*/ f31 1 f20"/>
                <a:gd name="f43" fmla="*/ f32 1 f21"/>
                <a:gd name="f44" fmla="*/ f33 1 f20"/>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1"/>
                </a:cxn>
                <a:cxn ang="f39">
                  <a:pos x="f52" y="f55"/>
                </a:cxn>
                <a:cxn ang="f39">
                  <a:pos x="f50" y="f51"/>
                </a:cxn>
              </a:cxnLst>
              <a:rect l="f46" t="f49" r="f47" b="f48"/>
              <a:pathLst>
                <a:path w="2227058" h="2178082">
                  <a:moveTo>
                    <a:pt x="f5" y="f8"/>
                  </a:moveTo>
                  <a:cubicBezTo>
                    <a:pt x="f5" y="f9"/>
                    <a:pt x="f10" y="f5"/>
                    <a:pt x="f11" y="f5"/>
                  </a:cubicBezTo>
                  <a:cubicBezTo>
                    <a:pt x="f12" y="f5"/>
                    <a:pt x="f6" y="f9"/>
                    <a:pt x="f6" y="f8"/>
                  </a:cubicBezTo>
                  <a:cubicBezTo>
                    <a:pt x="f6" y="f13"/>
                    <a:pt x="f12" y="f7"/>
                    <a:pt x="f11" y="f7"/>
                  </a:cubicBezTo>
                  <a:cubicBezTo>
                    <a:pt x="f10" y="f7"/>
                    <a:pt x="f5" y="f13"/>
                    <a:pt x="f5" y="f8"/>
                  </a:cubicBezTo>
                  <a:close/>
                </a:path>
              </a:pathLst>
            </a:custGeom>
            <a:solidFill>
              <a:srgbClr val="FFC000">
                <a:alpha val="50000"/>
              </a:srgbClr>
            </a:solidFill>
            <a:ln w="12701" cap="flat">
              <a:solidFill>
                <a:srgbClr val="FFFFFF"/>
              </a:solidFill>
              <a:prstDash val="solid"/>
              <a:miter/>
            </a:ln>
          </p:spPr>
          <p:txBody>
            <a:bodyPr vert="horz" wrap="square" lIns="345195" tIns="338026" rIns="345195" bIns="338026"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v-LV" sz="1500" b="1" i="0" u="none" strike="noStrike" kern="1200" cap="none" spc="0" baseline="0">
                  <a:solidFill>
                    <a:srgbClr val="000000"/>
                  </a:solidFill>
                  <a:uFillTx/>
                  <a:latin typeface="Calibri"/>
                </a:rPr>
                <a:t>citas valodas: </a:t>
              </a:r>
              <a:r>
                <a:rPr lang="lv-LV" sz="1500" b="0" i="0" u="none" strike="noStrike" kern="1200" cap="none" spc="0" baseline="0">
                  <a:solidFill>
                    <a:srgbClr val="000000"/>
                  </a:solidFill>
                  <a:uFillTx/>
                  <a:latin typeface="Calibri"/>
                </a:rPr>
                <a:t>igauņu un somu, grieķu, īru, lietuviešu un latviešu, ungāru, maltiešu</a:t>
              </a:r>
              <a:endParaRPr lang="en-US" sz="1500" b="0" i="0" u="none" strike="noStrike" kern="1200" cap="none" spc="0" baseline="0">
                <a:solidFill>
                  <a:srgbClr val="000000"/>
                </a:solidFill>
                <a:uFillTx/>
                <a:latin typeface="Calibri"/>
              </a:endParaRPr>
            </a:p>
          </p:txBody>
        </p:sp>
      </p:grpSp>
      <p:sp>
        <p:nvSpPr>
          <p:cNvPr id="8" name="Larme 8">
            <a:extLst>
              <a:ext uri="{FF2B5EF4-FFF2-40B4-BE49-F238E27FC236}">
                <a16:creationId xmlns:a16="http://schemas.microsoft.com/office/drawing/2014/main" id="{7179BBBB-BEDB-FAC6-5252-C3B45977A7A0}"/>
              </a:ext>
            </a:extLst>
          </p:cNvPr>
          <p:cNvSpPr/>
          <p:nvPr/>
        </p:nvSpPr>
        <p:spPr>
          <a:xfrm rot="5400013">
            <a:off x="110668"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ZoneTexte 9">
            <a:extLst>
              <a:ext uri="{FF2B5EF4-FFF2-40B4-BE49-F238E27FC236}">
                <a16:creationId xmlns:a16="http://schemas.microsoft.com/office/drawing/2014/main" id="{FC0FFC99-BE3A-0950-BEA1-720DF03E8C3D}"/>
              </a:ext>
            </a:extLst>
          </p:cNvPr>
          <p:cNvSpPr txBox="1"/>
          <p:nvPr/>
        </p:nvSpPr>
        <p:spPr>
          <a:xfrm>
            <a:off x="762006" y="177512"/>
            <a:ext cx="57911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ES VALODU GRUPAS</a:t>
            </a:r>
          </a:p>
        </p:txBody>
      </p:sp>
      <p:sp>
        <p:nvSpPr>
          <p:cNvPr id="10" name="TextBox 17">
            <a:extLst>
              <a:ext uri="{FF2B5EF4-FFF2-40B4-BE49-F238E27FC236}">
                <a16:creationId xmlns:a16="http://schemas.microsoft.com/office/drawing/2014/main" id="{B78B79F4-BF82-7F7A-6B9D-28D18792BB5F}"/>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Rectangle 7">
            <a:extLst>
              <a:ext uri="{FF2B5EF4-FFF2-40B4-BE49-F238E27FC236}">
                <a16:creationId xmlns:a16="http://schemas.microsoft.com/office/drawing/2014/main" id="{339D4187-9996-19E0-E9CD-BA353218F34B}"/>
              </a:ext>
            </a:extLst>
          </p:cNvPr>
          <p:cNvSpPr/>
          <p:nvPr/>
        </p:nvSpPr>
        <p:spPr>
          <a:xfrm rot="16200004">
            <a:off x="8330655" y="6044636"/>
            <a:ext cx="138050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IR EIROPA?</a:t>
            </a:r>
          </a:p>
        </p:txBody>
      </p:sp>
      <p:cxnSp>
        <p:nvCxnSpPr>
          <p:cNvPr id="12" name="Connecteur droit 12">
            <a:extLst>
              <a:ext uri="{FF2B5EF4-FFF2-40B4-BE49-F238E27FC236}">
                <a16:creationId xmlns:a16="http://schemas.microsoft.com/office/drawing/2014/main" id="{08005BDF-B312-FECD-EC83-A2FB8AEDF26D}"/>
              </a:ext>
            </a:extLst>
          </p:cNvPr>
          <p:cNvCxnSpPr/>
          <p:nvPr/>
        </p:nvCxnSpPr>
        <p:spPr>
          <a:xfrm>
            <a:off x="8897779" y="5477493"/>
            <a:ext cx="246221" cy="0"/>
          </a:xfrm>
          <a:prstGeom prst="straightConnector1">
            <a:avLst/>
          </a:prstGeom>
          <a:noFill/>
          <a:ln w="12701" cap="flat">
            <a:solidFill>
              <a:srgbClr val="2A4591"/>
            </a:solidFill>
            <a:prstDash val="solid"/>
            <a:miter/>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B1EE52-59D7-7B09-667F-3DDCC440DD87}"/>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92DA4652-2157-478C-9563-327BDD0A44D2}"/>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B6690B8C-44DA-BBBB-D13C-4286A19F12D1}"/>
              </a:ext>
            </a:extLst>
          </p:cNvPr>
          <p:cNvSpPr/>
          <p:nvPr/>
        </p:nvSpPr>
        <p:spPr>
          <a:xfrm>
            <a:off x="0" y="0"/>
            <a:ext cx="9144000" cy="6858000"/>
          </a:xfrm>
          <a:prstGeom prst="rect">
            <a:avLst/>
          </a:pr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0082B0"/>
              </a:solidFill>
              <a:uFillTx/>
              <a:latin typeface="Calibri"/>
            </a:endParaRPr>
          </a:p>
        </p:txBody>
      </p:sp>
      <p:sp>
        <p:nvSpPr>
          <p:cNvPr id="5" name="Larme 4">
            <a:extLst>
              <a:ext uri="{FF2B5EF4-FFF2-40B4-BE49-F238E27FC236}">
                <a16:creationId xmlns:a16="http://schemas.microsoft.com/office/drawing/2014/main" id="{30714834-EDB7-85CD-045D-069BAF138178}"/>
              </a:ext>
            </a:extLst>
          </p:cNvPr>
          <p:cNvSpPr/>
          <p:nvPr/>
        </p:nvSpPr>
        <p:spPr>
          <a:xfrm rot="5400013">
            <a:off x="1062541" y="2182033"/>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20220FAC-03A1-A24B-4BFB-5791E3FCC0D3}"/>
              </a:ext>
            </a:extLst>
          </p:cNvPr>
          <p:cNvSpPr txBox="1"/>
          <p:nvPr/>
        </p:nvSpPr>
        <p:spPr>
          <a:xfrm>
            <a:off x="1299408" y="2001841"/>
            <a:ext cx="6545174"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EIROPAS PROJEKTS</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C6F29FF8-4745-0886-89C1-0293FC09DAED}"/>
              </a:ext>
            </a:extLst>
          </p:cNvPr>
          <p:cNvPicPr>
            <a:picLocks noChangeAspect="1"/>
          </p:cNvPicPr>
          <p:nvPr/>
        </p:nvPicPr>
        <p:blipFill>
          <a:blip r:embed="rId3"/>
          <a:stretch>
            <a:fillRect/>
          </a:stretch>
        </p:blipFill>
        <p:spPr>
          <a:xfrm>
            <a:off x="5524503" y="3550898"/>
            <a:ext cx="2713335" cy="669523"/>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91">
    <p:bg>
      <p:bgPr>
        <a:blipFill>
          <a:blip r:embed="rId3"/>
          <a:stretch>
            <a:fillRect/>
          </a:stretch>
        </a:blip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E32DB48E-C6FF-2865-E521-9FDFB01AD57E}"/>
              </a:ext>
            </a:extLst>
          </p:cNvPr>
          <p:cNvSpPr/>
          <p:nvPr/>
        </p:nvSpPr>
        <p:spPr>
          <a:xfrm rot="5400013">
            <a:off x="1779541" y="619881"/>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DFC9F8F9-BDB6-8A71-6CA2-C23B5AF23EFD}"/>
              </a:ext>
            </a:extLst>
          </p:cNvPr>
          <p:cNvSpPr txBox="1"/>
          <p:nvPr/>
        </p:nvSpPr>
        <p:spPr>
          <a:xfrm>
            <a:off x="2329854" y="1582616"/>
            <a:ext cx="4484281" cy="341631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FFFFFF"/>
                </a:solidFill>
                <a:uFillTx/>
                <a:latin typeface="Calibri"/>
              </a:rPr>
              <a:t>KURAS VALSTIS IZVEIDOJA ES UN KĀPĒC?</a:t>
            </a:r>
            <a:endParaRPr lang="fr-FR" sz="54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9D1A9D22-360E-50C0-A259-77F1B54572E5}"/>
              </a:ext>
            </a:extLst>
          </p:cNvPr>
          <p:cNvSpPr txBox="1"/>
          <p:nvPr/>
        </p:nvSpPr>
        <p:spPr>
          <a:xfrm>
            <a:off x="833137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name="Slide155">
    <p:bg>
      <p:bgPr>
        <a:solidFill>
          <a:srgbClr val="F7FD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28311-6323-3ADE-A589-0A43B6AC5951}"/>
              </a:ext>
            </a:extLst>
          </p:cNvPr>
          <p:cNvSpPr txBox="1">
            <a:spLocks noGrp="1"/>
          </p:cNvSpPr>
          <p:nvPr>
            <p:ph type="title" idx="4294967295"/>
          </p:nvPr>
        </p:nvSpPr>
        <p:spPr>
          <a:xfrm>
            <a:off x="0" y="131765"/>
            <a:ext cx="4972050" cy="792163"/>
          </a:xfrm>
        </p:spPr>
        <p:txBody>
          <a:bodyPr>
            <a:noAutofit/>
          </a:bodyPr>
          <a:lstStyle/>
          <a:p>
            <a:pPr lvl="0"/>
            <a:r>
              <a:rPr lang="en-IE" sz="3200" b="1">
                <a:solidFill>
                  <a:srgbClr val="203864"/>
                </a:solidFill>
              </a:rPr>
              <a:t>       </a:t>
            </a:r>
            <a:r>
              <a:rPr lang="en-IE" sz="3200" b="1">
                <a:solidFill>
                  <a:srgbClr val="00B0F0"/>
                </a:solidFill>
                <a:latin typeface="Calibri"/>
              </a:rPr>
              <a:t>NO KARA UZ MIERU</a:t>
            </a:r>
          </a:p>
        </p:txBody>
      </p:sp>
      <p:sp>
        <p:nvSpPr>
          <p:cNvPr id="3" name="Larme 12">
            <a:extLst>
              <a:ext uri="{FF2B5EF4-FFF2-40B4-BE49-F238E27FC236}">
                <a16:creationId xmlns:a16="http://schemas.microsoft.com/office/drawing/2014/main" id="{3F199908-8916-DD08-5609-52D2266C3BDA}"/>
              </a:ext>
            </a:extLst>
          </p:cNvPr>
          <p:cNvSpPr/>
          <p:nvPr/>
        </p:nvSpPr>
        <p:spPr>
          <a:xfrm rot="5400013">
            <a:off x="87247" y="13045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4" name="Rectangle 3">
            <a:extLst>
              <a:ext uri="{FF2B5EF4-FFF2-40B4-BE49-F238E27FC236}">
                <a16:creationId xmlns:a16="http://schemas.microsoft.com/office/drawing/2014/main" id="{37949130-F41D-51CB-19A9-43AF7B2E1D59}"/>
              </a:ext>
            </a:extLst>
          </p:cNvPr>
          <p:cNvSpPr/>
          <p:nvPr/>
        </p:nvSpPr>
        <p:spPr>
          <a:xfrm>
            <a:off x="8900156" y="5460997"/>
            <a:ext cx="246220" cy="1397002"/>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EIROPAS PROJEKTS</a:t>
            </a:r>
          </a:p>
        </p:txBody>
      </p:sp>
      <p:cxnSp>
        <p:nvCxnSpPr>
          <p:cNvPr id="5" name="Connecteur droit 12">
            <a:extLst>
              <a:ext uri="{FF2B5EF4-FFF2-40B4-BE49-F238E27FC236}">
                <a16:creationId xmlns:a16="http://schemas.microsoft.com/office/drawing/2014/main" id="{D26C2636-460B-EFF8-7BA2-7CF1E791DF43}"/>
              </a:ext>
            </a:extLst>
          </p:cNvPr>
          <p:cNvCxnSpPr/>
          <p:nvPr/>
        </p:nvCxnSpPr>
        <p:spPr>
          <a:xfrm>
            <a:off x="8900156" y="5460997"/>
            <a:ext cx="246221" cy="0"/>
          </a:xfrm>
          <a:prstGeom prst="straightConnector1">
            <a:avLst/>
          </a:prstGeom>
          <a:noFill/>
          <a:ln w="12701" cap="flat">
            <a:solidFill>
              <a:srgbClr val="00B0F0"/>
            </a:solidFill>
            <a:prstDash val="solid"/>
            <a:miter/>
          </a:ln>
        </p:spPr>
      </p:cxnSp>
      <p:grpSp>
        <p:nvGrpSpPr>
          <p:cNvPr id="6" name="Diagram 11">
            <a:extLst>
              <a:ext uri="{FF2B5EF4-FFF2-40B4-BE49-F238E27FC236}">
                <a16:creationId xmlns:a16="http://schemas.microsoft.com/office/drawing/2014/main" id="{78C9438D-6145-4E9A-1113-D177409FF47E}"/>
              </a:ext>
            </a:extLst>
          </p:cNvPr>
          <p:cNvGrpSpPr/>
          <p:nvPr/>
        </p:nvGrpSpPr>
        <p:grpSpPr>
          <a:xfrm>
            <a:off x="1955563" y="1416140"/>
            <a:ext cx="5232873" cy="4025719"/>
            <a:chOff x="1955563" y="1416140"/>
            <a:chExt cx="5232873" cy="4025719"/>
          </a:xfrm>
        </p:grpSpPr>
        <p:sp>
          <p:nvSpPr>
            <p:cNvPr id="7" name="Rectangle 6">
              <a:extLst>
                <a:ext uri="{FF2B5EF4-FFF2-40B4-BE49-F238E27FC236}">
                  <a16:creationId xmlns:a16="http://schemas.microsoft.com/office/drawing/2014/main" id="{793A030C-4540-8E41-C4BE-421C9788EEF9}"/>
                </a:ext>
              </a:extLst>
            </p:cNvPr>
            <p:cNvSpPr/>
            <p:nvPr/>
          </p:nvSpPr>
          <p:spPr>
            <a:xfrm>
              <a:off x="1955563" y="1416140"/>
              <a:ext cx="2326270" cy="171909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9F5BE3E7-BDF8-3D97-809C-C7AECA1CD526}"/>
                </a:ext>
              </a:extLst>
            </p:cNvPr>
            <p:cNvSpPr/>
            <p:nvPr/>
          </p:nvSpPr>
          <p:spPr>
            <a:xfrm>
              <a:off x="2425766"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1914</a:t>
              </a:r>
            </a:p>
          </p:txBody>
        </p:sp>
        <p:sp>
          <p:nvSpPr>
            <p:cNvPr id="9" name="Rectangle 8">
              <a:extLst>
                <a:ext uri="{FF2B5EF4-FFF2-40B4-BE49-F238E27FC236}">
                  <a16:creationId xmlns:a16="http://schemas.microsoft.com/office/drawing/2014/main" id="{C67ABE28-79E8-0CBA-F9BA-007C7CFFE51C}"/>
                </a:ext>
              </a:extLst>
            </p:cNvPr>
            <p:cNvSpPr/>
            <p:nvPr/>
          </p:nvSpPr>
          <p:spPr>
            <a:xfrm>
              <a:off x="4713686" y="1416140"/>
              <a:ext cx="2326270" cy="171909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3FA75CC3-498D-6164-731A-CD5D4FF6BE2A}"/>
                </a:ext>
              </a:extLst>
            </p:cNvPr>
            <p:cNvSpPr/>
            <p:nvPr/>
          </p:nvSpPr>
          <p:spPr>
            <a:xfrm>
              <a:off x="5183889"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1918</a:t>
              </a:r>
            </a:p>
          </p:txBody>
        </p:sp>
        <p:sp>
          <p:nvSpPr>
            <p:cNvPr id="11" name="Rectangle 10">
              <a:extLst>
                <a:ext uri="{FF2B5EF4-FFF2-40B4-BE49-F238E27FC236}">
                  <a16:creationId xmlns:a16="http://schemas.microsoft.com/office/drawing/2014/main" id="{396187B4-5F68-C7BA-41BC-A61E7DF92A5F}"/>
                </a:ext>
              </a:extLst>
            </p:cNvPr>
            <p:cNvSpPr/>
            <p:nvPr/>
          </p:nvSpPr>
          <p:spPr>
            <a:xfrm>
              <a:off x="1955563" y="3552736"/>
              <a:ext cx="2326270" cy="171909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AB1AA4CC-6061-44F1-B1B5-3A6A70DCCBE8}"/>
                </a:ext>
              </a:extLst>
            </p:cNvPr>
            <p:cNvSpPr/>
            <p:nvPr/>
          </p:nvSpPr>
          <p:spPr>
            <a:xfrm>
              <a:off x="2425766"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1939</a:t>
              </a:r>
            </a:p>
          </p:txBody>
        </p:sp>
        <p:sp>
          <p:nvSpPr>
            <p:cNvPr id="13" name="Rectangle 12">
              <a:extLst>
                <a:ext uri="{FF2B5EF4-FFF2-40B4-BE49-F238E27FC236}">
                  <a16:creationId xmlns:a16="http://schemas.microsoft.com/office/drawing/2014/main" id="{BD2E3976-4E6F-251B-7BCE-9F05D22D01F3}"/>
                </a:ext>
              </a:extLst>
            </p:cNvPr>
            <p:cNvSpPr/>
            <p:nvPr/>
          </p:nvSpPr>
          <p:spPr>
            <a:xfrm>
              <a:off x="4713686" y="3552736"/>
              <a:ext cx="2326270" cy="171909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F13D04AC-1091-5EE0-280D-599F4D06F44B}"/>
                </a:ext>
              </a:extLst>
            </p:cNvPr>
            <p:cNvSpPr/>
            <p:nvPr/>
          </p:nvSpPr>
          <p:spPr>
            <a:xfrm>
              <a:off x="5183889"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1945</a:t>
              </a:r>
            </a:p>
          </p:txBody>
        </p:sp>
      </p:grpSp>
      <p:sp>
        <p:nvSpPr>
          <p:cNvPr id="15" name="TextBox 12">
            <a:extLst>
              <a:ext uri="{FF2B5EF4-FFF2-40B4-BE49-F238E27FC236}">
                <a16:creationId xmlns:a16="http://schemas.microsoft.com/office/drawing/2014/main" id="{FF0FB418-1818-18C8-3F99-9CDF610FA412}"/>
              </a:ext>
            </a:extLst>
          </p:cNvPr>
          <p:cNvSpPr txBox="1"/>
          <p:nvPr/>
        </p:nvSpPr>
        <p:spPr>
          <a:xfrm>
            <a:off x="1932428" y="1397002"/>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6" name="TextBox 13">
            <a:extLst>
              <a:ext uri="{FF2B5EF4-FFF2-40B4-BE49-F238E27FC236}">
                <a16:creationId xmlns:a16="http://schemas.microsoft.com/office/drawing/2014/main" id="{442B162C-671A-5B48-D7F5-3F848CBDF079}"/>
              </a:ext>
            </a:extLst>
          </p:cNvPr>
          <p:cNvSpPr txBox="1"/>
          <p:nvPr/>
        </p:nvSpPr>
        <p:spPr>
          <a:xfrm>
            <a:off x="4667783" y="1397002"/>
            <a:ext cx="125826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endParaRPr lang="en-IE" sz="6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8">
            <a:extLst>
              <a:ext uri="{FF2B5EF4-FFF2-40B4-BE49-F238E27FC236}">
                <a16:creationId xmlns:a16="http://schemas.microsoft.com/office/drawing/2014/main" id="{F946E1E7-14C5-8839-D672-24D4542096A0}"/>
              </a:ext>
            </a:extLst>
          </p:cNvPr>
          <p:cNvSpPr txBox="1"/>
          <p:nvPr/>
        </p:nvSpPr>
        <p:spPr>
          <a:xfrm>
            <a:off x="1932428"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BA74187F-005F-341B-9837-988149553C24}"/>
              </a:ext>
            </a:extLst>
          </p:cNvPr>
          <p:cNvSpPr txBox="1"/>
          <p:nvPr/>
        </p:nvSpPr>
        <p:spPr>
          <a:xfrm>
            <a:off x="4667783"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36C194-608B-6218-507F-93EC93B1D926}"/>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Rectangle 2">
            <a:extLst>
              <a:ext uri="{FF2B5EF4-FFF2-40B4-BE49-F238E27FC236}">
                <a16:creationId xmlns:a16="http://schemas.microsoft.com/office/drawing/2014/main" id="{BE7A69D1-DA94-204F-EC59-FA42F8403E1B}"/>
              </a:ext>
            </a:extLst>
          </p:cNvPr>
          <p:cNvSpPr/>
          <p:nvPr/>
        </p:nvSpPr>
        <p:spPr>
          <a:xfrm>
            <a:off x="0" y="0"/>
            <a:ext cx="4343400" cy="789794"/>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5B9BD5"/>
                </a:solidFill>
                <a:uFillTx/>
                <a:latin typeface="Calibri"/>
                <a:ea typeface="Calibri"/>
                <a:cs typeface="Calibri"/>
              </a:rPr>
              <a:t>      </a:t>
            </a:r>
            <a:r>
              <a:rPr lang="fr-FR" sz="3200" b="1" i="0" u="none" strike="noStrike" kern="1200" cap="none" spc="0" baseline="0">
                <a:solidFill>
                  <a:srgbClr val="00B0F0"/>
                </a:solidFill>
                <a:uFillTx/>
                <a:latin typeface="Calibri"/>
                <a:ea typeface="Calibri"/>
                <a:cs typeface="Calibri"/>
              </a:rPr>
              <a:t> NO KARA UZ MIERU</a:t>
            </a:r>
            <a:endParaRPr lang="fr-FR" sz="3200" b="0" i="0" u="none" strike="noStrike" kern="1200" cap="none" spc="0" baseline="0">
              <a:solidFill>
                <a:srgbClr val="00B0F0"/>
              </a:solidFill>
              <a:uFillTx/>
              <a:latin typeface="Calibri"/>
              <a:ea typeface="Calibri"/>
              <a:cs typeface="Calibri"/>
            </a:endParaRPr>
          </a:p>
        </p:txBody>
      </p:sp>
      <p:sp>
        <p:nvSpPr>
          <p:cNvPr id="4" name="Flowchart: Connector 4">
            <a:extLst>
              <a:ext uri="{FF2B5EF4-FFF2-40B4-BE49-F238E27FC236}">
                <a16:creationId xmlns:a16="http://schemas.microsoft.com/office/drawing/2014/main" id="{25C97BFB-35F1-8286-101F-49B188D9E62C}"/>
              </a:ext>
            </a:extLst>
          </p:cNvPr>
          <p:cNvSpPr/>
          <p:nvPr/>
        </p:nvSpPr>
        <p:spPr>
          <a:xfrm>
            <a:off x="6187443" y="0"/>
            <a:ext cx="2956556" cy="28803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B0F0"/>
                </a:solidFill>
                <a:uFillTx/>
                <a:latin typeface="Calibri"/>
              </a:rPr>
              <a:t>Miera saglabāšana bija viens no mērķiem, kas noveda pie Eiropas Savienības izveides</a:t>
            </a:r>
            <a:endParaRPr lang="fr-BE"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B0F0"/>
                </a:solidFill>
                <a:uFillTx/>
                <a:latin typeface="Calibri"/>
              </a:rPr>
              <a:t>2012. gadā ES saņēma Nobela Miera prēmiju</a:t>
            </a:r>
            <a:endParaRPr lang="en-US" sz="1800" b="1" i="0" u="none" strike="noStrike" kern="1200" cap="none" spc="0" baseline="0">
              <a:solidFill>
                <a:srgbClr val="00B0F0"/>
              </a:solidFill>
              <a:uFillTx/>
              <a:latin typeface="Calibri"/>
            </a:endParaRPr>
          </a:p>
        </p:txBody>
      </p:sp>
      <p:sp>
        <p:nvSpPr>
          <p:cNvPr id="5" name="Larme 12">
            <a:extLst>
              <a:ext uri="{FF2B5EF4-FFF2-40B4-BE49-F238E27FC236}">
                <a16:creationId xmlns:a16="http://schemas.microsoft.com/office/drawing/2014/main" id="{8342E4FB-537E-ADA8-BE15-58EF869C646E}"/>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6" name="Rectangle 3">
            <a:extLst>
              <a:ext uri="{FF2B5EF4-FFF2-40B4-BE49-F238E27FC236}">
                <a16:creationId xmlns:a16="http://schemas.microsoft.com/office/drawing/2014/main" id="{218EBA58-BE6E-AC05-8B0C-63A3B49FE58B}"/>
              </a:ext>
            </a:extLst>
          </p:cNvPr>
          <p:cNvSpPr/>
          <p:nvPr/>
        </p:nvSpPr>
        <p:spPr>
          <a:xfrm>
            <a:off x="8289282" y="-3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6">
            <a:extLst>
              <a:ext uri="{FF2B5EF4-FFF2-40B4-BE49-F238E27FC236}">
                <a16:creationId xmlns:a16="http://schemas.microsoft.com/office/drawing/2014/main" id="{1A52C8EF-1A3C-59C7-718C-A75FBC03B143}"/>
              </a:ext>
            </a:extLst>
          </p:cNvPr>
          <p:cNvSpPr/>
          <p:nvPr/>
        </p:nvSpPr>
        <p:spPr>
          <a:xfrm>
            <a:off x="8864614" y="5416064"/>
            <a:ext cx="279385" cy="1441935"/>
          </a:xfrm>
          <a:prstGeom prst="rect">
            <a:avLst/>
          </a:prstGeom>
          <a:solidFill>
            <a:srgbClr val="FFFFFF"/>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8" name="TextBox 8">
            <a:extLst>
              <a:ext uri="{FF2B5EF4-FFF2-40B4-BE49-F238E27FC236}">
                <a16:creationId xmlns:a16="http://schemas.microsoft.com/office/drawing/2014/main" id="{7A1FE74F-A2EE-7D04-8ED8-514513680BF5}"/>
              </a:ext>
            </a:extLst>
          </p:cNvPr>
          <p:cNvSpPr txBox="1"/>
          <p:nvPr/>
        </p:nvSpPr>
        <p:spPr>
          <a:xfrm>
            <a:off x="8864614" y="5416064"/>
            <a:ext cx="461662" cy="144563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EIROPAS PROJEKTS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800" b="0" i="0" u="none" strike="noStrike" kern="1200" cap="none" spc="0" baseline="0">
              <a:solidFill>
                <a:srgbClr val="000000"/>
              </a:solidFill>
              <a:uFillTx/>
              <a:latin typeface="Calibri"/>
            </a:endParaRPr>
          </a:p>
        </p:txBody>
      </p:sp>
      <p:cxnSp>
        <p:nvCxnSpPr>
          <p:cNvPr id="9" name="Straight Connector 13">
            <a:extLst>
              <a:ext uri="{FF2B5EF4-FFF2-40B4-BE49-F238E27FC236}">
                <a16:creationId xmlns:a16="http://schemas.microsoft.com/office/drawing/2014/main" id="{43E87D38-BD0A-71D1-5B84-77E9F528C0E2}"/>
              </a:ext>
            </a:extLst>
          </p:cNvPr>
          <p:cNvCxnSpPr/>
          <p:nvPr/>
        </p:nvCxnSpPr>
        <p:spPr>
          <a:xfrm>
            <a:off x="8864614" y="5408730"/>
            <a:ext cx="279386" cy="0"/>
          </a:xfrm>
          <a:prstGeom prst="straightConnector1">
            <a:avLst/>
          </a:prstGeom>
          <a:noFill/>
          <a:ln w="6345" cap="flat">
            <a:solidFill>
              <a:srgbClr val="5B9BD5"/>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45">
    <p:bg>
      <p:bgPr>
        <a:solidFill>
          <a:srgbClr val="F7FDFF"/>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4FA00AC9-1214-AF13-FAF0-D3FDC80A56B3}"/>
              </a:ext>
            </a:extLst>
          </p:cNvPr>
          <p:cNvSpPr/>
          <p:nvPr/>
        </p:nvSpPr>
        <p:spPr>
          <a:xfrm rot="16200004">
            <a:off x="8099806" y="5813787"/>
            <a:ext cx="1842205"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EIROPAS PROJEKTS</a:t>
            </a:r>
          </a:p>
        </p:txBody>
      </p:sp>
      <p:cxnSp>
        <p:nvCxnSpPr>
          <p:cNvPr id="3" name="Connecteur droit 12">
            <a:extLst>
              <a:ext uri="{FF2B5EF4-FFF2-40B4-BE49-F238E27FC236}">
                <a16:creationId xmlns:a16="http://schemas.microsoft.com/office/drawing/2014/main" id="{D73ED47B-14A0-86D5-2FA4-95A86537284E}"/>
              </a:ext>
            </a:extLst>
          </p:cNvPr>
          <p:cNvCxnSpPr/>
          <p:nvPr/>
        </p:nvCxnSpPr>
        <p:spPr>
          <a:xfrm>
            <a:off x="8897779" y="5338953"/>
            <a:ext cx="246221" cy="0"/>
          </a:xfrm>
          <a:prstGeom prst="straightConnector1">
            <a:avLst/>
          </a:prstGeom>
          <a:noFill/>
          <a:ln w="12701" cap="flat">
            <a:solidFill>
              <a:srgbClr val="00B0F0"/>
            </a:solidFill>
            <a:prstDash val="solid"/>
            <a:miter/>
          </a:ln>
        </p:spPr>
      </p:cxnSp>
      <p:sp>
        <p:nvSpPr>
          <p:cNvPr id="4" name="Chevron 4">
            <a:extLst>
              <a:ext uri="{FF2B5EF4-FFF2-40B4-BE49-F238E27FC236}">
                <a16:creationId xmlns:a16="http://schemas.microsoft.com/office/drawing/2014/main" id="{01806A45-41B0-1BF8-6CAA-6EF8A8887602}"/>
              </a:ext>
            </a:extLst>
          </p:cNvPr>
          <p:cNvSpPr/>
          <p:nvPr/>
        </p:nvSpPr>
        <p:spPr>
          <a:xfrm>
            <a:off x="2335075" y="3210421"/>
            <a:ext cx="1174299"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56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5" name="Chevron 9">
            <a:extLst>
              <a:ext uri="{FF2B5EF4-FFF2-40B4-BE49-F238E27FC236}">
                <a16:creationId xmlns:a16="http://schemas.microsoft.com/office/drawing/2014/main" id="{1B880A78-8E8A-E439-CB56-45099019E22E}"/>
              </a:ext>
            </a:extLst>
          </p:cNvPr>
          <p:cNvSpPr/>
          <p:nvPr/>
        </p:nvSpPr>
        <p:spPr>
          <a:xfrm>
            <a:off x="1678564" y="3210421"/>
            <a:ext cx="99212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4A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6" name="TextBox 8">
            <a:extLst>
              <a:ext uri="{FF2B5EF4-FFF2-40B4-BE49-F238E27FC236}">
                <a16:creationId xmlns:a16="http://schemas.microsoft.com/office/drawing/2014/main" id="{6ABDDFB1-A2F1-9F89-57E9-52E04B36BEC1}"/>
              </a:ext>
            </a:extLst>
          </p:cNvPr>
          <p:cNvSpPr txBox="1"/>
          <p:nvPr/>
        </p:nvSpPr>
        <p:spPr>
          <a:xfrm>
            <a:off x="1825087" y="887260"/>
            <a:ext cx="65028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1951</a:t>
            </a:r>
          </a:p>
        </p:txBody>
      </p:sp>
      <p:sp>
        <p:nvSpPr>
          <p:cNvPr id="7" name="TextBox 17">
            <a:extLst>
              <a:ext uri="{FF2B5EF4-FFF2-40B4-BE49-F238E27FC236}">
                <a16:creationId xmlns:a16="http://schemas.microsoft.com/office/drawing/2014/main" id="{DE968D81-49A8-F99F-4CC0-30DECAF3AFE3}"/>
              </a:ext>
            </a:extLst>
          </p:cNvPr>
          <p:cNvSpPr txBox="1"/>
          <p:nvPr/>
        </p:nvSpPr>
        <p:spPr>
          <a:xfrm>
            <a:off x="1178954" y="1121740"/>
            <a:ext cx="194255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Eiropas Ogļu un tērauda kopiena</a:t>
            </a:r>
            <a:endParaRPr lang="fr-BE" sz="1800" b="0" i="0" u="none" strike="noStrike" kern="1200" cap="none" spc="0" baseline="0">
              <a:solidFill>
                <a:srgbClr val="000000"/>
              </a:solidFill>
              <a:uFillTx/>
              <a:latin typeface="Calibri"/>
            </a:endParaRPr>
          </a:p>
        </p:txBody>
      </p:sp>
      <p:sp>
        <p:nvSpPr>
          <p:cNvPr id="8" name="TextBox 22">
            <a:extLst>
              <a:ext uri="{FF2B5EF4-FFF2-40B4-BE49-F238E27FC236}">
                <a16:creationId xmlns:a16="http://schemas.microsoft.com/office/drawing/2014/main" id="{28AB540F-677E-3486-5415-6E7CD1ECC4B7}"/>
              </a:ext>
            </a:extLst>
          </p:cNvPr>
          <p:cNvSpPr txBox="1"/>
          <p:nvPr/>
        </p:nvSpPr>
        <p:spPr>
          <a:xfrm>
            <a:off x="1044253" y="4038731"/>
            <a:ext cx="73919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1950</a:t>
            </a:r>
            <a:endParaRPr lang="fr-BE" sz="1800" b="0" i="0" u="none" strike="noStrike" kern="1200" cap="none" spc="0" baseline="0">
              <a:solidFill>
                <a:srgbClr val="2F5597"/>
              </a:solidFill>
              <a:uFillTx/>
              <a:latin typeface="Calibri"/>
            </a:endParaRPr>
          </a:p>
        </p:txBody>
      </p:sp>
      <p:sp>
        <p:nvSpPr>
          <p:cNvPr id="9" name="TextBox 23">
            <a:extLst>
              <a:ext uri="{FF2B5EF4-FFF2-40B4-BE49-F238E27FC236}">
                <a16:creationId xmlns:a16="http://schemas.microsoft.com/office/drawing/2014/main" id="{8E7C9389-E8AC-5777-2DEC-BF5AEEF03282}"/>
              </a:ext>
            </a:extLst>
          </p:cNvPr>
          <p:cNvSpPr txBox="1"/>
          <p:nvPr/>
        </p:nvSpPr>
        <p:spPr>
          <a:xfrm>
            <a:off x="723226" y="4297661"/>
            <a:ext cx="127060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Šūmaņa deklarācija</a:t>
            </a:r>
            <a:endParaRPr lang="fr-BE" sz="1800" b="0" i="0" u="none" strike="noStrike" kern="1200" cap="none" spc="0" baseline="0">
              <a:solidFill>
                <a:srgbClr val="000000"/>
              </a:solidFill>
              <a:uFillTx/>
              <a:latin typeface="Calibri"/>
            </a:endParaRPr>
          </a:p>
        </p:txBody>
      </p:sp>
      <p:sp>
        <p:nvSpPr>
          <p:cNvPr id="10" name="Rectangle 14">
            <a:extLst>
              <a:ext uri="{FF2B5EF4-FFF2-40B4-BE49-F238E27FC236}">
                <a16:creationId xmlns:a16="http://schemas.microsoft.com/office/drawing/2014/main" id="{1124315F-62B8-34A8-4866-6A67E4457DED}"/>
              </a:ext>
            </a:extLst>
          </p:cNvPr>
          <p:cNvSpPr/>
          <p:nvPr/>
        </p:nvSpPr>
        <p:spPr>
          <a:xfrm>
            <a:off x="7739326" y="3696526"/>
            <a:ext cx="1404673" cy="1148312"/>
          </a:xfrm>
          <a:prstGeom prst="rect">
            <a:avLst/>
          </a:prstGeom>
          <a:solidFill>
            <a:srgbClr val="F7FD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Chevron 20">
            <a:extLst>
              <a:ext uri="{FF2B5EF4-FFF2-40B4-BE49-F238E27FC236}">
                <a16:creationId xmlns:a16="http://schemas.microsoft.com/office/drawing/2014/main" id="{CA8CAFCB-A309-A207-27F7-04281D95B755}"/>
              </a:ext>
            </a:extLst>
          </p:cNvPr>
          <p:cNvSpPr/>
          <p:nvPr/>
        </p:nvSpPr>
        <p:spPr>
          <a:xfrm>
            <a:off x="3087014" y="3212598"/>
            <a:ext cx="98825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79A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2" name="Chevron 24">
            <a:extLst>
              <a:ext uri="{FF2B5EF4-FFF2-40B4-BE49-F238E27FC236}">
                <a16:creationId xmlns:a16="http://schemas.microsoft.com/office/drawing/2014/main" id="{48828EC7-E9AE-10D0-DD12-973AB8D0037F}"/>
              </a:ext>
            </a:extLst>
          </p:cNvPr>
          <p:cNvSpPr/>
          <p:nvPr/>
        </p:nvSpPr>
        <p:spPr>
          <a:xfrm>
            <a:off x="4632835" y="3210430"/>
            <a:ext cx="10247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B0F0"/>
              </a:solidFill>
              <a:uFillTx/>
              <a:latin typeface="Calibri"/>
            </a:endParaRPr>
          </a:p>
        </p:txBody>
      </p:sp>
      <p:sp>
        <p:nvSpPr>
          <p:cNvPr id="13" name="Chevron 25">
            <a:extLst>
              <a:ext uri="{FF2B5EF4-FFF2-40B4-BE49-F238E27FC236}">
                <a16:creationId xmlns:a16="http://schemas.microsoft.com/office/drawing/2014/main" id="{2746783F-EAC8-5979-0414-63170BA4D0AF}"/>
              </a:ext>
            </a:extLst>
          </p:cNvPr>
          <p:cNvSpPr/>
          <p:nvPr/>
        </p:nvSpPr>
        <p:spPr>
          <a:xfrm>
            <a:off x="3802742" y="3212598"/>
            <a:ext cx="103247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94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4" name="Chevron 26">
            <a:extLst>
              <a:ext uri="{FF2B5EF4-FFF2-40B4-BE49-F238E27FC236}">
                <a16:creationId xmlns:a16="http://schemas.microsoft.com/office/drawing/2014/main" id="{51E026D5-5A7F-21A8-FE1D-CCE1153864B6}"/>
              </a:ext>
            </a:extLst>
          </p:cNvPr>
          <p:cNvSpPr/>
          <p:nvPr/>
        </p:nvSpPr>
        <p:spPr>
          <a:xfrm>
            <a:off x="5458455" y="3210430"/>
            <a:ext cx="95889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15C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5" name="Chevron 27">
            <a:extLst>
              <a:ext uri="{FF2B5EF4-FFF2-40B4-BE49-F238E27FC236}">
                <a16:creationId xmlns:a16="http://schemas.microsoft.com/office/drawing/2014/main" id="{F4DA8087-95E9-9FB7-B762-0E6656A3C97F}"/>
              </a:ext>
            </a:extLst>
          </p:cNvPr>
          <p:cNvSpPr/>
          <p:nvPr/>
        </p:nvSpPr>
        <p:spPr>
          <a:xfrm>
            <a:off x="6213777" y="3212570"/>
            <a:ext cx="908291" cy="40631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65D7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6" name="Chevron 28">
            <a:extLst>
              <a:ext uri="{FF2B5EF4-FFF2-40B4-BE49-F238E27FC236}">
                <a16:creationId xmlns:a16="http://schemas.microsoft.com/office/drawing/2014/main" id="{57EB5F94-E185-BF54-5746-92CF3A168ADF}"/>
              </a:ext>
            </a:extLst>
          </p:cNvPr>
          <p:cNvSpPr/>
          <p:nvPr/>
        </p:nvSpPr>
        <p:spPr>
          <a:xfrm>
            <a:off x="7589236" y="3212598"/>
            <a:ext cx="935988"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CDF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7" name="Chevron 30">
            <a:extLst>
              <a:ext uri="{FF2B5EF4-FFF2-40B4-BE49-F238E27FC236}">
                <a16:creationId xmlns:a16="http://schemas.microsoft.com/office/drawing/2014/main" id="{762E8A69-791F-D1C5-5068-8BECC33202CC}"/>
              </a:ext>
            </a:extLst>
          </p:cNvPr>
          <p:cNvSpPr/>
          <p:nvPr/>
        </p:nvSpPr>
        <p:spPr>
          <a:xfrm>
            <a:off x="6906682" y="3210421"/>
            <a:ext cx="9041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AFEA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8" name="TextBox 16">
            <a:extLst>
              <a:ext uri="{FF2B5EF4-FFF2-40B4-BE49-F238E27FC236}">
                <a16:creationId xmlns:a16="http://schemas.microsoft.com/office/drawing/2014/main" id="{C2862914-BDDA-F7C3-AB88-94B0E4D1D0E6}"/>
              </a:ext>
            </a:extLst>
          </p:cNvPr>
          <p:cNvSpPr txBox="1"/>
          <p:nvPr/>
        </p:nvSpPr>
        <p:spPr>
          <a:xfrm>
            <a:off x="2008964" y="4755840"/>
            <a:ext cx="1520436"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Romas līgums</a:t>
            </a:r>
          </a:p>
        </p:txBody>
      </p:sp>
      <p:sp>
        <p:nvSpPr>
          <p:cNvPr id="19" name="TextBox 33">
            <a:extLst>
              <a:ext uri="{FF2B5EF4-FFF2-40B4-BE49-F238E27FC236}">
                <a16:creationId xmlns:a16="http://schemas.microsoft.com/office/drawing/2014/main" id="{1C3081E8-3A93-AF91-02DD-84D5BA065499}"/>
              </a:ext>
            </a:extLst>
          </p:cNvPr>
          <p:cNvSpPr txBox="1"/>
          <p:nvPr/>
        </p:nvSpPr>
        <p:spPr>
          <a:xfrm>
            <a:off x="1894243" y="4470867"/>
            <a:ext cx="1747674"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1957</a:t>
            </a:r>
          </a:p>
        </p:txBody>
      </p:sp>
      <p:sp>
        <p:nvSpPr>
          <p:cNvPr id="20" name="TextBox 52">
            <a:extLst>
              <a:ext uri="{FF2B5EF4-FFF2-40B4-BE49-F238E27FC236}">
                <a16:creationId xmlns:a16="http://schemas.microsoft.com/office/drawing/2014/main" id="{DFA9BD8F-0792-1611-F33D-93EFD7DBC742}"/>
              </a:ext>
            </a:extLst>
          </p:cNvPr>
          <p:cNvSpPr txBox="1"/>
          <p:nvPr/>
        </p:nvSpPr>
        <p:spPr>
          <a:xfrm>
            <a:off x="3147986" y="1928213"/>
            <a:ext cx="67206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1992</a:t>
            </a:r>
          </a:p>
        </p:txBody>
      </p:sp>
      <p:sp>
        <p:nvSpPr>
          <p:cNvPr id="21" name="TextBox 53">
            <a:extLst>
              <a:ext uri="{FF2B5EF4-FFF2-40B4-BE49-F238E27FC236}">
                <a16:creationId xmlns:a16="http://schemas.microsoft.com/office/drawing/2014/main" id="{0618515C-7514-F2DF-BAC7-3095AD40AAD4}"/>
              </a:ext>
            </a:extLst>
          </p:cNvPr>
          <p:cNvSpPr txBox="1"/>
          <p:nvPr/>
        </p:nvSpPr>
        <p:spPr>
          <a:xfrm>
            <a:off x="2711936" y="2179691"/>
            <a:ext cx="1548042"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Māstrihtas līgums</a:t>
            </a:r>
          </a:p>
        </p:txBody>
      </p:sp>
      <p:sp>
        <p:nvSpPr>
          <p:cNvPr id="22" name="TextBox 58">
            <a:extLst>
              <a:ext uri="{FF2B5EF4-FFF2-40B4-BE49-F238E27FC236}">
                <a16:creationId xmlns:a16="http://schemas.microsoft.com/office/drawing/2014/main" id="{82241EE5-AA82-AE09-555E-DA0465D4A046}"/>
              </a:ext>
            </a:extLst>
          </p:cNvPr>
          <p:cNvSpPr txBox="1"/>
          <p:nvPr/>
        </p:nvSpPr>
        <p:spPr>
          <a:xfrm>
            <a:off x="3681749" y="4038731"/>
            <a:ext cx="121853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vienotais tirgus</a:t>
            </a:r>
          </a:p>
        </p:txBody>
      </p:sp>
      <p:sp>
        <p:nvSpPr>
          <p:cNvPr id="23" name="TextBox 78">
            <a:extLst>
              <a:ext uri="{FF2B5EF4-FFF2-40B4-BE49-F238E27FC236}">
                <a16:creationId xmlns:a16="http://schemas.microsoft.com/office/drawing/2014/main" id="{E2A984B7-B647-8AC3-B46B-872594AE93CD}"/>
              </a:ext>
            </a:extLst>
          </p:cNvPr>
          <p:cNvSpPr txBox="1"/>
          <p:nvPr/>
        </p:nvSpPr>
        <p:spPr>
          <a:xfrm>
            <a:off x="4432307" y="1025307"/>
            <a:ext cx="142481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Šengenas nolīgums</a:t>
            </a:r>
            <a:endParaRPr lang="fr-BE" sz="2000" b="0" i="0" u="none" strike="noStrike" kern="1200" cap="none" spc="0" baseline="0">
              <a:solidFill>
                <a:srgbClr val="1F4E79"/>
              </a:solidFill>
              <a:uFillTx/>
              <a:latin typeface="Calibri"/>
            </a:endParaRPr>
          </a:p>
        </p:txBody>
      </p:sp>
      <p:sp>
        <p:nvSpPr>
          <p:cNvPr id="24" name="TextBox 85">
            <a:extLst>
              <a:ext uri="{FF2B5EF4-FFF2-40B4-BE49-F238E27FC236}">
                <a16:creationId xmlns:a16="http://schemas.microsoft.com/office/drawing/2014/main" id="{FE6ABEE9-140D-1E5E-2E93-36CECC5CFF36}"/>
              </a:ext>
            </a:extLst>
          </p:cNvPr>
          <p:cNvSpPr txBox="1"/>
          <p:nvPr/>
        </p:nvSpPr>
        <p:spPr>
          <a:xfrm>
            <a:off x="6133685" y="1518781"/>
            <a:ext cx="70947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2004</a:t>
            </a:r>
            <a:endParaRPr lang="fr-BE" sz="1800" b="0" i="0" u="none" strike="noStrike" kern="1200" cap="none" spc="0" baseline="0">
              <a:solidFill>
                <a:srgbClr val="1F4E79"/>
              </a:solidFill>
              <a:uFillTx/>
              <a:latin typeface="Calibri"/>
            </a:endParaRPr>
          </a:p>
        </p:txBody>
      </p:sp>
      <p:sp>
        <p:nvSpPr>
          <p:cNvPr id="25" name="Rectangle 2">
            <a:extLst>
              <a:ext uri="{FF2B5EF4-FFF2-40B4-BE49-F238E27FC236}">
                <a16:creationId xmlns:a16="http://schemas.microsoft.com/office/drawing/2014/main" id="{945030B9-6C4A-CC86-7F2D-D4089E9922DC}"/>
              </a:ext>
            </a:extLst>
          </p:cNvPr>
          <p:cNvSpPr/>
          <p:nvPr/>
        </p:nvSpPr>
        <p:spPr>
          <a:xfrm>
            <a:off x="0" y="18973"/>
            <a:ext cx="5875321" cy="754187"/>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82B0"/>
                </a:solidFill>
                <a:uFillTx/>
                <a:latin typeface="Calibri"/>
              </a:rPr>
              <a:t>       </a:t>
            </a:r>
            <a:r>
              <a:rPr lang="fr-BE" sz="3200" b="1" i="0" u="none" strike="noStrike" kern="1200" cap="none" spc="0" baseline="0">
                <a:solidFill>
                  <a:srgbClr val="00B0F0"/>
                </a:solidFill>
                <a:uFillTx/>
                <a:latin typeface="Calibri"/>
              </a:rPr>
              <a:t>EIROPAS SAVIENĪBAS IZVEIDE</a:t>
            </a:r>
          </a:p>
        </p:txBody>
      </p:sp>
      <p:sp>
        <p:nvSpPr>
          <p:cNvPr id="26" name="Larme 12">
            <a:extLst>
              <a:ext uri="{FF2B5EF4-FFF2-40B4-BE49-F238E27FC236}">
                <a16:creationId xmlns:a16="http://schemas.microsoft.com/office/drawing/2014/main" id="{BADCB865-31BA-DBC8-69C0-8158E5790611}"/>
              </a:ext>
            </a:extLst>
          </p:cNvPr>
          <p:cNvSpPr/>
          <p:nvPr/>
        </p:nvSpPr>
        <p:spPr>
          <a:xfrm rot="5400013">
            <a:off x="21648" y="710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27" name="TextBox 3">
            <a:extLst>
              <a:ext uri="{FF2B5EF4-FFF2-40B4-BE49-F238E27FC236}">
                <a16:creationId xmlns:a16="http://schemas.microsoft.com/office/drawing/2014/main" id="{1EA9D7E4-DD0B-CCE8-D81C-74E6E2C4D070}"/>
              </a:ext>
            </a:extLst>
          </p:cNvPr>
          <p:cNvSpPr txBox="1"/>
          <p:nvPr/>
        </p:nvSpPr>
        <p:spPr>
          <a:xfrm>
            <a:off x="5262957" y="4692627"/>
            <a:ext cx="1224729"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eiro ieviešana</a:t>
            </a:r>
          </a:p>
        </p:txBody>
      </p:sp>
      <p:sp>
        <p:nvSpPr>
          <p:cNvPr id="28" name="TextBox 7">
            <a:extLst>
              <a:ext uri="{FF2B5EF4-FFF2-40B4-BE49-F238E27FC236}">
                <a16:creationId xmlns:a16="http://schemas.microsoft.com/office/drawing/2014/main" id="{14554566-33AC-8CD6-0987-69FD33C6A123}"/>
              </a:ext>
            </a:extLst>
          </p:cNvPr>
          <p:cNvSpPr txBox="1"/>
          <p:nvPr/>
        </p:nvSpPr>
        <p:spPr>
          <a:xfrm>
            <a:off x="5552858" y="1778654"/>
            <a:ext cx="1859084"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Austrumeiropas valstu pievienošanās</a:t>
            </a:r>
          </a:p>
        </p:txBody>
      </p:sp>
      <p:cxnSp>
        <p:nvCxnSpPr>
          <p:cNvPr id="29" name="Straight Connector 15">
            <a:extLst>
              <a:ext uri="{FF2B5EF4-FFF2-40B4-BE49-F238E27FC236}">
                <a16:creationId xmlns:a16="http://schemas.microsoft.com/office/drawing/2014/main" id="{BF57A2EA-38A5-0189-51E5-34439AFB7258}"/>
              </a:ext>
            </a:extLst>
          </p:cNvPr>
          <p:cNvCxnSpPr/>
          <p:nvPr/>
        </p:nvCxnSpPr>
        <p:spPr>
          <a:xfrm>
            <a:off x="705386" y="2802197"/>
            <a:ext cx="0" cy="273350"/>
          </a:xfrm>
          <a:prstGeom prst="straightConnector1">
            <a:avLst/>
          </a:prstGeom>
          <a:noFill/>
          <a:ln w="6345" cap="flat">
            <a:solidFill>
              <a:srgbClr val="000000"/>
            </a:solidFill>
            <a:prstDash val="solid"/>
            <a:miter/>
          </a:ln>
        </p:spPr>
      </p:cxnSp>
      <p:cxnSp>
        <p:nvCxnSpPr>
          <p:cNvPr id="30" name="Straight Connector 37">
            <a:extLst>
              <a:ext uri="{FF2B5EF4-FFF2-40B4-BE49-F238E27FC236}">
                <a16:creationId xmlns:a16="http://schemas.microsoft.com/office/drawing/2014/main" id="{C9A7D56A-781C-9F6C-406E-8FF781112F88}"/>
              </a:ext>
            </a:extLst>
          </p:cNvPr>
          <p:cNvCxnSpPr>
            <a:stCxn id="7" idx="2"/>
          </p:cNvCxnSpPr>
          <p:nvPr/>
        </p:nvCxnSpPr>
        <p:spPr>
          <a:xfrm>
            <a:off x="2150229" y="1768065"/>
            <a:ext cx="0" cy="1364715"/>
          </a:xfrm>
          <a:prstGeom prst="straightConnector1">
            <a:avLst/>
          </a:prstGeom>
          <a:noFill/>
          <a:ln w="6345" cap="flat">
            <a:solidFill>
              <a:srgbClr val="000000"/>
            </a:solidFill>
            <a:prstDash val="solid"/>
            <a:miter/>
          </a:ln>
        </p:spPr>
      </p:cxnSp>
      <p:sp>
        <p:nvSpPr>
          <p:cNvPr id="31" name="Rectangle 51">
            <a:extLst>
              <a:ext uri="{FF2B5EF4-FFF2-40B4-BE49-F238E27FC236}">
                <a16:creationId xmlns:a16="http://schemas.microsoft.com/office/drawing/2014/main" id="{2B737F42-F8B8-1DA6-8719-6921B796AF9F}"/>
              </a:ext>
            </a:extLst>
          </p:cNvPr>
          <p:cNvSpPr/>
          <p:nvPr/>
        </p:nvSpPr>
        <p:spPr>
          <a:xfrm>
            <a:off x="5424714" y="4461796"/>
            <a:ext cx="941493" cy="3693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2002</a:t>
            </a:r>
          </a:p>
        </p:txBody>
      </p:sp>
      <p:sp>
        <p:nvSpPr>
          <p:cNvPr id="32" name="TextBox 89">
            <a:extLst>
              <a:ext uri="{FF2B5EF4-FFF2-40B4-BE49-F238E27FC236}">
                <a16:creationId xmlns:a16="http://schemas.microsoft.com/office/drawing/2014/main" id="{3CC401C0-5035-9764-5C2D-52599D756E64}"/>
              </a:ext>
            </a:extLst>
          </p:cNvPr>
          <p:cNvSpPr txBox="1"/>
          <p:nvPr/>
        </p:nvSpPr>
        <p:spPr>
          <a:xfrm>
            <a:off x="6725293" y="3979450"/>
            <a:ext cx="1266901"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2007</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Lisabonas līgums</a:t>
            </a:r>
          </a:p>
        </p:txBody>
      </p:sp>
      <p:cxnSp>
        <p:nvCxnSpPr>
          <p:cNvPr id="33" name="Straight Connector 102">
            <a:extLst>
              <a:ext uri="{FF2B5EF4-FFF2-40B4-BE49-F238E27FC236}">
                <a16:creationId xmlns:a16="http://schemas.microsoft.com/office/drawing/2014/main" id="{70FF2151-C671-8D46-6429-14F3ECE93AF6}"/>
              </a:ext>
            </a:extLst>
          </p:cNvPr>
          <p:cNvCxnSpPr/>
          <p:nvPr/>
        </p:nvCxnSpPr>
        <p:spPr>
          <a:xfrm>
            <a:off x="1358533" y="3685690"/>
            <a:ext cx="0" cy="273360"/>
          </a:xfrm>
          <a:prstGeom prst="straightConnector1">
            <a:avLst/>
          </a:prstGeom>
          <a:noFill/>
          <a:ln w="6345" cap="flat">
            <a:solidFill>
              <a:srgbClr val="000000"/>
            </a:solidFill>
            <a:prstDash val="solid"/>
            <a:miter/>
          </a:ln>
        </p:spPr>
      </p:cxnSp>
      <p:cxnSp>
        <p:nvCxnSpPr>
          <p:cNvPr id="34" name="Straight Connector 105">
            <a:extLst>
              <a:ext uri="{FF2B5EF4-FFF2-40B4-BE49-F238E27FC236}">
                <a16:creationId xmlns:a16="http://schemas.microsoft.com/office/drawing/2014/main" id="{CB77C50C-2B1E-65EA-3A9E-D40466D79AC6}"/>
              </a:ext>
            </a:extLst>
          </p:cNvPr>
          <p:cNvCxnSpPr/>
          <p:nvPr/>
        </p:nvCxnSpPr>
        <p:spPr>
          <a:xfrm>
            <a:off x="5145191" y="2042440"/>
            <a:ext cx="0" cy="1137120"/>
          </a:xfrm>
          <a:prstGeom prst="straightConnector1">
            <a:avLst/>
          </a:prstGeom>
          <a:noFill/>
          <a:ln w="6345" cap="flat">
            <a:solidFill>
              <a:srgbClr val="000000"/>
            </a:solidFill>
            <a:prstDash val="solid"/>
            <a:miter/>
          </a:ln>
        </p:spPr>
      </p:cxnSp>
      <p:cxnSp>
        <p:nvCxnSpPr>
          <p:cNvPr id="35" name="Straight Connector 106">
            <a:extLst>
              <a:ext uri="{FF2B5EF4-FFF2-40B4-BE49-F238E27FC236}">
                <a16:creationId xmlns:a16="http://schemas.microsoft.com/office/drawing/2014/main" id="{74DD0791-05F3-15E3-E9C4-3C192B886522}"/>
              </a:ext>
            </a:extLst>
          </p:cNvPr>
          <p:cNvCxnSpPr/>
          <p:nvPr/>
        </p:nvCxnSpPr>
        <p:spPr>
          <a:xfrm>
            <a:off x="5875321" y="3685937"/>
            <a:ext cx="0" cy="785168"/>
          </a:xfrm>
          <a:prstGeom prst="straightConnector1">
            <a:avLst/>
          </a:prstGeom>
          <a:noFill/>
          <a:ln w="6345" cap="flat">
            <a:solidFill>
              <a:srgbClr val="000000"/>
            </a:solidFill>
            <a:prstDash val="solid"/>
            <a:miter/>
          </a:ln>
        </p:spPr>
      </p:cxnSp>
      <p:cxnSp>
        <p:nvCxnSpPr>
          <p:cNvPr id="36" name="Straight Connector 43">
            <a:extLst>
              <a:ext uri="{FF2B5EF4-FFF2-40B4-BE49-F238E27FC236}">
                <a16:creationId xmlns:a16="http://schemas.microsoft.com/office/drawing/2014/main" id="{22B2A1E4-DE35-7EED-39D0-839D6A3D889E}"/>
              </a:ext>
            </a:extLst>
          </p:cNvPr>
          <p:cNvCxnSpPr/>
          <p:nvPr/>
        </p:nvCxnSpPr>
        <p:spPr>
          <a:xfrm>
            <a:off x="8057226" y="2042440"/>
            <a:ext cx="0" cy="1090340"/>
          </a:xfrm>
          <a:prstGeom prst="straightConnector1">
            <a:avLst/>
          </a:prstGeom>
          <a:noFill/>
          <a:ln w="6345" cap="flat">
            <a:solidFill>
              <a:srgbClr val="000000"/>
            </a:solidFill>
            <a:prstDash val="solid"/>
            <a:miter/>
          </a:ln>
        </p:spPr>
      </p:cxnSp>
      <p:sp>
        <p:nvSpPr>
          <p:cNvPr id="37" name="TextBox 6">
            <a:extLst>
              <a:ext uri="{FF2B5EF4-FFF2-40B4-BE49-F238E27FC236}">
                <a16:creationId xmlns:a16="http://schemas.microsoft.com/office/drawing/2014/main" id="{E82F2687-87F5-EF7F-82D5-A9F799F6FD70}"/>
              </a:ext>
            </a:extLst>
          </p:cNvPr>
          <p:cNvSpPr txBox="1"/>
          <p:nvPr/>
        </p:nvSpPr>
        <p:spPr>
          <a:xfrm>
            <a:off x="7191792" y="1056086"/>
            <a:ext cx="1730858"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2020</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NextGenerationEU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8" name="Chevron 48">
            <a:extLst>
              <a:ext uri="{FF2B5EF4-FFF2-40B4-BE49-F238E27FC236}">
                <a16:creationId xmlns:a16="http://schemas.microsoft.com/office/drawing/2014/main" id="{AE7F28E9-F64A-FB8F-5EB6-BA2B54ED09C1}"/>
              </a:ext>
            </a:extLst>
          </p:cNvPr>
          <p:cNvSpPr/>
          <p:nvPr/>
        </p:nvSpPr>
        <p:spPr>
          <a:xfrm>
            <a:off x="273561" y="3212598"/>
            <a:ext cx="948891"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D0D0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39" name="Chevron 50">
            <a:extLst>
              <a:ext uri="{FF2B5EF4-FFF2-40B4-BE49-F238E27FC236}">
                <a16:creationId xmlns:a16="http://schemas.microsoft.com/office/drawing/2014/main" id="{A6E78B97-122F-1EA5-1CC1-F3968CFCDF7D}"/>
              </a:ext>
            </a:extLst>
          </p:cNvPr>
          <p:cNvSpPr/>
          <p:nvPr/>
        </p:nvSpPr>
        <p:spPr>
          <a:xfrm>
            <a:off x="1008784" y="3210421"/>
            <a:ext cx="94586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2E3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40" name="TextBox 10">
            <a:extLst>
              <a:ext uri="{FF2B5EF4-FFF2-40B4-BE49-F238E27FC236}">
                <a16:creationId xmlns:a16="http://schemas.microsoft.com/office/drawing/2014/main" id="{6214D4A6-5599-282D-326C-F2C6BCB6929F}"/>
              </a:ext>
            </a:extLst>
          </p:cNvPr>
          <p:cNvSpPr txBox="1"/>
          <p:nvPr/>
        </p:nvSpPr>
        <p:spPr>
          <a:xfrm>
            <a:off x="40690" y="1476134"/>
            <a:ext cx="1373154"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2F5597"/>
                </a:solidFill>
                <a:uFillTx/>
                <a:latin typeface="Calibri"/>
              </a:rPr>
              <a:t>1945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Otrā pasaules kara beigas</a:t>
            </a:r>
          </a:p>
        </p:txBody>
      </p:sp>
      <p:cxnSp>
        <p:nvCxnSpPr>
          <p:cNvPr id="41" name="Straight Connector 54">
            <a:extLst>
              <a:ext uri="{FF2B5EF4-FFF2-40B4-BE49-F238E27FC236}">
                <a16:creationId xmlns:a16="http://schemas.microsoft.com/office/drawing/2014/main" id="{C0DDD009-5343-CDFB-DDAD-6B9B49EE205A}"/>
              </a:ext>
            </a:extLst>
          </p:cNvPr>
          <p:cNvCxnSpPr/>
          <p:nvPr/>
        </p:nvCxnSpPr>
        <p:spPr>
          <a:xfrm>
            <a:off x="2755443" y="3685690"/>
            <a:ext cx="0" cy="785177"/>
          </a:xfrm>
          <a:prstGeom prst="straightConnector1">
            <a:avLst/>
          </a:prstGeom>
          <a:noFill/>
          <a:ln w="6345" cap="flat">
            <a:solidFill>
              <a:srgbClr val="000000"/>
            </a:solidFill>
            <a:prstDash val="solid"/>
            <a:miter/>
          </a:ln>
        </p:spPr>
      </p:cxnSp>
      <p:cxnSp>
        <p:nvCxnSpPr>
          <p:cNvPr id="42" name="Straight Connector 55">
            <a:extLst>
              <a:ext uri="{FF2B5EF4-FFF2-40B4-BE49-F238E27FC236}">
                <a16:creationId xmlns:a16="http://schemas.microsoft.com/office/drawing/2014/main" id="{164277DF-36EA-20A1-CB22-10B48E059196}"/>
              </a:ext>
            </a:extLst>
          </p:cNvPr>
          <p:cNvCxnSpPr/>
          <p:nvPr/>
        </p:nvCxnSpPr>
        <p:spPr>
          <a:xfrm>
            <a:off x="3484019" y="2859429"/>
            <a:ext cx="0" cy="273351"/>
          </a:xfrm>
          <a:prstGeom prst="straightConnector1">
            <a:avLst/>
          </a:prstGeom>
          <a:noFill/>
          <a:ln w="6345" cap="flat">
            <a:solidFill>
              <a:srgbClr val="000000"/>
            </a:solidFill>
            <a:prstDash val="solid"/>
            <a:miter/>
          </a:ln>
        </p:spPr>
      </p:cxnSp>
      <p:cxnSp>
        <p:nvCxnSpPr>
          <p:cNvPr id="43" name="Straight Connector 56">
            <a:extLst>
              <a:ext uri="{FF2B5EF4-FFF2-40B4-BE49-F238E27FC236}">
                <a16:creationId xmlns:a16="http://schemas.microsoft.com/office/drawing/2014/main" id="{F57F042A-14D9-8AA1-A7D7-8D862B1C96B1}"/>
              </a:ext>
            </a:extLst>
          </p:cNvPr>
          <p:cNvCxnSpPr/>
          <p:nvPr/>
        </p:nvCxnSpPr>
        <p:spPr>
          <a:xfrm>
            <a:off x="4293455" y="3749003"/>
            <a:ext cx="0" cy="273351"/>
          </a:xfrm>
          <a:prstGeom prst="straightConnector1">
            <a:avLst/>
          </a:prstGeom>
          <a:noFill/>
          <a:ln w="6345" cap="flat">
            <a:solidFill>
              <a:srgbClr val="000000"/>
            </a:solidFill>
            <a:prstDash val="solid"/>
            <a:miter/>
          </a:ln>
        </p:spPr>
      </p:cxnSp>
      <p:cxnSp>
        <p:nvCxnSpPr>
          <p:cNvPr id="44" name="Straight Connector 59">
            <a:extLst>
              <a:ext uri="{FF2B5EF4-FFF2-40B4-BE49-F238E27FC236}">
                <a16:creationId xmlns:a16="http://schemas.microsoft.com/office/drawing/2014/main" id="{CD902987-C683-B525-CF33-EA1716758B43}"/>
              </a:ext>
            </a:extLst>
          </p:cNvPr>
          <p:cNvCxnSpPr/>
          <p:nvPr/>
        </p:nvCxnSpPr>
        <p:spPr>
          <a:xfrm>
            <a:off x="6483224" y="2777197"/>
            <a:ext cx="0" cy="273351"/>
          </a:xfrm>
          <a:prstGeom prst="straightConnector1">
            <a:avLst/>
          </a:prstGeom>
          <a:noFill/>
          <a:ln w="6345" cap="flat">
            <a:solidFill>
              <a:srgbClr val="000000"/>
            </a:solidFill>
            <a:prstDash val="solid"/>
            <a:miter/>
          </a:ln>
        </p:spPr>
      </p:cxnSp>
      <p:cxnSp>
        <p:nvCxnSpPr>
          <p:cNvPr id="45" name="Straight Connector 60">
            <a:extLst>
              <a:ext uri="{FF2B5EF4-FFF2-40B4-BE49-F238E27FC236}">
                <a16:creationId xmlns:a16="http://schemas.microsoft.com/office/drawing/2014/main" id="{32A4AF7F-FA56-9E11-B702-1D793F58149D}"/>
              </a:ext>
            </a:extLst>
          </p:cNvPr>
          <p:cNvCxnSpPr/>
          <p:nvPr/>
        </p:nvCxnSpPr>
        <p:spPr>
          <a:xfrm>
            <a:off x="7358743" y="3661778"/>
            <a:ext cx="0" cy="273360"/>
          </a:xfrm>
          <a:prstGeom prst="straightConnector1">
            <a:avLst/>
          </a:prstGeom>
          <a:noFill/>
          <a:ln w="6345" cap="flat">
            <a:solidFill>
              <a:srgbClr val="000000"/>
            </a:solidFill>
            <a:prstDash val="solid"/>
            <a:miter/>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58">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C8986088-DAFC-B62C-79FC-F02024D1D6B1}"/>
              </a:ext>
            </a:extLst>
          </p:cNvPr>
          <p:cNvSpPr/>
          <p:nvPr/>
        </p:nvSpPr>
        <p:spPr>
          <a:xfrm rot="16200004">
            <a:off x="8133748" y="5826451"/>
            <a:ext cx="181687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EIROPAS PROJEKTS</a:t>
            </a:r>
          </a:p>
        </p:txBody>
      </p:sp>
      <p:sp>
        <p:nvSpPr>
          <p:cNvPr id="3" name="Rectangle 5">
            <a:extLst>
              <a:ext uri="{FF2B5EF4-FFF2-40B4-BE49-F238E27FC236}">
                <a16:creationId xmlns:a16="http://schemas.microsoft.com/office/drawing/2014/main" id="{29892CA6-96C0-9322-DC54-2EE6E1F73352}"/>
              </a:ext>
            </a:extLst>
          </p:cNvPr>
          <p:cNvSpPr/>
          <p:nvPr/>
        </p:nvSpPr>
        <p:spPr>
          <a:xfrm>
            <a:off x="343978" y="1635495"/>
            <a:ext cx="3286609" cy="841888"/>
          </a:xfrm>
          <a:prstGeom prst="rect">
            <a:avLst/>
          </a:prstGeom>
          <a:solidFill>
            <a:srgbClr val="2E75B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4" name="TextBox 11">
            <a:extLst>
              <a:ext uri="{FF2B5EF4-FFF2-40B4-BE49-F238E27FC236}">
                <a16:creationId xmlns:a16="http://schemas.microsoft.com/office/drawing/2014/main" id="{7F7373FC-7EAF-D329-2F48-B490C0AA60C7}"/>
              </a:ext>
            </a:extLst>
          </p:cNvPr>
          <p:cNvSpPr txBox="1"/>
          <p:nvPr/>
        </p:nvSpPr>
        <p:spPr>
          <a:xfrm>
            <a:off x="1293336" y="1648178"/>
            <a:ext cx="2245501" cy="738661"/>
          </a:xfrm>
          <a:prstGeom prst="rect">
            <a:avLst/>
          </a:prstGeom>
          <a:solidFill>
            <a:srgbClr val="2E75B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BR" sz="1400" b="1" i="0" u="none" strike="noStrike" kern="1200" cap="none" spc="0" baseline="0">
                <a:solidFill>
                  <a:srgbClr val="FFFFFF"/>
                </a:solidFill>
                <a:uFillTx/>
                <a:latin typeface="Calibri"/>
              </a:rPr>
              <a:t>Beļģija, Francija, Itālija, Luksemburga, Nīderlande, Vācija</a:t>
            </a:r>
            <a:endParaRPr lang="en-GB" sz="1400" b="1" i="0" u="none" strike="noStrike" kern="1200" cap="none" spc="0" baseline="0">
              <a:solidFill>
                <a:srgbClr val="FFFFFF"/>
              </a:solidFill>
              <a:uFillTx/>
              <a:latin typeface="Calibri"/>
            </a:endParaRPr>
          </a:p>
        </p:txBody>
      </p:sp>
      <p:sp>
        <p:nvSpPr>
          <p:cNvPr id="5" name="Rectangle 12">
            <a:extLst>
              <a:ext uri="{FF2B5EF4-FFF2-40B4-BE49-F238E27FC236}">
                <a16:creationId xmlns:a16="http://schemas.microsoft.com/office/drawing/2014/main" id="{DB9B7D1E-DF78-68C9-7A65-A8043D9DCC7F}"/>
              </a:ext>
            </a:extLst>
          </p:cNvPr>
          <p:cNvSpPr/>
          <p:nvPr/>
        </p:nvSpPr>
        <p:spPr>
          <a:xfrm>
            <a:off x="343978" y="2344448"/>
            <a:ext cx="3286609" cy="751801"/>
          </a:xfrm>
          <a:prstGeom prst="rect">
            <a:avLst/>
          </a:pr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6" name="TextBox 14">
            <a:extLst>
              <a:ext uri="{FF2B5EF4-FFF2-40B4-BE49-F238E27FC236}">
                <a16:creationId xmlns:a16="http://schemas.microsoft.com/office/drawing/2014/main" id="{73137B6F-485E-2201-E5AD-26BDB52DB55D}"/>
              </a:ext>
            </a:extLst>
          </p:cNvPr>
          <p:cNvSpPr txBox="1"/>
          <p:nvPr/>
        </p:nvSpPr>
        <p:spPr>
          <a:xfrm>
            <a:off x="1299719" y="2338605"/>
            <a:ext cx="1892597"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Apvienotā Karaliste (2020. gadā izstājās no ES), Dānija, Īrija</a:t>
            </a:r>
          </a:p>
        </p:txBody>
      </p:sp>
      <p:sp>
        <p:nvSpPr>
          <p:cNvPr id="7" name="Rectangle 15">
            <a:extLst>
              <a:ext uri="{FF2B5EF4-FFF2-40B4-BE49-F238E27FC236}">
                <a16:creationId xmlns:a16="http://schemas.microsoft.com/office/drawing/2014/main" id="{BE59B041-E1B0-E7C9-D988-2C4DF2E7CB13}"/>
              </a:ext>
            </a:extLst>
          </p:cNvPr>
          <p:cNvSpPr/>
          <p:nvPr/>
        </p:nvSpPr>
        <p:spPr>
          <a:xfrm>
            <a:off x="343978" y="3096258"/>
            <a:ext cx="3286609" cy="362074"/>
          </a:xfrm>
          <a:prstGeom prst="rect">
            <a:avLst/>
          </a:prstGeom>
          <a:solidFill>
            <a:srgbClr val="B97F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8" name="TextBox 17">
            <a:extLst>
              <a:ext uri="{FF2B5EF4-FFF2-40B4-BE49-F238E27FC236}">
                <a16:creationId xmlns:a16="http://schemas.microsoft.com/office/drawing/2014/main" id="{AE5E8C98-384B-53D3-7E47-DB73035305EE}"/>
              </a:ext>
            </a:extLst>
          </p:cNvPr>
          <p:cNvSpPr txBox="1"/>
          <p:nvPr/>
        </p:nvSpPr>
        <p:spPr>
          <a:xfrm>
            <a:off x="1295137" y="3115955"/>
            <a:ext cx="1509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400" b="1" i="0" u="none" strike="noStrike" kern="1200" cap="none" spc="0" baseline="0">
                <a:solidFill>
                  <a:srgbClr val="000000"/>
                </a:solidFill>
                <a:uFillTx/>
                <a:latin typeface="Calibri"/>
              </a:rPr>
              <a:t>Grieķija</a:t>
            </a:r>
            <a:endParaRPr lang="fr-BE" sz="1400" b="1" i="0" u="none" strike="noStrike" kern="1200" cap="none" spc="0" baseline="0">
              <a:solidFill>
                <a:srgbClr val="000000"/>
              </a:solidFill>
              <a:uFillTx/>
              <a:latin typeface="Calibri"/>
            </a:endParaRPr>
          </a:p>
        </p:txBody>
      </p:sp>
      <p:sp>
        <p:nvSpPr>
          <p:cNvPr id="9" name="Rectangle 18">
            <a:extLst>
              <a:ext uri="{FF2B5EF4-FFF2-40B4-BE49-F238E27FC236}">
                <a16:creationId xmlns:a16="http://schemas.microsoft.com/office/drawing/2014/main" id="{537CA4DD-D7BE-0A1A-563D-DAF979FFC6ED}"/>
              </a:ext>
            </a:extLst>
          </p:cNvPr>
          <p:cNvSpPr/>
          <p:nvPr/>
        </p:nvSpPr>
        <p:spPr>
          <a:xfrm>
            <a:off x="343978" y="3417350"/>
            <a:ext cx="3286609" cy="405801"/>
          </a:xfrm>
          <a:prstGeom prst="rect">
            <a:avLst/>
          </a:prstGeom>
          <a:solidFill>
            <a:srgbClr val="FF79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0" name="TextBox 20">
            <a:extLst>
              <a:ext uri="{FF2B5EF4-FFF2-40B4-BE49-F238E27FC236}">
                <a16:creationId xmlns:a16="http://schemas.microsoft.com/office/drawing/2014/main" id="{9D33B324-3483-488A-220E-B6679ACA2413}"/>
              </a:ext>
            </a:extLst>
          </p:cNvPr>
          <p:cNvSpPr txBox="1"/>
          <p:nvPr/>
        </p:nvSpPr>
        <p:spPr>
          <a:xfrm>
            <a:off x="1299719" y="3471373"/>
            <a:ext cx="154172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Portugāle, Spānija</a:t>
            </a:r>
          </a:p>
        </p:txBody>
      </p:sp>
      <p:sp>
        <p:nvSpPr>
          <p:cNvPr id="11" name="Rectangle 21">
            <a:extLst>
              <a:ext uri="{FF2B5EF4-FFF2-40B4-BE49-F238E27FC236}">
                <a16:creationId xmlns:a16="http://schemas.microsoft.com/office/drawing/2014/main" id="{49E36DAE-366E-4085-11F1-967409F233A4}"/>
              </a:ext>
            </a:extLst>
          </p:cNvPr>
          <p:cNvSpPr/>
          <p:nvPr/>
        </p:nvSpPr>
        <p:spPr>
          <a:xfrm>
            <a:off x="344225" y="3823142"/>
            <a:ext cx="3286609" cy="421035"/>
          </a:xfrm>
          <a:prstGeom prst="rect">
            <a:avLst/>
          </a:prstGeom>
          <a:solidFill>
            <a:srgbClr val="54C6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2" name="TextBox 23">
            <a:extLst>
              <a:ext uri="{FF2B5EF4-FFF2-40B4-BE49-F238E27FC236}">
                <a16:creationId xmlns:a16="http://schemas.microsoft.com/office/drawing/2014/main" id="{420DEAB3-3884-12F9-0DA4-74C36041F6B1}"/>
              </a:ext>
            </a:extLst>
          </p:cNvPr>
          <p:cNvSpPr txBox="1"/>
          <p:nvPr/>
        </p:nvSpPr>
        <p:spPr>
          <a:xfrm>
            <a:off x="1295137" y="3887727"/>
            <a:ext cx="2179545"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Austrija, Somija, Zviedrija</a:t>
            </a:r>
          </a:p>
        </p:txBody>
      </p:sp>
      <p:sp>
        <p:nvSpPr>
          <p:cNvPr id="13" name="Rectangle 24">
            <a:extLst>
              <a:ext uri="{FF2B5EF4-FFF2-40B4-BE49-F238E27FC236}">
                <a16:creationId xmlns:a16="http://schemas.microsoft.com/office/drawing/2014/main" id="{CE461B1C-2309-D109-3305-833E2B082C6B}"/>
              </a:ext>
            </a:extLst>
          </p:cNvPr>
          <p:cNvSpPr/>
          <p:nvPr/>
        </p:nvSpPr>
        <p:spPr>
          <a:xfrm>
            <a:off x="343978" y="4232090"/>
            <a:ext cx="3286609" cy="975829"/>
          </a:xfrm>
          <a:prstGeom prst="rect">
            <a:avLst/>
          </a:prstGeom>
          <a:solidFill>
            <a:srgbClr val="C3DC6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4" name="TextBox 26">
            <a:extLst>
              <a:ext uri="{FF2B5EF4-FFF2-40B4-BE49-F238E27FC236}">
                <a16:creationId xmlns:a16="http://schemas.microsoft.com/office/drawing/2014/main" id="{36744338-44B6-D312-6666-E054B0796ACA}"/>
              </a:ext>
            </a:extLst>
          </p:cNvPr>
          <p:cNvSpPr txBox="1"/>
          <p:nvPr/>
        </p:nvSpPr>
        <p:spPr>
          <a:xfrm>
            <a:off x="1293336" y="4279940"/>
            <a:ext cx="2247302" cy="9541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Čehija, Igaunija, Kipra, Latvija, Lietuva, Malta, Polija, Slovākija, Slovēnija, Ungārija</a:t>
            </a:r>
          </a:p>
        </p:txBody>
      </p:sp>
      <p:sp>
        <p:nvSpPr>
          <p:cNvPr id="15" name="Rectangle 27">
            <a:extLst>
              <a:ext uri="{FF2B5EF4-FFF2-40B4-BE49-F238E27FC236}">
                <a16:creationId xmlns:a16="http://schemas.microsoft.com/office/drawing/2014/main" id="{91CADF12-3D20-A4AD-4964-8563DF5B2CAA}"/>
              </a:ext>
            </a:extLst>
          </p:cNvPr>
          <p:cNvSpPr/>
          <p:nvPr/>
        </p:nvSpPr>
        <p:spPr>
          <a:xfrm>
            <a:off x="343978" y="5207919"/>
            <a:ext cx="3286609" cy="449244"/>
          </a:xfrm>
          <a:prstGeom prst="rect">
            <a:avLst/>
          </a:prstGeom>
          <a:solidFill>
            <a:srgbClr val="FEF14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6" name="TextBox 29">
            <a:extLst>
              <a:ext uri="{FF2B5EF4-FFF2-40B4-BE49-F238E27FC236}">
                <a16:creationId xmlns:a16="http://schemas.microsoft.com/office/drawing/2014/main" id="{665F2E7A-B1D0-0241-D273-32D8F01B5BCB}"/>
              </a:ext>
            </a:extLst>
          </p:cNvPr>
          <p:cNvSpPr txBox="1"/>
          <p:nvPr/>
        </p:nvSpPr>
        <p:spPr>
          <a:xfrm>
            <a:off x="1293336" y="5285597"/>
            <a:ext cx="186026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Bulgārija, Rumānija</a:t>
            </a:r>
          </a:p>
        </p:txBody>
      </p:sp>
      <p:sp>
        <p:nvSpPr>
          <p:cNvPr id="17" name="Rectangle 30">
            <a:extLst>
              <a:ext uri="{FF2B5EF4-FFF2-40B4-BE49-F238E27FC236}">
                <a16:creationId xmlns:a16="http://schemas.microsoft.com/office/drawing/2014/main" id="{FCD22A6D-22F6-8325-BA4E-654CF709EBA5}"/>
              </a:ext>
            </a:extLst>
          </p:cNvPr>
          <p:cNvSpPr/>
          <p:nvPr/>
        </p:nvSpPr>
        <p:spPr>
          <a:xfrm>
            <a:off x="343978" y="5657164"/>
            <a:ext cx="3286609" cy="448385"/>
          </a:xfrm>
          <a:prstGeom prst="rect">
            <a:avLst/>
          </a:pr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8" name="TextBox 32">
            <a:extLst>
              <a:ext uri="{FF2B5EF4-FFF2-40B4-BE49-F238E27FC236}">
                <a16:creationId xmlns:a16="http://schemas.microsoft.com/office/drawing/2014/main" id="{C2F00F2F-FE22-F2B0-A136-8562CF8E30EC}"/>
              </a:ext>
            </a:extLst>
          </p:cNvPr>
          <p:cNvSpPr txBox="1"/>
          <p:nvPr/>
        </p:nvSpPr>
        <p:spPr>
          <a:xfrm>
            <a:off x="1293336" y="5731358"/>
            <a:ext cx="149875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Horvātija</a:t>
            </a:r>
          </a:p>
        </p:txBody>
      </p:sp>
      <p:sp>
        <p:nvSpPr>
          <p:cNvPr id="19" name="TextBox 3">
            <a:extLst>
              <a:ext uri="{FF2B5EF4-FFF2-40B4-BE49-F238E27FC236}">
                <a16:creationId xmlns:a16="http://schemas.microsoft.com/office/drawing/2014/main" id="{594416BF-B80D-0E54-F6D3-EBEAEB752729}"/>
              </a:ext>
            </a:extLst>
          </p:cNvPr>
          <p:cNvSpPr txBox="1"/>
          <p:nvPr/>
        </p:nvSpPr>
        <p:spPr>
          <a:xfrm>
            <a:off x="4488972" y="3089099"/>
            <a:ext cx="1083737"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Apvienotā Karaliste</a:t>
            </a:r>
            <a:endParaRPr lang="en-GB" sz="1000" b="0" i="0" u="none" strike="noStrike" kern="1200" cap="none" spc="0" baseline="0">
              <a:solidFill>
                <a:srgbClr val="000000"/>
              </a:solidFill>
              <a:uFillTx/>
              <a:latin typeface="Calibri"/>
            </a:endParaRPr>
          </a:p>
        </p:txBody>
      </p:sp>
      <p:sp>
        <p:nvSpPr>
          <p:cNvPr id="20" name="TextBox 33">
            <a:extLst>
              <a:ext uri="{FF2B5EF4-FFF2-40B4-BE49-F238E27FC236}">
                <a16:creationId xmlns:a16="http://schemas.microsoft.com/office/drawing/2014/main" id="{CDE631BA-D3FB-892C-9CF5-20ED589C229D}"/>
              </a:ext>
            </a:extLst>
          </p:cNvPr>
          <p:cNvSpPr txBox="1"/>
          <p:nvPr/>
        </p:nvSpPr>
        <p:spPr>
          <a:xfrm>
            <a:off x="4405999" y="2927698"/>
            <a:ext cx="634959"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Īrija</a:t>
            </a:r>
            <a:endParaRPr lang="en-GB" sz="1000" b="0" i="0" u="none" strike="noStrike" kern="1200" cap="none" spc="0" baseline="0">
              <a:solidFill>
                <a:srgbClr val="000000"/>
              </a:solidFill>
              <a:uFillTx/>
              <a:latin typeface="Calibri"/>
            </a:endParaRPr>
          </a:p>
        </p:txBody>
      </p:sp>
      <p:sp>
        <p:nvSpPr>
          <p:cNvPr id="21" name="TextBox 4">
            <a:extLst>
              <a:ext uri="{FF2B5EF4-FFF2-40B4-BE49-F238E27FC236}">
                <a16:creationId xmlns:a16="http://schemas.microsoft.com/office/drawing/2014/main" id="{0A539523-77D8-7D41-0113-B88B485037CD}"/>
              </a:ext>
            </a:extLst>
          </p:cNvPr>
          <p:cNvSpPr txBox="1"/>
          <p:nvPr/>
        </p:nvSpPr>
        <p:spPr>
          <a:xfrm>
            <a:off x="5718438" y="3574563"/>
            <a:ext cx="502060"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Vācija</a:t>
            </a:r>
            <a:endParaRPr lang="en-US" sz="1000" b="0" i="0" u="none" strike="noStrike" kern="1200" cap="none" spc="0" baseline="0">
              <a:solidFill>
                <a:srgbClr val="000000"/>
              </a:solidFill>
              <a:uFillTx/>
              <a:latin typeface="Calibri"/>
            </a:endParaRPr>
          </a:p>
        </p:txBody>
      </p:sp>
      <p:sp>
        <p:nvSpPr>
          <p:cNvPr id="22" name="TextBox 34">
            <a:extLst>
              <a:ext uri="{FF2B5EF4-FFF2-40B4-BE49-F238E27FC236}">
                <a16:creationId xmlns:a16="http://schemas.microsoft.com/office/drawing/2014/main" id="{DB892475-3AEB-C311-2340-62DDD81B1F6A}"/>
              </a:ext>
            </a:extLst>
          </p:cNvPr>
          <p:cNvSpPr txBox="1"/>
          <p:nvPr/>
        </p:nvSpPr>
        <p:spPr>
          <a:xfrm>
            <a:off x="4932218" y="3997957"/>
            <a:ext cx="599846"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Francija</a:t>
            </a:r>
            <a:endParaRPr lang="en-US" sz="1000" b="0" i="0" u="none" strike="noStrike" kern="1200" cap="none" spc="0" baseline="0">
              <a:solidFill>
                <a:srgbClr val="000000"/>
              </a:solidFill>
              <a:uFillTx/>
              <a:latin typeface="Calibri"/>
            </a:endParaRPr>
          </a:p>
        </p:txBody>
      </p:sp>
      <p:sp>
        <p:nvSpPr>
          <p:cNvPr id="23" name="TextBox 35">
            <a:extLst>
              <a:ext uri="{FF2B5EF4-FFF2-40B4-BE49-F238E27FC236}">
                <a16:creationId xmlns:a16="http://schemas.microsoft.com/office/drawing/2014/main" id="{F6B626B0-B1FF-EDB9-2995-10A2A5D66096}"/>
              </a:ext>
            </a:extLst>
          </p:cNvPr>
          <p:cNvSpPr txBox="1"/>
          <p:nvPr/>
        </p:nvSpPr>
        <p:spPr>
          <a:xfrm>
            <a:off x="5191999" y="3525103"/>
            <a:ext cx="54052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000" b="1" i="0" u="none" strike="noStrike" kern="1200" cap="none" spc="0" baseline="0">
                <a:solidFill>
                  <a:srgbClr val="FFFFFF"/>
                </a:solidFill>
                <a:uFillTx/>
                <a:latin typeface="Calibri"/>
              </a:rPr>
              <a:t>Beļģija</a:t>
            </a:r>
            <a:endParaRPr lang="en-US" sz="1000" b="0" i="0" u="none" strike="noStrike" kern="1200" cap="none" spc="0" baseline="0">
              <a:solidFill>
                <a:srgbClr val="000000"/>
              </a:solidFill>
              <a:uFillTx/>
              <a:latin typeface="Calibri"/>
            </a:endParaRPr>
          </a:p>
        </p:txBody>
      </p:sp>
      <p:sp>
        <p:nvSpPr>
          <p:cNvPr id="24" name="TextBox 36">
            <a:extLst>
              <a:ext uri="{FF2B5EF4-FFF2-40B4-BE49-F238E27FC236}">
                <a16:creationId xmlns:a16="http://schemas.microsoft.com/office/drawing/2014/main" id="{A4EF7303-61FF-63D1-4F7C-C98C9F331F2F}"/>
              </a:ext>
            </a:extLst>
          </p:cNvPr>
          <p:cNvSpPr txBox="1"/>
          <p:nvPr/>
        </p:nvSpPr>
        <p:spPr>
          <a:xfrm>
            <a:off x="5440945" y="3338620"/>
            <a:ext cx="77617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Nīderlande</a:t>
            </a:r>
            <a:endParaRPr lang="en-US" sz="1000" b="0" i="0" u="none" strike="noStrike" kern="1200" cap="none" spc="0" baseline="0">
              <a:solidFill>
                <a:srgbClr val="000000"/>
              </a:solidFill>
              <a:uFillTx/>
              <a:latin typeface="Calibri"/>
            </a:endParaRPr>
          </a:p>
        </p:txBody>
      </p:sp>
      <p:sp>
        <p:nvSpPr>
          <p:cNvPr id="25" name="TextBox 37">
            <a:extLst>
              <a:ext uri="{FF2B5EF4-FFF2-40B4-BE49-F238E27FC236}">
                <a16:creationId xmlns:a16="http://schemas.microsoft.com/office/drawing/2014/main" id="{710DC58D-201E-8192-4AA3-E259C672EA56}"/>
              </a:ext>
            </a:extLst>
          </p:cNvPr>
          <p:cNvSpPr txBox="1"/>
          <p:nvPr/>
        </p:nvSpPr>
        <p:spPr>
          <a:xfrm>
            <a:off x="5107911" y="3734656"/>
            <a:ext cx="894795"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Luksemburga</a:t>
            </a:r>
            <a:endParaRPr lang="en-US" sz="1000" b="0" i="0" u="none" strike="noStrike" kern="1200" cap="none" spc="0" baseline="0">
              <a:solidFill>
                <a:srgbClr val="000000"/>
              </a:solidFill>
              <a:uFillTx/>
              <a:latin typeface="Calibri"/>
            </a:endParaRPr>
          </a:p>
        </p:txBody>
      </p:sp>
      <p:sp>
        <p:nvSpPr>
          <p:cNvPr id="26" name="TextBox 38">
            <a:extLst>
              <a:ext uri="{FF2B5EF4-FFF2-40B4-BE49-F238E27FC236}">
                <a16:creationId xmlns:a16="http://schemas.microsoft.com/office/drawing/2014/main" id="{5880AF39-D25E-95E4-F526-BF5C7BF92C09}"/>
              </a:ext>
            </a:extLst>
          </p:cNvPr>
          <p:cNvSpPr txBox="1"/>
          <p:nvPr/>
        </p:nvSpPr>
        <p:spPr>
          <a:xfrm>
            <a:off x="5848264" y="4647319"/>
            <a:ext cx="484430"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Itālija</a:t>
            </a:r>
            <a:endParaRPr lang="en-US" sz="1000" b="0" i="0" u="none" strike="noStrike" kern="1200" cap="none" spc="0" baseline="0">
              <a:solidFill>
                <a:srgbClr val="000000"/>
              </a:solidFill>
              <a:uFillTx/>
              <a:latin typeface="Calibri"/>
            </a:endParaRPr>
          </a:p>
        </p:txBody>
      </p:sp>
      <p:sp>
        <p:nvSpPr>
          <p:cNvPr id="27" name="Rectangle 7">
            <a:extLst>
              <a:ext uri="{FF2B5EF4-FFF2-40B4-BE49-F238E27FC236}">
                <a16:creationId xmlns:a16="http://schemas.microsoft.com/office/drawing/2014/main" id="{F98DD57B-EB0F-10E8-8498-929968258C68}"/>
              </a:ext>
            </a:extLst>
          </p:cNvPr>
          <p:cNvSpPr/>
          <p:nvPr/>
        </p:nvSpPr>
        <p:spPr>
          <a:xfrm>
            <a:off x="4166838" y="4787597"/>
            <a:ext cx="5725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Spānija</a:t>
            </a:r>
            <a:endParaRPr lang="en-GB" sz="1000" b="0" i="0" u="none" strike="noStrike" kern="1200" cap="none" spc="0" baseline="0">
              <a:solidFill>
                <a:srgbClr val="000000"/>
              </a:solidFill>
              <a:uFillTx/>
              <a:latin typeface="Calibri"/>
            </a:endParaRPr>
          </a:p>
        </p:txBody>
      </p:sp>
      <p:sp>
        <p:nvSpPr>
          <p:cNvPr id="28" name="Rectangle 39">
            <a:extLst>
              <a:ext uri="{FF2B5EF4-FFF2-40B4-BE49-F238E27FC236}">
                <a16:creationId xmlns:a16="http://schemas.microsoft.com/office/drawing/2014/main" id="{BE0DFB2C-9C72-9298-C319-89D672D4027D}"/>
              </a:ext>
            </a:extLst>
          </p:cNvPr>
          <p:cNvSpPr/>
          <p:nvPr/>
        </p:nvSpPr>
        <p:spPr>
          <a:xfrm>
            <a:off x="3661778" y="4636638"/>
            <a:ext cx="7008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Portugāle</a:t>
            </a:r>
            <a:endParaRPr lang="en-GB" sz="1000" b="0" i="0" u="none" strike="noStrike" kern="1200" cap="none" spc="0" baseline="0">
              <a:solidFill>
                <a:srgbClr val="000000"/>
              </a:solidFill>
              <a:uFillTx/>
              <a:latin typeface="Calibri"/>
            </a:endParaRPr>
          </a:p>
        </p:txBody>
      </p:sp>
      <p:sp>
        <p:nvSpPr>
          <p:cNvPr id="29" name="Rectangle 40">
            <a:extLst>
              <a:ext uri="{FF2B5EF4-FFF2-40B4-BE49-F238E27FC236}">
                <a16:creationId xmlns:a16="http://schemas.microsoft.com/office/drawing/2014/main" id="{EEA5CD33-BD2A-2400-CF95-13BBEA64D859}"/>
              </a:ext>
            </a:extLst>
          </p:cNvPr>
          <p:cNvSpPr/>
          <p:nvPr/>
        </p:nvSpPr>
        <p:spPr>
          <a:xfrm>
            <a:off x="6262094" y="4366397"/>
            <a:ext cx="67358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Horvātija</a:t>
            </a:r>
            <a:endParaRPr lang="en-GB" sz="1000" b="0" i="0" u="none" strike="noStrike" kern="1200" cap="none" spc="0" baseline="0">
              <a:solidFill>
                <a:srgbClr val="000000"/>
              </a:solidFill>
              <a:uFillTx/>
              <a:latin typeface="Calibri"/>
            </a:endParaRPr>
          </a:p>
        </p:txBody>
      </p:sp>
      <p:sp>
        <p:nvSpPr>
          <p:cNvPr id="30" name="Rectangle 41">
            <a:extLst>
              <a:ext uri="{FF2B5EF4-FFF2-40B4-BE49-F238E27FC236}">
                <a16:creationId xmlns:a16="http://schemas.microsoft.com/office/drawing/2014/main" id="{BB11177E-2062-8C3F-FE0E-45F7A37EFAE0}"/>
              </a:ext>
            </a:extLst>
          </p:cNvPr>
          <p:cNvSpPr/>
          <p:nvPr/>
        </p:nvSpPr>
        <p:spPr>
          <a:xfrm>
            <a:off x="6793543" y="5162492"/>
            <a:ext cx="59503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000" b="1" i="0" u="none" strike="noStrike" kern="1200" cap="none" spc="0" baseline="0">
                <a:solidFill>
                  <a:srgbClr val="000000"/>
                </a:solidFill>
                <a:uFillTx/>
                <a:latin typeface="Calibri"/>
              </a:rPr>
              <a:t>Grieķija</a:t>
            </a:r>
            <a:endParaRPr lang="en-GB" sz="1000" b="0" i="0" u="none" strike="noStrike" kern="1200" cap="none" spc="0" baseline="0">
              <a:solidFill>
                <a:srgbClr val="000000"/>
              </a:solidFill>
              <a:uFillTx/>
              <a:latin typeface="Calibri"/>
            </a:endParaRPr>
          </a:p>
        </p:txBody>
      </p:sp>
      <p:sp>
        <p:nvSpPr>
          <p:cNvPr id="31" name="Rectangle 42">
            <a:extLst>
              <a:ext uri="{FF2B5EF4-FFF2-40B4-BE49-F238E27FC236}">
                <a16:creationId xmlns:a16="http://schemas.microsoft.com/office/drawing/2014/main" id="{D53893EB-CBBB-6C58-D401-9A568526DC12}"/>
              </a:ext>
            </a:extLst>
          </p:cNvPr>
          <p:cNvSpPr/>
          <p:nvPr/>
        </p:nvSpPr>
        <p:spPr>
          <a:xfrm>
            <a:off x="7046777" y="4664482"/>
            <a:ext cx="65274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Bulgārija</a:t>
            </a:r>
            <a:endParaRPr lang="en-GB" sz="1000" b="0" i="0" u="none" strike="noStrike" kern="1200" cap="none" spc="0" baseline="0">
              <a:solidFill>
                <a:srgbClr val="000000"/>
              </a:solidFill>
              <a:uFillTx/>
              <a:latin typeface="Calibri"/>
            </a:endParaRPr>
          </a:p>
        </p:txBody>
      </p:sp>
      <p:sp>
        <p:nvSpPr>
          <p:cNvPr id="32" name="Rectangle 43">
            <a:extLst>
              <a:ext uri="{FF2B5EF4-FFF2-40B4-BE49-F238E27FC236}">
                <a16:creationId xmlns:a16="http://schemas.microsoft.com/office/drawing/2014/main" id="{E3D66986-B294-87F3-36FD-33861389D5B8}"/>
              </a:ext>
            </a:extLst>
          </p:cNvPr>
          <p:cNvSpPr/>
          <p:nvPr/>
        </p:nvSpPr>
        <p:spPr>
          <a:xfrm>
            <a:off x="6956261" y="4239633"/>
            <a:ext cx="68801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Rumānija</a:t>
            </a:r>
            <a:endParaRPr lang="en-GB" sz="1000" b="0" i="0" u="none" strike="noStrike" kern="1200" cap="none" spc="0" baseline="0">
              <a:solidFill>
                <a:srgbClr val="000000"/>
              </a:solidFill>
              <a:uFillTx/>
              <a:latin typeface="Calibri"/>
            </a:endParaRPr>
          </a:p>
        </p:txBody>
      </p:sp>
      <p:sp>
        <p:nvSpPr>
          <p:cNvPr id="33" name="Rectangle 44">
            <a:extLst>
              <a:ext uri="{FF2B5EF4-FFF2-40B4-BE49-F238E27FC236}">
                <a16:creationId xmlns:a16="http://schemas.microsoft.com/office/drawing/2014/main" id="{7406F581-B0FE-E92A-B7C1-24C825500C86}"/>
              </a:ext>
            </a:extLst>
          </p:cNvPr>
          <p:cNvSpPr/>
          <p:nvPr/>
        </p:nvSpPr>
        <p:spPr>
          <a:xfrm>
            <a:off x="6029416" y="4239633"/>
            <a:ext cx="66717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Slovēnija</a:t>
            </a:r>
            <a:endParaRPr lang="en-US" sz="1000" b="0" i="0" u="none" strike="noStrike" kern="1200" cap="none" spc="0" baseline="0">
              <a:solidFill>
                <a:srgbClr val="000000"/>
              </a:solidFill>
              <a:uFillTx/>
              <a:latin typeface="Calibri"/>
            </a:endParaRPr>
          </a:p>
        </p:txBody>
      </p:sp>
      <p:sp>
        <p:nvSpPr>
          <p:cNvPr id="34" name="Rectangle 45">
            <a:extLst>
              <a:ext uri="{FF2B5EF4-FFF2-40B4-BE49-F238E27FC236}">
                <a16:creationId xmlns:a16="http://schemas.microsoft.com/office/drawing/2014/main" id="{240A98D0-CE05-B304-B857-DA05E779A782}"/>
              </a:ext>
            </a:extLst>
          </p:cNvPr>
          <p:cNvSpPr/>
          <p:nvPr/>
        </p:nvSpPr>
        <p:spPr>
          <a:xfrm>
            <a:off x="6450854" y="4102528"/>
            <a:ext cx="63190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Ungārija</a:t>
            </a:r>
            <a:endParaRPr lang="en-US" sz="1000" b="0" i="0" u="none" strike="noStrike" kern="1200" cap="none" spc="0" baseline="0">
              <a:solidFill>
                <a:srgbClr val="000000"/>
              </a:solidFill>
              <a:uFillTx/>
              <a:latin typeface="Calibri"/>
            </a:endParaRPr>
          </a:p>
        </p:txBody>
      </p:sp>
      <p:sp>
        <p:nvSpPr>
          <p:cNvPr id="35" name="Rectangle 46">
            <a:extLst>
              <a:ext uri="{FF2B5EF4-FFF2-40B4-BE49-F238E27FC236}">
                <a16:creationId xmlns:a16="http://schemas.microsoft.com/office/drawing/2014/main" id="{DDEA665B-F961-60CE-810C-FD84E2B6A041}"/>
              </a:ext>
            </a:extLst>
          </p:cNvPr>
          <p:cNvSpPr/>
          <p:nvPr/>
        </p:nvSpPr>
        <p:spPr>
          <a:xfrm>
            <a:off x="6471473" y="3890534"/>
            <a:ext cx="65755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Slovākija</a:t>
            </a:r>
            <a:endParaRPr lang="en-US" sz="1000" b="0" i="0" u="none" strike="noStrike" kern="1200" cap="none" spc="0" baseline="0">
              <a:solidFill>
                <a:srgbClr val="000000"/>
              </a:solidFill>
              <a:uFillTx/>
              <a:latin typeface="Calibri"/>
            </a:endParaRPr>
          </a:p>
        </p:txBody>
      </p:sp>
      <p:sp>
        <p:nvSpPr>
          <p:cNvPr id="36" name="Rectangle 47">
            <a:extLst>
              <a:ext uri="{FF2B5EF4-FFF2-40B4-BE49-F238E27FC236}">
                <a16:creationId xmlns:a16="http://schemas.microsoft.com/office/drawing/2014/main" id="{075F4148-CC81-618C-958D-89F778599D4D}"/>
              </a:ext>
            </a:extLst>
          </p:cNvPr>
          <p:cNvSpPr/>
          <p:nvPr/>
        </p:nvSpPr>
        <p:spPr>
          <a:xfrm>
            <a:off x="6502947" y="3436818"/>
            <a:ext cx="48122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Polija</a:t>
            </a:r>
            <a:endParaRPr lang="en-US" sz="1000" b="0" i="0" u="none" strike="noStrike" kern="1200" cap="none" spc="0" baseline="0">
              <a:solidFill>
                <a:srgbClr val="000000"/>
              </a:solidFill>
              <a:uFillTx/>
              <a:latin typeface="Calibri"/>
            </a:endParaRPr>
          </a:p>
        </p:txBody>
      </p:sp>
      <p:sp>
        <p:nvSpPr>
          <p:cNvPr id="37" name="Rectangle 48">
            <a:extLst>
              <a:ext uri="{FF2B5EF4-FFF2-40B4-BE49-F238E27FC236}">
                <a16:creationId xmlns:a16="http://schemas.microsoft.com/office/drawing/2014/main" id="{E12BFF76-3B78-6920-5BDC-2B079B94320A}"/>
              </a:ext>
            </a:extLst>
          </p:cNvPr>
          <p:cNvSpPr/>
          <p:nvPr/>
        </p:nvSpPr>
        <p:spPr>
          <a:xfrm>
            <a:off x="6150812" y="3756803"/>
            <a:ext cx="51167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Čehija</a:t>
            </a:r>
          </a:p>
        </p:txBody>
      </p:sp>
      <p:sp>
        <p:nvSpPr>
          <p:cNvPr id="38" name="Rectangle 49">
            <a:extLst>
              <a:ext uri="{FF2B5EF4-FFF2-40B4-BE49-F238E27FC236}">
                <a16:creationId xmlns:a16="http://schemas.microsoft.com/office/drawing/2014/main" id="{0081FB43-A55C-389C-5B6C-F0ADCAC454DB}"/>
              </a:ext>
            </a:extLst>
          </p:cNvPr>
          <p:cNvSpPr/>
          <p:nvPr/>
        </p:nvSpPr>
        <p:spPr>
          <a:xfrm>
            <a:off x="6150812" y="2397364"/>
            <a:ext cx="64312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Zviedrija</a:t>
            </a:r>
            <a:endParaRPr lang="en-GB" sz="1000" b="0" i="0" u="none" strike="noStrike" kern="1200" cap="none" spc="0" baseline="0">
              <a:solidFill>
                <a:srgbClr val="000000"/>
              </a:solidFill>
              <a:uFillTx/>
              <a:latin typeface="Calibri"/>
            </a:endParaRPr>
          </a:p>
        </p:txBody>
      </p:sp>
      <p:sp>
        <p:nvSpPr>
          <p:cNvPr id="39" name="Rectangle 50">
            <a:extLst>
              <a:ext uri="{FF2B5EF4-FFF2-40B4-BE49-F238E27FC236}">
                <a16:creationId xmlns:a16="http://schemas.microsoft.com/office/drawing/2014/main" id="{7E4074F5-8731-AA7C-B976-C5125B65383C}"/>
              </a:ext>
            </a:extLst>
          </p:cNvPr>
          <p:cNvSpPr/>
          <p:nvPr/>
        </p:nvSpPr>
        <p:spPr>
          <a:xfrm>
            <a:off x="6872346" y="2028907"/>
            <a:ext cx="54533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Somija</a:t>
            </a:r>
            <a:endParaRPr lang="en-GB" sz="1000" b="0" i="0" u="none" strike="noStrike" kern="1200" cap="none" spc="0" baseline="0">
              <a:solidFill>
                <a:srgbClr val="000000"/>
              </a:solidFill>
              <a:uFillTx/>
              <a:latin typeface="Calibri"/>
            </a:endParaRPr>
          </a:p>
        </p:txBody>
      </p:sp>
      <p:sp>
        <p:nvSpPr>
          <p:cNvPr id="40" name="Rectangle 51">
            <a:extLst>
              <a:ext uri="{FF2B5EF4-FFF2-40B4-BE49-F238E27FC236}">
                <a16:creationId xmlns:a16="http://schemas.microsoft.com/office/drawing/2014/main" id="{BDE5D8D5-363F-9812-EF1D-6A97259B1A64}"/>
              </a:ext>
            </a:extLst>
          </p:cNvPr>
          <p:cNvSpPr/>
          <p:nvPr/>
        </p:nvSpPr>
        <p:spPr>
          <a:xfrm>
            <a:off x="6878208" y="2520470"/>
            <a:ext cx="60625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Igaunija</a:t>
            </a:r>
            <a:endParaRPr lang="en-US" sz="1000" b="0" i="0" u="none" strike="noStrike" kern="1200" cap="none" spc="0" baseline="0">
              <a:solidFill>
                <a:srgbClr val="000000"/>
              </a:solidFill>
              <a:uFillTx/>
              <a:latin typeface="Calibri"/>
            </a:endParaRPr>
          </a:p>
        </p:txBody>
      </p:sp>
      <p:sp>
        <p:nvSpPr>
          <p:cNvPr id="41" name="Rectangle 52">
            <a:extLst>
              <a:ext uri="{FF2B5EF4-FFF2-40B4-BE49-F238E27FC236}">
                <a16:creationId xmlns:a16="http://schemas.microsoft.com/office/drawing/2014/main" id="{837ABB41-820C-C86A-89D3-4E320DD010F3}"/>
              </a:ext>
            </a:extLst>
          </p:cNvPr>
          <p:cNvSpPr/>
          <p:nvPr/>
        </p:nvSpPr>
        <p:spPr>
          <a:xfrm>
            <a:off x="6910020" y="2766690"/>
            <a:ext cx="53411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Latvija</a:t>
            </a:r>
            <a:endParaRPr lang="en-US" sz="1000" b="0" i="0" u="none" strike="noStrike" kern="1200" cap="none" spc="0" baseline="0">
              <a:solidFill>
                <a:srgbClr val="000000"/>
              </a:solidFill>
              <a:uFillTx/>
              <a:latin typeface="Calibri"/>
            </a:endParaRPr>
          </a:p>
        </p:txBody>
      </p:sp>
      <p:sp>
        <p:nvSpPr>
          <p:cNvPr id="42" name="Rectangle 53">
            <a:extLst>
              <a:ext uri="{FF2B5EF4-FFF2-40B4-BE49-F238E27FC236}">
                <a16:creationId xmlns:a16="http://schemas.microsoft.com/office/drawing/2014/main" id="{BE714001-67F4-A355-4DE8-944FCFA26C0F}"/>
              </a:ext>
            </a:extLst>
          </p:cNvPr>
          <p:cNvSpPr/>
          <p:nvPr/>
        </p:nvSpPr>
        <p:spPr>
          <a:xfrm>
            <a:off x="6804763" y="2975576"/>
            <a:ext cx="5725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Lietuva</a:t>
            </a:r>
            <a:endParaRPr lang="en-US" sz="1000" b="0" i="0" u="none" strike="noStrike" kern="1200" cap="none" spc="0" baseline="0">
              <a:solidFill>
                <a:srgbClr val="000000"/>
              </a:solidFill>
              <a:uFillTx/>
              <a:latin typeface="Calibri"/>
            </a:endParaRPr>
          </a:p>
        </p:txBody>
      </p:sp>
      <p:sp>
        <p:nvSpPr>
          <p:cNvPr id="43" name="Rectangle 54">
            <a:extLst>
              <a:ext uri="{FF2B5EF4-FFF2-40B4-BE49-F238E27FC236}">
                <a16:creationId xmlns:a16="http://schemas.microsoft.com/office/drawing/2014/main" id="{FB55DF13-2039-5B1C-D9B8-88764E55D0CB}"/>
              </a:ext>
            </a:extLst>
          </p:cNvPr>
          <p:cNvSpPr/>
          <p:nvPr/>
        </p:nvSpPr>
        <p:spPr>
          <a:xfrm>
            <a:off x="6012673" y="5731651"/>
            <a:ext cx="4988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Malta</a:t>
            </a:r>
            <a:endParaRPr lang="en-US" sz="1000" b="0" i="0" u="none" strike="noStrike" kern="1200" cap="none" spc="0" baseline="0">
              <a:solidFill>
                <a:srgbClr val="000000"/>
              </a:solidFill>
              <a:uFillTx/>
              <a:latin typeface="Calibri"/>
            </a:endParaRPr>
          </a:p>
        </p:txBody>
      </p:sp>
      <p:sp>
        <p:nvSpPr>
          <p:cNvPr id="44" name="Rectangle 55">
            <a:extLst>
              <a:ext uri="{FF2B5EF4-FFF2-40B4-BE49-F238E27FC236}">
                <a16:creationId xmlns:a16="http://schemas.microsoft.com/office/drawing/2014/main" id="{9C866F1D-36C1-19E1-32F9-28EB02B1F8D7}"/>
              </a:ext>
            </a:extLst>
          </p:cNvPr>
          <p:cNvSpPr/>
          <p:nvPr/>
        </p:nvSpPr>
        <p:spPr>
          <a:xfrm>
            <a:off x="8014021" y="5731651"/>
            <a:ext cx="46359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Kipra</a:t>
            </a:r>
            <a:endParaRPr lang="en-US" sz="1000" b="0" i="0" u="none" strike="noStrike" kern="1200" cap="none" spc="0" baseline="0">
              <a:solidFill>
                <a:srgbClr val="000000"/>
              </a:solidFill>
              <a:uFillTx/>
              <a:latin typeface="Calibri"/>
            </a:endParaRPr>
          </a:p>
        </p:txBody>
      </p:sp>
      <p:sp>
        <p:nvSpPr>
          <p:cNvPr id="45" name="Rectangle 56">
            <a:extLst>
              <a:ext uri="{FF2B5EF4-FFF2-40B4-BE49-F238E27FC236}">
                <a16:creationId xmlns:a16="http://schemas.microsoft.com/office/drawing/2014/main" id="{A36B17E2-70D2-7503-28F4-4553D9DB088B}"/>
              </a:ext>
            </a:extLst>
          </p:cNvPr>
          <p:cNvSpPr/>
          <p:nvPr/>
        </p:nvSpPr>
        <p:spPr>
          <a:xfrm>
            <a:off x="5718438" y="2852507"/>
            <a:ext cx="52289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Dānija</a:t>
            </a:r>
            <a:endParaRPr lang="en-GB" sz="1000" b="0" i="0" u="none" strike="noStrike" kern="1200" cap="none" spc="0" baseline="0">
              <a:solidFill>
                <a:srgbClr val="000000"/>
              </a:solidFill>
              <a:uFillTx/>
              <a:latin typeface="Calibri"/>
            </a:endParaRPr>
          </a:p>
        </p:txBody>
      </p:sp>
      <p:sp>
        <p:nvSpPr>
          <p:cNvPr id="46" name="Rectangle 57">
            <a:extLst>
              <a:ext uri="{FF2B5EF4-FFF2-40B4-BE49-F238E27FC236}">
                <a16:creationId xmlns:a16="http://schemas.microsoft.com/office/drawing/2014/main" id="{A271DF06-89A2-BE3A-FA6F-5F649116BEE1}"/>
              </a:ext>
            </a:extLst>
          </p:cNvPr>
          <p:cNvSpPr/>
          <p:nvPr/>
        </p:nvSpPr>
        <p:spPr>
          <a:xfrm>
            <a:off x="6012673" y="4022354"/>
            <a:ext cx="59823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Austrija</a:t>
            </a:r>
            <a:endParaRPr lang="en-GB" sz="1000" b="0" i="0" u="none" strike="noStrike" kern="1200" cap="none" spc="0" baseline="0">
              <a:solidFill>
                <a:srgbClr val="000000"/>
              </a:solidFill>
              <a:uFillTx/>
              <a:latin typeface="Calibri"/>
            </a:endParaRPr>
          </a:p>
        </p:txBody>
      </p:sp>
      <p:sp>
        <p:nvSpPr>
          <p:cNvPr id="47" name="Rectangle 6">
            <a:extLst>
              <a:ext uri="{FF2B5EF4-FFF2-40B4-BE49-F238E27FC236}">
                <a16:creationId xmlns:a16="http://schemas.microsoft.com/office/drawing/2014/main" id="{74F1CB06-98B4-1716-45F3-09F5A43751B3}"/>
              </a:ext>
            </a:extLst>
          </p:cNvPr>
          <p:cNvSpPr/>
          <p:nvPr/>
        </p:nvSpPr>
        <p:spPr>
          <a:xfrm>
            <a:off x="-4389" y="1865"/>
            <a:ext cx="2796482" cy="804169"/>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ES VALSTIS</a:t>
            </a:r>
          </a:p>
        </p:txBody>
      </p:sp>
      <p:sp>
        <p:nvSpPr>
          <p:cNvPr id="48" name="Larme 12">
            <a:extLst>
              <a:ext uri="{FF2B5EF4-FFF2-40B4-BE49-F238E27FC236}">
                <a16:creationId xmlns:a16="http://schemas.microsoft.com/office/drawing/2014/main" id="{E4CB95B1-C52A-4CA1-938F-3B88C9249DDC}"/>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49" name="TextBox 59">
            <a:extLst>
              <a:ext uri="{FF2B5EF4-FFF2-40B4-BE49-F238E27FC236}">
                <a16:creationId xmlns:a16="http://schemas.microsoft.com/office/drawing/2014/main" id="{100AD448-DBDF-2997-48D9-84C14AA2B056}"/>
              </a:ext>
            </a:extLst>
          </p:cNvPr>
          <p:cNvSpPr txBox="1"/>
          <p:nvPr/>
        </p:nvSpPr>
        <p:spPr>
          <a:xfrm>
            <a:off x="340760" y="1802446"/>
            <a:ext cx="99571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FFFFFF"/>
                </a:solidFill>
                <a:uFillTx/>
                <a:latin typeface="Calibri"/>
              </a:rPr>
              <a:t>1951</a:t>
            </a:r>
          </a:p>
        </p:txBody>
      </p:sp>
      <p:sp>
        <p:nvSpPr>
          <p:cNvPr id="50" name="TextBox 60">
            <a:extLst>
              <a:ext uri="{FF2B5EF4-FFF2-40B4-BE49-F238E27FC236}">
                <a16:creationId xmlns:a16="http://schemas.microsoft.com/office/drawing/2014/main" id="{255073A4-5022-B7F0-5DD7-E90C08A8FCA7}"/>
              </a:ext>
            </a:extLst>
          </p:cNvPr>
          <p:cNvSpPr txBox="1"/>
          <p:nvPr/>
        </p:nvSpPr>
        <p:spPr>
          <a:xfrm>
            <a:off x="331671" y="2502502"/>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1973</a:t>
            </a:r>
          </a:p>
        </p:txBody>
      </p:sp>
      <p:sp>
        <p:nvSpPr>
          <p:cNvPr id="51" name="TextBox 61">
            <a:extLst>
              <a:ext uri="{FF2B5EF4-FFF2-40B4-BE49-F238E27FC236}">
                <a16:creationId xmlns:a16="http://schemas.microsoft.com/office/drawing/2014/main" id="{DCF6F5B2-818B-68DC-D201-AAA3D52D0068}"/>
              </a:ext>
            </a:extLst>
          </p:cNvPr>
          <p:cNvSpPr txBox="1"/>
          <p:nvPr/>
        </p:nvSpPr>
        <p:spPr>
          <a:xfrm>
            <a:off x="341793" y="3050813"/>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1981</a:t>
            </a:r>
          </a:p>
        </p:txBody>
      </p:sp>
      <p:sp>
        <p:nvSpPr>
          <p:cNvPr id="52" name="TextBox 62">
            <a:extLst>
              <a:ext uri="{FF2B5EF4-FFF2-40B4-BE49-F238E27FC236}">
                <a16:creationId xmlns:a16="http://schemas.microsoft.com/office/drawing/2014/main" id="{BBE21D72-AB9C-7CD8-D6E5-56BEF79B60EA}"/>
              </a:ext>
            </a:extLst>
          </p:cNvPr>
          <p:cNvSpPr txBox="1"/>
          <p:nvPr/>
        </p:nvSpPr>
        <p:spPr>
          <a:xfrm>
            <a:off x="341043" y="3436818"/>
            <a:ext cx="9144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1986</a:t>
            </a:r>
          </a:p>
        </p:txBody>
      </p:sp>
      <p:sp>
        <p:nvSpPr>
          <p:cNvPr id="53" name="TextBox 63">
            <a:extLst>
              <a:ext uri="{FF2B5EF4-FFF2-40B4-BE49-F238E27FC236}">
                <a16:creationId xmlns:a16="http://schemas.microsoft.com/office/drawing/2014/main" id="{33476C53-A897-4508-0A5C-90A7F685D84C}"/>
              </a:ext>
            </a:extLst>
          </p:cNvPr>
          <p:cNvSpPr txBox="1"/>
          <p:nvPr/>
        </p:nvSpPr>
        <p:spPr>
          <a:xfrm>
            <a:off x="331671" y="3844649"/>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1995</a:t>
            </a:r>
          </a:p>
        </p:txBody>
      </p:sp>
      <p:sp>
        <p:nvSpPr>
          <p:cNvPr id="54" name="TextBox 64">
            <a:extLst>
              <a:ext uri="{FF2B5EF4-FFF2-40B4-BE49-F238E27FC236}">
                <a16:creationId xmlns:a16="http://schemas.microsoft.com/office/drawing/2014/main" id="{937E7B1C-C737-E72C-2E99-C3E4856A20CF}"/>
              </a:ext>
            </a:extLst>
          </p:cNvPr>
          <p:cNvSpPr txBox="1"/>
          <p:nvPr/>
        </p:nvSpPr>
        <p:spPr>
          <a:xfrm>
            <a:off x="343978" y="4525703"/>
            <a:ext cx="109184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2004</a:t>
            </a:r>
          </a:p>
        </p:txBody>
      </p:sp>
      <p:sp>
        <p:nvSpPr>
          <p:cNvPr id="55" name="TextBox 65">
            <a:extLst>
              <a:ext uri="{FF2B5EF4-FFF2-40B4-BE49-F238E27FC236}">
                <a16:creationId xmlns:a16="http://schemas.microsoft.com/office/drawing/2014/main" id="{0EB56CC4-8430-6DCD-7037-7EBF49DA6CD6}"/>
              </a:ext>
            </a:extLst>
          </p:cNvPr>
          <p:cNvSpPr txBox="1"/>
          <p:nvPr/>
        </p:nvSpPr>
        <p:spPr>
          <a:xfrm>
            <a:off x="347023" y="5236796"/>
            <a:ext cx="73666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2007</a:t>
            </a:r>
          </a:p>
        </p:txBody>
      </p:sp>
      <p:sp>
        <p:nvSpPr>
          <p:cNvPr id="56" name="TextBox 66">
            <a:extLst>
              <a:ext uri="{FF2B5EF4-FFF2-40B4-BE49-F238E27FC236}">
                <a16:creationId xmlns:a16="http://schemas.microsoft.com/office/drawing/2014/main" id="{7A605783-A233-1FAA-7DC3-4CD260069D7C}"/>
              </a:ext>
            </a:extLst>
          </p:cNvPr>
          <p:cNvSpPr txBox="1"/>
          <p:nvPr/>
        </p:nvSpPr>
        <p:spPr>
          <a:xfrm>
            <a:off x="331945" y="5681304"/>
            <a:ext cx="7845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2013</a:t>
            </a:r>
          </a:p>
        </p:txBody>
      </p:sp>
      <p:cxnSp>
        <p:nvCxnSpPr>
          <p:cNvPr id="57" name="Connecteur droit 12">
            <a:extLst>
              <a:ext uri="{FF2B5EF4-FFF2-40B4-BE49-F238E27FC236}">
                <a16:creationId xmlns:a16="http://schemas.microsoft.com/office/drawing/2014/main" id="{8060842C-433F-B102-A0F7-F913007A797C}"/>
              </a:ext>
            </a:extLst>
          </p:cNvPr>
          <p:cNvCxnSpPr/>
          <p:nvPr/>
        </p:nvCxnSpPr>
        <p:spPr>
          <a:xfrm>
            <a:off x="8897779" y="5338953"/>
            <a:ext cx="246221" cy="0"/>
          </a:xfrm>
          <a:prstGeom prst="straightConnector1">
            <a:avLst/>
          </a:prstGeom>
          <a:noFill/>
          <a:ln w="12701" cap="flat">
            <a:solidFill>
              <a:srgbClr val="00B0F0"/>
            </a:solidFill>
            <a:prstDash val="solid"/>
            <a:miter/>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E94A162C-1AD9-2396-142A-548D9AF1D76A}"/>
              </a:ext>
            </a:extLst>
          </p:cNvPr>
          <p:cNvSpPr/>
          <p:nvPr/>
        </p:nvSpPr>
        <p:spPr>
          <a:xfrm rot="16200004">
            <a:off x="8123086" y="5826451"/>
            <a:ext cx="181687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EIROPAS PROJEKTS</a:t>
            </a:r>
          </a:p>
        </p:txBody>
      </p:sp>
      <p:sp>
        <p:nvSpPr>
          <p:cNvPr id="3" name="Rectangle 4">
            <a:extLst>
              <a:ext uri="{FF2B5EF4-FFF2-40B4-BE49-F238E27FC236}">
                <a16:creationId xmlns:a16="http://schemas.microsoft.com/office/drawing/2014/main" id="{83C04A7D-29E2-8923-5F5E-2FD98A85B482}"/>
              </a:ext>
            </a:extLst>
          </p:cNvPr>
          <p:cNvSpPr/>
          <p:nvPr/>
        </p:nvSpPr>
        <p:spPr>
          <a:xfrm>
            <a:off x="11969" y="-1216"/>
            <a:ext cx="3702844" cy="914400"/>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ŠENGENAS ZONA</a:t>
            </a:r>
          </a:p>
        </p:txBody>
      </p:sp>
      <p:sp>
        <p:nvSpPr>
          <p:cNvPr id="4" name="Larme 12">
            <a:extLst>
              <a:ext uri="{FF2B5EF4-FFF2-40B4-BE49-F238E27FC236}">
                <a16:creationId xmlns:a16="http://schemas.microsoft.com/office/drawing/2014/main" id="{CD927F03-0EC6-936C-726B-AEE8E2FDFB91}"/>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cxnSp>
        <p:nvCxnSpPr>
          <p:cNvPr id="5" name="Connecteur droit 12">
            <a:extLst>
              <a:ext uri="{FF2B5EF4-FFF2-40B4-BE49-F238E27FC236}">
                <a16:creationId xmlns:a16="http://schemas.microsoft.com/office/drawing/2014/main" id="{F5F93157-F66F-C018-71FB-A235AE2509E1}"/>
              </a:ext>
            </a:extLst>
          </p:cNvPr>
          <p:cNvCxnSpPr/>
          <p:nvPr/>
        </p:nvCxnSpPr>
        <p:spPr>
          <a:xfrm>
            <a:off x="8897779" y="5338953"/>
            <a:ext cx="246221" cy="0"/>
          </a:xfrm>
          <a:prstGeom prst="straightConnector1">
            <a:avLst/>
          </a:prstGeom>
          <a:noFill/>
          <a:ln w="12701" cap="flat">
            <a:solidFill>
              <a:srgbClr val="00B0F0"/>
            </a:solidFill>
            <a:prstDash val="solid"/>
            <a:miter/>
          </a:ln>
        </p:spPr>
      </p:cxnSp>
      <p:pic>
        <p:nvPicPr>
          <p:cNvPr id="6" name="Picture 2">
            <a:extLst>
              <a:ext uri="{FF2B5EF4-FFF2-40B4-BE49-F238E27FC236}">
                <a16:creationId xmlns:a16="http://schemas.microsoft.com/office/drawing/2014/main" id="{49E97BA1-0012-0E79-2FE0-5FC423476D03}"/>
              </a:ext>
            </a:extLst>
          </p:cNvPr>
          <p:cNvPicPr>
            <a:picLocks noChangeAspect="1"/>
          </p:cNvPicPr>
          <p:nvPr/>
        </p:nvPicPr>
        <p:blipFill>
          <a:blip r:embed="rId3">
            <a:extLst>
              <a:ext uri="{28A0092B-C50C-407E-A947-70E740481C1C}">
                <a14:useLocalDpi xmlns:a14="http://schemas.microsoft.com/office/drawing/2010/main" val="0"/>
              </a:ext>
            </a:extLst>
          </a:blip>
          <a:srcRect l="32" r="32"/>
          <a:stretch/>
        </p:blipFill>
        <p:spPr>
          <a:xfrm>
            <a:off x="892134" y="913183"/>
            <a:ext cx="5904902" cy="5335459"/>
          </a:xfrm>
          <a:prstGeom prst="rect">
            <a:avLst/>
          </a:prstGeom>
          <a:noFill/>
          <a:ln cap="flat">
            <a:noFill/>
          </a:ln>
        </p:spPr>
      </p:pic>
      <p:sp>
        <p:nvSpPr>
          <p:cNvPr id="7" name="Flowchart: Connector 1">
            <a:extLst>
              <a:ext uri="{FF2B5EF4-FFF2-40B4-BE49-F238E27FC236}">
                <a16:creationId xmlns:a16="http://schemas.microsoft.com/office/drawing/2014/main" id="{5146ABA3-3A57-298A-1806-5E5CCDDDB30E}"/>
              </a:ext>
            </a:extLst>
          </p:cNvPr>
          <p:cNvSpPr/>
          <p:nvPr/>
        </p:nvSpPr>
        <p:spPr>
          <a:xfrm>
            <a:off x="6036292" y="1846301"/>
            <a:ext cx="2863553" cy="27354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FFFFFF"/>
                </a:solidFill>
                <a:uFillTx/>
                <a:latin typeface="Calibri"/>
              </a:rPr>
              <a:t>Vai zināji? Tu vari brīvi pārvietoties starp 27 Šengenas zonas valstīm, neuzrādot pasi.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73">
    <p:bg>
      <p:bgPr>
        <a:solidFill>
          <a:srgbClr val="BDD7EE"/>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F1846E0-0D8D-CC73-C57E-7452C2ACDB7A}"/>
              </a:ext>
            </a:extLst>
          </p:cNvPr>
          <p:cNvSpPr/>
          <p:nvPr/>
        </p:nvSpPr>
        <p:spPr>
          <a:xfrm>
            <a:off x="1295403" y="1198878"/>
            <a:ext cx="6623474" cy="496932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3" name="Picture 3" descr="Map&#10;&#10;Description automatically generated">
            <a:extLst>
              <a:ext uri="{FF2B5EF4-FFF2-40B4-BE49-F238E27FC236}">
                <a16:creationId xmlns:a16="http://schemas.microsoft.com/office/drawing/2014/main" id="{7996C223-C1A0-DC5B-20EA-68A0DED00DF8}"/>
              </a:ext>
            </a:extLst>
          </p:cNvPr>
          <p:cNvPicPr>
            <a:picLocks noChangeAspect="1"/>
          </p:cNvPicPr>
          <p:nvPr/>
        </p:nvPicPr>
        <p:blipFill>
          <a:blip r:embed="rId3"/>
          <a:srcRect l="22981" t="15416" r="4374"/>
          <a:stretch>
            <a:fillRect/>
          </a:stretch>
        </p:blipFill>
        <p:spPr>
          <a:xfrm>
            <a:off x="1295576" y="1198878"/>
            <a:ext cx="6642667" cy="4969315"/>
          </a:xfrm>
          <a:prstGeom prst="rect">
            <a:avLst/>
          </a:prstGeom>
          <a:noFill/>
          <a:ln cap="flat">
            <a:noFill/>
          </a:ln>
        </p:spPr>
      </p:pic>
      <p:pic>
        <p:nvPicPr>
          <p:cNvPr id="4" name="Picture 13">
            <a:extLst>
              <a:ext uri="{FF2B5EF4-FFF2-40B4-BE49-F238E27FC236}">
                <a16:creationId xmlns:a16="http://schemas.microsoft.com/office/drawing/2014/main" id="{BF6B8003-F3FB-8C14-EEA9-41A30BF6AF14}"/>
              </a:ext>
            </a:extLst>
          </p:cNvPr>
          <p:cNvPicPr>
            <a:picLocks noChangeAspect="1"/>
          </p:cNvPicPr>
          <p:nvPr/>
        </p:nvPicPr>
        <p:blipFill>
          <a:blip r:embed="rId4"/>
          <a:stretch>
            <a:fillRect/>
          </a:stretch>
        </p:blipFill>
        <p:spPr>
          <a:xfrm>
            <a:off x="6830787" y="4550520"/>
            <a:ext cx="913805" cy="898434"/>
          </a:xfrm>
          <a:prstGeom prst="rect">
            <a:avLst/>
          </a:prstGeom>
          <a:noFill/>
          <a:ln cap="flat">
            <a:noFill/>
          </a:ln>
        </p:spPr>
      </p:pic>
      <p:sp>
        <p:nvSpPr>
          <p:cNvPr id="5" name="Rectangle 16">
            <a:extLst>
              <a:ext uri="{FF2B5EF4-FFF2-40B4-BE49-F238E27FC236}">
                <a16:creationId xmlns:a16="http://schemas.microsoft.com/office/drawing/2014/main" id="{C50DF4D2-AE0A-3E03-4B39-18CF8278613D}"/>
              </a:ext>
            </a:extLst>
          </p:cNvPr>
          <p:cNvSpPr/>
          <p:nvPr/>
        </p:nvSpPr>
        <p:spPr>
          <a:xfrm rot="16200004">
            <a:off x="8133748" y="5826451"/>
            <a:ext cx="181687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EIROPAS PROJEKTS</a:t>
            </a:r>
          </a:p>
        </p:txBody>
      </p:sp>
      <p:sp>
        <p:nvSpPr>
          <p:cNvPr id="6" name="Rectangle 142">
            <a:extLst>
              <a:ext uri="{FF2B5EF4-FFF2-40B4-BE49-F238E27FC236}">
                <a16:creationId xmlns:a16="http://schemas.microsoft.com/office/drawing/2014/main" id="{2E50E396-543C-05B4-CF3A-E1C1F033957B}"/>
              </a:ext>
            </a:extLst>
          </p:cNvPr>
          <p:cNvSpPr/>
          <p:nvPr/>
        </p:nvSpPr>
        <p:spPr>
          <a:xfrm>
            <a:off x="897748" y="2366979"/>
            <a:ext cx="18472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000" b="0" i="0" u="none" strike="noStrike" kern="1200" cap="none" spc="0" baseline="0">
              <a:solidFill>
                <a:srgbClr val="000000"/>
              </a:solidFill>
              <a:uFillTx/>
              <a:latin typeface="Calibri"/>
            </a:endParaRPr>
          </a:p>
        </p:txBody>
      </p:sp>
      <p:sp>
        <p:nvSpPr>
          <p:cNvPr id="7" name="TextBox 38">
            <a:extLst>
              <a:ext uri="{FF2B5EF4-FFF2-40B4-BE49-F238E27FC236}">
                <a16:creationId xmlns:a16="http://schemas.microsoft.com/office/drawing/2014/main" id="{28717151-FC3F-C8C4-281A-DE9B720F8CE2}"/>
              </a:ext>
            </a:extLst>
          </p:cNvPr>
          <p:cNvSpPr txBox="1"/>
          <p:nvPr/>
        </p:nvSpPr>
        <p:spPr>
          <a:xfrm>
            <a:off x="4572000" y="6168204"/>
            <a:ext cx="3346877" cy="338556"/>
          </a:xfrm>
          <a:prstGeom prst="rect">
            <a:avLst/>
          </a:prstGeom>
          <a:solidFill>
            <a:srgbClr val="FFC00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Calibri"/>
              </a:rPr>
              <a:t>ES valstis, kurās neizmanto eiro</a:t>
            </a:r>
          </a:p>
        </p:txBody>
      </p:sp>
      <p:sp>
        <p:nvSpPr>
          <p:cNvPr id="8" name="TextBox 39">
            <a:extLst>
              <a:ext uri="{FF2B5EF4-FFF2-40B4-BE49-F238E27FC236}">
                <a16:creationId xmlns:a16="http://schemas.microsoft.com/office/drawing/2014/main" id="{93A9EBB8-EB35-D5B8-E6D5-FB234F740334}"/>
              </a:ext>
            </a:extLst>
          </p:cNvPr>
          <p:cNvSpPr txBox="1"/>
          <p:nvPr/>
        </p:nvSpPr>
        <p:spPr>
          <a:xfrm>
            <a:off x="1295403" y="6168204"/>
            <a:ext cx="3276596" cy="338556"/>
          </a:xfrm>
          <a:prstGeom prst="rect">
            <a:avLst/>
          </a:prstGeom>
          <a:solidFill>
            <a:srgbClr val="00B0F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600" b="1" i="0" u="none" strike="noStrike" kern="1200" cap="none" spc="0" baseline="0">
                <a:solidFill>
                  <a:srgbClr val="000000"/>
                </a:solidFill>
                <a:uFillTx/>
                <a:latin typeface="Calibri"/>
              </a:rPr>
              <a:t>ES valstis, kurās izmanto eiro</a:t>
            </a:r>
            <a:endParaRPr lang="en-US" sz="1600" b="1" i="0" u="none" strike="noStrike" kern="1200" cap="none" spc="0" baseline="0">
              <a:solidFill>
                <a:srgbClr val="000000"/>
              </a:solidFill>
              <a:uFillTx/>
              <a:latin typeface="Calibri"/>
            </a:endParaRPr>
          </a:p>
        </p:txBody>
      </p:sp>
      <p:sp>
        <p:nvSpPr>
          <p:cNvPr id="9" name="Rectangle 1">
            <a:extLst>
              <a:ext uri="{FF2B5EF4-FFF2-40B4-BE49-F238E27FC236}">
                <a16:creationId xmlns:a16="http://schemas.microsoft.com/office/drawing/2014/main" id="{2710CC21-1021-9D0F-9300-BBDB4305479D}"/>
              </a:ext>
            </a:extLst>
          </p:cNvPr>
          <p:cNvSpPr/>
          <p:nvPr/>
        </p:nvSpPr>
        <p:spPr>
          <a:xfrm>
            <a:off x="15343" y="1298"/>
            <a:ext cx="2758342" cy="838203"/>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EIROZONA</a:t>
            </a:r>
          </a:p>
        </p:txBody>
      </p:sp>
      <p:sp>
        <p:nvSpPr>
          <p:cNvPr id="10" name="Flowchart: Connector 5">
            <a:extLst>
              <a:ext uri="{FF2B5EF4-FFF2-40B4-BE49-F238E27FC236}">
                <a16:creationId xmlns:a16="http://schemas.microsoft.com/office/drawing/2014/main" id="{B0D16B0B-4AD8-4D7F-9E5C-6E5434142060}"/>
              </a:ext>
            </a:extLst>
          </p:cNvPr>
          <p:cNvSpPr/>
          <p:nvPr/>
        </p:nvSpPr>
        <p:spPr>
          <a:xfrm>
            <a:off x="6198306" y="605213"/>
            <a:ext cx="2701549" cy="25858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pt-BR" sz="2000" b="1" i="0" u="none" strike="noStrike" kern="1200" cap="none" spc="0" baseline="0">
                <a:solidFill>
                  <a:srgbClr val="000000"/>
                </a:solidFill>
                <a:uFillTx/>
                <a:latin typeface="Calibri"/>
              </a:rPr>
              <a:t>Tagad eiro ir oficiālā valūta 20 valstīs</a:t>
            </a:r>
            <a:endParaRPr lang="en-GB" sz="2000" b="1" i="0" u="none" strike="noStrike" kern="1200" cap="none" spc="0" baseline="0">
              <a:solidFill>
                <a:srgbClr val="000000"/>
              </a:solidFill>
              <a:uFillTx/>
              <a:latin typeface="Calibri"/>
            </a:endParaRPr>
          </a:p>
        </p:txBody>
      </p:sp>
      <p:sp>
        <p:nvSpPr>
          <p:cNvPr id="11" name="Larme 12">
            <a:extLst>
              <a:ext uri="{FF2B5EF4-FFF2-40B4-BE49-F238E27FC236}">
                <a16:creationId xmlns:a16="http://schemas.microsoft.com/office/drawing/2014/main" id="{45281DC4-DCA2-B6E9-7CC1-56768633CF8C}"/>
              </a:ext>
            </a:extLst>
          </p:cNvPr>
          <p:cNvSpPr/>
          <p:nvPr/>
        </p:nvSpPr>
        <p:spPr>
          <a:xfrm rot="5400013">
            <a:off x="1705"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cxnSp>
        <p:nvCxnSpPr>
          <p:cNvPr id="12" name="Connecteur droit 12">
            <a:extLst>
              <a:ext uri="{FF2B5EF4-FFF2-40B4-BE49-F238E27FC236}">
                <a16:creationId xmlns:a16="http://schemas.microsoft.com/office/drawing/2014/main" id="{8649F1AD-CF67-ACE1-1986-DD78ADE13F8F}"/>
              </a:ext>
            </a:extLst>
          </p:cNvPr>
          <p:cNvCxnSpPr/>
          <p:nvPr/>
        </p:nvCxnSpPr>
        <p:spPr>
          <a:xfrm>
            <a:off x="8897779" y="5338953"/>
            <a:ext cx="246221" cy="0"/>
          </a:xfrm>
          <a:prstGeom prst="straightConnector1">
            <a:avLst/>
          </a:prstGeom>
          <a:noFill/>
          <a:ln w="12701" cap="flat">
            <a:solidFill>
              <a:srgbClr val="00B0F0"/>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168">
    <p:bg>
      <p:bgPr>
        <a:solidFill>
          <a:srgbClr val="FFFFFF">
            <a:alpha val="81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49102B-F219-155E-3CBE-F7C11086E4CB}"/>
              </a:ext>
            </a:extLst>
          </p:cNvPr>
          <p:cNvPicPr>
            <a:picLocks noChangeAspect="1"/>
          </p:cNvPicPr>
          <p:nvPr/>
        </p:nvPicPr>
        <p:blipFill>
          <a:blip r:embed="rId3"/>
          <a:stretch>
            <a:fillRect/>
          </a:stretch>
        </p:blipFill>
        <p:spPr>
          <a:xfrm>
            <a:off x="0" y="0"/>
            <a:ext cx="9159243" cy="6858000"/>
          </a:xfrm>
          <a:prstGeom prst="rect">
            <a:avLst/>
          </a:prstGeom>
          <a:noFill/>
          <a:ln cap="flat">
            <a:noFill/>
          </a:ln>
        </p:spPr>
      </p:pic>
      <p:sp>
        <p:nvSpPr>
          <p:cNvPr id="3" name="Rectangle 2">
            <a:extLst>
              <a:ext uri="{FF2B5EF4-FFF2-40B4-BE49-F238E27FC236}">
                <a16:creationId xmlns:a16="http://schemas.microsoft.com/office/drawing/2014/main" id="{93826F98-5778-C049-7BC0-EB84658085F2}"/>
              </a:ext>
            </a:extLst>
          </p:cNvPr>
          <p:cNvSpPr/>
          <p:nvPr/>
        </p:nvSpPr>
        <p:spPr>
          <a:xfrm>
            <a:off x="99056" y="281187"/>
            <a:ext cx="4325697" cy="5747863"/>
          </a:xfrm>
          <a:prstGeom prst="rect">
            <a:avLst/>
          </a:prstGeom>
          <a:solidFill>
            <a:srgbClr val="FFFFFF">
              <a:alpha val="8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1"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4C2677C9-4AB6-066B-3252-37A641891CC7}"/>
              </a:ext>
            </a:extLst>
          </p:cNvPr>
          <p:cNvSpPr txBox="1"/>
          <p:nvPr/>
        </p:nvSpPr>
        <p:spPr>
          <a:xfrm>
            <a:off x="518163" y="441956"/>
            <a:ext cx="301752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000000"/>
                </a:solidFill>
                <a:uFillTx/>
                <a:latin typeface="Calibri"/>
              </a:rPr>
              <a:t>SATURA RĀDĪTĀJS</a:t>
            </a:r>
          </a:p>
        </p:txBody>
      </p:sp>
      <p:pic>
        <p:nvPicPr>
          <p:cNvPr id="5" name="Content Placeholder 7">
            <a:extLst>
              <a:ext uri="{FF2B5EF4-FFF2-40B4-BE49-F238E27FC236}">
                <a16:creationId xmlns:a16="http://schemas.microsoft.com/office/drawing/2014/main" id="{182617E4-A92D-4D94-0866-F2A68B97C3FE}"/>
              </a:ext>
            </a:extLst>
          </p:cNvPr>
          <p:cNvPicPr>
            <a:picLocks noChangeAspect="1"/>
          </p:cNvPicPr>
          <p:nvPr/>
        </p:nvPicPr>
        <p:blipFill>
          <a:blip r:embed="rId4"/>
          <a:stretch>
            <a:fillRect/>
          </a:stretch>
        </p:blipFill>
        <p:spPr>
          <a:xfrm>
            <a:off x="276578" y="1209550"/>
            <a:ext cx="396273" cy="396273"/>
          </a:xfrm>
          <a:prstGeom prst="rect">
            <a:avLst/>
          </a:prstGeom>
          <a:noFill/>
          <a:ln cap="flat">
            <a:noFill/>
          </a:ln>
        </p:spPr>
      </p:pic>
      <p:sp>
        <p:nvSpPr>
          <p:cNvPr id="6" name="Larme 17">
            <a:extLst>
              <a:ext uri="{FF2B5EF4-FFF2-40B4-BE49-F238E27FC236}">
                <a16:creationId xmlns:a16="http://schemas.microsoft.com/office/drawing/2014/main" id="{C8106918-C975-3AF7-933F-A07BDDFA3DC9}"/>
              </a:ext>
            </a:extLst>
          </p:cNvPr>
          <p:cNvSpPr/>
          <p:nvPr/>
        </p:nvSpPr>
        <p:spPr>
          <a:xfrm rot="5400013">
            <a:off x="276578" y="2090739"/>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Larme 17">
            <a:extLst>
              <a:ext uri="{FF2B5EF4-FFF2-40B4-BE49-F238E27FC236}">
                <a16:creationId xmlns:a16="http://schemas.microsoft.com/office/drawing/2014/main" id="{E14ADBD3-3F8E-8F60-4B96-AE7C2463A9F5}"/>
              </a:ext>
            </a:extLst>
          </p:cNvPr>
          <p:cNvSpPr/>
          <p:nvPr/>
        </p:nvSpPr>
        <p:spPr>
          <a:xfrm rot="5400013">
            <a:off x="279056" y="293940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8" name="Larme 17">
            <a:extLst>
              <a:ext uri="{FF2B5EF4-FFF2-40B4-BE49-F238E27FC236}">
                <a16:creationId xmlns:a16="http://schemas.microsoft.com/office/drawing/2014/main" id="{AE5A89BE-0EF5-DCB2-B12D-1CEA6A4EFB48}"/>
              </a:ext>
            </a:extLst>
          </p:cNvPr>
          <p:cNvSpPr/>
          <p:nvPr/>
        </p:nvSpPr>
        <p:spPr>
          <a:xfrm rot="5400013">
            <a:off x="244346" y="370734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Larme 17">
            <a:extLst>
              <a:ext uri="{FF2B5EF4-FFF2-40B4-BE49-F238E27FC236}">
                <a16:creationId xmlns:a16="http://schemas.microsoft.com/office/drawing/2014/main" id="{78496D52-8621-96A1-7D63-423A1DC402C3}"/>
              </a:ext>
            </a:extLst>
          </p:cNvPr>
          <p:cNvSpPr/>
          <p:nvPr/>
        </p:nvSpPr>
        <p:spPr>
          <a:xfrm rot="5400013">
            <a:off x="244346" y="4544047"/>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5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Larme 17">
            <a:extLst>
              <a:ext uri="{FF2B5EF4-FFF2-40B4-BE49-F238E27FC236}">
                <a16:creationId xmlns:a16="http://schemas.microsoft.com/office/drawing/2014/main" id="{C93F0BA2-0F06-E3D3-52CA-B5FC4D731997}"/>
              </a:ext>
            </a:extLst>
          </p:cNvPr>
          <p:cNvSpPr/>
          <p:nvPr/>
        </p:nvSpPr>
        <p:spPr>
          <a:xfrm rot="5400013">
            <a:off x="226826" y="5402650"/>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TextBox 10">
            <a:extLst>
              <a:ext uri="{FF2B5EF4-FFF2-40B4-BE49-F238E27FC236}">
                <a16:creationId xmlns:a16="http://schemas.microsoft.com/office/drawing/2014/main" id="{630263A0-2EEF-D73C-BDD7-DD49379621CD}"/>
              </a:ext>
            </a:extLst>
          </p:cNvPr>
          <p:cNvSpPr txBox="1"/>
          <p:nvPr/>
        </p:nvSpPr>
        <p:spPr>
          <a:xfrm>
            <a:off x="718370" y="1259092"/>
            <a:ext cx="24078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KAS IR EIROPA?</a:t>
            </a:r>
          </a:p>
        </p:txBody>
      </p:sp>
      <p:sp>
        <p:nvSpPr>
          <p:cNvPr id="12" name="TextBox 11">
            <a:extLst>
              <a:ext uri="{FF2B5EF4-FFF2-40B4-BE49-F238E27FC236}">
                <a16:creationId xmlns:a16="http://schemas.microsoft.com/office/drawing/2014/main" id="{2E5AE751-D09E-7292-7639-61BC735A41B2}"/>
              </a:ext>
            </a:extLst>
          </p:cNvPr>
          <p:cNvSpPr txBox="1"/>
          <p:nvPr/>
        </p:nvSpPr>
        <p:spPr>
          <a:xfrm>
            <a:off x="746113" y="214924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EIROPAS PROJEKTS</a:t>
            </a:r>
            <a:endParaRPr lang="en-IE" sz="1800" b="0" i="0" u="none" strike="noStrike" kern="1200" cap="none" spc="0" baseline="0">
              <a:solidFill>
                <a:srgbClr val="000000"/>
              </a:solidFill>
              <a:uFillTx/>
              <a:latin typeface="Calibri"/>
            </a:endParaRPr>
          </a:p>
        </p:txBody>
      </p:sp>
      <p:sp>
        <p:nvSpPr>
          <p:cNvPr id="13" name="TextBox 12">
            <a:extLst>
              <a:ext uri="{FF2B5EF4-FFF2-40B4-BE49-F238E27FC236}">
                <a16:creationId xmlns:a16="http://schemas.microsoft.com/office/drawing/2014/main" id="{88225047-AB50-D07C-E113-41A3F3337440}"/>
              </a:ext>
            </a:extLst>
          </p:cNvPr>
          <p:cNvSpPr txBox="1"/>
          <p:nvPr/>
        </p:nvSpPr>
        <p:spPr>
          <a:xfrm>
            <a:off x="771991" y="301215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AR KO NODARBOJAS ES?</a:t>
            </a:r>
          </a:p>
        </p:txBody>
      </p:sp>
      <p:sp>
        <p:nvSpPr>
          <p:cNvPr id="14" name="TextBox 13">
            <a:extLst>
              <a:ext uri="{FF2B5EF4-FFF2-40B4-BE49-F238E27FC236}">
                <a16:creationId xmlns:a16="http://schemas.microsoft.com/office/drawing/2014/main" id="{85DBA533-6D48-A642-49C5-CFAB468CDCDD}"/>
              </a:ext>
            </a:extLst>
          </p:cNvPr>
          <p:cNvSpPr txBox="1"/>
          <p:nvPr/>
        </p:nvSpPr>
        <p:spPr>
          <a:xfrm>
            <a:off x="746113" y="3777166"/>
            <a:ext cx="322969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KĀ ES DARBOJAS?</a:t>
            </a:r>
          </a:p>
        </p:txBody>
      </p:sp>
      <p:sp>
        <p:nvSpPr>
          <p:cNvPr id="15" name="TextBox 14">
            <a:extLst>
              <a:ext uri="{FF2B5EF4-FFF2-40B4-BE49-F238E27FC236}">
                <a16:creationId xmlns:a16="http://schemas.microsoft.com/office/drawing/2014/main" id="{81DABF2E-E4F9-1E4A-3FA7-803F2F27CD62}"/>
              </a:ext>
            </a:extLst>
          </p:cNvPr>
          <p:cNvSpPr txBox="1"/>
          <p:nvPr/>
        </p:nvSpPr>
        <p:spPr>
          <a:xfrm>
            <a:off x="746113" y="4617811"/>
            <a:ext cx="30315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KĀ UZZINĀT VAIRĀK?</a:t>
            </a:r>
          </a:p>
        </p:txBody>
      </p:sp>
      <p:sp>
        <p:nvSpPr>
          <p:cNvPr id="16" name="TextBox 15">
            <a:extLst>
              <a:ext uri="{FF2B5EF4-FFF2-40B4-BE49-F238E27FC236}">
                <a16:creationId xmlns:a16="http://schemas.microsoft.com/office/drawing/2014/main" id="{16B4EB07-7F46-E9BF-1535-A804DE8EEBC2}"/>
              </a:ext>
            </a:extLst>
          </p:cNvPr>
          <p:cNvSpPr txBox="1"/>
          <p:nvPr/>
        </p:nvSpPr>
        <p:spPr>
          <a:xfrm>
            <a:off x="990596" y="5577840"/>
            <a:ext cx="2698275" cy="3810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6">
            <a:extLst>
              <a:ext uri="{FF2B5EF4-FFF2-40B4-BE49-F238E27FC236}">
                <a16:creationId xmlns:a16="http://schemas.microsoft.com/office/drawing/2014/main" id="{5C3DA1EB-0E39-119E-3C1C-9D100847DE96}"/>
              </a:ext>
            </a:extLst>
          </p:cNvPr>
          <p:cNvSpPr txBox="1"/>
          <p:nvPr/>
        </p:nvSpPr>
        <p:spPr>
          <a:xfrm>
            <a:off x="746113" y="5449567"/>
            <a:ext cx="269827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SAZIŅA</a:t>
            </a:r>
          </a:p>
        </p:txBody>
      </p:sp>
      <p:sp>
        <p:nvSpPr>
          <p:cNvPr id="18" name="TextBox 17">
            <a:extLst>
              <a:ext uri="{FF2B5EF4-FFF2-40B4-BE49-F238E27FC236}">
                <a16:creationId xmlns:a16="http://schemas.microsoft.com/office/drawing/2014/main" id="{EAE68E31-63FD-5500-8C7A-3E55840DC6C0}"/>
              </a:ext>
            </a:extLst>
          </p:cNvPr>
          <p:cNvSpPr txBox="1"/>
          <p:nvPr/>
        </p:nvSpPr>
        <p:spPr>
          <a:xfrm>
            <a:off x="8366760" y="0"/>
            <a:ext cx="108203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2897D7-891A-9403-07A1-04F9C0039EA7}"/>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59B5F5B8-6ACB-5192-E73A-74B6EEB125D7}"/>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5617DC9F-22A8-F69B-EF64-945DBA6B4160}"/>
              </a:ext>
            </a:extLst>
          </p:cNvPr>
          <p:cNvSpPr/>
          <p:nvPr/>
        </p:nvSpPr>
        <p:spPr>
          <a:xfrm>
            <a:off x="0" y="0"/>
            <a:ext cx="9144000" cy="6858000"/>
          </a:xfrm>
          <a:prstGeom prst="rect">
            <a:avLst/>
          </a:prstGeom>
          <a:solidFill>
            <a:srgbClr val="CF35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39782D8E-A58C-9B4C-0D31-971DE71D99DC}"/>
              </a:ext>
            </a:extLst>
          </p:cNvPr>
          <p:cNvSpPr/>
          <p:nvPr/>
        </p:nvSpPr>
        <p:spPr>
          <a:xfrm rot="5400013">
            <a:off x="964710" y="2376279"/>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3040D4CA-B001-4E4B-77F2-0AD267FCEA74}"/>
              </a:ext>
            </a:extLst>
          </p:cNvPr>
          <p:cNvSpPr txBox="1"/>
          <p:nvPr/>
        </p:nvSpPr>
        <p:spPr>
          <a:xfrm>
            <a:off x="1280160" y="2451140"/>
            <a:ext cx="7665716"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AR KO NODARBOJAS ES?</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39E48AEC-BABB-BDE5-EDEE-49C617325B92}"/>
              </a:ext>
            </a:extLst>
          </p:cNvPr>
          <p:cNvPicPr>
            <a:picLocks noChangeAspect="1"/>
          </p:cNvPicPr>
          <p:nvPr/>
        </p:nvPicPr>
        <p:blipFill>
          <a:blip r:embed="rId2"/>
          <a:stretch>
            <a:fillRect/>
          </a:stretch>
        </p:blipFill>
        <p:spPr>
          <a:xfrm>
            <a:off x="5626102" y="3836401"/>
            <a:ext cx="2783031" cy="667923"/>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70">
    <p:bg>
      <p:bgPr>
        <a:solidFill>
          <a:srgbClr val="FFFFFF">
            <a:alpha val="93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A48F92-0547-8F99-05E7-567533AD2B2A}"/>
              </a:ext>
            </a:extLst>
          </p:cNvPr>
          <p:cNvPicPr>
            <a:picLocks noChangeAspect="1"/>
          </p:cNvPicPr>
          <p:nvPr/>
        </p:nvPicPr>
        <p:blipFill>
          <a:blip r:embed="rId2"/>
          <a:stretch>
            <a:fillRect/>
          </a:stretch>
        </p:blipFill>
        <p:spPr>
          <a:xfrm>
            <a:off x="0" y="0"/>
            <a:ext cx="9144000" cy="6858000"/>
          </a:xfrm>
          <a:prstGeom prst="rect">
            <a:avLst/>
          </a:prstGeom>
          <a:noFill/>
          <a:ln cap="flat">
            <a:noFill/>
          </a:ln>
        </p:spPr>
      </p:pic>
      <p:sp>
        <p:nvSpPr>
          <p:cNvPr id="3" name="Teardrop 2">
            <a:extLst>
              <a:ext uri="{FF2B5EF4-FFF2-40B4-BE49-F238E27FC236}">
                <a16:creationId xmlns:a16="http://schemas.microsoft.com/office/drawing/2014/main" id="{681C2948-229F-108F-E1CA-E459B80170E6}"/>
              </a:ext>
            </a:extLst>
          </p:cNvPr>
          <p:cNvSpPr/>
          <p:nvPr/>
        </p:nvSpPr>
        <p:spPr>
          <a:xfrm rot="5400013">
            <a:off x="138111" y="4764"/>
            <a:ext cx="5153028" cy="54292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A390C9D9-234C-5281-41FE-C5992E25762D}"/>
              </a:ext>
            </a:extLst>
          </p:cNvPr>
          <p:cNvSpPr txBox="1"/>
          <p:nvPr/>
        </p:nvSpPr>
        <p:spPr>
          <a:xfrm>
            <a:off x="595310" y="929496"/>
            <a:ext cx="4238628" cy="393953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000" b="1" i="0" u="none" strike="noStrike" kern="1200" cap="none" spc="0" baseline="0">
                <a:solidFill>
                  <a:srgbClr val="FFFFFF"/>
                </a:solidFill>
                <a:uFillTx/>
                <a:latin typeface="Calibri"/>
              </a:rPr>
              <a:t>KĀ TU DOMĀ, KO EIROPAS SAVIENĪBA DARA TAVĀ LABĀ?</a:t>
            </a:r>
            <a:endParaRPr lang="en-IE" sz="4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75282780-A7CF-6F0C-C545-57CA35E8BEEE}"/>
              </a:ext>
            </a:extLst>
          </p:cNvPr>
          <p:cNvSpPr txBox="1"/>
          <p:nvPr/>
        </p:nvSpPr>
        <p:spPr>
          <a:xfrm>
            <a:off x="8351516" y="-9528"/>
            <a:ext cx="13411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name="Slide15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86BE5-1B4E-B0BC-571A-F06B91EE16BD}"/>
              </a:ext>
            </a:extLst>
          </p:cNvPr>
          <p:cNvSpPr txBox="1">
            <a:spLocks noGrp="1"/>
          </p:cNvSpPr>
          <p:nvPr>
            <p:ph type="title"/>
          </p:nvPr>
        </p:nvSpPr>
        <p:spPr>
          <a:xfrm>
            <a:off x="798198" y="406651"/>
            <a:ext cx="8345801" cy="995424"/>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STUDIJAS, DARBS UN BRĪVPRĀTĪGO DARBS</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EC57B611-2248-1A39-7BFA-D9B6EB613E54}"/>
              </a:ext>
            </a:extLst>
          </p:cNvPr>
          <p:cNvGrpSpPr/>
          <p:nvPr/>
        </p:nvGrpSpPr>
        <p:grpSpPr>
          <a:xfrm>
            <a:off x="1562243" y="1493516"/>
            <a:ext cx="6019513" cy="4641897"/>
            <a:chOff x="1562243" y="1493516"/>
            <a:chExt cx="6019513" cy="4641897"/>
          </a:xfrm>
        </p:grpSpPr>
        <p:sp>
          <p:nvSpPr>
            <p:cNvPr id="4" name="Rectangle 3">
              <a:extLst>
                <a:ext uri="{FF2B5EF4-FFF2-40B4-BE49-F238E27FC236}">
                  <a16:creationId xmlns:a16="http://schemas.microsoft.com/office/drawing/2014/main" id="{7B27F59F-82E1-9EC0-2C6B-741DF446CAA8}"/>
                </a:ext>
              </a:extLst>
            </p:cNvPr>
            <p:cNvSpPr/>
            <p:nvPr/>
          </p:nvSpPr>
          <p:spPr>
            <a:xfrm>
              <a:off x="1611767" y="1493516"/>
              <a:ext cx="2658316" cy="1964487"/>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95528C70-47BB-7E81-58AD-61FF8F4A344A}"/>
                </a:ext>
              </a:extLst>
            </p:cNvPr>
            <p:cNvSpPr/>
            <p:nvPr/>
          </p:nvSpPr>
          <p:spPr>
            <a:xfrm>
              <a:off x="2099562"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Garantija jauniešiem</a:t>
              </a:r>
            </a:p>
          </p:txBody>
        </p:sp>
        <p:sp>
          <p:nvSpPr>
            <p:cNvPr id="6" name="Rectangle 5">
              <a:extLst>
                <a:ext uri="{FF2B5EF4-FFF2-40B4-BE49-F238E27FC236}">
                  <a16:creationId xmlns:a16="http://schemas.microsoft.com/office/drawing/2014/main" id="{6998EBE2-2142-82C4-E635-D620025CC738}"/>
                </a:ext>
              </a:extLst>
            </p:cNvPr>
            <p:cNvSpPr/>
            <p:nvPr/>
          </p:nvSpPr>
          <p:spPr>
            <a:xfrm>
              <a:off x="4753764" y="1535067"/>
              <a:ext cx="2658316" cy="1964487"/>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9BDB4E76-74C0-6DF9-CD01-86A435A120E8}"/>
                </a:ext>
              </a:extLst>
            </p:cNvPr>
            <p:cNvSpPr/>
            <p:nvPr/>
          </p:nvSpPr>
          <p:spPr>
            <a:xfrm>
              <a:off x="5291084"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EURES</a:t>
              </a:r>
            </a:p>
          </p:txBody>
        </p:sp>
        <p:sp>
          <p:nvSpPr>
            <p:cNvPr id="8" name="Rectangle 7">
              <a:extLst>
                <a:ext uri="{FF2B5EF4-FFF2-40B4-BE49-F238E27FC236}">
                  <a16:creationId xmlns:a16="http://schemas.microsoft.com/office/drawing/2014/main" id="{55070291-1866-F7F6-FDD7-D427C6F1DF5C}"/>
                </a:ext>
              </a:extLst>
            </p:cNvPr>
            <p:cNvSpPr/>
            <p:nvPr/>
          </p:nvSpPr>
          <p:spPr>
            <a:xfrm>
              <a:off x="1562243" y="3976643"/>
              <a:ext cx="2658316" cy="1964487"/>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0D71FDB7-FB88-7FDE-37E6-19B4C965D424}"/>
                </a:ext>
              </a:extLst>
            </p:cNvPr>
            <p:cNvSpPr/>
            <p:nvPr/>
          </p:nvSpPr>
          <p:spPr>
            <a:xfrm>
              <a:off x="2099562"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Programma ERASMUS+</a:t>
              </a:r>
            </a:p>
          </p:txBody>
        </p:sp>
        <p:sp>
          <p:nvSpPr>
            <p:cNvPr id="10" name="Rectangle 9">
              <a:extLst>
                <a:ext uri="{FF2B5EF4-FFF2-40B4-BE49-F238E27FC236}">
                  <a16:creationId xmlns:a16="http://schemas.microsoft.com/office/drawing/2014/main" id="{9D4A6D03-6003-FBD9-611C-0F3D93E17491}"/>
                </a:ext>
              </a:extLst>
            </p:cNvPr>
            <p:cNvSpPr/>
            <p:nvPr/>
          </p:nvSpPr>
          <p:spPr>
            <a:xfrm>
              <a:off x="4753764" y="3976643"/>
              <a:ext cx="2658316" cy="1964487"/>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B2076091-3F9B-7926-F9FC-4B5CB90C9A72}"/>
                </a:ext>
              </a:extLst>
            </p:cNvPr>
            <p:cNvSpPr/>
            <p:nvPr/>
          </p:nvSpPr>
          <p:spPr>
            <a:xfrm>
              <a:off x="5291084"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Eiropas Solidaritātes korpuss</a:t>
              </a:r>
            </a:p>
          </p:txBody>
        </p:sp>
      </p:grpSp>
      <p:sp>
        <p:nvSpPr>
          <p:cNvPr id="12" name="Larme 13">
            <a:extLst>
              <a:ext uri="{FF2B5EF4-FFF2-40B4-BE49-F238E27FC236}">
                <a16:creationId xmlns:a16="http://schemas.microsoft.com/office/drawing/2014/main" id="{975EFADD-5758-6D91-6B4E-2727EC98AC69}"/>
              </a:ext>
            </a:extLst>
          </p:cNvPr>
          <p:cNvSpPr/>
          <p:nvPr/>
        </p:nvSpPr>
        <p:spPr>
          <a:xfrm rot="5400013">
            <a:off x="205397"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6">
            <a:extLst>
              <a:ext uri="{FF2B5EF4-FFF2-40B4-BE49-F238E27FC236}">
                <a16:creationId xmlns:a16="http://schemas.microsoft.com/office/drawing/2014/main" id="{A9375508-1243-416B-CCC1-A37421332EB9}"/>
              </a:ext>
            </a:extLst>
          </p:cNvPr>
          <p:cNvSpPr/>
          <p:nvPr/>
        </p:nvSpPr>
        <p:spPr>
          <a:xfrm>
            <a:off x="3473439" y="147649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4" name="Rectangle 7">
            <a:extLst>
              <a:ext uri="{FF2B5EF4-FFF2-40B4-BE49-F238E27FC236}">
                <a16:creationId xmlns:a16="http://schemas.microsoft.com/office/drawing/2014/main" id="{7AED618C-FE3E-CADE-1EAC-3346AA2701D8}"/>
              </a:ext>
            </a:extLst>
          </p:cNvPr>
          <p:cNvSpPr/>
          <p:nvPr/>
        </p:nvSpPr>
        <p:spPr>
          <a:xfrm>
            <a:off x="6617019" y="152221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9">
            <a:extLst>
              <a:ext uri="{FF2B5EF4-FFF2-40B4-BE49-F238E27FC236}">
                <a16:creationId xmlns:a16="http://schemas.microsoft.com/office/drawing/2014/main" id="{19EC701A-0406-F59C-BA33-987A82738B59}"/>
              </a:ext>
            </a:extLst>
          </p:cNvPr>
          <p:cNvSpPr/>
          <p:nvPr/>
        </p:nvSpPr>
        <p:spPr>
          <a:xfrm>
            <a:off x="6617019" y="3941923"/>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10">
            <a:extLst>
              <a:ext uri="{FF2B5EF4-FFF2-40B4-BE49-F238E27FC236}">
                <a16:creationId xmlns:a16="http://schemas.microsoft.com/office/drawing/2014/main" id="{FE1ED6AC-8711-606D-990E-4421DD6CA5D1}"/>
              </a:ext>
            </a:extLst>
          </p:cNvPr>
          <p:cNvSpPr/>
          <p:nvPr/>
        </p:nvSpPr>
        <p:spPr>
          <a:xfrm>
            <a:off x="3459476" y="3941923"/>
            <a:ext cx="86868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1">
            <a:extLst>
              <a:ext uri="{FF2B5EF4-FFF2-40B4-BE49-F238E27FC236}">
                <a16:creationId xmlns:a16="http://schemas.microsoft.com/office/drawing/2014/main" id="{A4D3FEB5-E832-4859-B14E-9ADDE3FBE756}"/>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AR KO NODARBOJAS ES?</a:t>
            </a:r>
          </a:p>
        </p:txBody>
      </p:sp>
      <p:cxnSp>
        <p:nvCxnSpPr>
          <p:cNvPr id="18" name="Connecteur droit 10">
            <a:extLst>
              <a:ext uri="{FF2B5EF4-FFF2-40B4-BE49-F238E27FC236}">
                <a16:creationId xmlns:a16="http://schemas.microsoft.com/office/drawing/2014/main" id="{230359C8-1381-9BC7-E6B4-3B848562EC27}"/>
              </a:ext>
            </a:extLst>
          </p:cNvPr>
          <p:cNvCxnSpPr/>
          <p:nvPr/>
        </p:nvCxnSpPr>
        <p:spPr>
          <a:xfrm>
            <a:off x="8897779" y="5012896"/>
            <a:ext cx="246221" cy="0"/>
          </a:xfrm>
          <a:prstGeom prst="straightConnector1">
            <a:avLst/>
          </a:prstGeom>
          <a:noFill/>
          <a:ln w="12701" cap="flat">
            <a:solidFill>
              <a:srgbClr val="C00000"/>
            </a:solidFill>
            <a:prstDash val="solid"/>
            <a:miter/>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52">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1F89F-AE44-C899-C26F-21E880141ED1}"/>
              </a:ext>
            </a:extLst>
          </p:cNvPr>
          <p:cNvSpPr txBox="1">
            <a:spLocks noGrp="1"/>
          </p:cNvSpPr>
          <p:nvPr>
            <p:ph type="title"/>
          </p:nvPr>
        </p:nvSpPr>
        <p:spPr>
          <a:xfrm>
            <a:off x="967736" y="437128"/>
            <a:ext cx="8176263" cy="858264"/>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CEĻOŠANA</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0419CC29-6564-C4B7-85EC-E703A0F64142}"/>
              </a:ext>
            </a:extLst>
          </p:cNvPr>
          <p:cNvGrpSpPr/>
          <p:nvPr/>
        </p:nvGrpSpPr>
        <p:grpSpPr>
          <a:xfrm>
            <a:off x="632033" y="1623773"/>
            <a:ext cx="7879933" cy="3980968"/>
            <a:chOff x="632033" y="1623773"/>
            <a:chExt cx="7879933" cy="3980968"/>
          </a:xfrm>
        </p:grpSpPr>
        <p:sp>
          <p:nvSpPr>
            <p:cNvPr id="4" name="Rectangle 3">
              <a:extLst>
                <a:ext uri="{FF2B5EF4-FFF2-40B4-BE49-F238E27FC236}">
                  <a16:creationId xmlns:a16="http://schemas.microsoft.com/office/drawing/2014/main" id="{32208432-56FE-7F27-24C6-930D550FA229}"/>
                </a:ext>
              </a:extLst>
            </p:cNvPr>
            <p:cNvSpPr/>
            <p:nvPr/>
          </p:nvSpPr>
          <p:spPr>
            <a:xfrm>
              <a:off x="632033" y="1623773"/>
              <a:ext cx="2289739" cy="172902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8BF804A4-F440-FD4F-8DB3-3958E7DD70A8}"/>
                </a:ext>
              </a:extLst>
            </p:cNvPr>
            <p:cNvSpPr/>
            <p:nvPr/>
          </p:nvSpPr>
          <p:spPr>
            <a:xfrm>
              <a:off x="1094856" y="3027532"/>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DiscoverEU</a:t>
              </a:r>
            </a:p>
          </p:txBody>
        </p:sp>
        <p:sp>
          <p:nvSpPr>
            <p:cNvPr id="6" name="Rectangle 5">
              <a:extLst>
                <a:ext uri="{FF2B5EF4-FFF2-40B4-BE49-F238E27FC236}">
                  <a16:creationId xmlns:a16="http://schemas.microsoft.com/office/drawing/2014/main" id="{22180F1B-E467-AD26-DB0A-4D3CB9B9FB83}"/>
                </a:ext>
              </a:extLst>
            </p:cNvPr>
            <p:cNvSpPr/>
            <p:nvPr/>
          </p:nvSpPr>
          <p:spPr>
            <a:xfrm>
              <a:off x="3354055" y="1633008"/>
              <a:ext cx="2289739" cy="1692106"/>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EDE873E7-0B5B-0E87-6FF7-FBA4C2CF766C}"/>
                </a:ext>
              </a:extLst>
            </p:cNvPr>
            <p:cNvSpPr/>
            <p:nvPr/>
          </p:nvSpPr>
          <p:spPr>
            <a:xfrm>
              <a:off x="3816870"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Viesabonēšana par brīvu</a:t>
              </a:r>
            </a:p>
          </p:txBody>
        </p:sp>
        <p:sp>
          <p:nvSpPr>
            <p:cNvPr id="8" name="Rectangle 7">
              <a:extLst>
                <a:ext uri="{FF2B5EF4-FFF2-40B4-BE49-F238E27FC236}">
                  <a16:creationId xmlns:a16="http://schemas.microsoft.com/office/drawing/2014/main" id="{24337648-B28E-7763-71F4-F6FB0A3E9951}"/>
                </a:ext>
              </a:extLst>
            </p:cNvPr>
            <p:cNvSpPr/>
            <p:nvPr/>
          </p:nvSpPr>
          <p:spPr>
            <a:xfrm>
              <a:off x="6076069" y="1633008"/>
              <a:ext cx="2289739" cy="1692106"/>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6031DD4B-04B6-3CAC-1279-7436A7962F91}"/>
                </a:ext>
              </a:extLst>
            </p:cNvPr>
            <p:cNvSpPr/>
            <p:nvPr/>
          </p:nvSpPr>
          <p:spPr>
            <a:xfrm>
              <a:off x="6538892"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Veselības aprūpe</a:t>
              </a:r>
            </a:p>
          </p:txBody>
        </p:sp>
        <p:sp>
          <p:nvSpPr>
            <p:cNvPr id="10" name="Rectangle 9">
              <a:extLst>
                <a:ext uri="{FF2B5EF4-FFF2-40B4-BE49-F238E27FC236}">
                  <a16:creationId xmlns:a16="http://schemas.microsoft.com/office/drawing/2014/main" id="{829D2FB4-F49C-2C92-29E9-F70E40383CBC}"/>
                </a:ext>
              </a:extLst>
            </p:cNvPr>
            <p:cNvSpPr/>
            <p:nvPr/>
          </p:nvSpPr>
          <p:spPr>
            <a:xfrm>
              <a:off x="1993044" y="3745281"/>
              <a:ext cx="2289739" cy="1692106"/>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669BF55D-8BF5-CFFF-D390-CC2AD0F0E669}"/>
                </a:ext>
              </a:extLst>
            </p:cNvPr>
            <p:cNvSpPr/>
            <p:nvPr/>
          </p:nvSpPr>
          <p:spPr>
            <a:xfrm>
              <a:off x="2455868"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Pasažieru tiesības</a:t>
              </a:r>
            </a:p>
          </p:txBody>
        </p:sp>
        <p:sp>
          <p:nvSpPr>
            <p:cNvPr id="12" name="Rectangle 11">
              <a:extLst>
                <a:ext uri="{FF2B5EF4-FFF2-40B4-BE49-F238E27FC236}">
                  <a16:creationId xmlns:a16="http://schemas.microsoft.com/office/drawing/2014/main" id="{063CC365-FE84-B150-32F5-4562A064A1CE}"/>
                </a:ext>
              </a:extLst>
            </p:cNvPr>
            <p:cNvSpPr/>
            <p:nvPr/>
          </p:nvSpPr>
          <p:spPr>
            <a:xfrm>
              <a:off x="4715057" y="3745281"/>
              <a:ext cx="2289739" cy="1692106"/>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B7B10A04-DC65-98D1-7061-2E08116DE1BB}"/>
                </a:ext>
              </a:extLst>
            </p:cNvPr>
            <p:cNvSpPr/>
            <p:nvPr/>
          </p:nvSpPr>
          <p:spPr>
            <a:xfrm>
              <a:off x="5177881"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v-LV" sz="1400" b="0" i="0" u="none" strike="noStrike" kern="1200" cap="none" spc="0" baseline="0">
                  <a:solidFill>
                    <a:srgbClr val="FFFFFF"/>
                  </a:solidFill>
                  <a:uFillTx/>
                  <a:latin typeface="Calibri"/>
                </a:rPr>
                <a:t>Piekļuve digitālajiem abonementiem</a:t>
              </a:r>
              <a:endParaRPr lang="en-US" sz="14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B51C6711-5525-A9DD-53D6-C7F278DB10A5}"/>
              </a:ext>
            </a:extLst>
          </p:cNvPr>
          <p:cNvSpPr/>
          <p:nvPr/>
        </p:nvSpPr>
        <p:spPr>
          <a:xfrm rot="5400013">
            <a:off x="329225"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6">
            <a:extLst>
              <a:ext uri="{FF2B5EF4-FFF2-40B4-BE49-F238E27FC236}">
                <a16:creationId xmlns:a16="http://schemas.microsoft.com/office/drawing/2014/main" id="{93782F17-F712-20A3-21A7-F33743CD0C91}"/>
              </a:ext>
            </a:extLst>
          </p:cNvPr>
          <p:cNvSpPr/>
          <p:nvPr/>
        </p:nvSpPr>
        <p:spPr>
          <a:xfrm>
            <a:off x="628650"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7">
            <a:extLst>
              <a:ext uri="{FF2B5EF4-FFF2-40B4-BE49-F238E27FC236}">
                <a16:creationId xmlns:a16="http://schemas.microsoft.com/office/drawing/2014/main" id="{23F97E22-A82E-448D-913B-E816851B5E17}"/>
              </a:ext>
            </a:extLst>
          </p:cNvPr>
          <p:cNvSpPr/>
          <p:nvPr/>
        </p:nvSpPr>
        <p:spPr>
          <a:xfrm>
            <a:off x="334706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8">
            <a:extLst>
              <a:ext uri="{FF2B5EF4-FFF2-40B4-BE49-F238E27FC236}">
                <a16:creationId xmlns:a16="http://schemas.microsoft.com/office/drawing/2014/main" id="{E6D6C4A2-BBB9-3307-CFBB-9F89B2221FE4}"/>
              </a:ext>
            </a:extLst>
          </p:cNvPr>
          <p:cNvSpPr/>
          <p:nvPr/>
        </p:nvSpPr>
        <p:spPr>
          <a:xfrm>
            <a:off x="1950716" y="374725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9">
            <a:extLst>
              <a:ext uri="{FF2B5EF4-FFF2-40B4-BE49-F238E27FC236}">
                <a16:creationId xmlns:a16="http://schemas.microsoft.com/office/drawing/2014/main" id="{6FA41472-7EBA-C3D8-41F8-A8B3DC6EA627}"/>
              </a:ext>
            </a:extLst>
          </p:cNvPr>
          <p:cNvSpPr/>
          <p:nvPr/>
        </p:nvSpPr>
        <p:spPr>
          <a:xfrm>
            <a:off x="4695187" y="3714987"/>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0">
            <a:extLst>
              <a:ext uri="{FF2B5EF4-FFF2-40B4-BE49-F238E27FC236}">
                <a16:creationId xmlns:a16="http://schemas.microsoft.com/office/drawing/2014/main" id="{E624FA3C-169F-301B-8D71-786EBA173AEC}"/>
              </a:ext>
            </a:extLst>
          </p:cNvPr>
          <p:cNvSpPr/>
          <p:nvPr/>
        </p:nvSpPr>
        <p:spPr>
          <a:xfrm>
            <a:off x="606548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3">
            <a:extLst>
              <a:ext uri="{FF2B5EF4-FFF2-40B4-BE49-F238E27FC236}">
                <a16:creationId xmlns:a16="http://schemas.microsoft.com/office/drawing/2014/main" id="{603B6381-AEAE-AFD9-1097-B54139948948}"/>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AR KO NODARBOJAS ES?</a:t>
            </a:r>
          </a:p>
        </p:txBody>
      </p:sp>
      <p:cxnSp>
        <p:nvCxnSpPr>
          <p:cNvPr id="21" name="Connecteur droit 10">
            <a:extLst>
              <a:ext uri="{FF2B5EF4-FFF2-40B4-BE49-F238E27FC236}">
                <a16:creationId xmlns:a16="http://schemas.microsoft.com/office/drawing/2014/main" id="{38604A27-A52A-48CF-7AA3-0AEFEF5A9C62}"/>
              </a:ext>
            </a:extLst>
          </p:cNvPr>
          <p:cNvCxnSpPr/>
          <p:nvPr/>
        </p:nvCxnSpPr>
        <p:spPr>
          <a:xfrm>
            <a:off x="8897779" y="5012896"/>
            <a:ext cx="246221" cy="0"/>
          </a:xfrm>
          <a:prstGeom prst="straightConnector1">
            <a:avLst/>
          </a:prstGeom>
          <a:noFill/>
          <a:ln w="12701" cap="flat">
            <a:solidFill>
              <a:srgbClr val="C00000"/>
            </a:solidFill>
            <a:prstDash val="solid"/>
            <a:miter/>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53">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42B08-42A8-648A-F00D-00A986A350AA}"/>
              </a:ext>
            </a:extLst>
          </p:cNvPr>
          <p:cNvSpPr txBox="1">
            <a:spLocks noGrp="1"/>
          </p:cNvSpPr>
          <p:nvPr>
            <p:ph type="title"/>
          </p:nvPr>
        </p:nvSpPr>
        <p:spPr>
          <a:xfrm>
            <a:off x="920188" y="158877"/>
            <a:ext cx="8176263" cy="1460497"/>
          </a:xfrm>
        </p:spPr>
        <p:txBody>
          <a:bodyPr/>
          <a:lstStyle/>
          <a:p>
            <a:pPr lvl="0"/>
            <a:r>
              <a:rPr lang="fr-FR" sz="2600" b="1">
                <a:solidFill>
                  <a:srgbClr val="C00000"/>
                </a:solidFill>
                <a:latin typeface="Calibri"/>
              </a:rPr>
              <a:t>     </a:t>
            </a:r>
            <a:br>
              <a:rPr lang="fr-FR" sz="2600" b="1">
                <a:solidFill>
                  <a:srgbClr val="C00000"/>
                </a:solidFill>
                <a:latin typeface="Calibri"/>
              </a:rPr>
            </a:br>
            <a:r>
              <a:rPr lang="fr-FR" sz="2600" b="1">
                <a:solidFill>
                  <a:srgbClr val="C00000"/>
                </a:solidFill>
                <a:latin typeface="Calibri"/>
              </a:rPr>
              <a:t>…UN DAUDZAS CITAS IESPĒJAS</a:t>
            </a:r>
            <a:br>
              <a:rPr lang="fr-FR" sz="2600" b="1">
                <a:solidFill>
                  <a:srgbClr val="C00000"/>
                </a:solidFill>
                <a:latin typeface="Calibri"/>
              </a:rPr>
            </a:br>
            <a:br>
              <a:rPr lang="fr-FR" sz="2600" b="1">
                <a:solidFill>
                  <a:srgbClr val="C00000"/>
                </a:solidFill>
                <a:latin typeface="Calibri"/>
              </a:rPr>
            </a:br>
            <a:endParaRPr lang="en-IE" sz="2400">
              <a:latin typeface="Calibri"/>
            </a:endParaRPr>
          </a:p>
        </p:txBody>
      </p:sp>
      <p:grpSp>
        <p:nvGrpSpPr>
          <p:cNvPr id="3" name="Content Placeholder 3">
            <a:extLst>
              <a:ext uri="{FF2B5EF4-FFF2-40B4-BE49-F238E27FC236}">
                <a16:creationId xmlns:a16="http://schemas.microsoft.com/office/drawing/2014/main" id="{DCF62D7E-554C-8700-21EA-9A0E3BC71346}"/>
              </a:ext>
            </a:extLst>
          </p:cNvPr>
          <p:cNvGrpSpPr/>
          <p:nvPr/>
        </p:nvGrpSpPr>
        <p:grpSpPr>
          <a:xfrm>
            <a:off x="631960" y="1810630"/>
            <a:ext cx="7880079" cy="3942545"/>
            <a:chOff x="631960" y="1810630"/>
            <a:chExt cx="7880079" cy="3942545"/>
          </a:xfrm>
        </p:grpSpPr>
        <p:sp>
          <p:nvSpPr>
            <p:cNvPr id="4" name="Rectangle 3">
              <a:extLst>
                <a:ext uri="{FF2B5EF4-FFF2-40B4-BE49-F238E27FC236}">
                  <a16:creationId xmlns:a16="http://schemas.microsoft.com/office/drawing/2014/main" id="{91E8E6A4-F114-3A61-7460-FEE8041D2A33}"/>
                </a:ext>
              </a:extLst>
            </p:cNvPr>
            <p:cNvSpPr/>
            <p:nvPr/>
          </p:nvSpPr>
          <p:spPr>
            <a:xfrm>
              <a:off x="631960" y="1810630"/>
              <a:ext cx="2278200" cy="1683584"/>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20E340F5-A575-4957-8A6E-90913D98E2B9}"/>
                </a:ext>
              </a:extLst>
            </p:cNvPr>
            <p:cNvSpPr/>
            <p:nvPr/>
          </p:nvSpPr>
          <p:spPr>
            <a:xfrm>
              <a:off x="1092451"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Līdzdalība</a:t>
              </a:r>
            </a:p>
          </p:txBody>
        </p:sp>
        <p:sp>
          <p:nvSpPr>
            <p:cNvPr id="6" name="Rectangle 5">
              <a:extLst>
                <a:ext uri="{FF2B5EF4-FFF2-40B4-BE49-F238E27FC236}">
                  <a16:creationId xmlns:a16="http://schemas.microsoft.com/office/drawing/2014/main" id="{70D885DA-1A65-96C1-6D4F-D79CE5B1640D}"/>
                </a:ext>
              </a:extLst>
            </p:cNvPr>
            <p:cNvSpPr/>
            <p:nvPr/>
          </p:nvSpPr>
          <p:spPr>
            <a:xfrm>
              <a:off x="3360191" y="1810630"/>
              <a:ext cx="2278200" cy="1683584"/>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58C0D77D-FEFD-9385-7976-1AB50785A8DD}"/>
                </a:ext>
              </a:extLst>
            </p:cNvPr>
            <p:cNvSpPr/>
            <p:nvPr/>
          </p:nvSpPr>
          <p:spPr>
            <a:xfrm>
              <a:off x="3820674"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Vides aizsardzība</a:t>
              </a:r>
            </a:p>
          </p:txBody>
        </p:sp>
        <p:sp>
          <p:nvSpPr>
            <p:cNvPr id="8" name="Rectangle 7">
              <a:extLst>
                <a:ext uri="{FF2B5EF4-FFF2-40B4-BE49-F238E27FC236}">
                  <a16:creationId xmlns:a16="http://schemas.microsoft.com/office/drawing/2014/main" id="{89E488FA-AB8A-9DD7-2C75-E41C335E871B}"/>
                </a:ext>
              </a:extLst>
            </p:cNvPr>
            <p:cNvSpPr/>
            <p:nvPr/>
          </p:nvSpPr>
          <p:spPr>
            <a:xfrm>
              <a:off x="6088413" y="1810630"/>
              <a:ext cx="2278200" cy="1683584"/>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E94A408B-4F14-B677-0A77-4A4B07E7CD0E}"/>
                </a:ext>
              </a:extLst>
            </p:cNvPr>
            <p:cNvSpPr/>
            <p:nvPr/>
          </p:nvSpPr>
          <p:spPr>
            <a:xfrm>
              <a:off x="6548905"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Patērētāju tiesības un drošība</a:t>
              </a:r>
            </a:p>
          </p:txBody>
        </p:sp>
        <p:sp>
          <p:nvSpPr>
            <p:cNvPr id="10" name="Rectangle 9">
              <a:extLst>
                <a:ext uri="{FF2B5EF4-FFF2-40B4-BE49-F238E27FC236}">
                  <a16:creationId xmlns:a16="http://schemas.microsoft.com/office/drawing/2014/main" id="{CDD69D24-CB0C-075D-894B-5BE2C50F733B}"/>
                </a:ext>
              </a:extLst>
            </p:cNvPr>
            <p:cNvSpPr/>
            <p:nvPr/>
          </p:nvSpPr>
          <p:spPr>
            <a:xfrm>
              <a:off x="1996080" y="3903079"/>
              <a:ext cx="2278200" cy="1683584"/>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8E247597-CD9A-2A0E-CB7A-5DD592D85594}"/>
                </a:ext>
              </a:extLst>
            </p:cNvPr>
            <p:cNvSpPr/>
            <p:nvPr/>
          </p:nvSpPr>
          <p:spPr>
            <a:xfrm>
              <a:off x="2456563"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ES finansētie projekti</a:t>
              </a:r>
            </a:p>
          </p:txBody>
        </p:sp>
        <p:sp>
          <p:nvSpPr>
            <p:cNvPr id="12" name="Rectangle 11">
              <a:extLst>
                <a:ext uri="{FF2B5EF4-FFF2-40B4-BE49-F238E27FC236}">
                  <a16:creationId xmlns:a16="http://schemas.microsoft.com/office/drawing/2014/main" id="{BFB02DE2-109A-90BE-FC53-B1CDB6FCCE8B}"/>
                </a:ext>
              </a:extLst>
            </p:cNvPr>
            <p:cNvSpPr/>
            <p:nvPr/>
          </p:nvSpPr>
          <p:spPr>
            <a:xfrm>
              <a:off x="4724302" y="3903079"/>
              <a:ext cx="2278200" cy="1683584"/>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7071FD1F-571F-1E74-FA98-E75E29B7F67F}"/>
                </a:ext>
              </a:extLst>
            </p:cNvPr>
            <p:cNvSpPr/>
            <p:nvPr/>
          </p:nvSpPr>
          <p:spPr>
            <a:xfrm>
              <a:off x="5184794"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ES pasaulē</a:t>
              </a:r>
            </a:p>
          </p:txBody>
        </p:sp>
      </p:grpSp>
      <p:sp>
        <p:nvSpPr>
          <p:cNvPr id="14" name="Larme 13">
            <a:extLst>
              <a:ext uri="{FF2B5EF4-FFF2-40B4-BE49-F238E27FC236}">
                <a16:creationId xmlns:a16="http://schemas.microsoft.com/office/drawing/2014/main" id="{3165E4A1-CF1A-012C-4565-E72BF87C3EF6}"/>
              </a:ext>
            </a:extLst>
          </p:cNvPr>
          <p:cNvSpPr/>
          <p:nvPr/>
        </p:nvSpPr>
        <p:spPr>
          <a:xfrm rot="5400013">
            <a:off x="338817"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4">
            <a:extLst>
              <a:ext uri="{FF2B5EF4-FFF2-40B4-BE49-F238E27FC236}">
                <a16:creationId xmlns:a16="http://schemas.microsoft.com/office/drawing/2014/main" id="{4F25D1B7-7994-37E7-73FD-D5A0BC70D6DE}"/>
              </a:ext>
            </a:extLst>
          </p:cNvPr>
          <p:cNvSpPr/>
          <p:nvPr/>
        </p:nvSpPr>
        <p:spPr>
          <a:xfrm>
            <a:off x="593079" y="177002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6">
            <a:extLst>
              <a:ext uri="{FF2B5EF4-FFF2-40B4-BE49-F238E27FC236}">
                <a16:creationId xmlns:a16="http://schemas.microsoft.com/office/drawing/2014/main" id="{0F77B175-99DE-6788-7C80-1E268487940D}"/>
              </a:ext>
            </a:extLst>
          </p:cNvPr>
          <p:cNvSpPr/>
          <p:nvPr/>
        </p:nvSpPr>
        <p:spPr>
          <a:xfrm>
            <a:off x="7523820"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7">
            <a:extLst>
              <a:ext uri="{FF2B5EF4-FFF2-40B4-BE49-F238E27FC236}">
                <a16:creationId xmlns:a16="http://schemas.microsoft.com/office/drawing/2014/main" id="{0832C1B0-5359-792D-AFAF-66F171E17096}"/>
              </a:ext>
            </a:extLst>
          </p:cNvPr>
          <p:cNvSpPr/>
          <p:nvPr/>
        </p:nvSpPr>
        <p:spPr>
          <a:xfrm>
            <a:off x="1912623"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8">
            <a:extLst>
              <a:ext uri="{FF2B5EF4-FFF2-40B4-BE49-F238E27FC236}">
                <a16:creationId xmlns:a16="http://schemas.microsoft.com/office/drawing/2014/main" id="{719DFEEC-8AF0-C191-3255-B581235B8AD1}"/>
              </a:ext>
            </a:extLst>
          </p:cNvPr>
          <p:cNvSpPr/>
          <p:nvPr/>
        </p:nvSpPr>
        <p:spPr>
          <a:xfrm>
            <a:off x="4667298"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1">
            <a:extLst>
              <a:ext uri="{FF2B5EF4-FFF2-40B4-BE49-F238E27FC236}">
                <a16:creationId xmlns:a16="http://schemas.microsoft.com/office/drawing/2014/main" id="{61E46C2C-633E-CE11-2544-4FA6CC9ADE61}"/>
              </a:ext>
            </a:extLst>
          </p:cNvPr>
          <p:cNvSpPr/>
          <p:nvPr/>
        </p:nvSpPr>
        <p:spPr>
          <a:xfrm>
            <a:off x="4783436"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2">
            <a:extLst>
              <a:ext uri="{FF2B5EF4-FFF2-40B4-BE49-F238E27FC236}">
                <a16:creationId xmlns:a16="http://schemas.microsoft.com/office/drawing/2014/main" id="{A529F70A-03C3-2D98-745E-08E6A16C9B98}"/>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AR KO NODARBOJAS ES?</a:t>
            </a:r>
          </a:p>
        </p:txBody>
      </p:sp>
      <p:cxnSp>
        <p:nvCxnSpPr>
          <p:cNvPr id="21" name="Connecteur droit 10">
            <a:extLst>
              <a:ext uri="{FF2B5EF4-FFF2-40B4-BE49-F238E27FC236}">
                <a16:creationId xmlns:a16="http://schemas.microsoft.com/office/drawing/2014/main" id="{DB632A48-5801-B7B8-BDF8-93A74BB61989}"/>
              </a:ext>
            </a:extLst>
          </p:cNvPr>
          <p:cNvCxnSpPr/>
          <p:nvPr/>
        </p:nvCxnSpPr>
        <p:spPr>
          <a:xfrm>
            <a:off x="8897779" y="5012896"/>
            <a:ext cx="246221" cy="0"/>
          </a:xfrm>
          <a:prstGeom prst="straightConnector1">
            <a:avLst/>
          </a:prstGeom>
          <a:noFill/>
          <a:ln w="12701" cap="flat">
            <a:solidFill>
              <a:srgbClr val="C00000"/>
            </a:solidFill>
            <a:prstDash val="solid"/>
            <a:miter/>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2F262-F7A0-28DA-F2B0-0B878F7AA9E1}"/>
              </a:ext>
            </a:extLst>
          </p:cNvPr>
          <p:cNvSpPr txBox="1">
            <a:spLocks noGrp="1"/>
          </p:cNvSpPr>
          <p:nvPr>
            <p:ph type="title"/>
          </p:nvPr>
        </p:nvSpPr>
        <p:spPr>
          <a:xfrm>
            <a:off x="982980" y="148580"/>
            <a:ext cx="8176263" cy="1460497"/>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ES PRIORITĀTES</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C1679EC7-071C-3B25-C637-DAD86A8B3514}"/>
              </a:ext>
            </a:extLst>
          </p:cNvPr>
          <p:cNvGrpSpPr/>
          <p:nvPr/>
        </p:nvGrpSpPr>
        <p:grpSpPr>
          <a:xfrm>
            <a:off x="1399406" y="1279501"/>
            <a:ext cx="6345177" cy="4863976"/>
            <a:chOff x="1399406" y="1279501"/>
            <a:chExt cx="6345177" cy="4863976"/>
          </a:xfrm>
        </p:grpSpPr>
        <p:sp>
          <p:nvSpPr>
            <p:cNvPr id="4" name="Rectangle 3">
              <a:extLst>
                <a:ext uri="{FF2B5EF4-FFF2-40B4-BE49-F238E27FC236}">
                  <a16:creationId xmlns:a16="http://schemas.microsoft.com/office/drawing/2014/main" id="{CFDCEE61-8F41-AE6A-5032-1709B338D0DD}"/>
                </a:ext>
              </a:extLst>
            </p:cNvPr>
            <p:cNvSpPr/>
            <p:nvPr/>
          </p:nvSpPr>
          <p:spPr>
            <a:xfrm>
              <a:off x="1399406" y="1279501"/>
              <a:ext cx="2810655" cy="207705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5778AAA0-D673-6000-4112-D5E9B4B693F7}"/>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v-LV" sz="1800" b="0" i="0" u="none" strike="noStrike" kern="1200" cap="none" spc="0" baseline="0">
                  <a:solidFill>
                    <a:srgbClr val="FFFFFF"/>
                  </a:solidFill>
                  <a:uFillTx/>
                  <a:latin typeface="Calibri"/>
                </a:rPr>
                <a:t>Zaļais kurss</a:t>
              </a:r>
              <a:endParaRPr lang="en-US" sz="18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6AD9D531-2B97-1DE6-18F8-B3EEE35924D9}"/>
                </a:ext>
              </a:extLst>
            </p:cNvPr>
            <p:cNvSpPr/>
            <p:nvPr/>
          </p:nvSpPr>
          <p:spPr>
            <a:xfrm>
              <a:off x="4754532" y="1279501"/>
              <a:ext cx="2810655" cy="2077059"/>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90956F66-FEFA-AEEA-14F5-FCB72470A9CE}"/>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NextGenerationEU</a:t>
              </a:r>
            </a:p>
          </p:txBody>
        </p:sp>
        <p:sp>
          <p:nvSpPr>
            <p:cNvPr id="8" name="Rectangle 7">
              <a:extLst>
                <a:ext uri="{FF2B5EF4-FFF2-40B4-BE49-F238E27FC236}">
                  <a16:creationId xmlns:a16="http://schemas.microsoft.com/office/drawing/2014/main" id="{3F1B2494-1A14-5133-8AD8-43B709548156}"/>
                </a:ext>
              </a:extLst>
            </p:cNvPr>
            <p:cNvSpPr/>
            <p:nvPr/>
          </p:nvSpPr>
          <p:spPr>
            <a:xfrm>
              <a:off x="1399406" y="3860989"/>
              <a:ext cx="2810655" cy="2077059"/>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16DF72CA-19BF-6F41-DB1A-463B25A2B769}"/>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Digitalizācija</a:t>
              </a:r>
            </a:p>
          </p:txBody>
        </p:sp>
        <p:sp>
          <p:nvSpPr>
            <p:cNvPr id="10" name="Rectangle 9">
              <a:extLst>
                <a:ext uri="{FF2B5EF4-FFF2-40B4-BE49-F238E27FC236}">
                  <a16:creationId xmlns:a16="http://schemas.microsoft.com/office/drawing/2014/main" id="{4FC35604-7C07-EEA2-05EA-84F60EE32B5E}"/>
                </a:ext>
              </a:extLst>
            </p:cNvPr>
            <p:cNvSpPr/>
            <p:nvPr/>
          </p:nvSpPr>
          <p:spPr>
            <a:xfrm>
              <a:off x="4754532" y="3860989"/>
              <a:ext cx="2810655" cy="2077059"/>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4CA01BC9-2069-0A7B-F290-EC9FA6277F50}"/>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Vienlīdzība</a:t>
              </a:r>
            </a:p>
          </p:txBody>
        </p:sp>
      </p:grpSp>
      <p:sp>
        <p:nvSpPr>
          <p:cNvPr id="12" name="Larme 13">
            <a:extLst>
              <a:ext uri="{FF2B5EF4-FFF2-40B4-BE49-F238E27FC236}">
                <a16:creationId xmlns:a16="http://schemas.microsoft.com/office/drawing/2014/main" id="{D5B76F6E-9C03-5B50-5981-F681304FEE49}"/>
              </a:ext>
            </a:extLst>
          </p:cNvPr>
          <p:cNvSpPr/>
          <p:nvPr/>
        </p:nvSpPr>
        <p:spPr>
          <a:xfrm rot="5400013">
            <a:off x="386375"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4">
            <a:extLst>
              <a:ext uri="{FF2B5EF4-FFF2-40B4-BE49-F238E27FC236}">
                <a16:creationId xmlns:a16="http://schemas.microsoft.com/office/drawing/2014/main" id="{005D9424-AFBF-0F38-BDD4-3C1271A09582}"/>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Rectangle 6">
            <a:extLst>
              <a:ext uri="{FF2B5EF4-FFF2-40B4-BE49-F238E27FC236}">
                <a16:creationId xmlns:a16="http://schemas.microsoft.com/office/drawing/2014/main" id="{5E232645-A16D-9BF9-33C2-ACB3F6E1753F}"/>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7">
            <a:extLst>
              <a:ext uri="{FF2B5EF4-FFF2-40B4-BE49-F238E27FC236}">
                <a16:creationId xmlns:a16="http://schemas.microsoft.com/office/drawing/2014/main" id="{522C17C0-1195-A73D-779A-0DBE33F70C62}"/>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6" name="TextBox 2">
            <a:extLst>
              <a:ext uri="{FF2B5EF4-FFF2-40B4-BE49-F238E27FC236}">
                <a16:creationId xmlns:a16="http://schemas.microsoft.com/office/drawing/2014/main" id="{8C36E533-9416-4884-7F91-830E36F05341}"/>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0">
            <a:extLst>
              <a:ext uri="{FF2B5EF4-FFF2-40B4-BE49-F238E27FC236}">
                <a16:creationId xmlns:a16="http://schemas.microsoft.com/office/drawing/2014/main" id="{53A3DB63-9067-5235-4915-9A93586CB7D1}"/>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AR KO NODARBOJAS ES?</a:t>
            </a:r>
          </a:p>
        </p:txBody>
      </p:sp>
      <p:cxnSp>
        <p:nvCxnSpPr>
          <p:cNvPr id="18" name="Connecteur droit 10">
            <a:extLst>
              <a:ext uri="{FF2B5EF4-FFF2-40B4-BE49-F238E27FC236}">
                <a16:creationId xmlns:a16="http://schemas.microsoft.com/office/drawing/2014/main" id="{3578E8A2-5FCE-4FCE-4EE8-A334D3B1105A}"/>
              </a:ext>
            </a:extLst>
          </p:cNvPr>
          <p:cNvCxnSpPr/>
          <p:nvPr/>
        </p:nvCxnSpPr>
        <p:spPr>
          <a:xfrm>
            <a:off x="8897779" y="5012896"/>
            <a:ext cx="246221" cy="0"/>
          </a:xfrm>
          <a:prstGeom prst="straightConnector1">
            <a:avLst/>
          </a:prstGeom>
          <a:noFill/>
          <a:ln w="12701" cap="flat">
            <a:solidFill>
              <a:srgbClr val="C00000"/>
            </a:solidFill>
            <a:prstDash val="solid"/>
            <a:miter/>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76">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9F4A9-F383-EDBC-8E1E-010876D054DD}"/>
              </a:ext>
            </a:extLst>
          </p:cNvPr>
          <p:cNvSpPr txBox="1">
            <a:spLocks noGrp="1"/>
          </p:cNvSpPr>
          <p:nvPr>
            <p:ph type="title"/>
          </p:nvPr>
        </p:nvSpPr>
        <p:spPr>
          <a:xfrm>
            <a:off x="967736" y="148580"/>
            <a:ext cx="8176263" cy="1460497"/>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en-US" sz="2600" b="1">
                <a:solidFill>
                  <a:srgbClr val="C00000"/>
                </a:solidFill>
                <a:latin typeface="Calibri"/>
              </a:rPr>
              <a:t>2022: ES SOLIDARITĀTE AR UKRAINU</a:t>
            </a:r>
            <a:br>
              <a:rPr lang="fr-FR" sz="2600" b="1">
                <a:solidFill>
                  <a:srgbClr val="C00000"/>
                </a:solidFill>
                <a:latin typeface="TrebuchetMS-Bold"/>
              </a:rPr>
            </a:br>
            <a:br>
              <a:rPr lang="fr-FR" sz="2600" b="1">
                <a:solidFill>
                  <a:srgbClr val="C00000"/>
                </a:solidFill>
                <a:latin typeface="TrebuchetMS-Bold"/>
              </a:rPr>
            </a:br>
            <a:endParaRPr lang="en-IE" sz="2400"/>
          </a:p>
        </p:txBody>
      </p:sp>
      <p:sp>
        <p:nvSpPr>
          <p:cNvPr id="3" name="Larme 13">
            <a:extLst>
              <a:ext uri="{FF2B5EF4-FFF2-40B4-BE49-F238E27FC236}">
                <a16:creationId xmlns:a16="http://schemas.microsoft.com/office/drawing/2014/main" id="{71B06B13-241C-51CB-5E1E-6985CEFFC8DF}"/>
              </a:ext>
            </a:extLst>
          </p:cNvPr>
          <p:cNvSpPr/>
          <p:nvPr/>
        </p:nvSpPr>
        <p:spPr>
          <a:xfrm rot="5400013">
            <a:off x="386375"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11">
            <a:extLst>
              <a:ext uri="{FF2B5EF4-FFF2-40B4-BE49-F238E27FC236}">
                <a16:creationId xmlns:a16="http://schemas.microsoft.com/office/drawing/2014/main" id="{6E9F88FC-64DE-2B5E-1CC3-BF72C855A5C7}"/>
              </a:ext>
            </a:extLst>
          </p:cNvPr>
          <p:cNvPicPr>
            <a:picLocks noChangeAspect="1"/>
          </p:cNvPicPr>
          <p:nvPr/>
        </p:nvPicPr>
        <p:blipFill>
          <a:blip r:embed="rId3"/>
          <a:stretch>
            <a:fillRect/>
          </a:stretch>
        </p:blipFill>
        <p:spPr>
          <a:xfrm>
            <a:off x="773719" y="1203423"/>
            <a:ext cx="6530013" cy="4353339"/>
          </a:xfrm>
          <a:prstGeom prst="rect">
            <a:avLst/>
          </a:prstGeom>
          <a:noFill/>
          <a:ln cap="flat">
            <a:noFill/>
          </a:ln>
        </p:spPr>
      </p:pic>
      <p:sp>
        <p:nvSpPr>
          <p:cNvPr id="5" name="Rectangle 12">
            <a:extLst>
              <a:ext uri="{FF2B5EF4-FFF2-40B4-BE49-F238E27FC236}">
                <a16:creationId xmlns:a16="http://schemas.microsoft.com/office/drawing/2014/main" id="{C1166DBA-FEEC-4088-7714-65C39EFC4CDD}"/>
              </a:ext>
            </a:extLst>
          </p:cNvPr>
          <p:cNvSpPr/>
          <p:nvPr/>
        </p:nvSpPr>
        <p:spPr>
          <a:xfrm>
            <a:off x="4675281" y="5753240"/>
            <a:ext cx="2769589"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hlinkClick r:id="rId4"/>
              </a:rPr>
              <a:t>#StandWithUkraine</a:t>
            </a:r>
            <a:endParaRPr lang="fr-BE" sz="2400" b="0" i="0" u="none" strike="noStrike" kern="1200" cap="none" spc="0" baseline="0">
              <a:solidFill>
                <a:srgbClr val="000000"/>
              </a:solidFill>
              <a:uFillTx/>
              <a:latin typeface="Calibri"/>
            </a:endParaRPr>
          </a:p>
        </p:txBody>
      </p:sp>
      <p:sp>
        <p:nvSpPr>
          <p:cNvPr id="6" name="TextBox 7">
            <a:extLst>
              <a:ext uri="{FF2B5EF4-FFF2-40B4-BE49-F238E27FC236}">
                <a16:creationId xmlns:a16="http://schemas.microsoft.com/office/drawing/2014/main" id="{7B79165B-AB2E-B0AA-5D20-70865721A4E4}"/>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AR KO NODARBOJAS ES?</a:t>
            </a:r>
          </a:p>
        </p:txBody>
      </p:sp>
      <p:cxnSp>
        <p:nvCxnSpPr>
          <p:cNvPr id="7" name="Connecteur droit 10">
            <a:extLst>
              <a:ext uri="{FF2B5EF4-FFF2-40B4-BE49-F238E27FC236}">
                <a16:creationId xmlns:a16="http://schemas.microsoft.com/office/drawing/2014/main" id="{55C7EAD2-20A5-EC4E-C5F0-2C001328B4C5}"/>
              </a:ext>
            </a:extLst>
          </p:cNvPr>
          <p:cNvCxnSpPr/>
          <p:nvPr/>
        </p:nvCxnSpPr>
        <p:spPr>
          <a:xfrm>
            <a:off x="8897779" y="5012896"/>
            <a:ext cx="246221" cy="0"/>
          </a:xfrm>
          <a:prstGeom prst="straightConnector1">
            <a:avLst/>
          </a:prstGeom>
          <a:noFill/>
          <a:ln w="12701" cap="flat">
            <a:solidFill>
              <a:srgbClr val="C00000"/>
            </a:solidFill>
            <a:prstDash val="solid"/>
            <a:miter/>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D8CA7A94-B80F-3B6C-552B-2BC608E3897E}"/>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Larme 13">
            <a:extLst>
              <a:ext uri="{FF2B5EF4-FFF2-40B4-BE49-F238E27FC236}">
                <a16:creationId xmlns:a16="http://schemas.microsoft.com/office/drawing/2014/main" id="{66FC2CBE-E91B-25E7-02F2-91040F2353C5}"/>
              </a:ext>
            </a:extLst>
          </p:cNvPr>
          <p:cNvSpPr/>
          <p:nvPr/>
        </p:nvSpPr>
        <p:spPr>
          <a:xfrm rot="10799991">
            <a:off x="5441429" y="1516550"/>
            <a:ext cx="3507693" cy="361008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1">
            <a:extLst>
              <a:ext uri="{FF2B5EF4-FFF2-40B4-BE49-F238E27FC236}">
                <a16:creationId xmlns:a16="http://schemas.microsoft.com/office/drawing/2014/main" id="{18A90AC4-9FF4-CA2E-03DB-A78286BDAB6B}"/>
              </a:ext>
            </a:extLst>
          </p:cNvPr>
          <p:cNvSpPr txBox="1"/>
          <p:nvPr/>
        </p:nvSpPr>
        <p:spPr>
          <a:xfrm>
            <a:off x="5606469" y="1767324"/>
            <a:ext cx="3177622" cy="310853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800" b="1" i="0" u="none" strike="noStrike" kern="1200" cap="none" spc="0" baseline="0">
                <a:solidFill>
                  <a:srgbClr val="FFFFFF"/>
                </a:solidFill>
                <a:uFillTx/>
                <a:latin typeface="Calibri"/>
              </a:rPr>
              <a:t>Par kādiem jautājumiem, tavuprāt, Eiropas Savienības iestādēm būtu jādomā pirmām kārtām?</a:t>
            </a:r>
            <a:endParaRPr lang="en-IE" sz="2800" b="0" i="0" u="none" strike="noStrike" kern="1200" cap="none" spc="0" baseline="0">
              <a:solidFill>
                <a:srgbClr val="FFFFFF"/>
              </a:solidFill>
              <a:uFillTx/>
              <a:latin typeface="Calibri"/>
            </a:endParaRPr>
          </a:p>
        </p:txBody>
      </p:sp>
      <p:sp>
        <p:nvSpPr>
          <p:cNvPr id="5" name="TextBox 4">
            <a:extLst>
              <a:ext uri="{FF2B5EF4-FFF2-40B4-BE49-F238E27FC236}">
                <a16:creationId xmlns:a16="http://schemas.microsoft.com/office/drawing/2014/main" id="{0B0E517F-FAA7-C8B7-7C01-5D7B04F6E03B}"/>
              </a:ext>
            </a:extLst>
          </p:cNvPr>
          <p:cNvSpPr txBox="1"/>
          <p:nvPr/>
        </p:nvSpPr>
        <p:spPr>
          <a:xfrm>
            <a:off x="8331372" y="665631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053E52-AF2C-0FF8-28C9-38785B603EBA}"/>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71F3A1B7-0402-0683-ED74-7F08F8E3A8E0}"/>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D9CE8D3D-C963-18D2-B7D1-9AEB8390D82A}"/>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3EE68879-3DD3-18AA-1B01-A86AD2D215D7}"/>
              </a:ext>
            </a:extLst>
          </p:cNvPr>
          <p:cNvSpPr/>
          <p:nvPr/>
        </p:nvSpPr>
        <p:spPr>
          <a:xfrm rot="5400013">
            <a:off x="678960" y="2713976"/>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95687644-5A4C-6025-CCE9-72062B47A6C1}"/>
              </a:ext>
            </a:extLst>
          </p:cNvPr>
          <p:cNvSpPr txBox="1"/>
          <p:nvPr/>
        </p:nvSpPr>
        <p:spPr>
          <a:xfrm>
            <a:off x="355601" y="2792760"/>
            <a:ext cx="7429500"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KĀ DARBOJAS ES?</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D08F4F87-9E56-04F1-D8A1-409B8CF8A48A}"/>
              </a:ext>
            </a:extLst>
          </p:cNvPr>
          <p:cNvPicPr>
            <a:picLocks noChangeAspect="1"/>
          </p:cNvPicPr>
          <p:nvPr/>
        </p:nvPicPr>
        <p:blipFill>
          <a:blip r:embed="rId3"/>
          <a:stretch>
            <a:fillRect/>
          </a:stretch>
        </p:blipFill>
        <p:spPr>
          <a:xfrm>
            <a:off x="5626102" y="4143731"/>
            <a:ext cx="2158998" cy="588818"/>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129">
    <p:bg>
      <p:bgPr>
        <a:solidFill>
          <a:srgbClr val="FFFAEB"/>
        </a:solidFill>
        <a:effectLst/>
      </p:bgPr>
    </p:bg>
    <p:spTree>
      <p:nvGrpSpPr>
        <p:cNvPr id="1" name=""/>
        <p:cNvGrpSpPr/>
        <p:nvPr/>
      </p:nvGrpSpPr>
      <p:grpSpPr>
        <a:xfrm>
          <a:off x="0" y="0"/>
          <a:ext cx="0" cy="0"/>
          <a:chOff x="0" y="0"/>
          <a:chExt cx="0" cy="0"/>
        </a:xfrm>
      </p:grpSpPr>
      <p:pic>
        <p:nvPicPr>
          <p:cNvPr id="2" name="Content Placeholder 9">
            <a:extLst>
              <a:ext uri="{FF2B5EF4-FFF2-40B4-BE49-F238E27FC236}">
                <a16:creationId xmlns:a16="http://schemas.microsoft.com/office/drawing/2014/main" id="{8E1D14F1-989F-8FC6-D0F7-A736AA53248A}"/>
              </a:ext>
            </a:extLst>
          </p:cNvPr>
          <p:cNvPicPr>
            <a:picLocks noChangeAspect="1"/>
          </p:cNvPicPr>
          <p:nvPr/>
        </p:nvPicPr>
        <p:blipFill>
          <a:blip r:embed="rId3"/>
          <a:srcRect/>
          <a:stretch>
            <a:fillRect/>
          </a:stretch>
        </p:blipFill>
        <p:spPr>
          <a:xfrm>
            <a:off x="4947388" y="1030364"/>
            <a:ext cx="3845673" cy="2584688"/>
          </a:xfrm>
          <a:prstGeom prst="rect">
            <a:avLst/>
          </a:prstGeom>
          <a:noFill/>
          <a:ln cap="flat">
            <a:noFill/>
          </a:ln>
        </p:spPr>
      </p:pic>
      <p:sp>
        <p:nvSpPr>
          <p:cNvPr id="3" name="Rectangle 4">
            <a:extLst>
              <a:ext uri="{FF2B5EF4-FFF2-40B4-BE49-F238E27FC236}">
                <a16:creationId xmlns:a16="http://schemas.microsoft.com/office/drawing/2014/main" id="{D87A52CC-1DFA-A157-C5E3-AD739C9B1667}"/>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sp>
        <p:nvSpPr>
          <p:cNvPr id="4" name="Larme 2">
            <a:extLst>
              <a:ext uri="{FF2B5EF4-FFF2-40B4-BE49-F238E27FC236}">
                <a16:creationId xmlns:a16="http://schemas.microsoft.com/office/drawing/2014/main" id="{719ABCD1-9C97-9DA7-A0D9-BB0D3AD55BEE}"/>
              </a:ext>
            </a:extLst>
          </p:cNvPr>
          <p:cNvSpPr/>
          <p:nvPr/>
        </p:nvSpPr>
        <p:spPr>
          <a:xfrm rot="5400013">
            <a:off x="34011" y="9232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5" name="ZoneTexte 1">
            <a:extLst>
              <a:ext uri="{FF2B5EF4-FFF2-40B4-BE49-F238E27FC236}">
                <a16:creationId xmlns:a16="http://schemas.microsoft.com/office/drawing/2014/main" id="{BC52C906-3D4E-32EA-3428-B859CECD2E33}"/>
              </a:ext>
            </a:extLst>
          </p:cNvPr>
          <p:cNvSpPr txBox="1"/>
          <p:nvPr/>
        </p:nvSpPr>
        <p:spPr>
          <a:xfrm>
            <a:off x="615382" y="157715"/>
            <a:ext cx="527040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EIROPAS PARLAMENTS</a:t>
            </a:r>
          </a:p>
        </p:txBody>
      </p:sp>
      <p:pic>
        <p:nvPicPr>
          <p:cNvPr id="6" name="Image 12">
            <a:extLst>
              <a:ext uri="{FF2B5EF4-FFF2-40B4-BE49-F238E27FC236}">
                <a16:creationId xmlns:a16="http://schemas.microsoft.com/office/drawing/2014/main" id="{C7FA406F-EA18-EA66-210D-A8AA9B1FAE32}"/>
              </a:ext>
            </a:extLst>
          </p:cNvPr>
          <p:cNvPicPr>
            <a:picLocks noChangeAspect="1"/>
          </p:cNvPicPr>
          <p:nvPr/>
        </p:nvPicPr>
        <p:blipFill>
          <a:blip r:embed="rId4"/>
          <a:stretch>
            <a:fillRect/>
          </a:stretch>
        </p:blipFill>
        <p:spPr>
          <a:xfrm>
            <a:off x="4803489" y="186455"/>
            <a:ext cx="966712" cy="527297"/>
          </a:xfrm>
          <a:prstGeom prst="rect">
            <a:avLst/>
          </a:prstGeom>
          <a:noFill/>
          <a:ln cap="flat">
            <a:noFill/>
          </a:ln>
        </p:spPr>
      </p:pic>
      <p:grpSp>
        <p:nvGrpSpPr>
          <p:cNvPr id="7" name="Diagram 3">
            <a:extLst>
              <a:ext uri="{FF2B5EF4-FFF2-40B4-BE49-F238E27FC236}">
                <a16:creationId xmlns:a16="http://schemas.microsoft.com/office/drawing/2014/main" id="{F2EAD96F-AB89-4402-2DCD-A854EC00AC94}"/>
              </a:ext>
            </a:extLst>
          </p:cNvPr>
          <p:cNvGrpSpPr/>
          <p:nvPr/>
        </p:nvGrpSpPr>
        <p:grpSpPr>
          <a:xfrm>
            <a:off x="173699" y="981361"/>
            <a:ext cx="4691420" cy="5636160"/>
            <a:chOff x="173699" y="981361"/>
            <a:chExt cx="4691420" cy="5636160"/>
          </a:xfrm>
        </p:grpSpPr>
        <p:sp>
          <p:nvSpPr>
            <p:cNvPr id="8" name="Freeform: Shape 7">
              <a:extLst>
                <a:ext uri="{FF2B5EF4-FFF2-40B4-BE49-F238E27FC236}">
                  <a16:creationId xmlns:a16="http://schemas.microsoft.com/office/drawing/2014/main" id="{22A9D3EA-0428-12F0-F884-D4AA4E0D96C0}"/>
                </a:ext>
              </a:extLst>
            </p:cNvPr>
            <p:cNvSpPr/>
            <p:nvPr/>
          </p:nvSpPr>
          <p:spPr>
            <a:xfrm>
              <a:off x="173699" y="981361"/>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ir Eiropas pilsoņu rupors</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91F9F1AF-018A-3687-4FE1-10E2F5AEEA87}"/>
                </a:ext>
              </a:extLst>
            </p:cNvPr>
            <p:cNvSpPr/>
            <p:nvPr/>
          </p:nvSpPr>
          <p:spPr>
            <a:xfrm>
              <a:off x="173699" y="1802163"/>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pulcē deputātus no visām ES valstīm, kurus pilsoņi tiešās vēlēšanās ievēlē reizi piecos gados</a:t>
              </a: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417AE220-048B-BA39-E081-A7683C9BF117}"/>
                </a:ext>
              </a:extLst>
            </p:cNvPr>
            <p:cNvSpPr/>
            <p:nvPr/>
          </p:nvSpPr>
          <p:spPr>
            <a:xfrm>
              <a:off x="173699" y="2622965"/>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apspriež Eiropas Komisijas ierosinātos jaunos likumus</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E815C312-4278-B27A-B8F8-77B74E21305D}"/>
                </a:ext>
              </a:extLst>
            </p:cNvPr>
            <p:cNvSpPr/>
            <p:nvPr/>
          </p:nvSpPr>
          <p:spPr>
            <a:xfrm>
              <a:off x="173699" y="3443767"/>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kopā ar Padomi šos likumus groza (ja tas nepieciešams) un pieņem​</a:t>
              </a: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951C0BFD-757C-2D7F-C154-C51D0C28AA63}"/>
                </a:ext>
              </a:extLst>
            </p:cNvPr>
            <p:cNvSpPr/>
            <p:nvPr/>
          </p:nvSpPr>
          <p:spPr>
            <a:xfrm>
              <a:off x="173699" y="4264569"/>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ievēlē Eiropas Komisijas priekšsēdētāju</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2B87B0AD-7221-13C3-B4CE-A186E5F984F1}"/>
                </a:ext>
              </a:extLst>
            </p:cNvPr>
            <p:cNvSpPr/>
            <p:nvPr/>
          </p:nvSpPr>
          <p:spPr>
            <a:xfrm>
              <a:off x="173699" y="5085362"/>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apstiprina ES budžetu</a:t>
              </a: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B9EDF00F-A2BF-356A-8A9D-D91B8C44FBFB}"/>
                </a:ext>
              </a:extLst>
            </p:cNvPr>
            <p:cNvSpPr/>
            <p:nvPr/>
          </p:nvSpPr>
          <p:spPr>
            <a:xfrm>
              <a:off x="173699" y="5906164"/>
              <a:ext cx="4691420" cy="711357"/>
            </a:xfrm>
            <a:custGeom>
              <a:avLst/>
              <a:gdLst>
                <a:gd name="f0" fmla="val 10800000"/>
                <a:gd name="f1" fmla="val 5400000"/>
                <a:gd name="f2" fmla="val 180"/>
                <a:gd name="f3" fmla="val w"/>
                <a:gd name="f4" fmla="val h"/>
                <a:gd name="f5" fmla="val 0"/>
                <a:gd name="f6" fmla="val 4691424"/>
                <a:gd name="f7" fmla="val 711360"/>
                <a:gd name="f8" fmla="val 118562"/>
                <a:gd name="f9" fmla="val 53082"/>
                <a:gd name="f10" fmla="val 4572862"/>
                <a:gd name="f11" fmla="val 4638342"/>
                <a:gd name="f12" fmla="val 592798"/>
                <a:gd name="f13" fmla="val 658278"/>
                <a:gd name="f14" fmla="+- 0 0 -90"/>
                <a:gd name="f15" fmla="*/ f3 1 4691424"/>
                <a:gd name="f16" fmla="*/ f4 1 711360"/>
                <a:gd name="f17" fmla="+- f7 0 f5"/>
                <a:gd name="f18" fmla="+- f6 0 f5"/>
                <a:gd name="f19" fmla="*/ f14 f0 1"/>
                <a:gd name="f20" fmla="*/ f18 1 4691424"/>
                <a:gd name="f21" fmla="*/ f17 1 711360"/>
                <a:gd name="f22" fmla="*/ 0 f18 1"/>
                <a:gd name="f23" fmla="*/ 118562 f17 1"/>
                <a:gd name="f24" fmla="*/ 118562 f18 1"/>
                <a:gd name="f25" fmla="*/ 0 f17 1"/>
                <a:gd name="f26" fmla="*/ 4572862 f18 1"/>
                <a:gd name="f27" fmla="*/ 4691424 f18 1"/>
                <a:gd name="f28" fmla="*/ 592798 f17 1"/>
                <a:gd name="f29" fmla="*/ 711360 f17 1"/>
                <a:gd name="f30" fmla="*/ f19 1 f2"/>
                <a:gd name="f31" fmla="*/ f22 1 4691424"/>
                <a:gd name="f32" fmla="*/ f23 1 711360"/>
                <a:gd name="f33" fmla="*/ f24 1 4691424"/>
                <a:gd name="f34" fmla="*/ f25 1 711360"/>
                <a:gd name="f35" fmla="*/ f26 1 4691424"/>
                <a:gd name="f36" fmla="*/ f27 1 4691424"/>
                <a:gd name="f37" fmla="*/ f28 1 711360"/>
                <a:gd name="f38" fmla="*/ f29 1 71136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1136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308" tIns="103308" rIns="103308" bIns="10330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gadā tiekas 6 sesijās Briselē (Beļģijā) un 12 sesijās Strasbūrā (Francijā)</a:t>
              </a:r>
              <a:endParaRPr lang="en-IE" sz="1900" b="0" i="0" u="none" strike="noStrike" kern="1200" cap="none" spc="0" baseline="0">
                <a:solidFill>
                  <a:srgbClr val="000000"/>
                </a:solidFill>
                <a:uFillTx/>
                <a:latin typeface="Calibri"/>
              </a:endParaRPr>
            </a:p>
          </p:txBody>
        </p:sp>
      </p:grpSp>
      <p:pic>
        <p:nvPicPr>
          <p:cNvPr id="15" name="Picture 6">
            <a:extLst>
              <a:ext uri="{FF2B5EF4-FFF2-40B4-BE49-F238E27FC236}">
                <a16:creationId xmlns:a16="http://schemas.microsoft.com/office/drawing/2014/main" id="{A70DF01E-B6D3-BBC9-273E-42D08090F323}"/>
              </a:ext>
            </a:extLst>
          </p:cNvPr>
          <p:cNvPicPr>
            <a:picLocks noChangeAspect="1"/>
          </p:cNvPicPr>
          <p:nvPr/>
        </p:nvPicPr>
        <p:blipFill>
          <a:blip r:embed="rId5"/>
          <a:stretch>
            <a:fillRect/>
          </a:stretch>
        </p:blipFill>
        <p:spPr>
          <a:xfrm>
            <a:off x="4969837" y="4085146"/>
            <a:ext cx="3832350" cy="2538932"/>
          </a:xfrm>
          <a:prstGeom prst="rect">
            <a:avLst/>
          </a:prstGeom>
          <a:noFill/>
          <a:ln cap="flat">
            <a:noFill/>
          </a:ln>
        </p:spPr>
      </p:pic>
      <p:sp>
        <p:nvSpPr>
          <p:cNvPr id="16" name="Rectangle 13">
            <a:extLst>
              <a:ext uri="{FF2B5EF4-FFF2-40B4-BE49-F238E27FC236}">
                <a16:creationId xmlns:a16="http://schemas.microsoft.com/office/drawing/2014/main" id="{9CEB647E-6F78-87C0-DF21-437711641AC3}"/>
              </a:ext>
            </a:extLst>
          </p:cNvPr>
          <p:cNvSpPr/>
          <p:nvPr/>
        </p:nvSpPr>
        <p:spPr>
          <a:xfrm>
            <a:off x="6602662" y="6439415"/>
            <a:ext cx="457200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FFFFFF"/>
                </a:solidFill>
                <a:uFillTx/>
                <a:latin typeface="Arial" pitchFamily="34"/>
                <a:hlinkClick r:id="rId6" tooltip="w:en:Creative Commons"/>
              </a:rPr>
              <a:t>© Creative Commons</a:t>
            </a:r>
            <a:r>
              <a:rPr lang="en-US" sz="600" b="0" i="0" u="none" strike="noStrike" kern="1200" cap="none" spc="0" baseline="0">
                <a:solidFill>
                  <a:srgbClr val="FFFFFF"/>
                </a:solidFill>
                <a:uFillTx/>
                <a:latin typeface="Arial" pitchFamily="34"/>
              </a:rPr>
              <a:t> </a:t>
            </a:r>
            <a:r>
              <a:rPr lang="en-US" sz="600" b="0" i="0" u="none" strike="noStrike" kern="1200" cap="none" spc="0" baseline="0">
                <a:solidFill>
                  <a:srgbClr val="FFFFFF"/>
                </a:solidFill>
                <a:uFillTx/>
                <a:latin typeface="Arial" pitchFamily="34"/>
                <a:hlinkClick r:id="rId7"/>
              </a:rPr>
              <a:t>Attribution-Share Alike 4.0 International</a:t>
            </a:r>
            <a:endParaRPr lang="fr-BE" sz="600" b="0" i="0" u="none" strike="noStrike" kern="1200" cap="none" spc="0" baseline="0">
              <a:solidFill>
                <a:srgbClr val="FFFFFF"/>
              </a:solidFill>
              <a:uFillTx/>
              <a:latin typeface="Calibri"/>
            </a:endParaRPr>
          </a:p>
        </p:txBody>
      </p:sp>
      <p:sp>
        <p:nvSpPr>
          <p:cNvPr id="17" name="TextBox 14">
            <a:extLst>
              <a:ext uri="{FF2B5EF4-FFF2-40B4-BE49-F238E27FC236}">
                <a16:creationId xmlns:a16="http://schemas.microsoft.com/office/drawing/2014/main" id="{F267DB76-DB79-540C-C43E-974466ACE4EB}"/>
              </a:ext>
            </a:extLst>
          </p:cNvPr>
          <p:cNvSpPr txBox="1"/>
          <p:nvPr/>
        </p:nvSpPr>
        <p:spPr>
          <a:xfrm>
            <a:off x="7980444" y="3439908"/>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8" name="Connecteur droit 7">
            <a:extLst>
              <a:ext uri="{FF2B5EF4-FFF2-40B4-BE49-F238E27FC236}">
                <a16:creationId xmlns:a16="http://schemas.microsoft.com/office/drawing/2014/main" id="{CB421ED1-1CE1-8FE3-8807-387DB84DC0AA}"/>
              </a:ext>
            </a:extLst>
          </p:cNvPr>
          <p:cNvCxnSpPr/>
          <p:nvPr/>
        </p:nvCxnSpPr>
        <p:spPr>
          <a:xfrm>
            <a:off x="8897779" y="5354607"/>
            <a:ext cx="246221" cy="0"/>
          </a:xfrm>
          <a:prstGeom prst="straightConnector1">
            <a:avLst/>
          </a:prstGeom>
          <a:noFill/>
          <a:ln w="12701" cap="flat">
            <a:solidFill>
              <a:srgbClr val="FFA00E"/>
            </a:solidFill>
            <a:prstDash val="solid"/>
            <a:miter/>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05F2BAA-03DD-0858-1E90-6B2C797B5DFC}"/>
              </a:ext>
            </a:extLst>
          </p:cNvPr>
          <p:cNvSpPr/>
          <p:nvPr/>
        </p:nvSpPr>
        <p:spPr>
          <a:xfrm>
            <a:off x="0" y="0"/>
            <a:ext cx="9144000" cy="6858000"/>
          </a:xfrm>
          <a:prstGeom prst="rect">
            <a:avLst/>
          </a:pr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2">
            <a:extLst>
              <a:ext uri="{FF2B5EF4-FFF2-40B4-BE49-F238E27FC236}">
                <a16:creationId xmlns:a16="http://schemas.microsoft.com/office/drawing/2014/main" id="{1F43C4D8-C8D8-EFE8-4C61-549932650339}"/>
              </a:ext>
            </a:extLst>
          </p:cNvPr>
          <p:cNvSpPr txBox="1"/>
          <p:nvPr/>
        </p:nvSpPr>
        <p:spPr>
          <a:xfrm>
            <a:off x="2223025" y="2405100"/>
            <a:ext cx="6282101"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ea typeface="Calibri"/>
                <a:cs typeface="Calibri"/>
              </a:rPr>
              <a:t>KAS IR EIROPA?</a:t>
            </a:r>
          </a:p>
        </p:txBody>
      </p:sp>
      <p:sp>
        <p:nvSpPr>
          <p:cNvPr id="4" name="Larme 8">
            <a:extLst>
              <a:ext uri="{FF2B5EF4-FFF2-40B4-BE49-F238E27FC236}">
                <a16:creationId xmlns:a16="http://schemas.microsoft.com/office/drawing/2014/main" id="{1C0FFF52-4F1A-6D66-B129-91FCCCD6743E}"/>
              </a:ext>
            </a:extLst>
          </p:cNvPr>
          <p:cNvSpPr/>
          <p:nvPr/>
        </p:nvSpPr>
        <p:spPr>
          <a:xfrm rot="5400013">
            <a:off x="1273832" y="2228201"/>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5" name="Image 7">
            <a:extLst>
              <a:ext uri="{FF2B5EF4-FFF2-40B4-BE49-F238E27FC236}">
                <a16:creationId xmlns:a16="http://schemas.microsoft.com/office/drawing/2014/main" id="{A89385FF-4984-3C5D-EC99-0F407526A080}"/>
              </a:ext>
            </a:extLst>
          </p:cNvPr>
          <p:cNvPicPr>
            <a:picLocks noChangeAspect="1"/>
          </p:cNvPicPr>
          <p:nvPr/>
        </p:nvPicPr>
        <p:blipFill>
          <a:blip r:embed="rId3"/>
          <a:stretch>
            <a:fillRect/>
          </a:stretch>
        </p:blipFill>
        <p:spPr>
          <a:xfrm>
            <a:off x="5539471" y="3631128"/>
            <a:ext cx="2158998" cy="596563"/>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135">
    <p:bg>
      <p:bgPr>
        <a:solidFill>
          <a:srgbClr val="FFFAEB"/>
        </a:solidFill>
        <a:effectLst/>
      </p:bgPr>
    </p:bg>
    <p:spTree>
      <p:nvGrpSpPr>
        <p:cNvPr id="1" name=""/>
        <p:cNvGrpSpPr/>
        <p:nvPr/>
      </p:nvGrpSpPr>
      <p:grpSpPr>
        <a:xfrm>
          <a:off x="0" y="0"/>
          <a:ext cx="0" cy="0"/>
          <a:chOff x="0" y="0"/>
          <a:chExt cx="0" cy="0"/>
        </a:xfrm>
      </p:grpSpPr>
      <p:pic>
        <p:nvPicPr>
          <p:cNvPr id="2" name="Image 17" descr="Une image contenant très coloré, bâtiment, plancher, cerf-volant&#10;&#10;&#10;&#10;Description générée automatiquement">
            <a:extLst>
              <a:ext uri="{FF2B5EF4-FFF2-40B4-BE49-F238E27FC236}">
                <a16:creationId xmlns:a16="http://schemas.microsoft.com/office/drawing/2014/main" id="{AD06261A-9C95-115B-A386-7401AF3B36BC}"/>
              </a:ext>
            </a:extLst>
          </p:cNvPr>
          <p:cNvPicPr>
            <a:picLocks noChangeAspect="1"/>
          </p:cNvPicPr>
          <p:nvPr/>
        </p:nvPicPr>
        <p:blipFill>
          <a:blip r:embed="rId3"/>
          <a:srcRect/>
          <a:stretch>
            <a:fillRect/>
          </a:stretch>
        </p:blipFill>
        <p:spPr>
          <a:xfrm>
            <a:off x="0" y="4150123"/>
            <a:ext cx="9144000" cy="2707876"/>
          </a:xfrm>
          <a:prstGeom prst="rect">
            <a:avLst/>
          </a:prstGeom>
          <a:noFill/>
          <a:ln cap="flat">
            <a:noFill/>
          </a:ln>
        </p:spPr>
      </p:pic>
      <p:sp>
        <p:nvSpPr>
          <p:cNvPr id="3" name="ZoneTexte 1">
            <a:extLst>
              <a:ext uri="{FF2B5EF4-FFF2-40B4-BE49-F238E27FC236}">
                <a16:creationId xmlns:a16="http://schemas.microsoft.com/office/drawing/2014/main" id="{E77F022C-CC03-583A-35A3-4A5C9D90DA76}"/>
              </a:ext>
            </a:extLst>
          </p:cNvPr>
          <p:cNvSpPr txBox="1"/>
          <p:nvPr/>
        </p:nvSpPr>
        <p:spPr>
          <a:xfrm>
            <a:off x="20080" y="219968"/>
            <a:ext cx="4796613"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EIROPADOME</a:t>
            </a:r>
          </a:p>
        </p:txBody>
      </p:sp>
      <p:sp>
        <p:nvSpPr>
          <p:cNvPr id="4" name="Rectangle 4">
            <a:extLst>
              <a:ext uri="{FF2B5EF4-FFF2-40B4-BE49-F238E27FC236}">
                <a16:creationId xmlns:a16="http://schemas.microsoft.com/office/drawing/2014/main" id="{41F56FC2-710B-4908-9607-31D0D0D3CE58}"/>
              </a:ext>
            </a:extLst>
          </p:cNvPr>
          <p:cNvSpPr/>
          <p:nvPr/>
        </p:nvSpPr>
        <p:spPr>
          <a:xfrm rot="16200004">
            <a:off x="8316221" y="6028338"/>
            <a:ext cx="1409355"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5" name="Connecteur droit 5">
            <a:extLst>
              <a:ext uri="{FF2B5EF4-FFF2-40B4-BE49-F238E27FC236}">
                <a16:creationId xmlns:a16="http://schemas.microsoft.com/office/drawing/2014/main" id="{5220B79C-0A2D-C863-A52B-FA79166C7362}"/>
              </a:ext>
            </a:extLst>
          </p:cNvPr>
          <p:cNvCxnSpPr/>
          <p:nvPr/>
        </p:nvCxnSpPr>
        <p:spPr>
          <a:xfrm>
            <a:off x="8904125" y="5446769"/>
            <a:ext cx="246220" cy="0"/>
          </a:xfrm>
          <a:prstGeom prst="straightConnector1">
            <a:avLst/>
          </a:prstGeom>
          <a:noFill/>
          <a:ln w="12701" cap="flat">
            <a:solidFill>
              <a:srgbClr val="FFA00E"/>
            </a:solidFill>
            <a:prstDash val="solid"/>
            <a:miter/>
          </a:ln>
        </p:spPr>
      </p:cxnSp>
      <p:grpSp>
        <p:nvGrpSpPr>
          <p:cNvPr id="6" name="Diagram 7">
            <a:extLst>
              <a:ext uri="{FF2B5EF4-FFF2-40B4-BE49-F238E27FC236}">
                <a16:creationId xmlns:a16="http://schemas.microsoft.com/office/drawing/2014/main" id="{7B9C3011-43DA-133A-BE61-BE4D118A41AB}"/>
              </a:ext>
            </a:extLst>
          </p:cNvPr>
          <p:cNvGrpSpPr/>
          <p:nvPr/>
        </p:nvGrpSpPr>
        <p:grpSpPr>
          <a:xfrm>
            <a:off x="267361" y="1145788"/>
            <a:ext cx="4302059" cy="2620799"/>
            <a:chOff x="267361" y="1145788"/>
            <a:chExt cx="4302059" cy="2620799"/>
          </a:xfrm>
        </p:grpSpPr>
        <p:sp>
          <p:nvSpPr>
            <p:cNvPr id="7" name="Freeform: Shape 6">
              <a:extLst>
                <a:ext uri="{FF2B5EF4-FFF2-40B4-BE49-F238E27FC236}">
                  <a16:creationId xmlns:a16="http://schemas.microsoft.com/office/drawing/2014/main" id="{26E17753-F492-959A-93AB-D6D893C03AB2}"/>
                </a:ext>
              </a:extLst>
            </p:cNvPr>
            <p:cNvSpPr/>
            <p:nvPr/>
          </p:nvSpPr>
          <p:spPr>
            <a:xfrm>
              <a:off x="267361" y="1145788"/>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pulcē valstu un valdību vadītājus no visām ES valstīm</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D46B4F71-08AA-99B5-A6F3-C0B7618A4F1B}"/>
                </a:ext>
              </a:extLst>
            </p:cNvPr>
            <p:cNvSpPr/>
            <p:nvPr/>
          </p:nvSpPr>
          <p:spPr>
            <a:xfrm>
              <a:off x="267361" y="2549786"/>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nosprauž ES galvenās prioritātes un politikas virzienus</a:t>
              </a:r>
              <a:endParaRPr lang="en-IE" sz="1800" b="0" i="0" u="none" strike="noStrike" kern="1200" cap="none" spc="0" baseline="0">
                <a:solidFill>
                  <a:srgbClr val="000000"/>
                </a:solidFill>
                <a:uFillTx/>
                <a:latin typeface="Calibri"/>
              </a:endParaRPr>
            </a:p>
          </p:txBody>
        </p:sp>
      </p:grpSp>
      <p:sp>
        <p:nvSpPr>
          <p:cNvPr id="9" name="TextBox 21">
            <a:extLst>
              <a:ext uri="{FF2B5EF4-FFF2-40B4-BE49-F238E27FC236}">
                <a16:creationId xmlns:a16="http://schemas.microsoft.com/office/drawing/2014/main" id="{5BD10B94-7EF9-3D69-3295-251CE45DB709}"/>
              </a:ext>
            </a:extLst>
          </p:cNvPr>
          <p:cNvSpPr txBox="1"/>
          <p:nvPr/>
        </p:nvSpPr>
        <p:spPr>
          <a:xfrm>
            <a:off x="5459589" y="2097926"/>
            <a:ext cx="365760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10" name="Picture 22">
            <a:extLst>
              <a:ext uri="{FF2B5EF4-FFF2-40B4-BE49-F238E27FC236}">
                <a16:creationId xmlns:a16="http://schemas.microsoft.com/office/drawing/2014/main" id="{29AD0FD3-C2F0-F981-382E-91E7D6A3A483}"/>
              </a:ext>
            </a:extLst>
          </p:cNvPr>
          <p:cNvPicPr>
            <a:picLocks noChangeAspect="1"/>
          </p:cNvPicPr>
          <p:nvPr/>
        </p:nvPicPr>
        <p:blipFill>
          <a:blip r:embed="rId4"/>
          <a:stretch>
            <a:fillRect/>
          </a:stretch>
        </p:blipFill>
        <p:spPr>
          <a:xfrm>
            <a:off x="4062916" y="198388"/>
            <a:ext cx="737683" cy="627945"/>
          </a:xfrm>
          <a:prstGeom prst="rect">
            <a:avLst/>
          </a:prstGeom>
          <a:noFill/>
          <a:ln cap="flat">
            <a:noFill/>
          </a:ln>
        </p:spPr>
      </p:pic>
      <p:grpSp>
        <p:nvGrpSpPr>
          <p:cNvPr id="11" name="Diagram 8">
            <a:extLst>
              <a:ext uri="{FF2B5EF4-FFF2-40B4-BE49-F238E27FC236}">
                <a16:creationId xmlns:a16="http://schemas.microsoft.com/office/drawing/2014/main" id="{12D20A25-E82F-AF42-B4AE-4A1B006D1AB1}"/>
              </a:ext>
            </a:extLst>
          </p:cNvPr>
          <p:cNvGrpSpPr/>
          <p:nvPr/>
        </p:nvGrpSpPr>
        <p:grpSpPr>
          <a:xfrm>
            <a:off x="4800600" y="1125809"/>
            <a:ext cx="4085411" cy="2721354"/>
            <a:chOff x="4800600" y="1125809"/>
            <a:chExt cx="4085411" cy="2721354"/>
          </a:xfrm>
        </p:grpSpPr>
        <p:sp>
          <p:nvSpPr>
            <p:cNvPr id="12" name="Freeform: Shape 11">
              <a:extLst>
                <a:ext uri="{FF2B5EF4-FFF2-40B4-BE49-F238E27FC236}">
                  <a16:creationId xmlns:a16="http://schemas.microsoft.com/office/drawing/2014/main" id="{C7CFB4A6-061F-66FE-60AB-646DE1F6EF11}"/>
                </a:ext>
              </a:extLst>
            </p:cNvPr>
            <p:cNvSpPr/>
            <p:nvPr/>
          </p:nvSpPr>
          <p:spPr>
            <a:xfrm>
              <a:off x="4800600" y="1125809"/>
              <a:ext cx="4085411" cy="1230380"/>
            </a:xfrm>
            <a:custGeom>
              <a:avLst/>
              <a:gdLst>
                <a:gd name="f0" fmla="val 10800000"/>
                <a:gd name="f1" fmla="val 5400000"/>
                <a:gd name="f2" fmla="val 180"/>
                <a:gd name="f3" fmla="val w"/>
                <a:gd name="f4" fmla="val h"/>
                <a:gd name="f5" fmla="val 0"/>
                <a:gd name="f6" fmla="val 4085413"/>
                <a:gd name="f7" fmla="val 1230376"/>
                <a:gd name="f8" fmla="val 205067"/>
                <a:gd name="f9" fmla="val 91812"/>
                <a:gd name="f10" fmla="val 3880346"/>
                <a:gd name="f11" fmla="val 3993601"/>
                <a:gd name="f12" fmla="val 1025309"/>
                <a:gd name="f13" fmla="val 1138564"/>
                <a:gd name="f14" fmla="+- 0 0 -90"/>
                <a:gd name="f15" fmla="*/ f3 1 4085413"/>
                <a:gd name="f16" fmla="*/ f4 1 1230376"/>
                <a:gd name="f17" fmla="+- f7 0 f5"/>
                <a:gd name="f18" fmla="+- f6 0 f5"/>
                <a:gd name="f19" fmla="*/ f14 f0 1"/>
                <a:gd name="f20" fmla="*/ f18 1 4085413"/>
                <a:gd name="f21" fmla="*/ f17 1 1230376"/>
                <a:gd name="f22" fmla="*/ 0 f18 1"/>
                <a:gd name="f23" fmla="*/ 205067 f17 1"/>
                <a:gd name="f24" fmla="*/ 205067 f18 1"/>
                <a:gd name="f25" fmla="*/ 0 f17 1"/>
                <a:gd name="f26" fmla="*/ 3880346 f18 1"/>
                <a:gd name="f27" fmla="*/ 4085413 f18 1"/>
                <a:gd name="f28" fmla="*/ 1025309 f17 1"/>
                <a:gd name="f29" fmla="*/ 1230376 f17 1"/>
                <a:gd name="f30" fmla="*/ f19 1 f2"/>
                <a:gd name="f31" fmla="*/ f22 1 4085413"/>
                <a:gd name="f32" fmla="*/ f23 1 1230376"/>
                <a:gd name="f33" fmla="*/ f24 1 4085413"/>
                <a:gd name="f34" fmla="*/ f25 1 1230376"/>
                <a:gd name="f35" fmla="*/ f26 1 4085413"/>
                <a:gd name="f36" fmla="*/ f27 1 4085413"/>
                <a:gd name="f37" fmla="*/ f28 1 1230376"/>
                <a:gd name="f38" fmla="*/ f29 1 123037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3037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8637" tIns="128637" rIns="128637" bIns="12863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nepieņem ES likumus</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C956BA8F-9153-D59F-18AF-5825C724ED86}"/>
                </a:ext>
              </a:extLst>
            </p:cNvPr>
            <p:cNvSpPr/>
            <p:nvPr/>
          </p:nvSpPr>
          <p:spPr>
            <a:xfrm>
              <a:off x="4800600" y="2547536"/>
              <a:ext cx="4085411" cy="1299627"/>
            </a:xfrm>
            <a:custGeom>
              <a:avLst/>
              <a:gdLst>
                <a:gd name="f0" fmla="val 10800000"/>
                <a:gd name="f1" fmla="val 5400000"/>
                <a:gd name="f2" fmla="val 180"/>
                <a:gd name="f3" fmla="val w"/>
                <a:gd name="f4" fmla="val h"/>
                <a:gd name="f5" fmla="val 0"/>
                <a:gd name="f6" fmla="val 4085413"/>
                <a:gd name="f7" fmla="val 1299624"/>
                <a:gd name="f8" fmla="val 216608"/>
                <a:gd name="f9" fmla="val 96979"/>
                <a:gd name="f10" fmla="val 3868805"/>
                <a:gd name="f11" fmla="val 3988434"/>
                <a:gd name="f12" fmla="val 1083016"/>
                <a:gd name="f13" fmla="val 1202645"/>
                <a:gd name="f14" fmla="+- 0 0 -90"/>
                <a:gd name="f15" fmla="*/ f3 1 4085413"/>
                <a:gd name="f16" fmla="*/ f4 1 1299624"/>
                <a:gd name="f17" fmla="+- f7 0 f5"/>
                <a:gd name="f18" fmla="+- f6 0 f5"/>
                <a:gd name="f19" fmla="*/ f14 f0 1"/>
                <a:gd name="f20" fmla="*/ f18 1 4085413"/>
                <a:gd name="f21" fmla="*/ f17 1 1299624"/>
                <a:gd name="f22" fmla="*/ 0 f18 1"/>
                <a:gd name="f23" fmla="*/ 216608 f17 1"/>
                <a:gd name="f24" fmla="*/ 216608 f18 1"/>
                <a:gd name="f25" fmla="*/ 0 f17 1"/>
                <a:gd name="f26" fmla="*/ 3868805 f18 1"/>
                <a:gd name="f27" fmla="*/ 4085413 f18 1"/>
                <a:gd name="f28" fmla="*/ 1083016 f17 1"/>
                <a:gd name="f29" fmla="*/ 1299624 f17 1"/>
                <a:gd name="f30" fmla="*/ f19 1 f2"/>
                <a:gd name="f31" fmla="*/ f22 1 4085413"/>
                <a:gd name="f32" fmla="*/ f23 1 1299624"/>
                <a:gd name="f33" fmla="*/ f24 1 4085413"/>
                <a:gd name="f34" fmla="*/ f25 1 1299624"/>
                <a:gd name="f35" fmla="*/ f26 1 4085413"/>
                <a:gd name="f36" fmla="*/ f27 1 4085413"/>
                <a:gd name="f37" fmla="*/ f28 1 1299624"/>
                <a:gd name="f38" fmla="*/ f29 1 1299624"/>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99624">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32021" tIns="132021" rIns="132021" bIns="132021"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vismaz četras reizes gadā sanāk Eiropas augstākā līmeņa sanāksmēs, kas notiek Briselē (Beļģijā) vai Luksemburgā (Luksemburgā)</a:t>
              </a:r>
              <a:endParaRPr lang="en-IE" sz="1800" b="0" i="0" u="none" strike="noStrike" kern="1200" cap="none" spc="0" baseline="0">
                <a:solidFill>
                  <a:srgbClr val="000000"/>
                </a:solidFill>
                <a:uFillTx/>
                <a:latin typeface="Calibri"/>
              </a:endParaRPr>
            </a:p>
          </p:txBody>
        </p:sp>
      </p:grpSp>
      <p:sp>
        <p:nvSpPr>
          <p:cNvPr id="14" name="TextBox 13">
            <a:extLst>
              <a:ext uri="{FF2B5EF4-FFF2-40B4-BE49-F238E27FC236}">
                <a16:creationId xmlns:a16="http://schemas.microsoft.com/office/drawing/2014/main" id="{A732CB7D-B2EC-315E-3D8B-E2F408344413}"/>
              </a:ext>
            </a:extLst>
          </p:cNvPr>
          <p:cNvSpPr txBox="1"/>
          <p:nvPr/>
        </p:nvSpPr>
        <p:spPr>
          <a:xfrm>
            <a:off x="8085152" y="669220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Larme 2">
            <a:extLst>
              <a:ext uri="{FF2B5EF4-FFF2-40B4-BE49-F238E27FC236}">
                <a16:creationId xmlns:a16="http://schemas.microsoft.com/office/drawing/2014/main" id="{F246DE32-203B-BF14-7B56-86A75F439A79}"/>
              </a:ext>
            </a:extLst>
          </p:cNvPr>
          <p:cNvSpPr/>
          <p:nvPr/>
        </p:nvSpPr>
        <p:spPr>
          <a:xfrm rot="5400013">
            <a:off x="447329" y="129475"/>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30">
    <p:bg>
      <p:bgPr>
        <a:solidFill>
          <a:srgbClr val="FFFA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14C16-1232-9381-9B32-82F5713D57D9}"/>
              </a:ext>
            </a:extLst>
          </p:cNvPr>
          <p:cNvSpPr txBox="1"/>
          <p:nvPr/>
        </p:nvSpPr>
        <p:spPr>
          <a:xfrm>
            <a:off x="-776645" y="182880"/>
            <a:ext cx="5161952"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ES PADOME</a:t>
            </a:r>
            <a:endParaRPr lang="fr-BE" sz="1800" b="0" i="0" u="none" strike="noStrike" kern="1200" cap="none" spc="0" baseline="0">
              <a:solidFill>
                <a:srgbClr val="000000"/>
              </a:solidFill>
              <a:uFillTx/>
              <a:latin typeface="Calibri"/>
            </a:endParaRPr>
          </a:p>
        </p:txBody>
      </p:sp>
      <p:sp>
        <p:nvSpPr>
          <p:cNvPr id="3" name="Larme 2">
            <a:extLst>
              <a:ext uri="{FF2B5EF4-FFF2-40B4-BE49-F238E27FC236}">
                <a16:creationId xmlns:a16="http://schemas.microsoft.com/office/drawing/2014/main" id="{B6E6D6B4-8B87-3FE1-3708-4D0E7541424B}"/>
              </a:ext>
            </a:extLst>
          </p:cNvPr>
          <p:cNvSpPr/>
          <p:nvPr/>
        </p:nvSpPr>
        <p:spPr>
          <a:xfrm rot="5400013">
            <a:off x="80654" y="52902"/>
            <a:ext cx="620886" cy="627095"/>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5">
            <a:extLst>
              <a:ext uri="{FF2B5EF4-FFF2-40B4-BE49-F238E27FC236}">
                <a16:creationId xmlns:a16="http://schemas.microsoft.com/office/drawing/2014/main" id="{E2A01F5F-281F-04BE-1837-B4AC08B11A8F}"/>
              </a:ext>
            </a:extLst>
          </p:cNvPr>
          <p:cNvPicPr>
            <a:picLocks noChangeAspect="1"/>
          </p:cNvPicPr>
          <p:nvPr/>
        </p:nvPicPr>
        <p:blipFill>
          <a:blip r:embed="rId3"/>
          <a:stretch>
            <a:fillRect/>
          </a:stretch>
        </p:blipFill>
        <p:spPr>
          <a:xfrm>
            <a:off x="4676808" y="917783"/>
            <a:ext cx="3929478" cy="2297859"/>
          </a:xfrm>
          <a:prstGeom prst="rect">
            <a:avLst/>
          </a:prstGeom>
          <a:noFill/>
          <a:ln cap="flat">
            <a:noFill/>
          </a:ln>
        </p:spPr>
      </p:pic>
      <p:pic>
        <p:nvPicPr>
          <p:cNvPr id="5" name="Picture 6">
            <a:extLst>
              <a:ext uri="{FF2B5EF4-FFF2-40B4-BE49-F238E27FC236}">
                <a16:creationId xmlns:a16="http://schemas.microsoft.com/office/drawing/2014/main" id="{6548723A-DD16-669E-DF23-C2D2E489ADA6}"/>
              </a:ext>
            </a:extLst>
          </p:cNvPr>
          <p:cNvPicPr>
            <a:picLocks noChangeAspect="1"/>
          </p:cNvPicPr>
          <p:nvPr/>
        </p:nvPicPr>
        <p:blipFill>
          <a:blip r:embed="rId4"/>
          <a:stretch>
            <a:fillRect/>
          </a:stretch>
        </p:blipFill>
        <p:spPr>
          <a:xfrm>
            <a:off x="4676808" y="3468438"/>
            <a:ext cx="3929478" cy="3145014"/>
          </a:xfrm>
          <a:prstGeom prst="rect">
            <a:avLst/>
          </a:prstGeom>
          <a:noFill/>
          <a:ln cap="flat">
            <a:noFill/>
          </a:ln>
        </p:spPr>
      </p:pic>
      <p:sp>
        <p:nvSpPr>
          <p:cNvPr id="6" name="TextBox 11">
            <a:extLst>
              <a:ext uri="{FF2B5EF4-FFF2-40B4-BE49-F238E27FC236}">
                <a16:creationId xmlns:a16="http://schemas.microsoft.com/office/drawing/2014/main" id="{3E8D714B-7623-CF3C-7D94-E6337A6A1BAD}"/>
              </a:ext>
            </a:extLst>
          </p:cNvPr>
          <p:cNvSpPr txBox="1"/>
          <p:nvPr/>
        </p:nvSpPr>
        <p:spPr>
          <a:xfrm>
            <a:off x="7793659" y="304604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TextBox 12">
            <a:extLst>
              <a:ext uri="{FF2B5EF4-FFF2-40B4-BE49-F238E27FC236}">
                <a16:creationId xmlns:a16="http://schemas.microsoft.com/office/drawing/2014/main" id="{78FD76B6-F77B-C3F5-5A92-A870661996AE}"/>
              </a:ext>
            </a:extLst>
          </p:cNvPr>
          <p:cNvSpPr txBox="1"/>
          <p:nvPr/>
        </p:nvSpPr>
        <p:spPr>
          <a:xfrm>
            <a:off x="7793659" y="642162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8" name="Picture 13">
            <a:extLst>
              <a:ext uri="{FF2B5EF4-FFF2-40B4-BE49-F238E27FC236}">
                <a16:creationId xmlns:a16="http://schemas.microsoft.com/office/drawing/2014/main" id="{1200202D-18E5-3A5E-F89D-DA45A9960C84}"/>
              </a:ext>
            </a:extLst>
          </p:cNvPr>
          <p:cNvPicPr>
            <a:picLocks noChangeAspect="1"/>
          </p:cNvPicPr>
          <p:nvPr/>
        </p:nvPicPr>
        <p:blipFill>
          <a:blip r:embed="rId5"/>
          <a:stretch>
            <a:fillRect/>
          </a:stretch>
        </p:blipFill>
        <p:spPr>
          <a:xfrm>
            <a:off x="3560902" y="233930"/>
            <a:ext cx="824413" cy="482784"/>
          </a:xfrm>
          <a:prstGeom prst="rect">
            <a:avLst/>
          </a:prstGeom>
          <a:noFill/>
          <a:ln cap="flat">
            <a:noFill/>
          </a:ln>
        </p:spPr>
      </p:pic>
      <p:grpSp>
        <p:nvGrpSpPr>
          <p:cNvPr id="9" name="Diagram 4">
            <a:extLst>
              <a:ext uri="{FF2B5EF4-FFF2-40B4-BE49-F238E27FC236}">
                <a16:creationId xmlns:a16="http://schemas.microsoft.com/office/drawing/2014/main" id="{27693468-0E90-8C8C-F9DC-86D74CA80D44}"/>
              </a:ext>
            </a:extLst>
          </p:cNvPr>
          <p:cNvGrpSpPr/>
          <p:nvPr/>
        </p:nvGrpSpPr>
        <p:grpSpPr>
          <a:xfrm>
            <a:off x="487676" y="917783"/>
            <a:ext cx="3897629" cy="5512725"/>
            <a:chOff x="487676" y="917783"/>
            <a:chExt cx="3897629" cy="5512725"/>
          </a:xfrm>
        </p:grpSpPr>
        <p:sp>
          <p:nvSpPr>
            <p:cNvPr id="10" name="Freeform: Shape 9">
              <a:extLst>
                <a:ext uri="{FF2B5EF4-FFF2-40B4-BE49-F238E27FC236}">
                  <a16:creationId xmlns:a16="http://schemas.microsoft.com/office/drawing/2014/main" id="{BD7F96FB-3A67-092D-B3EF-60AE3908FEFD}"/>
                </a:ext>
              </a:extLst>
            </p:cNvPr>
            <p:cNvSpPr/>
            <p:nvPr/>
          </p:nvSpPr>
          <p:spPr>
            <a:xfrm>
              <a:off x="487676" y="917783"/>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pārstāv ES valstu valdības</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A3C26D0D-324B-03A7-9E99-7935980D66C6}"/>
                </a:ext>
              </a:extLst>
            </p:cNvPr>
            <p:cNvSpPr/>
            <p:nvPr/>
          </p:nvSpPr>
          <p:spPr>
            <a:xfrm>
              <a:off x="487676" y="2087465"/>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pulcē ES valstu ministrus, kas sanāk kopā, lai apspriestu ES jautājumus (lauksaimniecība, ārlietas, tieslietas utt.)</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A89F66DB-7606-E329-312E-888788E1FFAB}"/>
                </a:ext>
              </a:extLst>
            </p:cNvPr>
            <p:cNvSpPr/>
            <p:nvPr/>
          </p:nvSpPr>
          <p:spPr>
            <a:xfrm>
              <a:off x="487676" y="3210668"/>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v-LV" sz="1700" b="0" i="0" u="none" strike="noStrike" kern="1200" cap="none" spc="0" baseline="0">
                  <a:solidFill>
                    <a:srgbClr val="000000"/>
                  </a:solidFill>
                  <a:uFillTx/>
                  <a:latin typeface="Calibri"/>
                </a:rPr>
                <a:t>kopā ar Eiropas Parlamentu pieņem lēmumus un likumus</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C646DD60-3E7C-86B8-ADC5-DE7F171D3755}"/>
                </a:ext>
              </a:extLst>
            </p:cNvPr>
            <p:cNvSpPr/>
            <p:nvPr/>
          </p:nvSpPr>
          <p:spPr>
            <a:xfrm>
              <a:off x="487676" y="4333871"/>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v-LV" sz="1700" b="0" i="0" u="none" strike="noStrike" kern="1200" cap="none" spc="0" baseline="0">
                  <a:solidFill>
                    <a:srgbClr val="000000"/>
                  </a:solidFill>
                  <a:uFillTx/>
                  <a:latin typeface="Calibri"/>
                </a:rPr>
                <a:t>ir ar rotējošu prezidentūru – ik pēc sešiem mēnešiem vadību uzņemas cita ES valsts</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736ACBEF-C594-25FB-C7A5-30580906293A}"/>
                </a:ext>
              </a:extLst>
            </p:cNvPr>
            <p:cNvSpPr/>
            <p:nvPr/>
          </p:nvSpPr>
          <p:spPr>
            <a:xfrm>
              <a:off x="487676" y="5457066"/>
              <a:ext cx="3897629" cy="973442"/>
            </a:xfrm>
            <a:custGeom>
              <a:avLst/>
              <a:gdLst>
                <a:gd name="f0" fmla="val 10800000"/>
                <a:gd name="f1" fmla="val 5400000"/>
                <a:gd name="f2" fmla="val 180"/>
                <a:gd name="f3" fmla="val w"/>
                <a:gd name="f4" fmla="val h"/>
                <a:gd name="f5" fmla="val 0"/>
                <a:gd name="f6" fmla="val 3897634"/>
                <a:gd name="f7" fmla="val 973440"/>
                <a:gd name="f8" fmla="val 162243"/>
                <a:gd name="f9" fmla="val 72639"/>
                <a:gd name="f10" fmla="val 3735391"/>
                <a:gd name="f11" fmla="val 3824995"/>
                <a:gd name="f12" fmla="val 811197"/>
                <a:gd name="f13" fmla="val 900801"/>
                <a:gd name="f14" fmla="+- 0 0 -90"/>
                <a:gd name="f15" fmla="*/ f3 1 3897634"/>
                <a:gd name="f16" fmla="*/ f4 1 973440"/>
                <a:gd name="f17" fmla="+- f7 0 f5"/>
                <a:gd name="f18" fmla="+- f6 0 f5"/>
                <a:gd name="f19" fmla="*/ f14 f0 1"/>
                <a:gd name="f20" fmla="*/ f18 1 3897634"/>
                <a:gd name="f21" fmla="*/ f17 1 973440"/>
                <a:gd name="f22" fmla="*/ 0 f18 1"/>
                <a:gd name="f23" fmla="*/ 162243 f17 1"/>
                <a:gd name="f24" fmla="*/ 162243 f18 1"/>
                <a:gd name="f25" fmla="*/ 0 f17 1"/>
                <a:gd name="f26" fmla="*/ 3735391 f18 1"/>
                <a:gd name="f27" fmla="*/ 3897634 f18 1"/>
                <a:gd name="f28" fmla="*/ 811197 f17 1"/>
                <a:gd name="f29" fmla="*/ 973440 f17 1"/>
                <a:gd name="f30" fmla="*/ f19 1 f2"/>
                <a:gd name="f31" fmla="*/ f22 1 3897634"/>
                <a:gd name="f32" fmla="*/ f23 1 973440"/>
                <a:gd name="f33" fmla="*/ f24 1 3897634"/>
                <a:gd name="f34" fmla="*/ f25 1 973440"/>
                <a:gd name="f35" fmla="*/ f26 1 3897634"/>
                <a:gd name="f36" fmla="*/ f27 1 3897634"/>
                <a:gd name="f37" fmla="*/ f28 1 973440"/>
                <a:gd name="f38" fmla="*/ f29 1 973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973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2288" tIns="112288" rIns="112288" bIns="112288"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sanāk Briselē vai Luksemburgā</a:t>
              </a:r>
              <a:endParaRPr lang="en-IE" sz="1700" b="0" i="0" u="none" strike="noStrike" kern="1200" cap="none" spc="0" baseline="0">
                <a:solidFill>
                  <a:srgbClr val="000000"/>
                </a:solidFill>
                <a:uFillTx/>
                <a:latin typeface="Calibri"/>
              </a:endParaRPr>
            </a:p>
          </p:txBody>
        </p:sp>
      </p:grpSp>
      <p:sp>
        <p:nvSpPr>
          <p:cNvPr id="15" name="Rectangle 15">
            <a:extLst>
              <a:ext uri="{FF2B5EF4-FFF2-40B4-BE49-F238E27FC236}">
                <a16:creationId xmlns:a16="http://schemas.microsoft.com/office/drawing/2014/main" id="{01609EB0-EB98-4560-ACBD-4571D86E6C5B}"/>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16" name="Connecteur droit 7">
            <a:extLst>
              <a:ext uri="{FF2B5EF4-FFF2-40B4-BE49-F238E27FC236}">
                <a16:creationId xmlns:a16="http://schemas.microsoft.com/office/drawing/2014/main" id="{DD145606-1323-1AF9-E63E-B450AE7D5730}"/>
              </a:ext>
            </a:extLst>
          </p:cNvPr>
          <p:cNvCxnSpPr/>
          <p:nvPr/>
        </p:nvCxnSpPr>
        <p:spPr>
          <a:xfrm>
            <a:off x="8897779" y="5354607"/>
            <a:ext cx="246221" cy="0"/>
          </a:xfrm>
          <a:prstGeom prst="straightConnector1">
            <a:avLst/>
          </a:prstGeom>
          <a:noFill/>
          <a:ln w="12701" cap="flat">
            <a:solidFill>
              <a:srgbClr val="FFA00E"/>
            </a:solidFill>
            <a:prstDash val="solid"/>
            <a:miter/>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7">
    <p:bg>
      <p:bgPr>
        <a:solidFill>
          <a:srgbClr val="FFF9E7"/>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9DB77A10-B831-40DC-45B8-C82C2549007A}"/>
              </a:ext>
            </a:extLst>
          </p:cNvPr>
          <p:cNvSpPr txBox="1"/>
          <p:nvPr/>
        </p:nvSpPr>
        <p:spPr>
          <a:xfrm>
            <a:off x="632938" y="154844"/>
            <a:ext cx="6590821"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EIROPAS KOMISIJA</a:t>
            </a:r>
            <a:endParaRPr lang="fr-FR" sz="3200" b="0" i="0" u="none" strike="noStrike" kern="1200" cap="none" spc="0" baseline="0">
              <a:solidFill>
                <a:srgbClr val="FFC000"/>
              </a:solidFill>
              <a:uFillTx/>
              <a:latin typeface="Calibri"/>
            </a:endParaRPr>
          </a:p>
        </p:txBody>
      </p:sp>
      <p:sp>
        <p:nvSpPr>
          <p:cNvPr id="3" name="Larme 5">
            <a:extLst>
              <a:ext uri="{FF2B5EF4-FFF2-40B4-BE49-F238E27FC236}">
                <a16:creationId xmlns:a16="http://schemas.microsoft.com/office/drawing/2014/main" id="{ADE51F42-9DF5-EC88-1A16-B40A5EB81885}"/>
              </a:ext>
            </a:extLst>
          </p:cNvPr>
          <p:cNvSpPr/>
          <p:nvPr/>
        </p:nvSpPr>
        <p:spPr>
          <a:xfrm rot="5551961">
            <a:off x="39049" y="3953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Image 10" descr="A blue flag with yellow stars and a blue flag with black lines&#10;&#10;Description automatically generated">
            <a:extLst>
              <a:ext uri="{FF2B5EF4-FFF2-40B4-BE49-F238E27FC236}">
                <a16:creationId xmlns:a16="http://schemas.microsoft.com/office/drawing/2014/main" id="{68E0BC16-D5A7-64B3-4291-ED6017EB2E69}"/>
              </a:ext>
            </a:extLst>
          </p:cNvPr>
          <p:cNvPicPr>
            <a:picLocks noChangeAspect="1"/>
          </p:cNvPicPr>
          <p:nvPr/>
        </p:nvPicPr>
        <p:blipFill>
          <a:blip r:embed="rId3"/>
          <a:stretch>
            <a:fillRect/>
          </a:stretch>
        </p:blipFill>
        <p:spPr>
          <a:xfrm>
            <a:off x="4250295" y="278338"/>
            <a:ext cx="573273" cy="347828"/>
          </a:xfrm>
          <a:prstGeom prst="rect">
            <a:avLst/>
          </a:prstGeom>
          <a:noFill/>
          <a:ln cap="flat">
            <a:noFill/>
          </a:ln>
        </p:spPr>
      </p:pic>
      <p:sp>
        <p:nvSpPr>
          <p:cNvPr id="5" name="TextBox 13">
            <a:extLst>
              <a:ext uri="{FF2B5EF4-FFF2-40B4-BE49-F238E27FC236}">
                <a16:creationId xmlns:a16="http://schemas.microsoft.com/office/drawing/2014/main" id="{30E1D51C-44C0-426C-C29D-279BA1AF8264}"/>
              </a:ext>
            </a:extLst>
          </p:cNvPr>
          <p:cNvSpPr txBox="1"/>
          <p:nvPr/>
        </p:nvSpPr>
        <p:spPr>
          <a:xfrm>
            <a:off x="3784198" y="6686211"/>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2" descr="https://ec.europa.eu/avservices/avs/files/video6/repository/prod/photo/store/store2/0/P052360-117948.jpg">
            <a:extLst>
              <a:ext uri="{FF2B5EF4-FFF2-40B4-BE49-F238E27FC236}">
                <a16:creationId xmlns:a16="http://schemas.microsoft.com/office/drawing/2014/main" id="{5B2EA153-BDE8-4451-D436-02CF1A50189A}"/>
              </a:ext>
            </a:extLst>
          </p:cNvPr>
          <p:cNvPicPr>
            <a:picLocks noChangeAspect="1"/>
          </p:cNvPicPr>
          <p:nvPr/>
        </p:nvPicPr>
        <p:blipFill>
          <a:blip r:embed="rId4"/>
          <a:srcRect/>
          <a:stretch>
            <a:fillRect/>
          </a:stretch>
        </p:blipFill>
        <p:spPr>
          <a:xfrm>
            <a:off x="4536932" y="3860989"/>
            <a:ext cx="4043184" cy="2733498"/>
          </a:xfrm>
          <a:prstGeom prst="rect">
            <a:avLst/>
          </a:prstGeom>
          <a:noFill/>
          <a:ln cap="flat">
            <a:noFill/>
          </a:ln>
        </p:spPr>
      </p:pic>
      <p:pic>
        <p:nvPicPr>
          <p:cNvPr id="7" name="Picture 4" descr="Group photo with, from left to right:in the 1st row: Ursula von der Leyen, President of the...">
            <a:extLst>
              <a:ext uri="{FF2B5EF4-FFF2-40B4-BE49-F238E27FC236}">
                <a16:creationId xmlns:a16="http://schemas.microsoft.com/office/drawing/2014/main" id="{DBDFF02F-1CD4-ECFC-14A4-450CDE488F28}"/>
              </a:ext>
            </a:extLst>
          </p:cNvPr>
          <p:cNvPicPr>
            <a:picLocks noChangeAspect="1"/>
          </p:cNvPicPr>
          <p:nvPr/>
        </p:nvPicPr>
        <p:blipFill>
          <a:blip r:embed="rId5"/>
          <a:srcRect/>
          <a:stretch>
            <a:fillRect/>
          </a:stretch>
        </p:blipFill>
        <p:spPr>
          <a:xfrm>
            <a:off x="4536932" y="1021083"/>
            <a:ext cx="4043184" cy="2513283"/>
          </a:xfrm>
          <a:prstGeom prst="rect">
            <a:avLst/>
          </a:prstGeom>
          <a:noFill/>
          <a:ln cap="flat">
            <a:noFill/>
          </a:ln>
        </p:spPr>
      </p:pic>
      <p:grpSp>
        <p:nvGrpSpPr>
          <p:cNvPr id="8" name="Diagram 8">
            <a:extLst>
              <a:ext uri="{FF2B5EF4-FFF2-40B4-BE49-F238E27FC236}">
                <a16:creationId xmlns:a16="http://schemas.microsoft.com/office/drawing/2014/main" id="{85A83657-3318-C066-78C9-B82F528363C4}"/>
              </a:ext>
            </a:extLst>
          </p:cNvPr>
          <p:cNvGrpSpPr/>
          <p:nvPr/>
        </p:nvGrpSpPr>
        <p:grpSpPr>
          <a:xfrm>
            <a:off x="335283" y="1023469"/>
            <a:ext cx="3992883" cy="5568631"/>
            <a:chOff x="335283" y="1023469"/>
            <a:chExt cx="3992883" cy="5568631"/>
          </a:xfrm>
        </p:grpSpPr>
        <p:sp>
          <p:nvSpPr>
            <p:cNvPr id="9" name="Freeform: Shape 8">
              <a:extLst>
                <a:ext uri="{FF2B5EF4-FFF2-40B4-BE49-F238E27FC236}">
                  <a16:creationId xmlns:a16="http://schemas.microsoft.com/office/drawing/2014/main" id="{5BE04A14-E1DC-94D4-2CA0-8B57C75AD1CE}"/>
                </a:ext>
              </a:extLst>
            </p:cNvPr>
            <p:cNvSpPr/>
            <p:nvPr/>
          </p:nvSpPr>
          <p:spPr>
            <a:xfrm>
              <a:off x="335283" y="1023469"/>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pārstāv ES kopējās intereses</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AAE0F8EB-309B-A6E2-5912-81977426F0C9}"/>
                </a:ext>
              </a:extLst>
            </p:cNvPr>
            <p:cNvSpPr/>
            <p:nvPr/>
          </p:nvSpPr>
          <p:spPr>
            <a:xfrm>
              <a:off x="335283" y="1821018"/>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tās sastāvā ir viens priekšsēdētājs un pa vienam loceklim no katras ES dalībvalsts, kurš atbild par noteiktu jomu</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6B6B9642-DA25-45DF-2F4C-211BECAA90D6}"/>
                </a:ext>
              </a:extLst>
            </p:cNvPr>
            <p:cNvSpPr/>
            <p:nvPr/>
          </p:nvSpPr>
          <p:spPr>
            <a:xfrm>
              <a:off x="335283" y="2618567"/>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fi-FI" sz="1700" b="0" i="0" u="none" strike="noStrike" kern="1200" cap="none" spc="0" baseline="0">
                  <a:solidFill>
                    <a:srgbClr val="000000"/>
                  </a:solidFill>
                  <a:uFillTx/>
                  <a:latin typeface="Calibri"/>
                </a:rPr>
                <a:t>ierosina jaunus likumus un programmas</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E713B14A-6AEB-E344-7635-796394E469E2}"/>
                </a:ext>
              </a:extLst>
            </p:cNvPr>
            <p:cNvSpPr/>
            <p:nvPr/>
          </p:nvSpPr>
          <p:spPr>
            <a:xfrm>
              <a:off x="335283" y="3416116"/>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pl-PL" sz="1700" b="0" i="0" u="none" strike="noStrike" kern="1200" cap="none" spc="0" baseline="0">
                  <a:solidFill>
                    <a:srgbClr val="000000"/>
                  </a:solidFill>
                  <a:uFillTx/>
                  <a:latin typeface="Calibri"/>
                </a:rPr>
                <a:t>to ievēlē Parlaments uz pieciem gadiem</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69D054F8-7D8A-3878-B232-C45643C3A822}"/>
                </a:ext>
              </a:extLst>
            </p:cNvPr>
            <p:cNvSpPr/>
            <p:nvPr/>
          </p:nvSpPr>
          <p:spPr>
            <a:xfrm>
              <a:off x="335283" y="4213674"/>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s-ES" sz="1700" b="0" i="0" u="none" strike="noStrike" kern="1200" cap="none" spc="0" baseline="0">
                  <a:solidFill>
                    <a:srgbClr val="000000"/>
                  </a:solidFill>
                  <a:uFillTx/>
                  <a:latin typeface="Calibri"/>
                </a:rPr>
                <a:t>pārvalda ES politiku un budžetu</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C8FA0550-2824-6F12-093D-DCF7C369474F}"/>
                </a:ext>
              </a:extLst>
            </p:cNvPr>
            <p:cNvSpPr/>
            <p:nvPr/>
          </p:nvSpPr>
          <p:spPr>
            <a:xfrm>
              <a:off x="335283" y="5011222"/>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uzrauga Līgumu ievērošanu</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E7918868-13C1-BC87-641D-1FFA0D472DFC}"/>
                </a:ext>
              </a:extLst>
            </p:cNvPr>
            <p:cNvSpPr/>
            <p:nvPr/>
          </p:nvSpPr>
          <p:spPr>
            <a:xfrm>
              <a:off x="335283" y="5808771"/>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atrodas Briselē un Luksemburgā</a:t>
              </a:r>
              <a:endParaRPr lang="en-IE" sz="1700" b="0" i="0" u="none" strike="noStrike" kern="1200" cap="none" spc="0" baseline="0">
                <a:solidFill>
                  <a:srgbClr val="000000"/>
                </a:solidFill>
                <a:uFillTx/>
                <a:latin typeface="Calibri"/>
              </a:endParaRPr>
            </a:p>
          </p:txBody>
        </p:sp>
      </p:grpSp>
      <p:sp>
        <p:nvSpPr>
          <p:cNvPr id="16" name="TextBox 9">
            <a:extLst>
              <a:ext uri="{FF2B5EF4-FFF2-40B4-BE49-F238E27FC236}">
                <a16:creationId xmlns:a16="http://schemas.microsoft.com/office/drawing/2014/main" id="{A14844BD-0C89-2A09-2870-77F6F1958FA3}"/>
              </a:ext>
            </a:extLst>
          </p:cNvPr>
          <p:cNvSpPr txBox="1"/>
          <p:nvPr/>
        </p:nvSpPr>
        <p:spPr>
          <a:xfrm>
            <a:off x="7696203" y="640982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0">
            <a:extLst>
              <a:ext uri="{FF2B5EF4-FFF2-40B4-BE49-F238E27FC236}">
                <a16:creationId xmlns:a16="http://schemas.microsoft.com/office/drawing/2014/main" id="{623D5E08-E7BE-E619-9046-F42204F44E04}"/>
              </a:ext>
            </a:extLst>
          </p:cNvPr>
          <p:cNvSpPr txBox="1"/>
          <p:nvPr/>
        </p:nvSpPr>
        <p:spPr>
          <a:xfrm>
            <a:off x="7696203" y="335971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12">
            <a:extLst>
              <a:ext uri="{FF2B5EF4-FFF2-40B4-BE49-F238E27FC236}">
                <a16:creationId xmlns:a16="http://schemas.microsoft.com/office/drawing/2014/main" id="{43C8BA92-238F-7A2B-F172-6E20A777070E}"/>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19" name="Connecteur droit 7">
            <a:extLst>
              <a:ext uri="{FF2B5EF4-FFF2-40B4-BE49-F238E27FC236}">
                <a16:creationId xmlns:a16="http://schemas.microsoft.com/office/drawing/2014/main" id="{891B478B-A61F-C484-26E7-1D3C7C71144D}"/>
              </a:ext>
            </a:extLst>
          </p:cNvPr>
          <p:cNvCxnSpPr/>
          <p:nvPr/>
        </p:nvCxnSpPr>
        <p:spPr>
          <a:xfrm>
            <a:off x="8897779" y="5354607"/>
            <a:ext cx="246221" cy="0"/>
          </a:xfrm>
          <a:prstGeom prst="straightConnector1">
            <a:avLst/>
          </a:prstGeom>
          <a:noFill/>
          <a:ln w="12701" cap="flat">
            <a:solidFill>
              <a:srgbClr val="FFA00E"/>
            </a:solidFill>
            <a:prstDash val="solid"/>
            <a:miter/>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84">
    <p:bg>
      <p:bgPr>
        <a:solidFill>
          <a:srgbClr val="FFF9E7"/>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5382A703-0674-DEA9-AD9B-D84F405FC21D}"/>
              </a:ext>
            </a:extLst>
          </p:cNvPr>
          <p:cNvSpPr/>
          <p:nvPr/>
        </p:nvSpPr>
        <p:spPr>
          <a:xfrm>
            <a:off x="267251" y="1047582"/>
            <a:ext cx="8515011" cy="5601724"/>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Rectangle 47">
            <a:extLst>
              <a:ext uri="{FF2B5EF4-FFF2-40B4-BE49-F238E27FC236}">
                <a16:creationId xmlns:a16="http://schemas.microsoft.com/office/drawing/2014/main" id="{8025C5C7-E2B8-8BEF-E9D9-F399D80C6E36}"/>
              </a:ext>
            </a:extLst>
          </p:cNvPr>
          <p:cNvSpPr/>
          <p:nvPr/>
        </p:nvSpPr>
        <p:spPr>
          <a:xfrm>
            <a:off x="530416" y="3361233"/>
            <a:ext cx="8046134" cy="1773588"/>
          </a:xfrm>
          <a:prstGeom prst="rect">
            <a:avLst/>
          </a:prstGeom>
          <a:solidFill>
            <a:srgbClr val="FFC000">
              <a:alpha val="2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ardrop 4">
            <a:extLst>
              <a:ext uri="{FF2B5EF4-FFF2-40B4-BE49-F238E27FC236}">
                <a16:creationId xmlns:a16="http://schemas.microsoft.com/office/drawing/2014/main" id="{08585C0E-97A1-9B7C-AEB7-6F252284972D}"/>
              </a:ext>
            </a:extLst>
          </p:cNvPr>
          <p:cNvSpPr/>
          <p:nvPr/>
        </p:nvSpPr>
        <p:spPr>
          <a:xfrm rot="5400013">
            <a:off x="134750" y="120321"/>
            <a:ext cx="678585" cy="7074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5">
            <a:extLst>
              <a:ext uri="{FF2B5EF4-FFF2-40B4-BE49-F238E27FC236}">
                <a16:creationId xmlns:a16="http://schemas.microsoft.com/office/drawing/2014/main" id="{DE0727B0-0B8B-31E6-A3F0-318466D65283}"/>
              </a:ext>
            </a:extLst>
          </p:cNvPr>
          <p:cNvSpPr txBox="1"/>
          <p:nvPr/>
        </p:nvSpPr>
        <p:spPr>
          <a:xfrm>
            <a:off x="827769" y="228563"/>
            <a:ext cx="5845558"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FFC000"/>
                </a:solidFill>
                <a:uFillTx/>
                <a:latin typeface="Calibri"/>
              </a:rPr>
              <a:t>ES LIKUMI: KURŠ PAR KO ATBILD</a:t>
            </a:r>
          </a:p>
        </p:txBody>
      </p:sp>
      <p:cxnSp>
        <p:nvCxnSpPr>
          <p:cNvPr id="6" name="Straight Arrow Connector 27">
            <a:extLst>
              <a:ext uri="{FF2B5EF4-FFF2-40B4-BE49-F238E27FC236}">
                <a16:creationId xmlns:a16="http://schemas.microsoft.com/office/drawing/2014/main" id="{66B15DCC-E62A-6351-DDE8-41C2BA23A2FA}"/>
              </a:ext>
            </a:extLst>
          </p:cNvPr>
          <p:cNvCxnSpPr/>
          <p:nvPr/>
        </p:nvCxnSpPr>
        <p:spPr>
          <a:xfrm>
            <a:off x="5508619" y="2110965"/>
            <a:ext cx="1691522" cy="1222891"/>
          </a:xfrm>
          <a:prstGeom prst="straightConnector1">
            <a:avLst/>
          </a:prstGeom>
          <a:noFill/>
          <a:ln w="98426" cap="flat">
            <a:solidFill>
              <a:srgbClr val="FFA00E"/>
            </a:solidFill>
            <a:prstDash val="solid"/>
            <a:miter/>
            <a:tailEnd type="arrow"/>
          </a:ln>
        </p:spPr>
      </p:cxnSp>
      <p:cxnSp>
        <p:nvCxnSpPr>
          <p:cNvPr id="7" name="Straight Arrow Connector 28">
            <a:extLst>
              <a:ext uri="{FF2B5EF4-FFF2-40B4-BE49-F238E27FC236}">
                <a16:creationId xmlns:a16="http://schemas.microsoft.com/office/drawing/2014/main" id="{8B84F823-0942-1C7C-C96E-A996BB0B6F36}"/>
              </a:ext>
            </a:extLst>
          </p:cNvPr>
          <p:cNvCxnSpPr>
            <a:stCxn id="13" idx="1"/>
          </p:cNvCxnSpPr>
          <p:nvPr/>
        </p:nvCxnSpPr>
        <p:spPr>
          <a:xfrm flipH="1">
            <a:off x="1756992" y="2065410"/>
            <a:ext cx="1797609" cy="1308296"/>
          </a:xfrm>
          <a:prstGeom prst="straightConnector1">
            <a:avLst/>
          </a:prstGeom>
          <a:noFill/>
          <a:ln w="98426" cap="flat">
            <a:solidFill>
              <a:srgbClr val="FFA00E"/>
            </a:solidFill>
            <a:prstDash val="solid"/>
            <a:miter/>
            <a:tailEnd type="arrow"/>
          </a:ln>
        </p:spPr>
      </p:cxnSp>
      <p:pic>
        <p:nvPicPr>
          <p:cNvPr id="8" name="Picture 3" descr="A blue flag with yellow stars and a blue flag with black lines&#10;&#10;Description automatically generated">
            <a:extLst>
              <a:ext uri="{FF2B5EF4-FFF2-40B4-BE49-F238E27FC236}">
                <a16:creationId xmlns:a16="http://schemas.microsoft.com/office/drawing/2014/main" id="{2817D29E-6754-1600-5C46-2D1512DE2E7E}"/>
              </a:ext>
            </a:extLst>
          </p:cNvPr>
          <p:cNvPicPr>
            <a:picLocks noChangeAspect="1"/>
          </p:cNvPicPr>
          <p:nvPr/>
        </p:nvPicPr>
        <p:blipFill>
          <a:blip r:embed="rId3"/>
          <a:stretch>
            <a:fillRect/>
          </a:stretch>
        </p:blipFill>
        <p:spPr>
          <a:xfrm>
            <a:off x="3756078" y="787975"/>
            <a:ext cx="1448560" cy="878902"/>
          </a:xfrm>
          <a:prstGeom prst="rect">
            <a:avLst/>
          </a:prstGeom>
          <a:noFill/>
          <a:ln cap="flat">
            <a:noFill/>
          </a:ln>
        </p:spPr>
      </p:pic>
      <p:sp>
        <p:nvSpPr>
          <p:cNvPr id="9" name="TextBox 26">
            <a:extLst>
              <a:ext uri="{FF2B5EF4-FFF2-40B4-BE49-F238E27FC236}">
                <a16:creationId xmlns:a16="http://schemas.microsoft.com/office/drawing/2014/main" id="{78239BBD-4980-98A0-8671-48F788B34FDB}"/>
              </a:ext>
            </a:extLst>
          </p:cNvPr>
          <p:cNvSpPr txBox="1"/>
          <p:nvPr/>
        </p:nvSpPr>
        <p:spPr>
          <a:xfrm>
            <a:off x="3763761" y="1563505"/>
            <a:ext cx="228973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Eiropas Komisija </a:t>
            </a:r>
          </a:p>
        </p:txBody>
      </p:sp>
      <p:sp>
        <p:nvSpPr>
          <p:cNvPr id="10" name="TextBox 8">
            <a:extLst>
              <a:ext uri="{FF2B5EF4-FFF2-40B4-BE49-F238E27FC236}">
                <a16:creationId xmlns:a16="http://schemas.microsoft.com/office/drawing/2014/main" id="{5EB5A65E-F73E-5F96-3AFE-74C53919C7C2}"/>
              </a:ext>
            </a:extLst>
          </p:cNvPr>
          <p:cNvSpPr txBox="1"/>
          <p:nvPr/>
        </p:nvSpPr>
        <p:spPr>
          <a:xfrm>
            <a:off x="883273" y="4419761"/>
            <a:ext cx="219291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Eiropas Parlaments</a:t>
            </a:r>
          </a:p>
        </p:txBody>
      </p:sp>
      <p:pic>
        <p:nvPicPr>
          <p:cNvPr id="11" name="Picture 31">
            <a:extLst>
              <a:ext uri="{FF2B5EF4-FFF2-40B4-BE49-F238E27FC236}">
                <a16:creationId xmlns:a16="http://schemas.microsoft.com/office/drawing/2014/main" id="{F9EC917D-4B0E-D7E0-2CA8-5E81707D4943}"/>
              </a:ext>
            </a:extLst>
          </p:cNvPr>
          <p:cNvPicPr>
            <a:picLocks noChangeAspect="1"/>
          </p:cNvPicPr>
          <p:nvPr/>
        </p:nvPicPr>
        <p:blipFill>
          <a:blip r:embed="rId4"/>
          <a:stretch>
            <a:fillRect/>
          </a:stretch>
        </p:blipFill>
        <p:spPr>
          <a:xfrm>
            <a:off x="6673327" y="3437412"/>
            <a:ext cx="1053617" cy="896880"/>
          </a:xfrm>
          <a:prstGeom prst="rect">
            <a:avLst/>
          </a:prstGeom>
          <a:noFill/>
          <a:ln cap="flat">
            <a:noFill/>
          </a:ln>
        </p:spPr>
      </p:pic>
      <p:sp>
        <p:nvSpPr>
          <p:cNvPr id="12" name="TextBox 9">
            <a:extLst>
              <a:ext uri="{FF2B5EF4-FFF2-40B4-BE49-F238E27FC236}">
                <a16:creationId xmlns:a16="http://schemas.microsoft.com/office/drawing/2014/main" id="{9D20DE75-4AAF-A42D-61D1-D725398902B6}"/>
              </a:ext>
            </a:extLst>
          </p:cNvPr>
          <p:cNvSpPr txBox="1"/>
          <p:nvPr/>
        </p:nvSpPr>
        <p:spPr>
          <a:xfrm>
            <a:off x="6111785" y="4422971"/>
            <a:ext cx="244101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Eiropas Savienības Padome</a:t>
            </a:r>
          </a:p>
        </p:txBody>
      </p:sp>
      <p:sp>
        <p:nvSpPr>
          <p:cNvPr id="13" name="Rectangle 12">
            <a:extLst>
              <a:ext uri="{FF2B5EF4-FFF2-40B4-BE49-F238E27FC236}">
                <a16:creationId xmlns:a16="http://schemas.microsoft.com/office/drawing/2014/main" id="{2D89854E-296B-CFCF-354F-8A579D8BA3AC}"/>
              </a:ext>
            </a:extLst>
          </p:cNvPr>
          <p:cNvSpPr/>
          <p:nvPr/>
        </p:nvSpPr>
        <p:spPr>
          <a:xfrm>
            <a:off x="3554601" y="1855491"/>
            <a:ext cx="1940311" cy="419837"/>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400" b="0" i="0" u="none" strike="noStrike" kern="1200" cap="none" spc="0" baseline="0">
                <a:solidFill>
                  <a:srgbClr val="FFFFFF"/>
                </a:solidFill>
                <a:uFillTx/>
                <a:latin typeface="Calibri"/>
              </a:rPr>
              <a:t>ierosina pieņemt tiesību aktu</a:t>
            </a:r>
            <a:endParaRPr lang="en-IE" sz="1400" b="0" i="0" u="none" strike="noStrike" kern="1200" cap="none" spc="0" baseline="0">
              <a:solidFill>
                <a:srgbClr val="FFFFFF"/>
              </a:solidFill>
              <a:uFillTx/>
              <a:latin typeface="Calibri"/>
            </a:endParaRPr>
          </a:p>
        </p:txBody>
      </p:sp>
      <p:cxnSp>
        <p:nvCxnSpPr>
          <p:cNvPr id="14" name="Straight Arrow Connector 39">
            <a:extLst>
              <a:ext uri="{FF2B5EF4-FFF2-40B4-BE49-F238E27FC236}">
                <a16:creationId xmlns:a16="http://schemas.microsoft.com/office/drawing/2014/main" id="{A3E3BE4F-37F5-7E36-C0BF-F536C290221D}"/>
              </a:ext>
            </a:extLst>
          </p:cNvPr>
          <p:cNvCxnSpPr/>
          <p:nvPr/>
        </p:nvCxnSpPr>
        <p:spPr>
          <a:xfrm>
            <a:off x="4516239" y="5159346"/>
            <a:ext cx="8513" cy="833119"/>
          </a:xfrm>
          <a:prstGeom prst="straightConnector1">
            <a:avLst/>
          </a:prstGeom>
          <a:noFill/>
          <a:ln w="98426" cap="flat">
            <a:solidFill>
              <a:srgbClr val="FFA00E"/>
            </a:solidFill>
            <a:prstDash val="solid"/>
            <a:miter/>
            <a:tailEnd type="arrow"/>
          </a:ln>
        </p:spPr>
      </p:cxnSp>
      <p:sp>
        <p:nvSpPr>
          <p:cNvPr id="15" name="Rectangle 43">
            <a:extLst>
              <a:ext uri="{FF2B5EF4-FFF2-40B4-BE49-F238E27FC236}">
                <a16:creationId xmlns:a16="http://schemas.microsoft.com/office/drawing/2014/main" id="{5A2631F0-281D-3054-DA11-A1BB13C61497}"/>
              </a:ext>
            </a:extLst>
          </p:cNvPr>
          <p:cNvSpPr/>
          <p:nvPr/>
        </p:nvSpPr>
        <p:spPr>
          <a:xfrm>
            <a:off x="3408499" y="5992465"/>
            <a:ext cx="2232507" cy="475616"/>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600" b="0" i="0" u="none" strike="noStrike" kern="1200" cap="none" spc="0" baseline="0">
                <a:solidFill>
                  <a:srgbClr val="FFFFFF"/>
                </a:solidFill>
                <a:uFillTx/>
                <a:latin typeface="Calibri"/>
              </a:rPr>
              <a:t>JAUNS ES TIESĪBU AKTS</a:t>
            </a:r>
          </a:p>
        </p:txBody>
      </p:sp>
      <p:pic>
        <p:nvPicPr>
          <p:cNvPr id="16" name="Image 12">
            <a:extLst>
              <a:ext uri="{FF2B5EF4-FFF2-40B4-BE49-F238E27FC236}">
                <a16:creationId xmlns:a16="http://schemas.microsoft.com/office/drawing/2014/main" id="{7378CBAB-4D26-CE3F-D399-3A1898962398}"/>
              </a:ext>
            </a:extLst>
          </p:cNvPr>
          <p:cNvPicPr>
            <a:picLocks noChangeAspect="1"/>
          </p:cNvPicPr>
          <p:nvPr/>
        </p:nvPicPr>
        <p:blipFill>
          <a:blip r:embed="rId5"/>
          <a:stretch>
            <a:fillRect/>
          </a:stretch>
        </p:blipFill>
        <p:spPr>
          <a:xfrm>
            <a:off x="805211" y="3463527"/>
            <a:ext cx="1644283" cy="896880"/>
          </a:xfrm>
          <a:prstGeom prst="rect">
            <a:avLst/>
          </a:prstGeom>
          <a:noFill/>
          <a:ln cap="flat">
            <a:noFill/>
          </a:ln>
        </p:spPr>
      </p:pic>
      <p:sp>
        <p:nvSpPr>
          <p:cNvPr id="17" name="Rectangle 50">
            <a:extLst>
              <a:ext uri="{FF2B5EF4-FFF2-40B4-BE49-F238E27FC236}">
                <a16:creationId xmlns:a16="http://schemas.microsoft.com/office/drawing/2014/main" id="{6CADEB71-1FE9-52CF-71DD-7F09FDA738F2}"/>
              </a:ext>
            </a:extLst>
          </p:cNvPr>
          <p:cNvSpPr/>
          <p:nvPr/>
        </p:nvSpPr>
        <p:spPr>
          <a:xfrm>
            <a:off x="3077733" y="3519205"/>
            <a:ext cx="2951509" cy="556759"/>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400" b="0" i="0" u="none" strike="noStrike" kern="1200" cap="none" spc="0" baseline="0">
                <a:solidFill>
                  <a:srgbClr val="FFFFFF"/>
                </a:solidFill>
                <a:uFillTx/>
                <a:latin typeface="Calibri"/>
              </a:rPr>
              <a:t>pieņem, groza vai noraida ierosināto tiesību aktu</a:t>
            </a:r>
            <a:endParaRPr lang="en-IE" sz="1400" b="0" i="0" u="none" strike="noStrike" kern="1200" cap="none" spc="0" baseline="0">
              <a:solidFill>
                <a:srgbClr val="FFFFFF"/>
              </a:solidFill>
              <a:uFillTx/>
              <a:latin typeface="Calibri"/>
            </a:endParaRPr>
          </a:p>
        </p:txBody>
      </p:sp>
      <p:sp>
        <p:nvSpPr>
          <p:cNvPr id="18" name="Rectangle 52">
            <a:extLst>
              <a:ext uri="{FF2B5EF4-FFF2-40B4-BE49-F238E27FC236}">
                <a16:creationId xmlns:a16="http://schemas.microsoft.com/office/drawing/2014/main" id="{728319F9-832A-01B4-9AF6-58CE265701E2}"/>
              </a:ext>
            </a:extLst>
          </p:cNvPr>
          <p:cNvSpPr/>
          <p:nvPr/>
        </p:nvSpPr>
        <p:spPr>
          <a:xfrm>
            <a:off x="3575962" y="4727539"/>
            <a:ext cx="1955051" cy="299575"/>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ja ir panākta vienošanās</a:t>
            </a:r>
          </a:p>
        </p:txBody>
      </p:sp>
      <p:sp>
        <p:nvSpPr>
          <p:cNvPr id="19" name="Left-Right Arrow 53">
            <a:extLst>
              <a:ext uri="{FF2B5EF4-FFF2-40B4-BE49-F238E27FC236}">
                <a16:creationId xmlns:a16="http://schemas.microsoft.com/office/drawing/2014/main" id="{D5C6309F-65BC-A584-0F79-B8913527A87B}"/>
              </a:ext>
            </a:extLst>
          </p:cNvPr>
          <p:cNvSpPr/>
          <p:nvPr/>
        </p:nvSpPr>
        <p:spPr>
          <a:xfrm>
            <a:off x="3087883" y="4289605"/>
            <a:ext cx="2622243" cy="197117"/>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20" name="Rectangle 21">
            <a:extLst>
              <a:ext uri="{FF2B5EF4-FFF2-40B4-BE49-F238E27FC236}">
                <a16:creationId xmlns:a16="http://schemas.microsoft.com/office/drawing/2014/main" id="{CEAA2C12-D4DB-DDDB-033A-54B439692A9A}"/>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21" name="Connecteur droit 7">
            <a:extLst>
              <a:ext uri="{FF2B5EF4-FFF2-40B4-BE49-F238E27FC236}">
                <a16:creationId xmlns:a16="http://schemas.microsoft.com/office/drawing/2014/main" id="{B012D870-78DB-389C-30D2-A7CCF234B1F3}"/>
              </a:ext>
            </a:extLst>
          </p:cNvPr>
          <p:cNvCxnSpPr/>
          <p:nvPr/>
        </p:nvCxnSpPr>
        <p:spPr>
          <a:xfrm>
            <a:off x="8897779" y="5354607"/>
            <a:ext cx="246221" cy="0"/>
          </a:xfrm>
          <a:prstGeom prst="straightConnector1">
            <a:avLst/>
          </a:prstGeom>
          <a:noFill/>
          <a:ln w="12701" cap="flat">
            <a:solidFill>
              <a:srgbClr val="FFA00E"/>
            </a:solidFill>
            <a:prstDash val="solid"/>
            <a:miter/>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38">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5E3837-BE2E-C689-85D9-AA978DFD6CD8}"/>
              </a:ext>
            </a:extLst>
          </p:cNvPr>
          <p:cNvSpPr/>
          <p:nvPr/>
        </p:nvSpPr>
        <p:spPr>
          <a:xfrm>
            <a:off x="778218" y="250518"/>
            <a:ext cx="8248217"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EIROPAS SAVIENĪBAS TIESA</a:t>
            </a:r>
            <a:endParaRPr lang="fr-FR" sz="3200" b="1" i="0" u="none" strike="noStrike" kern="1200" cap="none" spc="0" baseline="0">
              <a:solidFill>
                <a:srgbClr val="FFC000"/>
              </a:solidFill>
              <a:uFillTx/>
              <a:latin typeface="Calibri" pitchFamily="34"/>
              <a:cs typeface="Calibri" pitchFamily="34"/>
            </a:endParaRPr>
          </a:p>
        </p:txBody>
      </p:sp>
      <p:grpSp>
        <p:nvGrpSpPr>
          <p:cNvPr id="3" name="Diagram 4">
            <a:extLst>
              <a:ext uri="{FF2B5EF4-FFF2-40B4-BE49-F238E27FC236}">
                <a16:creationId xmlns:a16="http://schemas.microsoft.com/office/drawing/2014/main" id="{3F4D97C4-F740-3924-0445-3272A9ABCB6D}"/>
              </a:ext>
            </a:extLst>
          </p:cNvPr>
          <p:cNvGrpSpPr/>
          <p:nvPr/>
        </p:nvGrpSpPr>
        <p:grpSpPr>
          <a:xfrm>
            <a:off x="199320" y="1006754"/>
            <a:ext cx="4380917" cy="5521403"/>
            <a:chOff x="199320" y="1006754"/>
            <a:chExt cx="4380917" cy="5521403"/>
          </a:xfrm>
        </p:grpSpPr>
        <p:sp>
          <p:nvSpPr>
            <p:cNvPr id="4" name="Freeform: Shape 3">
              <a:extLst>
                <a:ext uri="{FF2B5EF4-FFF2-40B4-BE49-F238E27FC236}">
                  <a16:creationId xmlns:a16="http://schemas.microsoft.com/office/drawing/2014/main" id="{39C66F2A-C956-4656-AC72-1809C7AF6F5C}"/>
                </a:ext>
              </a:extLst>
            </p:cNvPr>
            <p:cNvSpPr/>
            <p:nvPr/>
          </p:nvSpPr>
          <p:spPr>
            <a:xfrm>
              <a:off x="199320" y="100675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seko ES likumu izpildei</a:t>
              </a:r>
              <a:endParaRPr lang="en-IE" sz="17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98B1C3C7-14CF-8276-F21E-75C23CE8C573}"/>
                </a:ext>
              </a:extLst>
            </p:cNvPr>
            <p:cNvSpPr/>
            <p:nvPr/>
          </p:nvSpPr>
          <p:spPr>
            <a:xfrm>
              <a:off x="199320" y="179755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gādā, lai ES valstis ievērotu ES likumus</a:t>
              </a:r>
              <a:endParaRPr lang="en-IE" sz="17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450C2A1E-3F93-9C8C-512B-1FF0D64DFFD7}"/>
                </a:ext>
              </a:extLst>
            </p:cNvPr>
            <p:cNvSpPr/>
            <p:nvPr/>
          </p:nvSpPr>
          <p:spPr>
            <a:xfrm>
              <a:off x="199320" y="258836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konsultē valstu tiesas, kā interpretēt šos likumus</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AEC849EC-BB53-22C6-8FC9-418A726B9244}"/>
                </a:ext>
              </a:extLst>
            </p:cNvPr>
            <p:cNvSpPr/>
            <p:nvPr/>
          </p:nvSpPr>
          <p:spPr>
            <a:xfrm>
              <a:off x="199320" y="337917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piespriež sodu valstīm, kas neievēro ES likumus</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EA8CFB67-6DB7-FE99-B3AB-452C801AB622}"/>
                </a:ext>
              </a:extLst>
            </p:cNvPr>
            <p:cNvSpPr/>
            <p:nvPr/>
          </p:nvSpPr>
          <p:spPr>
            <a:xfrm>
              <a:off x="199320" y="416998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pārbauda, vai likumos ir ievērotas pamattiesības (piem., runas brīvība, preses brīvība)</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44145088-89CE-7B34-C1AB-DFF443A96053}"/>
                </a:ext>
              </a:extLst>
            </p:cNvPr>
            <p:cNvSpPr/>
            <p:nvPr/>
          </p:nvSpPr>
          <p:spPr>
            <a:xfrm>
              <a:off x="199320" y="4960793"/>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tajā ir pa vienam tiesnesim no katras ES valsts</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86A378A5-24AE-095A-5046-6BB870062048}"/>
                </a:ext>
              </a:extLst>
            </p:cNvPr>
            <p:cNvSpPr/>
            <p:nvPr/>
          </p:nvSpPr>
          <p:spPr>
            <a:xfrm>
              <a:off x="199320" y="5751603"/>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atrodas Luksemburgā</a:t>
              </a:r>
              <a:endParaRPr lang="en-IE" sz="1700" b="0" i="0" u="none" strike="noStrike" kern="1200" cap="none" spc="0" baseline="0">
                <a:solidFill>
                  <a:srgbClr val="000000"/>
                </a:solidFill>
                <a:uFillTx/>
                <a:latin typeface="Calibri"/>
              </a:endParaRPr>
            </a:p>
          </p:txBody>
        </p:sp>
      </p:grpSp>
      <p:sp>
        <p:nvSpPr>
          <p:cNvPr id="11" name="Larme 2">
            <a:extLst>
              <a:ext uri="{FF2B5EF4-FFF2-40B4-BE49-F238E27FC236}">
                <a16:creationId xmlns:a16="http://schemas.microsoft.com/office/drawing/2014/main" id="{AFDD88DC-4352-0FC7-9866-C9986D0B0CF7}"/>
              </a:ext>
            </a:extLst>
          </p:cNvPr>
          <p:cNvSpPr/>
          <p:nvPr/>
        </p:nvSpPr>
        <p:spPr>
          <a:xfrm rot="5591633">
            <a:off x="181156" y="150277"/>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7">
            <a:extLst>
              <a:ext uri="{FF2B5EF4-FFF2-40B4-BE49-F238E27FC236}">
                <a16:creationId xmlns:a16="http://schemas.microsoft.com/office/drawing/2014/main" id="{D842A33F-94BB-74E4-5059-4A9260F9CC1A}"/>
              </a:ext>
            </a:extLst>
          </p:cNvPr>
          <p:cNvPicPr>
            <a:picLocks noChangeAspect="1"/>
          </p:cNvPicPr>
          <p:nvPr/>
        </p:nvPicPr>
        <p:blipFill>
          <a:blip r:embed="rId3"/>
          <a:stretch>
            <a:fillRect/>
          </a:stretch>
        </p:blipFill>
        <p:spPr>
          <a:xfrm>
            <a:off x="6040764" y="68360"/>
            <a:ext cx="612840" cy="746891"/>
          </a:xfrm>
          <a:prstGeom prst="rect">
            <a:avLst/>
          </a:prstGeom>
          <a:noFill/>
          <a:ln cap="flat">
            <a:noFill/>
          </a:ln>
        </p:spPr>
      </p:pic>
      <p:pic>
        <p:nvPicPr>
          <p:cNvPr id="13" name="Picture 11">
            <a:extLst>
              <a:ext uri="{FF2B5EF4-FFF2-40B4-BE49-F238E27FC236}">
                <a16:creationId xmlns:a16="http://schemas.microsoft.com/office/drawing/2014/main" id="{39430118-9C58-74AC-E5D3-A2D3AB666922}"/>
              </a:ext>
            </a:extLst>
          </p:cNvPr>
          <p:cNvPicPr>
            <a:picLocks noChangeAspect="1"/>
          </p:cNvPicPr>
          <p:nvPr/>
        </p:nvPicPr>
        <p:blipFill>
          <a:blip r:embed="rId4"/>
          <a:stretch>
            <a:fillRect/>
          </a:stretch>
        </p:blipFill>
        <p:spPr>
          <a:xfrm>
            <a:off x="4716100" y="993449"/>
            <a:ext cx="3875007" cy="2163872"/>
          </a:xfrm>
          <a:prstGeom prst="rect">
            <a:avLst/>
          </a:prstGeom>
          <a:noFill/>
          <a:ln cap="flat">
            <a:noFill/>
          </a:ln>
        </p:spPr>
      </p:pic>
      <p:sp>
        <p:nvSpPr>
          <p:cNvPr id="14" name="TextBox 17">
            <a:extLst>
              <a:ext uri="{FF2B5EF4-FFF2-40B4-BE49-F238E27FC236}">
                <a16:creationId xmlns:a16="http://schemas.microsoft.com/office/drawing/2014/main" id="{C510AA42-F64D-C75C-AE67-ACD97B608B53}"/>
              </a:ext>
            </a:extLst>
          </p:cNvPr>
          <p:cNvSpPr txBox="1"/>
          <p:nvPr/>
        </p:nvSpPr>
        <p:spPr>
          <a:xfrm>
            <a:off x="7803206" y="29726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5" name="Picture 2" descr="The information panel of the Court of Justice of the European Union, at the entrance of the building">
            <a:extLst>
              <a:ext uri="{FF2B5EF4-FFF2-40B4-BE49-F238E27FC236}">
                <a16:creationId xmlns:a16="http://schemas.microsoft.com/office/drawing/2014/main" id="{BD731AA8-1D92-4D80-69C7-F647E3C3358E}"/>
              </a:ext>
            </a:extLst>
          </p:cNvPr>
          <p:cNvPicPr>
            <a:picLocks noChangeAspect="1"/>
          </p:cNvPicPr>
          <p:nvPr/>
        </p:nvPicPr>
        <p:blipFill>
          <a:blip r:embed="rId5"/>
          <a:srcRect/>
          <a:stretch>
            <a:fillRect/>
          </a:stretch>
        </p:blipFill>
        <p:spPr>
          <a:xfrm>
            <a:off x="4716100" y="4008116"/>
            <a:ext cx="3875007" cy="2417646"/>
          </a:xfrm>
          <a:prstGeom prst="rect">
            <a:avLst/>
          </a:prstGeom>
          <a:noFill/>
          <a:ln cap="flat">
            <a:noFill/>
          </a:ln>
        </p:spPr>
      </p:pic>
      <p:sp>
        <p:nvSpPr>
          <p:cNvPr id="16" name="TextBox 3">
            <a:extLst>
              <a:ext uri="{FF2B5EF4-FFF2-40B4-BE49-F238E27FC236}">
                <a16:creationId xmlns:a16="http://schemas.microsoft.com/office/drawing/2014/main" id="{1DD06332-711E-77D9-3072-D9105084D71B}"/>
              </a:ext>
            </a:extLst>
          </p:cNvPr>
          <p:cNvSpPr txBox="1"/>
          <p:nvPr/>
        </p:nvSpPr>
        <p:spPr>
          <a:xfrm>
            <a:off x="7803206" y="6241100"/>
            <a:ext cx="1188784"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12">
            <a:extLst>
              <a:ext uri="{FF2B5EF4-FFF2-40B4-BE49-F238E27FC236}">
                <a16:creationId xmlns:a16="http://schemas.microsoft.com/office/drawing/2014/main" id="{AC2EE540-1EC9-9752-0C97-565D8D31FBBF}"/>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18" name="Connecteur droit 7">
            <a:extLst>
              <a:ext uri="{FF2B5EF4-FFF2-40B4-BE49-F238E27FC236}">
                <a16:creationId xmlns:a16="http://schemas.microsoft.com/office/drawing/2014/main" id="{7F7B2D85-5BED-103F-86BC-66E150D58A32}"/>
              </a:ext>
            </a:extLst>
          </p:cNvPr>
          <p:cNvCxnSpPr/>
          <p:nvPr/>
        </p:nvCxnSpPr>
        <p:spPr>
          <a:xfrm>
            <a:off x="8897779" y="5354607"/>
            <a:ext cx="246221" cy="0"/>
          </a:xfrm>
          <a:prstGeom prst="straightConnector1">
            <a:avLst/>
          </a:prstGeom>
          <a:noFill/>
          <a:ln w="12701" cap="flat">
            <a:solidFill>
              <a:srgbClr val="FFA00E"/>
            </a:solidFill>
            <a:prstDash val="solid"/>
            <a:miter/>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40">
    <p:bg>
      <p:bgPr>
        <a:solidFill>
          <a:srgbClr val="FFFAEB"/>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6611FDBF-1ED2-9F39-6843-71716E148950}"/>
              </a:ext>
            </a:extLst>
          </p:cNvPr>
          <p:cNvSpPr txBox="1"/>
          <p:nvPr/>
        </p:nvSpPr>
        <p:spPr>
          <a:xfrm>
            <a:off x="615089" y="223918"/>
            <a:ext cx="68160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EIROPAS REVĪZIJAS PALĀTA</a:t>
            </a:r>
            <a:endParaRPr lang="fr-BE" sz="3200" b="0" i="0" u="none" strike="noStrike" kern="1200" cap="none" spc="0" baseline="0">
              <a:solidFill>
                <a:srgbClr val="FFC000"/>
              </a:solidFill>
              <a:uFillTx/>
              <a:latin typeface="Calibri"/>
            </a:endParaRPr>
          </a:p>
        </p:txBody>
      </p:sp>
      <p:sp>
        <p:nvSpPr>
          <p:cNvPr id="3" name="Larme 5">
            <a:extLst>
              <a:ext uri="{FF2B5EF4-FFF2-40B4-BE49-F238E27FC236}">
                <a16:creationId xmlns:a16="http://schemas.microsoft.com/office/drawing/2014/main" id="{D223D2FB-E3A7-9D06-6F8C-BB47AE7025EC}"/>
              </a:ext>
            </a:extLst>
          </p:cNvPr>
          <p:cNvSpPr/>
          <p:nvPr/>
        </p:nvSpPr>
        <p:spPr>
          <a:xfrm rot="5551961">
            <a:off x="21200" y="10758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4" name="Diagram 8">
            <a:extLst>
              <a:ext uri="{FF2B5EF4-FFF2-40B4-BE49-F238E27FC236}">
                <a16:creationId xmlns:a16="http://schemas.microsoft.com/office/drawing/2014/main" id="{7CF1D3BD-12EE-0520-9F29-AD5FEFE6DAC5}"/>
              </a:ext>
            </a:extLst>
          </p:cNvPr>
          <p:cNvGrpSpPr/>
          <p:nvPr/>
        </p:nvGrpSpPr>
        <p:grpSpPr>
          <a:xfrm>
            <a:off x="121916" y="1455541"/>
            <a:ext cx="4448574" cy="2064065"/>
            <a:chOff x="121916" y="1455541"/>
            <a:chExt cx="4448574" cy="2064065"/>
          </a:xfrm>
        </p:grpSpPr>
        <p:sp>
          <p:nvSpPr>
            <p:cNvPr id="5" name="Freeform: Shape 4">
              <a:extLst>
                <a:ext uri="{FF2B5EF4-FFF2-40B4-BE49-F238E27FC236}">
                  <a16:creationId xmlns:a16="http://schemas.microsoft.com/office/drawing/2014/main" id="{A9E4C308-C040-5073-5675-9ADA52FD25B2}"/>
                </a:ext>
              </a:extLst>
            </p:cNvPr>
            <p:cNvSpPr/>
            <p:nvPr/>
          </p:nvSpPr>
          <p:spPr>
            <a:xfrm>
              <a:off x="121916" y="145554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pārbauda, vai ir pareizi izlietots ES budžets</a:t>
              </a: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04F7661C-E447-9054-33DA-E9226AE87A73}"/>
                </a:ext>
              </a:extLst>
            </p:cNvPr>
            <p:cNvSpPr/>
            <p:nvPr/>
          </p:nvSpPr>
          <p:spPr>
            <a:xfrm>
              <a:off x="121916" y="256489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ziņo par krāpšanu, korupciju vai citām nelikumībām</a:t>
              </a:r>
              <a:endParaRPr lang="en-IE" sz="1800" b="0" i="0" u="none" strike="noStrike" kern="1200" cap="none" spc="0" baseline="0">
                <a:solidFill>
                  <a:srgbClr val="000000"/>
                </a:solidFill>
                <a:uFillTx/>
                <a:latin typeface="Calibri"/>
              </a:endParaRPr>
            </a:p>
          </p:txBody>
        </p:sp>
      </p:grpSp>
      <p:grpSp>
        <p:nvGrpSpPr>
          <p:cNvPr id="7" name="Diagram 10">
            <a:extLst>
              <a:ext uri="{FF2B5EF4-FFF2-40B4-BE49-F238E27FC236}">
                <a16:creationId xmlns:a16="http://schemas.microsoft.com/office/drawing/2014/main" id="{A9F964B2-5BCC-DEE2-E790-34BE1AA8D383}"/>
              </a:ext>
            </a:extLst>
          </p:cNvPr>
          <p:cNvGrpSpPr/>
          <p:nvPr/>
        </p:nvGrpSpPr>
        <p:grpSpPr>
          <a:xfrm>
            <a:off x="4617921" y="1455541"/>
            <a:ext cx="4279858" cy="2056321"/>
            <a:chOff x="4617921" y="1455541"/>
            <a:chExt cx="4279858" cy="2056321"/>
          </a:xfrm>
        </p:grpSpPr>
        <p:sp>
          <p:nvSpPr>
            <p:cNvPr id="8" name="Freeform: Shape 7">
              <a:extLst>
                <a:ext uri="{FF2B5EF4-FFF2-40B4-BE49-F238E27FC236}">
                  <a16:creationId xmlns:a16="http://schemas.microsoft.com/office/drawing/2014/main" id="{34E0CD01-DE77-12A4-6BA2-7CB911ACABB9}"/>
                </a:ext>
              </a:extLst>
            </p:cNvPr>
            <p:cNvSpPr/>
            <p:nvPr/>
          </p:nvSpPr>
          <p:spPr>
            <a:xfrm>
              <a:off x="4617921" y="1455541"/>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konsultē ES politikas veidotājus par to, kā labāk izlietot budžetu</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0D6C4B9E-5081-3A1D-C829-54DF8638EE8D}"/>
                </a:ext>
              </a:extLst>
            </p:cNvPr>
            <p:cNvSpPr/>
            <p:nvPr/>
          </p:nvSpPr>
          <p:spPr>
            <a:xfrm>
              <a:off x="4617921" y="2557147"/>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tās locekļus uz sešiem gadiem ieceļ Padome</a:t>
              </a:r>
              <a:endParaRPr lang="en-IE" sz="1800" b="0" i="0" u="none" strike="noStrike" kern="1200" cap="none" spc="0" baseline="0">
                <a:solidFill>
                  <a:srgbClr val="000000"/>
                </a:solidFill>
                <a:uFillTx/>
                <a:latin typeface="Calibri"/>
              </a:endParaRPr>
            </a:p>
          </p:txBody>
        </p:sp>
      </p:grpSp>
      <p:sp>
        <p:nvSpPr>
          <p:cNvPr id="10" name="TextBox 13">
            <a:extLst>
              <a:ext uri="{FF2B5EF4-FFF2-40B4-BE49-F238E27FC236}">
                <a16:creationId xmlns:a16="http://schemas.microsoft.com/office/drawing/2014/main" id="{9D4BC82E-97EB-6D88-2F41-A0BA0447E635}"/>
              </a:ext>
            </a:extLst>
          </p:cNvPr>
          <p:cNvSpPr txBox="1"/>
          <p:nvPr/>
        </p:nvSpPr>
        <p:spPr>
          <a:xfrm>
            <a:off x="4254227" y="658071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1" name="Picture 16">
            <a:extLst>
              <a:ext uri="{FF2B5EF4-FFF2-40B4-BE49-F238E27FC236}">
                <a16:creationId xmlns:a16="http://schemas.microsoft.com/office/drawing/2014/main" id="{7628E7C1-11D2-EB14-8EA7-E29E671CD5A0}"/>
              </a:ext>
            </a:extLst>
          </p:cNvPr>
          <p:cNvPicPr>
            <a:picLocks noChangeAspect="1"/>
          </p:cNvPicPr>
          <p:nvPr/>
        </p:nvPicPr>
        <p:blipFill>
          <a:blip r:embed="rId3"/>
          <a:stretch>
            <a:fillRect/>
          </a:stretch>
        </p:blipFill>
        <p:spPr>
          <a:xfrm>
            <a:off x="5548432" y="199558"/>
            <a:ext cx="662080" cy="633505"/>
          </a:xfrm>
          <a:prstGeom prst="rect">
            <a:avLst/>
          </a:prstGeom>
          <a:noFill/>
          <a:ln cap="flat">
            <a:noFill/>
          </a:ln>
        </p:spPr>
      </p:pic>
      <p:pic>
        <p:nvPicPr>
          <p:cNvPr id="12" name="Picture 2" descr="The information panel of the European Court of Auditors, at the entrance of the building">
            <a:extLst>
              <a:ext uri="{FF2B5EF4-FFF2-40B4-BE49-F238E27FC236}">
                <a16:creationId xmlns:a16="http://schemas.microsoft.com/office/drawing/2014/main" id="{592BA4AC-6B00-A03E-9C7E-CFF36D30384A}"/>
              </a:ext>
            </a:extLst>
          </p:cNvPr>
          <p:cNvPicPr>
            <a:picLocks noChangeAspect="1"/>
          </p:cNvPicPr>
          <p:nvPr/>
        </p:nvPicPr>
        <p:blipFill>
          <a:blip r:embed="rId4"/>
          <a:srcRect/>
          <a:stretch>
            <a:fillRect/>
          </a:stretch>
        </p:blipFill>
        <p:spPr>
          <a:xfrm>
            <a:off x="4649788" y="3943029"/>
            <a:ext cx="4279858" cy="2822350"/>
          </a:xfrm>
          <a:prstGeom prst="rect">
            <a:avLst/>
          </a:prstGeom>
          <a:noFill/>
          <a:ln cap="flat">
            <a:noFill/>
          </a:ln>
        </p:spPr>
      </p:pic>
      <p:sp>
        <p:nvSpPr>
          <p:cNvPr id="13" name="TextBox 11">
            <a:extLst>
              <a:ext uri="{FF2B5EF4-FFF2-40B4-BE49-F238E27FC236}">
                <a16:creationId xmlns:a16="http://schemas.microsoft.com/office/drawing/2014/main" id="{0F8154FB-7D24-F102-68FB-EE130675A981}"/>
              </a:ext>
            </a:extLst>
          </p:cNvPr>
          <p:cNvSpPr txBox="1"/>
          <p:nvPr/>
        </p:nvSpPr>
        <p:spPr>
          <a:xfrm>
            <a:off x="8039304" y="6581000"/>
            <a:ext cx="8584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14" name="Picture 3">
            <a:extLst>
              <a:ext uri="{FF2B5EF4-FFF2-40B4-BE49-F238E27FC236}">
                <a16:creationId xmlns:a16="http://schemas.microsoft.com/office/drawing/2014/main" id="{8FA98344-0B0B-A80C-FAB9-0AED210B9AD4}"/>
              </a:ext>
            </a:extLst>
          </p:cNvPr>
          <p:cNvPicPr>
            <a:picLocks noChangeAspect="1"/>
          </p:cNvPicPr>
          <p:nvPr/>
        </p:nvPicPr>
        <p:blipFill>
          <a:blip r:embed="rId5"/>
          <a:stretch>
            <a:fillRect/>
          </a:stretch>
        </p:blipFill>
        <p:spPr>
          <a:xfrm>
            <a:off x="205383" y="3943029"/>
            <a:ext cx="4281650" cy="2822350"/>
          </a:xfrm>
          <a:prstGeom prst="rect">
            <a:avLst/>
          </a:prstGeom>
          <a:noFill/>
          <a:ln cap="flat">
            <a:noFill/>
          </a:ln>
        </p:spPr>
      </p:pic>
      <p:sp>
        <p:nvSpPr>
          <p:cNvPr id="15" name="TextBox 9">
            <a:extLst>
              <a:ext uri="{FF2B5EF4-FFF2-40B4-BE49-F238E27FC236}">
                <a16:creationId xmlns:a16="http://schemas.microsoft.com/office/drawing/2014/main" id="{3F868780-1EC4-CE02-35FB-7C74FF9BB327}"/>
              </a:ext>
            </a:extLst>
          </p:cNvPr>
          <p:cNvSpPr txBox="1"/>
          <p:nvPr/>
        </p:nvSpPr>
        <p:spPr>
          <a:xfrm>
            <a:off x="136693" y="6612373"/>
            <a:ext cx="40843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600" b="0" i="0" u="none" strike="noStrike" kern="1200" cap="none" spc="0" baseline="0">
                <a:solidFill>
                  <a:srgbClr val="000000"/>
                </a:solidFill>
                <a:uFillTx/>
                <a:latin typeface="Calibri"/>
              </a:rPr>
              <a:t>@TRANSPARENCY INTERNATIONAL</a:t>
            </a:r>
          </a:p>
        </p:txBody>
      </p:sp>
      <p:sp>
        <p:nvSpPr>
          <p:cNvPr id="16" name="Rectangle 14">
            <a:extLst>
              <a:ext uri="{FF2B5EF4-FFF2-40B4-BE49-F238E27FC236}">
                <a16:creationId xmlns:a16="http://schemas.microsoft.com/office/drawing/2014/main" id="{F0EF8449-1937-ED8E-D9AB-CCC43C53D5BE}"/>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17" name="Connecteur droit 7">
            <a:extLst>
              <a:ext uri="{FF2B5EF4-FFF2-40B4-BE49-F238E27FC236}">
                <a16:creationId xmlns:a16="http://schemas.microsoft.com/office/drawing/2014/main" id="{6354489C-4228-6CFE-1D13-9B705C89B894}"/>
              </a:ext>
            </a:extLst>
          </p:cNvPr>
          <p:cNvCxnSpPr>
            <a:stCxn id="12" idx="3"/>
          </p:cNvCxnSpPr>
          <p:nvPr/>
        </p:nvCxnSpPr>
        <p:spPr>
          <a:xfrm>
            <a:off x="8929655" y="5354205"/>
            <a:ext cx="214345" cy="402"/>
          </a:xfrm>
          <a:prstGeom prst="straightConnector1">
            <a:avLst/>
          </a:prstGeom>
          <a:noFill/>
          <a:ln w="12701" cap="flat">
            <a:solidFill>
              <a:srgbClr val="FFA00E"/>
            </a:solidFill>
            <a:prstDash val="solid"/>
            <a:miter/>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39">
    <p:bg>
      <p:bgPr>
        <a:solidFill>
          <a:srgbClr val="FFFAEB"/>
        </a:solidFill>
        <a:effectLst/>
      </p:bgPr>
    </p:bg>
    <p:spTree>
      <p:nvGrpSpPr>
        <p:cNvPr id="1" name=""/>
        <p:cNvGrpSpPr/>
        <p:nvPr/>
      </p:nvGrpSpPr>
      <p:grpSpPr>
        <a:xfrm>
          <a:off x="0" y="0"/>
          <a:ext cx="0" cy="0"/>
          <a:chOff x="0" y="0"/>
          <a:chExt cx="0" cy="0"/>
        </a:xfrm>
      </p:grpSpPr>
      <p:sp>
        <p:nvSpPr>
          <p:cNvPr id="2" name="Larme 2">
            <a:extLst>
              <a:ext uri="{FF2B5EF4-FFF2-40B4-BE49-F238E27FC236}">
                <a16:creationId xmlns:a16="http://schemas.microsoft.com/office/drawing/2014/main" id="{2A1761C1-17BF-FCB0-5017-E7854AC03A42}"/>
              </a:ext>
            </a:extLst>
          </p:cNvPr>
          <p:cNvSpPr/>
          <p:nvPr/>
        </p:nvSpPr>
        <p:spPr>
          <a:xfrm rot="5400013">
            <a:off x="62869" y="110016"/>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30BE7215-D0F2-7E49-8924-1140A4A6F494}"/>
              </a:ext>
            </a:extLst>
          </p:cNvPr>
          <p:cNvSpPr txBox="1"/>
          <p:nvPr/>
        </p:nvSpPr>
        <p:spPr>
          <a:xfrm>
            <a:off x="644240" y="191100"/>
            <a:ext cx="6097292"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EIROPAS CENTRĀLĀ BANKA</a:t>
            </a:r>
          </a:p>
        </p:txBody>
      </p:sp>
      <p:pic>
        <p:nvPicPr>
          <p:cNvPr id="4" name="Picture 3">
            <a:extLst>
              <a:ext uri="{FF2B5EF4-FFF2-40B4-BE49-F238E27FC236}">
                <a16:creationId xmlns:a16="http://schemas.microsoft.com/office/drawing/2014/main" id="{98923DB8-DF9F-885A-B9B8-659753BF17F5}"/>
              </a:ext>
            </a:extLst>
          </p:cNvPr>
          <p:cNvPicPr>
            <a:picLocks noChangeAspect="1"/>
          </p:cNvPicPr>
          <p:nvPr/>
        </p:nvPicPr>
        <p:blipFill>
          <a:blip r:embed="rId3"/>
          <a:stretch>
            <a:fillRect/>
          </a:stretch>
        </p:blipFill>
        <p:spPr>
          <a:xfrm>
            <a:off x="6337560" y="111748"/>
            <a:ext cx="807945" cy="719952"/>
          </a:xfrm>
          <a:prstGeom prst="rect">
            <a:avLst/>
          </a:prstGeom>
          <a:noFill/>
          <a:ln cap="flat">
            <a:noFill/>
          </a:ln>
        </p:spPr>
      </p:pic>
      <p:grpSp>
        <p:nvGrpSpPr>
          <p:cNvPr id="5" name="Diagram 35">
            <a:extLst>
              <a:ext uri="{FF2B5EF4-FFF2-40B4-BE49-F238E27FC236}">
                <a16:creationId xmlns:a16="http://schemas.microsoft.com/office/drawing/2014/main" id="{F0CDE903-5C82-308E-6D4A-D468D37E0A91}"/>
              </a:ext>
            </a:extLst>
          </p:cNvPr>
          <p:cNvGrpSpPr/>
          <p:nvPr/>
        </p:nvGrpSpPr>
        <p:grpSpPr>
          <a:xfrm>
            <a:off x="304796" y="1208727"/>
            <a:ext cx="4111928" cy="5423753"/>
            <a:chOff x="304796" y="1208727"/>
            <a:chExt cx="4111928" cy="5423753"/>
          </a:xfrm>
        </p:grpSpPr>
        <p:sp>
          <p:nvSpPr>
            <p:cNvPr id="6" name="Freeform: Shape 5">
              <a:extLst>
                <a:ext uri="{FF2B5EF4-FFF2-40B4-BE49-F238E27FC236}">
                  <a16:creationId xmlns:a16="http://schemas.microsoft.com/office/drawing/2014/main" id="{B4883ACF-B5FF-5213-0F8E-142BDE82AB1A}"/>
                </a:ext>
              </a:extLst>
            </p:cNvPr>
            <p:cNvSpPr/>
            <p:nvPr/>
          </p:nvSpPr>
          <p:spPr>
            <a:xfrm>
              <a:off x="304796" y="1208727"/>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s-ES" sz="1700" b="0" i="0" u="none" strike="noStrike" kern="1200" cap="none" spc="0" baseline="0">
                  <a:solidFill>
                    <a:srgbClr val="000000"/>
                  </a:solidFill>
                  <a:uFillTx/>
                  <a:latin typeface="Calibri"/>
                </a:rPr>
                <a:t>vada ES ekonomikas un monetāro politiku</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3A106A5F-E792-65A2-F26B-68D9B07C4F6A}"/>
                </a:ext>
              </a:extLst>
            </p:cNvPr>
            <p:cNvSpPr/>
            <p:nvPr/>
          </p:nvSpPr>
          <p:spPr>
            <a:xfrm>
              <a:off x="304796" y="1985592"/>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pārvalda Eiropas valūtu eiro</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E198E8D7-3B32-A448-E133-8B8AAD2BEED4}"/>
                </a:ext>
              </a:extLst>
            </p:cNvPr>
            <p:cNvSpPr/>
            <p:nvPr/>
          </p:nvSpPr>
          <p:spPr>
            <a:xfrm>
              <a:off x="304796" y="2762457"/>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atbild par eiro un cenu stabilitāti</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1095A143-6556-49FD-E803-24186C2A1D91}"/>
                </a:ext>
              </a:extLst>
            </p:cNvPr>
            <p:cNvSpPr/>
            <p:nvPr/>
          </p:nvSpPr>
          <p:spPr>
            <a:xfrm>
              <a:off x="304796" y="3539322"/>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nosaka procentu likmes eirozonā</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64E413C9-4A80-772C-5B54-CDF5E9748864}"/>
                </a:ext>
              </a:extLst>
            </p:cNvPr>
            <p:cNvSpPr/>
            <p:nvPr/>
          </p:nvSpPr>
          <p:spPr>
            <a:xfrm>
              <a:off x="304796" y="4316187"/>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strādā kopā ar ES valstu centrālajām bankām</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91508E15-B1FD-BE56-AC7E-2B7BD61337AC}"/>
                </a:ext>
              </a:extLst>
            </p:cNvPr>
            <p:cNvSpPr/>
            <p:nvPr/>
          </p:nvSpPr>
          <p:spPr>
            <a:xfrm>
              <a:off x="304796" y="5093052"/>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v-LV" sz="1700" b="0" i="0" u="none" strike="noStrike" kern="1200" cap="none" spc="0" baseline="0">
                  <a:solidFill>
                    <a:srgbClr val="000000"/>
                  </a:solidFill>
                  <a:uFillTx/>
                  <a:latin typeface="Calibri"/>
                </a:rPr>
                <a:t>tās sešus locekļus uz astoņiem gadiem ieceļ Padome, un pilnvaru termiņu nevar pagarināt</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A3750A33-94FC-05F2-823C-B96140BAD18E}"/>
                </a:ext>
              </a:extLst>
            </p:cNvPr>
            <p:cNvSpPr/>
            <p:nvPr/>
          </p:nvSpPr>
          <p:spPr>
            <a:xfrm>
              <a:off x="304796" y="5869917"/>
              <a:ext cx="4111928" cy="762563"/>
            </a:xfrm>
            <a:custGeom>
              <a:avLst/>
              <a:gdLst>
                <a:gd name="f0" fmla="val 10800000"/>
                <a:gd name="f1" fmla="val 5400000"/>
                <a:gd name="f2" fmla="val 180"/>
                <a:gd name="f3" fmla="val w"/>
                <a:gd name="f4" fmla="val h"/>
                <a:gd name="f5" fmla="val 0"/>
                <a:gd name="f6" fmla="val 4111930"/>
                <a:gd name="f7" fmla="val 762563"/>
                <a:gd name="f8" fmla="val 127096"/>
                <a:gd name="f9" fmla="val 56903"/>
                <a:gd name="f10" fmla="val 3984834"/>
                <a:gd name="f11" fmla="val 4055027"/>
                <a:gd name="f12" fmla="val 635467"/>
                <a:gd name="f13" fmla="val 705660"/>
                <a:gd name="f14" fmla="+- 0 0 -90"/>
                <a:gd name="f15" fmla="*/ f3 1 4111930"/>
                <a:gd name="f16" fmla="*/ f4 1 762563"/>
                <a:gd name="f17" fmla="+- f7 0 f5"/>
                <a:gd name="f18" fmla="+- f6 0 f5"/>
                <a:gd name="f19" fmla="*/ f14 f0 1"/>
                <a:gd name="f20" fmla="*/ f18 1 4111930"/>
                <a:gd name="f21" fmla="*/ f17 1 762563"/>
                <a:gd name="f22" fmla="*/ 0 f18 1"/>
                <a:gd name="f23" fmla="*/ 127096 f17 1"/>
                <a:gd name="f24" fmla="*/ 127096 f18 1"/>
                <a:gd name="f25" fmla="*/ 0 f17 1"/>
                <a:gd name="f26" fmla="*/ 3984834 f18 1"/>
                <a:gd name="f27" fmla="*/ 4111930 f18 1"/>
                <a:gd name="f28" fmla="*/ 635467 f17 1"/>
                <a:gd name="f29" fmla="*/ 762563 f17 1"/>
                <a:gd name="f30" fmla="*/ f19 1 f2"/>
                <a:gd name="f31" fmla="*/ f22 1 4111930"/>
                <a:gd name="f32" fmla="*/ f23 1 762563"/>
                <a:gd name="f33" fmla="*/ f24 1 4111930"/>
                <a:gd name="f34" fmla="*/ f25 1 762563"/>
                <a:gd name="f35" fmla="*/ f26 1 4111930"/>
                <a:gd name="f36" fmla="*/ f27 1 4111930"/>
                <a:gd name="f37" fmla="*/ f28 1 762563"/>
                <a:gd name="f38" fmla="*/ f29 1 76256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56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1992" tIns="101992" rIns="101992" bIns="10199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atrodas Frankfurtē (Vācijā)</a:t>
              </a:r>
              <a:endParaRPr lang="en-IE" sz="1700" b="0" i="0" u="none" strike="noStrike" kern="1200" cap="none" spc="0" baseline="0">
                <a:solidFill>
                  <a:srgbClr val="000000"/>
                </a:solidFill>
                <a:uFillTx/>
                <a:latin typeface="Calibri"/>
              </a:endParaRPr>
            </a:p>
          </p:txBody>
        </p:sp>
      </p:grpSp>
      <p:pic>
        <p:nvPicPr>
          <p:cNvPr id="13" name="Picture 36">
            <a:extLst>
              <a:ext uri="{FF2B5EF4-FFF2-40B4-BE49-F238E27FC236}">
                <a16:creationId xmlns:a16="http://schemas.microsoft.com/office/drawing/2014/main" id="{15ED003C-0B5B-DB50-346F-FF5BF3ECEABF}"/>
              </a:ext>
            </a:extLst>
          </p:cNvPr>
          <p:cNvPicPr>
            <a:picLocks noChangeAspect="1"/>
          </p:cNvPicPr>
          <p:nvPr/>
        </p:nvPicPr>
        <p:blipFill>
          <a:blip r:embed="rId4"/>
          <a:stretch>
            <a:fillRect/>
          </a:stretch>
        </p:blipFill>
        <p:spPr>
          <a:xfrm>
            <a:off x="4683776" y="1313627"/>
            <a:ext cx="3946961" cy="2518851"/>
          </a:xfrm>
          <a:prstGeom prst="rect">
            <a:avLst/>
          </a:prstGeom>
          <a:noFill/>
          <a:ln cap="flat">
            <a:noFill/>
          </a:ln>
        </p:spPr>
      </p:pic>
      <p:sp>
        <p:nvSpPr>
          <p:cNvPr id="14" name="TextBox 37">
            <a:extLst>
              <a:ext uri="{FF2B5EF4-FFF2-40B4-BE49-F238E27FC236}">
                <a16:creationId xmlns:a16="http://schemas.microsoft.com/office/drawing/2014/main" id="{BE8BF219-E86E-84F2-6135-A67E1ADBECEA}"/>
              </a:ext>
            </a:extLst>
          </p:cNvPr>
          <p:cNvSpPr txBox="1"/>
          <p:nvPr/>
        </p:nvSpPr>
        <p:spPr>
          <a:xfrm>
            <a:off x="7818110" y="3627205"/>
            <a:ext cx="1036316"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5" name="Picture 2" descr="https://ec.europa.eu/avservices/avs/files/video6/repository/prod/photo/store/14/P008494004.jpg">
            <a:extLst>
              <a:ext uri="{FF2B5EF4-FFF2-40B4-BE49-F238E27FC236}">
                <a16:creationId xmlns:a16="http://schemas.microsoft.com/office/drawing/2014/main" id="{0DC33705-24E1-ECE6-4E1A-4DB9553C9A29}"/>
              </a:ext>
            </a:extLst>
          </p:cNvPr>
          <p:cNvPicPr>
            <a:picLocks noChangeAspect="1"/>
          </p:cNvPicPr>
          <p:nvPr/>
        </p:nvPicPr>
        <p:blipFill>
          <a:blip r:embed="rId5"/>
          <a:srcRect/>
          <a:stretch>
            <a:fillRect/>
          </a:stretch>
        </p:blipFill>
        <p:spPr>
          <a:xfrm>
            <a:off x="4683767" y="4084752"/>
            <a:ext cx="3946961" cy="2549959"/>
          </a:xfrm>
          <a:prstGeom prst="rect">
            <a:avLst/>
          </a:prstGeom>
          <a:noFill/>
          <a:ln cap="flat">
            <a:noFill/>
          </a:ln>
        </p:spPr>
      </p:pic>
      <p:sp>
        <p:nvSpPr>
          <p:cNvPr id="16" name="TextBox 38">
            <a:extLst>
              <a:ext uri="{FF2B5EF4-FFF2-40B4-BE49-F238E27FC236}">
                <a16:creationId xmlns:a16="http://schemas.microsoft.com/office/drawing/2014/main" id="{E76B40B7-C5EA-9DE7-C429-7CAAAAD194CB}"/>
              </a:ext>
            </a:extLst>
          </p:cNvPr>
          <p:cNvSpPr txBox="1"/>
          <p:nvPr/>
        </p:nvSpPr>
        <p:spPr>
          <a:xfrm>
            <a:off x="7818110" y="6450186"/>
            <a:ext cx="133078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Rectangle 11">
            <a:extLst>
              <a:ext uri="{FF2B5EF4-FFF2-40B4-BE49-F238E27FC236}">
                <a16:creationId xmlns:a16="http://schemas.microsoft.com/office/drawing/2014/main" id="{A0F0D54B-0086-012B-5E1A-6E168E68AD4B}"/>
              </a:ext>
            </a:extLst>
          </p:cNvPr>
          <p:cNvSpPr/>
          <p:nvPr/>
        </p:nvSpPr>
        <p:spPr>
          <a:xfrm rot="16200004">
            <a:off x="8316221" y="6030194"/>
            <a:ext cx="140935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KĀ DARBOJAS ES?</a:t>
            </a:r>
          </a:p>
        </p:txBody>
      </p:sp>
      <p:cxnSp>
        <p:nvCxnSpPr>
          <p:cNvPr id="18" name="Connecteur droit 7">
            <a:extLst>
              <a:ext uri="{FF2B5EF4-FFF2-40B4-BE49-F238E27FC236}">
                <a16:creationId xmlns:a16="http://schemas.microsoft.com/office/drawing/2014/main" id="{C2E365D3-D56F-BD7D-B86C-91F9FC5ABBE0}"/>
              </a:ext>
            </a:extLst>
          </p:cNvPr>
          <p:cNvCxnSpPr/>
          <p:nvPr/>
        </p:nvCxnSpPr>
        <p:spPr>
          <a:xfrm>
            <a:off x="8897779" y="5354607"/>
            <a:ext cx="246221" cy="0"/>
          </a:xfrm>
          <a:prstGeom prst="straightConnector1">
            <a:avLst/>
          </a:prstGeom>
          <a:noFill/>
          <a:ln w="12701" cap="flat">
            <a:solidFill>
              <a:srgbClr val="FFA00E"/>
            </a:solidFill>
            <a:prstDash val="solid"/>
            <a:miter/>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FC2F3C96-3479-D065-9172-D9CD26951AC2}"/>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3" name="Larme 4">
            <a:extLst>
              <a:ext uri="{FF2B5EF4-FFF2-40B4-BE49-F238E27FC236}">
                <a16:creationId xmlns:a16="http://schemas.microsoft.com/office/drawing/2014/main" id="{BC22C823-259D-A838-1906-6D4B2A463E00}"/>
              </a:ext>
            </a:extLst>
          </p:cNvPr>
          <p:cNvSpPr/>
          <p:nvPr/>
        </p:nvSpPr>
        <p:spPr>
          <a:xfrm rot="5400013">
            <a:off x="1300432" y="2651687"/>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5">
            <a:extLst>
              <a:ext uri="{FF2B5EF4-FFF2-40B4-BE49-F238E27FC236}">
                <a16:creationId xmlns:a16="http://schemas.microsoft.com/office/drawing/2014/main" id="{1DE6DDEF-192C-B565-228B-472ADA202616}"/>
              </a:ext>
            </a:extLst>
          </p:cNvPr>
          <p:cNvSpPr txBox="1"/>
          <p:nvPr/>
        </p:nvSpPr>
        <p:spPr>
          <a:xfrm>
            <a:off x="3047027" y="1905509"/>
            <a:ext cx="5136879" cy="304699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4800" b="1" i="0" u="none" strike="noStrike" kern="1200" cap="none" spc="0" baseline="0">
                <a:solidFill>
                  <a:srgbClr val="FFFFFF"/>
                </a:solidFill>
                <a:uFillTx/>
                <a:latin typeface="Calibri"/>
              </a:rPr>
              <a:t>Tu vari palīdzēt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4800" b="1" i="0" u="none" strike="noStrike" kern="1200" cap="none" spc="0" baseline="0">
                <a:solidFill>
                  <a:srgbClr val="FFFFFF"/>
                </a:solidFill>
                <a:uFillTx/>
                <a:latin typeface="Calibri"/>
              </a:rPr>
              <a:t>veidot tādu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4800" b="1" i="0" u="none" strike="noStrike" kern="1200" cap="none" spc="0" baseline="0">
                <a:solidFill>
                  <a:srgbClr val="FFFFFF"/>
                </a:solidFill>
                <a:uFillTx/>
                <a:latin typeface="Calibri"/>
              </a:rPr>
              <a:t>Eiropu, kādā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4800" b="1" i="0" u="none" strike="noStrike" kern="1200" cap="none" spc="0" baseline="0">
                <a:solidFill>
                  <a:srgbClr val="FFFFFF"/>
                </a:solidFill>
                <a:uFillTx/>
                <a:latin typeface="Calibri"/>
              </a:rPr>
              <a:t>vēlies dzīvot!</a:t>
            </a:r>
            <a:endParaRPr lang="en-IE" sz="4800" b="1" i="0" u="none" strike="noStrike" kern="1200" cap="none" spc="0" baseline="0">
              <a:solidFill>
                <a:srgbClr val="FFFFFF"/>
              </a:solidFill>
              <a:uFillTx/>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82">
    <p:spTree>
      <p:nvGrpSpPr>
        <p:cNvPr id="1" name=""/>
        <p:cNvGrpSpPr/>
        <p:nvPr/>
      </p:nvGrpSpPr>
      <p:grpSpPr>
        <a:xfrm>
          <a:off x="0" y="0"/>
          <a:ext cx="0" cy="0"/>
          <a:chOff x="0" y="0"/>
          <a:chExt cx="0" cy="0"/>
        </a:xfrm>
      </p:grpSpPr>
      <p:grpSp>
        <p:nvGrpSpPr>
          <p:cNvPr id="2" name="Content Placeholder 3">
            <a:extLst>
              <a:ext uri="{FF2B5EF4-FFF2-40B4-BE49-F238E27FC236}">
                <a16:creationId xmlns:a16="http://schemas.microsoft.com/office/drawing/2014/main" id="{8E734765-1396-7C29-C80B-60440B6B2F99}"/>
              </a:ext>
            </a:extLst>
          </p:cNvPr>
          <p:cNvGrpSpPr/>
          <p:nvPr/>
        </p:nvGrpSpPr>
        <p:grpSpPr>
          <a:xfrm>
            <a:off x="1399406" y="1279501"/>
            <a:ext cx="6345177" cy="4863976"/>
            <a:chOff x="1399406" y="1279501"/>
            <a:chExt cx="6345177" cy="4863976"/>
          </a:xfrm>
        </p:grpSpPr>
        <p:sp>
          <p:nvSpPr>
            <p:cNvPr id="3" name="Rectangle 2">
              <a:extLst>
                <a:ext uri="{FF2B5EF4-FFF2-40B4-BE49-F238E27FC236}">
                  <a16:creationId xmlns:a16="http://schemas.microsoft.com/office/drawing/2014/main" id="{F893DC27-79E6-49B7-52D0-382F5D969643}"/>
                </a:ext>
              </a:extLst>
            </p:cNvPr>
            <p:cNvSpPr/>
            <p:nvPr/>
          </p:nvSpPr>
          <p:spPr>
            <a:xfrm>
              <a:off x="1399406" y="1279501"/>
              <a:ext cx="2810655" cy="207705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4" name="Freeform: Shape 3">
              <a:extLst>
                <a:ext uri="{FF2B5EF4-FFF2-40B4-BE49-F238E27FC236}">
                  <a16:creationId xmlns:a16="http://schemas.microsoft.com/office/drawing/2014/main" id="{21D077BF-EACE-AC02-8D83-724CD28F912A}"/>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Light"/>
                </a:rPr>
                <a:t>Eiropas pilsoņu iniciatīva</a:t>
              </a:r>
              <a:endParaRPr lang="en-US" sz="1800" b="0" i="0" u="none" strike="noStrike" kern="1200" cap="none" spc="0" baseline="0">
                <a:solidFill>
                  <a:srgbClr val="000000"/>
                </a:solidFill>
                <a:uFillTx/>
                <a:latin typeface="Calibri"/>
              </a:endParaRPr>
            </a:p>
          </p:txBody>
        </p:sp>
        <p:sp>
          <p:nvSpPr>
            <p:cNvPr id="5" name="Rectangle 4">
              <a:extLst>
                <a:ext uri="{FF2B5EF4-FFF2-40B4-BE49-F238E27FC236}">
                  <a16:creationId xmlns:a16="http://schemas.microsoft.com/office/drawing/2014/main" id="{925BFD0F-15A6-B1F7-E30A-94CC8E63A008}"/>
                </a:ext>
              </a:extLst>
            </p:cNvPr>
            <p:cNvSpPr/>
            <p:nvPr/>
          </p:nvSpPr>
          <p:spPr>
            <a:xfrm>
              <a:off x="4754532" y="1279501"/>
              <a:ext cx="2810655" cy="207705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EBB81F92-8BFE-38FE-2726-AD0FDA25556F}"/>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Light"/>
                </a:rPr>
                <a:t>Eiropas Jaunatnes nedēļa</a:t>
              </a:r>
              <a:endParaRPr lang="en-US" sz="1800" b="0" i="0" u="none" strike="noStrike" kern="1200" cap="none" spc="0" baseline="0">
                <a:solidFill>
                  <a:srgbClr val="000000"/>
                </a:solidFill>
                <a:uFillTx/>
                <a:latin typeface="Calibri"/>
              </a:endParaRPr>
            </a:p>
          </p:txBody>
        </p:sp>
        <p:sp>
          <p:nvSpPr>
            <p:cNvPr id="7" name="Rectangle 6">
              <a:extLst>
                <a:ext uri="{FF2B5EF4-FFF2-40B4-BE49-F238E27FC236}">
                  <a16:creationId xmlns:a16="http://schemas.microsoft.com/office/drawing/2014/main" id="{9D9C23A6-BBE1-996E-8691-21E64EE958FE}"/>
                </a:ext>
              </a:extLst>
            </p:cNvPr>
            <p:cNvSpPr/>
            <p:nvPr/>
          </p:nvSpPr>
          <p:spPr>
            <a:xfrm>
              <a:off x="1399406" y="3860989"/>
              <a:ext cx="2810655" cy="207705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FD27BF7B-D7E8-F430-6DF0-9A9810B00AD3}"/>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Light"/>
                </a:rPr>
                <a:t>European Youth Event (EYE)</a:t>
              </a:r>
              <a:endParaRPr lang="en-IE" sz="1800" b="0" i="0" u="none" strike="noStrike" kern="1200" cap="none" spc="0" baseline="0">
                <a:solidFill>
                  <a:srgbClr val="000000"/>
                </a:solidFill>
                <a:uFillTx/>
                <a:latin typeface="Calibri"/>
              </a:endParaRPr>
            </a:p>
          </p:txBody>
        </p:sp>
        <p:sp>
          <p:nvSpPr>
            <p:cNvPr id="9" name="Rectangle 8">
              <a:extLst>
                <a:ext uri="{FF2B5EF4-FFF2-40B4-BE49-F238E27FC236}">
                  <a16:creationId xmlns:a16="http://schemas.microsoft.com/office/drawing/2014/main" id="{87AA66A6-AA63-7349-4546-C4C486F87D40}"/>
                </a:ext>
              </a:extLst>
            </p:cNvPr>
            <p:cNvSpPr/>
            <p:nvPr/>
          </p:nvSpPr>
          <p:spPr>
            <a:xfrm>
              <a:off x="4754532" y="3860989"/>
              <a:ext cx="2810655" cy="207705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56B0BA46-D370-78E9-E99D-8D9A2CDC141D}"/>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Jūsu Eiropa, jūsu lēmumi! (YEYS)</a:t>
              </a:r>
              <a:endParaRPr lang="en-US" sz="1800" b="0" i="0" u="none" strike="noStrike" kern="1200" cap="none" spc="0" baseline="0">
                <a:solidFill>
                  <a:srgbClr val="000000"/>
                </a:solidFill>
                <a:uFillTx/>
                <a:latin typeface="Calibri"/>
              </a:endParaRPr>
            </a:p>
          </p:txBody>
        </p:sp>
      </p:grpSp>
      <p:sp>
        <p:nvSpPr>
          <p:cNvPr id="11" name="Rectangle 4">
            <a:extLst>
              <a:ext uri="{FF2B5EF4-FFF2-40B4-BE49-F238E27FC236}">
                <a16:creationId xmlns:a16="http://schemas.microsoft.com/office/drawing/2014/main" id="{08650F28-565E-BA78-D245-FBAD188932F4}"/>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2" name="Rectangle 6">
            <a:extLst>
              <a:ext uri="{FF2B5EF4-FFF2-40B4-BE49-F238E27FC236}">
                <a16:creationId xmlns:a16="http://schemas.microsoft.com/office/drawing/2014/main" id="{DA17A86D-DB16-F4F4-5655-DC0401EDD88A}"/>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7">
            <a:extLst>
              <a:ext uri="{FF2B5EF4-FFF2-40B4-BE49-F238E27FC236}">
                <a16:creationId xmlns:a16="http://schemas.microsoft.com/office/drawing/2014/main" id="{D1FF7DC2-EB85-7868-6E67-1F6217F4E375}"/>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TextBox 2">
            <a:extLst>
              <a:ext uri="{FF2B5EF4-FFF2-40B4-BE49-F238E27FC236}">
                <a16:creationId xmlns:a16="http://schemas.microsoft.com/office/drawing/2014/main" id="{8B2929F5-C66D-59E6-9F23-7A224D6477C5}"/>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5" name="ZoneTexte 1">
            <a:extLst>
              <a:ext uri="{FF2B5EF4-FFF2-40B4-BE49-F238E27FC236}">
                <a16:creationId xmlns:a16="http://schemas.microsoft.com/office/drawing/2014/main" id="{D27CC888-103F-03D2-1AFD-63DE0A34E4E7}"/>
              </a:ext>
            </a:extLst>
          </p:cNvPr>
          <p:cNvSpPr txBox="1"/>
          <p:nvPr/>
        </p:nvSpPr>
        <p:spPr>
          <a:xfrm>
            <a:off x="1133051" y="175125"/>
            <a:ext cx="7875434" cy="1446553"/>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800" b="1" i="0" u="none" strike="noStrike" kern="1200" cap="none" spc="0" baseline="0">
                <a:solidFill>
                  <a:srgbClr val="FFC000"/>
                </a:solidFill>
                <a:uFillTx/>
                <a:latin typeface="Calibri"/>
                <a:cs typeface="Arial"/>
              </a:rPr>
              <a:t>Tu vari palīdzēt veidot tādu Eiropu, kādā vēlies dzīvot!</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3200" b="1" i="0" u="none" strike="noStrike" kern="1200" cap="none" spc="0" baseline="0">
              <a:solidFill>
                <a:srgbClr val="FFC000"/>
              </a:solidFill>
              <a:uFillTx/>
              <a:latin typeface="Calibri"/>
              <a:cs typeface="Arial" pitchFamily="34"/>
            </a:endParaRPr>
          </a:p>
        </p:txBody>
      </p:sp>
      <p:sp>
        <p:nvSpPr>
          <p:cNvPr id="16" name="Larme 6">
            <a:extLst>
              <a:ext uri="{FF2B5EF4-FFF2-40B4-BE49-F238E27FC236}">
                <a16:creationId xmlns:a16="http://schemas.microsoft.com/office/drawing/2014/main" id="{5098D3AA-982D-0210-00C8-6C6B29485D4C}"/>
              </a:ext>
            </a:extLst>
          </p:cNvPr>
          <p:cNvSpPr/>
          <p:nvPr/>
        </p:nvSpPr>
        <p:spPr>
          <a:xfrm rot="5400013">
            <a:off x="336956" y="198553"/>
            <a:ext cx="583323" cy="59427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C000"/>
              </a:solidFill>
              <a:highlight>
                <a:srgbClr val="E65657"/>
              </a:highlight>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87">
    <p:bg>
      <p:bgPr>
        <a:solidFill>
          <a:srgbClr val="FFF3F3"/>
        </a:solid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35876F97-EBBB-C708-ABF4-E222FF2427D8}"/>
              </a:ext>
            </a:extLst>
          </p:cNvPr>
          <p:cNvSpPr/>
          <p:nvPr/>
        </p:nvSpPr>
        <p:spPr>
          <a:xfrm rot="5400013">
            <a:off x="121369" y="74541"/>
            <a:ext cx="527288"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E656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highlight>
                <a:srgbClr val="E65657"/>
              </a:highlight>
              <a:uFillTx/>
              <a:latin typeface="Calibri"/>
            </a:endParaRPr>
          </a:p>
        </p:txBody>
      </p:sp>
      <p:sp>
        <p:nvSpPr>
          <p:cNvPr id="3" name="ZoneTexte 1">
            <a:extLst>
              <a:ext uri="{FF2B5EF4-FFF2-40B4-BE49-F238E27FC236}">
                <a16:creationId xmlns:a16="http://schemas.microsoft.com/office/drawing/2014/main" id="{A5DC1E8A-CF44-6F08-FB2F-156E101AFB78}"/>
              </a:ext>
            </a:extLst>
          </p:cNvPr>
          <p:cNvSpPr txBox="1"/>
          <p:nvPr/>
        </p:nvSpPr>
        <p:spPr>
          <a:xfrm>
            <a:off x="676546" y="134416"/>
            <a:ext cx="770545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E65657"/>
                </a:solidFill>
                <a:uFillTx/>
                <a:latin typeface="Calibri" pitchFamily="34"/>
                <a:cs typeface="Calibri" pitchFamily="34"/>
              </a:rPr>
              <a:t>KĀ LAI PAR ES UZZINU KO VAIRĀK?</a:t>
            </a:r>
          </a:p>
        </p:txBody>
      </p:sp>
      <p:sp>
        <p:nvSpPr>
          <p:cNvPr id="4" name="Rectangle 12">
            <a:extLst>
              <a:ext uri="{FF2B5EF4-FFF2-40B4-BE49-F238E27FC236}">
                <a16:creationId xmlns:a16="http://schemas.microsoft.com/office/drawing/2014/main" id="{FD220C62-6083-AEA3-B7C8-D0609F2EFED5}"/>
              </a:ext>
            </a:extLst>
          </p:cNvPr>
          <p:cNvSpPr/>
          <p:nvPr/>
        </p:nvSpPr>
        <p:spPr>
          <a:xfrm rot="16200004">
            <a:off x="7805127" y="5506380"/>
            <a:ext cx="2456983"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5050"/>
                </a:solidFill>
                <a:uFillTx/>
                <a:latin typeface="Arial"/>
                <a:ea typeface="Arial"/>
                <a:cs typeface="Arial"/>
              </a:rPr>
              <a:t>KĀ LAI PAR ES UZZINU KO VAIRĀK?</a:t>
            </a:r>
          </a:p>
        </p:txBody>
      </p:sp>
      <p:cxnSp>
        <p:nvCxnSpPr>
          <p:cNvPr id="5" name="Connecteur droit 5">
            <a:extLst>
              <a:ext uri="{FF2B5EF4-FFF2-40B4-BE49-F238E27FC236}">
                <a16:creationId xmlns:a16="http://schemas.microsoft.com/office/drawing/2014/main" id="{D54A83F2-5773-46ED-3FB3-2CACCD6456C9}"/>
              </a:ext>
            </a:extLst>
          </p:cNvPr>
          <p:cNvCxnSpPr/>
          <p:nvPr/>
        </p:nvCxnSpPr>
        <p:spPr>
          <a:xfrm>
            <a:off x="8900879" y="4401016"/>
            <a:ext cx="243121" cy="0"/>
          </a:xfrm>
          <a:prstGeom prst="straightConnector1">
            <a:avLst/>
          </a:prstGeom>
          <a:noFill/>
          <a:ln w="12701" cap="flat">
            <a:solidFill>
              <a:srgbClr val="FF5050"/>
            </a:solidFill>
            <a:prstDash val="solid"/>
            <a:miter/>
          </a:ln>
        </p:spPr>
      </p:cxnSp>
      <p:cxnSp>
        <p:nvCxnSpPr>
          <p:cNvPr id="6" name="Straight Connector 7">
            <a:extLst>
              <a:ext uri="{FF2B5EF4-FFF2-40B4-BE49-F238E27FC236}">
                <a16:creationId xmlns:a16="http://schemas.microsoft.com/office/drawing/2014/main" id="{3F855148-0088-21E6-03A0-9E085E1A308C}"/>
              </a:ext>
            </a:extLst>
          </p:cNvPr>
          <p:cNvCxnSpPr/>
          <p:nvPr/>
        </p:nvCxnSpPr>
        <p:spPr>
          <a:xfrm>
            <a:off x="4733665" y="1000719"/>
            <a:ext cx="8898" cy="5521997"/>
          </a:xfrm>
          <a:prstGeom prst="straightConnector1">
            <a:avLst/>
          </a:prstGeom>
          <a:noFill/>
          <a:ln w="9528" cap="flat">
            <a:solidFill>
              <a:srgbClr val="000000"/>
            </a:solidFill>
            <a:prstDash val="solid"/>
            <a:round/>
          </a:ln>
        </p:spPr>
      </p:cxnSp>
      <p:sp>
        <p:nvSpPr>
          <p:cNvPr id="7" name="Rectangle 11">
            <a:extLst>
              <a:ext uri="{FF2B5EF4-FFF2-40B4-BE49-F238E27FC236}">
                <a16:creationId xmlns:a16="http://schemas.microsoft.com/office/drawing/2014/main" id="{DE5CF277-E4FA-3562-B047-C857F5CD94F5}"/>
              </a:ext>
            </a:extLst>
          </p:cNvPr>
          <p:cNvSpPr/>
          <p:nvPr/>
        </p:nvSpPr>
        <p:spPr>
          <a:xfrm>
            <a:off x="276450" y="3846999"/>
            <a:ext cx="457200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cs typeface="Arial" pitchFamily="34"/>
            </a:endParaRPr>
          </a:p>
        </p:txBody>
      </p:sp>
      <p:sp>
        <p:nvSpPr>
          <p:cNvPr id="8" name="TextBox 4">
            <a:extLst>
              <a:ext uri="{FF2B5EF4-FFF2-40B4-BE49-F238E27FC236}">
                <a16:creationId xmlns:a16="http://schemas.microsoft.com/office/drawing/2014/main" id="{DD929E32-33D0-ECA7-AE06-4127A53B3F79}"/>
              </a:ext>
            </a:extLst>
          </p:cNvPr>
          <p:cNvSpPr txBox="1"/>
          <p:nvPr/>
        </p:nvSpPr>
        <p:spPr>
          <a:xfrm>
            <a:off x="5085271" y="3422050"/>
            <a:ext cx="3296722"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sp>
        <p:nvSpPr>
          <p:cNvPr id="9" name="Rectangle 15">
            <a:extLst>
              <a:ext uri="{FF2B5EF4-FFF2-40B4-BE49-F238E27FC236}">
                <a16:creationId xmlns:a16="http://schemas.microsoft.com/office/drawing/2014/main" id="{234DBEB6-22D1-09F0-960B-9F966240E551}"/>
              </a:ext>
            </a:extLst>
          </p:cNvPr>
          <p:cNvSpPr/>
          <p:nvPr/>
        </p:nvSpPr>
        <p:spPr>
          <a:xfrm>
            <a:off x="5302395" y="2570405"/>
            <a:ext cx="4267129" cy="109260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0000"/>
                </a:solidFill>
                <a:uFillTx/>
                <a:latin typeface="Calibri"/>
              </a:rPr>
              <a:t>Ko Eiropa dara manā labā</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606060"/>
                </a:solidFill>
                <a:uFillTx/>
                <a:latin typeface="Calibri"/>
                <a:cs typeface="Arial" pitchFamily="34"/>
                <a:hlinkClick r:id="rId3"/>
              </a:rPr>
              <a:t>what-europe-does-for-me.eu</a:t>
            </a:r>
            <a:endParaRPr lang="en-GB" sz="1800" b="1" i="0" u="none" strike="noStrike" kern="1200" cap="none" spc="0" baseline="0">
              <a:solidFill>
                <a:srgbClr val="60606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606060"/>
              </a:solidFill>
              <a:uFillTx/>
              <a:latin typeface="Calibri"/>
              <a:cs typeface="Arial"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100" b="0" i="0" u="none" strike="noStrike" kern="1200" cap="none" spc="0" baseline="0">
              <a:solidFill>
                <a:srgbClr val="606060"/>
              </a:solidFill>
              <a:uFillTx/>
              <a:latin typeface="Arial" pitchFamily="34"/>
              <a:cs typeface="Arial" pitchFamily="34"/>
            </a:endParaRPr>
          </a:p>
        </p:txBody>
      </p:sp>
      <p:pic>
        <p:nvPicPr>
          <p:cNvPr id="10" name="Picture 20">
            <a:extLst>
              <a:ext uri="{FF2B5EF4-FFF2-40B4-BE49-F238E27FC236}">
                <a16:creationId xmlns:a16="http://schemas.microsoft.com/office/drawing/2014/main" id="{DF8ED70A-EC8B-C53F-8BD1-01894191C58C}"/>
              </a:ext>
            </a:extLst>
          </p:cNvPr>
          <p:cNvPicPr>
            <a:picLocks noChangeAspect="1"/>
          </p:cNvPicPr>
          <p:nvPr/>
        </p:nvPicPr>
        <p:blipFill>
          <a:blip r:embed="rId4"/>
          <a:stretch>
            <a:fillRect/>
          </a:stretch>
        </p:blipFill>
        <p:spPr>
          <a:xfrm>
            <a:off x="5381115" y="1265291"/>
            <a:ext cx="1946803" cy="1215063"/>
          </a:xfrm>
          <a:prstGeom prst="rect">
            <a:avLst/>
          </a:prstGeom>
          <a:noFill/>
          <a:ln w="9528" cap="flat">
            <a:solidFill>
              <a:srgbClr val="000000"/>
            </a:solidFill>
            <a:prstDash val="solid"/>
            <a:miter/>
          </a:ln>
        </p:spPr>
      </p:pic>
      <p:pic>
        <p:nvPicPr>
          <p:cNvPr id="11" name="Picture 1">
            <a:extLst>
              <a:ext uri="{FF2B5EF4-FFF2-40B4-BE49-F238E27FC236}">
                <a16:creationId xmlns:a16="http://schemas.microsoft.com/office/drawing/2014/main" id="{356F1F01-D6A5-53EC-78C2-59F74A1FFDF3}"/>
              </a:ext>
            </a:extLst>
          </p:cNvPr>
          <p:cNvPicPr>
            <a:picLocks noChangeAspect="1"/>
          </p:cNvPicPr>
          <p:nvPr/>
        </p:nvPicPr>
        <p:blipFill>
          <a:blip r:embed="rId5"/>
          <a:stretch>
            <a:fillRect/>
          </a:stretch>
        </p:blipFill>
        <p:spPr>
          <a:xfrm>
            <a:off x="5342125" y="3580296"/>
            <a:ext cx="1946803" cy="1275752"/>
          </a:xfrm>
          <a:prstGeom prst="rect">
            <a:avLst/>
          </a:prstGeom>
          <a:noFill/>
          <a:ln w="9528" cap="flat">
            <a:solidFill>
              <a:srgbClr val="000000"/>
            </a:solidFill>
            <a:prstDash val="solid"/>
            <a:miter/>
          </a:ln>
        </p:spPr>
      </p:pic>
      <p:sp>
        <p:nvSpPr>
          <p:cNvPr id="12" name="TextBox 3">
            <a:extLst>
              <a:ext uri="{FF2B5EF4-FFF2-40B4-BE49-F238E27FC236}">
                <a16:creationId xmlns:a16="http://schemas.microsoft.com/office/drawing/2014/main" id="{067D53F3-AB1C-0EF7-9E2C-CF0753CB8E42}"/>
              </a:ext>
            </a:extLst>
          </p:cNvPr>
          <p:cNvSpPr txBox="1"/>
          <p:nvPr/>
        </p:nvSpPr>
        <p:spPr>
          <a:xfrm>
            <a:off x="417871" y="944840"/>
            <a:ext cx="2703835"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0000"/>
                </a:solidFill>
                <a:uFillTx/>
                <a:latin typeface="Calibri"/>
              </a:rPr>
              <a:t>Vietne "EUROPA"</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6"/>
              </a:rPr>
              <a:t>europa.eu</a:t>
            </a: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TextBox 5">
            <a:extLst>
              <a:ext uri="{FF2B5EF4-FFF2-40B4-BE49-F238E27FC236}">
                <a16:creationId xmlns:a16="http://schemas.microsoft.com/office/drawing/2014/main" id="{6DE14164-9B83-8745-305B-BADAEB6C3571}"/>
              </a:ext>
            </a:extLst>
          </p:cNvPr>
          <p:cNvSpPr txBox="1"/>
          <p:nvPr/>
        </p:nvSpPr>
        <p:spPr>
          <a:xfrm>
            <a:off x="5240554" y="4987503"/>
            <a:ext cx="3063239"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0000"/>
                </a:solidFill>
                <a:uFillTx/>
                <a:latin typeface="Calibri"/>
              </a:rPr>
              <a:t>Publikāciju birojs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hlinkClick r:id="rId7"/>
              </a:rPr>
              <a:t>publications.europa.eu</a:t>
            </a:r>
            <a:endParaRPr lang="en-US" sz="18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TextBox 10">
            <a:extLst>
              <a:ext uri="{FF2B5EF4-FFF2-40B4-BE49-F238E27FC236}">
                <a16:creationId xmlns:a16="http://schemas.microsoft.com/office/drawing/2014/main" id="{AFA9CBE3-91B5-E79E-6DF2-CE4343C27C22}"/>
              </a:ext>
            </a:extLst>
          </p:cNvPr>
          <p:cNvSpPr txBox="1"/>
          <p:nvPr/>
        </p:nvSpPr>
        <p:spPr>
          <a:xfrm>
            <a:off x="394115" y="4401016"/>
            <a:ext cx="424934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0000"/>
                </a:solidFill>
                <a:uFillTx/>
                <a:latin typeface="Calibri"/>
              </a:rPr>
              <a:t>Mācību stūrīša jaunumi</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8"/>
              </a:rPr>
              <a:t>ec.europa.eu/newsroom/comm/user-subscriptions/1595/create</a:t>
            </a: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pic>
        <p:nvPicPr>
          <p:cNvPr id="15" name="Picture 16">
            <a:extLst>
              <a:ext uri="{FF2B5EF4-FFF2-40B4-BE49-F238E27FC236}">
                <a16:creationId xmlns:a16="http://schemas.microsoft.com/office/drawing/2014/main" id="{A8690C9A-6591-4E50-B090-566D42EC1AE2}"/>
              </a:ext>
            </a:extLst>
          </p:cNvPr>
          <p:cNvPicPr>
            <a:picLocks noChangeAspect="1"/>
          </p:cNvPicPr>
          <p:nvPr/>
        </p:nvPicPr>
        <p:blipFill>
          <a:blip r:embed="rId9"/>
          <a:stretch>
            <a:fillRect/>
          </a:stretch>
        </p:blipFill>
        <p:spPr>
          <a:xfrm flipH="1">
            <a:off x="538060" y="1692334"/>
            <a:ext cx="1478511" cy="878070"/>
          </a:xfrm>
          <a:prstGeom prst="rect">
            <a:avLst/>
          </a:prstGeom>
          <a:noFill/>
          <a:ln w="9528" cap="flat">
            <a:solidFill>
              <a:srgbClr val="000000"/>
            </a:solidFill>
            <a:prstDash val="solid"/>
            <a:miter/>
          </a:ln>
        </p:spPr>
      </p:pic>
      <p:sp>
        <p:nvSpPr>
          <p:cNvPr id="16" name="Rectangle 2">
            <a:extLst>
              <a:ext uri="{FF2B5EF4-FFF2-40B4-BE49-F238E27FC236}">
                <a16:creationId xmlns:a16="http://schemas.microsoft.com/office/drawing/2014/main" id="{9EB51341-35A4-CC10-06C7-5DD6559193A0}"/>
              </a:ext>
            </a:extLst>
          </p:cNvPr>
          <p:cNvSpPr/>
          <p:nvPr/>
        </p:nvSpPr>
        <p:spPr>
          <a:xfrm>
            <a:off x="431304" y="2768071"/>
            <a:ext cx="3702798"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0000"/>
                </a:solidFill>
                <a:uFillTx/>
                <a:latin typeface="Calibri"/>
              </a:rPr>
              <a:t>Mācību stūrītis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10"/>
              </a:rPr>
              <a:t>europa.eu/learning-corner/home_lv</a:t>
            </a:r>
            <a:endParaRPr lang="en-GB" sz="1800" b="1" i="0" u="none" strike="noStrike" kern="1200" cap="none" spc="0" baseline="0">
              <a:solidFill>
                <a:srgbClr val="000000"/>
              </a:solidFill>
              <a:uFillTx/>
              <a:latin typeface="Calibri"/>
            </a:endParaRPr>
          </a:p>
        </p:txBody>
      </p:sp>
      <p:pic>
        <p:nvPicPr>
          <p:cNvPr id="17" name="Picture 14">
            <a:extLst>
              <a:ext uri="{FF2B5EF4-FFF2-40B4-BE49-F238E27FC236}">
                <a16:creationId xmlns:a16="http://schemas.microsoft.com/office/drawing/2014/main" id="{0688719E-E235-3B02-C3C1-1E3D5496644F}"/>
              </a:ext>
            </a:extLst>
          </p:cNvPr>
          <p:cNvPicPr>
            <a:picLocks noChangeAspect="1"/>
          </p:cNvPicPr>
          <p:nvPr/>
        </p:nvPicPr>
        <p:blipFill>
          <a:blip r:embed="rId11"/>
          <a:stretch>
            <a:fillRect/>
          </a:stretch>
        </p:blipFill>
        <p:spPr>
          <a:xfrm>
            <a:off x="538060" y="3727716"/>
            <a:ext cx="3635773" cy="1128333"/>
          </a:xfrm>
          <a:prstGeom prst="rect">
            <a:avLst/>
          </a:prstGeom>
          <a:noFill/>
          <a:ln w="9528"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9">
    <p:bg>
      <p:bgPr>
        <a:blipFill>
          <a:blip r:embed="rId3"/>
          <a:stretch>
            <a:fillRect/>
          </a:stretch>
        </a:blipFill>
        <a:effectLst/>
      </p:bgPr>
    </p:bg>
    <p:spTree>
      <p:nvGrpSpPr>
        <p:cNvPr id="1" name=""/>
        <p:cNvGrpSpPr/>
        <p:nvPr/>
      </p:nvGrpSpPr>
      <p:grpSpPr>
        <a:xfrm>
          <a:off x="0" y="0"/>
          <a:ext cx="0" cy="0"/>
          <a:chOff x="0" y="0"/>
          <a:chExt cx="0" cy="0"/>
        </a:xfrm>
      </p:grpSpPr>
      <p:sp>
        <p:nvSpPr>
          <p:cNvPr id="2" name="Larme 7">
            <a:extLst>
              <a:ext uri="{FF2B5EF4-FFF2-40B4-BE49-F238E27FC236}">
                <a16:creationId xmlns:a16="http://schemas.microsoft.com/office/drawing/2014/main" id="{5CC31E80-9F60-AB06-3890-0FF5728A5D2E}"/>
              </a:ext>
            </a:extLst>
          </p:cNvPr>
          <p:cNvSpPr/>
          <p:nvPr/>
        </p:nvSpPr>
        <p:spPr>
          <a:xfrm rot="5400013">
            <a:off x="1820515" y="399227"/>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99308"/>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alpha val="6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3">
            <a:extLst>
              <a:ext uri="{FF2B5EF4-FFF2-40B4-BE49-F238E27FC236}">
                <a16:creationId xmlns:a16="http://schemas.microsoft.com/office/drawing/2014/main" id="{8A5183E1-DA72-CCBF-1281-92B16096A777}"/>
              </a:ext>
            </a:extLst>
          </p:cNvPr>
          <p:cNvSpPr txBox="1"/>
          <p:nvPr/>
        </p:nvSpPr>
        <p:spPr>
          <a:xfrm>
            <a:off x="2328574" y="2397026"/>
            <a:ext cx="4568799" cy="193899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000" b="1" i="0" u="none" strike="noStrike" kern="1200" cap="none" spc="0" baseline="0">
                <a:solidFill>
                  <a:srgbClr val="FFFFFF"/>
                </a:solidFill>
                <a:uFillTx/>
                <a:latin typeface="Calibri"/>
              </a:rPr>
              <a:t>VAI JŪTIES KĀ EIROPIETIS?</a:t>
            </a:r>
            <a:endParaRPr lang="fr-FR" sz="60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5510154F-E743-59F8-4EF5-27019F99C6FF}"/>
              </a:ext>
            </a:extLst>
          </p:cNvPr>
          <p:cNvSpPr txBox="1"/>
          <p:nvPr/>
        </p:nvSpPr>
        <p:spPr>
          <a:xfrm>
            <a:off x="8331372" y="669951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5" name="TextBox 1">
            <a:extLst>
              <a:ext uri="{FF2B5EF4-FFF2-40B4-BE49-F238E27FC236}">
                <a16:creationId xmlns:a16="http://schemas.microsoft.com/office/drawing/2014/main" id="{6997F7C7-C4CB-B2FE-2CFE-53E0450DC83D}"/>
              </a:ext>
            </a:extLst>
          </p:cNvPr>
          <p:cNvSpPr txBox="1"/>
          <p:nvPr/>
        </p:nvSpPr>
        <p:spPr>
          <a:xfrm>
            <a:off x="2693694" y="4336020"/>
            <a:ext cx="3838559"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1" u="none" strike="noStrike" kern="1200" cap="none" spc="0" baseline="0">
                <a:solidFill>
                  <a:srgbClr val="FFFFFF"/>
                </a:solidFill>
                <a:uFillTx/>
                <a:latin typeface="Calibri"/>
              </a:rPr>
              <a:t>KAS TEV ĻAUJ JUSTIES KĀ EIROPIETIM?</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name="Slide88">
    <p:bg>
      <p:bgPr>
        <a:solidFill>
          <a:srgbClr val="E2F0D9"/>
        </a:solidFill>
        <a:effectLst/>
      </p:bgPr>
    </p:bg>
    <p:spTree>
      <p:nvGrpSpPr>
        <p:cNvPr id="1" name=""/>
        <p:cNvGrpSpPr/>
        <p:nvPr/>
      </p:nvGrpSpPr>
      <p:grpSpPr>
        <a:xfrm>
          <a:off x="0" y="0"/>
          <a:ext cx="0" cy="0"/>
          <a:chOff x="0" y="0"/>
          <a:chExt cx="0" cy="0"/>
        </a:xfrm>
      </p:grpSpPr>
      <p:sp>
        <p:nvSpPr>
          <p:cNvPr id="2" name="Larme 5">
            <a:extLst>
              <a:ext uri="{FF2B5EF4-FFF2-40B4-BE49-F238E27FC236}">
                <a16:creationId xmlns:a16="http://schemas.microsoft.com/office/drawing/2014/main" id="{522666CA-5A01-0564-39BF-C32912F46776}"/>
              </a:ext>
            </a:extLst>
          </p:cNvPr>
          <p:cNvSpPr/>
          <p:nvPr/>
        </p:nvSpPr>
        <p:spPr>
          <a:xfrm rot="5400013">
            <a:off x="151072" y="899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6699"/>
              </a:solidFill>
              <a:uFillTx/>
              <a:latin typeface="Calibri"/>
            </a:endParaRPr>
          </a:p>
        </p:txBody>
      </p:sp>
      <p:sp>
        <p:nvSpPr>
          <p:cNvPr id="3" name="ZoneTexte 7">
            <a:extLst>
              <a:ext uri="{FF2B5EF4-FFF2-40B4-BE49-F238E27FC236}">
                <a16:creationId xmlns:a16="http://schemas.microsoft.com/office/drawing/2014/main" id="{9770D8F4-7621-CDBB-DA1F-7506F2BFDD11}"/>
              </a:ext>
            </a:extLst>
          </p:cNvPr>
          <p:cNvSpPr txBox="1"/>
          <p:nvPr/>
        </p:nvSpPr>
        <p:spPr>
          <a:xfrm>
            <a:off x="756967" y="188073"/>
            <a:ext cx="5881018"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B050"/>
                </a:solidFill>
                <a:uFillTx/>
                <a:latin typeface="Calibri"/>
              </a:rPr>
              <a:t>SAZIŅA</a:t>
            </a:r>
            <a:endParaRPr lang="en-GB" sz="2400" b="1" i="0" u="none" strike="noStrike" kern="1200" cap="none" spc="0" baseline="0">
              <a:solidFill>
                <a:srgbClr val="00B050"/>
              </a:solidFill>
              <a:uFillTx/>
              <a:latin typeface="Calibri"/>
            </a:endParaRPr>
          </a:p>
        </p:txBody>
      </p:sp>
      <p:sp>
        <p:nvSpPr>
          <p:cNvPr id="4" name="Rectangle 9">
            <a:extLst>
              <a:ext uri="{FF2B5EF4-FFF2-40B4-BE49-F238E27FC236}">
                <a16:creationId xmlns:a16="http://schemas.microsoft.com/office/drawing/2014/main" id="{D6C0A1FD-BF5C-0235-A85A-BCDE3EEA80BE}"/>
              </a:ext>
            </a:extLst>
          </p:cNvPr>
          <p:cNvSpPr/>
          <p:nvPr/>
        </p:nvSpPr>
        <p:spPr>
          <a:xfrm rot="16200004">
            <a:off x="8588054" y="6313748"/>
            <a:ext cx="842208" cy="246220"/>
          </a:xfrm>
          <a:prstGeom prst="rect">
            <a:avLst/>
          </a:prstGeom>
          <a:solidFill>
            <a:srgbClr val="FFFFFF"/>
          </a:solidFill>
          <a:ln w="9528" cap="flat">
            <a:solidFill>
              <a:srgbClr val="FFFFFF"/>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50"/>
                </a:solidFill>
                <a:uFillTx/>
                <a:latin typeface="Arial"/>
                <a:ea typeface="Arial"/>
                <a:cs typeface="Arial"/>
              </a:rPr>
              <a:t>SAZIŅA</a:t>
            </a:r>
          </a:p>
        </p:txBody>
      </p:sp>
      <p:cxnSp>
        <p:nvCxnSpPr>
          <p:cNvPr id="5" name="Straight Connector 14">
            <a:extLst>
              <a:ext uri="{FF2B5EF4-FFF2-40B4-BE49-F238E27FC236}">
                <a16:creationId xmlns:a16="http://schemas.microsoft.com/office/drawing/2014/main" id="{FF8BFD65-E2DA-49B5-1C4A-BABD0C92AA20}"/>
              </a:ext>
            </a:extLst>
          </p:cNvPr>
          <p:cNvCxnSpPr/>
          <p:nvPr/>
        </p:nvCxnSpPr>
        <p:spPr>
          <a:xfrm>
            <a:off x="8880543" y="6012948"/>
            <a:ext cx="257220" cy="2295"/>
          </a:xfrm>
          <a:prstGeom prst="straightConnector1">
            <a:avLst/>
          </a:prstGeom>
          <a:noFill/>
          <a:ln w="6345" cap="flat">
            <a:solidFill>
              <a:srgbClr val="00B050"/>
            </a:solidFill>
            <a:prstDash val="solid"/>
            <a:miter/>
          </a:ln>
        </p:spPr>
      </p:cxnSp>
      <p:cxnSp>
        <p:nvCxnSpPr>
          <p:cNvPr id="6" name="Straight Connector 11">
            <a:extLst>
              <a:ext uri="{FF2B5EF4-FFF2-40B4-BE49-F238E27FC236}">
                <a16:creationId xmlns:a16="http://schemas.microsoft.com/office/drawing/2014/main" id="{02F1D993-8DD8-C862-04F4-BBC153BC008C}"/>
              </a:ext>
            </a:extLst>
          </p:cNvPr>
          <p:cNvCxnSpPr/>
          <p:nvPr/>
        </p:nvCxnSpPr>
        <p:spPr>
          <a:xfrm>
            <a:off x="4427981" y="1172224"/>
            <a:ext cx="41953" cy="5242346"/>
          </a:xfrm>
          <a:prstGeom prst="straightConnector1">
            <a:avLst/>
          </a:prstGeom>
          <a:noFill/>
          <a:ln w="9528" cap="flat">
            <a:solidFill>
              <a:srgbClr val="000000"/>
            </a:solidFill>
            <a:prstDash val="solid"/>
            <a:round/>
          </a:ln>
        </p:spPr>
      </p:cxnSp>
      <p:sp>
        <p:nvSpPr>
          <p:cNvPr id="7" name="TextBox 22">
            <a:extLst>
              <a:ext uri="{FF2B5EF4-FFF2-40B4-BE49-F238E27FC236}">
                <a16:creationId xmlns:a16="http://schemas.microsoft.com/office/drawing/2014/main" id="{337B5BA7-8FC8-AC10-6D10-0ECDABBFA3B3}"/>
              </a:ext>
            </a:extLst>
          </p:cNvPr>
          <p:cNvSpPr txBox="1"/>
          <p:nvPr/>
        </p:nvSpPr>
        <p:spPr>
          <a:xfrm>
            <a:off x="145764" y="4236113"/>
            <a:ext cx="3883017" cy="86177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Bezmaksas tālr.</a:t>
            </a:r>
            <a:r>
              <a:rPr lang="en-US" sz="1800" b="0" i="0" u="none" strike="noStrike" kern="1200" cap="none" spc="0" baseline="0">
                <a:solidFill>
                  <a:srgbClr val="000000"/>
                </a:solidFill>
                <a:uFillTx/>
                <a:latin typeface="Calibri"/>
                <a:cs typeface="Arial" pitchFamily="34"/>
              </a:rPr>
              <a:t>: </a:t>
            </a:r>
            <a:r>
              <a:rPr lang="en-US" sz="1800" b="1" i="0" u="none" strike="noStrike" kern="1200" cap="none" spc="0" baseline="0">
                <a:solidFill>
                  <a:srgbClr val="000000"/>
                </a:solidFill>
                <a:uFillTx/>
                <a:latin typeface="Calibri"/>
                <a:cs typeface="Arial" pitchFamily="34"/>
              </a:rPr>
              <a:t>00 800 6 7 8 9 10 11</a:t>
            </a:r>
          </a:p>
          <a:p>
            <a:pPr marL="0" marR="0" lvl="0" indent="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p:txBody>
      </p:sp>
      <p:sp>
        <p:nvSpPr>
          <p:cNvPr id="8" name="TextBox 2">
            <a:extLst>
              <a:ext uri="{FF2B5EF4-FFF2-40B4-BE49-F238E27FC236}">
                <a16:creationId xmlns:a16="http://schemas.microsoft.com/office/drawing/2014/main" id="{E48B1629-8042-156A-B46E-28AF3BB3C33D}"/>
              </a:ext>
            </a:extLst>
          </p:cNvPr>
          <p:cNvSpPr txBox="1"/>
          <p:nvPr/>
        </p:nvSpPr>
        <p:spPr>
          <a:xfrm>
            <a:off x="1161425" y="964582"/>
            <a:ext cx="2132179"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Calibri"/>
              </a:rPr>
              <a:t>Personīgi:</a:t>
            </a:r>
            <a:endParaRPr lang="en-GB" sz="1800" b="0" i="0" u="none" strike="noStrike" kern="1200" cap="none" spc="0" baseline="0">
              <a:solidFill>
                <a:srgbClr val="000000"/>
              </a:solidFill>
              <a:uFillTx/>
              <a:latin typeface="Calibri"/>
            </a:endParaRPr>
          </a:p>
        </p:txBody>
      </p:sp>
      <p:sp>
        <p:nvSpPr>
          <p:cNvPr id="9" name="TextBox 28">
            <a:extLst>
              <a:ext uri="{FF2B5EF4-FFF2-40B4-BE49-F238E27FC236}">
                <a16:creationId xmlns:a16="http://schemas.microsoft.com/office/drawing/2014/main" id="{0A7AD546-7194-820D-38BC-760175F5053B}"/>
              </a:ext>
            </a:extLst>
          </p:cNvPr>
          <p:cNvSpPr txBox="1"/>
          <p:nvPr/>
        </p:nvSpPr>
        <p:spPr>
          <a:xfrm>
            <a:off x="4542327" y="967499"/>
            <a:ext cx="4507982"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rPr>
              <a:t>Sociālajos medijos:</a:t>
            </a:r>
            <a:endParaRPr lang="fr-BE" sz="1800" b="1" i="0" u="none" strike="noStrike" kern="1200" cap="none" spc="0" baseline="0">
              <a:solidFill>
                <a:srgbClr val="000000"/>
              </a:solidFill>
              <a:uFillTx/>
              <a:latin typeface="Calibri"/>
            </a:endParaRPr>
          </a:p>
        </p:txBody>
      </p:sp>
      <p:pic>
        <p:nvPicPr>
          <p:cNvPr id="10" name="Picture 29">
            <a:extLst>
              <a:ext uri="{FF2B5EF4-FFF2-40B4-BE49-F238E27FC236}">
                <a16:creationId xmlns:a16="http://schemas.microsoft.com/office/drawing/2014/main" id="{37B15BE6-5992-CE9C-5C73-550E5C7F1313}"/>
              </a:ext>
            </a:extLst>
          </p:cNvPr>
          <p:cNvPicPr>
            <a:picLocks noChangeAspect="1"/>
          </p:cNvPicPr>
          <p:nvPr/>
        </p:nvPicPr>
        <p:blipFill>
          <a:blip r:embed="rId3"/>
          <a:stretch>
            <a:fillRect/>
          </a:stretch>
        </p:blipFill>
        <p:spPr>
          <a:xfrm>
            <a:off x="5723915" y="1580229"/>
            <a:ext cx="2764542" cy="2728523"/>
          </a:xfrm>
          <a:prstGeom prst="rect">
            <a:avLst/>
          </a:prstGeom>
          <a:solidFill>
            <a:srgbClr val="FFFFFF"/>
          </a:solidFill>
          <a:ln w="9528" cap="flat">
            <a:solidFill>
              <a:srgbClr val="000000"/>
            </a:solidFill>
            <a:prstDash val="solid"/>
            <a:miter/>
          </a:ln>
        </p:spPr>
      </p:pic>
      <p:sp>
        <p:nvSpPr>
          <p:cNvPr id="11" name="TextBox 3">
            <a:extLst>
              <a:ext uri="{FF2B5EF4-FFF2-40B4-BE49-F238E27FC236}">
                <a16:creationId xmlns:a16="http://schemas.microsoft.com/office/drawing/2014/main" id="{BA889FAD-869B-251A-6EFF-3DD37CC0FCBB}"/>
              </a:ext>
            </a:extLst>
          </p:cNvPr>
          <p:cNvSpPr txBox="1"/>
          <p:nvPr/>
        </p:nvSpPr>
        <p:spPr>
          <a:xfrm>
            <a:off x="169648" y="3473851"/>
            <a:ext cx="4483467"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sng" strike="noStrike" kern="1200" cap="none" spc="0" baseline="0">
                <a:solidFill>
                  <a:srgbClr val="000000"/>
                </a:solidFill>
                <a:uFillTx/>
                <a:latin typeface="Calibri"/>
                <a:hlinkClick r:id="rId4"/>
              </a:rPr>
              <a:t>europa.eu/european-union/contact_lv</a:t>
            </a:r>
            <a:endParaRPr lang="en-US" sz="1800" b="0" i="0" u="none" strike="noStrike" kern="1200" cap="none" spc="0" baseline="0">
              <a:solidFill>
                <a:srgbClr val="000000"/>
              </a:solidFill>
              <a:uFillTx/>
              <a:latin typeface="Calibri"/>
            </a:endParaRPr>
          </a:p>
        </p:txBody>
      </p:sp>
      <p:sp>
        <p:nvSpPr>
          <p:cNvPr id="12" name="TextBox 15">
            <a:extLst>
              <a:ext uri="{FF2B5EF4-FFF2-40B4-BE49-F238E27FC236}">
                <a16:creationId xmlns:a16="http://schemas.microsoft.com/office/drawing/2014/main" id="{1E12B8A5-AF74-9DAB-5812-D190225D1C17}"/>
              </a:ext>
            </a:extLst>
          </p:cNvPr>
          <p:cNvSpPr txBox="1"/>
          <p:nvPr/>
        </p:nvSpPr>
        <p:spPr>
          <a:xfrm>
            <a:off x="7676762" y="159060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1">
            <a:extLst>
              <a:ext uri="{FF2B5EF4-FFF2-40B4-BE49-F238E27FC236}">
                <a16:creationId xmlns:a16="http://schemas.microsoft.com/office/drawing/2014/main" id="{95B2DC98-5D8A-E93F-9118-E530B631FCC5}"/>
              </a:ext>
            </a:extLst>
          </p:cNvPr>
          <p:cNvSpPr/>
          <p:nvPr/>
        </p:nvSpPr>
        <p:spPr>
          <a:xfrm>
            <a:off x="223973" y="1428338"/>
            <a:ext cx="4007074"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&gt; </a:t>
            </a:r>
            <a:r>
              <a:rPr lang="lv-LV" sz="1800" b="0" i="0" u="none" strike="noStrike" kern="1200" cap="none" spc="0" baseline="0">
                <a:solidFill>
                  <a:srgbClr val="000000"/>
                </a:solidFill>
                <a:uFillTx/>
                <a:latin typeface="Calibri"/>
              </a:rPr>
              <a:t>Jautājumi par Eiropas Savienību? Atbildēs “</a:t>
            </a:r>
            <a:r>
              <a:rPr lang="lv-LV" sz="1800" b="1" i="1" u="none" strike="noStrike" kern="1200" cap="none" spc="0" baseline="0">
                <a:solidFill>
                  <a:srgbClr val="000000"/>
                </a:solidFill>
                <a:uFillTx/>
                <a:latin typeface="Calibri"/>
              </a:rPr>
              <a:t>Europe Direct</a:t>
            </a:r>
            <a:r>
              <a:rPr lang="lv-LV" sz="1800" b="0" i="0" u="none" strike="noStrike" kern="1200" cap="none" spc="0" baseline="0">
                <a:solidFill>
                  <a:srgbClr val="000000"/>
                </a:solidFill>
                <a:uFillTx/>
                <a:latin typeface="Calibri"/>
              </a:rPr>
              <a:t>”.</a:t>
            </a:r>
            <a:endParaRPr lang="en-US" sz="1800" b="0" i="0" u="none" strike="noStrike" kern="1200" cap="none" spc="0" baseline="0">
              <a:solidFill>
                <a:srgbClr val="000000"/>
              </a:solidFill>
              <a:uFillTx/>
              <a:latin typeface="Calibri"/>
            </a:endParaRPr>
          </a:p>
        </p:txBody>
      </p:sp>
      <p:sp>
        <p:nvSpPr>
          <p:cNvPr id="14" name="Rectangle 4">
            <a:extLst>
              <a:ext uri="{FF2B5EF4-FFF2-40B4-BE49-F238E27FC236}">
                <a16:creationId xmlns:a16="http://schemas.microsoft.com/office/drawing/2014/main" id="{E85F4F64-D483-C352-2642-D22D3CE616A4}"/>
              </a:ext>
            </a:extLst>
          </p:cNvPr>
          <p:cNvSpPr/>
          <p:nvPr/>
        </p:nvSpPr>
        <p:spPr>
          <a:xfrm>
            <a:off x="169648" y="4691018"/>
            <a:ext cx="4115723" cy="1200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rPr>
              <a:t>&gt;</a:t>
            </a:r>
            <a:r>
              <a:rPr lang="en-US" sz="1800" b="0" i="0" u="none" strike="noStrike" kern="1200" cap="none" spc="0" baseline="0">
                <a:solidFill>
                  <a:srgbClr val="000000"/>
                </a:solidFill>
                <a:uFillTx/>
                <a:latin typeface="Calibri"/>
              </a:rPr>
              <a:t> </a:t>
            </a:r>
            <a:r>
              <a:rPr lang="lv-LV" sz="1800" b="0" i="0" u="none" strike="noStrike" kern="1200" cap="none" spc="0" baseline="0">
                <a:solidFill>
                  <a:srgbClr val="000000"/>
                </a:solidFill>
                <a:uFillTx/>
                <a:latin typeface="Calibri"/>
              </a:rPr>
              <a:t>Atrodi tuvāko ES centru, kur tikties, uzdot jautājumus un diskutēt par ES! </a:t>
            </a:r>
            <a:r>
              <a:rPr lang="lv-LV" sz="1800" b="1" i="0" u="sng" strike="noStrike" kern="1200" cap="none" spc="0" baseline="0">
                <a:solidFill>
                  <a:srgbClr val="000000"/>
                </a:solidFill>
                <a:uFillTx/>
                <a:latin typeface="Calibri"/>
                <a:hlinkClick r:id="rId5"/>
              </a:rPr>
              <a:t>europa.eu/european-union/contact/meet-us_lv</a:t>
            </a:r>
            <a:endParaRPr lang="en-US" sz="1800" b="0" i="0" u="none" strike="noStrike" kern="1200" cap="none" spc="0" baseline="0">
              <a:solidFill>
                <a:srgbClr val="000000"/>
              </a:solidFill>
              <a:uFillTx/>
              <a:latin typeface="Calibri"/>
            </a:endParaRPr>
          </a:p>
        </p:txBody>
      </p:sp>
      <p:sp>
        <p:nvSpPr>
          <p:cNvPr id="15" name="Rectangle 18">
            <a:extLst>
              <a:ext uri="{FF2B5EF4-FFF2-40B4-BE49-F238E27FC236}">
                <a16:creationId xmlns:a16="http://schemas.microsoft.com/office/drawing/2014/main" id="{16E204E8-F643-EBE3-841E-4BC7754C2B04}"/>
              </a:ext>
            </a:extLst>
          </p:cNvPr>
          <p:cNvSpPr/>
          <p:nvPr/>
        </p:nvSpPr>
        <p:spPr>
          <a:xfrm>
            <a:off x="4582991" y="4657587"/>
            <a:ext cx="4297551"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0" i="0" u="none" strike="noStrike" kern="1200" cap="none" spc="0" baseline="0">
                <a:solidFill>
                  <a:srgbClr val="000000"/>
                </a:solidFill>
                <a:uFillTx/>
                <a:latin typeface="Calibri"/>
              </a:rPr>
              <a:t>Izmanto </a:t>
            </a:r>
            <a:r>
              <a:rPr lang="lv-LV" sz="1800" b="1" i="0" u="none" strike="noStrike" kern="1200" cap="none" spc="0" baseline="0">
                <a:solidFill>
                  <a:srgbClr val="000000"/>
                </a:solidFill>
                <a:uFillTx/>
                <a:latin typeface="Calibri"/>
              </a:rPr>
              <a:t>meklētāju</a:t>
            </a:r>
            <a:r>
              <a:rPr lang="lv-LV" sz="1800" b="0" i="0" u="none" strike="noStrike" kern="1200" cap="none" spc="0" baseline="0">
                <a:solidFill>
                  <a:srgbClr val="000000"/>
                </a:solidFill>
                <a:uFillTx/>
                <a:latin typeface="Calibri"/>
              </a:rPr>
              <a:t>, lai atrastu ES kontus sabiedriskajos medijos!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sng" strike="noStrike" kern="1200" cap="none" spc="0" baseline="0">
                <a:solidFill>
                  <a:srgbClr val="000000"/>
                </a:solidFill>
                <a:uFillTx/>
                <a:latin typeface="Calibri"/>
                <a:hlinkClick r:id="rId6"/>
              </a:rPr>
              <a:t>europa.eu/european-union/contact/social-networks_lv</a:t>
            </a:r>
            <a:endParaRPr lang="en-US" sz="1800" b="0" i="0" u="none" strike="noStrike" kern="1200" cap="none" spc="0" baseline="0">
              <a:solidFill>
                <a:srgbClr val="000000"/>
              </a:solidFill>
              <a:uFillTx/>
              <a:latin typeface="Calibri"/>
            </a:endParaRPr>
          </a:p>
        </p:txBody>
      </p:sp>
      <p:pic>
        <p:nvPicPr>
          <p:cNvPr id="16" name="Picture 3" descr="image002">
            <a:extLst>
              <a:ext uri="{FF2B5EF4-FFF2-40B4-BE49-F238E27FC236}">
                <a16:creationId xmlns:a16="http://schemas.microsoft.com/office/drawing/2014/main" id="{89C0CD90-5914-D837-CF45-A3C16715DC8B}"/>
              </a:ext>
            </a:extLst>
          </p:cNvPr>
          <p:cNvPicPr>
            <a:picLocks noChangeAspect="1"/>
          </p:cNvPicPr>
          <p:nvPr/>
        </p:nvPicPr>
        <p:blipFill>
          <a:blip r:embed="rId7"/>
          <a:srcRect/>
          <a:stretch>
            <a:fillRect/>
          </a:stretch>
        </p:blipFill>
        <p:spPr>
          <a:xfrm>
            <a:off x="190204" y="2312096"/>
            <a:ext cx="3838578" cy="1314449"/>
          </a:xfrm>
          <a:prstGeom prst="rect">
            <a:avLst/>
          </a:prstGeom>
          <a:noFill/>
          <a:ln cap="flat">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17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DC2C8-EBF0-A978-73FA-0B0D79152711}"/>
              </a:ext>
            </a:extLst>
          </p:cNvPr>
          <p:cNvSpPr txBox="1">
            <a:spLocks noGrp="1"/>
          </p:cNvSpPr>
          <p:nvPr>
            <p:ph type="title"/>
          </p:nvPr>
        </p:nvSpPr>
        <p:spPr/>
        <p:txBody>
          <a:bodyPr/>
          <a:lstStyle/>
          <a:p>
            <a:pPr lvl="0"/>
            <a:r>
              <a:rPr lang="en-IE" b="1"/>
              <a:t>Paldies!</a:t>
            </a:r>
            <a:endParaRPr lang="en-GB" b="1"/>
          </a:p>
        </p:txBody>
      </p:sp>
      <p:pic>
        <p:nvPicPr>
          <p:cNvPr id="3" name="Picture 5">
            <a:extLst>
              <a:ext uri="{FF2B5EF4-FFF2-40B4-BE49-F238E27FC236}">
                <a16:creationId xmlns:a16="http://schemas.microsoft.com/office/drawing/2014/main" id="{C354072F-91BE-A252-29CF-12C65ABD0D71}"/>
              </a:ext>
            </a:extLst>
          </p:cNvPr>
          <p:cNvPicPr>
            <a:picLocks noChangeAspect="1"/>
          </p:cNvPicPr>
          <p:nvPr/>
        </p:nvPicPr>
        <p:blipFill>
          <a:blip r:embed="rId3"/>
          <a:stretch>
            <a:fillRect/>
          </a:stretch>
        </p:blipFill>
        <p:spPr>
          <a:xfrm>
            <a:off x="6695767" y="1518397"/>
            <a:ext cx="1291507" cy="1291507"/>
          </a:xfrm>
          <a:prstGeom prst="rect">
            <a:avLst/>
          </a:prstGeom>
          <a:noFill/>
          <a:ln cap="flat">
            <a:noFill/>
          </a:ln>
        </p:spPr>
      </p:pic>
      <p:sp>
        <p:nvSpPr>
          <p:cNvPr id="4" name="Content Placeholder 2">
            <a:extLst>
              <a:ext uri="{FF2B5EF4-FFF2-40B4-BE49-F238E27FC236}">
                <a16:creationId xmlns:a16="http://schemas.microsoft.com/office/drawing/2014/main" id="{7FDE1CB2-E681-03FD-EC3C-2E35013E2150}"/>
              </a:ext>
            </a:extLst>
          </p:cNvPr>
          <p:cNvSpPr txBox="1"/>
          <p:nvPr/>
        </p:nvSpPr>
        <p:spPr>
          <a:xfrm>
            <a:off x="1024886" y="3535399"/>
            <a:ext cx="6978618" cy="1549697"/>
          </a:xfrm>
          <a:prstGeom prst="rect">
            <a:avLst/>
          </a:prstGeom>
          <a:noFill/>
          <a:ln cap="flat">
            <a:noFill/>
          </a:ln>
        </p:spPr>
        <p:txBody>
          <a:bodyPr vert="horz" wrap="square" lIns="68580" tIns="34290" rIns="68580" bIns="34290" anchor="t"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350" b="1" i="0" u="none" strike="noStrike" kern="1200" cap="none" spc="0" baseline="0">
              <a:solidFill>
                <a:srgbClr val="4D4D4D"/>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035DC1"/>
                </a:solidFill>
                <a:uFillTx/>
                <a:latin typeface="Arial"/>
                <a:hlinkClick r:id="rId4"/>
              </a:rPr>
              <a:t>europa.eu/learning-corner</a:t>
            </a:r>
            <a:endParaRPr lang="en-GB" sz="1500" b="1" i="0" u="none" strike="noStrike" kern="1200" cap="none" spc="0" baseline="0">
              <a:solidFill>
                <a:srgbClr val="035DC1"/>
              </a:solidFill>
              <a:uFillTx/>
              <a:latin typeface="Arial"/>
              <a:cs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4D4D4D"/>
                </a:solidFill>
                <a:uFillTx/>
                <a:latin typeface="Arial"/>
              </a:rPr>
              <a:t>✉ </a:t>
            </a:r>
            <a:r>
              <a:rPr lang="en-GB" sz="1500" b="1" i="0" u="none" strike="noStrike" kern="1200" cap="none" spc="0" baseline="0">
                <a:solidFill>
                  <a:srgbClr val="035DC1"/>
                </a:solidFill>
                <a:uFillTx/>
                <a:latin typeface="Arial"/>
                <a:hlinkClick r:id="rId5"/>
              </a:rPr>
              <a:t>COMM-A2@ec.europa.eu</a:t>
            </a: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p:txBody>
      </p:sp>
      <p:pic>
        <p:nvPicPr>
          <p:cNvPr id="5" name="Picture 7">
            <a:extLst>
              <a:ext uri="{FF2B5EF4-FFF2-40B4-BE49-F238E27FC236}">
                <a16:creationId xmlns:a16="http://schemas.microsoft.com/office/drawing/2014/main" id="{663E9829-28CF-31E5-F911-9DB313D07CFD}"/>
              </a:ext>
            </a:extLst>
          </p:cNvPr>
          <p:cNvPicPr>
            <a:picLocks noChangeAspect="1"/>
          </p:cNvPicPr>
          <p:nvPr/>
        </p:nvPicPr>
        <p:blipFill>
          <a:blip r:embed="rId6"/>
          <a:stretch>
            <a:fillRect/>
          </a:stretch>
        </p:blipFill>
        <p:spPr>
          <a:xfrm>
            <a:off x="1024886" y="3830128"/>
            <a:ext cx="512109" cy="562401"/>
          </a:xfrm>
          <a:prstGeom prst="rect">
            <a:avLst/>
          </a:prstGeom>
          <a:noFill/>
          <a:ln cap="flat">
            <a:noFill/>
          </a:ln>
        </p:spPr>
      </p:pic>
      <p:sp>
        <p:nvSpPr>
          <p:cNvPr id="6" name="Subtitle 2">
            <a:extLst>
              <a:ext uri="{FF2B5EF4-FFF2-40B4-BE49-F238E27FC236}">
                <a16:creationId xmlns:a16="http://schemas.microsoft.com/office/drawing/2014/main" id="{7C1B1D62-288F-1506-D379-9EE6E1C3D8C0}"/>
              </a:ext>
            </a:extLst>
          </p:cNvPr>
          <p:cNvSpPr txBox="1"/>
          <p:nvPr/>
        </p:nvSpPr>
        <p:spPr>
          <a:xfrm>
            <a:off x="665326" y="4627065"/>
            <a:ext cx="6524143" cy="1390134"/>
          </a:xfrm>
          <a:prstGeom prst="rect">
            <a:avLst/>
          </a:prstGeom>
          <a:noFill/>
          <a:ln cap="flat">
            <a:noFill/>
          </a:ln>
        </p:spPr>
        <p:txBody>
          <a:bodyPr vert="horz" wrap="square" lIns="68580" tIns="34290" rIns="68580" bIns="34290" anchor="b"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US" sz="788" b="1" i="0" u="none" strike="noStrike" kern="1200" cap="none" spc="0" baseline="0">
                <a:solidFill>
                  <a:srgbClr val="7F7F7F"/>
                </a:solidFill>
                <a:uFillTx/>
                <a:latin typeface="Arial"/>
              </a:rPr>
              <a:t>	  © Eiropas Savienība, 2022</a:t>
            </a: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lv-LV" sz="788" b="0" i="0" u="none" strike="noStrike" kern="1200" cap="none" spc="0" baseline="0">
                <a:solidFill>
                  <a:srgbClr val="7F7F7F"/>
                </a:solidFill>
                <a:uFillTx/>
                <a:latin typeface="Arial"/>
              </a:rPr>
              <a:t>Ja vien nav norādīts citādi, šo dokumentu atkalizmantot atļauts ar Creative Commons Attribution 4.0 International</a:t>
            </a:r>
            <a:r>
              <a:rPr lang="fr-BE" sz="788" b="0" i="0" u="none" strike="noStrike" kern="1200" cap="none" spc="0" baseline="0">
                <a:solidFill>
                  <a:srgbClr val="7F7F7F"/>
                </a:solidFill>
                <a:uFillTx/>
                <a:latin typeface="Arial"/>
              </a:rPr>
              <a:t> </a:t>
            </a:r>
            <a:r>
              <a:rPr lang="lv-LV" sz="788" b="0" i="0" u="none" strike="noStrike" kern="1200" cap="none" spc="0" baseline="0">
                <a:solidFill>
                  <a:srgbClr val="7F7F7F"/>
                </a:solidFill>
                <a:uFillTx/>
                <a:latin typeface="Arial"/>
              </a:rPr>
              <a:t>(CC BY 4.0) licenci (</a:t>
            </a:r>
            <a:r>
              <a:rPr lang="lv-LV" sz="788" b="0" i="0" u="none" strike="noStrike" kern="1200" cap="none" spc="0" baseline="0">
                <a:solidFill>
                  <a:srgbClr val="7F7F7F"/>
                </a:solidFill>
                <a:uFillTx/>
                <a:latin typeface="Arial"/>
                <a:hlinkClick r:id="rId7"/>
              </a:rPr>
              <a:t>https://creativecommons.org/licenses/by/4.0/</a:t>
            </a:r>
            <a:r>
              <a:rPr lang="lv-LV" sz="788" b="0" i="0" u="none" strike="noStrike" kern="1200" cap="none" spc="0" baseline="0">
                <a:solidFill>
                  <a:srgbClr val="7F7F7F"/>
                </a:solidFill>
                <a:uFillTx/>
                <a:latin typeface="Arial"/>
              </a:rPr>
              <a:t>).</a:t>
            </a:r>
            <a:r>
              <a:rPr lang="fr-BE" sz="788" b="0" i="0" u="none" strike="noStrike" kern="1200" cap="none" spc="0" baseline="0">
                <a:solidFill>
                  <a:srgbClr val="7F7F7F"/>
                </a:solidFill>
                <a:uFillTx/>
                <a:latin typeface="Arial"/>
              </a:rPr>
              <a:t> </a:t>
            </a:r>
            <a:r>
              <a:rPr lang="lv-LV" sz="788" b="0" i="0" u="none" strike="noStrike" kern="1200" cap="none" spc="0" baseline="0">
                <a:solidFill>
                  <a:srgbClr val="7F7F7F"/>
                </a:solidFill>
                <a:uFillTx/>
                <a:latin typeface="Arial"/>
              </a:rPr>
              <a:t>Tādu elementu izmantošanai vai reproducēšanai, kuri nepieder Eiropas Savienībai, var būt jāsaņem atļauja tieši no attiecīgajiem tiesību turētājiem.</a:t>
            </a:r>
            <a:endParaRPr lang="en-US" sz="788" b="0" i="0" u="none" strike="noStrike" kern="1200" cap="none" spc="0" baseline="0">
              <a:solidFill>
                <a:srgbClr val="7F7F7F"/>
              </a:solidFill>
              <a:uFillTx/>
              <a:latin typeface="Arial"/>
            </a:endParaRPr>
          </a:p>
        </p:txBody>
      </p:sp>
      <p:pic>
        <p:nvPicPr>
          <p:cNvPr id="7" name="Picture 9">
            <a:extLst>
              <a:ext uri="{FF2B5EF4-FFF2-40B4-BE49-F238E27FC236}">
                <a16:creationId xmlns:a16="http://schemas.microsoft.com/office/drawing/2014/main" id="{938FF9B0-5F2B-B3AB-AAE5-985CF5287F87}"/>
              </a:ext>
            </a:extLst>
          </p:cNvPr>
          <p:cNvPicPr>
            <a:picLocks noChangeAspect="1"/>
          </p:cNvPicPr>
          <p:nvPr/>
        </p:nvPicPr>
        <p:blipFill>
          <a:blip r:embed="rId8"/>
          <a:stretch>
            <a:fillRect/>
          </a:stretch>
        </p:blipFill>
        <p:spPr>
          <a:xfrm>
            <a:off x="691002" y="5179518"/>
            <a:ext cx="767620" cy="268577"/>
          </a:xfrm>
          <a:prstGeom prst="rect">
            <a:avLst/>
          </a:prstGeom>
          <a:noFill/>
          <a:ln cap="flat">
            <a:noFill/>
          </a:ln>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141">
    <p:bg>
      <p:bgPr>
        <a:blipFill>
          <a:blip r:embed="rId3"/>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917DE54-371C-7B31-DD40-714874ECD6F7}"/>
              </a:ext>
            </a:extLst>
          </p:cNvPr>
          <p:cNvSpPr txBox="1"/>
          <p:nvPr/>
        </p:nvSpPr>
        <p:spPr>
          <a:xfrm>
            <a:off x="511542" y="-1158105"/>
            <a:ext cx="633356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ea typeface="Calibri"/>
                <a:cs typeface="Calibri"/>
              </a:rPr>
              <a:t>TABLE OF CONTENTS</a:t>
            </a:r>
          </a:p>
        </p:txBody>
      </p:sp>
      <p:sp>
        <p:nvSpPr>
          <p:cNvPr id="3" name="Rectangle 38">
            <a:extLst>
              <a:ext uri="{FF2B5EF4-FFF2-40B4-BE49-F238E27FC236}">
                <a16:creationId xmlns:a16="http://schemas.microsoft.com/office/drawing/2014/main" id="{C9A382D4-F8C8-9FA6-A6E2-AA78B5BE5449}"/>
              </a:ext>
            </a:extLst>
          </p:cNvPr>
          <p:cNvSpPr/>
          <p:nvPr/>
        </p:nvSpPr>
        <p:spPr>
          <a:xfrm>
            <a:off x="6741825" y="2888598"/>
            <a:ext cx="4572000"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6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600" b="1" i="0" u="none" strike="noStrike" kern="1200" cap="none" spc="0" baseline="0">
              <a:solidFill>
                <a:srgbClr val="000000"/>
              </a:solidFill>
              <a:uFillTx/>
              <a:latin typeface="Calibri"/>
              <a:ea typeface="Calibri"/>
              <a:cs typeface="Calibri"/>
            </a:endParaRPr>
          </a:p>
        </p:txBody>
      </p:sp>
      <p:sp>
        <p:nvSpPr>
          <p:cNvPr id="4" name="TextBox 39">
            <a:extLst>
              <a:ext uri="{FF2B5EF4-FFF2-40B4-BE49-F238E27FC236}">
                <a16:creationId xmlns:a16="http://schemas.microsoft.com/office/drawing/2014/main" id="{45C386CB-65FD-8F5F-7B30-2CE0D2ED4352}"/>
              </a:ext>
            </a:extLst>
          </p:cNvPr>
          <p:cNvSpPr txBox="1"/>
          <p:nvPr/>
        </p:nvSpPr>
        <p:spPr>
          <a:xfrm>
            <a:off x="0" y="6646773"/>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99">
    <p:bg>
      <p:bgPr>
        <a:blipFill>
          <a:blip r:embed="rId3"/>
          <a:stretch>
            <a:fillRect/>
          </a:stretch>
        </a:blipFill>
        <a:effectLst/>
      </p:bgPr>
    </p:bg>
    <p:spTree>
      <p:nvGrpSpPr>
        <p:cNvPr id="1" name=""/>
        <p:cNvGrpSpPr/>
        <p:nvPr/>
      </p:nvGrpSpPr>
      <p:grpSpPr>
        <a:xfrm>
          <a:off x="0" y="0"/>
          <a:ext cx="0" cy="0"/>
          <a:chOff x="0" y="0"/>
          <a:chExt cx="0" cy="0"/>
        </a:xfrm>
      </p:grpSpPr>
      <p:sp>
        <p:nvSpPr>
          <p:cNvPr id="2" name="Larme 4">
            <a:extLst>
              <a:ext uri="{FF2B5EF4-FFF2-40B4-BE49-F238E27FC236}">
                <a16:creationId xmlns:a16="http://schemas.microsoft.com/office/drawing/2014/main" id="{E472D0F0-5284-C933-E4B8-100AC1504679}"/>
              </a:ext>
            </a:extLst>
          </p:cNvPr>
          <p:cNvSpPr/>
          <p:nvPr/>
        </p:nvSpPr>
        <p:spPr>
          <a:xfrm rot="5400013">
            <a:off x="97165" y="63113"/>
            <a:ext cx="493007" cy="4959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0">
            <a:extLst>
              <a:ext uri="{FF2B5EF4-FFF2-40B4-BE49-F238E27FC236}">
                <a16:creationId xmlns:a16="http://schemas.microsoft.com/office/drawing/2014/main" id="{375947F5-3613-147D-7611-F5F536CF4362}"/>
              </a:ext>
            </a:extLst>
          </p:cNvPr>
          <p:cNvSpPr txBox="1"/>
          <p:nvPr/>
        </p:nvSpPr>
        <p:spPr>
          <a:xfrm>
            <a:off x="616424" y="80256"/>
            <a:ext cx="3781994" cy="584777"/>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PAMATINFORMĀCIJA</a:t>
            </a:r>
          </a:p>
        </p:txBody>
      </p:sp>
      <p:sp>
        <p:nvSpPr>
          <p:cNvPr id="4" name="Rectangle 11">
            <a:extLst>
              <a:ext uri="{FF2B5EF4-FFF2-40B4-BE49-F238E27FC236}">
                <a16:creationId xmlns:a16="http://schemas.microsoft.com/office/drawing/2014/main" id="{95BBD89E-89B5-9534-2ABD-FF88CAFE6F76}"/>
              </a:ext>
            </a:extLst>
          </p:cNvPr>
          <p:cNvSpPr/>
          <p:nvPr/>
        </p:nvSpPr>
        <p:spPr>
          <a:xfrm rot="16200004">
            <a:off x="8330655" y="6044636"/>
            <a:ext cx="138050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IR EIROPA?</a:t>
            </a:r>
          </a:p>
        </p:txBody>
      </p:sp>
      <p:cxnSp>
        <p:nvCxnSpPr>
          <p:cNvPr id="5" name="Connecteur droit 12">
            <a:extLst>
              <a:ext uri="{FF2B5EF4-FFF2-40B4-BE49-F238E27FC236}">
                <a16:creationId xmlns:a16="http://schemas.microsoft.com/office/drawing/2014/main" id="{D40E948C-C8A9-5BA9-35D1-3FF82E536991}"/>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5-Point Star 2">
            <a:extLst>
              <a:ext uri="{FF2B5EF4-FFF2-40B4-BE49-F238E27FC236}">
                <a16:creationId xmlns:a16="http://schemas.microsoft.com/office/drawing/2014/main" id="{31B9DC29-358A-E4F6-7C70-C84B56089C46}"/>
              </a:ext>
            </a:extLst>
          </p:cNvPr>
          <p:cNvSpPr/>
          <p:nvPr/>
        </p:nvSpPr>
        <p:spPr>
          <a:xfrm>
            <a:off x="6600486" y="627388"/>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22">
            <a:extLst>
              <a:ext uri="{FF2B5EF4-FFF2-40B4-BE49-F238E27FC236}">
                <a16:creationId xmlns:a16="http://schemas.microsoft.com/office/drawing/2014/main" id="{7E084D2D-B55D-4AFA-4FF5-550F2E0E3892}"/>
              </a:ext>
            </a:extLst>
          </p:cNvPr>
          <p:cNvSpPr txBox="1"/>
          <p:nvPr/>
        </p:nvSpPr>
        <p:spPr>
          <a:xfrm>
            <a:off x="7055236" y="1584902"/>
            <a:ext cx="155592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447 miljoni cilvēku</a:t>
            </a:r>
            <a:endParaRPr lang="fr-BE" sz="1800" b="1" i="0" u="none" strike="noStrike" kern="1200" cap="none" spc="0" baseline="0">
              <a:solidFill>
                <a:srgbClr val="002060"/>
              </a:solidFill>
              <a:uFillTx/>
              <a:latin typeface="Calibri"/>
            </a:endParaRPr>
          </a:p>
        </p:txBody>
      </p:sp>
      <p:sp>
        <p:nvSpPr>
          <p:cNvPr id="8" name="TextBox 9">
            <a:extLst>
              <a:ext uri="{FF2B5EF4-FFF2-40B4-BE49-F238E27FC236}">
                <a16:creationId xmlns:a16="http://schemas.microsoft.com/office/drawing/2014/main" id="{44D22678-7032-53A0-898C-6646C14F6A92}"/>
              </a:ext>
            </a:extLst>
          </p:cNvPr>
          <p:cNvSpPr txBox="1"/>
          <p:nvPr/>
        </p:nvSpPr>
        <p:spPr>
          <a:xfrm>
            <a:off x="7549825" y="1308067"/>
            <a:ext cx="127590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ES:</a:t>
            </a:r>
          </a:p>
        </p:txBody>
      </p:sp>
      <p:sp>
        <p:nvSpPr>
          <p:cNvPr id="9" name="Flowchart: Connector 5">
            <a:extLst>
              <a:ext uri="{FF2B5EF4-FFF2-40B4-BE49-F238E27FC236}">
                <a16:creationId xmlns:a16="http://schemas.microsoft.com/office/drawing/2014/main" id="{6B7C9924-AEAA-062C-3BAE-887EAE535D22}"/>
              </a:ext>
            </a:extLst>
          </p:cNvPr>
          <p:cNvSpPr/>
          <p:nvPr/>
        </p:nvSpPr>
        <p:spPr>
          <a:xfrm>
            <a:off x="784975" y="1054102"/>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EIROPA: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1800" b="1" i="0" u="none" strike="noStrike" kern="1200" cap="none" spc="0" baseline="0">
                <a:solidFill>
                  <a:srgbClr val="002060"/>
                </a:solidFill>
                <a:uFillTx/>
                <a:latin typeface="Calibri"/>
              </a:rPr>
              <a:t>1 no </a:t>
            </a:r>
            <a:r>
              <a:rPr lang="fr-BE" sz="1800" b="1" i="0" u="none" strike="noStrike" kern="1200" cap="none" spc="0" baseline="0">
                <a:solidFill>
                  <a:srgbClr val="002060"/>
                </a:solidFill>
                <a:uFillTx/>
                <a:latin typeface="Calibri"/>
              </a:rPr>
              <a:t>6</a:t>
            </a:r>
            <a:r>
              <a:rPr lang="lv-LV" sz="1800" b="1" i="0" u="none" strike="noStrike" kern="1200" cap="none" spc="0" baseline="0">
                <a:solidFill>
                  <a:srgbClr val="002060"/>
                </a:solidFill>
                <a:uFillTx/>
                <a:latin typeface="Calibri"/>
              </a:rPr>
              <a:t> pasaules daļām</a:t>
            </a:r>
            <a:endParaRPr lang="fr-BE" sz="1800" b="0" i="0" u="none" strike="noStrike" kern="1200" cap="none" spc="0" baseline="0">
              <a:solidFill>
                <a:srgbClr val="FFFFFF"/>
              </a:solidFill>
              <a:uFillTx/>
              <a:latin typeface="Calibri"/>
            </a:endParaRPr>
          </a:p>
        </p:txBody>
      </p:sp>
      <p:sp>
        <p:nvSpPr>
          <p:cNvPr id="10" name="Flowchart: Connector 23">
            <a:extLst>
              <a:ext uri="{FF2B5EF4-FFF2-40B4-BE49-F238E27FC236}">
                <a16:creationId xmlns:a16="http://schemas.microsoft.com/office/drawing/2014/main" id="{88EC033A-A070-3689-C3EF-BC61B4C20099}"/>
              </a:ext>
            </a:extLst>
          </p:cNvPr>
          <p:cNvSpPr/>
          <p:nvPr/>
        </p:nvSpPr>
        <p:spPr>
          <a:xfrm>
            <a:off x="784975" y="4334329"/>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EIROPA: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vairāk nekā 700 miljoni cilvēku</a:t>
            </a:r>
            <a:endParaRPr lang="fr-BE" sz="1800" b="0" i="0" u="none" strike="noStrike" kern="1200" cap="none" spc="0" baseline="0">
              <a:solidFill>
                <a:srgbClr val="002060"/>
              </a:solidFill>
              <a:uFillTx/>
              <a:latin typeface="Calibri"/>
            </a:endParaRPr>
          </a:p>
        </p:txBody>
      </p:sp>
      <p:sp>
        <p:nvSpPr>
          <p:cNvPr id="11" name="Flowchart: Connector 24">
            <a:extLst>
              <a:ext uri="{FF2B5EF4-FFF2-40B4-BE49-F238E27FC236}">
                <a16:creationId xmlns:a16="http://schemas.microsoft.com/office/drawing/2014/main" id="{2F897E58-F8BC-1E92-E034-5E8BFC5A5CB5}"/>
              </a:ext>
            </a:extLst>
          </p:cNvPr>
          <p:cNvSpPr/>
          <p:nvPr/>
        </p:nvSpPr>
        <p:spPr>
          <a:xfrm>
            <a:off x="3974988" y="3417661"/>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EIROPA: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 valstis</a:t>
            </a:r>
            <a:endParaRPr lang="fr-BE" sz="1800" b="0" i="0" u="none" strike="noStrike" kern="1200" cap="none" spc="0" baseline="0">
              <a:solidFill>
                <a:srgbClr val="002060"/>
              </a:solidFill>
              <a:uFillTx/>
              <a:latin typeface="Calibri"/>
            </a:endParaRPr>
          </a:p>
        </p:txBody>
      </p:sp>
      <p:sp>
        <p:nvSpPr>
          <p:cNvPr id="12" name="5-Point Star 29">
            <a:extLst>
              <a:ext uri="{FF2B5EF4-FFF2-40B4-BE49-F238E27FC236}">
                <a16:creationId xmlns:a16="http://schemas.microsoft.com/office/drawing/2014/main" id="{B1529C3D-9DB4-48ED-810D-378946D64034}"/>
              </a:ext>
            </a:extLst>
          </p:cNvPr>
          <p:cNvSpPr/>
          <p:nvPr/>
        </p:nvSpPr>
        <p:spPr>
          <a:xfrm>
            <a:off x="6483562" y="3797347"/>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7">
            <a:extLst>
              <a:ext uri="{FF2B5EF4-FFF2-40B4-BE49-F238E27FC236}">
                <a16:creationId xmlns:a16="http://schemas.microsoft.com/office/drawing/2014/main" id="{F44CA129-4C1C-D19E-3345-C6A12B1917F4}"/>
              </a:ext>
            </a:extLst>
          </p:cNvPr>
          <p:cNvSpPr txBox="1"/>
          <p:nvPr/>
        </p:nvSpPr>
        <p:spPr>
          <a:xfrm>
            <a:off x="7103927" y="4554160"/>
            <a:ext cx="120550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27 valstis</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ppt_x"/>
                                          </p:val>
                                        </p:tav>
                                        <p:tav tm="100000">
                                          <p:val>
                                            <p:strVal val="#ppt_x"/>
                                          </p:val>
                                        </p:tav>
                                      </p:tavLst>
                                    </p:anim>
                                    <p:anim calcmode="lin" valueType="num">
                                      <p:cBhvr>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0"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ppt_x</p:attrName>
                                        </p:attrNameLst>
                                      </p:cBhvr>
                                      <p:tavLst>
                                        <p:tav tm="0">
                                          <p:val>
                                            <p:strVal val="#ppt_x"/>
                                          </p:val>
                                        </p:tav>
                                        <p:tav tm="100000">
                                          <p:val>
                                            <p:strVal val="#ppt_x"/>
                                          </p:val>
                                        </p:tav>
                                      </p:tavLst>
                                    </p:anim>
                                    <p:anim calcmode="lin" valueType="num">
                                      <p:cBhvr>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00">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27BF3BF-25FC-CE7C-6621-F74AD8132F0C}"/>
              </a:ext>
            </a:extLst>
          </p:cNvPr>
          <p:cNvSpPr/>
          <p:nvPr/>
        </p:nvSpPr>
        <p:spPr>
          <a:xfrm rot="16200004">
            <a:off x="8364945" y="6044636"/>
            <a:ext cx="1380506"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IR EIROPA?</a:t>
            </a:r>
          </a:p>
        </p:txBody>
      </p:sp>
      <p:sp>
        <p:nvSpPr>
          <p:cNvPr id="3" name="Larme 8">
            <a:extLst>
              <a:ext uri="{FF2B5EF4-FFF2-40B4-BE49-F238E27FC236}">
                <a16:creationId xmlns:a16="http://schemas.microsoft.com/office/drawing/2014/main" id="{52EAD2D8-3635-5C48-6968-A4E5DA35DD24}"/>
              </a:ext>
            </a:extLst>
          </p:cNvPr>
          <p:cNvSpPr/>
          <p:nvPr/>
        </p:nvSpPr>
        <p:spPr>
          <a:xfrm rot="5400013">
            <a:off x="230159" y="377350"/>
            <a:ext cx="602607" cy="570887"/>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9">
            <a:extLst>
              <a:ext uri="{FF2B5EF4-FFF2-40B4-BE49-F238E27FC236}">
                <a16:creationId xmlns:a16="http://schemas.microsoft.com/office/drawing/2014/main" id="{04673F63-0ED0-FC3F-4D9D-F8EC13F8643E}"/>
              </a:ext>
            </a:extLst>
          </p:cNvPr>
          <p:cNvSpPr txBox="1"/>
          <p:nvPr/>
        </p:nvSpPr>
        <p:spPr>
          <a:xfrm>
            <a:off x="902000" y="361489"/>
            <a:ext cx="3426165" cy="584777"/>
          </a:xfrm>
          <a:prstGeom prst="rect">
            <a:avLst/>
          </a:prstGeom>
          <a:solidFill>
            <a:srgbClr val="F0F4F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EIROPAS KULTŪRA</a:t>
            </a:r>
          </a:p>
        </p:txBody>
      </p:sp>
      <p:cxnSp>
        <p:nvCxnSpPr>
          <p:cNvPr id="5" name="Connecteur droit 11">
            <a:extLst>
              <a:ext uri="{FF2B5EF4-FFF2-40B4-BE49-F238E27FC236}">
                <a16:creationId xmlns:a16="http://schemas.microsoft.com/office/drawing/2014/main" id="{C76892CA-EEC9-9F01-F338-B40A7C666013}"/>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TextBox 15">
            <a:extLst>
              <a:ext uri="{FF2B5EF4-FFF2-40B4-BE49-F238E27FC236}">
                <a16:creationId xmlns:a16="http://schemas.microsoft.com/office/drawing/2014/main" id="{66F84EC4-B1C7-F9B9-A3A5-7D80B05786C4}"/>
              </a:ext>
            </a:extLst>
          </p:cNvPr>
          <p:cNvSpPr txBox="1"/>
          <p:nvPr/>
        </p:nvSpPr>
        <p:spPr>
          <a:xfrm>
            <a:off x="808515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3">
            <a:extLst>
              <a:ext uri="{FF2B5EF4-FFF2-40B4-BE49-F238E27FC236}">
                <a16:creationId xmlns:a16="http://schemas.microsoft.com/office/drawing/2014/main" id="{40CBE8B3-3059-458C-069C-2EBFFDA281CC}"/>
              </a:ext>
            </a:extLst>
          </p:cNvPr>
          <p:cNvSpPr/>
          <p:nvPr/>
        </p:nvSpPr>
        <p:spPr>
          <a:xfrm>
            <a:off x="4025746" y="4502130"/>
            <a:ext cx="4826312" cy="1950716"/>
          </a:xfrm>
          <a:prstGeom prst="rect">
            <a:avLst/>
          </a:prstGeom>
          <a:solidFill>
            <a:srgbClr val="F0F4FA">
              <a:alpha val="90000"/>
            </a:srgbClr>
          </a:solidFill>
          <a:ln w="12701" cap="flat">
            <a:solidFill>
              <a:srgbClr val="DAE3F3"/>
            </a:solidFill>
            <a:prstDash val="solid"/>
            <a:miter/>
          </a:ln>
        </p:spPr>
        <p:txBody>
          <a:bodyPr vert="horz" wrap="square" lIns="91440" tIns="45720" rIns="91440" bIns="45720" anchor="ctr" anchorCtr="0" compatLnSpc="1">
            <a:noAutofit/>
          </a:bodyPr>
          <a:lstStyle/>
          <a:p>
            <a:pPr marL="179999"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lv-LV" sz="2000" b="1" i="0" u="none" strike="noStrike" kern="1200" cap="none" spc="0" baseline="0">
                <a:solidFill>
                  <a:srgbClr val="203864"/>
                </a:solidFill>
                <a:uFillTx/>
                <a:latin typeface="Calibri"/>
              </a:rPr>
              <a:t>Eiropas kultūra un daudzveidība sakņojas</a:t>
            </a:r>
            <a:endParaRPr lang="fr-BE" sz="2000" b="1" i="0" u="none" strike="noStrike" kern="1200" cap="none" spc="0" baseline="0">
              <a:solidFill>
                <a:srgbClr val="203864"/>
              </a:solidFill>
              <a:uFillTx/>
              <a:latin typeface="Calibri"/>
            </a:endParaRP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lv-LV" sz="2000" b="1" i="0" u="none" strike="noStrike" kern="1200" cap="none" spc="0" baseline="0">
                <a:solidFill>
                  <a:srgbClr val="203864"/>
                </a:solidFill>
                <a:uFillTx/>
                <a:latin typeface="Calibri"/>
              </a:rPr>
              <a:t>Senajā Grieķijā un Senajā Romā,</a:t>
            </a:r>
            <a:endParaRPr lang="fr-BE" sz="2000" b="1" i="0" u="none" strike="noStrike" kern="1200" cap="none" spc="0" baseline="0">
              <a:solidFill>
                <a:srgbClr val="203864"/>
              </a:solidFill>
              <a:uFillTx/>
              <a:latin typeface="Calibri"/>
            </a:endParaRP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reformācijā un apgaismībā,</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parlamentārismā un sociālajās tiesībās</a:t>
            </a:r>
            <a:endParaRPr lang="en-IE" sz="1800" b="0"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01">
    <p:bg>
      <p:bgPr>
        <a:solidFill>
          <a:srgbClr val="F0F4FA"/>
        </a:solid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87408F54-C333-8185-1402-698451D3C347}"/>
              </a:ext>
            </a:extLst>
          </p:cNvPr>
          <p:cNvSpPr/>
          <p:nvPr/>
        </p:nvSpPr>
        <p:spPr>
          <a:xfrm>
            <a:off x="531851" y="914619"/>
            <a:ext cx="4200195" cy="3754425"/>
          </a:xfrm>
          <a:prstGeom prst="rect">
            <a:avLst/>
          </a:prstGeom>
          <a:solidFill>
            <a:srgbClr val="8FAADC"/>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B148B62A-1251-303A-6BB0-22A3BF31D3AA}"/>
              </a:ext>
            </a:extLst>
          </p:cNvPr>
          <p:cNvSpPr txBox="1"/>
          <p:nvPr/>
        </p:nvSpPr>
        <p:spPr>
          <a:xfrm>
            <a:off x="762170" y="206233"/>
            <a:ext cx="5747900"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EIROPAS KULTŪRAS PERSONĪBAS</a:t>
            </a:r>
          </a:p>
        </p:txBody>
      </p:sp>
      <p:sp>
        <p:nvSpPr>
          <p:cNvPr id="4" name="ZoneTexte 2">
            <a:extLst>
              <a:ext uri="{FF2B5EF4-FFF2-40B4-BE49-F238E27FC236}">
                <a16:creationId xmlns:a16="http://schemas.microsoft.com/office/drawing/2014/main" id="{C5DAF77D-7897-4264-C278-B3F4E16CE3EA}"/>
              </a:ext>
            </a:extLst>
          </p:cNvPr>
          <p:cNvSpPr txBox="1"/>
          <p:nvPr/>
        </p:nvSpPr>
        <p:spPr>
          <a:xfrm>
            <a:off x="726938" y="874660"/>
            <a:ext cx="3385035"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Gadsimtu ritumā jaunas vēsmas mūzikā, arhitektūrā un literatūrā iedvesmojušas māksliniekus visās Eiropas malās.</a:t>
            </a:r>
          </a:p>
        </p:txBody>
      </p:sp>
      <p:sp>
        <p:nvSpPr>
          <p:cNvPr id="5" name="Larme 10">
            <a:extLst>
              <a:ext uri="{FF2B5EF4-FFF2-40B4-BE49-F238E27FC236}">
                <a16:creationId xmlns:a16="http://schemas.microsoft.com/office/drawing/2014/main" id="{B359F681-B44C-E2B2-6035-1817D02F873A}"/>
              </a:ext>
            </a:extLst>
          </p:cNvPr>
          <p:cNvSpPr/>
          <p:nvPr/>
        </p:nvSpPr>
        <p:spPr>
          <a:xfrm rot="5400013">
            <a:off x="180800" y="14464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2">
            <a:extLst>
              <a:ext uri="{FF2B5EF4-FFF2-40B4-BE49-F238E27FC236}">
                <a16:creationId xmlns:a16="http://schemas.microsoft.com/office/drawing/2014/main" id="{B9FA12CC-675D-FEB7-778F-68F6DC8D12DA}"/>
              </a:ext>
            </a:extLst>
          </p:cNvPr>
          <p:cNvSpPr txBox="1"/>
          <p:nvPr/>
        </p:nvSpPr>
        <p:spPr>
          <a:xfrm>
            <a:off x="721891" y="2373453"/>
            <a:ext cx="3385035" cy="369335"/>
          </a:xfrm>
          <a:prstGeom prst="rect">
            <a:avLst/>
          </a:prstGeom>
          <a:solidFill>
            <a:srgbClr val="8FAADC"/>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To skaitā:</a:t>
            </a:r>
          </a:p>
        </p:txBody>
      </p:sp>
      <p:sp>
        <p:nvSpPr>
          <p:cNvPr id="7" name="TextBox 3">
            <a:extLst>
              <a:ext uri="{FF2B5EF4-FFF2-40B4-BE49-F238E27FC236}">
                <a16:creationId xmlns:a16="http://schemas.microsoft.com/office/drawing/2014/main" id="{C1F09305-EBE0-D3EB-4BAB-80CAD8DD3F7B}"/>
              </a:ext>
            </a:extLst>
          </p:cNvPr>
          <p:cNvSpPr txBox="1"/>
          <p:nvPr/>
        </p:nvSpPr>
        <p:spPr>
          <a:xfrm>
            <a:off x="673071" y="2722223"/>
            <a:ext cx="1833463"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Pablo Pikaso</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Ludvigs van Bēthovens</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Alfonss Muha</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Hilma af Klinta</a:t>
            </a:r>
          </a:p>
        </p:txBody>
      </p:sp>
      <p:pic>
        <p:nvPicPr>
          <p:cNvPr id="8" name="Picture 4">
            <a:extLst>
              <a:ext uri="{FF2B5EF4-FFF2-40B4-BE49-F238E27FC236}">
                <a16:creationId xmlns:a16="http://schemas.microsoft.com/office/drawing/2014/main" id="{4F4CEE03-ECFB-362A-0EEB-B2A7FEB07ED8}"/>
              </a:ext>
            </a:extLst>
          </p:cNvPr>
          <p:cNvPicPr>
            <a:picLocks noChangeAspect="1"/>
          </p:cNvPicPr>
          <p:nvPr/>
        </p:nvPicPr>
        <p:blipFill>
          <a:blip r:embed="rId3"/>
          <a:stretch>
            <a:fillRect/>
          </a:stretch>
        </p:blipFill>
        <p:spPr>
          <a:xfrm>
            <a:off x="7159367" y="932431"/>
            <a:ext cx="1322917" cy="1782549"/>
          </a:xfrm>
          <a:prstGeom prst="rect">
            <a:avLst/>
          </a:prstGeom>
          <a:noFill/>
          <a:ln w="9528" cap="flat">
            <a:solidFill>
              <a:srgbClr val="2F5597"/>
            </a:solidFill>
            <a:prstDash val="solid"/>
            <a:miter/>
          </a:ln>
        </p:spPr>
      </p:pic>
      <p:sp>
        <p:nvSpPr>
          <p:cNvPr id="9" name="TextBox 20">
            <a:extLst>
              <a:ext uri="{FF2B5EF4-FFF2-40B4-BE49-F238E27FC236}">
                <a16:creationId xmlns:a16="http://schemas.microsoft.com/office/drawing/2014/main" id="{204CAFE2-88ED-154B-F1B9-106CCAAD85BB}"/>
              </a:ext>
            </a:extLst>
          </p:cNvPr>
          <p:cNvSpPr txBox="1"/>
          <p:nvPr/>
        </p:nvSpPr>
        <p:spPr>
          <a:xfrm>
            <a:off x="2401982" y="2676055"/>
            <a:ext cx="2393451" cy="120033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Stefans Cveigs</a:t>
            </a:r>
          </a:p>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Vislava Šimborska</a:t>
            </a:r>
          </a:p>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Simona de Bovuāra</a:t>
            </a:r>
          </a:p>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Magda Sabo</a:t>
            </a:r>
            <a:endParaRPr lang="fr-BE" sz="1800" b="0" i="0" u="none" strike="noStrike" kern="1200" cap="none" spc="0" baseline="0">
              <a:solidFill>
                <a:srgbClr val="FFFFFF"/>
              </a:solidFill>
              <a:uFillTx/>
              <a:latin typeface="Calibri"/>
            </a:endParaRPr>
          </a:p>
        </p:txBody>
      </p:sp>
      <p:pic>
        <p:nvPicPr>
          <p:cNvPr id="10" name="Picture 14">
            <a:extLst>
              <a:ext uri="{FF2B5EF4-FFF2-40B4-BE49-F238E27FC236}">
                <a16:creationId xmlns:a16="http://schemas.microsoft.com/office/drawing/2014/main" id="{8F825AA3-19EE-8708-9367-571994684842}"/>
              </a:ext>
            </a:extLst>
          </p:cNvPr>
          <p:cNvPicPr>
            <a:picLocks noChangeAspect="1"/>
          </p:cNvPicPr>
          <p:nvPr/>
        </p:nvPicPr>
        <p:blipFill>
          <a:blip r:embed="rId4"/>
          <a:stretch>
            <a:fillRect/>
          </a:stretch>
        </p:blipFill>
        <p:spPr>
          <a:xfrm>
            <a:off x="5061990" y="2846115"/>
            <a:ext cx="1301337" cy="1856259"/>
          </a:xfrm>
          <a:prstGeom prst="rect">
            <a:avLst/>
          </a:prstGeom>
          <a:noFill/>
          <a:ln w="9528" cap="flat">
            <a:solidFill>
              <a:srgbClr val="2F5597"/>
            </a:solidFill>
            <a:prstDash val="solid"/>
            <a:miter/>
          </a:ln>
        </p:spPr>
      </p:pic>
      <p:sp>
        <p:nvSpPr>
          <p:cNvPr id="11" name="TextBox 19">
            <a:extLst>
              <a:ext uri="{FF2B5EF4-FFF2-40B4-BE49-F238E27FC236}">
                <a16:creationId xmlns:a16="http://schemas.microsoft.com/office/drawing/2014/main" id="{F5FBE80E-DEB1-EE75-8AD8-6CC6B1538723}"/>
              </a:ext>
            </a:extLst>
          </p:cNvPr>
          <p:cNvSpPr txBox="1"/>
          <p:nvPr/>
        </p:nvSpPr>
        <p:spPr>
          <a:xfrm>
            <a:off x="7745013" y="2534287"/>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2" name="Picture 5">
            <a:extLst>
              <a:ext uri="{FF2B5EF4-FFF2-40B4-BE49-F238E27FC236}">
                <a16:creationId xmlns:a16="http://schemas.microsoft.com/office/drawing/2014/main" id="{C9197E4B-5B25-90A4-4BA0-78B3C1BE7115}"/>
              </a:ext>
            </a:extLst>
          </p:cNvPr>
          <p:cNvPicPr>
            <a:picLocks noChangeAspect="1"/>
          </p:cNvPicPr>
          <p:nvPr/>
        </p:nvPicPr>
        <p:blipFill>
          <a:blip r:embed="rId5"/>
          <a:stretch>
            <a:fillRect/>
          </a:stretch>
        </p:blipFill>
        <p:spPr>
          <a:xfrm>
            <a:off x="5059356" y="941758"/>
            <a:ext cx="1280781" cy="1788849"/>
          </a:xfrm>
          <a:prstGeom prst="rect">
            <a:avLst/>
          </a:prstGeom>
          <a:noFill/>
          <a:ln w="9528" cap="flat">
            <a:solidFill>
              <a:srgbClr val="2F5597"/>
            </a:solidFill>
            <a:prstDash val="solid"/>
            <a:miter/>
          </a:ln>
        </p:spPr>
      </p:pic>
      <p:sp>
        <p:nvSpPr>
          <p:cNvPr id="13" name="TextBox 26">
            <a:extLst>
              <a:ext uri="{FF2B5EF4-FFF2-40B4-BE49-F238E27FC236}">
                <a16:creationId xmlns:a16="http://schemas.microsoft.com/office/drawing/2014/main" id="{8643FFD6-6DB0-FCF8-D788-C97457B75765}"/>
              </a:ext>
            </a:extLst>
          </p:cNvPr>
          <p:cNvSpPr txBox="1"/>
          <p:nvPr/>
        </p:nvSpPr>
        <p:spPr>
          <a:xfrm>
            <a:off x="5620030" y="2572106"/>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4" name="Picture 2" descr="File:Simone de Beauvoir.jpg">
            <a:extLst>
              <a:ext uri="{FF2B5EF4-FFF2-40B4-BE49-F238E27FC236}">
                <a16:creationId xmlns:a16="http://schemas.microsoft.com/office/drawing/2014/main" id="{9EE2187B-DEB4-3136-3230-CA1ABB9B4AF5}"/>
              </a:ext>
            </a:extLst>
          </p:cNvPr>
          <p:cNvPicPr>
            <a:picLocks noChangeAspect="1"/>
          </p:cNvPicPr>
          <p:nvPr/>
        </p:nvPicPr>
        <p:blipFill>
          <a:blip r:embed="rId6"/>
          <a:srcRect/>
          <a:stretch>
            <a:fillRect/>
          </a:stretch>
        </p:blipFill>
        <p:spPr>
          <a:xfrm>
            <a:off x="5065483" y="4881899"/>
            <a:ext cx="1297844" cy="1826166"/>
          </a:xfrm>
          <a:prstGeom prst="rect">
            <a:avLst/>
          </a:prstGeom>
          <a:noFill/>
          <a:ln w="9528" cap="flat">
            <a:solidFill>
              <a:srgbClr val="2F5597"/>
            </a:solidFill>
            <a:prstDash val="solid"/>
            <a:miter/>
          </a:ln>
        </p:spPr>
      </p:pic>
      <p:sp>
        <p:nvSpPr>
          <p:cNvPr id="15" name="TextBox 13">
            <a:extLst>
              <a:ext uri="{FF2B5EF4-FFF2-40B4-BE49-F238E27FC236}">
                <a16:creationId xmlns:a16="http://schemas.microsoft.com/office/drawing/2014/main" id="{10F5EF40-112A-56D4-BCF4-05F53F393EFD}"/>
              </a:ext>
            </a:extLst>
          </p:cNvPr>
          <p:cNvSpPr txBox="1"/>
          <p:nvPr/>
        </p:nvSpPr>
        <p:spPr>
          <a:xfrm>
            <a:off x="5610154" y="4513167"/>
            <a:ext cx="8999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6" name="Picture 4" descr="File:Hilma af Klint - 1907 - Ten largest.jpg">
            <a:extLst>
              <a:ext uri="{FF2B5EF4-FFF2-40B4-BE49-F238E27FC236}">
                <a16:creationId xmlns:a16="http://schemas.microsoft.com/office/drawing/2014/main" id="{ED7E11BE-2BEF-56BF-E641-C03371B4546B}"/>
              </a:ext>
            </a:extLst>
          </p:cNvPr>
          <p:cNvPicPr>
            <a:picLocks noChangeAspect="1"/>
          </p:cNvPicPr>
          <p:nvPr/>
        </p:nvPicPr>
        <p:blipFill>
          <a:blip r:embed="rId7"/>
          <a:srcRect/>
          <a:stretch>
            <a:fillRect/>
          </a:stretch>
        </p:blipFill>
        <p:spPr>
          <a:xfrm>
            <a:off x="7166372" y="2854912"/>
            <a:ext cx="1323438" cy="1847462"/>
          </a:xfrm>
          <a:prstGeom prst="rect">
            <a:avLst/>
          </a:prstGeom>
          <a:noFill/>
          <a:ln w="9528" cap="flat">
            <a:solidFill>
              <a:srgbClr val="2F5597"/>
            </a:solidFill>
            <a:prstDash val="solid"/>
            <a:miter/>
          </a:ln>
        </p:spPr>
      </p:pic>
      <p:sp>
        <p:nvSpPr>
          <p:cNvPr id="17" name="TextBox 15">
            <a:extLst>
              <a:ext uri="{FF2B5EF4-FFF2-40B4-BE49-F238E27FC236}">
                <a16:creationId xmlns:a16="http://schemas.microsoft.com/office/drawing/2014/main" id="{AF77EB56-770B-CF39-978B-94F0E22BAC83}"/>
              </a:ext>
            </a:extLst>
          </p:cNvPr>
          <p:cNvSpPr txBox="1"/>
          <p:nvPr/>
        </p:nvSpPr>
        <p:spPr>
          <a:xfrm>
            <a:off x="7777173" y="4548792"/>
            <a:ext cx="112029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8" name="TextBox 18">
            <a:extLst>
              <a:ext uri="{FF2B5EF4-FFF2-40B4-BE49-F238E27FC236}">
                <a16:creationId xmlns:a16="http://schemas.microsoft.com/office/drawing/2014/main" id="{BF05F648-EFFE-4BE0-6B10-2BA2FAA185A3}"/>
              </a:ext>
            </a:extLst>
          </p:cNvPr>
          <p:cNvSpPr txBox="1"/>
          <p:nvPr/>
        </p:nvSpPr>
        <p:spPr>
          <a:xfrm>
            <a:off x="5681368" y="6548676"/>
            <a:ext cx="1641091"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9" name="Rectangle 30">
            <a:extLst>
              <a:ext uri="{FF2B5EF4-FFF2-40B4-BE49-F238E27FC236}">
                <a16:creationId xmlns:a16="http://schemas.microsoft.com/office/drawing/2014/main" id="{26494F93-3AE4-CF4E-EFE7-7AA63362CBA0}"/>
              </a:ext>
            </a:extLst>
          </p:cNvPr>
          <p:cNvSpPr/>
          <p:nvPr/>
        </p:nvSpPr>
        <p:spPr>
          <a:xfrm>
            <a:off x="2412635" y="5234427"/>
            <a:ext cx="2078156" cy="1142844"/>
          </a:xfrm>
          <a:prstGeom prst="rect">
            <a:avLst/>
          </a:pr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20" name="Picture 1023">
            <a:extLst>
              <a:ext uri="{FF2B5EF4-FFF2-40B4-BE49-F238E27FC236}">
                <a16:creationId xmlns:a16="http://schemas.microsoft.com/office/drawing/2014/main" id="{1F4E96CF-89EE-0EEF-5F71-D5BF38D959BE}"/>
              </a:ext>
            </a:extLst>
          </p:cNvPr>
          <p:cNvPicPr>
            <a:picLocks noChangeAspect="1"/>
          </p:cNvPicPr>
          <p:nvPr/>
        </p:nvPicPr>
        <p:blipFill>
          <a:blip r:embed="rId8"/>
          <a:stretch>
            <a:fillRect/>
          </a:stretch>
        </p:blipFill>
        <p:spPr>
          <a:xfrm>
            <a:off x="2619417" y="5285030"/>
            <a:ext cx="1636940" cy="981078"/>
          </a:xfrm>
          <a:prstGeom prst="rect">
            <a:avLst/>
          </a:prstGeom>
          <a:noFill/>
          <a:ln cap="flat">
            <a:noFill/>
          </a:ln>
        </p:spPr>
      </p:pic>
      <p:sp>
        <p:nvSpPr>
          <p:cNvPr id="21" name="TextBox 1024">
            <a:extLst>
              <a:ext uri="{FF2B5EF4-FFF2-40B4-BE49-F238E27FC236}">
                <a16:creationId xmlns:a16="http://schemas.microsoft.com/office/drawing/2014/main" id="{4A8B0EF1-E5AB-A37B-798E-251F5A7A257A}"/>
              </a:ext>
            </a:extLst>
          </p:cNvPr>
          <p:cNvSpPr txBox="1"/>
          <p:nvPr/>
        </p:nvSpPr>
        <p:spPr>
          <a:xfrm>
            <a:off x="3757425" y="6238777"/>
            <a:ext cx="943258"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22" name="Picture 10" descr="File:Stefan Zweig 1900 cropped.jpg">
            <a:extLst>
              <a:ext uri="{FF2B5EF4-FFF2-40B4-BE49-F238E27FC236}">
                <a16:creationId xmlns:a16="http://schemas.microsoft.com/office/drawing/2014/main" id="{7E9FF49D-B298-FE0C-2B13-C68214969213}"/>
              </a:ext>
            </a:extLst>
          </p:cNvPr>
          <p:cNvPicPr>
            <a:picLocks noChangeAspect="1"/>
          </p:cNvPicPr>
          <p:nvPr/>
        </p:nvPicPr>
        <p:blipFill>
          <a:blip r:embed="rId9"/>
          <a:srcRect/>
          <a:stretch>
            <a:fillRect/>
          </a:stretch>
        </p:blipFill>
        <p:spPr>
          <a:xfrm>
            <a:off x="570100" y="4833792"/>
            <a:ext cx="1369442" cy="1865513"/>
          </a:xfrm>
          <a:prstGeom prst="rect">
            <a:avLst/>
          </a:prstGeom>
          <a:noFill/>
          <a:ln w="9528" cap="flat">
            <a:solidFill>
              <a:srgbClr val="2F5597"/>
            </a:solidFill>
            <a:prstDash val="solid"/>
            <a:miter/>
          </a:ln>
        </p:spPr>
      </p:pic>
      <p:sp>
        <p:nvSpPr>
          <p:cNvPr id="23" name="TextBox 1026">
            <a:extLst>
              <a:ext uri="{FF2B5EF4-FFF2-40B4-BE49-F238E27FC236}">
                <a16:creationId xmlns:a16="http://schemas.microsoft.com/office/drawing/2014/main" id="{87C37109-951A-FC51-0F12-2B1C6538AAE5}"/>
              </a:ext>
            </a:extLst>
          </p:cNvPr>
          <p:cNvSpPr txBox="1"/>
          <p:nvPr/>
        </p:nvSpPr>
        <p:spPr>
          <a:xfrm>
            <a:off x="1177829" y="6554592"/>
            <a:ext cx="1013557"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24" name="Picture 27" descr="File:SzabóMagda Júlia3.jpg">
            <a:extLst>
              <a:ext uri="{FF2B5EF4-FFF2-40B4-BE49-F238E27FC236}">
                <a16:creationId xmlns:a16="http://schemas.microsoft.com/office/drawing/2014/main" id="{06B84155-8427-B6ED-D34F-67252B891666}"/>
              </a:ext>
            </a:extLst>
          </p:cNvPr>
          <p:cNvPicPr>
            <a:picLocks noChangeAspect="1"/>
          </p:cNvPicPr>
          <p:nvPr/>
        </p:nvPicPr>
        <p:blipFill>
          <a:blip r:embed="rId10"/>
          <a:srcRect l="4655" t="2892" b="9832"/>
          <a:stretch>
            <a:fillRect/>
          </a:stretch>
        </p:blipFill>
        <p:spPr>
          <a:xfrm>
            <a:off x="7172462" y="4941115"/>
            <a:ext cx="1339714" cy="1818448"/>
          </a:xfrm>
          <a:prstGeom prst="rect">
            <a:avLst/>
          </a:prstGeom>
          <a:noFill/>
          <a:ln w="9528" cap="flat">
            <a:solidFill>
              <a:srgbClr val="003296"/>
            </a:solidFill>
            <a:prstDash val="solid"/>
            <a:miter/>
          </a:ln>
        </p:spPr>
      </p:pic>
      <p:sp>
        <p:nvSpPr>
          <p:cNvPr id="25" name="TextBox 6">
            <a:extLst>
              <a:ext uri="{FF2B5EF4-FFF2-40B4-BE49-F238E27FC236}">
                <a16:creationId xmlns:a16="http://schemas.microsoft.com/office/drawing/2014/main" id="{DD2AE068-DDA2-4B93-0185-ED3378249E06}"/>
              </a:ext>
            </a:extLst>
          </p:cNvPr>
          <p:cNvSpPr txBox="1"/>
          <p:nvPr/>
        </p:nvSpPr>
        <p:spPr>
          <a:xfrm>
            <a:off x="7790349" y="6606969"/>
            <a:ext cx="131064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6" name="Flowchart: Connector 16">
            <a:extLst>
              <a:ext uri="{FF2B5EF4-FFF2-40B4-BE49-F238E27FC236}">
                <a16:creationId xmlns:a16="http://schemas.microsoft.com/office/drawing/2014/main" id="{325BA356-20D3-A89B-63C6-22D9DCF72917}"/>
              </a:ext>
            </a:extLst>
          </p:cNvPr>
          <p:cNvSpPr/>
          <p:nvPr/>
        </p:nvSpPr>
        <p:spPr>
          <a:xfrm>
            <a:off x="5062255" y="258588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1</a:t>
            </a:r>
          </a:p>
        </p:txBody>
      </p:sp>
      <p:sp>
        <p:nvSpPr>
          <p:cNvPr id="27" name="Flowchart: Connector 43">
            <a:extLst>
              <a:ext uri="{FF2B5EF4-FFF2-40B4-BE49-F238E27FC236}">
                <a16:creationId xmlns:a16="http://schemas.microsoft.com/office/drawing/2014/main" id="{2310B039-CDAA-83A0-FEBE-7DB9EFEBDA88}"/>
              </a:ext>
            </a:extLst>
          </p:cNvPr>
          <p:cNvSpPr/>
          <p:nvPr/>
        </p:nvSpPr>
        <p:spPr>
          <a:xfrm>
            <a:off x="7166847" y="25574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2</a:t>
            </a:r>
          </a:p>
        </p:txBody>
      </p:sp>
      <p:sp>
        <p:nvSpPr>
          <p:cNvPr id="28" name="Flowchart: Connector 44">
            <a:extLst>
              <a:ext uri="{FF2B5EF4-FFF2-40B4-BE49-F238E27FC236}">
                <a16:creationId xmlns:a16="http://schemas.microsoft.com/office/drawing/2014/main" id="{4B2668CB-5D40-B821-185A-CD1FC78927C7}"/>
              </a:ext>
            </a:extLst>
          </p:cNvPr>
          <p:cNvSpPr/>
          <p:nvPr/>
        </p:nvSpPr>
        <p:spPr>
          <a:xfrm>
            <a:off x="5069488" y="4530577"/>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3</a:t>
            </a:r>
          </a:p>
        </p:txBody>
      </p:sp>
      <p:sp>
        <p:nvSpPr>
          <p:cNvPr id="29" name="Flowchart: Connector 45">
            <a:extLst>
              <a:ext uri="{FF2B5EF4-FFF2-40B4-BE49-F238E27FC236}">
                <a16:creationId xmlns:a16="http://schemas.microsoft.com/office/drawing/2014/main" id="{19F1773A-7E43-BA6E-02CD-27BB6EEA8E56}"/>
              </a:ext>
            </a:extLst>
          </p:cNvPr>
          <p:cNvSpPr/>
          <p:nvPr/>
        </p:nvSpPr>
        <p:spPr>
          <a:xfrm>
            <a:off x="7166372" y="4536100"/>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4</a:t>
            </a:r>
          </a:p>
        </p:txBody>
      </p:sp>
      <p:sp>
        <p:nvSpPr>
          <p:cNvPr id="30" name="Flowchart: Connector 46">
            <a:extLst>
              <a:ext uri="{FF2B5EF4-FFF2-40B4-BE49-F238E27FC236}">
                <a16:creationId xmlns:a16="http://schemas.microsoft.com/office/drawing/2014/main" id="{26CEBABD-D4A9-42E8-29AA-A255FA60E5CD}"/>
              </a:ext>
            </a:extLst>
          </p:cNvPr>
          <p:cNvSpPr/>
          <p:nvPr/>
        </p:nvSpPr>
        <p:spPr>
          <a:xfrm>
            <a:off x="7172462" y="6584228"/>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8</a:t>
            </a:r>
          </a:p>
        </p:txBody>
      </p:sp>
      <p:sp>
        <p:nvSpPr>
          <p:cNvPr id="31" name="Flowchart: Connector 47">
            <a:extLst>
              <a:ext uri="{FF2B5EF4-FFF2-40B4-BE49-F238E27FC236}">
                <a16:creationId xmlns:a16="http://schemas.microsoft.com/office/drawing/2014/main" id="{AD0B7A7F-0FD8-DB37-49B6-96B27F1EB7A7}"/>
              </a:ext>
            </a:extLst>
          </p:cNvPr>
          <p:cNvSpPr/>
          <p:nvPr/>
        </p:nvSpPr>
        <p:spPr>
          <a:xfrm>
            <a:off x="5072954" y="65486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7</a:t>
            </a:r>
          </a:p>
        </p:txBody>
      </p:sp>
      <p:sp>
        <p:nvSpPr>
          <p:cNvPr id="32" name="Flowchart: Connector 48">
            <a:extLst>
              <a:ext uri="{FF2B5EF4-FFF2-40B4-BE49-F238E27FC236}">
                <a16:creationId xmlns:a16="http://schemas.microsoft.com/office/drawing/2014/main" id="{8C113379-2082-6ED6-F0A8-994DE5B909A4}"/>
              </a:ext>
            </a:extLst>
          </p:cNvPr>
          <p:cNvSpPr/>
          <p:nvPr/>
        </p:nvSpPr>
        <p:spPr>
          <a:xfrm>
            <a:off x="2433904" y="620984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6</a:t>
            </a:r>
          </a:p>
        </p:txBody>
      </p:sp>
      <p:sp>
        <p:nvSpPr>
          <p:cNvPr id="33" name="Flowchart: Connector 49">
            <a:extLst>
              <a:ext uri="{FF2B5EF4-FFF2-40B4-BE49-F238E27FC236}">
                <a16:creationId xmlns:a16="http://schemas.microsoft.com/office/drawing/2014/main" id="{C6906581-D49B-E450-8E19-D750D7E7A471}"/>
              </a:ext>
            </a:extLst>
          </p:cNvPr>
          <p:cNvSpPr/>
          <p:nvPr/>
        </p:nvSpPr>
        <p:spPr>
          <a:xfrm>
            <a:off x="570100" y="653266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5</a:t>
            </a:r>
          </a:p>
        </p:txBody>
      </p:sp>
      <p:sp>
        <p:nvSpPr>
          <p:cNvPr id="34" name="Rectangle 36">
            <a:extLst>
              <a:ext uri="{FF2B5EF4-FFF2-40B4-BE49-F238E27FC236}">
                <a16:creationId xmlns:a16="http://schemas.microsoft.com/office/drawing/2014/main" id="{1E44FDFB-0B1E-9875-1617-8C60686590D4}"/>
              </a:ext>
            </a:extLst>
          </p:cNvPr>
          <p:cNvSpPr/>
          <p:nvPr/>
        </p:nvSpPr>
        <p:spPr>
          <a:xfrm rot="16200004">
            <a:off x="8330655" y="6044636"/>
            <a:ext cx="138050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IR EIROPA?</a:t>
            </a:r>
          </a:p>
        </p:txBody>
      </p:sp>
      <p:cxnSp>
        <p:nvCxnSpPr>
          <p:cNvPr id="35" name="Connecteur droit 12">
            <a:extLst>
              <a:ext uri="{FF2B5EF4-FFF2-40B4-BE49-F238E27FC236}">
                <a16:creationId xmlns:a16="http://schemas.microsoft.com/office/drawing/2014/main" id="{3FCE2BFB-CE4F-A400-A002-FE357E4B2882}"/>
              </a:ext>
            </a:extLst>
          </p:cNvPr>
          <p:cNvCxnSpPr/>
          <p:nvPr/>
        </p:nvCxnSpPr>
        <p:spPr>
          <a:xfrm>
            <a:off x="8897779" y="5477493"/>
            <a:ext cx="246221"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arn(inVertical)">
                                      <p:cBhvr>
                                        <p:cTn id="16" dur="500"/>
                                        <p:tgtEl>
                                          <p:spTgt spid="16"/>
                                        </p:tgtEl>
                                      </p:cBhvr>
                                    </p:animEffect>
                                  </p:childTnLst>
                                </p:cTn>
                              </p:par>
                              <p:par>
                                <p:cTn id="17" presetID="16" presetClass="entr" presetSubtype="21"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arn(inVertical)">
                                      <p:cBhvr>
                                        <p:cTn id="46" dur="500"/>
                                        <p:tgtEl>
                                          <p:spTgt spid="23"/>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par>
                                <p:cTn id="50" presetID="16" presetClass="entr" presetSubtype="21"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barn(inVertical)">
                                      <p:cBhvr>
                                        <p:cTn id="58" dur="500"/>
                                        <p:tgtEl>
                                          <p:spTgt spid="26"/>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barn(inVertical)">
                                      <p:cBhvr>
                                        <p:cTn id="61" dur="500"/>
                                        <p:tgtEl>
                                          <p:spTgt spid="27"/>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barn(inVertical)">
                                      <p:cBhvr>
                                        <p:cTn id="64" dur="500"/>
                                        <p:tgtEl>
                                          <p:spTgt spid="2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barn(inVertical)">
                                      <p:cBhvr>
                                        <p:cTn id="67" dur="500"/>
                                        <p:tgtEl>
                                          <p:spTgt spid="29"/>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arn(inVertical)">
                                      <p:cBhvr>
                                        <p:cTn id="70" dur="500"/>
                                        <p:tgtEl>
                                          <p:spTgt spid="30"/>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barn(inVertical)">
                                      <p:cBhvr>
                                        <p:cTn id="73" dur="500"/>
                                        <p:tgtEl>
                                          <p:spTgt spid="31"/>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barn(inVertical)">
                                      <p:cBhvr>
                                        <p:cTn id="76" dur="500"/>
                                        <p:tgtEl>
                                          <p:spTgt spid="32"/>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barn(inVertical)">
                                      <p:cBhvr>
                                        <p:cTn id="7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7" grpId="0"/>
      <p:bldP spid="18" grpId="0"/>
      <p:bldP spid="19" grpId="0" animBg="1"/>
      <p:bldP spid="21" grpId="0"/>
      <p:bldP spid="23" grpId="0"/>
      <p:bldP spid="25" grpId="0"/>
      <p:bldP spid="26" grpId="0" animBg="1"/>
      <p:bldP spid="27" grpId="0" animBg="1"/>
      <p:bldP spid="28" grpId="0" animBg="1"/>
      <p:bldP spid="29" grpId="0" animBg="1"/>
      <p:bldP spid="30" grpId="0" animBg="1"/>
      <p:bldP spid="31" grpId="0" animBg="1"/>
      <p:bldP spid="3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102">
    <p:bg>
      <p:bgPr>
        <a:solidFill>
          <a:srgbClr val="F0F4FA"/>
        </a:solidFill>
        <a:effectLst/>
      </p:bgPr>
    </p:bg>
    <p:spTree>
      <p:nvGrpSpPr>
        <p:cNvPr id="1" name=""/>
        <p:cNvGrpSpPr/>
        <p:nvPr/>
      </p:nvGrpSpPr>
      <p:grpSpPr>
        <a:xfrm>
          <a:off x="0" y="0"/>
          <a:ext cx="0" cy="0"/>
          <a:chOff x="0" y="0"/>
          <a:chExt cx="0" cy="0"/>
        </a:xfrm>
      </p:grpSpPr>
      <p:sp>
        <p:nvSpPr>
          <p:cNvPr id="2" name="Larme 8">
            <a:extLst>
              <a:ext uri="{FF2B5EF4-FFF2-40B4-BE49-F238E27FC236}">
                <a16:creationId xmlns:a16="http://schemas.microsoft.com/office/drawing/2014/main" id="{A06C7AAC-FBDB-F97B-6130-5AC8DBC0FA98}"/>
              </a:ext>
            </a:extLst>
          </p:cNvPr>
          <p:cNvSpPr/>
          <p:nvPr/>
        </p:nvSpPr>
        <p:spPr>
          <a:xfrm rot="5400013">
            <a:off x="110668"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9">
            <a:extLst>
              <a:ext uri="{FF2B5EF4-FFF2-40B4-BE49-F238E27FC236}">
                <a16:creationId xmlns:a16="http://schemas.microsoft.com/office/drawing/2014/main" id="{A6F4D2AD-D7D3-A6ED-E090-255B1B165715}"/>
              </a:ext>
            </a:extLst>
          </p:cNvPr>
          <p:cNvSpPr txBox="1"/>
          <p:nvPr/>
        </p:nvSpPr>
        <p:spPr>
          <a:xfrm>
            <a:off x="762006" y="183181"/>
            <a:ext cx="35974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EIROPAS VĒRTĪBAS</a:t>
            </a:r>
          </a:p>
        </p:txBody>
      </p:sp>
      <p:sp>
        <p:nvSpPr>
          <p:cNvPr id="4" name="TextBox 17">
            <a:extLst>
              <a:ext uri="{FF2B5EF4-FFF2-40B4-BE49-F238E27FC236}">
                <a16:creationId xmlns:a16="http://schemas.microsoft.com/office/drawing/2014/main" id="{042BDE82-FE6F-70E9-527F-AF5DA29B99CD}"/>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5" name="Picture 19">
            <a:extLst>
              <a:ext uri="{FF2B5EF4-FFF2-40B4-BE49-F238E27FC236}">
                <a16:creationId xmlns:a16="http://schemas.microsoft.com/office/drawing/2014/main" id="{AE9007D9-B1D3-098C-AA23-CD14870E030F}"/>
              </a:ext>
            </a:extLst>
          </p:cNvPr>
          <p:cNvPicPr>
            <a:picLocks noChangeAspect="1"/>
          </p:cNvPicPr>
          <p:nvPr/>
        </p:nvPicPr>
        <p:blipFill>
          <a:blip r:embed="rId3"/>
          <a:stretch>
            <a:fillRect/>
          </a:stretch>
        </p:blipFill>
        <p:spPr>
          <a:xfrm>
            <a:off x="6956819" y="1736628"/>
            <a:ext cx="1919499" cy="2587093"/>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6" name="Picture 3">
            <a:extLst>
              <a:ext uri="{FF2B5EF4-FFF2-40B4-BE49-F238E27FC236}">
                <a16:creationId xmlns:a16="http://schemas.microsoft.com/office/drawing/2014/main" id="{98C0C910-6078-1E82-DC72-FED3A8A0294E}"/>
              </a:ext>
            </a:extLst>
          </p:cNvPr>
          <p:cNvPicPr>
            <a:picLocks noChangeAspect="1"/>
          </p:cNvPicPr>
          <p:nvPr/>
        </p:nvPicPr>
        <p:blipFill>
          <a:blip r:embed="rId4"/>
          <a:stretch>
            <a:fillRect/>
          </a:stretch>
        </p:blipFill>
        <p:spPr>
          <a:xfrm>
            <a:off x="315632" y="1736628"/>
            <a:ext cx="1919499" cy="2560320"/>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7" name="Picture 5">
            <a:extLst>
              <a:ext uri="{FF2B5EF4-FFF2-40B4-BE49-F238E27FC236}">
                <a16:creationId xmlns:a16="http://schemas.microsoft.com/office/drawing/2014/main" id="{A46AD07D-39C0-50BA-39F5-C0078D568AF4}"/>
              </a:ext>
            </a:extLst>
          </p:cNvPr>
          <p:cNvPicPr>
            <a:picLocks noChangeAspect="1"/>
          </p:cNvPicPr>
          <p:nvPr/>
        </p:nvPicPr>
        <p:blipFill>
          <a:blip r:embed="rId5"/>
          <a:stretch>
            <a:fillRect/>
          </a:stretch>
        </p:blipFill>
        <p:spPr>
          <a:xfrm>
            <a:off x="2623532" y="4901869"/>
            <a:ext cx="4033747" cy="1693999"/>
          </a:xfrm>
          <a:prstGeom prst="rect">
            <a:avLst/>
          </a:prstGeom>
          <a:noFill/>
          <a:ln w="9528" cap="sq">
            <a:solidFill>
              <a:srgbClr val="000000"/>
            </a:solidFill>
            <a:prstDash val="solid"/>
            <a:miter/>
          </a:ln>
          <a:effectLst>
            <a:outerShdw dist="38096" dir="2700000" algn="tl">
              <a:srgbClr val="000000">
                <a:alpha val="43000"/>
              </a:srgbClr>
            </a:outerShdw>
          </a:effectLst>
        </p:spPr>
      </p:pic>
      <p:sp>
        <p:nvSpPr>
          <p:cNvPr id="8" name="TextBox 9">
            <a:extLst>
              <a:ext uri="{FF2B5EF4-FFF2-40B4-BE49-F238E27FC236}">
                <a16:creationId xmlns:a16="http://schemas.microsoft.com/office/drawing/2014/main" id="{17853D64-DFD0-26FA-23B3-51B871A5FBE8}"/>
              </a:ext>
            </a:extLst>
          </p:cNvPr>
          <p:cNvSpPr txBox="1"/>
          <p:nvPr/>
        </p:nvSpPr>
        <p:spPr>
          <a:xfrm>
            <a:off x="8102470" y="4139059"/>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9" name="TextBox 10">
            <a:extLst>
              <a:ext uri="{FF2B5EF4-FFF2-40B4-BE49-F238E27FC236}">
                <a16:creationId xmlns:a16="http://schemas.microsoft.com/office/drawing/2014/main" id="{B7593A6B-8520-7A63-24B9-84A394083403}"/>
              </a:ext>
            </a:extLst>
          </p:cNvPr>
          <p:cNvSpPr txBox="1"/>
          <p:nvPr/>
        </p:nvSpPr>
        <p:spPr>
          <a:xfrm>
            <a:off x="1422504" y="41390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0" name="Flowchart: Connector 4">
            <a:extLst>
              <a:ext uri="{FF2B5EF4-FFF2-40B4-BE49-F238E27FC236}">
                <a16:creationId xmlns:a16="http://schemas.microsoft.com/office/drawing/2014/main" id="{364664AA-7315-464E-C9FC-78AAD1978260}"/>
              </a:ext>
            </a:extLst>
          </p:cNvPr>
          <p:cNvSpPr/>
          <p:nvPr/>
        </p:nvSpPr>
        <p:spPr>
          <a:xfrm>
            <a:off x="2811606" y="1190018"/>
            <a:ext cx="3657600" cy="35547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FAADC"/>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v-LV" sz="2800" b="0" i="0" u="none" strike="noStrike" kern="1200" cap="none" spc="0" baseline="0">
                <a:solidFill>
                  <a:srgbClr val="000000"/>
                </a:solidFill>
                <a:uFillTx/>
                <a:latin typeface="Calibri"/>
              </a:rPr>
              <a:t>Cilvēka cieņa</a:t>
            </a:r>
            <a:endParaRPr lang="fr-BE" sz="2800" b="0" i="0" u="none" strike="noStrike" kern="1200" cap="none" spc="0" baseline="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Brīvība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Demokrātija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Vienlīdzība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Tiesiskums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Cilvēktiesības</a:t>
            </a:r>
          </a:p>
        </p:txBody>
      </p:sp>
      <p:sp>
        <p:nvSpPr>
          <p:cNvPr id="11" name="Rectangle 13">
            <a:extLst>
              <a:ext uri="{FF2B5EF4-FFF2-40B4-BE49-F238E27FC236}">
                <a16:creationId xmlns:a16="http://schemas.microsoft.com/office/drawing/2014/main" id="{9D2C7E31-FC3B-7421-7B8A-DCD87BE830FB}"/>
              </a:ext>
            </a:extLst>
          </p:cNvPr>
          <p:cNvSpPr/>
          <p:nvPr/>
        </p:nvSpPr>
        <p:spPr>
          <a:xfrm rot="16200004">
            <a:off x="8330655" y="6044636"/>
            <a:ext cx="1380506"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IR EIROPA?</a:t>
            </a:r>
          </a:p>
        </p:txBody>
      </p:sp>
      <p:cxnSp>
        <p:nvCxnSpPr>
          <p:cNvPr id="12" name="Connecteur droit 12">
            <a:extLst>
              <a:ext uri="{FF2B5EF4-FFF2-40B4-BE49-F238E27FC236}">
                <a16:creationId xmlns:a16="http://schemas.microsoft.com/office/drawing/2014/main" id="{2C515916-31A4-72A7-D1D6-39128FE52863}"/>
              </a:ext>
            </a:extLst>
          </p:cNvPr>
          <p:cNvCxnSpPr/>
          <p:nvPr/>
        </p:nvCxnSpPr>
        <p:spPr>
          <a:xfrm>
            <a:off x="8897779" y="5477493"/>
            <a:ext cx="246221"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0FBCD0-775F-4F3E-AEDB-AF6A8F9686EE}">
  <ds:schemaRefs>
    <ds:schemaRef ds:uri="http://schemas.microsoft.com/sharepoint/v3/contenttype/forms"/>
  </ds:schemaRefs>
</ds:datastoreItem>
</file>

<file path=customXml/itemProps2.xml><?xml version="1.0" encoding="utf-8"?>
<ds:datastoreItem xmlns:ds="http://schemas.openxmlformats.org/officeDocument/2006/customXml" ds:itemID="{309359C0-1839-4193-9430-F19F1D586A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8317cf-74c1-4891-b748-a60e5112f8b7"/>
    <ds:schemaRef ds:uri="e12cc50a-6100-433c-9888-46e6873f32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33795</TotalTime>
  <Words>4490</Words>
  <Application>Microsoft Office PowerPoint</Application>
  <PresentationFormat>On-screen Show (4:3)</PresentationFormat>
  <Paragraphs>598</Paragraphs>
  <Slides>41</Slides>
  <Notes>39</Notes>
  <HiddenSlides>0</HiddenSlides>
  <MMClips>0</MMClips>
  <ScaleCrop>false</ScaleCrop>
  <HeadingPairs>
    <vt:vector size="4" baseType="variant">
      <vt:variant>
        <vt:lpstr>Theme</vt:lpstr>
      </vt:variant>
      <vt:variant>
        <vt:i4>3</vt:i4>
      </vt:variant>
      <vt:variant>
        <vt:lpstr>Slide Titles</vt:lpstr>
      </vt:variant>
      <vt:variant>
        <vt:i4>41</vt:i4>
      </vt:variant>
    </vt:vector>
  </HeadingPairs>
  <TitlesOfParts>
    <vt:vector size="44"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NO KARA UZ MIERU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STUDIJAS, DARBS UN BRĪVPRĀTĪGO DARBS  </vt:lpstr>
      <vt:lpstr>     CEĻOŠANA  </vt:lpstr>
      <vt:lpstr>      …UN DAUDZAS CITAS IESPĒJAS  </vt:lpstr>
      <vt:lpstr>      ES PRIORITĀTES  </vt:lpstr>
      <vt:lpstr>      2022: ES SOLIDARITĀTE AR UKRAINU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dc:description/>
  <cp:lastModifiedBy>ORETANO Manuela (COMM)</cp:lastModifiedBy>
  <cp:revision>1571</cp:revision>
  <cp:lastPrinted>2019-09-03T09:29:06Z</cp:lastPrinted>
  <dcterms:created xsi:type="dcterms:W3CDTF">2018-11-12T13:20:47Z</dcterms:created>
  <dcterms:modified xsi:type="dcterms:W3CDTF">2025-05-02T15:35:12Z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2023-02-06T19:02:28Z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3ecbaae8-1737-4d78-8000-cef92d26c996</vt:lpwstr>
  </property>
  <property fmtid="{D5CDD505-2E9C-101B-9397-08002B2CF9AE}" pid="8" name="MSIP_Label_6bd9ddd1-4d20-43f6-abfa-fc3c07406f94_ContentBits">
    <vt:lpwstr>0</vt:lpwstr>
  </property>
</Properties>
</file>