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3"/>
    <p:sldMasterId id="2147483698" r:id="rId4"/>
  </p:sldMasterIdLst>
  <p:notesMasterIdLst>
    <p:notesMasterId r:id="rId46"/>
  </p:notesMasterIdLst>
  <p:handoutMasterIdLst>
    <p:handoutMasterId r:id="rId47"/>
  </p:handoutMasterIdLst>
  <p:sldIdLst>
    <p:sldId id="327" r:id="rId5"/>
    <p:sldId id="423" r:id="rId6"/>
    <p:sldId id="347" r:id="rId7"/>
    <p:sldId id="294" r:id="rId8"/>
    <p:sldId id="396" r:id="rId9"/>
    <p:sldId id="354" r:id="rId10"/>
    <p:sldId id="355" r:id="rId11"/>
    <p:sldId id="356" r:id="rId12"/>
    <p:sldId id="357" r:id="rId13"/>
    <p:sldId id="417" r:id="rId14"/>
    <p:sldId id="416" r:id="rId15"/>
    <p:sldId id="348" r:id="rId16"/>
    <p:sldId id="346" r:id="rId17"/>
    <p:sldId id="410" r:id="rId18"/>
    <p:sldId id="398" r:id="rId19"/>
    <p:sldId id="300" r:id="rId20"/>
    <p:sldId id="413" r:id="rId21"/>
    <p:sldId id="314" r:id="rId22"/>
    <p:sldId id="428" r:id="rId23"/>
    <p:sldId id="349" r:id="rId24"/>
    <p:sldId id="425" r:id="rId25"/>
    <p:sldId id="406" r:id="rId26"/>
    <p:sldId id="407" r:id="rId27"/>
    <p:sldId id="408" r:id="rId28"/>
    <p:sldId id="426" r:id="rId29"/>
    <p:sldId id="431" r:id="rId30"/>
    <p:sldId id="334" r:id="rId31"/>
    <p:sldId id="350" r:id="rId32"/>
    <p:sldId id="384" r:id="rId33"/>
    <p:sldId id="390" r:id="rId34"/>
    <p:sldId id="385" r:id="rId35"/>
    <p:sldId id="352" r:id="rId36"/>
    <p:sldId id="339" r:id="rId37"/>
    <p:sldId id="393" r:id="rId38"/>
    <p:sldId id="395" r:id="rId39"/>
    <p:sldId id="394" r:id="rId40"/>
    <p:sldId id="435" r:id="rId41"/>
    <p:sldId id="437" r:id="rId42"/>
    <p:sldId id="342" r:id="rId43"/>
    <p:sldId id="343" r:id="rId44"/>
    <p:sldId id="430" r:id="rId45"/>
  </p:sldIdLst>
  <p:sldSz cx="9144000" cy="6858000" type="screen4x3"/>
  <p:notesSz cx="6669088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A27B102-9BD1-D149-8965-C07EE91AD901}">
          <p14:sldIdLst>
            <p14:sldId id="327"/>
          </p14:sldIdLst>
        </p14:section>
        <p14:section name="WERREJ" id="{51FA4466-1705-B94D-BF4F-554C4F735700}">
          <p14:sldIdLst>
            <p14:sldId id="423"/>
            <p14:sldId id="347"/>
          </p14:sldIdLst>
        </p14:section>
        <p14:section name="X’INHI L-EWROPA?" id="{EC384AE8-3301-F140-B97D-95A80BA374C4}">
          <p14:sldIdLst>
            <p14:sldId id="294"/>
            <p14:sldId id="396"/>
            <p14:sldId id="354"/>
            <p14:sldId id="355"/>
            <p14:sldId id="356"/>
            <p14:sldId id="357"/>
            <p14:sldId id="417"/>
            <p14:sldId id="416"/>
          </p14:sldIdLst>
        </p14:section>
        <p14:section name="IL-PROĠETT EWROPEW" id="{BA3F5049-C3DF-E349-90D6-8E6AF1360F92}">
          <p14:sldIdLst>
            <p14:sldId id="348"/>
            <p14:sldId id="346"/>
            <p14:sldId id="410"/>
            <p14:sldId id="398"/>
            <p14:sldId id="300"/>
            <p14:sldId id="413"/>
            <p14:sldId id="314"/>
            <p14:sldId id="428"/>
          </p14:sldIdLst>
        </p14:section>
        <p14:section name="X’TAGĦMEL L-UE?" id="{5E61B94E-74E9-E84B-ACFB-56066B76546E}">
          <p14:sldIdLst>
            <p14:sldId id="349"/>
            <p14:sldId id="425"/>
            <p14:sldId id="406"/>
            <p14:sldId id="407"/>
            <p14:sldId id="408"/>
            <p14:sldId id="426"/>
            <p14:sldId id="431"/>
            <p14:sldId id="334"/>
          </p14:sldIdLst>
        </p14:section>
        <p14:section name="KIF TIFFUNZJONA L-UNJONI EWROPEA?" id="{AB4CD371-728D-8742-BF17-A81C6428FE04}">
          <p14:sldIdLst>
            <p14:sldId id="350"/>
            <p14:sldId id="384"/>
            <p14:sldId id="390"/>
            <p14:sldId id="385"/>
            <p14:sldId id="352"/>
            <p14:sldId id="339"/>
            <p14:sldId id="393"/>
            <p14:sldId id="395"/>
            <p14:sldId id="394"/>
            <p14:sldId id="435"/>
            <p14:sldId id="437"/>
          </p14:sldIdLst>
        </p14:section>
        <p14:section name="KIF NISTA’ NIKSEB AKTAR INFORMAZZJONI DWAR L-UE?" id="{4DEDCB1D-88D9-A345-A677-739D4EF1E4F1}">
          <p14:sldIdLst>
            <p14:sldId id="342"/>
          </p14:sldIdLst>
        </p14:section>
        <p14:section name="ŻOMM KUNTATT" id="{D694022F-AF8F-024C-BDDB-CF290513F7E0}">
          <p14:sldIdLst>
            <p14:sldId id="343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ABRY Anne-Sophie (COMM)" initials="FA( [2]" lastIdx="29" clrIdx="6">
    <p:extLst>
      <p:ext uri="{19B8F6BF-5375-455C-9EA6-DF929625EA0E}">
        <p15:presenceInfo xmlns:p15="http://schemas.microsoft.com/office/powerpoint/2012/main" userId="S-1-5-21-1606980848-2025429265-839522115-257769" providerId="AD"/>
      </p:ext>
    </p:extLst>
  </p:cmAuthor>
  <p:cmAuthor id="1" name="Fridrich, Patricia" initials="FP" lastIdx="1" clrIdx="0"/>
  <p:cmAuthor id="2" name="SOLDATOVA Lucia (COMM)" initials="SL" lastIdx="28" clrIdx="1"/>
  <p:cmAuthor id="3" name="STRASZBURGER Gwenn (COMM)" initials="SG(" lastIdx="148" clrIdx="2"/>
  <p:cmAuthor id="4" name="ANTONELLO Diana (COMM)" initials="AD(" lastIdx="57" clrIdx="3">
    <p:extLst>
      <p:ext uri="{19B8F6BF-5375-455C-9EA6-DF929625EA0E}">
        <p15:presenceInfo xmlns:p15="http://schemas.microsoft.com/office/powerpoint/2012/main" userId="ANTONELLO Diana (COMM)" providerId="None"/>
      </p:ext>
    </p:extLst>
  </p:cmAuthor>
  <p:cmAuthor id="5" name="ANTONELLO Diana (COMM)" initials="AD( [2]" lastIdx="37" clrIdx="4">
    <p:extLst>
      <p:ext uri="{19B8F6BF-5375-455C-9EA6-DF929625EA0E}">
        <p15:presenceInfo xmlns:p15="http://schemas.microsoft.com/office/powerpoint/2012/main" userId="S-1-5-21-1606980848-2025429265-839522115-1367081" providerId="AD"/>
      </p:ext>
    </p:extLst>
  </p:cmAuthor>
  <p:cmAuthor id="6" name="FABRY Anne-Sophie (COMM)" initials="FA(" lastIdx="7" clrIdx="5">
    <p:extLst>
      <p:ext uri="{19B8F6BF-5375-455C-9EA6-DF929625EA0E}">
        <p15:presenceInfo xmlns:p15="http://schemas.microsoft.com/office/powerpoint/2012/main" userId="FABRY Anne-Sophie (COMM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8FF"/>
    <a:srgbClr val="003296"/>
    <a:srgbClr val="004A64"/>
    <a:srgbClr val="002E3E"/>
    <a:srgbClr val="5C7AD0"/>
    <a:srgbClr val="DDF6FF"/>
    <a:srgbClr val="FFFAEB"/>
    <a:srgbClr val="FFF9E5"/>
    <a:srgbClr val="F0F4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RETANO Manuela (COMM)" userId="S::manuela.oretano@ec.europa.eu::c302b6c1-a6cf-48e9-bad6-372049ac2824" providerId="AD" clId="Web-{A249FCEB-0664-4E9B-8ED0-62F197318F30}"/>
    <pc:docChg chg="modSld">
      <pc:chgData name="ORETANO Manuela (COMM)" userId="S::manuela.oretano@ec.europa.eu::c302b6c1-a6cf-48e9-bad6-372049ac2824" providerId="AD" clId="Web-{A249FCEB-0664-4E9B-8ED0-62F197318F30}" dt="2025-05-02T15:34:04.677" v="5"/>
      <pc:docMkLst>
        <pc:docMk/>
      </pc:docMkLst>
      <pc:sldChg chg="modNotes">
        <pc:chgData name="ORETANO Manuela (COMM)" userId="S::manuela.oretano@ec.europa.eu::c302b6c1-a6cf-48e9-bad6-372049ac2824" providerId="AD" clId="Web-{A249FCEB-0664-4E9B-8ED0-62F197318F30}" dt="2025-05-02T15:34:04.677" v="5"/>
        <pc:sldMkLst>
          <pc:docMk/>
          <pc:sldMk cId="3562266476" sldId="314"/>
        </pc:sldMkLst>
      </pc:sldChg>
    </pc:docChg>
  </pc:docChgLst>
  <pc:docChgLst>
    <pc:chgData name="ORETANO Manuela (COMM)" userId="S::manuela.oretano@ec.europa.eu::c302b6c1-a6cf-48e9-bad6-372049ac2824" providerId="AD" clId="Web-{09A80C8B-AB92-0D73-E33A-14C5D8839A19}"/>
    <pc:docChg chg="modSld">
      <pc:chgData name="ORETANO Manuela (COMM)" userId="S::manuela.oretano@ec.europa.eu::c302b6c1-a6cf-48e9-bad6-372049ac2824" providerId="AD" clId="Web-{09A80C8B-AB92-0D73-E33A-14C5D8839A19}" dt="2025-01-10T13:51:18.866" v="0"/>
      <pc:docMkLst>
        <pc:docMk/>
      </pc:docMkLst>
      <pc:sldChg chg="modSp">
        <pc:chgData name="ORETANO Manuela (COMM)" userId="S::manuela.oretano@ec.europa.eu::c302b6c1-a6cf-48e9-bad6-372049ac2824" providerId="AD" clId="Web-{09A80C8B-AB92-0D73-E33A-14C5D8839A19}" dt="2025-01-10T13:51:18.866" v="0"/>
        <pc:sldMkLst>
          <pc:docMk/>
          <pc:sldMk cId="4151216835" sldId="339"/>
        </pc:sldMkLst>
        <pc:picChg chg="mod">
          <ac:chgData name="ORETANO Manuela (COMM)" userId="S::manuela.oretano@ec.europa.eu::c302b6c1-a6cf-48e9-bad6-372049ac2824" providerId="AD" clId="Web-{09A80C8B-AB92-0D73-E33A-14C5D8839A19}" dt="2025-01-10T13:51:18.866" v="0"/>
          <ac:picMkLst>
            <pc:docMk/>
            <pc:sldMk cId="4151216835" sldId="339"/>
            <ac:picMk id="4" creationId="{00000000-0000-0000-0000-000000000000}"/>
          </ac:picMkLst>
        </pc:picChg>
      </pc:sldChg>
    </pc:docChg>
  </pc:docChgLst>
  <pc:docChgLst>
    <pc:chgData name="ORETANO Manuela (COMM)" userId="S::manuela.oretano@ec.europa.eu::c302b6c1-a6cf-48e9-bad6-372049ac2824" providerId="AD" clId="Web-{0D24B039-B392-A758-CD06-91B0CE2386FC}"/>
    <pc:docChg chg="delSld modSld modSection">
      <pc:chgData name="ORETANO Manuela (COMM)" userId="S::manuela.oretano@ec.europa.eu::c302b6c1-a6cf-48e9-bad6-372049ac2824" providerId="AD" clId="Web-{0D24B039-B392-A758-CD06-91B0CE2386FC}" dt="2024-07-16T08:12:17.917" v="8"/>
      <pc:docMkLst>
        <pc:docMk/>
      </pc:docMkLst>
      <pc:sldChg chg="modNotes">
        <pc:chgData name="ORETANO Manuela (COMM)" userId="S::manuela.oretano@ec.europa.eu::c302b6c1-a6cf-48e9-bad6-372049ac2824" providerId="AD" clId="Web-{0D24B039-B392-A758-CD06-91B0CE2386FC}" dt="2024-07-16T08:10:06.226" v="2"/>
        <pc:sldMkLst>
          <pc:docMk/>
          <pc:sldMk cId="1225291961" sldId="408"/>
        </pc:sldMkLst>
      </pc:sldChg>
      <pc:sldChg chg="del">
        <pc:chgData name="ORETANO Manuela (COMM)" userId="S::manuela.oretano@ec.europa.eu::c302b6c1-a6cf-48e9-bad6-372049ac2824" providerId="AD" clId="Web-{0D24B039-B392-A758-CD06-91B0CE2386FC}" dt="2024-07-16T08:10:53.649" v="5"/>
        <pc:sldMkLst>
          <pc:docMk/>
          <pc:sldMk cId="709964528" sldId="409"/>
        </pc:sldMkLst>
      </pc:sldChg>
      <pc:sldChg chg="modNotes">
        <pc:chgData name="ORETANO Manuela (COMM)" userId="S::manuela.oretano@ec.europa.eu::c302b6c1-a6cf-48e9-bad6-372049ac2824" providerId="AD" clId="Web-{0D24B039-B392-A758-CD06-91B0CE2386FC}" dt="2024-07-16T08:10:49.555" v="4"/>
        <pc:sldMkLst>
          <pc:docMk/>
          <pc:sldMk cId="727304098" sldId="431"/>
        </pc:sldMkLst>
      </pc:sldChg>
      <pc:sldChg chg="modNotes">
        <pc:chgData name="ORETANO Manuela (COMM)" userId="S::manuela.oretano@ec.europa.eu::c302b6c1-a6cf-48e9-bad6-372049ac2824" providerId="AD" clId="Web-{0D24B039-B392-A758-CD06-91B0CE2386FC}" dt="2024-07-16T08:12:17.917" v="8"/>
        <pc:sldMkLst>
          <pc:docMk/>
          <pc:sldMk cId="2950166645" sldId="437"/>
        </pc:sldMkLst>
      </pc:sldChg>
    </pc:docChg>
  </pc:docChgLst>
  <pc:docChgLst>
    <pc:chgData name="ORETANO Manuela (COMM)" userId="S::manuela.oretano@ec.europa.eu::c302b6c1-a6cf-48e9-bad6-372049ac2824" providerId="AD" clId="Web-{49EC5018-F86A-A10C-655E-0B619DA9B1B0}"/>
    <pc:docChg chg="modSld">
      <pc:chgData name="ORETANO Manuela (COMM)" userId="S::manuela.oretano@ec.europa.eu::c302b6c1-a6cf-48e9-bad6-372049ac2824" providerId="AD" clId="Web-{49EC5018-F86A-A10C-655E-0B619DA9B1B0}" dt="2025-01-10T13:50:22.573" v="1"/>
      <pc:docMkLst>
        <pc:docMk/>
      </pc:docMkLst>
      <pc:sldChg chg="modSp">
        <pc:chgData name="ORETANO Manuela (COMM)" userId="S::manuela.oretano@ec.europa.eu::c302b6c1-a6cf-48e9-bad6-372049ac2824" providerId="AD" clId="Web-{49EC5018-F86A-A10C-655E-0B619DA9B1B0}" dt="2025-01-10T13:49:53.040" v="0"/>
        <pc:sldMkLst>
          <pc:docMk/>
          <pc:sldMk cId="3209097916" sldId="327"/>
        </pc:sldMkLst>
        <pc:picChg chg="mod">
          <ac:chgData name="ORETANO Manuela (COMM)" userId="S::manuela.oretano@ec.europa.eu::c302b6c1-a6cf-48e9-bad6-372049ac2824" providerId="AD" clId="Web-{49EC5018-F86A-A10C-655E-0B619DA9B1B0}" dt="2025-01-10T13:49:53.040" v="0"/>
          <ac:picMkLst>
            <pc:docMk/>
            <pc:sldMk cId="3209097916" sldId="327"/>
            <ac:picMk id="6" creationId="{00000000-0000-0000-0000-000000000000}"/>
          </ac:picMkLst>
        </pc:picChg>
      </pc:sldChg>
      <pc:sldChg chg="modSp">
        <pc:chgData name="ORETANO Manuela (COMM)" userId="S::manuela.oretano@ec.europa.eu::c302b6c1-a6cf-48e9-bad6-372049ac2824" providerId="AD" clId="Web-{49EC5018-F86A-A10C-655E-0B619DA9B1B0}" dt="2025-01-10T13:50:22.573" v="1"/>
        <pc:sldMkLst>
          <pc:docMk/>
          <pc:sldMk cId="1034728412" sldId="352"/>
        </pc:sldMkLst>
        <pc:picChg chg="mod">
          <ac:chgData name="ORETANO Manuela (COMM)" userId="S::manuela.oretano@ec.europa.eu::c302b6c1-a6cf-48e9-bad6-372049ac2824" providerId="AD" clId="Web-{49EC5018-F86A-A10C-655E-0B619DA9B1B0}" dt="2025-01-10T13:50:22.573" v="1"/>
          <ac:picMkLst>
            <pc:docMk/>
            <pc:sldMk cId="1034728412" sldId="352"/>
            <ac:picMk id="15" creationId="{2F9512DC-1BC8-204B-B55A-31E4CAAF6952}"/>
          </ac:picMkLst>
        </pc:picChg>
      </pc:sldChg>
    </pc:docChg>
  </pc:docChgLst>
  <pc:docChgLst>
    <pc:chgData name="ORETANO Manuela (COMM)" userId="c302b6c1-a6cf-48e9-bad6-372049ac2824" providerId="ADAL" clId="{3F020AC9-27FD-4D5D-94ED-863671C72942}"/>
    <pc:docChg chg="modSld">
      <pc:chgData name="ORETANO Manuela (COMM)" userId="c302b6c1-a6cf-48e9-bad6-372049ac2824" providerId="ADAL" clId="{3F020AC9-27FD-4D5D-94ED-863671C72942}" dt="2025-01-31T09:37:24.683" v="0" actId="14826"/>
      <pc:docMkLst>
        <pc:docMk/>
      </pc:docMkLst>
      <pc:sldChg chg="modSp">
        <pc:chgData name="ORETANO Manuela (COMM)" userId="c302b6c1-a6cf-48e9-bad6-372049ac2824" providerId="ADAL" clId="{3F020AC9-27FD-4D5D-94ED-863671C72942}" dt="2025-01-31T09:37:24.683" v="0" actId="14826"/>
        <pc:sldMkLst>
          <pc:docMk/>
          <pc:sldMk cId="3562266476" sldId="314"/>
        </pc:sldMkLst>
        <pc:picChg chg="mod">
          <ac:chgData name="ORETANO Manuela (COMM)" userId="c302b6c1-a6cf-48e9-bad6-372049ac2824" providerId="ADAL" clId="{3F020AC9-27FD-4D5D-94ED-863671C72942}" dt="2025-01-31T09:37:24.683" v="0" actId="14826"/>
          <ac:picMkLst>
            <pc:docMk/>
            <pc:sldMk cId="3562266476" sldId="314"/>
            <ac:picMk id="7" creationId="{F9055DF4-C285-1CB8-3A95-90EDD87CCFED}"/>
          </ac:picMkLst>
        </pc:picChg>
      </pc:sldChg>
    </pc:docChg>
  </pc:docChgLst>
</pc:chgInfo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4" Type="http://schemas.openxmlformats.org/officeDocument/2006/relationships/image" Target="../media/image4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45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4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A8543-2A51-4DD3-BB48-07A407CFCCAE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2904E-63FF-49E9-9B90-17FD5D70A378}">
      <dgm:prSet phldrT="[Text]" custT="1"/>
      <dgm:spPr>
        <a:solidFill>
          <a:srgbClr val="005674">
            <a:alpha val="50000"/>
          </a:srgbClr>
        </a:solidFill>
      </dgm:spPr>
      <dgm:t>
        <a:bodyPr/>
        <a:lstStyle/>
        <a:p>
          <a:r>
            <a:rPr lang="en-US" sz="2800" b="1"/>
            <a:t>L-24 LINGWA UFFIĊJALI TAL-UE</a:t>
          </a:r>
        </a:p>
      </dgm:t>
    </dgm:pt>
    <dgm:pt modelId="{E741B154-A7F6-4CBA-B60F-F2E3CC52A4DF}" type="parTrans" cxnId="{290B1463-7FDA-4554-B558-2F673542FC39}">
      <dgm:prSet/>
      <dgm:spPr/>
      <dgm:t>
        <a:bodyPr/>
        <a:lstStyle/>
        <a:p>
          <a:endParaRPr lang="en-US"/>
        </a:p>
      </dgm:t>
    </dgm:pt>
    <dgm:pt modelId="{AC7E3459-E89D-4833-BB6A-AB6D86B3D6A8}" type="sibTrans" cxnId="{290B1463-7FDA-4554-B558-2F673542FC39}">
      <dgm:prSet/>
      <dgm:spPr/>
      <dgm:t>
        <a:bodyPr/>
        <a:lstStyle/>
        <a:p>
          <a:endParaRPr lang="en-US"/>
        </a:p>
      </dgm:t>
    </dgm:pt>
    <dgm:pt modelId="{629869C1-1260-444D-AA31-696E17EEDF7E}">
      <dgm:prSet phldrT="[Text]" custT="1"/>
      <dgm:spPr/>
      <dgm:t>
        <a:bodyPr/>
        <a:lstStyle/>
        <a:p>
          <a:r>
            <a:rPr lang="en-US" sz="1500" b="1" err="1"/>
            <a:t>Slaviċi</a:t>
          </a:r>
          <a:r>
            <a:rPr lang="en-US" sz="1500" b="1"/>
            <a:t>: </a:t>
          </a:r>
          <a:r>
            <a:rPr lang="en-US" sz="1500" b="0"/>
            <a:t>Il-</a:t>
          </a:r>
          <a:r>
            <a:rPr lang="en-US" sz="1500" b="0" err="1"/>
            <a:t>Bulgaru</a:t>
          </a:r>
          <a:r>
            <a:rPr lang="en-US" sz="1500" b="0"/>
            <a:t>, </a:t>
          </a:r>
          <a:r>
            <a:rPr lang="en-US" sz="1500" b="0" err="1"/>
            <a:t>iċ-Ċek</a:t>
          </a:r>
          <a:r>
            <a:rPr lang="en-US" sz="1500" b="0"/>
            <a:t>, </a:t>
          </a:r>
          <a:r>
            <a:rPr lang="en-US" sz="1500" b="0" err="1"/>
            <a:t>il-Kroat</a:t>
          </a:r>
          <a:r>
            <a:rPr lang="en-US" sz="1500" b="0"/>
            <a:t>, </a:t>
          </a:r>
          <a:r>
            <a:rPr lang="en-US" sz="1500" b="0" err="1"/>
            <a:t>il-Pollakk</a:t>
          </a:r>
          <a:r>
            <a:rPr lang="en-US" sz="1500" b="0"/>
            <a:t>, is-</a:t>
          </a:r>
          <a:r>
            <a:rPr lang="en-US" sz="1500" b="0" err="1"/>
            <a:t>Slovakk</a:t>
          </a:r>
          <a:r>
            <a:rPr lang="en-US" sz="1500" b="0"/>
            <a:t> u s-</a:t>
          </a:r>
          <a:r>
            <a:rPr lang="en-US" sz="1500" b="0" err="1"/>
            <a:t>Sloven</a:t>
          </a:r>
          <a:endParaRPr lang="en-US" sz="1500" b="0"/>
        </a:p>
      </dgm:t>
    </dgm:pt>
    <dgm:pt modelId="{25E0E280-853C-493D-9CC4-CFB157DCF58B}" type="parTrans" cxnId="{06423D0F-C633-4A57-B128-2F1F8B67B4EC}">
      <dgm:prSet/>
      <dgm:spPr/>
      <dgm:t>
        <a:bodyPr/>
        <a:lstStyle/>
        <a:p>
          <a:endParaRPr lang="en-US"/>
        </a:p>
      </dgm:t>
    </dgm:pt>
    <dgm:pt modelId="{FFC0FA8A-88D3-499F-8002-8162CAFD5564}" type="sibTrans" cxnId="{06423D0F-C633-4A57-B128-2F1F8B67B4EC}">
      <dgm:prSet/>
      <dgm:spPr/>
      <dgm:t>
        <a:bodyPr/>
        <a:lstStyle/>
        <a:p>
          <a:endParaRPr lang="en-US"/>
        </a:p>
      </dgm:t>
    </dgm:pt>
    <dgm:pt modelId="{F5C09E29-FD16-4B7E-A14F-2CCC52E30343}">
      <dgm:prSet phldrT="[Text]" custT="1"/>
      <dgm:spPr>
        <a:solidFill>
          <a:schemeClr val="accent2">
            <a:lumMod val="75000"/>
            <a:alpha val="50000"/>
          </a:schemeClr>
        </a:solidFill>
      </dgm:spPr>
      <dgm:t>
        <a:bodyPr/>
        <a:lstStyle/>
        <a:p>
          <a:r>
            <a:rPr lang="en-US" sz="1500" b="1" err="1"/>
            <a:t>Ġermaniċi</a:t>
          </a:r>
          <a:r>
            <a:rPr lang="en-US" sz="1500" b="1"/>
            <a:t>: </a:t>
          </a:r>
          <a:r>
            <a:rPr lang="en-US" sz="1500" b="0"/>
            <a:t>Id-</a:t>
          </a:r>
          <a:r>
            <a:rPr lang="en-US" sz="1500" b="0" err="1"/>
            <a:t>Daniż</a:t>
          </a:r>
          <a:r>
            <a:rPr lang="en-US" sz="1500" b="0"/>
            <a:t>, </a:t>
          </a:r>
          <a:r>
            <a:rPr lang="en-US" sz="1500" b="0" err="1"/>
            <a:t>il-Ġermaniż</a:t>
          </a:r>
          <a:r>
            <a:rPr lang="en-US" sz="1500" b="0"/>
            <a:t>, l-</a:t>
          </a:r>
          <a:r>
            <a:rPr lang="en-US" sz="1500" b="0" err="1"/>
            <a:t>Ingliż</a:t>
          </a:r>
          <a:r>
            <a:rPr lang="en-US" sz="1500" b="0"/>
            <a:t>, l-</a:t>
          </a:r>
          <a:r>
            <a:rPr lang="en-US" sz="1500" b="0" err="1"/>
            <a:t>Olandiż</a:t>
          </a:r>
          <a:r>
            <a:rPr lang="en-US" sz="1500" b="0"/>
            <a:t> u l-</a:t>
          </a:r>
          <a:r>
            <a:rPr lang="en-US" sz="1500" b="0" err="1"/>
            <a:t>Iżvediż</a:t>
          </a:r>
          <a:endParaRPr lang="en-US" sz="1500" b="0"/>
        </a:p>
      </dgm:t>
    </dgm:pt>
    <dgm:pt modelId="{EB8EB8CD-5DD0-477B-85C5-30ACE25D1402}" type="parTrans" cxnId="{D8A64EF1-7383-4156-BBDE-BFEF19C147C0}">
      <dgm:prSet/>
      <dgm:spPr/>
      <dgm:t>
        <a:bodyPr/>
        <a:lstStyle/>
        <a:p>
          <a:endParaRPr lang="en-US"/>
        </a:p>
      </dgm:t>
    </dgm:pt>
    <dgm:pt modelId="{7A79D66E-4933-4979-A670-6D383622AAE6}" type="sibTrans" cxnId="{D8A64EF1-7383-4156-BBDE-BFEF19C147C0}">
      <dgm:prSet/>
      <dgm:spPr/>
      <dgm:t>
        <a:bodyPr/>
        <a:lstStyle/>
        <a:p>
          <a:endParaRPr lang="en-US"/>
        </a:p>
      </dgm:t>
    </dgm:pt>
    <dgm:pt modelId="{572F5CBD-D895-4AAF-842A-0B8465468BD4}">
      <dgm:prSet phldrT="[Text]" custT="1"/>
      <dgm:spPr/>
      <dgm:t>
        <a:bodyPr/>
        <a:lstStyle/>
        <a:p>
          <a:r>
            <a:rPr lang="it-IT" sz="1500" b="1" err="1"/>
            <a:t>Rumanzi</a:t>
          </a:r>
          <a:r>
            <a:rPr lang="it-IT" sz="1500" b="1"/>
            <a:t>: </a:t>
          </a:r>
          <a:r>
            <a:rPr lang="it-IT" sz="1500" b="0"/>
            <a:t>L-</a:t>
          </a:r>
          <a:r>
            <a:rPr lang="it-IT" sz="1500" b="0" err="1"/>
            <a:t>Ispanjol</a:t>
          </a:r>
          <a:r>
            <a:rPr lang="it-IT" sz="1500" b="0"/>
            <a:t>, il-</a:t>
          </a:r>
          <a:r>
            <a:rPr lang="it-IT" sz="1500" b="0" err="1"/>
            <a:t>Franċiż</a:t>
          </a:r>
          <a:r>
            <a:rPr lang="it-IT" sz="1500" b="0"/>
            <a:t>, </a:t>
          </a:r>
          <a:r>
            <a:rPr lang="it-IT" sz="1500" b="0" err="1"/>
            <a:t>it-Taljan</a:t>
          </a:r>
          <a:r>
            <a:rPr lang="it-IT" sz="1500" b="0"/>
            <a:t>, il-</a:t>
          </a:r>
          <a:r>
            <a:rPr lang="it-IT" sz="1500" b="0" err="1"/>
            <a:t>Portugiż</a:t>
          </a:r>
          <a:r>
            <a:rPr lang="it-IT" sz="1500" b="0"/>
            <a:t> u r-</a:t>
          </a:r>
          <a:r>
            <a:rPr lang="it-IT" sz="1500" b="0" err="1"/>
            <a:t>Rumen</a:t>
          </a:r>
          <a:endParaRPr lang="en-US" sz="1500" b="0"/>
        </a:p>
      </dgm:t>
    </dgm:pt>
    <dgm:pt modelId="{6BEAA7CD-2C2F-40FF-A3F0-BBA2896D9A82}" type="parTrans" cxnId="{1E842B5A-3537-4761-BB29-507C716C3A9F}">
      <dgm:prSet/>
      <dgm:spPr/>
      <dgm:t>
        <a:bodyPr/>
        <a:lstStyle/>
        <a:p>
          <a:endParaRPr lang="en-US"/>
        </a:p>
      </dgm:t>
    </dgm:pt>
    <dgm:pt modelId="{E5C0D13C-F51D-43D7-B7DE-92E5B3E3D7B6}" type="sibTrans" cxnId="{1E842B5A-3537-4761-BB29-507C716C3A9F}">
      <dgm:prSet/>
      <dgm:spPr/>
      <dgm:t>
        <a:bodyPr/>
        <a:lstStyle/>
        <a:p>
          <a:endParaRPr lang="en-US"/>
        </a:p>
      </dgm:t>
    </dgm:pt>
    <dgm:pt modelId="{DBE77370-9D42-4A7B-A3CA-8D1218AFB214}">
      <dgm:prSet phldrT="[Text]" custT="1"/>
      <dgm:spPr>
        <a:solidFill>
          <a:srgbClr val="FFC000">
            <a:alpha val="50000"/>
          </a:srgbClr>
        </a:solidFill>
      </dgm:spPr>
      <dgm:t>
        <a:bodyPr/>
        <a:lstStyle/>
        <a:p>
          <a:r>
            <a:rPr lang="en-US" sz="1500" b="1" err="1"/>
            <a:t>Oħrajn</a:t>
          </a:r>
          <a:r>
            <a:rPr lang="en-US" sz="1500" b="1"/>
            <a:t>: </a:t>
          </a:r>
          <a:r>
            <a:rPr lang="en-US" sz="1500" b="0" err="1"/>
            <a:t>Estonjan</a:t>
          </a:r>
          <a:r>
            <a:rPr lang="en-US" sz="1500" b="0"/>
            <a:t> u </a:t>
          </a:r>
          <a:r>
            <a:rPr lang="en-US" sz="1500" b="0" err="1"/>
            <a:t>Finlandiż</a:t>
          </a:r>
          <a:r>
            <a:rPr lang="en-US" sz="1500" b="0"/>
            <a:t>, Grieg, </a:t>
          </a:r>
          <a:r>
            <a:rPr lang="en-US" sz="1500" b="0" err="1"/>
            <a:t>Irlandiż</a:t>
          </a:r>
          <a:r>
            <a:rPr lang="en-US" sz="1500" b="0"/>
            <a:t>, </a:t>
          </a:r>
          <a:r>
            <a:rPr lang="en-US" sz="1500" b="0" err="1"/>
            <a:t>Litwan</a:t>
          </a:r>
          <a:r>
            <a:rPr lang="en-US" sz="1500" b="0"/>
            <a:t> u </a:t>
          </a:r>
          <a:r>
            <a:rPr lang="en-US" sz="1500" b="0" err="1"/>
            <a:t>Latvjan</a:t>
          </a:r>
          <a:r>
            <a:rPr lang="en-US" sz="1500" b="0"/>
            <a:t>, </a:t>
          </a:r>
          <a:r>
            <a:rPr lang="en-US" sz="1500" b="0" err="1"/>
            <a:t>Ungeriż</a:t>
          </a:r>
          <a:r>
            <a:rPr lang="en-US" sz="1500" b="0"/>
            <a:t>, </a:t>
          </a:r>
          <a:r>
            <a:rPr lang="en-US" sz="1500" b="0" err="1"/>
            <a:t>Malti</a:t>
          </a:r>
          <a:endParaRPr lang="en-US" sz="1500" b="0"/>
        </a:p>
      </dgm:t>
    </dgm:pt>
    <dgm:pt modelId="{429CE523-C5FC-49E6-A450-6B83AC651315}" type="parTrans" cxnId="{95C6C0A3-E2D4-4466-9B49-CCA3C3FC8E90}">
      <dgm:prSet/>
      <dgm:spPr/>
      <dgm:t>
        <a:bodyPr/>
        <a:lstStyle/>
        <a:p>
          <a:endParaRPr lang="en-US"/>
        </a:p>
      </dgm:t>
    </dgm:pt>
    <dgm:pt modelId="{C2DDAA2E-18F3-4716-9F4A-A07C95660494}" type="sibTrans" cxnId="{95C6C0A3-E2D4-4466-9B49-CCA3C3FC8E90}">
      <dgm:prSet/>
      <dgm:spPr/>
      <dgm:t>
        <a:bodyPr/>
        <a:lstStyle/>
        <a:p>
          <a:endParaRPr lang="en-US"/>
        </a:p>
      </dgm:t>
    </dgm:pt>
    <dgm:pt modelId="{A770E368-C418-4D75-8C7D-5F748FC37372}" type="pres">
      <dgm:prSet presAssocID="{546A8543-2A51-4DD3-BB48-07A407CFCCAE}" presName="composite" presStyleCnt="0">
        <dgm:presLayoutVars>
          <dgm:chMax val="1"/>
          <dgm:dir/>
          <dgm:resizeHandles val="exact"/>
        </dgm:presLayoutVars>
      </dgm:prSet>
      <dgm:spPr/>
    </dgm:pt>
    <dgm:pt modelId="{1885BDA1-124B-4DC3-A05D-ACACDF21F510}" type="pres">
      <dgm:prSet presAssocID="{546A8543-2A51-4DD3-BB48-07A407CFCCAE}" presName="radial" presStyleCnt="0">
        <dgm:presLayoutVars>
          <dgm:animLvl val="ctr"/>
        </dgm:presLayoutVars>
      </dgm:prSet>
      <dgm:spPr/>
    </dgm:pt>
    <dgm:pt modelId="{8BEDEE8B-A512-47E2-A3C9-74492F618D4F}" type="pres">
      <dgm:prSet presAssocID="{5252904E-63FF-49E9-9B90-17FD5D70A378}" presName="centerShape" presStyleLbl="vennNode1" presStyleIdx="0" presStyleCnt="5" custScaleX="86259" custScaleY="84920"/>
      <dgm:spPr/>
    </dgm:pt>
    <dgm:pt modelId="{529148A2-7FCD-4369-9EFC-ACFC3C7F6D7A}" type="pres">
      <dgm:prSet presAssocID="{629869C1-1260-444D-AA31-696E17EEDF7E}" presName="node" presStyleLbl="vennNode1" presStyleIdx="1" presStyleCnt="5" custScaleX="130306" custScaleY="122181" custRadScaleRad="89753" custRadScaleInc="-519">
        <dgm:presLayoutVars>
          <dgm:bulletEnabled val="1"/>
        </dgm:presLayoutVars>
      </dgm:prSet>
      <dgm:spPr/>
    </dgm:pt>
    <dgm:pt modelId="{14294006-4B65-442B-A0BD-25F001259F70}" type="pres">
      <dgm:prSet presAssocID="{F5C09E29-FD16-4B7E-A14F-2CCC52E30343}" presName="node" presStyleLbl="vennNode1" presStyleIdx="2" presStyleCnt="5" custScaleX="131175" custScaleY="126686" custRadScaleRad="98546" custRadScaleInc="-946">
        <dgm:presLayoutVars>
          <dgm:bulletEnabled val="1"/>
        </dgm:presLayoutVars>
      </dgm:prSet>
      <dgm:spPr/>
    </dgm:pt>
    <dgm:pt modelId="{E5581C0B-7D92-4AD3-97E0-B4938FE73CA5}" type="pres">
      <dgm:prSet presAssocID="{572F5CBD-D895-4AAF-842A-0B8465468BD4}" presName="node" presStyleLbl="vennNode1" presStyleIdx="3" presStyleCnt="5" custScaleX="134871" custScaleY="131363" custRadScaleRad="83428" custRadScaleInc="1563">
        <dgm:presLayoutVars>
          <dgm:bulletEnabled val="1"/>
        </dgm:presLayoutVars>
      </dgm:prSet>
      <dgm:spPr/>
    </dgm:pt>
    <dgm:pt modelId="{422BC532-F1F3-4869-AE88-2EBED49E2E90}" type="pres">
      <dgm:prSet presAssocID="{DBE77370-9D42-4A7B-A3CA-8D1218AFB214}" presName="node" presStyleLbl="vennNode1" presStyleIdx="4" presStyleCnt="5" custScaleX="134099" custScaleY="131150" custRadScaleRad="96339" custRadScaleInc="0">
        <dgm:presLayoutVars>
          <dgm:bulletEnabled val="1"/>
        </dgm:presLayoutVars>
      </dgm:prSet>
      <dgm:spPr/>
    </dgm:pt>
  </dgm:ptLst>
  <dgm:cxnLst>
    <dgm:cxn modelId="{06423D0F-C633-4A57-B128-2F1F8B67B4EC}" srcId="{5252904E-63FF-49E9-9B90-17FD5D70A378}" destId="{629869C1-1260-444D-AA31-696E17EEDF7E}" srcOrd="0" destOrd="0" parTransId="{25E0E280-853C-493D-9CC4-CFB157DCF58B}" sibTransId="{FFC0FA8A-88D3-499F-8002-8162CAFD5564}"/>
    <dgm:cxn modelId="{8632ED3B-FDB1-42F4-A600-5E6812922112}" type="presOf" srcId="{F5C09E29-FD16-4B7E-A14F-2CCC52E30343}" destId="{14294006-4B65-442B-A0BD-25F001259F70}" srcOrd="0" destOrd="0" presId="urn:microsoft.com/office/officeart/2005/8/layout/radial3"/>
    <dgm:cxn modelId="{290B1463-7FDA-4554-B558-2F673542FC39}" srcId="{546A8543-2A51-4DD3-BB48-07A407CFCCAE}" destId="{5252904E-63FF-49E9-9B90-17FD5D70A378}" srcOrd="0" destOrd="0" parTransId="{E741B154-A7F6-4CBA-B60F-F2E3CC52A4DF}" sibTransId="{AC7E3459-E89D-4833-BB6A-AB6D86B3D6A8}"/>
    <dgm:cxn modelId="{1E842B5A-3537-4761-BB29-507C716C3A9F}" srcId="{5252904E-63FF-49E9-9B90-17FD5D70A378}" destId="{572F5CBD-D895-4AAF-842A-0B8465468BD4}" srcOrd="2" destOrd="0" parTransId="{6BEAA7CD-2C2F-40FF-A3F0-BBA2896D9A82}" sibTransId="{E5C0D13C-F51D-43D7-B7DE-92E5B3E3D7B6}"/>
    <dgm:cxn modelId="{DA7E5580-7A80-4949-A0CB-6E445676EBFC}" type="presOf" srcId="{DBE77370-9D42-4A7B-A3CA-8D1218AFB214}" destId="{422BC532-F1F3-4869-AE88-2EBED49E2E90}" srcOrd="0" destOrd="0" presId="urn:microsoft.com/office/officeart/2005/8/layout/radial3"/>
    <dgm:cxn modelId="{95C6C0A3-E2D4-4466-9B49-CCA3C3FC8E90}" srcId="{5252904E-63FF-49E9-9B90-17FD5D70A378}" destId="{DBE77370-9D42-4A7B-A3CA-8D1218AFB214}" srcOrd="3" destOrd="0" parTransId="{429CE523-C5FC-49E6-A450-6B83AC651315}" sibTransId="{C2DDAA2E-18F3-4716-9F4A-A07C95660494}"/>
    <dgm:cxn modelId="{ABFA7AAB-04F0-4879-8A9D-056CC2A04FDE}" type="presOf" srcId="{572F5CBD-D895-4AAF-842A-0B8465468BD4}" destId="{E5581C0B-7D92-4AD3-97E0-B4938FE73CA5}" srcOrd="0" destOrd="0" presId="urn:microsoft.com/office/officeart/2005/8/layout/radial3"/>
    <dgm:cxn modelId="{D6F929D0-C6C2-4CA5-81BF-B27CF3AB90C5}" type="presOf" srcId="{629869C1-1260-444D-AA31-696E17EEDF7E}" destId="{529148A2-7FCD-4369-9EFC-ACFC3C7F6D7A}" srcOrd="0" destOrd="0" presId="urn:microsoft.com/office/officeart/2005/8/layout/radial3"/>
    <dgm:cxn modelId="{7D6AABDE-7985-40FE-948B-A9F7E77B5F8B}" type="presOf" srcId="{5252904E-63FF-49E9-9B90-17FD5D70A378}" destId="{8BEDEE8B-A512-47E2-A3C9-74492F618D4F}" srcOrd="0" destOrd="0" presId="urn:microsoft.com/office/officeart/2005/8/layout/radial3"/>
    <dgm:cxn modelId="{D8A64EF1-7383-4156-BBDE-BFEF19C147C0}" srcId="{5252904E-63FF-49E9-9B90-17FD5D70A378}" destId="{F5C09E29-FD16-4B7E-A14F-2CCC52E30343}" srcOrd="1" destOrd="0" parTransId="{EB8EB8CD-5DD0-477B-85C5-30ACE25D1402}" sibTransId="{7A79D66E-4933-4979-A670-6D383622AAE6}"/>
    <dgm:cxn modelId="{1D742CF8-D1BF-4C2D-BD65-059CAAF20605}" type="presOf" srcId="{546A8543-2A51-4DD3-BB48-07A407CFCCAE}" destId="{A770E368-C418-4D75-8C7D-5F748FC37372}" srcOrd="0" destOrd="0" presId="urn:microsoft.com/office/officeart/2005/8/layout/radial3"/>
    <dgm:cxn modelId="{E7C5EA66-FB68-4499-9ECC-D05E6154E573}" type="presParOf" srcId="{A770E368-C418-4D75-8C7D-5F748FC37372}" destId="{1885BDA1-124B-4DC3-A05D-ACACDF21F510}" srcOrd="0" destOrd="0" presId="urn:microsoft.com/office/officeart/2005/8/layout/radial3"/>
    <dgm:cxn modelId="{CC8E7EA1-83A0-4736-955F-67ADBE447842}" type="presParOf" srcId="{1885BDA1-124B-4DC3-A05D-ACACDF21F510}" destId="{8BEDEE8B-A512-47E2-A3C9-74492F618D4F}" srcOrd="0" destOrd="0" presId="urn:microsoft.com/office/officeart/2005/8/layout/radial3"/>
    <dgm:cxn modelId="{7D5676D0-6286-44AF-8ECF-D2C6AFF7AF43}" type="presParOf" srcId="{1885BDA1-124B-4DC3-A05D-ACACDF21F510}" destId="{529148A2-7FCD-4369-9EFC-ACFC3C7F6D7A}" srcOrd="1" destOrd="0" presId="urn:microsoft.com/office/officeart/2005/8/layout/radial3"/>
    <dgm:cxn modelId="{13B26301-E6E6-40E1-A6E1-C2EDB0859E12}" type="presParOf" srcId="{1885BDA1-124B-4DC3-A05D-ACACDF21F510}" destId="{14294006-4B65-442B-A0BD-25F001259F70}" srcOrd="2" destOrd="0" presId="urn:microsoft.com/office/officeart/2005/8/layout/radial3"/>
    <dgm:cxn modelId="{1D78EE11-B2A8-4B9B-ADA0-5C3B7164204F}" type="presParOf" srcId="{1885BDA1-124B-4DC3-A05D-ACACDF21F510}" destId="{E5581C0B-7D92-4AD3-97E0-B4938FE73CA5}" srcOrd="3" destOrd="0" presId="urn:microsoft.com/office/officeart/2005/8/layout/radial3"/>
    <dgm:cxn modelId="{949C9112-8C66-43B2-8842-060B25EE1B14}" type="presParOf" srcId="{1885BDA1-124B-4DC3-A05D-ACACDF21F510}" destId="{422BC532-F1F3-4869-AE88-2EBED49E2E9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4D10AB-652A-4FBB-9D63-C31280F8F3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5898A6-3D75-4AFF-97B0-57FAA2C1CC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jirrappreżenta</a:t>
          </a:r>
          <a:r>
            <a:rPr lang="en-US" sz="1700">
              <a:solidFill>
                <a:schemeClr val="tx1"/>
              </a:solidFill>
            </a:rPr>
            <a:t> l-</a:t>
          </a:r>
          <a:r>
            <a:rPr lang="en-US" sz="1700" err="1">
              <a:solidFill>
                <a:schemeClr val="tx1"/>
              </a:solidFill>
            </a:rPr>
            <a:t>gvernijiet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tal-pajjiżi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tal</a:t>
          </a:r>
          <a:r>
            <a:rPr lang="en-US" sz="1700">
              <a:solidFill>
                <a:schemeClr val="tx1"/>
              </a:solidFill>
            </a:rPr>
            <a:t>-UE</a:t>
          </a:r>
          <a:endParaRPr lang="en-IE" sz="1700">
            <a:solidFill>
              <a:schemeClr val="tx1"/>
            </a:solidFill>
          </a:endParaRPr>
        </a:p>
      </dgm:t>
    </dgm:pt>
    <dgm:pt modelId="{444B9149-1101-4141-96A7-7A6074093B5B}" type="parTrans" cxnId="{7DA0BE22-75D7-436A-93F9-C11E22BAEA94}">
      <dgm:prSet/>
      <dgm:spPr/>
      <dgm:t>
        <a:bodyPr/>
        <a:lstStyle/>
        <a:p>
          <a:endParaRPr lang="en-US"/>
        </a:p>
      </dgm:t>
    </dgm:pt>
    <dgm:pt modelId="{72C1FA24-6D46-4D8A-AB6C-FD028A5F8A57}" type="sibTrans" cxnId="{7DA0BE22-75D7-436A-93F9-C11E22BAEA94}">
      <dgm:prSet/>
      <dgm:spPr/>
      <dgm:t>
        <a:bodyPr/>
        <a:lstStyle/>
        <a:p>
          <a:endParaRPr lang="en-US"/>
        </a:p>
      </dgm:t>
    </dgm:pt>
    <dgm:pt modelId="{9A81B48D-4189-4637-9B54-03E2DBC31C9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ilaqqa’ flimkien il-ministri tal-pajjiżi tal-UE li jiltaqgħu biex jiddiskutu kwistjonijiet tal-UE (l-agrikoltura, l-affarijiet barranin, il-ġustizzja eċċ.)</a:t>
          </a:r>
          <a:endParaRPr lang="en-IE" sz="1700">
            <a:solidFill>
              <a:schemeClr val="tx1"/>
            </a:solidFill>
          </a:endParaRPr>
        </a:p>
      </dgm:t>
    </dgm:pt>
    <dgm:pt modelId="{02D2473F-6012-453E-B846-16692B860B03}" type="parTrans" cxnId="{7DC0E24F-C5DA-407F-8342-A5CEE171C567}">
      <dgm:prSet/>
      <dgm:spPr/>
      <dgm:t>
        <a:bodyPr/>
        <a:lstStyle/>
        <a:p>
          <a:endParaRPr lang="en-US"/>
        </a:p>
      </dgm:t>
    </dgm:pt>
    <dgm:pt modelId="{AF422124-B457-4B56-A30A-1C9303052209}" type="sibTrans" cxnId="{7DC0E24F-C5DA-407F-8342-A5CEE171C567}">
      <dgm:prSet/>
      <dgm:spPr/>
      <dgm:t>
        <a:bodyPr/>
        <a:lstStyle/>
        <a:p>
          <a:endParaRPr lang="en-US"/>
        </a:p>
      </dgm:t>
    </dgm:pt>
    <dgm:pt modelId="{344372FE-7FD0-400E-B5B1-D06552431C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jieħu deċiżjonijiet u japprova liġijiet flimkien mal-Parlament Ewropew</a:t>
          </a:r>
          <a:endParaRPr lang="en-IE" sz="1700">
            <a:solidFill>
              <a:schemeClr val="tx1"/>
            </a:solidFill>
          </a:endParaRPr>
        </a:p>
      </dgm:t>
    </dgm:pt>
    <dgm:pt modelId="{F25FBEFF-3E93-481E-AD6A-2ACFB675BE2D}" type="parTrans" cxnId="{42FD6498-2F05-4395-9A9A-BD8FA921657E}">
      <dgm:prSet/>
      <dgm:spPr/>
      <dgm:t>
        <a:bodyPr/>
        <a:lstStyle/>
        <a:p>
          <a:endParaRPr lang="en-US"/>
        </a:p>
      </dgm:t>
    </dgm:pt>
    <dgm:pt modelId="{80010A4F-8070-4FFE-AE69-C37C2185D73F}" type="sibTrans" cxnId="{42FD6498-2F05-4395-9A9A-BD8FA921657E}">
      <dgm:prSet/>
      <dgm:spPr/>
      <dgm:t>
        <a:bodyPr/>
        <a:lstStyle/>
        <a:p>
          <a:endParaRPr lang="en-US"/>
        </a:p>
      </dgm:t>
    </dgm:pt>
    <dgm:pt modelId="{B8DCE87E-4AFE-434D-915D-AD6E13EE68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għandu Presidenza b’rotazzjoni – kull sitt xhur jippresiedi pajjiż ieħor tal-UE</a:t>
          </a:r>
          <a:endParaRPr lang="en-IE" sz="1700">
            <a:solidFill>
              <a:schemeClr val="tx1"/>
            </a:solidFill>
          </a:endParaRPr>
        </a:p>
      </dgm:t>
    </dgm:pt>
    <dgm:pt modelId="{5375C13A-8424-4353-9711-4BF6F4868B8C}" type="parTrans" cxnId="{BBF50584-E525-4632-BB03-0645757ECE43}">
      <dgm:prSet/>
      <dgm:spPr/>
      <dgm:t>
        <a:bodyPr/>
        <a:lstStyle/>
        <a:p>
          <a:endParaRPr lang="en-US"/>
        </a:p>
      </dgm:t>
    </dgm:pt>
    <dgm:pt modelId="{C0752C81-FC21-4DF4-95CE-D0E4883CEA72}" type="sibTrans" cxnId="{BBF50584-E525-4632-BB03-0645757ECE43}">
      <dgm:prSet/>
      <dgm:spPr/>
      <dgm:t>
        <a:bodyPr/>
        <a:lstStyle/>
        <a:p>
          <a:endParaRPr lang="en-US"/>
        </a:p>
      </dgm:t>
    </dgm:pt>
    <dgm:pt modelId="{3EF27179-2DBF-4452-A932-6BD125836B5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jiltaqa</a:t>
          </a:r>
          <a:r>
            <a:rPr lang="en-US" sz="1700">
              <a:solidFill>
                <a:schemeClr val="tx1"/>
              </a:solidFill>
            </a:rPr>
            <a:t>' fi </a:t>
          </a:r>
          <a:r>
            <a:rPr lang="en-US" sz="1700" err="1">
              <a:solidFill>
                <a:schemeClr val="tx1"/>
              </a:solidFill>
            </a:rPr>
            <a:t>Brussell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jew</a:t>
          </a:r>
          <a:r>
            <a:rPr lang="en-US" sz="1700">
              <a:solidFill>
                <a:schemeClr val="tx1"/>
              </a:solidFill>
            </a:rPr>
            <a:t> fil-</a:t>
          </a:r>
          <a:r>
            <a:rPr lang="en-US" sz="1700" err="1">
              <a:solidFill>
                <a:schemeClr val="tx1"/>
              </a:solidFill>
            </a:rPr>
            <a:t>Lussemburgu</a:t>
          </a:r>
          <a:endParaRPr lang="en-IE" sz="1700">
            <a:solidFill>
              <a:schemeClr val="tx1"/>
            </a:solidFill>
          </a:endParaRPr>
        </a:p>
      </dgm:t>
    </dgm:pt>
    <dgm:pt modelId="{B20309FC-72C9-492D-BEEB-FF679139B334}" type="parTrans" cxnId="{0AF985E5-283D-490F-BFB9-B745E39284FD}">
      <dgm:prSet/>
      <dgm:spPr/>
      <dgm:t>
        <a:bodyPr/>
        <a:lstStyle/>
        <a:p>
          <a:endParaRPr lang="en-US"/>
        </a:p>
      </dgm:t>
    </dgm:pt>
    <dgm:pt modelId="{762377CA-CCB1-47F2-8F62-E4938483D248}" type="sibTrans" cxnId="{0AF985E5-283D-490F-BFB9-B745E39284FD}">
      <dgm:prSet/>
      <dgm:spPr/>
      <dgm:t>
        <a:bodyPr/>
        <a:lstStyle/>
        <a:p>
          <a:endParaRPr lang="en-US"/>
        </a:p>
      </dgm:t>
    </dgm:pt>
    <dgm:pt modelId="{4EE2631B-CB16-4C8B-8AB6-4FB00A8B028F}" type="pres">
      <dgm:prSet presAssocID="{474D10AB-652A-4FBB-9D63-C31280F8F333}" presName="linear" presStyleCnt="0">
        <dgm:presLayoutVars>
          <dgm:animLvl val="lvl"/>
          <dgm:resizeHandles val="exact"/>
        </dgm:presLayoutVars>
      </dgm:prSet>
      <dgm:spPr/>
    </dgm:pt>
    <dgm:pt modelId="{FD453E10-EE28-4A6C-93F1-8D17BDA9655B}" type="pres">
      <dgm:prSet presAssocID="{C65898A6-3D75-4AFF-97B0-57FAA2C1CC4E}" presName="parentText" presStyleLbl="node1" presStyleIdx="0" presStyleCnt="5" custLinFactY="-2484" custLinFactNeighborY="-100000">
        <dgm:presLayoutVars>
          <dgm:chMax val="0"/>
          <dgm:bulletEnabled val="1"/>
        </dgm:presLayoutVars>
      </dgm:prSet>
      <dgm:spPr/>
    </dgm:pt>
    <dgm:pt modelId="{968BCACB-FF21-41A2-BCC5-B7639A161617}" type="pres">
      <dgm:prSet presAssocID="{72C1FA24-6D46-4D8A-AB6C-FD028A5F8A57}" presName="spacer" presStyleCnt="0"/>
      <dgm:spPr/>
    </dgm:pt>
    <dgm:pt modelId="{0573FA43-24D1-4D72-85C2-86103A7FCEF0}" type="pres">
      <dgm:prSet presAssocID="{9A81B48D-4189-4637-9B54-03E2DBC31C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2885AA-7DA0-4AD6-9DE5-35C099D52507}" type="pres">
      <dgm:prSet presAssocID="{AF422124-B457-4B56-A30A-1C9303052209}" presName="spacer" presStyleCnt="0"/>
      <dgm:spPr/>
    </dgm:pt>
    <dgm:pt modelId="{050DFA99-827A-4EA5-8157-94CD9436E216}" type="pres">
      <dgm:prSet presAssocID="{344372FE-7FD0-400E-B5B1-D06552431C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2B420C3-DB51-492A-B545-6A2F14C1ED5A}" type="pres">
      <dgm:prSet presAssocID="{80010A4F-8070-4FFE-AE69-C37C2185D73F}" presName="spacer" presStyleCnt="0"/>
      <dgm:spPr/>
    </dgm:pt>
    <dgm:pt modelId="{4F8DE995-AA6F-4DFE-8486-B480892B9757}" type="pres">
      <dgm:prSet presAssocID="{B8DCE87E-4AFE-434D-915D-AD6E13EE68A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1D03E70-BE97-476C-8E7F-D57CF8E1A485}" type="pres">
      <dgm:prSet presAssocID="{C0752C81-FC21-4DF4-95CE-D0E4883CEA72}" presName="spacer" presStyleCnt="0"/>
      <dgm:spPr/>
    </dgm:pt>
    <dgm:pt modelId="{C7565D90-15C1-4236-9AEC-41345840738B}" type="pres">
      <dgm:prSet presAssocID="{3EF27179-2DBF-4452-A932-6BD125836B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300D500-87CA-4BF2-83C4-C973F86ED928}" type="presOf" srcId="{C65898A6-3D75-4AFF-97B0-57FAA2C1CC4E}" destId="{FD453E10-EE28-4A6C-93F1-8D17BDA9655B}" srcOrd="0" destOrd="0" presId="urn:microsoft.com/office/officeart/2005/8/layout/vList2"/>
    <dgm:cxn modelId="{C155870F-FA1E-44E8-9D7A-76910D1AD6F6}" type="presOf" srcId="{3EF27179-2DBF-4452-A932-6BD125836B57}" destId="{C7565D90-15C1-4236-9AEC-41345840738B}" srcOrd="0" destOrd="0" presId="urn:microsoft.com/office/officeart/2005/8/layout/vList2"/>
    <dgm:cxn modelId="{E40E3819-FAD9-4181-9035-BCA449B1DDDC}" type="presOf" srcId="{344372FE-7FD0-400E-B5B1-D06552431CFB}" destId="{050DFA99-827A-4EA5-8157-94CD9436E216}" srcOrd="0" destOrd="0" presId="urn:microsoft.com/office/officeart/2005/8/layout/vList2"/>
    <dgm:cxn modelId="{7DA0BE22-75D7-436A-93F9-C11E22BAEA94}" srcId="{474D10AB-652A-4FBB-9D63-C31280F8F333}" destId="{C65898A6-3D75-4AFF-97B0-57FAA2C1CC4E}" srcOrd="0" destOrd="0" parTransId="{444B9149-1101-4141-96A7-7A6074093B5B}" sibTransId="{72C1FA24-6D46-4D8A-AB6C-FD028A5F8A57}"/>
    <dgm:cxn modelId="{617FC36B-0C99-4F73-B25D-6643062D46DE}" type="presOf" srcId="{9A81B48D-4189-4637-9B54-03E2DBC31C94}" destId="{0573FA43-24D1-4D72-85C2-86103A7FCEF0}" srcOrd="0" destOrd="0" presId="urn:microsoft.com/office/officeart/2005/8/layout/vList2"/>
    <dgm:cxn modelId="{7DC0E24F-C5DA-407F-8342-A5CEE171C567}" srcId="{474D10AB-652A-4FBB-9D63-C31280F8F333}" destId="{9A81B48D-4189-4637-9B54-03E2DBC31C94}" srcOrd="1" destOrd="0" parTransId="{02D2473F-6012-453E-B846-16692B860B03}" sibTransId="{AF422124-B457-4B56-A30A-1C9303052209}"/>
    <dgm:cxn modelId="{BBF50584-E525-4632-BB03-0645757ECE43}" srcId="{474D10AB-652A-4FBB-9D63-C31280F8F333}" destId="{B8DCE87E-4AFE-434D-915D-AD6E13EE68A1}" srcOrd="3" destOrd="0" parTransId="{5375C13A-8424-4353-9711-4BF6F4868B8C}" sibTransId="{C0752C81-FC21-4DF4-95CE-D0E4883CEA72}"/>
    <dgm:cxn modelId="{C2B4D586-C262-458D-A596-8C0EEFBF1BB8}" type="presOf" srcId="{474D10AB-652A-4FBB-9D63-C31280F8F333}" destId="{4EE2631B-CB16-4C8B-8AB6-4FB00A8B028F}" srcOrd="0" destOrd="0" presId="urn:microsoft.com/office/officeart/2005/8/layout/vList2"/>
    <dgm:cxn modelId="{42FD6498-2F05-4395-9A9A-BD8FA921657E}" srcId="{474D10AB-652A-4FBB-9D63-C31280F8F333}" destId="{344372FE-7FD0-400E-B5B1-D06552431CFB}" srcOrd="2" destOrd="0" parTransId="{F25FBEFF-3E93-481E-AD6A-2ACFB675BE2D}" sibTransId="{80010A4F-8070-4FFE-AE69-C37C2185D73F}"/>
    <dgm:cxn modelId="{A2FCCFBC-1ED9-41DD-B298-F3EAFCC20253}" type="presOf" srcId="{B8DCE87E-4AFE-434D-915D-AD6E13EE68A1}" destId="{4F8DE995-AA6F-4DFE-8486-B480892B9757}" srcOrd="0" destOrd="0" presId="urn:microsoft.com/office/officeart/2005/8/layout/vList2"/>
    <dgm:cxn modelId="{0AF985E5-283D-490F-BFB9-B745E39284FD}" srcId="{474D10AB-652A-4FBB-9D63-C31280F8F333}" destId="{3EF27179-2DBF-4452-A932-6BD125836B57}" srcOrd="4" destOrd="0" parTransId="{B20309FC-72C9-492D-BEEB-FF679139B334}" sibTransId="{762377CA-CCB1-47F2-8F62-E4938483D248}"/>
    <dgm:cxn modelId="{FAE548AC-3538-4769-B28A-C7576C794772}" type="presParOf" srcId="{4EE2631B-CB16-4C8B-8AB6-4FB00A8B028F}" destId="{FD453E10-EE28-4A6C-93F1-8D17BDA9655B}" srcOrd="0" destOrd="0" presId="urn:microsoft.com/office/officeart/2005/8/layout/vList2"/>
    <dgm:cxn modelId="{2C9F26C8-5FFB-4D9C-843F-2F3ECAEE7D6B}" type="presParOf" srcId="{4EE2631B-CB16-4C8B-8AB6-4FB00A8B028F}" destId="{968BCACB-FF21-41A2-BCC5-B7639A161617}" srcOrd="1" destOrd="0" presId="urn:microsoft.com/office/officeart/2005/8/layout/vList2"/>
    <dgm:cxn modelId="{CE983B58-1F85-419C-A931-E380CD0D3C3F}" type="presParOf" srcId="{4EE2631B-CB16-4C8B-8AB6-4FB00A8B028F}" destId="{0573FA43-24D1-4D72-85C2-86103A7FCEF0}" srcOrd="2" destOrd="0" presId="urn:microsoft.com/office/officeart/2005/8/layout/vList2"/>
    <dgm:cxn modelId="{8EF5A835-0385-4D65-83E3-AE37C6BC9A8B}" type="presParOf" srcId="{4EE2631B-CB16-4C8B-8AB6-4FB00A8B028F}" destId="{A82885AA-7DA0-4AD6-9DE5-35C099D52507}" srcOrd="3" destOrd="0" presId="urn:microsoft.com/office/officeart/2005/8/layout/vList2"/>
    <dgm:cxn modelId="{705FA27D-A2F2-4D60-A65D-8EFAAA7FCDD5}" type="presParOf" srcId="{4EE2631B-CB16-4C8B-8AB6-4FB00A8B028F}" destId="{050DFA99-827A-4EA5-8157-94CD9436E216}" srcOrd="4" destOrd="0" presId="urn:microsoft.com/office/officeart/2005/8/layout/vList2"/>
    <dgm:cxn modelId="{088A9F8B-6697-43A4-AC41-357121183516}" type="presParOf" srcId="{4EE2631B-CB16-4C8B-8AB6-4FB00A8B028F}" destId="{22B420C3-DB51-492A-B545-6A2F14C1ED5A}" srcOrd="5" destOrd="0" presId="urn:microsoft.com/office/officeart/2005/8/layout/vList2"/>
    <dgm:cxn modelId="{66755414-64BA-4231-8F47-4F60AF1B1026}" type="presParOf" srcId="{4EE2631B-CB16-4C8B-8AB6-4FB00A8B028F}" destId="{4F8DE995-AA6F-4DFE-8486-B480892B9757}" srcOrd="6" destOrd="0" presId="urn:microsoft.com/office/officeart/2005/8/layout/vList2"/>
    <dgm:cxn modelId="{CB6AB127-39A9-4EE9-9FD2-60AC6B3389B1}" type="presParOf" srcId="{4EE2631B-CB16-4C8B-8AB6-4FB00A8B028F}" destId="{C1D03E70-BE97-476C-8E7F-D57CF8E1A485}" srcOrd="7" destOrd="0" presId="urn:microsoft.com/office/officeart/2005/8/layout/vList2"/>
    <dgm:cxn modelId="{36BDC9BA-73A9-4C4A-8D32-CC69ED9AE64F}" type="presParOf" srcId="{4EE2631B-CB16-4C8B-8AB6-4FB00A8B028F}" destId="{C7565D90-15C1-4236-9AEC-41345840738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A97B75-6A57-4D33-ABC3-B9B3C28BD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EB82B8-9475-4AED-AF44-FB5C3F7887F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tirrappreżenta</a:t>
          </a:r>
          <a:r>
            <a:rPr lang="en-US" sz="1700">
              <a:solidFill>
                <a:schemeClr val="tx1"/>
              </a:solidFill>
            </a:rPr>
            <a:t> l-</a:t>
          </a:r>
          <a:r>
            <a:rPr lang="en-US" sz="1700" err="1">
              <a:solidFill>
                <a:schemeClr val="tx1"/>
              </a:solidFill>
            </a:rPr>
            <a:t>interessi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komuni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tal</a:t>
          </a:r>
          <a:r>
            <a:rPr lang="en-US" sz="1700">
              <a:solidFill>
                <a:schemeClr val="tx1"/>
              </a:solidFill>
            </a:rPr>
            <a:t>-UE</a:t>
          </a:r>
          <a:endParaRPr lang="en-IE" sz="1700">
            <a:solidFill>
              <a:schemeClr val="tx1"/>
            </a:solidFill>
          </a:endParaRPr>
        </a:p>
      </dgm:t>
    </dgm:pt>
    <dgm:pt modelId="{73E6874D-F9F3-4E82-B140-6507E6C0C650}" type="parTrans" cxnId="{C41D3005-2217-4688-9780-E9B8A51967CC}">
      <dgm:prSet/>
      <dgm:spPr/>
      <dgm:t>
        <a:bodyPr/>
        <a:lstStyle/>
        <a:p>
          <a:endParaRPr lang="en-US"/>
        </a:p>
      </dgm:t>
    </dgm:pt>
    <dgm:pt modelId="{74558F61-CE4A-447F-8A5D-8417832E7526}" type="sibTrans" cxnId="{C41D3005-2217-4688-9780-E9B8A51967CC}">
      <dgm:prSet/>
      <dgm:spPr/>
      <dgm:t>
        <a:bodyPr/>
        <a:lstStyle/>
        <a:p>
          <a:endParaRPr lang="en-US"/>
        </a:p>
      </dgm:t>
    </dgm:pt>
    <dgm:pt modelId="{C1EECBD9-E0D8-45C2-8F98-D08BBBAFD5A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hija magħmula minn President wieħed u minn Kummissarju wieħed għal kull pajjiż tal-UE b’kull wieħed minnhom responsabbli għal qasam speċifiku</a:t>
          </a:r>
          <a:endParaRPr lang="en-IE" sz="1700">
            <a:solidFill>
              <a:schemeClr val="tx1"/>
            </a:solidFill>
          </a:endParaRPr>
        </a:p>
      </dgm:t>
    </dgm:pt>
    <dgm:pt modelId="{4CB06FC3-8138-4CCC-99EE-6760A5421340}" type="parTrans" cxnId="{7BD06695-8A7B-4F57-8277-7DA12432977C}">
      <dgm:prSet/>
      <dgm:spPr/>
      <dgm:t>
        <a:bodyPr/>
        <a:lstStyle/>
        <a:p>
          <a:endParaRPr lang="en-US"/>
        </a:p>
      </dgm:t>
    </dgm:pt>
    <dgm:pt modelId="{ED228303-0972-4BF8-9E3D-7847263463DE}" type="sibTrans" cxnId="{7BD06695-8A7B-4F57-8277-7DA12432977C}">
      <dgm:prSet/>
      <dgm:spPr/>
      <dgm:t>
        <a:bodyPr/>
        <a:lstStyle/>
        <a:p>
          <a:endParaRPr lang="en-US"/>
        </a:p>
      </dgm:t>
    </dgm:pt>
    <dgm:pt modelId="{2C42F82F-59D6-4808-9E0F-A240A700DA6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tipproponi liġijiet  u programmi ġodda</a:t>
          </a:r>
          <a:endParaRPr lang="en-IE" sz="1700">
            <a:solidFill>
              <a:schemeClr val="tx1"/>
            </a:solidFill>
          </a:endParaRPr>
        </a:p>
      </dgm:t>
    </dgm:pt>
    <dgm:pt modelId="{69BD4A42-6B9F-4EC2-A901-5AA5A906A92D}" type="parTrans" cxnId="{38EDC957-1FC5-4003-BDEF-D20FE8FF71C7}">
      <dgm:prSet/>
      <dgm:spPr/>
      <dgm:t>
        <a:bodyPr/>
        <a:lstStyle/>
        <a:p>
          <a:endParaRPr lang="en-US"/>
        </a:p>
      </dgm:t>
    </dgm:pt>
    <dgm:pt modelId="{D8E85A51-3B3E-4483-9ADD-056D85BF1031}" type="sibTrans" cxnId="{38EDC957-1FC5-4003-BDEF-D20FE8FF71C7}">
      <dgm:prSet/>
      <dgm:spPr/>
      <dgm:t>
        <a:bodyPr/>
        <a:lstStyle/>
        <a:p>
          <a:endParaRPr lang="en-US"/>
        </a:p>
      </dgm:t>
    </dgm:pt>
    <dgm:pt modelId="{772570FC-73D3-456C-B0DC-D86B5B71086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hija eletta mill-Parlament għal ħames snin</a:t>
          </a:r>
          <a:endParaRPr lang="en-IE" sz="1700">
            <a:solidFill>
              <a:schemeClr val="tx1"/>
            </a:solidFill>
          </a:endParaRPr>
        </a:p>
      </dgm:t>
    </dgm:pt>
    <dgm:pt modelId="{CE27BA19-5028-4005-871B-2A66CC8463BD}" type="parTrans" cxnId="{E229D1D6-B246-4D15-9950-FECE2A4CD865}">
      <dgm:prSet/>
      <dgm:spPr/>
      <dgm:t>
        <a:bodyPr/>
        <a:lstStyle/>
        <a:p>
          <a:endParaRPr lang="en-US"/>
        </a:p>
      </dgm:t>
    </dgm:pt>
    <dgm:pt modelId="{CE6D9607-312E-48FE-B7EF-A62ECBEEAEF8}" type="sibTrans" cxnId="{E229D1D6-B246-4D15-9950-FECE2A4CD865}">
      <dgm:prSet/>
      <dgm:spPr/>
      <dgm:t>
        <a:bodyPr/>
        <a:lstStyle/>
        <a:p>
          <a:endParaRPr lang="en-US"/>
        </a:p>
      </dgm:t>
    </dgm:pt>
    <dgm:pt modelId="{B8912B1B-6380-4D71-92B6-698FA14E6CF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tamministra l-politiki u l-baġit tal-UE</a:t>
          </a:r>
          <a:endParaRPr lang="en-IE" sz="1700">
            <a:solidFill>
              <a:schemeClr val="tx1"/>
            </a:solidFill>
          </a:endParaRPr>
        </a:p>
      </dgm:t>
    </dgm:pt>
    <dgm:pt modelId="{49DFD30F-A579-4BCE-AE62-577B4DE8765C}" type="parTrans" cxnId="{5AA77FAD-1E53-4CF4-9E64-2352CDA8B9B9}">
      <dgm:prSet/>
      <dgm:spPr/>
      <dgm:t>
        <a:bodyPr/>
        <a:lstStyle/>
        <a:p>
          <a:endParaRPr lang="en-US"/>
        </a:p>
      </dgm:t>
    </dgm:pt>
    <dgm:pt modelId="{A3DAE11E-C8B9-4D1A-8BD0-CEECE1C3BCC6}" type="sibTrans" cxnId="{5AA77FAD-1E53-4CF4-9E64-2352CDA8B9B9}">
      <dgm:prSet/>
      <dgm:spPr/>
      <dgm:t>
        <a:bodyPr/>
        <a:lstStyle/>
        <a:p>
          <a:endParaRPr lang="en-US"/>
        </a:p>
      </dgm:t>
    </dgm:pt>
    <dgm:pt modelId="{EEF750D7-BAFF-4755-B645-2048F6C9B9D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hija l-gwardjan tat-Trattati</a:t>
          </a:r>
          <a:endParaRPr lang="en-IE" sz="1700">
            <a:solidFill>
              <a:schemeClr val="tx1"/>
            </a:solidFill>
          </a:endParaRPr>
        </a:p>
      </dgm:t>
    </dgm:pt>
    <dgm:pt modelId="{1EA079AD-8215-476A-8132-481C8F9E8FFA}" type="parTrans" cxnId="{3175A66E-A96C-4E26-9948-292E8C9C6EA4}">
      <dgm:prSet/>
      <dgm:spPr/>
      <dgm:t>
        <a:bodyPr/>
        <a:lstStyle/>
        <a:p>
          <a:endParaRPr lang="en-US"/>
        </a:p>
      </dgm:t>
    </dgm:pt>
    <dgm:pt modelId="{904D0C7D-0372-4A21-A4B1-090B49ED04DB}" type="sibTrans" cxnId="{3175A66E-A96C-4E26-9948-292E8C9C6EA4}">
      <dgm:prSet/>
      <dgm:spPr/>
      <dgm:t>
        <a:bodyPr/>
        <a:lstStyle/>
        <a:p>
          <a:endParaRPr lang="en-US"/>
        </a:p>
      </dgm:t>
    </dgm:pt>
    <dgm:pt modelId="{2C40F097-DF72-4D59-B5E3-90D2DF227EB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is-</a:t>
          </a:r>
          <a:r>
            <a:rPr lang="en-US" sz="1700" err="1">
              <a:solidFill>
                <a:schemeClr val="tx1"/>
              </a:solidFill>
            </a:rPr>
            <a:t>sede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tagħha</a:t>
          </a:r>
          <a:r>
            <a:rPr lang="en-US" sz="1700">
              <a:solidFill>
                <a:schemeClr val="tx1"/>
              </a:solidFill>
            </a:rPr>
            <a:t> </a:t>
          </a:r>
          <a:r>
            <a:rPr lang="en-US" sz="1700" err="1">
              <a:solidFill>
                <a:schemeClr val="tx1"/>
              </a:solidFill>
            </a:rPr>
            <a:t>tinsab</a:t>
          </a:r>
          <a:r>
            <a:rPr lang="en-US" sz="1700">
              <a:solidFill>
                <a:schemeClr val="tx1"/>
              </a:solidFill>
            </a:rPr>
            <a:t> fi </a:t>
          </a:r>
          <a:r>
            <a:rPr lang="en-US" sz="1700" err="1">
              <a:solidFill>
                <a:schemeClr val="tx1"/>
              </a:solidFill>
            </a:rPr>
            <a:t>Brussell</a:t>
          </a:r>
          <a:r>
            <a:rPr lang="en-US" sz="1700">
              <a:solidFill>
                <a:schemeClr val="tx1"/>
              </a:solidFill>
            </a:rPr>
            <a:t> u fil-</a:t>
          </a:r>
          <a:r>
            <a:rPr lang="en-US" sz="1700" err="1">
              <a:solidFill>
                <a:schemeClr val="tx1"/>
              </a:solidFill>
            </a:rPr>
            <a:t>Lussemburgu</a:t>
          </a:r>
          <a:endParaRPr lang="en-IE" sz="1700">
            <a:solidFill>
              <a:schemeClr val="tx1"/>
            </a:solidFill>
          </a:endParaRPr>
        </a:p>
      </dgm:t>
    </dgm:pt>
    <dgm:pt modelId="{3758BB80-540D-45FF-9B8E-86F2080E582B}" type="parTrans" cxnId="{44BEDEEC-EC19-4868-83B0-7E4E656232DC}">
      <dgm:prSet/>
      <dgm:spPr/>
      <dgm:t>
        <a:bodyPr/>
        <a:lstStyle/>
        <a:p>
          <a:endParaRPr lang="en-US"/>
        </a:p>
      </dgm:t>
    </dgm:pt>
    <dgm:pt modelId="{F171CE5F-3DA0-426D-BA0E-8F1CDC221D88}" type="sibTrans" cxnId="{44BEDEEC-EC19-4868-83B0-7E4E656232DC}">
      <dgm:prSet/>
      <dgm:spPr/>
      <dgm:t>
        <a:bodyPr/>
        <a:lstStyle/>
        <a:p>
          <a:endParaRPr lang="en-US"/>
        </a:p>
      </dgm:t>
    </dgm:pt>
    <dgm:pt modelId="{8E7C3E28-BEE1-4CB0-8345-590542A53B4B}" type="pres">
      <dgm:prSet presAssocID="{4FA97B75-6A57-4D33-ABC3-B9B3C28BD963}" presName="linear" presStyleCnt="0">
        <dgm:presLayoutVars>
          <dgm:animLvl val="lvl"/>
          <dgm:resizeHandles val="exact"/>
        </dgm:presLayoutVars>
      </dgm:prSet>
      <dgm:spPr/>
    </dgm:pt>
    <dgm:pt modelId="{40CF2307-406E-4677-8693-5E4A914BB902}" type="pres">
      <dgm:prSet presAssocID="{E0EB82B8-9475-4AED-AF44-FB5C3F7887F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8BD79C-1BA6-442B-B98D-85DD6561CADB}" type="pres">
      <dgm:prSet presAssocID="{74558F61-CE4A-447F-8A5D-8417832E7526}" presName="spacer" presStyleCnt="0"/>
      <dgm:spPr/>
    </dgm:pt>
    <dgm:pt modelId="{08F48461-68D3-4A76-AAB9-A6AAE6BA7FA1}" type="pres">
      <dgm:prSet presAssocID="{C1EECBD9-E0D8-45C2-8F98-D08BBBAFD5A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0F19053-1996-4E5E-9A0D-FB6C964D8DC4}" type="pres">
      <dgm:prSet presAssocID="{ED228303-0972-4BF8-9E3D-7847263463DE}" presName="spacer" presStyleCnt="0"/>
      <dgm:spPr/>
    </dgm:pt>
    <dgm:pt modelId="{346E50CA-F6B7-41F2-8D8A-4D6332E5C97D}" type="pres">
      <dgm:prSet presAssocID="{2C42F82F-59D6-4808-9E0F-A240A700DA6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843DDEB-6F86-49BD-87C1-D9D86C48B80B}" type="pres">
      <dgm:prSet presAssocID="{D8E85A51-3B3E-4483-9ADD-056D85BF1031}" presName="spacer" presStyleCnt="0"/>
      <dgm:spPr/>
    </dgm:pt>
    <dgm:pt modelId="{D37E5F20-5237-4726-B7B8-CA56F9306539}" type="pres">
      <dgm:prSet presAssocID="{772570FC-73D3-456C-B0DC-D86B5B71086E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CC6C353-4BAD-46FB-A719-69B950549280}" type="pres">
      <dgm:prSet presAssocID="{CE6D9607-312E-48FE-B7EF-A62ECBEEAEF8}" presName="spacer" presStyleCnt="0"/>
      <dgm:spPr/>
    </dgm:pt>
    <dgm:pt modelId="{5F4BB77E-160B-4FD3-9D8A-5F48DEBD3967}" type="pres">
      <dgm:prSet presAssocID="{B8912B1B-6380-4D71-92B6-698FA14E6CF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DAD2B69-33C2-47B1-AFFE-441050819C20}" type="pres">
      <dgm:prSet presAssocID="{A3DAE11E-C8B9-4D1A-8BD0-CEECE1C3BCC6}" presName="spacer" presStyleCnt="0"/>
      <dgm:spPr/>
    </dgm:pt>
    <dgm:pt modelId="{EF5BC60A-1813-445C-97E0-C76B6CBACB4C}" type="pres">
      <dgm:prSet presAssocID="{EEF750D7-BAFF-4755-B645-2048F6C9B9D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161340BF-70DB-4471-A7AF-22C485B7D648}" type="pres">
      <dgm:prSet presAssocID="{904D0C7D-0372-4A21-A4B1-090B49ED04DB}" presName="spacer" presStyleCnt="0"/>
      <dgm:spPr/>
    </dgm:pt>
    <dgm:pt modelId="{8BFCEDFB-DD43-4B25-BA9B-809ED4B7C8C6}" type="pres">
      <dgm:prSet presAssocID="{2C40F097-DF72-4D59-B5E3-90D2DF227EB2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C41D3005-2217-4688-9780-E9B8A51967CC}" srcId="{4FA97B75-6A57-4D33-ABC3-B9B3C28BD963}" destId="{E0EB82B8-9475-4AED-AF44-FB5C3F7887F7}" srcOrd="0" destOrd="0" parTransId="{73E6874D-F9F3-4E82-B140-6507E6C0C650}" sibTransId="{74558F61-CE4A-447F-8A5D-8417832E7526}"/>
    <dgm:cxn modelId="{EFA7632A-8A4B-42C2-BF44-486C0F126021}" type="presOf" srcId="{E0EB82B8-9475-4AED-AF44-FB5C3F7887F7}" destId="{40CF2307-406E-4677-8693-5E4A914BB902}" srcOrd="0" destOrd="0" presId="urn:microsoft.com/office/officeart/2005/8/layout/vList2"/>
    <dgm:cxn modelId="{92967141-126C-4475-93CF-289791780FA3}" type="presOf" srcId="{EEF750D7-BAFF-4755-B645-2048F6C9B9D6}" destId="{EF5BC60A-1813-445C-97E0-C76B6CBACB4C}" srcOrd="0" destOrd="0" presId="urn:microsoft.com/office/officeart/2005/8/layout/vList2"/>
    <dgm:cxn modelId="{3175A66E-A96C-4E26-9948-292E8C9C6EA4}" srcId="{4FA97B75-6A57-4D33-ABC3-B9B3C28BD963}" destId="{EEF750D7-BAFF-4755-B645-2048F6C9B9D6}" srcOrd="5" destOrd="0" parTransId="{1EA079AD-8215-476A-8132-481C8F9E8FFA}" sibTransId="{904D0C7D-0372-4A21-A4B1-090B49ED04DB}"/>
    <dgm:cxn modelId="{42AC4955-4243-4CA2-A7FB-3CF133BDBFA3}" type="presOf" srcId="{2C42F82F-59D6-4808-9E0F-A240A700DA6B}" destId="{346E50CA-F6B7-41F2-8D8A-4D6332E5C97D}" srcOrd="0" destOrd="0" presId="urn:microsoft.com/office/officeart/2005/8/layout/vList2"/>
    <dgm:cxn modelId="{38EDC957-1FC5-4003-BDEF-D20FE8FF71C7}" srcId="{4FA97B75-6A57-4D33-ABC3-B9B3C28BD963}" destId="{2C42F82F-59D6-4808-9E0F-A240A700DA6B}" srcOrd="2" destOrd="0" parTransId="{69BD4A42-6B9F-4EC2-A901-5AA5A906A92D}" sibTransId="{D8E85A51-3B3E-4483-9ADD-056D85BF1031}"/>
    <dgm:cxn modelId="{75AB2387-86C9-4933-8430-53A1C0D64D40}" type="presOf" srcId="{C1EECBD9-E0D8-45C2-8F98-D08BBBAFD5A1}" destId="{08F48461-68D3-4A76-AAB9-A6AAE6BA7FA1}" srcOrd="0" destOrd="0" presId="urn:microsoft.com/office/officeart/2005/8/layout/vList2"/>
    <dgm:cxn modelId="{DEF24290-AE15-4B71-8245-433125829F08}" type="presOf" srcId="{B8912B1B-6380-4D71-92B6-698FA14E6CF1}" destId="{5F4BB77E-160B-4FD3-9D8A-5F48DEBD3967}" srcOrd="0" destOrd="0" presId="urn:microsoft.com/office/officeart/2005/8/layout/vList2"/>
    <dgm:cxn modelId="{7BD06695-8A7B-4F57-8277-7DA12432977C}" srcId="{4FA97B75-6A57-4D33-ABC3-B9B3C28BD963}" destId="{C1EECBD9-E0D8-45C2-8F98-D08BBBAFD5A1}" srcOrd="1" destOrd="0" parTransId="{4CB06FC3-8138-4CCC-99EE-6760A5421340}" sibTransId="{ED228303-0972-4BF8-9E3D-7847263463DE}"/>
    <dgm:cxn modelId="{4BDDB699-81B3-4853-80C4-74185E0D8C07}" type="presOf" srcId="{4FA97B75-6A57-4D33-ABC3-B9B3C28BD963}" destId="{8E7C3E28-BEE1-4CB0-8345-590542A53B4B}" srcOrd="0" destOrd="0" presId="urn:microsoft.com/office/officeart/2005/8/layout/vList2"/>
    <dgm:cxn modelId="{5AA77FAD-1E53-4CF4-9E64-2352CDA8B9B9}" srcId="{4FA97B75-6A57-4D33-ABC3-B9B3C28BD963}" destId="{B8912B1B-6380-4D71-92B6-698FA14E6CF1}" srcOrd="4" destOrd="0" parTransId="{49DFD30F-A579-4BCE-AE62-577B4DE8765C}" sibTransId="{A3DAE11E-C8B9-4D1A-8BD0-CEECE1C3BCC6}"/>
    <dgm:cxn modelId="{C797FECF-C27F-4B82-8DA3-19DF0E3BC8FE}" type="presOf" srcId="{772570FC-73D3-456C-B0DC-D86B5B71086E}" destId="{D37E5F20-5237-4726-B7B8-CA56F9306539}" srcOrd="0" destOrd="0" presId="urn:microsoft.com/office/officeart/2005/8/layout/vList2"/>
    <dgm:cxn modelId="{E229D1D6-B246-4D15-9950-FECE2A4CD865}" srcId="{4FA97B75-6A57-4D33-ABC3-B9B3C28BD963}" destId="{772570FC-73D3-456C-B0DC-D86B5B71086E}" srcOrd="3" destOrd="0" parTransId="{CE27BA19-5028-4005-871B-2A66CC8463BD}" sibTransId="{CE6D9607-312E-48FE-B7EF-A62ECBEEAEF8}"/>
    <dgm:cxn modelId="{44BEDEEC-EC19-4868-83B0-7E4E656232DC}" srcId="{4FA97B75-6A57-4D33-ABC3-B9B3C28BD963}" destId="{2C40F097-DF72-4D59-B5E3-90D2DF227EB2}" srcOrd="6" destOrd="0" parTransId="{3758BB80-540D-45FF-9B8E-86F2080E582B}" sibTransId="{F171CE5F-3DA0-426D-BA0E-8F1CDC221D88}"/>
    <dgm:cxn modelId="{7D23DEED-C807-4B83-AA94-5CC0CFE3B895}" type="presOf" srcId="{2C40F097-DF72-4D59-B5E3-90D2DF227EB2}" destId="{8BFCEDFB-DD43-4B25-BA9B-809ED4B7C8C6}" srcOrd="0" destOrd="0" presId="urn:microsoft.com/office/officeart/2005/8/layout/vList2"/>
    <dgm:cxn modelId="{42957A97-51F7-4C6C-A549-92BAF341410C}" type="presParOf" srcId="{8E7C3E28-BEE1-4CB0-8345-590542A53B4B}" destId="{40CF2307-406E-4677-8693-5E4A914BB902}" srcOrd="0" destOrd="0" presId="urn:microsoft.com/office/officeart/2005/8/layout/vList2"/>
    <dgm:cxn modelId="{91F7373A-D9E0-46ED-94F3-95733C5E79CE}" type="presParOf" srcId="{8E7C3E28-BEE1-4CB0-8345-590542A53B4B}" destId="{F08BD79C-1BA6-442B-B98D-85DD6561CADB}" srcOrd="1" destOrd="0" presId="urn:microsoft.com/office/officeart/2005/8/layout/vList2"/>
    <dgm:cxn modelId="{78744AB6-BD58-4928-9D6C-51E599290AEB}" type="presParOf" srcId="{8E7C3E28-BEE1-4CB0-8345-590542A53B4B}" destId="{08F48461-68D3-4A76-AAB9-A6AAE6BA7FA1}" srcOrd="2" destOrd="0" presId="urn:microsoft.com/office/officeart/2005/8/layout/vList2"/>
    <dgm:cxn modelId="{D71BB5FE-7D8C-4AAF-9B6B-B42E7E9162FD}" type="presParOf" srcId="{8E7C3E28-BEE1-4CB0-8345-590542A53B4B}" destId="{30F19053-1996-4E5E-9A0D-FB6C964D8DC4}" srcOrd="3" destOrd="0" presId="urn:microsoft.com/office/officeart/2005/8/layout/vList2"/>
    <dgm:cxn modelId="{58B10B41-6624-4CD9-8B4B-B738921ABE5C}" type="presParOf" srcId="{8E7C3E28-BEE1-4CB0-8345-590542A53B4B}" destId="{346E50CA-F6B7-41F2-8D8A-4D6332E5C97D}" srcOrd="4" destOrd="0" presId="urn:microsoft.com/office/officeart/2005/8/layout/vList2"/>
    <dgm:cxn modelId="{3883CEE4-0657-4B7C-AB82-C1E2DFBFDEBE}" type="presParOf" srcId="{8E7C3E28-BEE1-4CB0-8345-590542A53B4B}" destId="{9843DDEB-6F86-49BD-87C1-D9D86C48B80B}" srcOrd="5" destOrd="0" presId="urn:microsoft.com/office/officeart/2005/8/layout/vList2"/>
    <dgm:cxn modelId="{EBEC8B62-E3B1-45C9-8569-4B8B58774D16}" type="presParOf" srcId="{8E7C3E28-BEE1-4CB0-8345-590542A53B4B}" destId="{D37E5F20-5237-4726-B7B8-CA56F9306539}" srcOrd="6" destOrd="0" presId="urn:microsoft.com/office/officeart/2005/8/layout/vList2"/>
    <dgm:cxn modelId="{28C1D831-C14F-441F-9848-FC7B81240B01}" type="presParOf" srcId="{8E7C3E28-BEE1-4CB0-8345-590542A53B4B}" destId="{ACC6C353-4BAD-46FB-A719-69B950549280}" srcOrd="7" destOrd="0" presId="urn:microsoft.com/office/officeart/2005/8/layout/vList2"/>
    <dgm:cxn modelId="{635C7F48-1932-42A6-82AB-8900A40219EB}" type="presParOf" srcId="{8E7C3E28-BEE1-4CB0-8345-590542A53B4B}" destId="{5F4BB77E-160B-4FD3-9D8A-5F48DEBD3967}" srcOrd="8" destOrd="0" presId="urn:microsoft.com/office/officeart/2005/8/layout/vList2"/>
    <dgm:cxn modelId="{8E81A5A8-9101-4332-A089-9D5935362AE7}" type="presParOf" srcId="{8E7C3E28-BEE1-4CB0-8345-590542A53B4B}" destId="{DDAD2B69-33C2-47B1-AFFE-441050819C20}" srcOrd="9" destOrd="0" presId="urn:microsoft.com/office/officeart/2005/8/layout/vList2"/>
    <dgm:cxn modelId="{1F9CE45B-7831-486B-85C0-3C6DEC7B96DF}" type="presParOf" srcId="{8E7C3E28-BEE1-4CB0-8345-590542A53B4B}" destId="{EF5BC60A-1813-445C-97E0-C76B6CBACB4C}" srcOrd="10" destOrd="0" presId="urn:microsoft.com/office/officeart/2005/8/layout/vList2"/>
    <dgm:cxn modelId="{4E859EED-32A8-45ED-8483-D7B96C0A2F01}" type="presParOf" srcId="{8E7C3E28-BEE1-4CB0-8345-590542A53B4B}" destId="{161340BF-70DB-4471-A7AF-22C485B7D648}" srcOrd="11" destOrd="0" presId="urn:microsoft.com/office/officeart/2005/8/layout/vList2"/>
    <dgm:cxn modelId="{61CA4869-60CC-454B-A39D-6F39F59B8789}" type="presParOf" srcId="{8E7C3E28-BEE1-4CB0-8345-590542A53B4B}" destId="{8BFCEDFB-DD43-4B25-BA9B-809ED4B7C8C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371A80-066E-4843-AF1B-C8AA93CAC5C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6C016-8BE2-4B07-9D00-E9E978582D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err="1">
              <a:solidFill>
                <a:schemeClr val="tx1"/>
              </a:solidFill>
            </a:rPr>
            <a:t>issegwi</a:t>
          </a:r>
          <a:r>
            <a:rPr lang="en-US" sz="1700" b="0">
              <a:solidFill>
                <a:schemeClr val="tx1"/>
              </a:solidFill>
            </a:rPr>
            <a:t> l-</a:t>
          </a:r>
          <a:r>
            <a:rPr lang="en-US" sz="1700" b="0" err="1">
              <a:solidFill>
                <a:schemeClr val="tx1"/>
              </a:solidFill>
            </a:rPr>
            <a:t>liġijiet</a:t>
          </a:r>
          <a:r>
            <a:rPr lang="en-US" sz="1700" b="0">
              <a:solidFill>
                <a:schemeClr val="tx1"/>
              </a:solidFill>
            </a:rPr>
            <a:t> </a:t>
          </a:r>
          <a:r>
            <a:rPr lang="en-US" sz="1700" b="0" err="1">
              <a:solidFill>
                <a:schemeClr val="tx1"/>
              </a:solidFill>
            </a:rPr>
            <a:t>tal</a:t>
          </a:r>
          <a:r>
            <a:rPr lang="en-US" sz="1700" b="0">
              <a:solidFill>
                <a:schemeClr val="tx1"/>
              </a:solidFill>
            </a:rPr>
            <a:t>-UE</a:t>
          </a:r>
          <a:endParaRPr lang="en-IE" sz="1700" b="0">
            <a:solidFill>
              <a:schemeClr val="tx1"/>
            </a:solidFill>
          </a:endParaRPr>
        </a:p>
      </dgm:t>
    </dgm:pt>
    <dgm:pt modelId="{CEB153D9-84BF-4FE4-BFD0-0DCEFE279849}" type="parTrans" cxnId="{D00C5DFC-868D-476E-A6CD-DC9B99811799}">
      <dgm:prSet/>
      <dgm:spPr/>
      <dgm:t>
        <a:bodyPr/>
        <a:lstStyle/>
        <a:p>
          <a:endParaRPr lang="en-US"/>
        </a:p>
      </dgm:t>
    </dgm:pt>
    <dgm:pt modelId="{0CA7EC95-3DFA-473E-9905-67BADABC9725}" type="sibTrans" cxnId="{D00C5DFC-868D-476E-A6CD-DC9B99811799}">
      <dgm:prSet/>
      <dgm:spPr/>
      <dgm:t>
        <a:bodyPr/>
        <a:lstStyle/>
        <a:p>
          <a:endParaRPr lang="en-US"/>
        </a:p>
      </dgm:t>
    </dgm:pt>
    <dgm:pt modelId="{5BD8E56F-5C39-4E10-B8E3-516EB86E6DDF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tiżgura li l-pajjiżi tal-UE jirrispettaw il-liġijiet tal-UE</a:t>
          </a:r>
          <a:endParaRPr lang="en-IE" sz="1700" b="0">
            <a:solidFill>
              <a:schemeClr val="tx1"/>
            </a:solidFill>
          </a:endParaRPr>
        </a:p>
      </dgm:t>
    </dgm:pt>
    <dgm:pt modelId="{280F0626-E7EE-4237-A59A-582748007B35}" type="parTrans" cxnId="{A15B52E4-9F02-4EEE-AB84-F30514E6955F}">
      <dgm:prSet/>
      <dgm:spPr/>
      <dgm:t>
        <a:bodyPr/>
        <a:lstStyle/>
        <a:p>
          <a:endParaRPr lang="en-US"/>
        </a:p>
      </dgm:t>
    </dgm:pt>
    <dgm:pt modelId="{9B1EBC72-491F-4FC5-8BAD-211725590169}" type="sibTrans" cxnId="{A15B52E4-9F02-4EEE-AB84-F30514E6955F}">
      <dgm:prSet/>
      <dgm:spPr/>
      <dgm:t>
        <a:bodyPr/>
        <a:lstStyle/>
        <a:p>
          <a:endParaRPr lang="en-US"/>
        </a:p>
      </dgm:t>
    </dgm:pt>
    <dgm:pt modelId="{5212F4F7-7584-41C8-92C4-28213919EC0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tagħti pariri lill-qrati nazzjonali dwar l-interpretazzjoni ta’ dawn il-liġijiet</a:t>
          </a:r>
          <a:endParaRPr lang="en-IE" sz="1700" b="0">
            <a:solidFill>
              <a:schemeClr val="tx1"/>
            </a:solidFill>
          </a:endParaRPr>
        </a:p>
      </dgm:t>
    </dgm:pt>
    <dgm:pt modelId="{54618C3E-D594-4507-9BB7-B3C646D2F683}" type="parTrans" cxnId="{028EFBE1-826D-4D3A-A81D-734A44355C75}">
      <dgm:prSet/>
      <dgm:spPr/>
      <dgm:t>
        <a:bodyPr/>
        <a:lstStyle/>
        <a:p>
          <a:endParaRPr lang="en-US"/>
        </a:p>
      </dgm:t>
    </dgm:pt>
    <dgm:pt modelId="{049659BF-29D9-4C70-A737-2B6D9B0DCEFC}" type="sibTrans" cxnId="{028EFBE1-826D-4D3A-A81D-734A44355C75}">
      <dgm:prSet/>
      <dgm:spPr/>
      <dgm:t>
        <a:bodyPr/>
        <a:lstStyle/>
        <a:p>
          <a:endParaRPr lang="en-US"/>
        </a:p>
      </dgm:t>
    </dgm:pt>
    <dgm:pt modelId="{49E0804C-1A36-4D6B-82F3-0B1F63B5E68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tissanzjona l-pajjiżi jekk ma jirrispettawx il-liġijiet tal-UE</a:t>
          </a:r>
          <a:endParaRPr lang="en-IE" sz="1700" b="0">
            <a:solidFill>
              <a:schemeClr val="tx1"/>
            </a:solidFill>
          </a:endParaRPr>
        </a:p>
      </dgm:t>
    </dgm:pt>
    <dgm:pt modelId="{60529F6C-C3F9-428A-B60A-95082C0F7D4F}" type="parTrans" cxnId="{E24BF225-49D0-48AE-8730-E5645933325D}">
      <dgm:prSet/>
      <dgm:spPr/>
      <dgm:t>
        <a:bodyPr/>
        <a:lstStyle/>
        <a:p>
          <a:endParaRPr lang="en-US"/>
        </a:p>
      </dgm:t>
    </dgm:pt>
    <dgm:pt modelId="{7F9E07F5-2C86-4E64-A83B-89BCC4371EC3}" type="sibTrans" cxnId="{E24BF225-49D0-48AE-8730-E5645933325D}">
      <dgm:prSet/>
      <dgm:spPr/>
      <dgm:t>
        <a:bodyPr/>
        <a:lstStyle/>
        <a:p>
          <a:endParaRPr lang="en-US"/>
        </a:p>
      </dgm:t>
    </dgm:pt>
    <dgm:pt modelId="{5DFD3A8D-9EBC-4E59-83DE-D999C03A28F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tivverifika jekk il-liġijiet jirrispettawx id-drittijiet fundamentali (eż. il-libertà ta’ espressjoni, il-libertà tal-istampa)</a:t>
          </a:r>
          <a:endParaRPr lang="en-IE" sz="1700" b="0">
            <a:solidFill>
              <a:schemeClr val="tx1"/>
            </a:solidFill>
          </a:endParaRPr>
        </a:p>
      </dgm:t>
    </dgm:pt>
    <dgm:pt modelId="{80B427B3-3F4A-487F-842A-6D5EA6210E88}" type="parTrans" cxnId="{AA72311D-2FD0-4A7C-AD1B-AD57BDC3F68B}">
      <dgm:prSet/>
      <dgm:spPr/>
      <dgm:t>
        <a:bodyPr/>
        <a:lstStyle/>
        <a:p>
          <a:endParaRPr lang="en-US"/>
        </a:p>
      </dgm:t>
    </dgm:pt>
    <dgm:pt modelId="{CDDDFC15-7877-42E4-B335-F39052B60177}" type="sibTrans" cxnId="{AA72311D-2FD0-4A7C-AD1B-AD57BDC3F68B}">
      <dgm:prSet/>
      <dgm:spPr/>
      <dgm:t>
        <a:bodyPr/>
        <a:lstStyle/>
        <a:p>
          <a:endParaRPr lang="en-US"/>
        </a:p>
      </dgm:t>
    </dgm:pt>
    <dgm:pt modelId="{6CDDDF61-8513-4011-927D-E59177B490B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>
              <a:solidFill>
                <a:schemeClr val="tx1"/>
              </a:solidFill>
            </a:rPr>
            <a:t>tikkonsisti minn imħallef wieħed għal kull pajjiż tal-UE</a:t>
          </a:r>
          <a:endParaRPr lang="en-IE" sz="1700" b="0">
            <a:solidFill>
              <a:schemeClr val="tx1"/>
            </a:solidFill>
          </a:endParaRPr>
        </a:p>
      </dgm:t>
    </dgm:pt>
    <dgm:pt modelId="{77C8B466-453B-4BE8-8DEC-3744D8DEC179}" type="parTrans" cxnId="{926B413D-7E4A-4DB9-9203-BA5ACF085E83}">
      <dgm:prSet/>
      <dgm:spPr/>
      <dgm:t>
        <a:bodyPr/>
        <a:lstStyle/>
        <a:p>
          <a:endParaRPr lang="en-US"/>
        </a:p>
      </dgm:t>
    </dgm:pt>
    <dgm:pt modelId="{3E084E4C-99B7-402A-8108-A1E4DD698853}" type="sibTrans" cxnId="{926B413D-7E4A-4DB9-9203-BA5ACF085E83}">
      <dgm:prSet/>
      <dgm:spPr/>
      <dgm:t>
        <a:bodyPr/>
        <a:lstStyle/>
        <a:p>
          <a:endParaRPr lang="en-US"/>
        </a:p>
      </dgm:t>
    </dgm:pt>
    <dgm:pt modelId="{64DE1F46-588D-44F7-B665-F76C2C2730A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b="0" err="1">
              <a:solidFill>
                <a:schemeClr val="tx1"/>
              </a:solidFill>
            </a:rPr>
            <a:t>tinsab</a:t>
          </a:r>
          <a:r>
            <a:rPr lang="en-US" sz="1700" b="0">
              <a:solidFill>
                <a:schemeClr val="tx1"/>
              </a:solidFill>
            </a:rPr>
            <a:t> fil-</a:t>
          </a:r>
          <a:r>
            <a:rPr lang="en-US" sz="1700" b="0" err="1">
              <a:solidFill>
                <a:schemeClr val="tx1"/>
              </a:solidFill>
            </a:rPr>
            <a:t>Lussemburgu</a:t>
          </a:r>
          <a:endParaRPr lang="en-IE" sz="1700" b="0">
            <a:solidFill>
              <a:schemeClr val="tx1"/>
            </a:solidFill>
          </a:endParaRPr>
        </a:p>
      </dgm:t>
    </dgm:pt>
    <dgm:pt modelId="{746A7439-E37A-48EC-8D83-E9F99E213D96}" type="parTrans" cxnId="{1C4436C7-262A-403C-9115-9B3696070CB2}">
      <dgm:prSet/>
      <dgm:spPr/>
      <dgm:t>
        <a:bodyPr/>
        <a:lstStyle/>
        <a:p>
          <a:endParaRPr lang="en-US"/>
        </a:p>
      </dgm:t>
    </dgm:pt>
    <dgm:pt modelId="{3A8006CB-5C07-4931-B066-25BDF306C105}" type="sibTrans" cxnId="{1C4436C7-262A-403C-9115-9B3696070CB2}">
      <dgm:prSet/>
      <dgm:spPr/>
      <dgm:t>
        <a:bodyPr/>
        <a:lstStyle/>
        <a:p>
          <a:endParaRPr lang="en-US"/>
        </a:p>
      </dgm:t>
    </dgm:pt>
    <dgm:pt modelId="{CB99B53D-8396-43BA-932C-0C49160AE2D1}" type="pres">
      <dgm:prSet presAssocID="{1C371A80-066E-4843-AF1B-C8AA93CAC5C4}" presName="linear" presStyleCnt="0">
        <dgm:presLayoutVars>
          <dgm:animLvl val="lvl"/>
          <dgm:resizeHandles val="exact"/>
        </dgm:presLayoutVars>
      </dgm:prSet>
      <dgm:spPr/>
    </dgm:pt>
    <dgm:pt modelId="{9A4DE28F-17B5-4205-BFFB-0EBCA8C5D8BA}" type="pres">
      <dgm:prSet presAssocID="{9566C016-8BE2-4B07-9D00-E9E978582DB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19713E7-E915-4BDD-B649-79BF6584D5BD}" type="pres">
      <dgm:prSet presAssocID="{0CA7EC95-3DFA-473E-9905-67BADABC9725}" presName="spacer" presStyleCnt="0"/>
      <dgm:spPr/>
    </dgm:pt>
    <dgm:pt modelId="{76251A12-CCF7-4C47-8263-EFA408C3CF50}" type="pres">
      <dgm:prSet presAssocID="{5BD8E56F-5C39-4E10-B8E3-516EB86E6DD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56EBFA2-CA54-4351-B46E-0F0B49EE3048}" type="pres">
      <dgm:prSet presAssocID="{9B1EBC72-491F-4FC5-8BAD-211725590169}" presName="spacer" presStyleCnt="0"/>
      <dgm:spPr/>
    </dgm:pt>
    <dgm:pt modelId="{CF2A7349-FD6F-4252-85AD-61C5186BA692}" type="pres">
      <dgm:prSet presAssocID="{5212F4F7-7584-41C8-92C4-28213919EC0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770146C-E2B9-4BF7-B6A6-30478ECCACAB}" type="pres">
      <dgm:prSet presAssocID="{049659BF-29D9-4C70-A737-2B6D9B0DCEFC}" presName="spacer" presStyleCnt="0"/>
      <dgm:spPr/>
    </dgm:pt>
    <dgm:pt modelId="{38D475D4-539D-4596-9BBC-8AE7671242F2}" type="pres">
      <dgm:prSet presAssocID="{49E0804C-1A36-4D6B-82F3-0B1F63B5E68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2348164D-B661-49BB-B5CE-1A73AFA2EE23}" type="pres">
      <dgm:prSet presAssocID="{7F9E07F5-2C86-4E64-A83B-89BCC4371EC3}" presName="spacer" presStyleCnt="0"/>
      <dgm:spPr/>
    </dgm:pt>
    <dgm:pt modelId="{1A46EE3F-EBAE-49BA-B7F2-D3D3A3B2D42A}" type="pres">
      <dgm:prSet presAssocID="{5DFD3A8D-9EBC-4E59-83DE-D999C03A28F2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CB0AF00E-EB87-4DAE-84BE-AC91F987A170}" type="pres">
      <dgm:prSet presAssocID="{CDDDFC15-7877-42E4-B335-F39052B60177}" presName="spacer" presStyleCnt="0"/>
      <dgm:spPr/>
    </dgm:pt>
    <dgm:pt modelId="{5C025595-DB12-4375-8957-7A2E9C9E3075}" type="pres">
      <dgm:prSet presAssocID="{6CDDDF61-8513-4011-927D-E59177B490B6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67BF54B1-393F-49D9-AE6D-3EA78064FCDD}" type="pres">
      <dgm:prSet presAssocID="{3E084E4C-99B7-402A-8108-A1E4DD698853}" presName="spacer" presStyleCnt="0"/>
      <dgm:spPr/>
    </dgm:pt>
    <dgm:pt modelId="{E336DEEA-8F31-45DB-B883-3F3802818CA2}" type="pres">
      <dgm:prSet presAssocID="{64DE1F46-588D-44F7-B665-F76C2C2730A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5AF88B07-D326-4F72-B41F-780584491841}" type="presOf" srcId="{6CDDDF61-8513-4011-927D-E59177B490B6}" destId="{5C025595-DB12-4375-8957-7A2E9C9E3075}" srcOrd="0" destOrd="0" presId="urn:microsoft.com/office/officeart/2005/8/layout/vList2"/>
    <dgm:cxn modelId="{FB49590B-DEAD-4705-8540-720AB45F5930}" type="presOf" srcId="{49E0804C-1A36-4D6B-82F3-0B1F63B5E682}" destId="{38D475D4-539D-4596-9BBC-8AE7671242F2}" srcOrd="0" destOrd="0" presId="urn:microsoft.com/office/officeart/2005/8/layout/vList2"/>
    <dgm:cxn modelId="{AA72311D-2FD0-4A7C-AD1B-AD57BDC3F68B}" srcId="{1C371A80-066E-4843-AF1B-C8AA93CAC5C4}" destId="{5DFD3A8D-9EBC-4E59-83DE-D999C03A28F2}" srcOrd="4" destOrd="0" parTransId="{80B427B3-3F4A-487F-842A-6D5EA6210E88}" sibTransId="{CDDDFC15-7877-42E4-B335-F39052B60177}"/>
    <dgm:cxn modelId="{E88D7D23-2002-40CF-8AED-5287DB69BFFA}" type="presOf" srcId="{5DFD3A8D-9EBC-4E59-83DE-D999C03A28F2}" destId="{1A46EE3F-EBAE-49BA-B7F2-D3D3A3B2D42A}" srcOrd="0" destOrd="0" presId="urn:microsoft.com/office/officeart/2005/8/layout/vList2"/>
    <dgm:cxn modelId="{E24BF225-49D0-48AE-8730-E5645933325D}" srcId="{1C371A80-066E-4843-AF1B-C8AA93CAC5C4}" destId="{49E0804C-1A36-4D6B-82F3-0B1F63B5E682}" srcOrd="3" destOrd="0" parTransId="{60529F6C-C3F9-428A-B60A-95082C0F7D4F}" sibTransId="{7F9E07F5-2C86-4E64-A83B-89BCC4371EC3}"/>
    <dgm:cxn modelId="{926B413D-7E4A-4DB9-9203-BA5ACF085E83}" srcId="{1C371A80-066E-4843-AF1B-C8AA93CAC5C4}" destId="{6CDDDF61-8513-4011-927D-E59177B490B6}" srcOrd="5" destOrd="0" parTransId="{77C8B466-453B-4BE8-8DEC-3744D8DEC179}" sibTransId="{3E084E4C-99B7-402A-8108-A1E4DD698853}"/>
    <dgm:cxn modelId="{0D38B64F-650B-4CF6-9407-5622865A1754}" type="presOf" srcId="{1C371A80-066E-4843-AF1B-C8AA93CAC5C4}" destId="{CB99B53D-8396-43BA-932C-0C49160AE2D1}" srcOrd="0" destOrd="0" presId="urn:microsoft.com/office/officeart/2005/8/layout/vList2"/>
    <dgm:cxn modelId="{7492A7B5-A239-46D5-B5F7-5F02CEC41F31}" type="presOf" srcId="{5BD8E56F-5C39-4E10-B8E3-516EB86E6DDF}" destId="{76251A12-CCF7-4C47-8263-EFA408C3CF50}" srcOrd="0" destOrd="0" presId="urn:microsoft.com/office/officeart/2005/8/layout/vList2"/>
    <dgm:cxn modelId="{1C4436C7-262A-403C-9115-9B3696070CB2}" srcId="{1C371A80-066E-4843-AF1B-C8AA93CAC5C4}" destId="{64DE1F46-588D-44F7-B665-F76C2C2730A9}" srcOrd="6" destOrd="0" parTransId="{746A7439-E37A-48EC-8D83-E9F99E213D96}" sibTransId="{3A8006CB-5C07-4931-B066-25BDF306C105}"/>
    <dgm:cxn modelId="{9B5CABCC-26EB-44A7-B27E-255DFF2DCC16}" type="presOf" srcId="{64DE1F46-588D-44F7-B665-F76C2C2730A9}" destId="{E336DEEA-8F31-45DB-B883-3F3802818CA2}" srcOrd="0" destOrd="0" presId="urn:microsoft.com/office/officeart/2005/8/layout/vList2"/>
    <dgm:cxn modelId="{D8A1D7CF-8182-4B6C-91CD-FD7901BD4BAC}" type="presOf" srcId="{5212F4F7-7584-41C8-92C4-28213919EC04}" destId="{CF2A7349-FD6F-4252-85AD-61C5186BA692}" srcOrd="0" destOrd="0" presId="urn:microsoft.com/office/officeart/2005/8/layout/vList2"/>
    <dgm:cxn modelId="{028EFBE1-826D-4D3A-A81D-734A44355C75}" srcId="{1C371A80-066E-4843-AF1B-C8AA93CAC5C4}" destId="{5212F4F7-7584-41C8-92C4-28213919EC04}" srcOrd="2" destOrd="0" parTransId="{54618C3E-D594-4507-9BB7-B3C646D2F683}" sibTransId="{049659BF-29D9-4C70-A737-2B6D9B0DCEFC}"/>
    <dgm:cxn modelId="{A15B52E4-9F02-4EEE-AB84-F30514E6955F}" srcId="{1C371A80-066E-4843-AF1B-C8AA93CAC5C4}" destId="{5BD8E56F-5C39-4E10-B8E3-516EB86E6DDF}" srcOrd="1" destOrd="0" parTransId="{280F0626-E7EE-4237-A59A-582748007B35}" sibTransId="{9B1EBC72-491F-4FC5-8BAD-211725590169}"/>
    <dgm:cxn modelId="{6D65B0EC-7E64-4245-BA8F-E846538CB0FE}" type="presOf" srcId="{9566C016-8BE2-4B07-9D00-E9E978582DB6}" destId="{9A4DE28F-17B5-4205-BFFB-0EBCA8C5D8BA}" srcOrd="0" destOrd="0" presId="urn:microsoft.com/office/officeart/2005/8/layout/vList2"/>
    <dgm:cxn modelId="{D00C5DFC-868D-476E-A6CD-DC9B99811799}" srcId="{1C371A80-066E-4843-AF1B-C8AA93CAC5C4}" destId="{9566C016-8BE2-4B07-9D00-E9E978582DB6}" srcOrd="0" destOrd="0" parTransId="{CEB153D9-84BF-4FE4-BFD0-0DCEFE279849}" sibTransId="{0CA7EC95-3DFA-473E-9905-67BADABC9725}"/>
    <dgm:cxn modelId="{1E157489-4122-41EF-A475-D7D7884A4D5E}" type="presParOf" srcId="{CB99B53D-8396-43BA-932C-0C49160AE2D1}" destId="{9A4DE28F-17B5-4205-BFFB-0EBCA8C5D8BA}" srcOrd="0" destOrd="0" presId="urn:microsoft.com/office/officeart/2005/8/layout/vList2"/>
    <dgm:cxn modelId="{49494D8A-FE9D-41A8-B4BD-4AA74B2619A0}" type="presParOf" srcId="{CB99B53D-8396-43BA-932C-0C49160AE2D1}" destId="{519713E7-E915-4BDD-B649-79BF6584D5BD}" srcOrd="1" destOrd="0" presId="urn:microsoft.com/office/officeart/2005/8/layout/vList2"/>
    <dgm:cxn modelId="{C867BE16-49F5-436A-94E9-E251D19795DA}" type="presParOf" srcId="{CB99B53D-8396-43BA-932C-0C49160AE2D1}" destId="{76251A12-CCF7-4C47-8263-EFA408C3CF50}" srcOrd="2" destOrd="0" presId="urn:microsoft.com/office/officeart/2005/8/layout/vList2"/>
    <dgm:cxn modelId="{1D8B0C10-C9FA-4666-B3F4-561A7DD75AC4}" type="presParOf" srcId="{CB99B53D-8396-43BA-932C-0C49160AE2D1}" destId="{E56EBFA2-CA54-4351-B46E-0F0B49EE3048}" srcOrd="3" destOrd="0" presId="urn:microsoft.com/office/officeart/2005/8/layout/vList2"/>
    <dgm:cxn modelId="{A33BC07E-6823-4484-9DC7-FFA51EC861B5}" type="presParOf" srcId="{CB99B53D-8396-43BA-932C-0C49160AE2D1}" destId="{CF2A7349-FD6F-4252-85AD-61C5186BA692}" srcOrd="4" destOrd="0" presId="urn:microsoft.com/office/officeart/2005/8/layout/vList2"/>
    <dgm:cxn modelId="{8C94491E-2FDA-4E24-9919-7695204A3D23}" type="presParOf" srcId="{CB99B53D-8396-43BA-932C-0C49160AE2D1}" destId="{8770146C-E2B9-4BF7-B6A6-30478ECCACAB}" srcOrd="5" destOrd="0" presId="urn:microsoft.com/office/officeart/2005/8/layout/vList2"/>
    <dgm:cxn modelId="{CF84E903-822D-462F-8B1B-5BE59382F0B6}" type="presParOf" srcId="{CB99B53D-8396-43BA-932C-0C49160AE2D1}" destId="{38D475D4-539D-4596-9BBC-8AE7671242F2}" srcOrd="6" destOrd="0" presId="urn:microsoft.com/office/officeart/2005/8/layout/vList2"/>
    <dgm:cxn modelId="{92863345-E413-46CB-8B2A-8685C2ADE10E}" type="presParOf" srcId="{CB99B53D-8396-43BA-932C-0C49160AE2D1}" destId="{2348164D-B661-49BB-B5CE-1A73AFA2EE23}" srcOrd="7" destOrd="0" presId="urn:microsoft.com/office/officeart/2005/8/layout/vList2"/>
    <dgm:cxn modelId="{ED50CC6B-FBCE-4C26-B73C-02D662633B16}" type="presParOf" srcId="{CB99B53D-8396-43BA-932C-0C49160AE2D1}" destId="{1A46EE3F-EBAE-49BA-B7F2-D3D3A3B2D42A}" srcOrd="8" destOrd="0" presId="urn:microsoft.com/office/officeart/2005/8/layout/vList2"/>
    <dgm:cxn modelId="{F56B21EF-86DD-40D0-8E1A-D25C8C8166D5}" type="presParOf" srcId="{CB99B53D-8396-43BA-932C-0C49160AE2D1}" destId="{CB0AF00E-EB87-4DAE-84BE-AC91F987A170}" srcOrd="9" destOrd="0" presId="urn:microsoft.com/office/officeart/2005/8/layout/vList2"/>
    <dgm:cxn modelId="{BFC0EF00-0698-4698-B34F-254C52F5E7DE}" type="presParOf" srcId="{CB99B53D-8396-43BA-932C-0C49160AE2D1}" destId="{5C025595-DB12-4375-8957-7A2E9C9E3075}" srcOrd="10" destOrd="0" presId="urn:microsoft.com/office/officeart/2005/8/layout/vList2"/>
    <dgm:cxn modelId="{3F6442B5-6678-40C1-BBBC-BA3CE6E523BC}" type="presParOf" srcId="{CB99B53D-8396-43BA-932C-0C49160AE2D1}" destId="{67BF54B1-393F-49D9-AE6D-3EA78064FCDD}" srcOrd="11" destOrd="0" presId="urn:microsoft.com/office/officeart/2005/8/layout/vList2"/>
    <dgm:cxn modelId="{E2E7A398-AADB-4A48-B71F-5A8A5BDA8528}" type="presParOf" srcId="{CB99B53D-8396-43BA-932C-0C49160AE2D1}" destId="{E336DEEA-8F31-45DB-B883-3F3802818CA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950FFC-163E-4EB5-A452-CBBE30A125E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63BF1-B99E-4308-A3DF-09E1B106D39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tivverifika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jekk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il-baġit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tal</a:t>
          </a:r>
          <a:r>
            <a:rPr lang="en-US" sz="1800" b="0">
              <a:solidFill>
                <a:schemeClr val="tx1"/>
              </a:solidFill>
            </a:rPr>
            <a:t>-UE </a:t>
          </a:r>
          <a:r>
            <a:rPr lang="en-US" sz="1800" b="0" err="1">
              <a:solidFill>
                <a:schemeClr val="tx1"/>
              </a:solidFill>
            </a:rPr>
            <a:t>ntefaqx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kif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suppost</a:t>
          </a:r>
          <a:endParaRPr lang="en-IE" sz="1800" b="0">
            <a:solidFill>
              <a:schemeClr val="tx1"/>
            </a:solidFill>
          </a:endParaRPr>
        </a:p>
      </dgm:t>
    </dgm:pt>
    <dgm:pt modelId="{76973C9F-CB76-46BE-AF50-44571A3035D4}" type="parTrans" cxnId="{681E48C3-FBB7-4197-A785-28C9EAC26B9D}">
      <dgm:prSet/>
      <dgm:spPr/>
      <dgm:t>
        <a:bodyPr/>
        <a:lstStyle/>
        <a:p>
          <a:endParaRPr lang="en-US"/>
        </a:p>
      </dgm:t>
    </dgm:pt>
    <dgm:pt modelId="{55DEA536-4451-4064-B9CD-F80BF0BB6D81}" type="sibTrans" cxnId="{681E48C3-FBB7-4197-A785-28C9EAC26B9D}">
      <dgm:prSet/>
      <dgm:spPr/>
      <dgm:t>
        <a:bodyPr/>
        <a:lstStyle/>
        <a:p>
          <a:endParaRPr lang="en-US"/>
        </a:p>
      </dgm:t>
    </dgm:pt>
    <dgm:pt modelId="{DDE7E5CF-8802-4BF1-B5AF-6CFA6C22E8E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800" b="0" err="1">
              <a:solidFill>
                <a:schemeClr val="tx1"/>
              </a:solidFill>
            </a:rPr>
            <a:t>tirrapporta</a:t>
          </a:r>
          <a:r>
            <a:rPr lang="it-IT" sz="1800" b="0">
              <a:solidFill>
                <a:schemeClr val="tx1"/>
              </a:solidFill>
            </a:rPr>
            <a:t> </a:t>
          </a:r>
          <a:r>
            <a:rPr lang="it-IT" sz="1800" b="0" err="1">
              <a:solidFill>
                <a:schemeClr val="tx1"/>
              </a:solidFill>
            </a:rPr>
            <a:t>dwar</a:t>
          </a:r>
          <a:r>
            <a:rPr lang="it-IT" sz="1800" b="0">
              <a:solidFill>
                <a:schemeClr val="tx1"/>
              </a:solidFill>
            </a:rPr>
            <a:t> frodi, </a:t>
          </a:r>
          <a:r>
            <a:rPr lang="it-IT" sz="1800" b="0" err="1">
              <a:solidFill>
                <a:schemeClr val="tx1"/>
              </a:solidFill>
            </a:rPr>
            <a:t>korruzzjoni</a:t>
          </a:r>
          <a:r>
            <a:rPr lang="it-IT" sz="1800" b="0">
              <a:solidFill>
                <a:schemeClr val="tx1"/>
              </a:solidFill>
            </a:rPr>
            <a:t> </a:t>
          </a:r>
          <a:r>
            <a:rPr lang="it-IT" sz="1800" b="0" err="1">
              <a:solidFill>
                <a:schemeClr val="tx1"/>
              </a:solidFill>
            </a:rPr>
            <a:t>jew</a:t>
          </a:r>
          <a:r>
            <a:rPr lang="it-IT" sz="1800" b="0">
              <a:solidFill>
                <a:schemeClr val="tx1"/>
              </a:solidFill>
            </a:rPr>
            <a:t> xi attività illegali </a:t>
          </a:r>
          <a:r>
            <a:rPr lang="it-IT" sz="1800" b="0" err="1">
              <a:solidFill>
                <a:schemeClr val="tx1"/>
              </a:solidFill>
            </a:rPr>
            <a:t>oħra</a:t>
          </a:r>
          <a:endParaRPr lang="en-IE" sz="1800" b="0">
            <a:solidFill>
              <a:schemeClr val="tx1"/>
            </a:solidFill>
          </a:endParaRPr>
        </a:p>
      </dgm:t>
    </dgm:pt>
    <dgm:pt modelId="{735DFC0E-85E3-4DCD-9933-E15A4CF091D9}" type="parTrans" cxnId="{2384E250-6F93-4E10-AE60-38497E2D33E1}">
      <dgm:prSet/>
      <dgm:spPr/>
      <dgm:t>
        <a:bodyPr/>
        <a:lstStyle/>
        <a:p>
          <a:endParaRPr lang="en-US"/>
        </a:p>
      </dgm:t>
    </dgm:pt>
    <dgm:pt modelId="{85DB7005-B14E-41DE-8801-D8C756E725CD}" type="sibTrans" cxnId="{2384E250-6F93-4E10-AE60-38497E2D33E1}">
      <dgm:prSet/>
      <dgm:spPr/>
      <dgm:t>
        <a:bodyPr/>
        <a:lstStyle/>
        <a:p>
          <a:endParaRPr lang="en-US"/>
        </a:p>
      </dgm:t>
    </dgm:pt>
    <dgm:pt modelId="{37F1273D-BF21-4A4F-91AC-1F82C2749C3F}" type="pres">
      <dgm:prSet presAssocID="{40950FFC-163E-4EB5-A452-CBBE30A125E4}" presName="linear" presStyleCnt="0">
        <dgm:presLayoutVars>
          <dgm:animLvl val="lvl"/>
          <dgm:resizeHandles val="exact"/>
        </dgm:presLayoutVars>
      </dgm:prSet>
      <dgm:spPr/>
    </dgm:pt>
    <dgm:pt modelId="{78416D14-B5FE-487D-89E3-DE5B8EBA96AE}" type="pres">
      <dgm:prSet presAssocID="{A8A63BF1-B99E-4308-A3DF-09E1B106D3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D5D898-9631-44F4-808D-101EB8A5BC71}" type="pres">
      <dgm:prSet presAssocID="{55DEA536-4451-4064-B9CD-F80BF0BB6D81}" presName="spacer" presStyleCnt="0"/>
      <dgm:spPr/>
    </dgm:pt>
    <dgm:pt modelId="{9377D582-878E-4013-AA68-6AAB08392164}" type="pres">
      <dgm:prSet presAssocID="{DDE7E5CF-8802-4BF1-B5AF-6CFA6C22E8E1}" presName="parentText" presStyleLbl="node1" presStyleIdx="1" presStyleCnt="2" custLinFactY="17959" custLinFactNeighborY="100000">
        <dgm:presLayoutVars>
          <dgm:chMax val="0"/>
          <dgm:bulletEnabled val="1"/>
        </dgm:presLayoutVars>
      </dgm:prSet>
      <dgm:spPr/>
    </dgm:pt>
  </dgm:ptLst>
  <dgm:cxnLst>
    <dgm:cxn modelId="{4E177C18-0C9A-4051-A2F3-D205C42FA20E}" type="presOf" srcId="{40950FFC-163E-4EB5-A452-CBBE30A125E4}" destId="{37F1273D-BF21-4A4F-91AC-1F82C2749C3F}" srcOrd="0" destOrd="0" presId="urn:microsoft.com/office/officeart/2005/8/layout/vList2"/>
    <dgm:cxn modelId="{FD78FE6C-53D6-45DA-BF35-A2C92811CC14}" type="presOf" srcId="{DDE7E5CF-8802-4BF1-B5AF-6CFA6C22E8E1}" destId="{9377D582-878E-4013-AA68-6AAB08392164}" srcOrd="0" destOrd="0" presId="urn:microsoft.com/office/officeart/2005/8/layout/vList2"/>
    <dgm:cxn modelId="{2384E250-6F93-4E10-AE60-38497E2D33E1}" srcId="{40950FFC-163E-4EB5-A452-CBBE30A125E4}" destId="{DDE7E5CF-8802-4BF1-B5AF-6CFA6C22E8E1}" srcOrd="1" destOrd="0" parTransId="{735DFC0E-85E3-4DCD-9933-E15A4CF091D9}" sibTransId="{85DB7005-B14E-41DE-8801-D8C756E725CD}"/>
    <dgm:cxn modelId="{9ED186AF-B345-4842-8311-D157DF3974F2}" type="presOf" srcId="{A8A63BF1-B99E-4308-A3DF-09E1B106D39E}" destId="{78416D14-B5FE-487D-89E3-DE5B8EBA96AE}" srcOrd="0" destOrd="0" presId="urn:microsoft.com/office/officeart/2005/8/layout/vList2"/>
    <dgm:cxn modelId="{681E48C3-FBB7-4197-A785-28C9EAC26B9D}" srcId="{40950FFC-163E-4EB5-A452-CBBE30A125E4}" destId="{A8A63BF1-B99E-4308-A3DF-09E1B106D39E}" srcOrd="0" destOrd="0" parTransId="{76973C9F-CB76-46BE-AF50-44571A3035D4}" sibTransId="{55DEA536-4451-4064-B9CD-F80BF0BB6D81}"/>
    <dgm:cxn modelId="{C7503EBC-3043-4807-8722-4C33E7B2281A}" type="presParOf" srcId="{37F1273D-BF21-4A4F-91AC-1F82C2749C3F}" destId="{78416D14-B5FE-487D-89E3-DE5B8EBA96AE}" srcOrd="0" destOrd="0" presId="urn:microsoft.com/office/officeart/2005/8/layout/vList2"/>
    <dgm:cxn modelId="{DAEF987B-D438-4623-A44A-F44938FE77C4}" type="presParOf" srcId="{37F1273D-BF21-4A4F-91AC-1F82C2749C3F}" destId="{A8D5D898-9631-44F4-808D-101EB8A5BC71}" srcOrd="1" destOrd="0" presId="urn:microsoft.com/office/officeart/2005/8/layout/vList2"/>
    <dgm:cxn modelId="{203D0517-9976-4954-9062-1ADB60CF99FD}" type="presParOf" srcId="{37F1273D-BF21-4A4F-91AC-1F82C2749C3F}" destId="{9377D582-878E-4013-AA68-6AAB0839216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9C2E4E2-A8C7-4818-86F1-E42748B7DA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950B58-4F0F-4A63-879D-D2DD55D871E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tagħti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pariri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lil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dawk</a:t>
          </a:r>
          <a:r>
            <a:rPr lang="en-US" sz="1800" b="0">
              <a:solidFill>
                <a:schemeClr val="tx1"/>
              </a:solidFill>
            </a:rPr>
            <a:t> li </a:t>
          </a:r>
          <a:r>
            <a:rPr lang="en-US" sz="1800" b="0" err="1">
              <a:solidFill>
                <a:schemeClr val="tx1"/>
              </a:solidFill>
            </a:rPr>
            <a:t>jfasslu</a:t>
          </a:r>
          <a:r>
            <a:rPr lang="en-US" sz="1800" b="0">
              <a:solidFill>
                <a:schemeClr val="tx1"/>
              </a:solidFill>
            </a:rPr>
            <a:t> l-</a:t>
          </a:r>
          <a:r>
            <a:rPr lang="en-US" sz="1800" b="0" err="1">
              <a:solidFill>
                <a:schemeClr val="tx1"/>
              </a:solidFill>
            </a:rPr>
            <a:t>politika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tal</a:t>
          </a:r>
          <a:r>
            <a:rPr lang="en-US" sz="1800" b="0">
              <a:solidFill>
                <a:schemeClr val="tx1"/>
              </a:solidFill>
            </a:rPr>
            <a:t>-UE </a:t>
          </a:r>
          <a:r>
            <a:rPr lang="en-US" sz="1800" b="0" err="1">
              <a:solidFill>
                <a:schemeClr val="tx1"/>
              </a:solidFill>
            </a:rPr>
            <a:t>dwar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kif</a:t>
          </a:r>
          <a:r>
            <a:rPr lang="en-US" sz="1800" b="0">
              <a:solidFill>
                <a:schemeClr val="tx1"/>
              </a:solidFill>
            </a:rPr>
            <a:t> l-</a:t>
          </a:r>
          <a:r>
            <a:rPr lang="en-US" sz="1800" b="0" err="1">
              <a:solidFill>
                <a:schemeClr val="tx1"/>
              </a:solidFill>
            </a:rPr>
            <a:t>aħjar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jintefaq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il-baġit</a:t>
          </a:r>
          <a:endParaRPr lang="en-IE" sz="1800" b="0">
            <a:solidFill>
              <a:schemeClr val="tx1"/>
            </a:solidFill>
          </a:endParaRPr>
        </a:p>
      </dgm:t>
    </dgm:pt>
    <dgm:pt modelId="{A94EBA0B-F81B-4CBB-9FA4-8FCA953CA701}" type="parTrans" cxnId="{7C240B24-8DDC-4452-8A24-985AE059AFE7}">
      <dgm:prSet/>
      <dgm:spPr/>
      <dgm:t>
        <a:bodyPr/>
        <a:lstStyle/>
        <a:p>
          <a:endParaRPr lang="en-US"/>
        </a:p>
      </dgm:t>
    </dgm:pt>
    <dgm:pt modelId="{9E7F0EFD-3401-4E73-A676-B7AA8D9A9B42}" type="sibTrans" cxnId="{7C240B24-8DDC-4452-8A24-985AE059AFE7}">
      <dgm:prSet/>
      <dgm:spPr/>
      <dgm:t>
        <a:bodyPr/>
        <a:lstStyle/>
        <a:p>
          <a:endParaRPr lang="en-US"/>
        </a:p>
      </dgm:t>
    </dgm:pt>
    <dgm:pt modelId="{829C8F53-664D-43CA-8CF6-AA8591F2D7E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hija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magħmula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minn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Membri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maħturin</a:t>
          </a:r>
          <a:r>
            <a:rPr lang="en-US" sz="1800" b="0">
              <a:solidFill>
                <a:schemeClr val="tx1"/>
              </a:solidFill>
            </a:rPr>
            <a:t> mill-</a:t>
          </a:r>
          <a:r>
            <a:rPr lang="en-US" sz="1800" b="0" err="1">
              <a:solidFill>
                <a:schemeClr val="tx1"/>
              </a:solidFill>
            </a:rPr>
            <a:t>Kunsill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għal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perjodi</a:t>
          </a:r>
          <a:r>
            <a:rPr lang="en-US" sz="1800" b="0">
              <a:solidFill>
                <a:schemeClr val="tx1"/>
              </a:solidFill>
            </a:rPr>
            <a:t> ta’ </a:t>
          </a:r>
          <a:r>
            <a:rPr lang="en-US" sz="1800" b="0" err="1">
              <a:solidFill>
                <a:schemeClr val="tx1"/>
              </a:solidFill>
            </a:rPr>
            <a:t>mandat</a:t>
          </a:r>
          <a:r>
            <a:rPr lang="en-US" sz="1800" b="0">
              <a:solidFill>
                <a:schemeClr val="tx1"/>
              </a:solidFill>
            </a:rPr>
            <a:t> ta’ </a:t>
          </a:r>
          <a:r>
            <a:rPr lang="en-US" sz="1800" b="0" err="1">
              <a:solidFill>
                <a:schemeClr val="tx1"/>
              </a:solidFill>
            </a:rPr>
            <a:t>sitt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snin</a:t>
          </a:r>
          <a:r>
            <a:rPr lang="en-US" sz="1800" b="0">
              <a:solidFill>
                <a:schemeClr val="tx1"/>
              </a:solidFill>
            </a:rPr>
            <a:t>.</a:t>
          </a:r>
          <a:endParaRPr lang="en-IE" sz="1800" b="0">
            <a:solidFill>
              <a:schemeClr val="tx1"/>
            </a:solidFill>
          </a:endParaRPr>
        </a:p>
      </dgm:t>
    </dgm:pt>
    <dgm:pt modelId="{CE0CC0CE-E211-4B46-BFD4-EB5646B9ABDD}" type="parTrans" cxnId="{A9598146-CA58-47AF-9A07-CF5DA76ED2BC}">
      <dgm:prSet/>
      <dgm:spPr/>
      <dgm:t>
        <a:bodyPr/>
        <a:lstStyle/>
        <a:p>
          <a:endParaRPr lang="en-US"/>
        </a:p>
      </dgm:t>
    </dgm:pt>
    <dgm:pt modelId="{A01162D6-E145-45DB-A4C1-F6ED7CB0C704}" type="sibTrans" cxnId="{A9598146-CA58-47AF-9A07-CF5DA76ED2BC}">
      <dgm:prSet/>
      <dgm:spPr/>
      <dgm:t>
        <a:bodyPr/>
        <a:lstStyle/>
        <a:p>
          <a:endParaRPr lang="en-US"/>
        </a:p>
      </dgm:t>
    </dgm:pt>
    <dgm:pt modelId="{2B658093-C9C9-43D3-AC6F-BDD7B3BBB16B}" type="pres">
      <dgm:prSet presAssocID="{F9C2E4E2-A8C7-4818-86F1-E42748B7DAE2}" presName="linear" presStyleCnt="0">
        <dgm:presLayoutVars>
          <dgm:animLvl val="lvl"/>
          <dgm:resizeHandles val="exact"/>
        </dgm:presLayoutVars>
      </dgm:prSet>
      <dgm:spPr/>
    </dgm:pt>
    <dgm:pt modelId="{8CABF5D0-DF66-4BCE-A0CE-41B8F62A31AB}" type="pres">
      <dgm:prSet presAssocID="{EE950B58-4F0F-4A63-879D-D2DD55D871E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A0A5631-2B95-4340-8007-AB27B92D9780}" type="pres">
      <dgm:prSet presAssocID="{9E7F0EFD-3401-4E73-A676-B7AA8D9A9B42}" presName="spacer" presStyleCnt="0"/>
      <dgm:spPr/>
    </dgm:pt>
    <dgm:pt modelId="{F0EC1485-D59A-4587-BBA3-A5E170B387A4}" type="pres">
      <dgm:prSet presAssocID="{829C8F53-664D-43CA-8CF6-AA8591F2D7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C809B16-033C-407E-8A58-5B6DEF262FCE}" type="presOf" srcId="{829C8F53-664D-43CA-8CF6-AA8591F2D7EC}" destId="{F0EC1485-D59A-4587-BBA3-A5E170B387A4}" srcOrd="0" destOrd="0" presId="urn:microsoft.com/office/officeart/2005/8/layout/vList2"/>
    <dgm:cxn modelId="{7C240B24-8DDC-4452-8A24-985AE059AFE7}" srcId="{F9C2E4E2-A8C7-4818-86F1-E42748B7DAE2}" destId="{EE950B58-4F0F-4A63-879D-D2DD55D871E4}" srcOrd="0" destOrd="0" parTransId="{A94EBA0B-F81B-4CBB-9FA4-8FCA953CA701}" sibTransId="{9E7F0EFD-3401-4E73-A676-B7AA8D9A9B42}"/>
    <dgm:cxn modelId="{A9598146-CA58-47AF-9A07-CF5DA76ED2BC}" srcId="{F9C2E4E2-A8C7-4818-86F1-E42748B7DAE2}" destId="{829C8F53-664D-43CA-8CF6-AA8591F2D7EC}" srcOrd="1" destOrd="0" parTransId="{CE0CC0CE-E211-4B46-BFD4-EB5646B9ABDD}" sibTransId="{A01162D6-E145-45DB-A4C1-F6ED7CB0C704}"/>
    <dgm:cxn modelId="{3765E76A-981A-4254-A355-15273EC136FA}" type="presOf" srcId="{EE950B58-4F0F-4A63-879D-D2DD55D871E4}" destId="{8CABF5D0-DF66-4BCE-A0CE-41B8F62A31AB}" srcOrd="0" destOrd="0" presId="urn:microsoft.com/office/officeart/2005/8/layout/vList2"/>
    <dgm:cxn modelId="{81CEC385-F2B0-4F09-9BD4-E3BD50215FC7}" type="presOf" srcId="{F9C2E4E2-A8C7-4818-86F1-E42748B7DAE2}" destId="{2B658093-C9C9-43D3-AC6F-BDD7B3BBB16B}" srcOrd="0" destOrd="0" presId="urn:microsoft.com/office/officeart/2005/8/layout/vList2"/>
    <dgm:cxn modelId="{CFAD6413-BBAF-4D55-8D3F-3A0D8006B27E}" type="presParOf" srcId="{2B658093-C9C9-43D3-AC6F-BDD7B3BBB16B}" destId="{8CABF5D0-DF66-4BCE-A0CE-41B8F62A31AB}" srcOrd="0" destOrd="0" presId="urn:microsoft.com/office/officeart/2005/8/layout/vList2"/>
    <dgm:cxn modelId="{652E62D5-EF9A-4101-A2D8-1E27BB4E3F66}" type="presParOf" srcId="{2B658093-C9C9-43D3-AC6F-BDD7B3BBB16B}" destId="{BA0A5631-2B95-4340-8007-AB27B92D9780}" srcOrd="1" destOrd="0" presId="urn:microsoft.com/office/officeart/2005/8/layout/vList2"/>
    <dgm:cxn modelId="{D07A15C2-D3F7-4F6C-AE31-E01858E2A85A}" type="presParOf" srcId="{2B658093-C9C9-43D3-AC6F-BDD7B3BBB16B}" destId="{F0EC1485-D59A-4587-BBA3-A5E170B387A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785F1A-303B-4FE1-842E-DD577CE8FC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8858E7-FE31-4F9F-B0BA-D16D320AAAE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jiggwida l-politika ekonomika u monetarja tal-UE</a:t>
          </a:r>
          <a:endParaRPr lang="en-IE" sz="1700">
            <a:solidFill>
              <a:schemeClr val="tx1"/>
            </a:solidFill>
          </a:endParaRPr>
        </a:p>
      </dgm:t>
    </dgm:pt>
    <dgm:pt modelId="{CAB6654C-AB5A-4811-BF77-848890045C3C}" type="parTrans" cxnId="{1C37D5BF-13F1-411F-8BD1-9F6BB43538AB}">
      <dgm:prSet/>
      <dgm:spPr/>
      <dgm:t>
        <a:bodyPr/>
        <a:lstStyle/>
        <a:p>
          <a:endParaRPr lang="en-US"/>
        </a:p>
      </dgm:t>
    </dgm:pt>
    <dgm:pt modelId="{AECCF133-DCD4-41D1-A38B-6C2F46A7B3A8}" type="sibTrans" cxnId="{1C37D5BF-13F1-411F-8BD1-9F6BB43538AB}">
      <dgm:prSet/>
      <dgm:spPr/>
      <dgm:t>
        <a:bodyPr/>
        <a:lstStyle/>
        <a:p>
          <a:endParaRPr lang="en-US"/>
        </a:p>
      </dgm:t>
    </dgm:pt>
    <dgm:pt modelId="{A9964F8A-DB40-45B4-9591-CD62422204C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it-IT" sz="1700">
              <a:solidFill>
                <a:schemeClr val="tx1"/>
              </a:solidFill>
            </a:rPr>
            <a:t>jamministra l-munita Ewropea – l-“ewro”</a:t>
          </a:r>
          <a:endParaRPr lang="en-IE" sz="1700">
            <a:solidFill>
              <a:schemeClr val="tx1"/>
            </a:solidFill>
          </a:endParaRPr>
        </a:p>
      </dgm:t>
    </dgm:pt>
    <dgm:pt modelId="{8429C25F-B843-442E-B3CC-480E24E7CAA9}" type="parTrans" cxnId="{1A149919-E6BF-41C6-AAB4-DB2A9A57279F}">
      <dgm:prSet/>
      <dgm:spPr/>
      <dgm:t>
        <a:bodyPr/>
        <a:lstStyle/>
        <a:p>
          <a:endParaRPr lang="en-US"/>
        </a:p>
      </dgm:t>
    </dgm:pt>
    <dgm:pt modelId="{10512D33-FA1D-4746-8AE2-85C5D7F461D7}" type="sibTrans" cxnId="{1A149919-E6BF-41C6-AAB4-DB2A9A57279F}">
      <dgm:prSet/>
      <dgm:spPr/>
      <dgm:t>
        <a:bodyPr/>
        <a:lstStyle/>
        <a:p>
          <a:endParaRPr lang="en-US"/>
        </a:p>
      </dgm:t>
    </dgm:pt>
    <dgm:pt modelId="{02D3C9E0-998F-4667-A716-5F6EE76E002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għandu r-responsabbiltà li jżomm l-euro u l-prezzijiet stabbli</a:t>
          </a:r>
          <a:endParaRPr lang="en-IE" sz="1700">
            <a:solidFill>
              <a:schemeClr val="tx1"/>
            </a:solidFill>
          </a:endParaRPr>
        </a:p>
      </dgm:t>
    </dgm:pt>
    <dgm:pt modelId="{55072872-CE40-42AD-BA06-AE71E4CD9F95}" type="parTrans" cxnId="{38BFAC56-E469-47A3-A04D-BCA756436CAD}">
      <dgm:prSet/>
      <dgm:spPr/>
      <dgm:t>
        <a:bodyPr/>
        <a:lstStyle/>
        <a:p>
          <a:endParaRPr lang="en-US"/>
        </a:p>
      </dgm:t>
    </dgm:pt>
    <dgm:pt modelId="{3F6D8C45-F642-400A-8F4E-0897294682EA}" type="sibTrans" cxnId="{38BFAC56-E469-47A3-A04D-BCA756436CAD}">
      <dgm:prSet/>
      <dgm:spPr/>
      <dgm:t>
        <a:bodyPr/>
        <a:lstStyle/>
        <a:p>
          <a:endParaRPr lang="en-US"/>
        </a:p>
      </dgm:t>
    </dgm:pt>
    <dgm:pt modelId="{6C63FBD4-82FC-4599-BAF2-50E731EBB74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1700">
              <a:solidFill>
                <a:schemeClr val="tx1"/>
              </a:solidFill>
            </a:rPr>
            <a:t>jiffissa r-rati tal-imgħax għaż-żona tal-euro</a:t>
          </a:r>
          <a:endParaRPr lang="en-IE" sz="1700">
            <a:solidFill>
              <a:schemeClr val="tx1"/>
            </a:solidFill>
          </a:endParaRPr>
        </a:p>
      </dgm:t>
    </dgm:pt>
    <dgm:pt modelId="{EC84011B-B052-4A3D-B34C-E097DCD2A5BF}" type="parTrans" cxnId="{6EA44AC4-32B6-4DC3-9CF2-2AB764F372D8}">
      <dgm:prSet/>
      <dgm:spPr/>
      <dgm:t>
        <a:bodyPr/>
        <a:lstStyle/>
        <a:p>
          <a:endParaRPr lang="en-US"/>
        </a:p>
      </dgm:t>
    </dgm:pt>
    <dgm:pt modelId="{D2080DCA-4AE3-4085-8AEF-0EBFBC7F4F6B}" type="sibTrans" cxnId="{6EA44AC4-32B6-4DC3-9CF2-2AB764F372D8}">
      <dgm:prSet/>
      <dgm:spPr/>
      <dgm:t>
        <a:bodyPr/>
        <a:lstStyle/>
        <a:p>
          <a:endParaRPr lang="en-US"/>
        </a:p>
      </dgm:t>
    </dgm:pt>
    <dgm:pt modelId="{E1739D6F-3556-4300-AF03-1DAC28C6928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jikkollabora mal-banek ċentrali nazzjonali tal-pajjiżi tal-UE</a:t>
          </a:r>
          <a:endParaRPr lang="en-IE" sz="1700">
            <a:solidFill>
              <a:schemeClr val="tx1"/>
            </a:solidFill>
          </a:endParaRPr>
        </a:p>
      </dgm:t>
    </dgm:pt>
    <dgm:pt modelId="{B0812F4F-EB4D-472C-8FB7-293053624A82}" type="parTrans" cxnId="{92BE7418-9A3A-4BA6-B4FC-9286CCBD3419}">
      <dgm:prSet/>
      <dgm:spPr/>
      <dgm:t>
        <a:bodyPr/>
        <a:lstStyle/>
        <a:p>
          <a:endParaRPr lang="en-US"/>
        </a:p>
      </dgm:t>
    </dgm:pt>
    <dgm:pt modelId="{1009306A-E08B-4497-AFCF-CE69A2E74D1E}" type="sibTrans" cxnId="{92BE7418-9A3A-4BA6-B4FC-9286CCBD3419}">
      <dgm:prSet/>
      <dgm:spPr/>
      <dgm:t>
        <a:bodyPr/>
        <a:lstStyle/>
        <a:p>
          <a:endParaRPr lang="en-US"/>
        </a:p>
      </dgm:t>
    </dgm:pt>
    <dgm:pt modelId="{C5189ECD-463B-4454-9654-9893A3308C5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>
              <a:solidFill>
                <a:schemeClr val="tx1"/>
              </a:solidFill>
            </a:rPr>
            <a:t>huwa magħmul minn sitt Membri maħturin mill-Kunsill għal mandat ta’ tmien snin li ma jistax jiġġedded</a:t>
          </a:r>
          <a:endParaRPr lang="en-IE" sz="1700">
            <a:solidFill>
              <a:schemeClr val="tx1"/>
            </a:solidFill>
          </a:endParaRPr>
        </a:p>
      </dgm:t>
    </dgm:pt>
    <dgm:pt modelId="{E914B793-F4E0-4CFF-A7BC-1661990D645E}" type="parTrans" cxnId="{59EAAE92-4AAF-44A8-9DC1-AE2C38E11691}">
      <dgm:prSet/>
      <dgm:spPr/>
      <dgm:t>
        <a:bodyPr/>
        <a:lstStyle/>
        <a:p>
          <a:endParaRPr lang="en-US"/>
        </a:p>
      </dgm:t>
    </dgm:pt>
    <dgm:pt modelId="{0EE83BA6-640A-428C-B858-761C0EED9989}" type="sibTrans" cxnId="{59EAAE92-4AAF-44A8-9DC1-AE2C38E11691}">
      <dgm:prSet/>
      <dgm:spPr/>
      <dgm:t>
        <a:bodyPr/>
        <a:lstStyle/>
        <a:p>
          <a:endParaRPr lang="en-US"/>
        </a:p>
      </dgm:t>
    </dgm:pt>
    <dgm:pt modelId="{3F97F813-90AA-4EB4-86CE-243095AEDAE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700" err="1">
              <a:solidFill>
                <a:schemeClr val="tx1"/>
              </a:solidFill>
            </a:rPr>
            <a:t>jinsab</a:t>
          </a:r>
          <a:r>
            <a:rPr lang="en-US" sz="1700">
              <a:solidFill>
                <a:schemeClr val="tx1"/>
              </a:solidFill>
            </a:rPr>
            <a:t> fi Frankfurt (</a:t>
          </a:r>
          <a:r>
            <a:rPr lang="en-US" sz="1700" err="1">
              <a:solidFill>
                <a:schemeClr val="tx1"/>
              </a:solidFill>
            </a:rPr>
            <a:t>il-Ġermanja</a:t>
          </a:r>
          <a:r>
            <a:rPr lang="en-US" sz="1700">
              <a:solidFill>
                <a:schemeClr val="tx1"/>
              </a:solidFill>
            </a:rPr>
            <a:t>)</a:t>
          </a:r>
          <a:endParaRPr lang="en-IE" sz="1700">
            <a:solidFill>
              <a:schemeClr val="tx1"/>
            </a:solidFill>
          </a:endParaRPr>
        </a:p>
      </dgm:t>
    </dgm:pt>
    <dgm:pt modelId="{5B0A4603-DEE4-452A-BEB0-E2938A010BD2}" type="parTrans" cxnId="{271A9C0B-8481-4F4C-BCAB-98FF945D49FE}">
      <dgm:prSet/>
      <dgm:spPr/>
      <dgm:t>
        <a:bodyPr/>
        <a:lstStyle/>
        <a:p>
          <a:endParaRPr lang="en-US"/>
        </a:p>
      </dgm:t>
    </dgm:pt>
    <dgm:pt modelId="{A83CCB43-B467-4ACC-B7D5-F80E3D4D0EBF}" type="sibTrans" cxnId="{271A9C0B-8481-4F4C-BCAB-98FF945D49FE}">
      <dgm:prSet/>
      <dgm:spPr/>
      <dgm:t>
        <a:bodyPr/>
        <a:lstStyle/>
        <a:p>
          <a:endParaRPr lang="en-US"/>
        </a:p>
      </dgm:t>
    </dgm:pt>
    <dgm:pt modelId="{C435D38D-66E7-4903-AC8E-D03833A6D1A3}" type="pres">
      <dgm:prSet presAssocID="{CA785F1A-303B-4FE1-842E-DD577CE8FC94}" presName="linear" presStyleCnt="0">
        <dgm:presLayoutVars>
          <dgm:animLvl val="lvl"/>
          <dgm:resizeHandles val="exact"/>
        </dgm:presLayoutVars>
      </dgm:prSet>
      <dgm:spPr/>
    </dgm:pt>
    <dgm:pt modelId="{3FE16EC3-41E9-4EE9-B399-BA497F9628C9}" type="pres">
      <dgm:prSet presAssocID="{7D8858E7-FE31-4F9F-B0BA-D16D320AAAE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1AE9C1B-006D-445D-A3A3-C0AE2D3D64B6}" type="pres">
      <dgm:prSet presAssocID="{AECCF133-DCD4-41D1-A38B-6C2F46A7B3A8}" presName="spacer" presStyleCnt="0"/>
      <dgm:spPr/>
    </dgm:pt>
    <dgm:pt modelId="{96B08EC4-E184-402A-B8AE-06B1F3D1D569}" type="pres">
      <dgm:prSet presAssocID="{A9964F8A-DB40-45B4-9591-CD62422204C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E966409-6357-49EB-9C85-902FB5B9ABC3}" type="pres">
      <dgm:prSet presAssocID="{10512D33-FA1D-4746-8AE2-85C5D7F461D7}" presName="spacer" presStyleCnt="0"/>
      <dgm:spPr/>
    </dgm:pt>
    <dgm:pt modelId="{47FE0501-D40E-47EC-9E41-423B2E236FAA}" type="pres">
      <dgm:prSet presAssocID="{02D3C9E0-998F-4667-A716-5F6EE76E0029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4BAE707-7917-4028-83C6-0A9991E9EFB6}" type="pres">
      <dgm:prSet presAssocID="{3F6D8C45-F642-400A-8F4E-0897294682EA}" presName="spacer" presStyleCnt="0"/>
      <dgm:spPr/>
    </dgm:pt>
    <dgm:pt modelId="{68522F37-124D-4507-9DE5-1B75C78B6420}" type="pres">
      <dgm:prSet presAssocID="{6C63FBD4-82FC-4599-BAF2-50E731EBB74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DAE1C46-6BD5-409E-8D35-B7EA89EC27C1}" type="pres">
      <dgm:prSet presAssocID="{D2080DCA-4AE3-4085-8AEF-0EBFBC7F4F6B}" presName="spacer" presStyleCnt="0"/>
      <dgm:spPr/>
    </dgm:pt>
    <dgm:pt modelId="{6EE063DE-7F51-4108-9284-6ADD12F54A5A}" type="pres">
      <dgm:prSet presAssocID="{E1739D6F-3556-4300-AF03-1DAC28C6928B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19E26E-FCA2-436E-BA46-234145BABC46}" type="pres">
      <dgm:prSet presAssocID="{1009306A-E08B-4497-AFCF-CE69A2E74D1E}" presName="spacer" presStyleCnt="0"/>
      <dgm:spPr/>
    </dgm:pt>
    <dgm:pt modelId="{9CF11A85-D206-4F40-B8C3-898189EA253A}" type="pres">
      <dgm:prSet presAssocID="{C5189ECD-463B-4454-9654-9893A3308C5D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5B6EB9E-B0EE-4282-BE6A-40F3F9BA6965}" type="pres">
      <dgm:prSet presAssocID="{0EE83BA6-640A-428C-B858-761C0EED9989}" presName="spacer" presStyleCnt="0"/>
      <dgm:spPr/>
    </dgm:pt>
    <dgm:pt modelId="{EB4B9D14-D3E8-449B-95FA-9A5E38DB987B}" type="pres">
      <dgm:prSet presAssocID="{3F97F813-90AA-4EB4-86CE-243095AEDAE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271A9C0B-8481-4F4C-BCAB-98FF945D49FE}" srcId="{CA785F1A-303B-4FE1-842E-DD577CE8FC94}" destId="{3F97F813-90AA-4EB4-86CE-243095AEDAE6}" srcOrd="6" destOrd="0" parTransId="{5B0A4603-DEE4-452A-BEB0-E2938A010BD2}" sibTransId="{A83CCB43-B467-4ACC-B7D5-F80E3D4D0EBF}"/>
    <dgm:cxn modelId="{92BE7418-9A3A-4BA6-B4FC-9286CCBD3419}" srcId="{CA785F1A-303B-4FE1-842E-DD577CE8FC94}" destId="{E1739D6F-3556-4300-AF03-1DAC28C6928B}" srcOrd="4" destOrd="0" parTransId="{B0812F4F-EB4D-472C-8FB7-293053624A82}" sibTransId="{1009306A-E08B-4497-AFCF-CE69A2E74D1E}"/>
    <dgm:cxn modelId="{1A149919-E6BF-41C6-AAB4-DB2A9A57279F}" srcId="{CA785F1A-303B-4FE1-842E-DD577CE8FC94}" destId="{A9964F8A-DB40-45B4-9591-CD62422204C1}" srcOrd="1" destOrd="0" parTransId="{8429C25F-B843-442E-B3CC-480E24E7CAA9}" sibTransId="{10512D33-FA1D-4746-8AE2-85C5D7F461D7}"/>
    <dgm:cxn modelId="{C4763B5E-B163-44DC-B268-F1EF8BBBEE0C}" type="presOf" srcId="{C5189ECD-463B-4454-9654-9893A3308C5D}" destId="{9CF11A85-D206-4F40-B8C3-898189EA253A}" srcOrd="0" destOrd="0" presId="urn:microsoft.com/office/officeart/2005/8/layout/vList2"/>
    <dgm:cxn modelId="{DA85B148-BB88-4244-A208-EACB1B9E99FD}" type="presOf" srcId="{A9964F8A-DB40-45B4-9591-CD62422204C1}" destId="{96B08EC4-E184-402A-B8AE-06B1F3D1D569}" srcOrd="0" destOrd="0" presId="urn:microsoft.com/office/officeart/2005/8/layout/vList2"/>
    <dgm:cxn modelId="{AA1BB26A-63AB-4946-A05C-15CC4446A5D6}" type="presOf" srcId="{7D8858E7-FE31-4F9F-B0BA-D16D320AAAE7}" destId="{3FE16EC3-41E9-4EE9-B399-BA497F9628C9}" srcOrd="0" destOrd="0" presId="urn:microsoft.com/office/officeart/2005/8/layout/vList2"/>
    <dgm:cxn modelId="{0048994E-8591-4E86-87A3-2031845EB622}" type="presOf" srcId="{02D3C9E0-998F-4667-A716-5F6EE76E0029}" destId="{47FE0501-D40E-47EC-9E41-423B2E236FAA}" srcOrd="0" destOrd="0" presId="urn:microsoft.com/office/officeart/2005/8/layout/vList2"/>
    <dgm:cxn modelId="{23961A51-020A-460B-A7EA-4444659C7183}" type="presOf" srcId="{3F97F813-90AA-4EB4-86CE-243095AEDAE6}" destId="{EB4B9D14-D3E8-449B-95FA-9A5E38DB987B}" srcOrd="0" destOrd="0" presId="urn:microsoft.com/office/officeart/2005/8/layout/vList2"/>
    <dgm:cxn modelId="{39F38156-FAC7-4DF3-B1AB-B0D7750A59AB}" type="presOf" srcId="{CA785F1A-303B-4FE1-842E-DD577CE8FC94}" destId="{C435D38D-66E7-4903-AC8E-D03833A6D1A3}" srcOrd="0" destOrd="0" presId="urn:microsoft.com/office/officeart/2005/8/layout/vList2"/>
    <dgm:cxn modelId="{38BFAC56-E469-47A3-A04D-BCA756436CAD}" srcId="{CA785F1A-303B-4FE1-842E-DD577CE8FC94}" destId="{02D3C9E0-998F-4667-A716-5F6EE76E0029}" srcOrd="2" destOrd="0" parTransId="{55072872-CE40-42AD-BA06-AE71E4CD9F95}" sibTransId="{3F6D8C45-F642-400A-8F4E-0897294682EA}"/>
    <dgm:cxn modelId="{8267D981-8489-4178-A5FE-6A41484673F5}" type="presOf" srcId="{E1739D6F-3556-4300-AF03-1DAC28C6928B}" destId="{6EE063DE-7F51-4108-9284-6ADD12F54A5A}" srcOrd="0" destOrd="0" presId="urn:microsoft.com/office/officeart/2005/8/layout/vList2"/>
    <dgm:cxn modelId="{59EAAE92-4AAF-44A8-9DC1-AE2C38E11691}" srcId="{CA785F1A-303B-4FE1-842E-DD577CE8FC94}" destId="{C5189ECD-463B-4454-9654-9893A3308C5D}" srcOrd="5" destOrd="0" parTransId="{E914B793-F4E0-4CFF-A7BC-1661990D645E}" sibTransId="{0EE83BA6-640A-428C-B858-761C0EED9989}"/>
    <dgm:cxn modelId="{1C37D5BF-13F1-411F-8BD1-9F6BB43538AB}" srcId="{CA785F1A-303B-4FE1-842E-DD577CE8FC94}" destId="{7D8858E7-FE31-4F9F-B0BA-D16D320AAAE7}" srcOrd="0" destOrd="0" parTransId="{CAB6654C-AB5A-4811-BF77-848890045C3C}" sibTransId="{AECCF133-DCD4-41D1-A38B-6C2F46A7B3A8}"/>
    <dgm:cxn modelId="{6EA44AC4-32B6-4DC3-9CF2-2AB764F372D8}" srcId="{CA785F1A-303B-4FE1-842E-DD577CE8FC94}" destId="{6C63FBD4-82FC-4599-BAF2-50E731EBB741}" srcOrd="3" destOrd="0" parTransId="{EC84011B-B052-4A3D-B34C-E097DCD2A5BF}" sibTransId="{D2080DCA-4AE3-4085-8AEF-0EBFBC7F4F6B}"/>
    <dgm:cxn modelId="{E8C2A0D6-96E1-44CF-BEA6-7F0B616DE10E}" type="presOf" srcId="{6C63FBD4-82FC-4599-BAF2-50E731EBB741}" destId="{68522F37-124D-4507-9DE5-1B75C78B6420}" srcOrd="0" destOrd="0" presId="urn:microsoft.com/office/officeart/2005/8/layout/vList2"/>
    <dgm:cxn modelId="{4C3711FC-548F-4D0D-BA3C-E0F6A516EC55}" type="presParOf" srcId="{C435D38D-66E7-4903-AC8E-D03833A6D1A3}" destId="{3FE16EC3-41E9-4EE9-B399-BA497F9628C9}" srcOrd="0" destOrd="0" presId="urn:microsoft.com/office/officeart/2005/8/layout/vList2"/>
    <dgm:cxn modelId="{8954B1FF-AE84-4CB6-A3AD-BB448769859E}" type="presParOf" srcId="{C435D38D-66E7-4903-AC8E-D03833A6D1A3}" destId="{41AE9C1B-006D-445D-A3A3-C0AE2D3D64B6}" srcOrd="1" destOrd="0" presId="urn:microsoft.com/office/officeart/2005/8/layout/vList2"/>
    <dgm:cxn modelId="{E2430FE0-F6C1-4290-9C0C-37972704FBDA}" type="presParOf" srcId="{C435D38D-66E7-4903-AC8E-D03833A6D1A3}" destId="{96B08EC4-E184-402A-B8AE-06B1F3D1D569}" srcOrd="2" destOrd="0" presId="urn:microsoft.com/office/officeart/2005/8/layout/vList2"/>
    <dgm:cxn modelId="{1D26076F-3AB6-45E1-859C-B82D01A7B81B}" type="presParOf" srcId="{C435D38D-66E7-4903-AC8E-D03833A6D1A3}" destId="{9E966409-6357-49EB-9C85-902FB5B9ABC3}" srcOrd="3" destOrd="0" presId="urn:microsoft.com/office/officeart/2005/8/layout/vList2"/>
    <dgm:cxn modelId="{68FAAD80-4648-4B94-AF6D-EB593CE6B6DB}" type="presParOf" srcId="{C435D38D-66E7-4903-AC8E-D03833A6D1A3}" destId="{47FE0501-D40E-47EC-9E41-423B2E236FAA}" srcOrd="4" destOrd="0" presId="urn:microsoft.com/office/officeart/2005/8/layout/vList2"/>
    <dgm:cxn modelId="{EEDD8EEF-4E78-4682-8E08-B16D27F5EF99}" type="presParOf" srcId="{C435D38D-66E7-4903-AC8E-D03833A6D1A3}" destId="{24BAE707-7917-4028-83C6-0A9991E9EFB6}" srcOrd="5" destOrd="0" presId="urn:microsoft.com/office/officeart/2005/8/layout/vList2"/>
    <dgm:cxn modelId="{54141663-B612-4EC8-A165-45A5A0EF7150}" type="presParOf" srcId="{C435D38D-66E7-4903-AC8E-D03833A6D1A3}" destId="{68522F37-124D-4507-9DE5-1B75C78B6420}" srcOrd="6" destOrd="0" presId="urn:microsoft.com/office/officeart/2005/8/layout/vList2"/>
    <dgm:cxn modelId="{76CA03C9-97FB-4B11-AA8F-A41AEB191E6F}" type="presParOf" srcId="{C435D38D-66E7-4903-AC8E-D03833A6D1A3}" destId="{5DAE1C46-6BD5-409E-8D35-B7EA89EC27C1}" srcOrd="7" destOrd="0" presId="urn:microsoft.com/office/officeart/2005/8/layout/vList2"/>
    <dgm:cxn modelId="{927773B1-29A7-43A1-BB8C-63E1FACA8FA1}" type="presParOf" srcId="{C435D38D-66E7-4903-AC8E-D03833A6D1A3}" destId="{6EE063DE-7F51-4108-9284-6ADD12F54A5A}" srcOrd="8" destOrd="0" presId="urn:microsoft.com/office/officeart/2005/8/layout/vList2"/>
    <dgm:cxn modelId="{DB2A3D2B-28CB-4F66-851D-5832CB29CE0B}" type="presParOf" srcId="{C435D38D-66E7-4903-AC8E-D03833A6D1A3}" destId="{DF19E26E-FCA2-436E-BA46-234145BABC46}" srcOrd="9" destOrd="0" presId="urn:microsoft.com/office/officeart/2005/8/layout/vList2"/>
    <dgm:cxn modelId="{4026AD1F-B3B6-4D76-A1EF-CAD4AE7C9BB1}" type="presParOf" srcId="{C435D38D-66E7-4903-AC8E-D03833A6D1A3}" destId="{9CF11A85-D206-4F40-B8C3-898189EA253A}" srcOrd="10" destOrd="0" presId="urn:microsoft.com/office/officeart/2005/8/layout/vList2"/>
    <dgm:cxn modelId="{6BE7A426-6616-49F4-8728-BA408579A73D}" type="presParOf" srcId="{C435D38D-66E7-4903-AC8E-D03833A6D1A3}" destId="{55B6EB9E-B0EE-4282-BE6A-40F3F9BA6965}" srcOrd="11" destOrd="0" presId="urn:microsoft.com/office/officeart/2005/8/layout/vList2"/>
    <dgm:cxn modelId="{D7B7F64F-F87F-428F-B7D6-21E7B3723028}" type="presParOf" srcId="{C435D38D-66E7-4903-AC8E-D03833A6D1A3}" destId="{EB4B9D14-D3E8-449B-95FA-9A5E38DB987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0" err="1">
              <a:solidFill>
                <a:srgbClr val="000000"/>
              </a:solidFill>
              <a:latin typeface="Calibri"/>
              <a:cs typeface="Calibri"/>
            </a:rPr>
            <a:t>Inizjattiva</a:t>
          </a:r>
          <a:r>
            <a:rPr lang="en-US" sz="1800" b="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b="0" err="1">
              <a:solidFill>
                <a:srgbClr val="000000"/>
              </a:solidFill>
              <a:latin typeface="Calibri"/>
              <a:cs typeface="Calibri"/>
            </a:rPr>
            <a:t>taċ-Ċittadini</a:t>
          </a:r>
          <a:r>
            <a:rPr lang="en-US" sz="1800" b="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b="0" err="1">
              <a:solidFill>
                <a:srgbClr val="000000"/>
              </a:solidFill>
              <a:latin typeface="Calibri"/>
              <a:cs typeface="Calibri"/>
            </a:rPr>
            <a:t>Ewropej</a:t>
          </a:r>
          <a:endParaRPr lang="en-US" sz="1800" err="1"/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Il-</a:t>
          </a:r>
          <a:r>
            <a:rPr lang="en-US" sz="1800" err="1">
              <a:solidFill>
                <a:srgbClr val="000000"/>
              </a:solidFill>
              <a:latin typeface="Calibri"/>
              <a:cs typeface="Calibri"/>
            </a:rPr>
            <a:t>Ġimgħa</a:t>
          </a:r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err="1">
              <a:solidFill>
                <a:srgbClr val="000000"/>
              </a:solidFill>
              <a:latin typeface="Calibri"/>
              <a:cs typeface="Calibri"/>
            </a:rPr>
            <a:t>Ewropea</a:t>
          </a:r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err="1">
              <a:solidFill>
                <a:srgbClr val="000000"/>
              </a:solidFill>
              <a:latin typeface="Calibri"/>
              <a:cs typeface="Calibri"/>
            </a:rPr>
            <a:t>għaż-Żgħażagħ</a:t>
          </a:r>
          <a:endParaRPr lang="en-US" sz="1800" err="1"/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en-IE" sz="1800" noProof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noProof="0">
            <a:solidFill>
              <a:schemeClr val="tx1"/>
            </a:solidFill>
          </a:endParaRPr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phldr="0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L-</a:t>
          </a:r>
          <a:r>
            <a:rPr lang="en-US" sz="1800" err="1">
              <a:solidFill>
                <a:srgbClr val="000000"/>
              </a:solidFill>
              <a:latin typeface="Calibri"/>
              <a:cs typeface="Calibri"/>
            </a:rPr>
            <a:t>Ewropa</a:t>
          </a:r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err="1">
              <a:solidFill>
                <a:srgbClr val="000000"/>
              </a:solidFill>
              <a:latin typeface="Calibri"/>
              <a:cs typeface="Calibri"/>
            </a:rPr>
            <a:t>Tiegħek</a:t>
          </a:r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, </a:t>
          </a:r>
          <a:r>
            <a:rPr lang="en-US" sz="1800" err="1">
              <a:solidFill>
                <a:srgbClr val="000000"/>
              </a:solidFill>
              <a:latin typeface="Calibri"/>
              <a:cs typeface="Calibri"/>
            </a:rPr>
            <a:t>Leħnek</a:t>
          </a:r>
          <a:r>
            <a:rPr lang="en-US" sz="1800">
              <a:solidFill>
                <a:srgbClr val="000000"/>
              </a:solidFill>
              <a:latin typeface="Calibri"/>
              <a:cs typeface="Calibri"/>
            </a:rPr>
            <a:t>!</a:t>
          </a:r>
          <a:endParaRPr lang="en-US" sz="180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B3534B-F753-46E6-AB22-4DD74C74A100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F95EA1-916C-470D-9740-AB0F64907A0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1914</a:t>
          </a:r>
        </a:p>
      </dgm:t>
    </dgm:pt>
    <dgm:pt modelId="{B54F9AFF-5AF2-4557-BA3B-BF6099CE37E9}" type="parTrans" cxnId="{1134B8A9-6FD2-42EF-9EDE-F6DD28DBA47E}">
      <dgm:prSet/>
      <dgm:spPr/>
      <dgm:t>
        <a:bodyPr/>
        <a:lstStyle/>
        <a:p>
          <a:endParaRPr lang="en-US"/>
        </a:p>
      </dgm:t>
    </dgm:pt>
    <dgm:pt modelId="{A0D0EB9E-2133-457F-AF84-CB77FAB0884F}" type="sibTrans" cxnId="{1134B8A9-6FD2-42EF-9EDE-F6DD28DBA47E}">
      <dgm:prSet/>
      <dgm:spPr/>
      <dgm:t>
        <a:bodyPr/>
        <a:lstStyle/>
        <a:p>
          <a:endParaRPr lang="en-US"/>
        </a:p>
      </dgm:t>
    </dgm:pt>
    <dgm:pt modelId="{ED45E002-A715-43CA-9906-BEB7F91733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1918</a:t>
          </a:r>
        </a:p>
      </dgm:t>
    </dgm:pt>
    <dgm:pt modelId="{B2988112-4D61-48E2-A200-FDE8475ECA8F}" type="parTrans" cxnId="{24E4E4AF-3458-487B-AABD-79A386F9685E}">
      <dgm:prSet/>
      <dgm:spPr/>
      <dgm:t>
        <a:bodyPr/>
        <a:lstStyle/>
        <a:p>
          <a:endParaRPr lang="en-US"/>
        </a:p>
      </dgm:t>
    </dgm:pt>
    <dgm:pt modelId="{B616F2B6-CE0E-481A-BDA5-AD1938C0B75B}" type="sibTrans" cxnId="{24E4E4AF-3458-487B-AABD-79A386F9685E}">
      <dgm:prSet/>
      <dgm:spPr/>
      <dgm:t>
        <a:bodyPr/>
        <a:lstStyle/>
        <a:p>
          <a:endParaRPr lang="en-US"/>
        </a:p>
      </dgm:t>
    </dgm:pt>
    <dgm:pt modelId="{2062EC86-304E-4805-896A-A040C6B0EEFB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1939</a:t>
          </a:r>
        </a:p>
      </dgm:t>
    </dgm:pt>
    <dgm:pt modelId="{A7C4B986-E7D5-47B6-8DC6-F49978AE0277}" type="parTrans" cxnId="{45C58CEF-4BA5-4E16-9151-D6C05BA21216}">
      <dgm:prSet/>
      <dgm:spPr/>
      <dgm:t>
        <a:bodyPr/>
        <a:lstStyle/>
        <a:p>
          <a:endParaRPr lang="en-US"/>
        </a:p>
      </dgm:t>
    </dgm:pt>
    <dgm:pt modelId="{C7F9AC5C-2537-4327-9E9C-2A10249BFCA0}" type="sibTrans" cxnId="{45C58CEF-4BA5-4E16-9151-D6C05BA21216}">
      <dgm:prSet/>
      <dgm:spPr/>
      <dgm:t>
        <a:bodyPr/>
        <a:lstStyle/>
        <a:p>
          <a:endParaRPr lang="en-US"/>
        </a:p>
      </dgm:t>
    </dgm:pt>
    <dgm:pt modelId="{586FE3DA-BA79-4CA3-B39A-B63FCFFAA0F9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>
              <a:solidFill>
                <a:schemeClr val="tx1"/>
              </a:solidFill>
            </a:rPr>
            <a:t>1945</a:t>
          </a:r>
        </a:p>
      </dgm:t>
    </dgm:pt>
    <dgm:pt modelId="{D89B398D-BF71-42D4-8E05-925D037D8C8C}" type="parTrans" cxnId="{BA8874EE-24D6-449D-B887-124B36B2CB95}">
      <dgm:prSet/>
      <dgm:spPr/>
      <dgm:t>
        <a:bodyPr/>
        <a:lstStyle/>
        <a:p>
          <a:endParaRPr lang="en-US"/>
        </a:p>
      </dgm:t>
    </dgm:pt>
    <dgm:pt modelId="{53715810-AB68-4120-A0A1-BF20894EAB82}" type="sibTrans" cxnId="{BA8874EE-24D6-449D-B887-124B36B2CB95}">
      <dgm:prSet/>
      <dgm:spPr/>
      <dgm:t>
        <a:bodyPr/>
        <a:lstStyle/>
        <a:p>
          <a:endParaRPr lang="en-US"/>
        </a:p>
      </dgm:t>
    </dgm:pt>
    <dgm:pt modelId="{8966FE07-2D8C-4F5E-B531-4ED076AF5D27}" type="pres">
      <dgm:prSet presAssocID="{A1B3534B-F753-46E6-AB22-4DD74C74A100}" presName="diagram" presStyleCnt="0">
        <dgm:presLayoutVars>
          <dgm:dir/>
        </dgm:presLayoutVars>
      </dgm:prSet>
      <dgm:spPr/>
    </dgm:pt>
    <dgm:pt modelId="{F473A85D-CA76-4E3A-BCAD-ACD51AE56F97}" type="pres">
      <dgm:prSet presAssocID="{04F95EA1-916C-470D-9740-AB0F64907A0B}" presName="composite" presStyleCnt="0"/>
      <dgm:spPr/>
    </dgm:pt>
    <dgm:pt modelId="{D60FE816-3E39-4346-9541-DE9013C0CD7F}" type="pres">
      <dgm:prSet presAssocID="{04F95EA1-916C-470D-9740-AB0F64907A0B}" presName="Image" presStyleLbl="bgShp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61DA055-562D-474C-89A4-8490B75CEAA8}" type="pres">
      <dgm:prSet presAssocID="{04F95EA1-916C-470D-9740-AB0F64907A0B}" presName="Parent" presStyleLbl="node0" presStyleIdx="0" presStyleCnt="4">
        <dgm:presLayoutVars>
          <dgm:bulletEnabled val="1"/>
        </dgm:presLayoutVars>
      </dgm:prSet>
      <dgm:spPr/>
    </dgm:pt>
    <dgm:pt modelId="{41264CFE-CFDC-4E75-AD2B-108E948158E2}" type="pres">
      <dgm:prSet presAssocID="{A0D0EB9E-2133-457F-AF84-CB77FAB0884F}" presName="sibTrans" presStyleCnt="0"/>
      <dgm:spPr/>
    </dgm:pt>
    <dgm:pt modelId="{E75785FC-FA01-4CCE-9731-5F62EEC62978}" type="pres">
      <dgm:prSet presAssocID="{ED45E002-A715-43CA-9906-BEB7F91733D6}" presName="composite" presStyleCnt="0"/>
      <dgm:spPr/>
    </dgm:pt>
    <dgm:pt modelId="{88BD178F-D8A5-4038-AB32-EB171CB24442}" type="pres">
      <dgm:prSet presAssocID="{ED45E002-A715-43CA-9906-BEB7F91733D6}" presName="Image" presStyleLbl="bgShp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E45C0E-9B95-4125-8000-06B30E5FC073}" type="pres">
      <dgm:prSet presAssocID="{ED45E002-A715-43CA-9906-BEB7F91733D6}" presName="Parent" presStyleLbl="node0" presStyleIdx="1" presStyleCnt="4">
        <dgm:presLayoutVars>
          <dgm:bulletEnabled val="1"/>
        </dgm:presLayoutVars>
      </dgm:prSet>
      <dgm:spPr/>
    </dgm:pt>
    <dgm:pt modelId="{68F5AA3E-9235-4465-87DD-787367D0AE7E}" type="pres">
      <dgm:prSet presAssocID="{B616F2B6-CE0E-481A-BDA5-AD1938C0B75B}" presName="sibTrans" presStyleCnt="0"/>
      <dgm:spPr/>
    </dgm:pt>
    <dgm:pt modelId="{7BF6BB17-4188-49D5-85DA-EE0E9910342F}" type="pres">
      <dgm:prSet presAssocID="{2062EC86-304E-4805-896A-A040C6B0EEFB}" presName="composite" presStyleCnt="0"/>
      <dgm:spPr/>
    </dgm:pt>
    <dgm:pt modelId="{3950F79D-9A6C-40C2-BCB4-208FB67CFEF2}" type="pres">
      <dgm:prSet presAssocID="{2062EC86-304E-4805-896A-A040C6B0EEFB}" presName="Image" presStyleLbl="bgShp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532F62-78F8-4353-B5D9-71F96297137D}" type="pres">
      <dgm:prSet presAssocID="{2062EC86-304E-4805-896A-A040C6B0EEFB}" presName="Parent" presStyleLbl="node0" presStyleIdx="2" presStyleCnt="4">
        <dgm:presLayoutVars>
          <dgm:bulletEnabled val="1"/>
        </dgm:presLayoutVars>
      </dgm:prSet>
      <dgm:spPr/>
    </dgm:pt>
    <dgm:pt modelId="{5E1BD5DB-BCB6-4F73-BA2C-3A4A9A751668}" type="pres">
      <dgm:prSet presAssocID="{C7F9AC5C-2537-4327-9E9C-2A10249BFCA0}" presName="sibTrans" presStyleCnt="0"/>
      <dgm:spPr/>
    </dgm:pt>
    <dgm:pt modelId="{667D435D-9591-4C76-8267-601280F6DBC0}" type="pres">
      <dgm:prSet presAssocID="{586FE3DA-BA79-4CA3-B39A-B63FCFFAA0F9}" presName="composite" presStyleCnt="0"/>
      <dgm:spPr/>
    </dgm:pt>
    <dgm:pt modelId="{8843B5AF-756E-43EC-B20E-8E43EE9C1DE7}" type="pres">
      <dgm:prSet presAssocID="{586FE3DA-BA79-4CA3-B39A-B63FCFFAA0F9}" presName="Image" presStyleLbl="bgShp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F2D078-F01C-4212-853D-AED86D2D1B66}" type="pres">
      <dgm:prSet presAssocID="{586FE3DA-BA79-4CA3-B39A-B63FCFFAA0F9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5A09045-621B-4DDE-8625-B143BCB1E235}" type="presOf" srcId="{A1B3534B-F753-46E6-AB22-4DD74C74A100}" destId="{8966FE07-2D8C-4F5E-B531-4ED076AF5D27}" srcOrd="0" destOrd="0" presId="urn:microsoft.com/office/officeart/2008/layout/BendingPictureCaption"/>
    <dgm:cxn modelId="{972B1388-DAD1-4CFE-9729-DAB87BE865FD}" type="presOf" srcId="{2062EC86-304E-4805-896A-A040C6B0EEFB}" destId="{82532F62-78F8-4353-B5D9-71F96297137D}" srcOrd="0" destOrd="0" presId="urn:microsoft.com/office/officeart/2008/layout/BendingPictureCaption"/>
    <dgm:cxn modelId="{1134B8A9-6FD2-42EF-9EDE-F6DD28DBA47E}" srcId="{A1B3534B-F753-46E6-AB22-4DD74C74A100}" destId="{04F95EA1-916C-470D-9740-AB0F64907A0B}" srcOrd="0" destOrd="0" parTransId="{B54F9AFF-5AF2-4557-BA3B-BF6099CE37E9}" sibTransId="{A0D0EB9E-2133-457F-AF84-CB77FAB0884F}"/>
    <dgm:cxn modelId="{24E4E4AF-3458-487B-AABD-79A386F9685E}" srcId="{A1B3534B-F753-46E6-AB22-4DD74C74A100}" destId="{ED45E002-A715-43CA-9906-BEB7F91733D6}" srcOrd="1" destOrd="0" parTransId="{B2988112-4D61-48E2-A200-FDE8475ECA8F}" sibTransId="{B616F2B6-CE0E-481A-BDA5-AD1938C0B75B}"/>
    <dgm:cxn modelId="{303B28DF-D329-4DF2-B1B0-152165846CE0}" type="presOf" srcId="{586FE3DA-BA79-4CA3-B39A-B63FCFFAA0F9}" destId="{F0F2D078-F01C-4212-853D-AED86D2D1B66}" srcOrd="0" destOrd="0" presId="urn:microsoft.com/office/officeart/2008/layout/BendingPictureCaption"/>
    <dgm:cxn modelId="{2F42FAE0-B277-44DE-AE30-A17D6B809871}" type="presOf" srcId="{ED45E002-A715-43CA-9906-BEB7F91733D6}" destId="{43E45C0E-9B95-4125-8000-06B30E5FC073}" srcOrd="0" destOrd="0" presId="urn:microsoft.com/office/officeart/2008/layout/BendingPictureCaption"/>
    <dgm:cxn modelId="{D18363E6-8F97-499B-982F-14303D961060}" type="presOf" srcId="{04F95EA1-916C-470D-9740-AB0F64907A0B}" destId="{661DA055-562D-474C-89A4-8490B75CEAA8}" srcOrd="0" destOrd="0" presId="urn:microsoft.com/office/officeart/2008/layout/BendingPictureCaption"/>
    <dgm:cxn modelId="{BA8874EE-24D6-449D-B887-124B36B2CB95}" srcId="{A1B3534B-F753-46E6-AB22-4DD74C74A100}" destId="{586FE3DA-BA79-4CA3-B39A-B63FCFFAA0F9}" srcOrd="3" destOrd="0" parTransId="{D89B398D-BF71-42D4-8E05-925D037D8C8C}" sibTransId="{53715810-AB68-4120-A0A1-BF20894EAB82}"/>
    <dgm:cxn modelId="{45C58CEF-4BA5-4E16-9151-D6C05BA21216}" srcId="{A1B3534B-F753-46E6-AB22-4DD74C74A100}" destId="{2062EC86-304E-4805-896A-A040C6B0EEFB}" srcOrd="2" destOrd="0" parTransId="{A7C4B986-E7D5-47B6-8DC6-F49978AE0277}" sibTransId="{C7F9AC5C-2537-4327-9E9C-2A10249BFCA0}"/>
    <dgm:cxn modelId="{D87FA33F-46F9-4D74-B235-67B69CCE2BF3}" type="presParOf" srcId="{8966FE07-2D8C-4F5E-B531-4ED076AF5D27}" destId="{F473A85D-CA76-4E3A-BCAD-ACD51AE56F97}" srcOrd="0" destOrd="0" presId="urn:microsoft.com/office/officeart/2008/layout/BendingPictureCaption"/>
    <dgm:cxn modelId="{A9ECAC5A-97F7-403C-9DAE-F7868414B737}" type="presParOf" srcId="{F473A85D-CA76-4E3A-BCAD-ACD51AE56F97}" destId="{D60FE816-3E39-4346-9541-DE9013C0CD7F}" srcOrd="0" destOrd="0" presId="urn:microsoft.com/office/officeart/2008/layout/BendingPictureCaption"/>
    <dgm:cxn modelId="{B0632BC1-B478-49B6-94B0-927ED081772C}" type="presParOf" srcId="{F473A85D-CA76-4E3A-BCAD-ACD51AE56F97}" destId="{661DA055-562D-474C-89A4-8490B75CEAA8}" srcOrd="1" destOrd="0" presId="urn:microsoft.com/office/officeart/2008/layout/BendingPictureCaption"/>
    <dgm:cxn modelId="{11E39378-43C6-45BB-AB60-DBCAFB0CF3D6}" type="presParOf" srcId="{8966FE07-2D8C-4F5E-B531-4ED076AF5D27}" destId="{41264CFE-CFDC-4E75-AD2B-108E948158E2}" srcOrd="1" destOrd="0" presId="urn:microsoft.com/office/officeart/2008/layout/BendingPictureCaption"/>
    <dgm:cxn modelId="{6F2CE0F8-A292-4543-A564-784F88E1F70C}" type="presParOf" srcId="{8966FE07-2D8C-4F5E-B531-4ED076AF5D27}" destId="{E75785FC-FA01-4CCE-9731-5F62EEC62978}" srcOrd="2" destOrd="0" presId="urn:microsoft.com/office/officeart/2008/layout/BendingPictureCaption"/>
    <dgm:cxn modelId="{7BB4768C-EEF5-4D24-A440-B7803EE61553}" type="presParOf" srcId="{E75785FC-FA01-4CCE-9731-5F62EEC62978}" destId="{88BD178F-D8A5-4038-AB32-EB171CB24442}" srcOrd="0" destOrd="0" presId="urn:microsoft.com/office/officeart/2008/layout/BendingPictureCaption"/>
    <dgm:cxn modelId="{B0DDA2BB-99ED-461E-954F-FDE8C6BB2281}" type="presParOf" srcId="{E75785FC-FA01-4CCE-9731-5F62EEC62978}" destId="{43E45C0E-9B95-4125-8000-06B30E5FC073}" srcOrd="1" destOrd="0" presId="urn:microsoft.com/office/officeart/2008/layout/BendingPictureCaption"/>
    <dgm:cxn modelId="{35BDE300-37EB-44BC-8E5C-BF2BF24B9FCB}" type="presParOf" srcId="{8966FE07-2D8C-4F5E-B531-4ED076AF5D27}" destId="{68F5AA3E-9235-4465-87DD-787367D0AE7E}" srcOrd="3" destOrd="0" presId="urn:microsoft.com/office/officeart/2008/layout/BendingPictureCaption"/>
    <dgm:cxn modelId="{A0B9BD18-F421-4167-85D4-31117D4E5BBF}" type="presParOf" srcId="{8966FE07-2D8C-4F5E-B531-4ED076AF5D27}" destId="{7BF6BB17-4188-49D5-85DA-EE0E9910342F}" srcOrd="4" destOrd="0" presId="urn:microsoft.com/office/officeart/2008/layout/BendingPictureCaption"/>
    <dgm:cxn modelId="{4253D3F8-C5EC-4DCF-B237-2D98E2E5CB22}" type="presParOf" srcId="{7BF6BB17-4188-49D5-85DA-EE0E9910342F}" destId="{3950F79D-9A6C-40C2-BCB4-208FB67CFEF2}" srcOrd="0" destOrd="0" presId="urn:microsoft.com/office/officeart/2008/layout/BendingPictureCaption"/>
    <dgm:cxn modelId="{2F0FF8A5-8BBF-4FBB-BD14-6F4BE472A909}" type="presParOf" srcId="{7BF6BB17-4188-49D5-85DA-EE0E9910342F}" destId="{82532F62-78F8-4353-B5D9-71F96297137D}" srcOrd="1" destOrd="0" presId="urn:microsoft.com/office/officeart/2008/layout/BendingPictureCaption"/>
    <dgm:cxn modelId="{923513BB-119B-48F8-BBFE-C920D755D91D}" type="presParOf" srcId="{8966FE07-2D8C-4F5E-B531-4ED076AF5D27}" destId="{5E1BD5DB-BCB6-4F73-BA2C-3A4A9A751668}" srcOrd="5" destOrd="0" presId="urn:microsoft.com/office/officeart/2008/layout/BendingPictureCaption"/>
    <dgm:cxn modelId="{F78A41D3-8CD3-4705-9042-BD015715DBDC}" type="presParOf" srcId="{8966FE07-2D8C-4F5E-B531-4ED076AF5D27}" destId="{667D435D-9591-4C76-8267-601280F6DBC0}" srcOrd="6" destOrd="0" presId="urn:microsoft.com/office/officeart/2008/layout/BendingPictureCaption"/>
    <dgm:cxn modelId="{9AF9ACD2-3EA9-4D08-94B6-3885C8C031DF}" type="presParOf" srcId="{667D435D-9591-4C76-8267-601280F6DBC0}" destId="{8843B5AF-756E-43EC-B20E-8E43EE9C1DE7}" srcOrd="0" destOrd="0" presId="urn:microsoft.com/office/officeart/2008/layout/BendingPictureCaption"/>
    <dgm:cxn modelId="{763F2FED-6882-4A6E-ABFD-0D509D440595}" type="presParOf" srcId="{667D435D-9591-4C76-8267-601280F6DBC0}" destId="{F0F2D078-F01C-4212-853D-AED86D2D1B6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US" b="0" err="1">
              <a:solidFill>
                <a:schemeClr val="bg1"/>
              </a:solidFill>
            </a:rPr>
            <a:t>Skema</a:t>
          </a:r>
          <a:r>
            <a:rPr lang="en-US" b="0">
              <a:solidFill>
                <a:schemeClr val="bg1"/>
              </a:solidFill>
            </a:rPr>
            <a:t> ta’ </a:t>
          </a:r>
          <a:r>
            <a:rPr lang="en-US" b="0" err="1">
              <a:solidFill>
                <a:schemeClr val="bg1"/>
              </a:solidFill>
            </a:rPr>
            <a:t>Garanzija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 err="1">
              <a:solidFill>
                <a:schemeClr val="bg1"/>
              </a:solidFill>
            </a:rPr>
            <a:t>għaż-Żgħażagħ</a:t>
          </a:r>
          <a:endParaRPr lang="en-US" b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L-EURES</a:t>
          </a:r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L-ERASMUS+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Il-</a:t>
          </a:r>
          <a:r>
            <a:rPr lang="en-US" err="1"/>
            <a:t>Korp</a:t>
          </a:r>
          <a:r>
            <a:rPr lang="en-US"/>
            <a:t> </a:t>
          </a:r>
          <a:r>
            <a:rPr lang="en-US" err="1"/>
            <a:t>Ewropew</a:t>
          </a:r>
          <a:r>
            <a:rPr lang="en-US"/>
            <a:t> ta’ </a:t>
          </a:r>
          <a:r>
            <a:rPr lang="en-US" err="1"/>
            <a:t>Solidarjetà</a:t>
          </a:r>
          <a:endParaRPr lang="en-US"/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 custLinFactNeighborX="1863" custLinFactNeighborY="-28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4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/>
      <dgm:spPr>
        <a:solidFill>
          <a:srgbClr val="C00000"/>
        </a:solidFill>
      </dgm:spPr>
      <dgm:t>
        <a:bodyPr/>
        <a:lstStyle/>
        <a:p>
          <a:r>
            <a:rPr lang="en-IE" b="0">
              <a:solidFill>
                <a:schemeClr val="bg1"/>
              </a:solidFill>
            </a:rPr>
            <a:t>Discover EU</a:t>
          </a:r>
          <a:endParaRPr lang="en-US" b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Assistenza għall-kura tas-saħħa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3F66B546-3353-4E68-8541-5875D7D5CA93}">
      <dgm:prSet phldrT="[Text]"/>
      <dgm:spPr>
        <a:solidFill>
          <a:srgbClr val="C00000"/>
        </a:solidFill>
      </dgm:spPr>
      <dgm:t>
        <a:bodyPr/>
        <a:lstStyle/>
        <a:p>
          <a:r>
            <a:rPr lang="en-US"/>
            <a:t>Drittijiet tal-passiġġieri</a:t>
          </a:r>
        </a:p>
      </dgm:t>
    </dgm:pt>
    <dgm:pt modelId="{5735C3E3-98D4-422C-8D47-4ED1B4131D30}" type="parTrans" cxnId="{3F8018AF-123A-413D-A6FE-87208F733243}">
      <dgm:prSet/>
      <dgm:spPr/>
      <dgm:t>
        <a:bodyPr/>
        <a:lstStyle/>
        <a:p>
          <a:endParaRPr lang="en-US"/>
        </a:p>
      </dgm:t>
    </dgm:pt>
    <dgm:pt modelId="{1D1FCD61-8120-423F-800E-51276E19DF87}" type="sibTrans" cxnId="{3F8018AF-123A-413D-A6FE-87208F733243}">
      <dgm:prSet/>
      <dgm:spPr/>
      <dgm:t>
        <a:bodyPr/>
        <a:lstStyle/>
        <a:p>
          <a:endParaRPr lang="en-US"/>
        </a:p>
      </dgm:t>
    </dgm:pt>
    <dgm:pt modelId="{41FD48AF-82EF-4C3D-8B83-73D2189AF7F5}">
      <dgm:prSet phldrT="[Text]"/>
      <dgm:spPr>
        <a:solidFill>
          <a:srgbClr val="C00000"/>
        </a:solidFill>
      </dgm:spPr>
      <dgm:t>
        <a:bodyPr/>
        <a:lstStyle/>
        <a:p>
          <a:r>
            <a:rPr lang="en-US" b="0" err="1">
              <a:solidFill>
                <a:schemeClr val="bg1"/>
              </a:solidFill>
            </a:rPr>
            <a:t>Aċċess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 err="1">
              <a:solidFill>
                <a:schemeClr val="bg1"/>
              </a:solidFill>
            </a:rPr>
            <a:t>għal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 err="1">
              <a:solidFill>
                <a:schemeClr val="bg1"/>
              </a:solidFill>
            </a:rPr>
            <a:t>abbonamenti</a:t>
          </a:r>
          <a:r>
            <a:rPr lang="en-US" b="0">
              <a:solidFill>
                <a:schemeClr val="bg1"/>
              </a:solidFill>
            </a:rPr>
            <a:t> </a:t>
          </a:r>
          <a:r>
            <a:rPr lang="en-US" b="0" err="1">
              <a:solidFill>
                <a:schemeClr val="bg1"/>
              </a:solidFill>
            </a:rPr>
            <a:t>diġitali</a:t>
          </a:r>
          <a:endParaRPr lang="en-US" b="0"/>
        </a:p>
      </dgm:t>
    </dgm:pt>
    <dgm:pt modelId="{9B4CE36B-CE16-442A-8727-ACCE4EB8B310}" type="parTrans" cxnId="{A10EDF5C-E319-484F-9B6D-668168CB1643}">
      <dgm:prSet/>
      <dgm:spPr/>
      <dgm:t>
        <a:bodyPr/>
        <a:lstStyle/>
        <a:p>
          <a:endParaRPr lang="en-US"/>
        </a:p>
      </dgm:t>
    </dgm:pt>
    <dgm:pt modelId="{59A4EF1F-042C-4FE0-8FEB-1C416B2320D3}" type="sibTrans" cxnId="{A10EDF5C-E319-484F-9B6D-668168CB1643}">
      <dgm:prSet/>
      <dgm:spPr/>
      <dgm:t>
        <a:bodyPr/>
        <a:lstStyle/>
        <a:p>
          <a:endParaRPr lang="en-US"/>
        </a:p>
      </dgm:t>
    </dgm:pt>
    <dgm:pt modelId="{AE1E4721-4536-4E53-B78E-F5EBDFE973C6}">
      <dgm:prSet phldrT="[Text]"/>
      <dgm:spPr>
        <a:solidFill>
          <a:srgbClr val="C00000"/>
        </a:solidFill>
      </dgm:spPr>
      <dgm:t>
        <a:bodyPr/>
        <a:lstStyle/>
        <a:p>
          <a:r>
            <a:rPr lang="en-US" b="0"/>
            <a:t>Roaming bla ħlas</a:t>
          </a:r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5" custScaleY="1021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5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1" presStyleCnt="5">
        <dgm:presLayoutVars>
          <dgm:bulletEnabled val="1"/>
        </dgm:presLayoutVars>
      </dgm:prSet>
      <dgm:spPr/>
    </dgm:pt>
    <dgm:pt modelId="{5D993E9A-B474-4BF0-9408-901CD02CDE92}" type="pres">
      <dgm:prSet presAssocID="{D5DAE98A-5702-4807-87A7-136835FB93B4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2" presStyleCnt="5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49FEE888-ABAA-44ED-BDFB-840DF6B0373A}" type="pres">
      <dgm:prSet presAssocID="{3F66B546-3353-4E68-8541-5875D7D5CA93}" presName="composite" presStyleCnt="0"/>
      <dgm:spPr/>
    </dgm:pt>
    <dgm:pt modelId="{6A46E911-F4E9-4148-A02B-E55EE38ED28C}" type="pres">
      <dgm:prSet presAssocID="{3F66B546-3353-4E68-8541-5875D7D5CA93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</dgm:spPr>
    </dgm:pt>
    <dgm:pt modelId="{B12E3613-BF4C-4FCB-A5ED-EEA2B050432E}" type="pres">
      <dgm:prSet presAssocID="{3F66B546-3353-4E68-8541-5875D7D5CA93}" presName="Parent" presStyleLbl="node0" presStyleIdx="3" presStyleCnt="5">
        <dgm:presLayoutVars>
          <dgm:bulletEnabled val="1"/>
        </dgm:presLayoutVars>
      </dgm:prSet>
      <dgm:spPr/>
    </dgm:pt>
    <dgm:pt modelId="{9873AD3A-EC2B-4CD3-B149-3B5EE1979270}" type="pres">
      <dgm:prSet presAssocID="{1D1FCD61-8120-423F-800E-51276E19DF87}" presName="sibTrans" presStyleCnt="0"/>
      <dgm:spPr/>
    </dgm:pt>
    <dgm:pt modelId="{63A7C0DD-8C94-431D-99B1-0150EFD00563}" type="pres">
      <dgm:prSet presAssocID="{41FD48AF-82EF-4C3D-8B83-73D2189AF7F5}" presName="composite" presStyleCnt="0"/>
      <dgm:spPr/>
    </dgm:pt>
    <dgm:pt modelId="{B3E90C2C-69B7-4CB0-9087-59A5D2830EDB}" type="pres">
      <dgm:prSet presAssocID="{41FD48AF-82EF-4C3D-8B83-73D2189AF7F5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A1FC47BF-2FF4-4B91-9DD8-BD1B1AC602DB}" type="pres">
      <dgm:prSet presAssocID="{41FD48AF-82EF-4C3D-8B83-73D2189AF7F5}" presName="Parent" presStyleLbl="node0" presStyleIdx="4" presStyleCnt="5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2" destOrd="0" parTransId="{4AD5834D-8F08-4CDE-BB40-677E7FC96790}" sibTransId="{BA86DE20-EA8F-4EFE-A69A-F4633BB99DFA}"/>
    <dgm:cxn modelId="{A10EDF5C-E319-484F-9B6D-668168CB1643}" srcId="{3A04A2F7-FB45-4A17-9103-CCCC924B63C3}" destId="{41FD48AF-82EF-4C3D-8B83-73D2189AF7F5}" srcOrd="4" destOrd="0" parTransId="{9B4CE36B-CE16-442A-8727-ACCE4EB8B310}" sibTransId="{59A4EF1F-042C-4FE0-8FEB-1C416B2320D3}"/>
    <dgm:cxn modelId="{81A91552-C3C3-44BA-9007-0A45F3D96AB2}" type="presOf" srcId="{41FD48AF-82EF-4C3D-8B83-73D2189AF7F5}" destId="{A1FC47BF-2FF4-4B91-9DD8-BD1B1AC602DB}" srcOrd="0" destOrd="0" presId="urn:microsoft.com/office/officeart/2008/layout/BendingPictureCaption"/>
    <dgm:cxn modelId="{34317077-0112-4F19-A477-EF1BA3EBFFD4}" type="presOf" srcId="{3F66B546-3353-4E68-8541-5875D7D5CA93}" destId="{B12E3613-BF4C-4FCB-A5ED-EEA2B050432E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2429AA98-8FC2-44C8-B507-FFF07C154296}" srcId="{3A04A2F7-FB45-4A17-9103-CCCC924B63C3}" destId="{AE1E4721-4536-4E53-B78E-F5EBDFE973C6}" srcOrd="1" destOrd="0" parTransId="{AFD5F15A-E751-41F4-B350-823B4784BD88}" sibTransId="{D5DAE98A-5702-4807-87A7-136835FB93B4}"/>
    <dgm:cxn modelId="{3F8018AF-123A-413D-A6FE-87208F733243}" srcId="{3A04A2F7-FB45-4A17-9103-CCCC924B63C3}" destId="{3F66B546-3353-4E68-8541-5875D7D5CA93}" srcOrd="3" destOrd="0" parTransId="{5735C3E3-98D4-422C-8D47-4ED1B4131D30}" sibTransId="{1D1FCD61-8120-423F-800E-51276E19DF87}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6E556F39-5670-44CF-BB34-4E263AADFE02}" type="presParOf" srcId="{D1130244-D42B-4FBD-A513-9F38156E3AF5}" destId="{B77CCFB2-561C-43EA-A298-A4FA6C078266}" srcOrd="2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  <dgm:cxn modelId="{BA60016F-58C0-4207-B335-9DF0EB7DEC4B}" type="presParOf" srcId="{D1130244-D42B-4FBD-A513-9F38156E3AF5}" destId="{5D993E9A-B474-4BF0-9408-901CD02CDE92}" srcOrd="3" destOrd="0" presId="urn:microsoft.com/office/officeart/2008/layout/BendingPictureCaption"/>
    <dgm:cxn modelId="{A490D483-A481-4038-82DD-90E68CCB7DDD}" type="presParOf" srcId="{D1130244-D42B-4FBD-A513-9F38156E3AF5}" destId="{52FE83B6-52AA-4338-8CAD-F2F25D4D086B}" srcOrd="4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0129E22A-290D-4DE5-AF55-F75ABEB9CDCD}" type="presParOf" srcId="{D1130244-D42B-4FBD-A513-9F38156E3AF5}" destId="{158E8728-F6F0-457F-9F46-4670A43C7377}" srcOrd="5" destOrd="0" presId="urn:microsoft.com/office/officeart/2008/layout/BendingPictureCaption"/>
    <dgm:cxn modelId="{EBA13945-1383-43ED-B769-BD1DC17B95B0}" type="presParOf" srcId="{D1130244-D42B-4FBD-A513-9F38156E3AF5}" destId="{49FEE888-ABAA-44ED-BDFB-840DF6B0373A}" srcOrd="6" destOrd="0" presId="urn:microsoft.com/office/officeart/2008/layout/BendingPictureCaption"/>
    <dgm:cxn modelId="{A3558CED-407A-414A-BF20-B2DDECD4765E}" type="presParOf" srcId="{49FEE888-ABAA-44ED-BDFB-840DF6B0373A}" destId="{6A46E911-F4E9-4148-A02B-E55EE38ED28C}" srcOrd="0" destOrd="0" presId="urn:microsoft.com/office/officeart/2008/layout/BendingPictureCaption"/>
    <dgm:cxn modelId="{8B0F1F72-2CB7-45D9-BF0D-7BF532CF5FFD}" type="presParOf" srcId="{49FEE888-ABAA-44ED-BDFB-840DF6B0373A}" destId="{B12E3613-BF4C-4FCB-A5ED-EEA2B050432E}" srcOrd="1" destOrd="0" presId="urn:microsoft.com/office/officeart/2008/layout/BendingPictureCaption"/>
    <dgm:cxn modelId="{BCCDE3B8-78A6-4836-8B75-16FFA1C69409}" type="presParOf" srcId="{D1130244-D42B-4FBD-A513-9F38156E3AF5}" destId="{9873AD3A-EC2B-4CD3-B149-3B5EE1979270}" srcOrd="7" destOrd="0" presId="urn:microsoft.com/office/officeart/2008/layout/BendingPictureCaption"/>
    <dgm:cxn modelId="{12901013-BBE8-41EA-BFE2-0144CECBF37E}" type="presParOf" srcId="{D1130244-D42B-4FBD-A513-9F38156E3AF5}" destId="{63A7C0DD-8C94-431D-99B1-0150EFD00563}" srcOrd="8" destOrd="0" presId="urn:microsoft.com/office/officeart/2008/layout/BendingPictureCaption"/>
    <dgm:cxn modelId="{C4FDCDC3-357B-4F15-93A8-664698F3753F}" type="presParOf" srcId="{63A7C0DD-8C94-431D-99B1-0150EFD00563}" destId="{B3E90C2C-69B7-4CB0-9087-59A5D2830EDB}" srcOrd="0" destOrd="0" presId="urn:microsoft.com/office/officeart/2008/layout/BendingPictureCaption"/>
    <dgm:cxn modelId="{B5748194-6F27-4A3C-BBCA-E99B63D47133}" type="presParOf" srcId="{63A7C0DD-8C94-431D-99B1-0150EFD00563}" destId="{A1FC47BF-2FF4-4B91-9DD8-BD1B1AC602D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1E4721-4536-4E53-B78E-F5EBDFE973C6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/>
            <a:t>L-UE fid-</a:t>
          </a:r>
          <a:r>
            <a:rPr lang="en-US" sz="1600" b="0" err="1"/>
            <a:t>dinja</a:t>
          </a:r>
          <a:endParaRPr lang="en-US" sz="1600" b="0"/>
        </a:p>
      </dgm:t>
    </dgm:pt>
    <dgm:pt modelId="{D5DAE98A-5702-4807-87A7-136835FB93B4}" type="sibTrans" cxnId="{2429AA98-8FC2-44C8-B507-FFF07C154296}">
      <dgm:prSet/>
      <dgm:spPr/>
      <dgm:t>
        <a:bodyPr/>
        <a:lstStyle/>
        <a:p>
          <a:endParaRPr lang="en-US"/>
        </a:p>
      </dgm:t>
    </dgm:pt>
    <dgm:pt modelId="{AFD5F15A-E751-41F4-B350-823B4784BD88}" type="parTrans" cxnId="{2429AA98-8FC2-44C8-B507-FFF07C154296}">
      <dgm:prSet/>
      <dgm:spPr/>
      <dgm:t>
        <a:bodyPr/>
        <a:lstStyle/>
        <a:p>
          <a:endParaRPr lang="en-US"/>
        </a:p>
      </dgm:t>
    </dgm:pt>
    <dgm:pt modelId="{4E007132-DD03-4ECD-AE32-E1871159DBBB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err="1"/>
            <a:t>Parteċipazzjoni</a:t>
          </a:r>
          <a:endParaRPr lang="en-US" sz="1600" b="0">
            <a:solidFill>
              <a:schemeClr val="bg1"/>
            </a:solidFill>
          </a:endParaRPr>
        </a:p>
      </dgm:t>
    </dgm:pt>
    <dgm:pt modelId="{1D8C9C3E-9F99-440E-A254-DF9C2846F917}" type="parTrans" cxnId="{5E699531-0A0B-4AF5-90A0-F16DD18F4203}">
      <dgm:prSet/>
      <dgm:spPr/>
      <dgm:t>
        <a:bodyPr/>
        <a:lstStyle/>
        <a:p>
          <a:endParaRPr lang="en-US"/>
        </a:p>
      </dgm:t>
    </dgm:pt>
    <dgm:pt modelId="{4300DD24-3B90-43AA-A5FF-28D2C2969528}" type="sibTrans" cxnId="{5E699531-0A0B-4AF5-90A0-F16DD18F4203}">
      <dgm:prSet/>
      <dgm:spPr/>
      <dgm:t>
        <a:bodyPr/>
        <a:lstStyle/>
        <a:p>
          <a:endParaRPr lang="en-US"/>
        </a:p>
      </dgm:t>
    </dgm:pt>
    <dgm:pt modelId="{23686025-A0F0-4530-B4D0-0F137D5879D5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>
              <a:solidFill>
                <a:schemeClr val="bg1"/>
              </a:solidFill>
            </a:rPr>
            <a:t>Drittijiet u sikurezza tal-konsumaturi</a:t>
          </a:r>
        </a:p>
      </dgm:t>
    </dgm:pt>
    <dgm:pt modelId="{C240A5E7-1370-41CE-A955-06957978960A}" type="parTrans" cxnId="{104165F4-3573-41A1-A1CF-11542E1DB30A}">
      <dgm:prSet/>
      <dgm:spPr/>
      <dgm:t>
        <a:bodyPr/>
        <a:lstStyle/>
        <a:p>
          <a:endParaRPr lang="en-US"/>
        </a:p>
      </dgm:t>
    </dgm:pt>
    <dgm:pt modelId="{32C4C99C-B11A-4E55-8596-6B21AD9B4C80}" type="sibTrans" cxnId="{104165F4-3573-41A1-A1CF-11542E1DB30A}">
      <dgm:prSet/>
      <dgm:spPr/>
      <dgm:t>
        <a:bodyPr/>
        <a:lstStyle/>
        <a:p>
          <a:endParaRPr lang="en-US"/>
        </a:p>
      </dgm:t>
    </dgm:pt>
    <dgm:pt modelId="{A4E0317E-3D61-4605-B530-EA250725D94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/>
            <a:t>Proġetti ffinanzjati mill-UE</a:t>
          </a:r>
          <a:endParaRPr lang="en-US" sz="1600" b="0"/>
        </a:p>
      </dgm:t>
    </dgm:pt>
    <dgm:pt modelId="{36D5568D-3826-48E6-AA0D-84C2EEE76658}" type="parTrans" cxnId="{0EA80C28-24B8-48E2-9A45-7011BA4DF373}">
      <dgm:prSet/>
      <dgm:spPr/>
      <dgm:t>
        <a:bodyPr/>
        <a:lstStyle/>
        <a:p>
          <a:endParaRPr lang="en-US"/>
        </a:p>
      </dgm:t>
    </dgm:pt>
    <dgm:pt modelId="{724996ED-96DB-4390-B9DC-93CF9C69280E}" type="sibTrans" cxnId="{0EA80C28-24B8-48E2-9A45-7011BA4DF373}">
      <dgm:prSet/>
      <dgm:spPr/>
      <dgm:t>
        <a:bodyPr/>
        <a:lstStyle/>
        <a:p>
          <a:endParaRPr lang="en-US"/>
        </a:p>
      </dgm:t>
    </dgm:pt>
    <dgm:pt modelId="{58E3564A-FD83-47FC-8236-F058E051BE8F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0"/>
            <a:t>Protezzjoni ambjentali</a:t>
          </a:r>
          <a:endParaRPr lang="en-US" sz="1600" b="0">
            <a:solidFill>
              <a:schemeClr val="bg1"/>
            </a:solidFill>
          </a:endParaRPr>
        </a:p>
      </dgm:t>
    </dgm:pt>
    <dgm:pt modelId="{DA87AB8D-1065-45CC-9BB3-71CD53623885}" type="parTrans" cxnId="{6EC17BDA-C176-4D2D-B1A2-F3A1444FF6E9}">
      <dgm:prSet/>
      <dgm:spPr/>
      <dgm:t>
        <a:bodyPr/>
        <a:lstStyle/>
        <a:p>
          <a:endParaRPr lang="en-US"/>
        </a:p>
      </dgm:t>
    </dgm:pt>
    <dgm:pt modelId="{DFEDB820-B8A5-4938-8891-510A82B006FD}" type="sibTrans" cxnId="{6EC17BDA-C176-4D2D-B1A2-F3A1444FF6E9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36CBB6F7-A572-4F6D-93AE-3A86E5175509}" type="pres">
      <dgm:prSet presAssocID="{4E007132-DD03-4ECD-AE32-E1871159DBBB}" presName="composite" presStyleCnt="0"/>
      <dgm:spPr/>
    </dgm:pt>
    <dgm:pt modelId="{85A128FC-0697-46D7-A447-AF0C9179B242}" type="pres">
      <dgm:prSet presAssocID="{4E007132-DD03-4ECD-AE32-E1871159DBBB}" presName="Image" presStyleLbl="bgShp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237A7567-5F7D-43AA-9754-4B177E087488}" type="pres">
      <dgm:prSet presAssocID="{4E007132-DD03-4ECD-AE32-E1871159DBBB}" presName="Parent" presStyleLbl="node0" presStyleIdx="0" presStyleCnt="5">
        <dgm:presLayoutVars>
          <dgm:bulletEnabled val="1"/>
        </dgm:presLayoutVars>
      </dgm:prSet>
      <dgm:spPr/>
    </dgm:pt>
    <dgm:pt modelId="{80E4C41A-0877-427B-A678-A7D21C5A1B48}" type="pres">
      <dgm:prSet presAssocID="{4300DD24-3B90-43AA-A5FF-28D2C2969528}" presName="sibTrans" presStyleCnt="0"/>
      <dgm:spPr/>
    </dgm:pt>
    <dgm:pt modelId="{B812C085-276E-44C7-99CA-C81C71F96918}" type="pres">
      <dgm:prSet presAssocID="{58E3564A-FD83-47FC-8236-F058E051BE8F}" presName="composite" presStyleCnt="0"/>
      <dgm:spPr/>
    </dgm:pt>
    <dgm:pt modelId="{285A63CA-B2EB-4228-8A3E-44161EC84A67}" type="pres">
      <dgm:prSet presAssocID="{58E3564A-FD83-47FC-8236-F058E051BE8F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A534018-8E4E-4CE4-A65D-C9D72FF6B82B}" type="pres">
      <dgm:prSet presAssocID="{58E3564A-FD83-47FC-8236-F058E051BE8F}" presName="Parent" presStyleLbl="node0" presStyleIdx="1" presStyleCnt="5">
        <dgm:presLayoutVars>
          <dgm:bulletEnabled val="1"/>
        </dgm:presLayoutVars>
      </dgm:prSet>
      <dgm:spPr/>
    </dgm:pt>
    <dgm:pt modelId="{EE9F383B-F6F6-4B48-8621-8CC7AAD7F2CD}" type="pres">
      <dgm:prSet presAssocID="{DFEDB820-B8A5-4938-8891-510A82B006FD}" presName="sibTrans" presStyleCnt="0"/>
      <dgm:spPr/>
    </dgm:pt>
    <dgm:pt modelId="{ACF77BFE-E5C3-4495-BE2F-70034FA6505B}" type="pres">
      <dgm:prSet presAssocID="{23686025-A0F0-4530-B4D0-0F137D5879D5}" presName="composite" presStyleCnt="0"/>
      <dgm:spPr/>
    </dgm:pt>
    <dgm:pt modelId="{9DDBB07F-AB40-476E-A6B4-526A927538C8}" type="pres">
      <dgm:prSet presAssocID="{23686025-A0F0-4530-B4D0-0F137D5879D5}" presName="Image" presStyleLbl="bgShp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FC45899D-AC99-43ED-85A5-68F6F4FA0FA2}" type="pres">
      <dgm:prSet presAssocID="{23686025-A0F0-4530-B4D0-0F137D5879D5}" presName="Parent" presStyleLbl="node0" presStyleIdx="2" presStyleCnt="5">
        <dgm:presLayoutVars>
          <dgm:bulletEnabled val="1"/>
        </dgm:presLayoutVars>
      </dgm:prSet>
      <dgm:spPr/>
    </dgm:pt>
    <dgm:pt modelId="{C7FDC1BB-81F7-4A5B-ADBE-1EEA1BD0C844}" type="pres">
      <dgm:prSet presAssocID="{32C4C99C-B11A-4E55-8596-6B21AD9B4C80}" presName="sibTrans" presStyleCnt="0"/>
      <dgm:spPr/>
    </dgm:pt>
    <dgm:pt modelId="{FBB5FD95-870A-44C9-A85E-3E5C0EEF7A60}" type="pres">
      <dgm:prSet presAssocID="{A4E0317E-3D61-4605-B530-EA250725D942}" presName="composite" presStyleCnt="0"/>
      <dgm:spPr/>
    </dgm:pt>
    <dgm:pt modelId="{1E9E862F-BDF6-4CFA-8C3B-B970A78BAA6D}" type="pres">
      <dgm:prSet presAssocID="{A4E0317E-3D61-4605-B530-EA250725D942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8D3A751-8EC9-4643-9A3E-6C6784E89749}" type="pres">
      <dgm:prSet presAssocID="{A4E0317E-3D61-4605-B530-EA250725D942}" presName="Parent" presStyleLbl="node0" presStyleIdx="3" presStyleCnt="5">
        <dgm:presLayoutVars>
          <dgm:bulletEnabled val="1"/>
        </dgm:presLayoutVars>
      </dgm:prSet>
      <dgm:spPr/>
    </dgm:pt>
    <dgm:pt modelId="{35E94610-C2B4-4F0B-86E0-BF3F8A4766D7}" type="pres">
      <dgm:prSet presAssocID="{724996ED-96DB-4390-B9DC-93CF9C69280E}" presName="sibTrans" presStyleCnt="0"/>
      <dgm:spPr/>
    </dgm:pt>
    <dgm:pt modelId="{B77CCFB2-561C-43EA-A298-A4FA6C078266}" type="pres">
      <dgm:prSet presAssocID="{AE1E4721-4536-4E53-B78E-F5EBDFE973C6}" presName="composite" presStyleCnt="0"/>
      <dgm:spPr/>
    </dgm:pt>
    <dgm:pt modelId="{E7843C9F-8C3E-416B-B267-8F089EBBC993}" type="pres">
      <dgm:prSet presAssocID="{AE1E4721-4536-4E53-B78E-F5EBDFE973C6}" presName="Image" presStyleLbl="bgShp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CF204A7B-9FC3-40EF-93B9-97FEB18F3BA9}" type="pres">
      <dgm:prSet presAssocID="{AE1E4721-4536-4E53-B78E-F5EBDFE973C6}" presName="Parent" presStyleLbl="node0" presStyleIdx="4" presStyleCnt="5">
        <dgm:presLayoutVars>
          <dgm:bulletEnabled val="1"/>
        </dgm:presLayoutVars>
      </dgm:prSet>
      <dgm:spPr/>
    </dgm:pt>
  </dgm:ptLst>
  <dgm:cxnLst>
    <dgm:cxn modelId="{08010604-0792-4628-BF3C-562318639515}" type="presOf" srcId="{A4E0317E-3D61-4605-B530-EA250725D942}" destId="{B8D3A751-8EC9-4643-9A3E-6C6784E89749}" srcOrd="0" destOrd="0" presId="urn:microsoft.com/office/officeart/2008/layout/BendingPictureCaption"/>
    <dgm:cxn modelId="{9C344B0E-3E69-46CC-A560-8B014B20A534}" type="presOf" srcId="{58E3564A-FD83-47FC-8236-F058E051BE8F}" destId="{FA534018-8E4E-4CE4-A65D-C9D72FF6B82B}" srcOrd="0" destOrd="0" presId="urn:microsoft.com/office/officeart/2008/layout/BendingPictureCaption"/>
    <dgm:cxn modelId="{0EA80C28-24B8-48E2-9A45-7011BA4DF373}" srcId="{3A04A2F7-FB45-4A17-9103-CCCC924B63C3}" destId="{A4E0317E-3D61-4605-B530-EA250725D942}" srcOrd="3" destOrd="0" parTransId="{36D5568D-3826-48E6-AA0D-84C2EEE76658}" sibTransId="{724996ED-96DB-4390-B9DC-93CF9C69280E}"/>
    <dgm:cxn modelId="{5E699531-0A0B-4AF5-90A0-F16DD18F4203}" srcId="{3A04A2F7-FB45-4A17-9103-CCCC924B63C3}" destId="{4E007132-DD03-4ECD-AE32-E1871159DBBB}" srcOrd="0" destOrd="0" parTransId="{1D8C9C3E-9F99-440E-A254-DF9C2846F917}" sibTransId="{4300DD24-3B90-43AA-A5FF-28D2C2969528}"/>
    <dgm:cxn modelId="{616F9E69-5ACA-4CDB-BDD1-CD954A428724}" type="presOf" srcId="{23686025-A0F0-4530-B4D0-0F137D5879D5}" destId="{FC45899D-AC99-43ED-85A5-68F6F4FA0FA2}" srcOrd="0" destOrd="0" presId="urn:microsoft.com/office/officeart/2008/layout/BendingPictureCaption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E8797F7A-56AA-4222-8B66-384016374521}" type="presOf" srcId="{AE1E4721-4536-4E53-B78E-F5EBDFE973C6}" destId="{CF204A7B-9FC3-40EF-93B9-97FEB18F3BA9}" srcOrd="0" destOrd="0" presId="urn:microsoft.com/office/officeart/2008/layout/BendingPictureCaption"/>
    <dgm:cxn modelId="{999B5B7C-B224-4D6D-9C69-FD23148A6922}" type="presOf" srcId="{4E007132-DD03-4ECD-AE32-E1871159DBBB}" destId="{237A7567-5F7D-43AA-9754-4B177E087488}" srcOrd="0" destOrd="0" presId="urn:microsoft.com/office/officeart/2008/layout/BendingPictureCaption"/>
    <dgm:cxn modelId="{2429AA98-8FC2-44C8-B507-FFF07C154296}" srcId="{3A04A2F7-FB45-4A17-9103-CCCC924B63C3}" destId="{AE1E4721-4536-4E53-B78E-F5EBDFE973C6}" srcOrd="4" destOrd="0" parTransId="{AFD5F15A-E751-41F4-B350-823B4784BD88}" sibTransId="{D5DAE98A-5702-4807-87A7-136835FB93B4}"/>
    <dgm:cxn modelId="{6EC17BDA-C176-4D2D-B1A2-F3A1444FF6E9}" srcId="{3A04A2F7-FB45-4A17-9103-CCCC924B63C3}" destId="{58E3564A-FD83-47FC-8236-F058E051BE8F}" srcOrd="1" destOrd="0" parTransId="{DA87AB8D-1065-45CC-9BB3-71CD53623885}" sibTransId="{DFEDB820-B8A5-4938-8891-510A82B006FD}"/>
    <dgm:cxn modelId="{104165F4-3573-41A1-A1CF-11542E1DB30A}" srcId="{3A04A2F7-FB45-4A17-9103-CCCC924B63C3}" destId="{23686025-A0F0-4530-B4D0-0F137D5879D5}" srcOrd="2" destOrd="0" parTransId="{C240A5E7-1370-41CE-A955-06957978960A}" sibTransId="{32C4C99C-B11A-4E55-8596-6B21AD9B4C80}"/>
    <dgm:cxn modelId="{AAAE37D4-A3EA-4769-B6FD-54436C6CCBFC}" type="presParOf" srcId="{D1130244-D42B-4FBD-A513-9F38156E3AF5}" destId="{36CBB6F7-A572-4F6D-93AE-3A86E5175509}" srcOrd="0" destOrd="0" presId="urn:microsoft.com/office/officeart/2008/layout/BendingPictureCaption"/>
    <dgm:cxn modelId="{3CFD7A88-6CA2-4C55-980F-318A61D0F316}" type="presParOf" srcId="{36CBB6F7-A572-4F6D-93AE-3A86E5175509}" destId="{85A128FC-0697-46D7-A447-AF0C9179B242}" srcOrd="0" destOrd="0" presId="urn:microsoft.com/office/officeart/2008/layout/BendingPictureCaption"/>
    <dgm:cxn modelId="{B3AE0846-99F7-4FA8-A3D9-395D25959CB5}" type="presParOf" srcId="{36CBB6F7-A572-4F6D-93AE-3A86E5175509}" destId="{237A7567-5F7D-43AA-9754-4B177E087488}" srcOrd="1" destOrd="0" presId="urn:microsoft.com/office/officeart/2008/layout/BendingPictureCaption"/>
    <dgm:cxn modelId="{7E074159-C3D0-47C1-86A1-F602FB5001CA}" type="presParOf" srcId="{D1130244-D42B-4FBD-A513-9F38156E3AF5}" destId="{80E4C41A-0877-427B-A678-A7D21C5A1B48}" srcOrd="1" destOrd="0" presId="urn:microsoft.com/office/officeart/2008/layout/BendingPictureCaption"/>
    <dgm:cxn modelId="{53055311-F556-4D0B-8991-D5225D7654FE}" type="presParOf" srcId="{D1130244-D42B-4FBD-A513-9F38156E3AF5}" destId="{B812C085-276E-44C7-99CA-C81C71F96918}" srcOrd="2" destOrd="0" presId="urn:microsoft.com/office/officeart/2008/layout/BendingPictureCaption"/>
    <dgm:cxn modelId="{1C930D3A-8D0A-43A5-8A05-5F7754F5326B}" type="presParOf" srcId="{B812C085-276E-44C7-99CA-C81C71F96918}" destId="{285A63CA-B2EB-4228-8A3E-44161EC84A67}" srcOrd="0" destOrd="0" presId="urn:microsoft.com/office/officeart/2008/layout/BendingPictureCaption"/>
    <dgm:cxn modelId="{943E19F6-E524-431F-A6C1-E6B5460E1A39}" type="presParOf" srcId="{B812C085-276E-44C7-99CA-C81C71F96918}" destId="{FA534018-8E4E-4CE4-A65D-C9D72FF6B82B}" srcOrd="1" destOrd="0" presId="urn:microsoft.com/office/officeart/2008/layout/BendingPictureCaption"/>
    <dgm:cxn modelId="{DF774073-0D7D-42FB-9161-C0E73A9969A8}" type="presParOf" srcId="{D1130244-D42B-4FBD-A513-9F38156E3AF5}" destId="{EE9F383B-F6F6-4B48-8621-8CC7AAD7F2CD}" srcOrd="3" destOrd="0" presId="urn:microsoft.com/office/officeart/2008/layout/BendingPictureCaption"/>
    <dgm:cxn modelId="{196613F7-5728-44B9-B111-862EDC2F50F3}" type="presParOf" srcId="{D1130244-D42B-4FBD-A513-9F38156E3AF5}" destId="{ACF77BFE-E5C3-4495-BE2F-70034FA6505B}" srcOrd="4" destOrd="0" presId="urn:microsoft.com/office/officeart/2008/layout/BendingPictureCaption"/>
    <dgm:cxn modelId="{89985011-BD32-4814-8FCA-59EA91B09417}" type="presParOf" srcId="{ACF77BFE-E5C3-4495-BE2F-70034FA6505B}" destId="{9DDBB07F-AB40-476E-A6B4-526A927538C8}" srcOrd="0" destOrd="0" presId="urn:microsoft.com/office/officeart/2008/layout/BendingPictureCaption"/>
    <dgm:cxn modelId="{DEF55A7F-612C-4B4A-A25F-3F1BA961F040}" type="presParOf" srcId="{ACF77BFE-E5C3-4495-BE2F-70034FA6505B}" destId="{FC45899D-AC99-43ED-85A5-68F6F4FA0FA2}" srcOrd="1" destOrd="0" presId="urn:microsoft.com/office/officeart/2008/layout/BendingPictureCaption"/>
    <dgm:cxn modelId="{CEA40FB8-A8ED-4BBA-9245-38A9762D5F4A}" type="presParOf" srcId="{D1130244-D42B-4FBD-A513-9F38156E3AF5}" destId="{C7FDC1BB-81F7-4A5B-ADBE-1EEA1BD0C844}" srcOrd="5" destOrd="0" presId="urn:microsoft.com/office/officeart/2008/layout/BendingPictureCaption"/>
    <dgm:cxn modelId="{AF217A1D-60CF-4016-8467-25D46565461E}" type="presParOf" srcId="{D1130244-D42B-4FBD-A513-9F38156E3AF5}" destId="{FBB5FD95-870A-44C9-A85E-3E5C0EEF7A60}" srcOrd="6" destOrd="0" presId="urn:microsoft.com/office/officeart/2008/layout/BendingPictureCaption"/>
    <dgm:cxn modelId="{2C55DDB3-E998-427D-8425-2347D17CCC66}" type="presParOf" srcId="{FBB5FD95-870A-44C9-A85E-3E5C0EEF7A60}" destId="{1E9E862F-BDF6-4CFA-8C3B-B970A78BAA6D}" srcOrd="0" destOrd="0" presId="urn:microsoft.com/office/officeart/2008/layout/BendingPictureCaption"/>
    <dgm:cxn modelId="{DE211BFD-EA3A-4BB5-A59B-CDC4AFDB00A3}" type="presParOf" srcId="{FBB5FD95-870A-44C9-A85E-3E5C0EEF7A60}" destId="{B8D3A751-8EC9-4643-9A3E-6C6784E89749}" srcOrd="1" destOrd="0" presId="urn:microsoft.com/office/officeart/2008/layout/BendingPictureCaption"/>
    <dgm:cxn modelId="{2A65354A-F733-4175-A72E-CAE501DEDA01}" type="presParOf" srcId="{D1130244-D42B-4FBD-A513-9F38156E3AF5}" destId="{35E94610-C2B4-4F0B-86E0-BF3F8A4766D7}" srcOrd="7" destOrd="0" presId="urn:microsoft.com/office/officeart/2008/layout/BendingPictureCaption"/>
    <dgm:cxn modelId="{6E556F39-5670-44CF-BB34-4E263AADFE02}" type="presParOf" srcId="{D1130244-D42B-4FBD-A513-9F38156E3AF5}" destId="{B77CCFB2-561C-43EA-A298-A4FA6C078266}" srcOrd="8" destOrd="0" presId="urn:microsoft.com/office/officeart/2008/layout/BendingPictureCaption"/>
    <dgm:cxn modelId="{64531755-9151-4A8B-912B-9C6D5693CDD6}" type="presParOf" srcId="{B77CCFB2-561C-43EA-A298-A4FA6C078266}" destId="{E7843C9F-8C3E-416B-B267-8F089EBBC993}" srcOrd="0" destOrd="0" presId="urn:microsoft.com/office/officeart/2008/layout/BendingPictureCaption"/>
    <dgm:cxn modelId="{C908DEEC-0EBB-4C34-9ECE-E55E7281AE24}" type="presParOf" srcId="{B77CCFB2-561C-43EA-A298-A4FA6C078266}" destId="{CF204A7B-9FC3-40EF-93B9-97FEB18F3BA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04A2F7-FB45-4A17-9103-CCCC924B63C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83B900-F507-4D16-AFC0-AFA0AD5B68A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err="1"/>
            <a:t>Patt</a:t>
          </a:r>
          <a:r>
            <a:rPr lang="en-US" sz="1800"/>
            <a:t> </a:t>
          </a:r>
          <a:r>
            <a:rPr lang="en-US" sz="1800" err="1"/>
            <a:t>ekoloġiku</a:t>
          </a:r>
          <a:endParaRPr lang="en-US" sz="1800" b="0">
            <a:solidFill>
              <a:schemeClr val="bg1"/>
            </a:solidFill>
          </a:endParaRPr>
        </a:p>
      </dgm:t>
    </dgm:pt>
    <dgm:pt modelId="{C86C97CE-908A-4069-AE78-10C50D9E64B8}" type="parTrans" cxnId="{FDA41E22-053F-4EE4-A5D7-659B9B113E6C}">
      <dgm:prSet/>
      <dgm:spPr/>
      <dgm:t>
        <a:bodyPr/>
        <a:lstStyle/>
        <a:p>
          <a:endParaRPr lang="en-US"/>
        </a:p>
      </dgm:t>
    </dgm:pt>
    <dgm:pt modelId="{0634F8F0-4B72-49BB-8190-D7D2102CF9CA}" type="sibTrans" cxnId="{FDA41E22-053F-4EE4-A5D7-659B9B113E6C}">
      <dgm:prSet/>
      <dgm:spPr/>
      <dgm:t>
        <a:bodyPr/>
        <a:lstStyle/>
        <a:p>
          <a:endParaRPr lang="en-US"/>
        </a:p>
      </dgm:t>
    </dgm:pt>
    <dgm:pt modelId="{1B84C03F-BD1E-4A6C-A3EB-C26B2CDB2812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err="1"/>
            <a:t>NextGenerationEU</a:t>
          </a:r>
          <a:r>
            <a:rPr lang="en-US" sz="1800"/>
            <a:t>:</a:t>
          </a:r>
        </a:p>
      </dgm:t>
    </dgm:pt>
    <dgm:pt modelId="{4AD5834D-8F08-4CDE-BB40-677E7FC96790}" type="parTrans" cxnId="{B3E88B36-0C4B-4904-998D-E3BCDB308A19}">
      <dgm:prSet/>
      <dgm:spPr/>
      <dgm:t>
        <a:bodyPr/>
        <a:lstStyle/>
        <a:p>
          <a:endParaRPr lang="en-US"/>
        </a:p>
      </dgm:t>
    </dgm:pt>
    <dgm:pt modelId="{BA86DE20-EA8F-4EFE-A69A-F4633BB99DFA}" type="sibTrans" cxnId="{B3E88B36-0C4B-4904-998D-E3BCDB308A19}">
      <dgm:prSet/>
      <dgm:spPr/>
      <dgm:t>
        <a:bodyPr/>
        <a:lstStyle/>
        <a:p>
          <a:endParaRPr lang="en-US"/>
        </a:p>
      </dgm:t>
    </dgm:pt>
    <dgm:pt modelId="{F8D71222-5852-47DA-A5AC-8F2673B6E481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err="1"/>
            <a:t>Diġitalizzazzjoni</a:t>
          </a:r>
          <a:endParaRPr lang="en-US" sz="1800"/>
        </a:p>
      </dgm:t>
    </dgm:pt>
    <dgm:pt modelId="{F4CE0C71-8DDE-4120-8BD4-081058B425DA}" type="parTrans" cxnId="{90D946AA-DA5F-461F-A624-63F95C2AE888}">
      <dgm:prSet/>
      <dgm:spPr/>
      <dgm:t>
        <a:bodyPr/>
        <a:lstStyle/>
        <a:p>
          <a:endParaRPr lang="en-US"/>
        </a:p>
      </dgm:t>
    </dgm:pt>
    <dgm:pt modelId="{6B38E692-B314-489A-994C-971646E6D073}" type="sibTrans" cxnId="{90D946AA-DA5F-461F-A624-63F95C2AE888}">
      <dgm:prSet/>
      <dgm:spPr/>
      <dgm:t>
        <a:bodyPr/>
        <a:lstStyle/>
        <a:p>
          <a:endParaRPr lang="en-US"/>
        </a:p>
      </dgm:t>
    </dgm:pt>
    <dgm:pt modelId="{1E9A1875-DAE9-49B5-A8B4-FC8FFF235A9A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800" err="1"/>
            <a:t>Ugwaljanza</a:t>
          </a:r>
          <a:endParaRPr lang="en-US" sz="1800"/>
        </a:p>
      </dgm:t>
    </dgm:pt>
    <dgm:pt modelId="{AAD8626E-6AD2-4201-8E5A-467469A56E62}" type="parTrans" cxnId="{1C71304F-1CCD-430C-861A-747DAFD5A8EB}">
      <dgm:prSet/>
      <dgm:spPr/>
      <dgm:t>
        <a:bodyPr/>
        <a:lstStyle/>
        <a:p>
          <a:endParaRPr lang="en-US"/>
        </a:p>
      </dgm:t>
    </dgm:pt>
    <dgm:pt modelId="{28C87375-ED40-49BB-873D-83ACA44EDCEC}" type="sibTrans" cxnId="{1C71304F-1CCD-430C-861A-747DAFD5A8EB}">
      <dgm:prSet/>
      <dgm:spPr/>
      <dgm:t>
        <a:bodyPr/>
        <a:lstStyle/>
        <a:p>
          <a:endParaRPr lang="en-US"/>
        </a:p>
      </dgm:t>
    </dgm:pt>
    <dgm:pt modelId="{D1130244-D42B-4FBD-A513-9F38156E3AF5}" type="pres">
      <dgm:prSet presAssocID="{3A04A2F7-FB45-4A17-9103-CCCC924B63C3}" presName="diagram" presStyleCnt="0">
        <dgm:presLayoutVars>
          <dgm:dir/>
        </dgm:presLayoutVars>
      </dgm:prSet>
      <dgm:spPr/>
    </dgm:pt>
    <dgm:pt modelId="{A97D8107-017B-4F71-B397-0F3A67F89CC8}" type="pres">
      <dgm:prSet presAssocID="{5483B900-F507-4D16-AFC0-AFA0AD5B68A9}" presName="composite" presStyleCnt="0"/>
      <dgm:spPr/>
    </dgm:pt>
    <dgm:pt modelId="{C4F7237E-5E33-4F25-A7C6-0C5735CA5DE2}" type="pres">
      <dgm:prSet presAssocID="{5483B900-F507-4D16-AFC0-AFA0AD5B68A9}" presName="Image" presStyleLbl="bgShp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BFE00547-7D91-441D-9DCA-44A127E91104}" type="pres">
      <dgm:prSet presAssocID="{5483B900-F507-4D16-AFC0-AFA0AD5B68A9}" presName="Parent" presStyleLbl="node0" presStyleIdx="0" presStyleCnt="4">
        <dgm:presLayoutVars>
          <dgm:bulletEnabled val="1"/>
        </dgm:presLayoutVars>
      </dgm:prSet>
      <dgm:spPr/>
    </dgm:pt>
    <dgm:pt modelId="{9BBAB782-B510-4B01-8814-1AA2A7BC1321}" type="pres">
      <dgm:prSet presAssocID="{0634F8F0-4B72-49BB-8190-D7D2102CF9CA}" presName="sibTrans" presStyleCnt="0"/>
      <dgm:spPr/>
    </dgm:pt>
    <dgm:pt modelId="{52FE83B6-52AA-4338-8CAD-F2F25D4D086B}" type="pres">
      <dgm:prSet presAssocID="{1B84C03F-BD1E-4A6C-A3EB-C26B2CDB2812}" presName="composite" presStyleCnt="0"/>
      <dgm:spPr/>
    </dgm:pt>
    <dgm:pt modelId="{99B07678-D303-4844-926B-7BEC24326CBC}" type="pres">
      <dgm:prSet presAssocID="{1B84C03F-BD1E-4A6C-A3EB-C26B2CDB2812}" presName="Image" presStyleLbl="bgShp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</dgm:spPr>
    </dgm:pt>
    <dgm:pt modelId="{77750A1C-A603-4501-A970-577A318CA0F2}" type="pres">
      <dgm:prSet presAssocID="{1B84C03F-BD1E-4A6C-A3EB-C26B2CDB2812}" presName="Parent" presStyleLbl="node0" presStyleIdx="1" presStyleCnt="4">
        <dgm:presLayoutVars>
          <dgm:bulletEnabled val="1"/>
        </dgm:presLayoutVars>
      </dgm:prSet>
      <dgm:spPr/>
    </dgm:pt>
    <dgm:pt modelId="{158E8728-F6F0-457F-9F46-4670A43C7377}" type="pres">
      <dgm:prSet presAssocID="{BA86DE20-EA8F-4EFE-A69A-F4633BB99DFA}" presName="sibTrans" presStyleCnt="0"/>
      <dgm:spPr/>
    </dgm:pt>
    <dgm:pt modelId="{F2B74032-DEFE-42CD-97C3-CC4CE0256774}" type="pres">
      <dgm:prSet presAssocID="{F8D71222-5852-47DA-A5AC-8F2673B6E481}" presName="composite" presStyleCnt="0"/>
      <dgm:spPr/>
    </dgm:pt>
    <dgm:pt modelId="{B6D00174-46E1-4AA4-9397-0186C46C5AE5}" type="pres">
      <dgm:prSet presAssocID="{F8D71222-5852-47DA-A5AC-8F2673B6E481}" presName="Image" presStyleLbl="bgShp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</dgm:spPr>
    </dgm:pt>
    <dgm:pt modelId="{08AA5198-5B16-4A5C-8C1B-A9232C56E376}" type="pres">
      <dgm:prSet presAssocID="{F8D71222-5852-47DA-A5AC-8F2673B6E481}" presName="Parent" presStyleLbl="node0" presStyleIdx="2" presStyleCnt="4">
        <dgm:presLayoutVars>
          <dgm:bulletEnabled val="1"/>
        </dgm:presLayoutVars>
      </dgm:prSet>
      <dgm:spPr/>
    </dgm:pt>
    <dgm:pt modelId="{C7016287-8D73-444D-8C8B-4912015B2EB9}" type="pres">
      <dgm:prSet presAssocID="{6B38E692-B314-489A-994C-971646E6D073}" presName="sibTrans" presStyleCnt="0"/>
      <dgm:spPr/>
    </dgm:pt>
    <dgm:pt modelId="{168BFE9B-E750-44F4-BE65-B3E1BECFF76E}" type="pres">
      <dgm:prSet presAssocID="{1E9A1875-DAE9-49B5-A8B4-FC8FFF235A9A}" presName="composite" presStyleCnt="0"/>
      <dgm:spPr/>
    </dgm:pt>
    <dgm:pt modelId="{4F1657D7-D4C9-4306-8074-DCCA03870486}" type="pres">
      <dgm:prSet presAssocID="{1E9A1875-DAE9-49B5-A8B4-FC8FFF235A9A}" presName="Image" presStyleLbl="bgShp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</dgm:spPr>
    </dgm:pt>
    <dgm:pt modelId="{F34E1D28-9E26-4BCD-BE5C-A6705AFB6A7F}" type="pres">
      <dgm:prSet presAssocID="{1E9A1875-DAE9-49B5-A8B4-FC8FFF235A9A}" presName="Parent" presStyleLbl="node0" presStyleIdx="3" presStyleCnt="4">
        <dgm:presLayoutVars>
          <dgm:bulletEnabled val="1"/>
        </dgm:presLayoutVars>
      </dgm:prSet>
      <dgm:spPr/>
    </dgm:pt>
  </dgm:ptLst>
  <dgm:cxnLst>
    <dgm:cxn modelId="{FDA41E22-053F-4EE4-A5D7-659B9B113E6C}" srcId="{3A04A2F7-FB45-4A17-9103-CCCC924B63C3}" destId="{5483B900-F507-4D16-AFC0-AFA0AD5B68A9}" srcOrd="0" destOrd="0" parTransId="{C86C97CE-908A-4069-AE78-10C50D9E64B8}" sibTransId="{0634F8F0-4B72-49BB-8190-D7D2102CF9CA}"/>
    <dgm:cxn modelId="{885FDA2D-D08A-447D-9CA8-12825D3595AA}" type="presOf" srcId="{1B84C03F-BD1E-4A6C-A3EB-C26B2CDB2812}" destId="{77750A1C-A603-4501-A970-577A318CA0F2}" srcOrd="0" destOrd="0" presId="urn:microsoft.com/office/officeart/2008/layout/BendingPictureCaption"/>
    <dgm:cxn modelId="{B3E88B36-0C4B-4904-998D-E3BCDB308A19}" srcId="{3A04A2F7-FB45-4A17-9103-CCCC924B63C3}" destId="{1B84C03F-BD1E-4A6C-A3EB-C26B2CDB2812}" srcOrd="1" destOrd="0" parTransId="{4AD5834D-8F08-4CDE-BB40-677E7FC96790}" sibTransId="{BA86DE20-EA8F-4EFE-A69A-F4633BB99DFA}"/>
    <dgm:cxn modelId="{1C71304F-1CCD-430C-861A-747DAFD5A8EB}" srcId="{3A04A2F7-FB45-4A17-9103-CCCC924B63C3}" destId="{1E9A1875-DAE9-49B5-A8B4-FC8FFF235A9A}" srcOrd="3" destOrd="0" parTransId="{AAD8626E-6AD2-4201-8E5A-467469A56E62}" sibTransId="{28C87375-ED40-49BB-873D-83ACA44EDCEC}"/>
    <dgm:cxn modelId="{0D93DC57-862E-4DB7-9196-93C272FFD8FA}" type="presOf" srcId="{3A04A2F7-FB45-4A17-9103-CCCC924B63C3}" destId="{D1130244-D42B-4FBD-A513-9F38156E3AF5}" srcOrd="0" destOrd="0" presId="urn:microsoft.com/office/officeart/2008/layout/BendingPictureCaption"/>
    <dgm:cxn modelId="{90D946AA-DA5F-461F-A624-63F95C2AE888}" srcId="{3A04A2F7-FB45-4A17-9103-CCCC924B63C3}" destId="{F8D71222-5852-47DA-A5AC-8F2673B6E481}" srcOrd="2" destOrd="0" parTransId="{F4CE0C71-8DDE-4120-8BD4-081058B425DA}" sibTransId="{6B38E692-B314-489A-994C-971646E6D073}"/>
    <dgm:cxn modelId="{23AB44B3-15D9-48C9-BEF8-6D7B87BB8A20}" type="presOf" srcId="{1E9A1875-DAE9-49B5-A8B4-FC8FFF235A9A}" destId="{F34E1D28-9E26-4BCD-BE5C-A6705AFB6A7F}" srcOrd="0" destOrd="0" presId="urn:microsoft.com/office/officeart/2008/layout/BendingPictureCaption"/>
    <dgm:cxn modelId="{1A8DE8E4-BE82-4D00-BC21-7210A9B07F70}" type="presOf" srcId="{5483B900-F507-4D16-AFC0-AFA0AD5B68A9}" destId="{BFE00547-7D91-441D-9DCA-44A127E91104}" srcOrd="0" destOrd="0" presId="urn:microsoft.com/office/officeart/2008/layout/BendingPictureCaption"/>
    <dgm:cxn modelId="{A01394F1-48CD-479C-9B94-AD5B821B99A6}" type="presOf" srcId="{F8D71222-5852-47DA-A5AC-8F2673B6E481}" destId="{08AA5198-5B16-4A5C-8C1B-A9232C56E376}" srcOrd="0" destOrd="0" presId="urn:microsoft.com/office/officeart/2008/layout/BendingPictureCaption"/>
    <dgm:cxn modelId="{A6654153-418D-47FF-A6B9-2BAC9373D40F}" type="presParOf" srcId="{D1130244-D42B-4FBD-A513-9F38156E3AF5}" destId="{A97D8107-017B-4F71-B397-0F3A67F89CC8}" srcOrd="0" destOrd="0" presId="urn:microsoft.com/office/officeart/2008/layout/BendingPictureCaption"/>
    <dgm:cxn modelId="{75E40EB5-25B4-4C46-9BD6-04C05A15C323}" type="presParOf" srcId="{A97D8107-017B-4F71-B397-0F3A67F89CC8}" destId="{C4F7237E-5E33-4F25-A7C6-0C5735CA5DE2}" srcOrd="0" destOrd="0" presId="urn:microsoft.com/office/officeart/2008/layout/BendingPictureCaption"/>
    <dgm:cxn modelId="{5D675BEE-E41A-43BD-8358-79FF0A55530A}" type="presParOf" srcId="{A97D8107-017B-4F71-B397-0F3A67F89CC8}" destId="{BFE00547-7D91-441D-9DCA-44A127E91104}" srcOrd="1" destOrd="0" presId="urn:microsoft.com/office/officeart/2008/layout/BendingPictureCaption"/>
    <dgm:cxn modelId="{37378141-9A27-4172-81B7-ADCD03ABBD68}" type="presParOf" srcId="{D1130244-D42B-4FBD-A513-9F38156E3AF5}" destId="{9BBAB782-B510-4B01-8814-1AA2A7BC1321}" srcOrd="1" destOrd="0" presId="urn:microsoft.com/office/officeart/2008/layout/BendingPictureCaption"/>
    <dgm:cxn modelId="{A490D483-A481-4038-82DD-90E68CCB7DDD}" type="presParOf" srcId="{D1130244-D42B-4FBD-A513-9F38156E3AF5}" destId="{52FE83B6-52AA-4338-8CAD-F2F25D4D086B}" srcOrd="2" destOrd="0" presId="urn:microsoft.com/office/officeart/2008/layout/BendingPictureCaption"/>
    <dgm:cxn modelId="{CDF306D5-578B-49F5-80FD-13B2B7D0542F}" type="presParOf" srcId="{52FE83B6-52AA-4338-8CAD-F2F25D4D086B}" destId="{99B07678-D303-4844-926B-7BEC24326CBC}" srcOrd="0" destOrd="0" presId="urn:microsoft.com/office/officeart/2008/layout/BendingPictureCaption"/>
    <dgm:cxn modelId="{FBF1F7BA-CFD8-42E8-9D02-C682E377B4A3}" type="presParOf" srcId="{52FE83B6-52AA-4338-8CAD-F2F25D4D086B}" destId="{77750A1C-A603-4501-A970-577A318CA0F2}" srcOrd="1" destOrd="0" presId="urn:microsoft.com/office/officeart/2008/layout/BendingPictureCaption"/>
    <dgm:cxn modelId="{A82E4445-236B-4D06-9A9A-2DBB25BFE444}" type="presParOf" srcId="{D1130244-D42B-4FBD-A513-9F38156E3AF5}" destId="{158E8728-F6F0-457F-9F46-4670A43C7377}" srcOrd="3" destOrd="0" presId="urn:microsoft.com/office/officeart/2008/layout/BendingPictureCaption"/>
    <dgm:cxn modelId="{B1DA67E0-0ADB-4E0A-9CAB-4CE5B438E102}" type="presParOf" srcId="{D1130244-D42B-4FBD-A513-9F38156E3AF5}" destId="{F2B74032-DEFE-42CD-97C3-CC4CE0256774}" srcOrd="4" destOrd="0" presId="urn:microsoft.com/office/officeart/2008/layout/BendingPictureCaption"/>
    <dgm:cxn modelId="{54B4A306-81C8-4D02-AB42-DED6A6796C16}" type="presParOf" srcId="{F2B74032-DEFE-42CD-97C3-CC4CE0256774}" destId="{B6D00174-46E1-4AA4-9397-0186C46C5AE5}" srcOrd="0" destOrd="0" presId="urn:microsoft.com/office/officeart/2008/layout/BendingPictureCaption"/>
    <dgm:cxn modelId="{7FD167DC-1EC6-4258-ADBD-322230B0EDB6}" type="presParOf" srcId="{F2B74032-DEFE-42CD-97C3-CC4CE0256774}" destId="{08AA5198-5B16-4A5C-8C1B-A9232C56E376}" srcOrd="1" destOrd="0" presId="urn:microsoft.com/office/officeart/2008/layout/BendingPictureCaption"/>
    <dgm:cxn modelId="{1D62215C-F2CF-42D4-8D6D-E75E9FD33563}" type="presParOf" srcId="{D1130244-D42B-4FBD-A513-9F38156E3AF5}" destId="{C7016287-8D73-444D-8C8B-4912015B2EB9}" srcOrd="5" destOrd="0" presId="urn:microsoft.com/office/officeart/2008/layout/BendingPictureCaption"/>
    <dgm:cxn modelId="{4CFE859C-5655-4732-8048-FFCCCC816A08}" type="presParOf" srcId="{D1130244-D42B-4FBD-A513-9F38156E3AF5}" destId="{168BFE9B-E750-44F4-BE65-B3E1BECFF76E}" srcOrd="6" destOrd="0" presId="urn:microsoft.com/office/officeart/2008/layout/BendingPictureCaption"/>
    <dgm:cxn modelId="{7E744E3A-DF3E-44E7-B620-9A14780E6E99}" type="presParOf" srcId="{168BFE9B-E750-44F4-BE65-B3E1BECFF76E}" destId="{4F1657D7-D4C9-4306-8074-DCCA03870486}" srcOrd="0" destOrd="0" presId="urn:microsoft.com/office/officeart/2008/layout/BendingPictureCaption"/>
    <dgm:cxn modelId="{FF2DBD43-8F35-4FB2-9C86-DE4EC0ACC409}" type="presParOf" srcId="{168BFE9B-E750-44F4-BE65-B3E1BECFF76E}" destId="{F34E1D28-9E26-4BCD-BE5C-A6705AFB6A7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8B5C1F-2483-412A-BDE0-8974F6ED102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0DFD22-2CAF-421D-A9A3-D3C2FFB229D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huwa</a:t>
          </a:r>
          <a:r>
            <a:rPr lang="en-US" sz="1800" b="0">
              <a:solidFill>
                <a:schemeClr val="tx1"/>
              </a:solidFill>
            </a:rPr>
            <a:t> l-</a:t>
          </a:r>
          <a:r>
            <a:rPr lang="en-US" sz="1800" b="0" err="1">
              <a:solidFill>
                <a:schemeClr val="tx1"/>
              </a:solidFill>
            </a:rPr>
            <a:t>leħen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taċ-ċittadini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Ewropej</a:t>
          </a:r>
          <a:endParaRPr lang="en-IE" sz="1800" b="0">
            <a:solidFill>
              <a:schemeClr val="tx1"/>
            </a:solidFill>
          </a:endParaRPr>
        </a:p>
      </dgm:t>
    </dgm:pt>
    <dgm:pt modelId="{AB05733B-4864-43DA-A173-7DF41A84B0EB}" type="parTrans" cxnId="{7B6161DF-ADE0-4223-9E90-EE2FF187255C}">
      <dgm:prSet/>
      <dgm:spPr/>
      <dgm:t>
        <a:bodyPr/>
        <a:lstStyle/>
        <a:p>
          <a:endParaRPr lang="en-US"/>
        </a:p>
      </dgm:t>
    </dgm:pt>
    <dgm:pt modelId="{7301982C-B647-46A9-92FE-80A99C5AE089}" type="sibTrans" cxnId="{7B6161DF-ADE0-4223-9E90-EE2FF187255C}">
      <dgm:prSet/>
      <dgm:spPr/>
      <dgm:t>
        <a:bodyPr/>
        <a:lstStyle/>
        <a:p>
          <a:endParaRPr lang="en-US"/>
        </a:p>
      </dgm:t>
    </dgm:pt>
    <dgm:pt modelId="{C9EBD0BD-4459-45D5-9A1E-1B6378142E1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huwa magħmul minn Membri mill-pajjiżi kollha tal-UE li kull ħames snin jiġu eletti direttament miċ-ċittadini</a:t>
          </a:r>
          <a:endParaRPr lang="en-IE" sz="1800" b="0">
            <a:solidFill>
              <a:schemeClr val="tx1"/>
            </a:solidFill>
          </a:endParaRPr>
        </a:p>
      </dgm:t>
    </dgm:pt>
    <dgm:pt modelId="{6474E237-3E9E-4F4F-8799-AB5474F10277}" type="parTrans" cxnId="{DA40094E-2790-43FE-B49D-D8F0A736096E}">
      <dgm:prSet/>
      <dgm:spPr/>
      <dgm:t>
        <a:bodyPr/>
        <a:lstStyle/>
        <a:p>
          <a:endParaRPr lang="en-US"/>
        </a:p>
      </dgm:t>
    </dgm:pt>
    <dgm:pt modelId="{AA1827B8-0390-435D-8A64-30B31B5475E9}" type="sibTrans" cxnId="{DA40094E-2790-43FE-B49D-D8F0A736096E}">
      <dgm:prSet/>
      <dgm:spPr/>
      <dgm:t>
        <a:bodyPr/>
        <a:lstStyle/>
        <a:p>
          <a:endParaRPr lang="en-US"/>
        </a:p>
      </dgm:t>
    </dgm:pt>
    <dgm:pt modelId="{DDF773E0-5ED0-4453-8E9E-1FDEB08137C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jiddiskuti l-liġijiet ġodda li tipproponi l-Kummissjoni Ewropea</a:t>
          </a:r>
          <a:endParaRPr lang="en-IE" sz="1800" b="0">
            <a:solidFill>
              <a:schemeClr val="tx1"/>
            </a:solidFill>
          </a:endParaRPr>
        </a:p>
      </dgm:t>
    </dgm:pt>
    <dgm:pt modelId="{4AC9AB2D-FBEE-4F5E-9908-3D0BF9BC3B20}" type="parTrans" cxnId="{8B269019-A93D-492E-BFBD-94FD26B903CB}">
      <dgm:prSet/>
      <dgm:spPr/>
      <dgm:t>
        <a:bodyPr/>
        <a:lstStyle/>
        <a:p>
          <a:endParaRPr lang="en-US"/>
        </a:p>
      </dgm:t>
    </dgm:pt>
    <dgm:pt modelId="{BBF630F5-6950-448B-868B-ADBAF96216B0}" type="sibTrans" cxnId="{8B269019-A93D-492E-BFBD-94FD26B903CB}">
      <dgm:prSet/>
      <dgm:spPr/>
      <dgm:t>
        <a:bodyPr/>
        <a:lstStyle/>
        <a:p>
          <a:endParaRPr lang="en-US"/>
        </a:p>
      </dgm:t>
    </dgm:pt>
    <dgm:pt modelId="{D17BC7BB-AC77-47F1-B850-7B5CE791F236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jimmodifika (jekk ikun meħtieġ) u jippromulga dawn il-liġijiet flimkien mal-Kunsill</a:t>
          </a:r>
          <a:endParaRPr lang="en-IE" sz="1800" b="0">
            <a:solidFill>
              <a:schemeClr val="tx1"/>
            </a:solidFill>
          </a:endParaRPr>
        </a:p>
      </dgm:t>
    </dgm:pt>
    <dgm:pt modelId="{2ED171F2-6983-4C1F-AC0B-BBE1D0AE1204}" type="parTrans" cxnId="{0005090B-FFED-444E-831E-7524FD787455}">
      <dgm:prSet/>
      <dgm:spPr/>
      <dgm:t>
        <a:bodyPr/>
        <a:lstStyle/>
        <a:p>
          <a:endParaRPr lang="en-US"/>
        </a:p>
      </dgm:t>
    </dgm:pt>
    <dgm:pt modelId="{DFD98C43-5D26-4C14-9ECA-9AF2D74AEDC0}" type="sibTrans" cxnId="{0005090B-FFED-444E-831E-7524FD787455}">
      <dgm:prSet/>
      <dgm:spPr/>
      <dgm:t>
        <a:bodyPr/>
        <a:lstStyle/>
        <a:p>
          <a:endParaRPr lang="en-US"/>
        </a:p>
      </dgm:t>
    </dgm:pt>
    <dgm:pt modelId="{E8028DDB-AACF-417E-AC75-DAC05625AF03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jeleġġi l-President tal-Kummissjoni Ewropea</a:t>
          </a:r>
          <a:endParaRPr lang="en-IE" sz="1800" b="0">
            <a:solidFill>
              <a:schemeClr val="tx1"/>
            </a:solidFill>
          </a:endParaRPr>
        </a:p>
      </dgm:t>
    </dgm:pt>
    <dgm:pt modelId="{CB20CB47-9BD2-4E66-83B0-70D3870AC0B2}" type="parTrans" cxnId="{18DA7F4F-74C0-4D1C-A757-4A26AE6E9660}">
      <dgm:prSet/>
      <dgm:spPr/>
      <dgm:t>
        <a:bodyPr/>
        <a:lstStyle/>
        <a:p>
          <a:endParaRPr lang="en-US"/>
        </a:p>
      </dgm:t>
    </dgm:pt>
    <dgm:pt modelId="{8720CC4D-BE4A-4B26-8D90-134D9A36323D}" type="sibTrans" cxnId="{18DA7F4F-74C0-4D1C-A757-4A26AE6E9660}">
      <dgm:prSet/>
      <dgm:spPr/>
      <dgm:t>
        <a:bodyPr/>
        <a:lstStyle/>
        <a:p>
          <a:endParaRPr lang="en-US"/>
        </a:p>
      </dgm:t>
    </dgm:pt>
    <dgm:pt modelId="{C60B4388-5BE2-49DA-AF00-1BB77197FDE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japprova l-baġit tal-UE</a:t>
          </a:r>
          <a:endParaRPr lang="en-IE" sz="1800" b="0">
            <a:solidFill>
              <a:schemeClr val="tx1"/>
            </a:solidFill>
          </a:endParaRPr>
        </a:p>
      </dgm:t>
    </dgm:pt>
    <dgm:pt modelId="{131A31C5-62BD-4FFC-A200-BB4B3088474B}" type="parTrans" cxnId="{AF270CEC-957B-4B46-94C5-A3F3D720DAD0}">
      <dgm:prSet/>
      <dgm:spPr/>
      <dgm:t>
        <a:bodyPr/>
        <a:lstStyle/>
        <a:p>
          <a:endParaRPr lang="en-US"/>
        </a:p>
      </dgm:t>
    </dgm:pt>
    <dgm:pt modelId="{D68D6159-39CF-4128-96FE-7071A4649BD8}" type="sibTrans" cxnId="{AF270CEC-957B-4B46-94C5-A3F3D720DAD0}">
      <dgm:prSet/>
      <dgm:spPr/>
      <dgm:t>
        <a:bodyPr/>
        <a:lstStyle/>
        <a:p>
          <a:endParaRPr lang="en-US"/>
        </a:p>
      </dgm:t>
    </dgm:pt>
    <dgm:pt modelId="{C475C7A0-690D-4A3F-9FE9-07590BB8CECD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kull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sena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jlaqqa</a:t>
          </a:r>
          <a:r>
            <a:rPr lang="en-US" sz="1800" b="0">
              <a:solidFill>
                <a:schemeClr val="tx1"/>
              </a:solidFill>
            </a:rPr>
            <a:t>’ </a:t>
          </a:r>
          <a:r>
            <a:rPr lang="en-US" sz="1800" b="0" err="1">
              <a:solidFill>
                <a:schemeClr val="tx1"/>
              </a:solidFill>
            </a:rPr>
            <a:t>tal-anqas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sitta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mis-sessjonijiet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tiegħu</a:t>
          </a:r>
          <a:r>
            <a:rPr lang="en-US" sz="1800" b="0">
              <a:solidFill>
                <a:schemeClr val="tx1"/>
              </a:solidFill>
            </a:rPr>
            <a:t> fi </a:t>
          </a:r>
          <a:r>
            <a:rPr lang="en-US" sz="1800" b="0" err="1">
              <a:solidFill>
                <a:schemeClr val="tx1"/>
              </a:solidFill>
            </a:rPr>
            <a:t>Brussell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il-Belġju</a:t>
          </a:r>
          <a:r>
            <a:rPr lang="en-US" sz="1800" b="0">
              <a:solidFill>
                <a:schemeClr val="tx1"/>
              </a:solidFill>
            </a:rPr>
            <a:t>) u 12 fi </a:t>
          </a:r>
          <a:r>
            <a:rPr lang="en-US" sz="1800" b="0" err="1">
              <a:solidFill>
                <a:schemeClr val="tx1"/>
              </a:solidFill>
            </a:rPr>
            <a:t>Strasburgu</a:t>
          </a:r>
          <a:endParaRPr lang="en-IE" sz="1900" b="0">
            <a:solidFill>
              <a:schemeClr val="tx1"/>
            </a:solidFill>
          </a:endParaRPr>
        </a:p>
      </dgm:t>
    </dgm:pt>
    <dgm:pt modelId="{926E2EF2-44D2-4A7C-A5F5-5DCA4E13D31A}" type="parTrans" cxnId="{F81E943C-0EAB-4952-8388-DEB0F5B63B44}">
      <dgm:prSet/>
      <dgm:spPr/>
      <dgm:t>
        <a:bodyPr/>
        <a:lstStyle/>
        <a:p>
          <a:endParaRPr lang="en-US"/>
        </a:p>
      </dgm:t>
    </dgm:pt>
    <dgm:pt modelId="{747A0153-A71D-4163-8926-FF8969DF3431}" type="sibTrans" cxnId="{F81E943C-0EAB-4952-8388-DEB0F5B63B44}">
      <dgm:prSet/>
      <dgm:spPr/>
      <dgm:t>
        <a:bodyPr/>
        <a:lstStyle/>
        <a:p>
          <a:endParaRPr lang="en-US"/>
        </a:p>
      </dgm:t>
    </dgm:pt>
    <dgm:pt modelId="{E1790290-581A-4C84-91EA-CAD052E93A59}" type="pres">
      <dgm:prSet presAssocID="{768B5C1F-2483-412A-BDE0-8974F6ED1021}" presName="linear" presStyleCnt="0">
        <dgm:presLayoutVars>
          <dgm:animLvl val="lvl"/>
          <dgm:resizeHandles val="exact"/>
        </dgm:presLayoutVars>
      </dgm:prSet>
      <dgm:spPr/>
    </dgm:pt>
    <dgm:pt modelId="{B9BC91AA-3A86-49A9-B4FD-A76EA5E21331}" type="pres">
      <dgm:prSet presAssocID="{560DFD22-2CAF-421D-A9A3-D3C2FFB229D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6611974D-4F43-4DF2-B93E-4EA5D945A3B1}" type="pres">
      <dgm:prSet presAssocID="{7301982C-B647-46A9-92FE-80A99C5AE089}" presName="spacer" presStyleCnt="0"/>
      <dgm:spPr/>
    </dgm:pt>
    <dgm:pt modelId="{4FE1037A-DEA2-4953-80B1-C4AB23FF5CB3}" type="pres">
      <dgm:prSet presAssocID="{C9EBD0BD-4459-45D5-9A1E-1B6378142E1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320E652-B53D-4C8D-BD65-4229C8D24313}" type="pres">
      <dgm:prSet presAssocID="{AA1827B8-0390-435D-8A64-30B31B5475E9}" presName="spacer" presStyleCnt="0"/>
      <dgm:spPr/>
    </dgm:pt>
    <dgm:pt modelId="{07C6446F-ECCD-4CA1-8344-080591932ED6}" type="pres">
      <dgm:prSet presAssocID="{DDF773E0-5ED0-4453-8E9E-1FDEB08137C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AA617802-0088-4F0F-969E-30A79C6BF2AD}" type="pres">
      <dgm:prSet presAssocID="{BBF630F5-6950-448B-868B-ADBAF96216B0}" presName="spacer" presStyleCnt="0"/>
      <dgm:spPr/>
    </dgm:pt>
    <dgm:pt modelId="{715891AF-FC43-40E9-9BA1-84AAEC706364}" type="pres">
      <dgm:prSet presAssocID="{D17BC7BB-AC77-47F1-B850-7B5CE791F236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8992DAF4-0B26-489D-8837-A11516C75E03}" type="pres">
      <dgm:prSet presAssocID="{DFD98C43-5D26-4C14-9ECA-9AF2D74AEDC0}" presName="spacer" presStyleCnt="0"/>
      <dgm:spPr/>
    </dgm:pt>
    <dgm:pt modelId="{1BA08AB3-DFE7-4294-97EA-0DE79AB5366F}" type="pres">
      <dgm:prSet presAssocID="{E8028DDB-AACF-417E-AC75-DAC05625AF0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35EF5703-CD3C-429E-A309-464A2E42D27A}" type="pres">
      <dgm:prSet presAssocID="{8720CC4D-BE4A-4B26-8D90-134D9A36323D}" presName="spacer" presStyleCnt="0"/>
      <dgm:spPr/>
    </dgm:pt>
    <dgm:pt modelId="{C9254F1F-409A-4C00-BAEE-417CE0DBBEC0}" type="pres">
      <dgm:prSet presAssocID="{C60B4388-5BE2-49DA-AF00-1BB77197FDE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93DEBD-0FC5-428B-85E0-2B004C805257}" type="pres">
      <dgm:prSet presAssocID="{D68D6159-39CF-4128-96FE-7071A4649BD8}" presName="spacer" presStyleCnt="0"/>
      <dgm:spPr/>
    </dgm:pt>
    <dgm:pt modelId="{394A40C5-2767-41BB-851C-AE743E22805B}" type="pres">
      <dgm:prSet presAssocID="{C475C7A0-690D-4A3F-9FE9-07590BB8CEC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5FC3207-416F-48EF-909B-25B45DBBA7EB}" type="presOf" srcId="{C475C7A0-690D-4A3F-9FE9-07590BB8CECD}" destId="{394A40C5-2767-41BB-851C-AE743E22805B}" srcOrd="0" destOrd="0" presId="urn:microsoft.com/office/officeart/2005/8/layout/vList2"/>
    <dgm:cxn modelId="{0005090B-FFED-444E-831E-7524FD787455}" srcId="{768B5C1F-2483-412A-BDE0-8974F6ED1021}" destId="{D17BC7BB-AC77-47F1-B850-7B5CE791F236}" srcOrd="3" destOrd="0" parTransId="{2ED171F2-6983-4C1F-AC0B-BBE1D0AE1204}" sibTransId="{DFD98C43-5D26-4C14-9ECA-9AF2D74AEDC0}"/>
    <dgm:cxn modelId="{8B269019-A93D-492E-BFBD-94FD26B903CB}" srcId="{768B5C1F-2483-412A-BDE0-8974F6ED1021}" destId="{DDF773E0-5ED0-4453-8E9E-1FDEB08137C7}" srcOrd="2" destOrd="0" parTransId="{4AC9AB2D-FBEE-4F5E-9908-3D0BF9BC3B20}" sibTransId="{BBF630F5-6950-448B-868B-ADBAF96216B0}"/>
    <dgm:cxn modelId="{DC518925-2C2D-4970-986C-7E290DC1C00B}" type="presOf" srcId="{C9EBD0BD-4459-45D5-9A1E-1B6378142E1C}" destId="{4FE1037A-DEA2-4953-80B1-C4AB23FF5CB3}" srcOrd="0" destOrd="0" presId="urn:microsoft.com/office/officeart/2005/8/layout/vList2"/>
    <dgm:cxn modelId="{F81E943C-0EAB-4952-8388-DEB0F5B63B44}" srcId="{768B5C1F-2483-412A-BDE0-8974F6ED1021}" destId="{C475C7A0-690D-4A3F-9FE9-07590BB8CECD}" srcOrd="6" destOrd="0" parTransId="{926E2EF2-44D2-4A7C-A5F5-5DCA4E13D31A}" sibTransId="{747A0153-A71D-4163-8926-FF8969DF3431}"/>
    <dgm:cxn modelId="{6943C43F-06DA-4E98-B86F-9F22C2CD9972}" type="presOf" srcId="{C60B4388-5BE2-49DA-AF00-1BB77197FDE2}" destId="{C9254F1F-409A-4C00-BAEE-417CE0DBBEC0}" srcOrd="0" destOrd="0" presId="urn:microsoft.com/office/officeart/2005/8/layout/vList2"/>
    <dgm:cxn modelId="{39838342-5056-4D6D-A925-DF9BF36642CF}" type="presOf" srcId="{768B5C1F-2483-412A-BDE0-8974F6ED1021}" destId="{E1790290-581A-4C84-91EA-CAD052E93A59}" srcOrd="0" destOrd="0" presId="urn:microsoft.com/office/officeart/2005/8/layout/vList2"/>
    <dgm:cxn modelId="{95DF3B45-1BBE-49F9-BB94-183195EB21A9}" type="presOf" srcId="{560DFD22-2CAF-421D-A9A3-D3C2FFB229D4}" destId="{B9BC91AA-3A86-49A9-B4FD-A76EA5E21331}" srcOrd="0" destOrd="0" presId="urn:microsoft.com/office/officeart/2005/8/layout/vList2"/>
    <dgm:cxn modelId="{DA40094E-2790-43FE-B49D-D8F0A736096E}" srcId="{768B5C1F-2483-412A-BDE0-8974F6ED1021}" destId="{C9EBD0BD-4459-45D5-9A1E-1B6378142E1C}" srcOrd="1" destOrd="0" parTransId="{6474E237-3E9E-4F4F-8799-AB5474F10277}" sibTransId="{AA1827B8-0390-435D-8A64-30B31B5475E9}"/>
    <dgm:cxn modelId="{18DA7F4F-74C0-4D1C-A757-4A26AE6E9660}" srcId="{768B5C1F-2483-412A-BDE0-8974F6ED1021}" destId="{E8028DDB-AACF-417E-AC75-DAC05625AF03}" srcOrd="4" destOrd="0" parTransId="{CB20CB47-9BD2-4E66-83B0-70D3870AC0B2}" sibTransId="{8720CC4D-BE4A-4B26-8D90-134D9A36323D}"/>
    <dgm:cxn modelId="{B886F195-25BF-4288-A293-311885BE4658}" type="presOf" srcId="{D17BC7BB-AC77-47F1-B850-7B5CE791F236}" destId="{715891AF-FC43-40E9-9BA1-84AAEC706364}" srcOrd="0" destOrd="0" presId="urn:microsoft.com/office/officeart/2005/8/layout/vList2"/>
    <dgm:cxn modelId="{32A417CB-B56A-4B02-81B2-E543F705F6AE}" type="presOf" srcId="{E8028DDB-AACF-417E-AC75-DAC05625AF03}" destId="{1BA08AB3-DFE7-4294-97EA-0DE79AB5366F}" srcOrd="0" destOrd="0" presId="urn:microsoft.com/office/officeart/2005/8/layout/vList2"/>
    <dgm:cxn modelId="{7B6161DF-ADE0-4223-9E90-EE2FF187255C}" srcId="{768B5C1F-2483-412A-BDE0-8974F6ED1021}" destId="{560DFD22-2CAF-421D-A9A3-D3C2FFB229D4}" srcOrd="0" destOrd="0" parTransId="{AB05733B-4864-43DA-A173-7DF41A84B0EB}" sibTransId="{7301982C-B647-46A9-92FE-80A99C5AE089}"/>
    <dgm:cxn modelId="{BFF442E2-AF9E-4B59-96D2-46B1F3070DB9}" type="presOf" srcId="{DDF773E0-5ED0-4453-8E9E-1FDEB08137C7}" destId="{07C6446F-ECCD-4CA1-8344-080591932ED6}" srcOrd="0" destOrd="0" presId="urn:microsoft.com/office/officeart/2005/8/layout/vList2"/>
    <dgm:cxn modelId="{AF270CEC-957B-4B46-94C5-A3F3D720DAD0}" srcId="{768B5C1F-2483-412A-BDE0-8974F6ED1021}" destId="{C60B4388-5BE2-49DA-AF00-1BB77197FDE2}" srcOrd="5" destOrd="0" parTransId="{131A31C5-62BD-4FFC-A200-BB4B3088474B}" sibTransId="{D68D6159-39CF-4128-96FE-7071A4649BD8}"/>
    <dgm:cxn modelId="{52BDA583-713C-4261-B1AD-ACBA6098E4F5}" type="presParOf" srcId="{E1790290-581A-4C84-91EA-CAD052E93A59}" destId="{B9BC91AA-3A86-49A9-B4FD-A76EA5E21331}" srcOrd="0" destOrd="0" presId="urn:microsoft.com/office/officeart/2005/8/layout/vList2"/>
    <dgm:cxn modelId="{B8FF128F-C6FD-4C12-9856-C27EF5F10DDD}" type="presParOf" srcId="{E1790290-581A-4C84-91EA-CAD052E93A59}" destId="{6611974D-4F43-4DF2-B93E-4EA5D945A3B1}" srcOrd="1" destOrd="0" presId="urn:microsoft.com/office/officeart/2005/8/layout/vList2"/>
    <dgm:cxn modelId="{AB4E0FA3-4FE2-4DA4-8BF2-134A0D59B228}" type="presParOf" srcId="{E1790290-581A-4C84-91EA-CAD052E93A59}" destId="{4FE1037A-DEA2-4953-80B1-C4AB23FF5CB3}" srcOrd="2" destOrd="0" presId="urn:microsoft.com/office/officeart/2005/8/layout/vList2"/>
    <dgm:cxn modelId="{54292A75-4C64-4A32-9696-8412A0B00268}" type="presParOf" srcId="{E1790290-581A-4C84-91EA-CAD052E93A59}" destId="{B320E652-B53D-4C8D-BD65-4229C8D24313}" srcOrd="3" destOrd="0" presId="urn:microsoft.com/office/officeart/2005/8/layout/vList2"/>
    <dgm:cxn modelId="{0DE59BE8-5AE2-445F-8DF2-31F01F06838D}" type="presParOf" srcId="{E1790290-581A-4C84-91EA-CAD052E93A59}" destId="{07C6446F-ECCD-4CA1-8344-080591932ED6}" srcOrd="4" destOrd="0" presId="urn:microsoft.com/office/officeart/2005/8/layout/vList2"/>
    <dgm:cxn modelId="{3A3BEDEF-E1C1-4BCD-9AEE-5A537E2E378D}" type="presParOf" srcId="{E1790290-581A-4C84-91EA-CAD052E93A59}" destId="{AA617802-0088-4F0F-969E-30A79C6BF2AD}" srcOrd="5" destOrd="0" presId="urn:microsoft.com/office/officeart/2005/8/layout/vList2"/>
    <dgm:cxn modelId="{71E6698C-78F4-4279-B192-B97BFDE96726}" type="presParOf" srcId="{E1790290-581A-4C84-91EA-CAD052E93A59}" destId="{715891AF-FC43-40E9-9BA1-84AAEC706364}" srcOrd="6" destOrd="0" presId="urn:microsoft.com/office/officeart/2005/8/layout/vList2"/>
    <dgm:cxn modelId="{3B3DE47B-32D8-4798-8477-3756AF3022BF}" type="presParOf" srcId="{E1790290-581A-4C84-91EA-CAD052E93A59}" destId="{8992DAF4-0B26-489D-8837-A11516C75E03}" srcOrd="7" destOrd="0" presId="urn:microsoft.com/office/officeart/2005/8/layout/vList2"/>
    <dgm:cxn modelId="{30FEAE6F-1223-486B-B7CE-E2559B5C72F0}" type="presParOf" srcId="{E1790290-581A-4C84-91EA-CAD052E93A59}" destId="{1BA08AB3-DFE7-4294-97EA-0DE79AB5366F}" srcOrd="8" destOrd="0" presId="urn:microsoft.com/office/officeart/2005/8/layout/vList2"/>
    <dgm:cxn modelId="{CF1BA315-9D25-4B86-9ACB-B5802CBB2AB3}" type="presParOf" srcId="{E1790290-581A-4C84-91EA-CAD052E93A59}" destId="{35EF5703-CD3C-429E-A309-464A2E42D27A}" srcOrd="9" destOrd="0" presId="urn:microsoft.com/office/officeart/2005/8/layout/vList2"/>
    <dgm:cxn modelId="{7D9C72C1-CF66-4374-9CA3-2F1D85CB97BE}" type="presParOf" srcId="{E1790290-581A-4C84-91EA-CAD052E93A59}" destId="{C9254F1F-409A-4C00-BAEE-417CE0DBBEC0}" srcOrd="10" destOrd="0" presId="urn:microsoft.com/office/officeart/2005/8/layout/vList2"/>
    <dgm:cxn modelId="{69723510-E482-40B1-88C6-A7FCE632C766}" type="presParOf" srcId="{E1790290-581A-4C84-91EA-CAD052E93A59}" destId="{B293DEBD-0FC5-428B-85E0-2B004C805257}" srcOrd="11" destOrd="0" presId="urn:microsoft.com/office/officeart/2005/8/layout/vList2"/>
    <dgm:cxn modelId="{CC75A07D-72EB-4E70-AEB4-07100257E3C9}" type="presParOf" srcId="{E1790290-581A-4C84-91EA-CAD052E93A59}" destId="{394A40C5-2767-41BB-851C-AE743E22805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4F8E1B-6F96-4983-946B-04662C1BA59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22A69B-F796-46AD-9362-F867264B2F3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ilaqqa</a:t>
          </a:r>
          <a:r>
            <a:rPr lang="en-US" sz="1800" b="0">
              <a:solidFill>
                <a:schemeClr val="tx1"/>
              </a:solidFill>
            </a:rPr>
            <a:t>’ </a:t>
          </a:r>
          <a:r>
            <a:rPr lang="en-US" sz="1800" b="0" err="1">
              <a:solidFill>
                <a:schemeClr val="tx1"/>
              </a:solidFill>
            </a:rPr>
            <a:t>flimkien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il-kapijiet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tal-istat</a:t>
          </a:r>
          <a:r>
            <a:rPr lang="en-US" sz="1800" b="0">
              <a:solidFill>
                <a:schemeClr val="tx1"/>
              </a:solidFill>
            </a:rPr>
            <a:t> u </a:t>
          </a:r>
          <a:r>
            <a:rPr lang="en-US" sz="1800" b="0" err="1">
              <a:solidFill>
                <a:schemeClr val="tx1"/>
              </a:solidFill>
            </a:rPr>
            <a:t>tal-gvern</a:t>
          </a:r>
          <a:r>
            <a:rPr lang="en-US" sz="1800" b="0">
              <a:solidFill>
                <a:schemeClr val="tx1"/>
              </a:solidFill>
            </a:rPr>
            <a:t> ta’ </a:t>
          </a:r>
          <a:r>
            <a:rPr lang="en-US" sz="1800" b="0" err="1">
              <a:solidFill>
                <a:schemeClr val="tx1"/>
              </a:solidFill>
            </a:rPr>
            <a:t>kull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pajjiż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tal</a:t>
          </a:r>
          <a:r>
            <a:rPr lang="en-US" sz="1800" b="0">
              <a:solidFill>
                <a:schemeClr val="tx1"/>
              </a:solidFill>
            </a:rPr>
            <a:t>-UE</a:t>
          </a:r>
          <a:endParaRPr lang="en-IE" sz="1800" b="0">
            <a:solidFill>
              <a:schemeClr val="tx1"/>
            </a:solidFill>
          </a:endParaRPr>
        </a:p>
      </dgm:t>
    </dgm:pt>
    <dgm:pt modelId="{F38CD75F-E218-49E2-9C1B-A3362D82162F}" type="parTrans" cxnId="{A4B678C7-0EF1-4479-AEB7-A7E4B63DBC80}">
      <dgm:prSet/>
      <dgm:spPr/>
      <dgm:t>
        <a:bodyPr/>
        <a:lstStyle/>
        <a:p>
          <a:endParaRPr lang="en-US"/>
        </a:p>
      </dgm:t>
    </dgm:pt>
    <dgm:pt modelId="{D37B67A2-D6B8-461C-92B3-94B2EA1FAA8B}" type="sibTrans" cxnId="{A4B678C7-0EF1-4479-AEB7-A7E4B63DBC80}">
      <dgm:prSet/>
      <dgm:spPr/>
      <dgm:t>
        <a:bodyPr/>
        <a:lstStyle/>
        <a:p>
          <a:endParaRPr lang="en-US"/>
        </a:p>
      </dgm:t>
    </dgm:pt>
    <dgm:pt modelId="{CB6F7021-46E4-4F26-B810-6693236197D1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jistabbilixxi</a:t>
          </a:r>
          <a:r>
            <a:rPr lang="en-US" sz="1800" b="0">
              <a:solidFill>
                <a:schemeClr val="tx1"/>
              </a:solidFill>
            </a:rPr>
            <a:t> l-</a:t>
          </a:r>
          <a:r>
            <a:rPr lang="en-US" sz="1800" b="0" err="1">
              <a:solidFill>
                <a:schemeClr val="tx1"/>
              </a:solidFill>
            </a:rPr>
            <a:t>prijoritajiet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ewlenin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tal</a:t>
          </a:r>
          <a:r>
            <a:rPr lang="en-US" sz="1800" b="0">
              <a:solidFill>
                <a:schemeClr val="tx1"/>
              </a:solidFill>
            </a:rPr>
            <a:t>-UE u d-</a:t>
          </a:r>
          <a:r>
            <a:rPr lang="en-US" sz="1800" b="0" err="1">
              <a:solidFill>
                <a:schemeClr val="tx1"/>
              </a:solidFill>
            </a:rPr>
            <a:t>direzzjonijiet</a:t>
          </a:r>
          <a:r>
            <a:rPr lang="en-US" sz="1800" b="0">
              <a:solidFill>
                <a:schemeClr val="tx1"/>
              </a:solidFill>
            </a:rPr>
            <a:t> ta’ </a:t>
          </a:r>
          <a:r>
            <a:rPr lang="en-US" sz="1800" b="0" err="1">
              <a:solidFill>
                <a:schemeClr val="tx1"/>
              </a:solidFill>
            </a:rPr>
            <a:t>politika</a:t>
          </a:r>
          <a:endParaRPr lang="en-IE" sz="1800" b="0">
            <a:solidFill>
              <a:schemeClr val="tx1"/>
            </a:solidFill>
          </a:endParaRPr>
        </a:p>
      </dgm:t>
    </dgm:pt>
    <dgm:pt modelId="{4BC7A46C-0D3D-4BDB-ADBA-3BF631560172}" type="parTrans" cxnId="{3C0C775E-B4D1-46BE-BDED-FBEBF55F80FD}">
      <dgm:prSet/>
      <dgm:spPr/>
      <dgm:t>
        <a:bodyPr/>
        <a:lstStyle/>
        <a:p>
          <a:endParaRPr lang="en-US"/>
        </a:p>
      </dgm:t>
    </dgm:pt>
    <dgm:pt modelId="{0AC9FD57-C83F-41FE-8286-21434F36F37F}" type="sibTrans" cxnId="{3C0C775E-B4D1-46BE-BDED-FBEBF55F80FD}">
      <dgm:prSet/>
      <dgm:spPr/>
      <dgm:t>
        <a:bodyPr/>
        <a:lstStyle/>
        <a:p>
          <a:endParaRPr lang="en-US"/>
        </a:p>
      </dgm:t>
    </dgm:pt>
    <dgm:pt modelId="{E9DA9292-FBA8-4BEE-876F-8057A942B437}" type="pres">
      <dgm:prSet presAssocID="{DD4F8E1B-6F96-4983-946B-04662C1BA590}" presName="linear" presStyleCnt="0">
        <dgm:presLayoutVars>
          <dgm:animLvl val="lvl"/>
          <dgm:resizeHandles val="exact"/>
        </dgm:presLayoutVars>
      </dgm:prSet>
      <dgm:spPr/>
    </dgm:pt>
    <dgm:pt modelId="{3A8B946D-8D4A-4046-9F97-DA58CA546363}" type="pres">
      <dgm:prSet presAssocID="{7E22A69B-F796-46AD-9362-F867264B2F3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660586-3F57-4546-8AE4-6CC2FFD910E4}" type="pres">
      <dgm:prSet presAssocID="{D37B67A2-D6B8-461C-92B3-94B2EA1FAA8B}" presName="spacer" presStyleCnt="0"/>
      <dgm:spPr/>
    </dgm:pt>
    <dgm:pt modelId="{39BEFE8A-05BC-4A66-859E-B5960F1EAF2D}" type="pres">
      <dgm:prSet presAssocID="{CB6F7021-46E4-4F26-B810-6693236197D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C0C775E-B4D1-46BE-BDED-FBEBF55F80FD}" srcId="{DD4F8E1B-6F96-4983-946B-04662C1BA590}" destId="{CB6F7021-46E4-4F26-B810-6693236197D1}" srcOrd="1" destOrd="0" parTransId="{4BC7A46C-0D3D-4BDB-ADBA-3BF631560172}" sibTransId="{0AC9FD57-C83F-41FE-8286-21434F36F37F}"/>
    <dgm:cxn modelId="{D9635C8E-B07B-4FDF-B9B3-6B59459C5149}" type="presOf" srcId="{7E22A69B-F796-46AD-9362-F867264B2F3C}" destId="{3A8B946D-8D4A-4046-9F97-DA58CA546363}" srcOrd="0" destOrd="0" presId="urn:microsoft.com/office/officeart/2005/8/layout/vList2"/>
    <dgm:cxn modelId="{68B9A293-5D31-4E21-B2BB-4FA110089B65}" type="presOf" srcId="{CB6F7021-46E4-4F26-B810-6693236197D1}" destId="{39BEFE8A-05BC-4A66-859E-B5960F1EAF2D}" srcOrd="0" destOrd="0" presId="urn:microsoft.com/office/officeart/2005/8/layout/vList2"/>
    <dgm:cxn modelId="{B6408A98-C3F6-4174-82B3-2E0F3DF03467}" type="presOf" srcId="{DD4F8E1B-6F96-4983-946B-04662C1BA590}" destId="{E9DA9292-FBA8-4BEE-876F-8057A942B437}" srcOrd="0" destOrd="0" presId="urn:microsoft.com/office/officeart/2005/8/layout/vList2"/>
    <dgm:cxn modelId="{A4B678C7-0EF1-4479-AEB7-A7E4B63DBC80}" srcId="{DD4F8E1B-6F96-4983-946B-04662C1BA590}" destId="{7E22A69B-F796-46AD-9362-F867264B2F3C}" srcOrd="0" destOrd="0" parTransId="{F38CD75F-E218-49E2-9C1B-A3362D82162F}" sibTransId="{D37B67A2-D6B8-461C-92B3-94B2EA1FAA8B}"/>
    <dgm:cxn modelId="{86C1CE2E-7A8E-4C40-ABBF-3252012DEC92}" type="presParOf" srcId="{E9DA9292-FBA8-4BEE-876F-8057A942B437}" destId="{3A8B946D-8D4A-4046-9F97-DA58CA546363}" srcOrd="0" destOrd="0" presId="urn:microsoft.com/office/officeart/2005/8/layout/vList2"/>
    <dgm:cxn modelId="{56EC8B2D-E499-4507-9A3C-D085F331B2D5}" type="presParOf" srcId="{E9DA9292-FBA8-4BEE-876F-8057A942B437}" destId="{F1660586-3F57-4546-8AE4-6CC2FFD910E4}" srcOrd="1" destOrd="0" presId="urn:microsoft.com/office/officeart/2005/8/layout/vList2"/>
    <dgm:cxn modelId="{3D740DE4-9F7C-44B4-AA36-65F2FD8D8B45}" type="presParOf" srcId="{E9DA9292-FBA8-4BEE-876F-8057A942B437}" destId="{39BEFE8A-05BC-4A66-859E-B5960F1EAF2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A769DE-5C55-4015-BD89-FCB0F9F334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D68881-3410-4D6A-A4C4-EFD4020AB915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 err="1">
              <a:solidFill>
                <a:schemeClr val="tx1"/>
              </a:solidFill>
            </a:rPr>
            <a:t>jiltaqa</a:t>
          </a:r>
          <a:r>
            <a:rPr lang="en-US" sz="1800" b="0">
              <a:solidFill>
                <a:schemeClr val="tx1"/>
              </a:solidFill>
            </a:rPr>
            <a:t>’ </a:t>
          </a:r>
          <a:r>
            <a:rPr lang="en-US" sz="1800" b="0" err="1">
              <a:solidFill>
                <a:schemeClr val="tx1"/>
              </a:solidFill>
            </a:rPr>
            <a:t>tal-anqas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erba</a:t>
          </a:r>
          <a:r>
            <a:rPr lang="en-US" sz="1800" b="0">
              <a:solidFill>
                <a:schemeClr val="tx1"/>
              </a:solidFill>
            </a:rPr>
            <a:t>’ </a:t>
          </a:r>
          <a:r>
            <a:rPr lang="en-US" sz="1800" b="0" err="1">
              <a:solidFill>
                <a:schemeClr val="tx1"/>
              </a:solidFill>
            </a:rPr>
            <a:t>darbiet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fis-sena</a:t>
          </a:r>
          <a:r>
            <a:rPr lang="en-US" sz="1800" b="0">
              <a:solidFill>
                <a:schemeClr val="tx1"/>
              </a:solidFill>
            </a:rPr>
            <a:t> fi </a:t>
          </a:r>
          <a:r>
            <a:rPr lang="en-US" sz="1800" b="0" err="1">
              <a:solidFill>
                <a:schemeClr val="tx1"/>
              </a:solidFill>
            </a:rPr>
            <a:t>Brussell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il-Belġju</a:t>
          </a:r>
          <a:r>
            <a:rPr lang="en-US" sz="1800" b="0">
              <a:solidFill>
                <a:schemeClr val="tx1"/>
              </a:solidFill>
            </a:rPr>
            <a:t>) </a:t>
          </a:r>
          <a:r>
            <a:rPr lang="en-US" sz="1800" b="0" err="1">
              <a:solidFill>
                <a:schemeClr val="tx1"/>
              </a:solidFill>
            </a:rPr>
            <a:t>jew</a:t>
          </a:r>
          <a:r>
            <a:rPr lang="en-US" sz="1800" b="0">
              <a:solidFill>
                <a:schemeClr val="tx1"/>
              </a:solidFill>
            </a:rPr>
            <a:t> fil-</a:t>
          </a:r>
          <a:r>
            <a:rPr lang="en-US" sz="1800" b="0" err="1">
              <a:solidFill>
                <a:schemeClr val="tx1"/>
              </a:solidFill>
            </a:rPr>
            <a:t>Lussemburgu</a:t>
          </a:r>
          <a:r>
            <a:rPr lang="en-US" sz="1800" b="0">
              <a:solidFill>
                <a:schemeClr val="tx1"/>
              </a:solidFill>
            </a:rPr>
            <a:t> (</a:t>
          </a:r>
          <a:r>
            <a:rPr lang="en-US" sz="1800" b="0" err="1">
              <a:solidFill>
                <a:schemeClr val="tx1"/>
              </a:solidFill>
            </a:rPr>
            <a:t>il-Lussemburgu</a:t>
          </a:r>
          <a:r>
            <a:rPr lang="en-US" sz="1800" b="0">
              <a:solidFill>
                <a:schemeClr val="tx1"/>
              </a:solidFill>
            </a:rPr>
            <a:t>) </a:t>
          </a:r>
          <a:r>
            <a:rPr lang="en-US" sz="1800" b="0" err="1">
              <a:solidFill>
                <a:schemeClr val="tx1"/>
              </a:solidFill>
            </a:rPr>
            <a:t>għas</a:t>
          </a:r>
          <a:r>
            <a:rPr lang="en-US" sz="1800" b="0">
              <a:solidFill>
                <a:schemeClr val="tx1"/>
              </a:solidFill>
            </a:rPr>
            <a:t>-Summits </a:t>
          </a:r>
          <a:r>
            <a:rPr lang="en-US" sz="1800" b="0" err="1">
              <a:solidFill>
                <a:schemeClr val="tx1"/>
              </a:solidFill>
            </a:rPr>
            <a:t>Ewropej</a:t>
          </a:r>
          <a:endParaRPr lang="en-IE" sz="1800" b="0">
            <a:solidFill>
              <a:schemeClr val="tx1"/>
            </a:solidFill>
          </a:endParaRPr>
        </a:p>
      </dgm:t>
    </dgm:pt>
    <dgm:pt modelId="{7A0A4548-9EBC-45A6-8877-EF6F8D05EE88}" type="parTrans" cxnId="{2F946E57-E98F-4290-8D67-A3484D682D19}">
      <dgm:prSet/>
      <dgm:spPr/>
      <dgm:t>
        <a:bodyPr/>
        <a:lstStyle/>
        <a:p>
          <a:endParaRPr lang="en-US"/>
        </a:p>
      </dgm:t>
    </dgm:pt>
    <dgm:pt modelId="{1EA2B47A-B1E3-42DE-B71F-54E341FD811B}" type="sibTrans" cxnId="{2F946E57-E98F-4290-8D67-A3484D682D19}">
      <dgm:prSet/>
      <dgm:spPr/>
      <dgm:t>
        <a:bodyPr/>
        <a:lstStyle/>
        <a:p>
          <a:endParaRPr lang="en-US"/>
        </a:p>
      </dgm:t>
    </dgm:pt>
    <dgm:pt modelId="{27F2B6D6-9EEF-49CA-B7A8-E1F59690A44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1800" b="0">
              <a:solidFill>
                <a:schemeClr val="tx1"/>
              </a:solidFill>
            </a:rPr>
            <a:t>ma </a:t>
          </a:r>
          <a:r>
            <a:rPr lang="en-US" sz="1800" b="0" err="1">
              <a:solidFill>
                <a:schemeClr val="tx1"/>
              </a:solidFill>
            </a:rPr>
            <a:t>jadottax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il-liġijiet</a:t>
          </a:r>
          <a:r>
            <a:rPr lang="en-US" sz="1800" b="0">
              <a:solidFill>
                <a:schemeClr val="tx1"/>
              </a:solidFill>
            </a:rPr>
            <a:t> </a:t>
          </a:r>
          <a:r>
            <a:rPr lang="en-US" sz="1800" b="0" err="1">
              <a:solidFill>
                <a:schemeClr val="tx1"/>
              </a:solidFill>
            </a:rPr>
            <a:t>tal</a:t>
          </a:r>
          <a:r>
            <a:rPr lang="en-US" sz="1800" b="0">
              <a:solidFill>
                <a:schemeClr val="tx1"/>
              </a:solidFill>
            </a:rPr>
            <a:t>-UE</a:t>
          </a:r>
          <a:endParaRPr lang="en-IE" sz="1800" b="0">
            <a:solidFill>
              <a:schemeClr val="tx1"/>
            </a:solidFill>
          </a:endParaRPr>
        </a:p>
      </dgm:t>
    </dgm:pt>
    <dgm:pt modelId="{D5BF4E4F-DEB9-4654-85C0-72E5DFCDDE9A}" type="sibTrans" cxnId="{922C2AAA-8170-435C-B4C9-86726CC09E3C}">
      <dgm:prSet/>
      <dgm:spPr/>
      <dgm:t>
        <a:bodyPr/>
        <a:lstStyle/>
        <a:p>
          <a:endParaRPr lang="en-US"/>
        </a:p>
      </dgm:t>
    </dgm:pt>
    <dgm:pt modelId="{5A5B7EB7-431E-4FE3-B550-E3D62889D6A0}" type="parTrans" cxnId="{922C2AAA-8170-435C-B4C9-86726CC09E3C}">
      <dgm:prSet/>
      <dgm:spPr/>
      <dgm:t>
        <a:bodyPr/>
        <a:lstStyle/>
        <a:p>
          <a:endParaRPr lang="en-US"/>
        </a:p>
      </dgm:t>
    </dgm:pt>
    <dgm:pt modelId="{9BA67AA7-5AF6-4CBF-A748-22B4E4C63DFC}" type="pres">
      <dgm:prSet presAssocID="{DFA769DE-5C55-4015-BD89-FCB0F9F33467}" presName="linear" presStyleCnt="0">
        <dgm:presLayoutVars>
          <dgm:animLvl val="lvl"/>
          <dgm:resizeHandles val="exact"/>
        </dgm:presLayoutVars>
      </dgm:prSet>
      <dgm:spPr/>
    </dgm:pt>
    <dgm:pt modelId="{5287CFCF-5FDB-4B8D-815B-D85F281BB2C0}" type="pres">
      <dgm:prSet presAssocID="{27F2B6D6-9EEF-49CA-B7A8-E1F59690A444}" presName="parentText" presStyleLbl="node1" presStyleIdx="0" presStyleCnt="2" custScaleY="96922" custLinFactY="-1617" custLinFactNeighborY="-100000">
        <dgm:presLayoutVars>
          <dgm:chMax val="0"/>
          <dgm:bulletEnabled val="1"/>
        </dgm:presLayoutVars>
      </dgm:prSet>
      <dgm:spPr/>
    </dgm:pt>
    <dgm:pt modelId="{17A713FC-D7E0-46B6-821C-87C46D35B42F}" type="pres">
      <dgm:prSet presAssocID="{D5BF4E4F-DEB9-4654-85C0-72E5DFCDDE9A}" presName="spacer" presStyleCnt="0"/>
      <dgm:spPr/>
    </dgm:pt>
    <dgm:pt modelId="{65BBAF80-F255-434B-ABEE-1099CF7F1D78}" type="pres">
      <dgm:prSet presAssocID="{74D68881-3410-4D6A-A4C4-EFD4020AB915}" presName="parentText" presStyleLbl="node1" presStyleIdx="1" presStyleCnt="2" custScaleY="102377" custLinFactNeighborY="-3245">
        <dgm:presLayoutVars>
          <dgm:chMax val="0"/>
          <dgm:bulletEnabled val="1"/>
        </dgm:presLayoutVars>
      </dgm:prSet>
      <dgm:spPr/>
    </dgm:pt>
  </dgm:ptLst>
  <dgm:cxnLst>
    <dgm:cxn modelId="{039D1A08-015F-41C6-9976-CB286C8727E3}" type="presOf" srcId="{74D68881-3410-4D6A-A4C4-EFD4020AB915}" destId="{65BBAF80-F255-434B-ABEE-1099CF7F1D78}" srcOrd="0" destOrd="0" presId="urn:microsoft.com/office/officeart/2005/8/layout/vList2"/>
    <dgm:cxn modelId="{9CD17673-E552-4BAE-8DD1-DEBE843A1540}" type="presOf" srcId="{DFA769DE-5C55-4015-BD89-FCB0F9F33467}" destId="{9BA67AA7-5AF6-4CBF-A748-22B4E4C63DFC}" srcOrd="0" destOrd="0" presId="urn:microsoft.com/office/officeart/2005/8/layout/vList2"/>
    <dgm:cxn modelId="{2F946E57-E98F-4290-8D67-A3484D682D19}" srcId="{DFA769DE-5C55-4015-BD89-FCB0F9F33467}" destId="{74D68881-3410-4D6A-A4C4-EFD4020AB915}" srcOrd="1" destOrd="0" parTransId="{7A0A4548-9EBC-45A6-8877-EF6F8D05EE88}" sibTransId="{1EA2B47A-B1E3-42DE-B71F-54E341FD811B}"/>
    <dgm:cxn modelId="{2BF7CE89-02C6-4071-B9BB-0EDE22664B4D}" type="presOf" srcId="{27F2B6D6-9EEF-49CA-B7A8-E1F59690A444}" destId="{5287CFCF-5FDB-4B8D-815B-D85F281BB2C0}" srcOrd="0" destOrd="0" presId="urn:microsoft.com/office/officeart/2005/8/layout/vList2"/>
    <dgm:cxn modelId="{922C2AAA-8170-435C-B4C9-86726CC09E3C}" srcId="{DFA769DE-5C55-4015-BD89-FCB0F9F33467}" destId="{27F2B6D6-9EEF-49CA-B7A8-E1F59690A444}" srcOrd="0" destOrd="0" parTransId="{5A5B7EB7-431E-4FE3-B550-E3D62889D6A0}" sibTransId="{D5BF4E4F-DEB9-4654-85C0-72E5DFCDDE9A}"/>
    <dgm:cxn modelId="{96C88235-20CA-4D9D-890E-529A3DADA63A}" type="presParOf" srcId="{9BA67AA7-5AF6-4CBF-A748-22B4E4C63DFC}" destId="{5287CFCF-5FDB-4B8D-815B-D85F281BB2C0}" srcOrd="0" destOrd="0" presId="urn:microsoft.com/office/officeart/2005/8/layout/vList2"/>
    <dgm:cxn modelId="{12A6050D-0CB8-44EB-90AB-364ACAFB5094}" type="presParOf" srcId="{9BA67AA7-5AF6-4CBF-A748-22B4E4C63DFC}" destId="{17A713FC-D7E0-46B6-821C-87C46D35B42F}" srcOrd="1" destOrd="0" presId="urn:microsoft.com/office/officeart/2005/8/layout/vList2"/>
    <dgm:cxn modelId="{77915769-E3D3-4CD9-A4C1-0E51398471AE}" type="presParOf" srcId="{9BA67AA7-5AF6-4CBF-A748-22B4E4C63DFC}" destId="{65BBAF80-F255-434B-ABEE-1099CF7F1D7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DEE8B-A512-47E2-A3C9-74492F618D4F}">
      <dsp:nvSpPr>
        <dsp:cNvPr id="0" name=""/>
        <dsp:cNvSpPr/>
      </dsp:nvSpPr>
      <dsp:spPr>
        <a:xfrm>
          <a:off x="3151587" y="1545603"/>
          <a:ext cx="2865104" cy="2820629"/>
        </a:xfrm>
        <a:prstGeom prst="ellipse">
          <a:avLst/>
        </a:prstGeom>
        <a:solidFill>
          <a:srgbClr val="005674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L-24 LINGWA UFFIĊJALI TAL-UE</a:t>
          </a:r>
        </a:p>
      </dsp:txBody>
      <dsp:txXfrm>
        <a:off x="3571172" y="1958675"/>
        <a:ext cx="2025934" cy="1994485"/>
      </dsp:txXfrm>
    </dsp:sp>
    <dsp:sp modelId="{529148A2-7FCD-4369-9EFC-ACFC3C7F6D7A}">
      <dsp:nvSpPr>
        <dsp:cNvPr id="0" name=""/>
        <dsp:cNvSpPr/>
      </dsp:nvSpPr>
      <dsp:spPr>
        <a:xfrm>
          <a:off x="3486279" y="-1"/>
          <a:ext cx="2164065" cy="2029129"/>
        </a:xfrm>
        <a:prstGeom prst="ellipse">
          <a:avLst/>
        </a:prstGeom>
        <a:solidFill>
          <a:schemeClr val="accent4">
            <a:alpha val="50000"/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Slaviċi</a:t>
          </a:r>
          <a:r>
            <a:rPr lang="en-US" sz="1500" b="1" kern="1200"/>
            <a:t>: </a:t>
          </a:r>
          <a:r>
            <a:rPr lang="en-US" sz="1500" b="0" kern="1200"/>
            <a:t>Il-</a:t>
          </a:r>
          <a:r>
            <a:rPr lang="en-US" sz="1500" b="0" kern="1200" err="1"/>
            <a:t>Bulgaru</a:t>
          </a:r>
          <a:r>
            <a:rPr lang="en-US" sz="1500" b="0" kern="1200"/>
            <a:t>, </a:t>
          </a:r>
          <a:r>
            <a:rPr lang="en-US" sz="1500" b="0" kern="1200" err="1"/>
            <a:t>iċ-Ċek</a:t>
          </a:r>
          <a:r>
            <a:rPr lang="en-US" sz="1500" b="0" kern="1200"/>
            <a:t>, </a:t>
          </a:r>
          <a:r>
            <a:rPr lang="en-US" sz="1500" b="0" kern="1200" err="1"/>
            <a:t>il-Kroat</a:t>
          </a:r>
          <a:r>
            <a:rPr lang="en-US" sz="1500" b="0" kern="1200"/>
            <a:t>, </a:t>
          </a:r>
          <a:r>
            <a:rPr lang="en-US" sz="1500" b="0" kern="1200" err="1"/>
            <a:t>il-Pollakk</a:t>
          </a:r>
          <a:r>
            <a:rPr lang="en-US" sz="1500" b="0" kern="1200"/>
            <a:t>, is-</a:t>
          </a:r>
          <a:r>
            <a:rPr lang="en-US" sz="1500" b="0" kern="1200" err="1"/>
            <a:t>Slovakk</a:t>
          </a:r>
          <a:r>
            <a:rPr lang="en-US" sz="1500" b="0" kern="1200"/>
            <a:t> u s-</a:t>
          </a:r>
          <a:r>
            <a:rPr lang="en-US" sz="1500" b="0" kern="1200" err="1"/>
            <a:t>Sloven</a:t>
          </a:r>
          <a:endParaRPr lang="en-US" sz="1500" b="0" kern="1200"/>
        </a:p>
      </dsp:txBody>
      <dsp:txXfrm>
        <a:off x="3803199" y="297158"/>
        <a:ext cx="1530225" cy="1434811"/>
      </dsp:txXfrm>
    </dsp:sp>
    <dsp:sp modelId="{14294006-4B65-442B-A0BD-25F001259F70}">
      <dsp:nvSpPr>
        <dsp:cNvPr id="0" name=""/>
        <dsp:cNvSpPr/>
      </dsp:nvSpPr>
      <dsp:spPr>
        <a:xfrm>
          <a:off x="5626273" y="1872270"/>
          <a:ext cx="2178497" cy="2103946"/>
        </a:xfrm>
        <a:prstGeom prst="ellipse">
          <a:avLst/>
        </a:prstGeom>
        <a:solidFill>
          <a:schemeClr val="accent2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Ġermaniċi</a:t>
          </a:r>
          <a:r>
            <a:rPr lang="en-US" sz="1500" b="1" kern="1200"/>
            <a:t>: </a:t>
          </a:r>
          <a:r>
            <a:rPr lang="en-US" sz="1500" b="0" kern="1200"/>
            <a:t>Id-</a:t>
          </a:r>
          <a:r>
            <a:rPr lang="en-US" sz="1500" b="0" kern="1200" err="1"/>
            <a:t>Daniż</a:t>
          </a:r>
          <a:r>
            <a:rPr lang="en-US" sz="1500" b="0" kern="1200"/>
            <a:t>, </a:t>
          </a:r>
          <a:r>
            <a:rPr lang="en-US" sz="1500" b="0" kern="1200" err="1"/>
            <a:t>il-Ġermaniż</a:t>
          </a:r>
          <a:r>
            <a:rPr lang="en-US" sz="1500" b="0" kern="1200"/>
            <a:t>, l-</a:t>
          </a:r>
          <a:r>
            <a:rPr lang="en-US" sz="1500" b="0" kern="1200" err="1"/>
            <a:t>Ingliż</a:t>
          </a:r>
          <a:r>
            <a:rPr lang="en-US" sz="1500" b="0" kern="1200"/>
            <a:t>, l-</a:t>
          </a:r>
          <a:r>
            <a:rPr lang="en-US" sz="1500" b="0" kern="1200" err="1"/>
            <a:t>Olandiż</a:t>
          </a:r>
          <a:r>
            <a:rPr lang="en-US" sz="1500" b="0" kern="1200"/>
            <a:t> u l-</a:t>
          </a:r>
          <a:r>
            <a:rPr lang="en-US" sz="1500" b="0" kern="1200" err="1"/>
            <a:t>Iżvediż</a:t>
          </a:r>
          <a:endParaRPr lang="en-US" sz="1500" b="0" kern="1200"/>
        </a:p>
      </dsp:txBody>
      <dsp:txXfrm>
        <a:off x="5945306" y="2180386"/>
        <a:ext cx="1540431" cy="1487714"/>
      </dsp:txXfrm>
    </dsp:sp>
    <dsp:sp modelId="{E5581C0B-7D92-4AD3-97E0-B4938FE73CA5}">
      <dsp:nvSpPr>
        <dsp:cNvPr id="0" name=""/>
        <dsp:cNvSpPr/>
      </dsp:nvSpPr>
      <dsp:spPr>
        <a:xfrm>
          <a:off x="3419898" y="3669169"/>
          <a:ext cx="2239879" cy="2181620"/>
        </a:xfrm>
        <a:prstGeom prst="ellipse">
          <a:avLst/>
        </a:prstGeom>
        <a:solidFill>
          <a:schemeClr val="accent4">
            <a:alpha val="50000"/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err="1"/>
            <a:t>Rumanzi</a:t>
          </a:r>
          <a:r>
            <a:rPr lang="it-IT" sz="1500" b="1" kern="1200"/>
            <a:t>: </a:t>
          </a:r>
          <a:r>
            <a:rPr lang="it-IT" sz="1500" b="0" kern="1200"/>
            <a:t>L-</a:t>
          </a:r>
          <a:r>
            <a:rPr lang="it-IT" sz="1500" b="0" kern="1200" err="1"/>
            <a:t>Ispanjol</a:t>
          </a:r>
          <a:r>
            <a:rPr lang="it-IT" sz="1500" b="0" kern="1200"/>
            <a:t>, il-</a:t>
          </a:r>
          <a:r>
            <a:rPr lang="it-IT" sz="1500" b="0" kern="1200" err="1"/>
            <a:t>Franċiż</a:t>
          </a:r>
          <a:r>
            <a:rPr lang="it-IT" sz="1500" b="0" kern="1200"/>
            <a:t>, </a:t>
          </a:r>
          <a:r>
            <a:rPr lang="it-IT" sz="1500" b="0" kern="1200" err="1"/>
            <a:t>it-Taljan</a:t>
          </a:r>
          <a:r>
            <a:rPr lang="it-IT" sz="1500" b="0" kern="1200"/>
            <a:t>, il-</a:t>
          </a:r>
          <a:r>
            <a:rPr lang="it-IT" sz="1500" b="0" kern="1200" err="1"/>
            <a:t>Portugiż</a:t>
          </a:r>
          <a:r>
            <a:rPr lang="it-IT" sz="1500" b="0" kern="1200"/>
            <a:t> u r-</a:t>
          </a:r>
          <a:r>
            <a:rPr lang="it-IT" sz="1500" b="0" kern="1200" err="1"/>
            <a:t>Rumen</a:t>
          </a:r>
          <a:endParaRPr lang="en-US" sz="1500" b="0" kern="1200"/>
        </a:p>
      </dsp:txBody>
      <dsp:txXfrm>
        <a:off x="3747921" y="3988660"/>
        <a:ext cx="1583833" cy="1542638"/>
      </dsp:txXfrm>
    </dsp:sp>
    <dsp:sp modelId="{422BC532-F1F3-4869-AE88-2EBED49E2E90}">
      <dsp:nvSpPr>
        <dsp:cNvPr id="0" name=""/>
        <dsp:cNvSpPr/>
      </dsp:nvSpPr>
      <dsp:spPr>
        <a:xfrm>
          <a:off x="1386731" y="1866876"/>
          <a:ext cx="2227058" cy="2178082"/>
        </a:xfrm>
        <a:prstGeom prst="ellipse">
          <a:avLst/>
        </a:prstGeom>
        <a:solidFill>
          <a:srgbClr val="FFC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Oħrajn</a:t>
          </a:r>
          <a:r>
            <a:rPr lang="en-US" sz="1500" b="1" kern="1200"/>
            <a:t>: </a:t>
          </a:r>
          <a:r>
            <a:rPr lang="en-US" sz="1500" b="0" kern="1200" err="1"/>
            <a:t>Estonjan</a:t>
          </a:r>
          <a:r>
            <a:rPr lang="en-US" sz="1500" b="0" kern="1200"/>
            <a:t> u </a:t>
          </a:r>
          <a:r>
            <a:rPr lang="en-US" sz="1500" b="0" kern="1200" err="1"/>
            <a:t>Finlandiż</a:t>
          </a:r>
          <a:r>
            <a:rPr lang="en-US" sz="1500" b="0" kern="1200"/>
            <a:t>, Grieg, </a:t>
          </a:r>
          <a:r>
            <a:rPr lang="en-US" sz="1500" b="0" kern="1200" err="1"/>
            <a:t>Irlandiż</a:t>
          </a:r>
          <a:r>
            <a:rPr lang="en-US" sz="1500" b="0" kern="1200"/>
            <a:t>, </a:t>
          </a:r>
          <a:r>
            <a:rPr lang="en-US" sz="1500" b="0" kern="1200" err="1"/>
            <a:t>Litwan</a:t>
          </a:r>
          <a:r>
            <a:rPr lang="en-US" sz="1500" b="0" kern="1200"/>
            <a:t> u </a:t>
          </a:r>
          <a:r>
            <a:rPr lang="en-US" sz="1500" b="0" kern="1200" err="1"/>
            <a:t>Latvjan</a:t>
          </a:r>
          <a:r>
            <a:rPr lang="en-US" sz="1500" b="0" kern="1200"/>
            <a:t>, </a:t>
          </a:r>
          <a:r>
            <a:rPr lang="en-US" sz="1500" b="0" kern="1200" err="1"/>
            <a:t>Ungeriż</a:t>
          </a:r>
          <a:r>
            <a:rPr lang="en-US" sz="1500" b="0" kern="1200"/>
            <a:t>, </a:t>
          </a:r>
          <a:r>
            <a:rPr lang="en-US" sz="1500" b="0" kern="1200" err="1"/>
            <a:t>Malti</a:t>
          </a:r>
          <a:endParaRPr lang="en-US" sz="1500" b="0" kern="1200"/>
        </a:p>
      </dsp:txBody>
      <dsp:txXfrm>
        <a:off x="1712876" y="2185849"/>
        <a:ext cx="1574768" cy="15401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53E10-EE28-4A6C-93F1-8D17BDA9655B}">
      <dsp:nvSpPr>
        <dsp:cNvPr id="0" name=""/>
        <dsp:cNvSpPr/>
      </dsp:nvSpPr>
      <dsp:spPr>
        <a:xfrm>
          <a:off x="0" y="0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jirrappreżenta</a:t>
          </a:r>
          <a:r>
            <a:rPr lang="en-US" sz="1700" kern="1200">
              <a:solidFill>
                <a:schemeClr val="tx1"/>
              </a:solidFill>
            </a:rPr>
            <a:t> l-</a:t>
          </a:r>
          <a:r>
            <a:rPr lang="en-US" sz="1700" kern="1200" err="1">
              <a:solidFill>
                <a:schemeClr val="tx1"/>
              </a:solidFill>
            </a:rPr>
            <a:t>gvernijiet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tal-pajjiżi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tal</a:t>
          </a:r>
          <a:r>
            <a:rPr lang="en-US" sz="1700" kern="1200">
              <a:solidFill>
                <a:schemeClr val="tx1"/>
              </a:solidFill>
            </a:rPr>
            <a:t>-UE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53732"/>
        <a:ext cx="3790170" cy="993242"/>
      </dsp:txXfrm>
    </dsp:sp>
    <dsp:sp modelId="{0573FA43-24D1-4D72-85C2-86103A7FCEF0}">
      <dsp:nvSpPr>
        <dsp:cNvPr id="0" name=""/>
        <dsp:cNvSpPr/>
      </dsp:nvSpPr>
      <dsp:spPr>
        <a:xfrm>
          <a:off x="0" y="1115373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ilaqqa’ flimkien il-ministri tal-pajjiżi tal-UE li jiltaqgħu biex jiddiskutu kwistjonijiet tal-UE (l-agrikoltura, l-affarijiet barranin, il-ġustizzja eċċ.)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1169105"/>
        <a:ext cx="3790170" cy="993242"/>
      </dsp:txXfrm>
    </dsp:sp>
    <dsp:sp modelId="{050DFA99-827A-4EA5-8157-94CD9436E216}">
      <dsp:nvSpPr>
        <dsp:cNvPr id="0" name=""/>
        <dsp:cNvSpPr/>
      </dsp:nvSpPr>
      <dsp:spPr>
        <a:xfrm>
          <a:off x="0" y="2229256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jieħu deċiżjonijiet u japprova liġijiet flimkien mal-Parlament Ewropew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2282988"/>
        <a:ext cx="3790170" cy="993242"/>
      </dsp:txXfrm>
    </dsp:sp>
    <dsp:sp modelId="{4F8DE995-AA6F-4DFE-8486-B480892B9757}">
      <dsp:nvSpPr>
        <dsp:cNvPr id="0" name=""/>
        <dsp:cNvSpPr/>
      </dsp:nvSpPr>
      <dsp:spPr>
        <a:xfrm>
          <a:off x="0" y="3343139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għandu Presidenza b’rotazzjoni – kull sitt xhur jippresiedi pajjiż ieħor tal-UE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3396871"/>
        <a:ext cx="3790170" cy="993242"/>
      </dsp:txXfrm>
    </dsp:sp>
    <dsp:sp modelId="{C7565D90-15C1-4236-9AEC-41345840738B}">
      <dsp:nvSpPr>
        <dsp:cNvPr id="0" name=""/>
        <dsp:cNvSpPr/>
      </dsp:nvSpPr>
      <dsp:spPr>
        <a:xfrm>
          <a:off x="0" y="4457021"/>
          <a:ext cx="3897634" cy="11007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jiltaqa</a:t>
          </a:r>
          <a:r>
            <a:rPr lang="en-US" sz="1700" kern="1200">
              <a:solidFill>
                <a:schemeClr val="tx1"/>
              </a:solidFill>
            </a:rPr>
            <a:t>' fi </a:t>
          </a:r>
          <a:r>
            <a:rPr lang="en-US" sz="1700" kern="1200" err="1">
              <a:solidFill>
                <a:schemeClr val="tx1"/>
              </a:solidFill>
            </a:rPr>
            <a:t>Brussell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jew</a:t>
          </a:r>
          <a:r>
            <a:rPr lang="en-US" sz="1700" kern="1200">
              <a:solidFill>
                <a:schemeClr val="tx1"/>
              </a:solidFill>
            </a:rPr>
            <a:t> fil-</a:t>
          </a:r>
          <a:r>
            <a:rPr lang="en-US" sz="1700" kern="1200" err="1">
              <a:solidFill>
                <a:schemeClr val="tx1"/>
              </a:solidFill>
            </a:rPr>
            <a:t>Lussemburgu</a:t>
          </a:r>
          <a:endParaRPr lang="en-IE" sz="1700" kern="1200">
            <a:solidFill>
              <a:schemeClr val="tx1"/>
            </a:solidFill>
          </a:endParaRPr>
        </a:p>
      </dsp:txBody>
      <dsp:txXfrm>
        <a:off x="53732" y="4510753"/>
        <a:ext cx="3790170" cy="993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F2307-406E-4677-8693-5E4A914BB902}">
      <dsp:nvSpPr>
        <dsp:cNvPr id="0" name=""/>
        <dsp:cNvSpPr/>
      </dsp:nvSpPr>
      <dsp:spPr>
        <a:xfrm>
          <a:off x="0" y="3739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tirrappreżenta</a:t>
          </a:r>
          <a:r>
            <a:rPr lang="en-US" sz="1700" kern="1200">
              <a:solidFill>
                <a:schemeClr val="tx1"/>
              </a:solidFill>
            </a:rPr>
            <a:t> l-</a:t>
          </a:r>
          <a:r>
            <a:rPr lang="en-US" sz="1700" kern="1200" err="1">
              <a:solidFill>
                <a:schemeClr val="tx1"/>
              </a:solidFill>
            </a:rPr>
            <a:t>interessi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komuni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tal</a:t>
          </a:r>
          <a:r>
            <a:rPr lang="en-US" sz="1700" kern="1200">
              <a:solidFill>
                <a:schemeClr val="tx1"/>
              </a:solidFill>
            </a:rPr>
            <a:t>-UE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42160"/>
        <a:ext cx="3916038" cy="710215"/>
      </dsp:txXfrm>
    </dsp:sp>
    <dsp:sp modelId="{08F48461-68D3-4A76-AAB9-A6AAE6BA7FA1}">
      <dsp:nvSpPr>
        <dsp:cNvPr id="0" name=""/>
        <dsp:cNvSpPr/>
      </dsp:nvSpPr>
      <dsp:spPr>
        <a:xfrm>
          <a:off x="0" y="800218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hija magħmula minn President wieħed u minn Kummissarju wieħed għal kull pajjiż tal-UE b’kull wieħed minnhom responsabbli għal qasam speċifiku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838639"/>
        <a:ext cx="3916038" cy="710215"/>
      </dsp:txXfrm>
    </dsp:sp>
    <dsp:sp modelId="{346E50CA-F6B7-41F2-8D8A-4D6332E5C97D}">
      <dsp:nvSpPr>
        <dsp:cNvPr id="0" name=""/>
        <dsp:cNvSpPr/>
      </dsp:nvSpPr>
      <dsp:spPr>
        <a:xfrm>
          <a:off x="0" y="1596698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tipproponi liġijiet  u programmi ġodda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1635119"/>
        <a:ext cx="3916038" cy="710215"/>
      </dsp:txXfrm>
    </dsp:sp>
    <dsp:sp modelId="{D37E5F20-5237-4726-B7B8-CA56F9306539}">
      <dsp:nvSpPr>
        <dsp:cNvPr id="0" name=""/>
        <dsp:cNvSpPr/>
      </dsp:nvSpPr>
      <dsp:spPr>
        <a:xfrm>
          <a:off x="0" y="2393178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hija eletta mill-Parlament għal ħames snin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2431599"/>
        <a:ext cx="3916038" cy="710215"/>
      </dsp:txXfrm>
    </dsp:sp>
    <dsp:sp modelId="{5F4BB77E-160B-4FD3-9D8A-5F48DEBD3967}">
      <dsp:nvSpPr>
        <dsp:cNvPr id="0" name=""/>
        <dsp:cNvSpPr/>
      </dsp:nvSpPr>
      <dsp:spPr>
        <a:xfrm>
          <a:off x="0" y="3189657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tamministra l-politiki u l-baġit tal-UE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3228078"/>
        <a:ext cx="3916038" cy="710215"/>
      </dsp:txXfrm>
    </dsp:sp>
    <dsp:sp modelId="{EF5BC60A-1813-445C-97E0-C76B6CBACB4C}">
      <dsp:nvSpPr>
        <dsp:cNvPr id="0" name=""/>
        <dsp:cNvSpPr/>
      </dsp:nvSpPr>
      <dsp:spPr>
        <a:xfrm>
          <a:off x="0" y="3986137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hija l-gwardjan tat-Trattati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4024558"/>
        <a:ext cx="3916038" cy="710215"/>
      </dsp:txXfrm>
    </dsp:sp>
    <dsp:sp modelId="{8BFCEDFB-DD43-4B25-BA9B-809ED4B7C8C6}">
      <dsp:nvSpPr>
        <dsp:cNvPr id="0" name=""/>
        <dsp:cNvSpPr/>
      </dsp:nvSpPr>
      <dsp:spPr>
        <a:xfrm>
          <a:off x="0" y="4782617"/>
          <a:ext cx="3992880" cy="787057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is-</a:t>
          </a:r>
          <a:r>
            <a:rPr lang="en-US" sz="1700" kern="1200" err="1">
              <a:solidFill>
                <a:schemeClr val="tx1"/>
              </a:solidFill>
            </a:rPr>
            <a:t>sede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tagħha</a:t>
          </a:r>
          <a:r>
            <a:rPr lang="en-US" sz="1700" kern="1200">
              <a:solidFill>
                <a:schemeClr val="tx1"/>
              </a:solidFill>
            </a:rPr>
            <a:t> </a:t>
          </a:r>
          <a:r>
            <a:rPr lang="en-US" sz="1700" kern="1200" err="1">
              <a:solidFill>
                <a:schemeClr val="tx1"/>
              </a:solidFill>
            </a:rPr>
            <a:t>tinsab</a:t>
          </a:r>
          <a:r>
            <a:rPr lang="en-US" sz="1700" kern="1200">
              <a:solidFill>
                <a:schemeClr val="tx1"/>
              </a:solidFill>
            </a:rPr>
            <a:t> fi </a:t>
          </a:r>
          <a:r>
            <a:rPr lang="en-US" sz="1700" kern="1200" err="1">
              <a:solidFill>
                <a:schemeClr val="tx1"/>
              </a:solidFill>
            </a:rPr>
            <a:t>Brussell</a:t>
          </a:r>
          <a:r>
            <a:rPr lang="en-US" sz="1700" kern="1200">
              <a:solidFill>
                <a:schemeClr val="tx1"/>
              </a:solidFill>
            </a:rPr>
            <a:t> u fil-</a:t>
          </a:r>
          <a:r>
            <a:rPr lang="en-US" sz="1700" kern="1200" err="1">
              <a:solidFill>
                <a:schemeClr val="tx1"/>
              </a:solidFill>
            </a:rPr>
            <a:t>Lussemburgu</a:t>
          </a:r>
          <a:endParaRPr lang="en-IE" sz="1700" kern="1200">
            <a:solidFill>
              <a:schemeClr val="tx1"/>
            </a:solidFill>
          </a:endParaRPr>
        </a:p>
      </dsp:txBody>
      <dsp:txXfrm>
        <a:off x="38421" y="4821038"/>
        <a:ext cx="3916038" cy="7102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DE28F-17B5-4205-BFFB-0EBCA8C5D8BA}">
      <dsp:nvSpPr>
        <dsp:cNvPr id="0" name=""/>
        <dsp:cNvSpPr/>
      </dsp:nvSpPr>
      <dsp:spPr>
        <a:xfrm>
          <a:off x="0" y="47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err="1">
              <a:solidFill>
                <a:schemeClr val="tx1"/>
              </a:solidFill>
            </a:rPr>
            <a:t>issegwi</a:t>
          </a:r>
          <a:r>
            <a:rPr lang="en-US" sz="1700" b="0" kern="1200">
              <a:solidFill>
                <a:schemeClr val="tx1"/>
              </a:solidFill>
            </a:rPr>
            <a:t> l-</a:t>
          </a:r>
          <a:r>
            <a:rPr lang="en-US" sz="1700" b="0" kern="1200" err="1">
              <a:solidFill>
                <a:schemeClr val="tx1"/>
              </a:solidFill>
            </a:rPr>
            <a:t>liġijiet</a:t>
          </a:r>
          <a:r>
            <a:rPr lang="en-US" sz="1700" b="0" kern="1200">
              <a:solidFill>
                <a:schemeClr val="tx1"/>
              </a:solidFill>
            </a:rPr>
            <a:t> </a:t>
          </a:r>
          <a:r>
            <a:rPr lang="en-US" sz="1700" b="0" kern="1200" err="1">
              <a:solidFill>
                <a:schemeClr val="tx1"/>
              </a:solidFill>
            </a:rPr>
            <a:t>tal</a:t>
          </a:r>
          <a:r>
            <a:rPr lang="en-US" sz="1700" b="0" kern="1200">
              <a:solidFill>
                <a:schemeClr val="tx1"/>
              </a:solidFill>
            </a:rPr>
            <a:t>-UE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38482"/>
        <a:ext cx="4304899" cy="702639"/>
      </dsp:txXfrm>
    </dsp:sp>
    <dsp:sp modelId="{76251A12-CCF7-4C47-8263-EFA408C3CF50}">
      <dsp:nvSpPr>
        <dsp:cNvPr id="0" name=""/>
        <dsp:cNvSpPr/>
      </dsp:nvSpPr>
      <dsp:spPr>
        <a:xfrm>
          <a:off x="0" y="79115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tiżgura li l-pajjiżi tal-UE jirrispettaw il-liġijiet tal-UE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829167"/>
        <a:ext cx="4304899" cy="702639"/>
      </dsp:txXfrm>
    </dsp:sp>
    <dsp:sp modelId="{CF2A7349-FD6F-4252-85AD-61C5186BA692}">
      <dsp:nvSpPr>
        <dsp:cNvPr id="0" name=""/>
        <dsp:cNvSpPr/>
      </dsp:nvSpPr>
      <dsp:spPr>
        <a:xfrm>
          <a:off x="0" y="158184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tagħti pariri lill-qrati nazzjonali dwar l-interpretazzjoni ta’ dawn il-liġijiet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1619852"/>
        <a:ext cx="4304899" cy="702639"/>
      </dsp:txXfrm>
    </dsp:sp>
    <dsp:sp modelId="{38D475D4-539D-4596-9BBC-8AE7671242F2}">
      <dsp:nvSpPr>
        <dsp:cNvPr id="0" name=""/>
        <dsp:cNvSpPr/>
      </dsp:nvSpPr>
      <dsp:spPr>
        <a:xfrm>
          <a:off x="0" y="2372526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tissanzjona l-pajjiżi jekk ma jirrispettawx il-liġijiet tal-UE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2410537"/>
        <a:ext cx="4304899" cy="702639"/>
      </dsp:txXfrm>
    </dsp:sp>
    <dsp:sp modelId="{1A46EE3F-EBAE-49BA-B7F2-D3D3A3B2D42A}">
      <dsp:nvSpPr>
        <dsp:cNvPr id="0" name=""/>
        <dsp:cNvSpPr/>
      </dsp:nvSpPr>
      <dsp:spPr>
        <a:xfrm>
          <a:off x="0" y="3163211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tivverifika jekk il-liġijiet jirrispettawx id-drittijiet fundamentali (eż. il-libertà ta’ espressjoni, il-libertà tal-istampa)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3201222"/>
        <a:ext cx="4304899" cy="702639"/>
      </dsp:txXfrm>
    </dsp:sp>
    <dsp:sp modelId="{5C025595-DB12-4375-8957-7A2E9C9E3075}">
      <dsp:nvSpPr>
        <dsp:cNvPr id="0" name=""/>
        <dsp:cNvSpPr/>
      </dsp:nvSpPr>
      <dsp:spPr>
        <a:xfrm>
          <a:off x="0" y="3953895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>
              <a:solidFill>
                <a:schemeClr val="tx1"/>
              </a:solidFill>
            </a:rPr>
            <a:t>tikkonsisti minn imħallef wieħed għal kull pajjiż tal-UE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3991906"/>
        <a:ext cx="4304899" cy="702639"/>
      </dsp:txXfrm>
    </dsp:sp>
    <dsp:sp modelId="{E336DEEA-8F31-45DB-B883-3F3802818CA2}">
      <dsp:nvSpPr>
        <dsp:cNvPr id="0" name=""/>
        <dsp:cNvSpPr/>
      </dsp:nvSpPr>
      <dsp:spPr>
        <a:xfrm>
          <a:off x="0" y="4744580"/>
          <a:ext cx="4380921" cy="77866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err="1">
              <a:solidFill>
                <a:schemeClr val="tx1"/>
              </a:solidFill>
            </a:rPr>
            <a:t>tinsab</a:t>
          </a:r>
          <a:r>
            <a:rPr lang="en-US" sz="1700" b="0" kern="1200">
              <a:solidFill>
                <a:schemeClr val="tx1"/>
              </a:solidFill>
            </a:rPr>
            <a:t> fil-</a:t>
          </a:r>
          <a:r>
            <a:rPr lang="en-US" sz="1700" b="0" kern="1200" err="1">
              <a:solidFill>
                <a:schemeClr val="tx1"/>
              </a:solidFill>
            </a:rPr>
            <a:t>Lussemburgu</a:t>
          </a:r>
          <a:endParaRPr lang="en-IE" sz="1700" b="0" kern="1200">
            <a:solidFill>
              <a:schemeClr val="tx1"/>
            </a:solidFill>
          </a:endParaRPr>
        </a:p>
      </dsp:txBody>
      <dsp:txXfrm>
        <a:off x="38011" y="4782591"/>
        <a:ext cx="4304899" cy="7026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16D14-B5FE-487D-89E3-DE5B8EBA96AE}">
      <dsp:nvSpPr>
        <dsp:cNvPr id="0" name=""/>
        <dsp:cNvSpPr/>
      </dsp:nvSpPr>
      <dsp:spPr>
        <a:xfrm>
          <a:off x="0" y="7745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tivverifika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jekk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il-baġit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tal</a:t>
          </a:r>
          <a:r>
            <a:rPr lang="en-US" sz="1800" b="0" kern="1200">
              <a:solidFill>
                <a:schemeClr val="tx1"/>
              </a:solidFill>
            </a:rPr>
            <a:t>-UE </a:t>
          </a:r>
          <a:r>
            <a:rPr lang="en-US" sz="1800" b="0" kern="1200" err="1">
              <a:solidFill>
                <a:schemeClr val="tx1"/>
              </a:solidFill>
            </a:rPr>
            <a:t>ntefaqx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kif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suppost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46606" y="54351"/>
        <a:ext cx="4355366" cy="861508"/>
      </dsp:txXfrm>
    </dsp:sp>
    <dsp:sp modelId="{9377D582-878E-4013-AA68-6AAB08392164}">
      <dsp:nvSpPr>
        <dsp:cNvPr id="0" name=""/>
        <dsp:cNvSpPr/>
      </dsp:nvSpPr>
      <dsp:spPr>
        <a:xfrm>
          <a:off x="0" y="1117092"/>
          <a:ext cx="4448578" cy="95472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err="1">
              <a:solidFill>
                <a:schemeClr val="tx1"/>
              </a:solidFill>
            </a:rPr>
            <a:t>tirrapporta</a:t>
          </a:r>
          <a:r>
            <a:rPr lang="it-IT" sz="1800" b="0" kern="1200">
              <a:solidFill>
                <a:schemeClr val="tx1"/>
              </a:solidFill>
            </a:rPr>
            <a:t> </a:t>
          </a:r>
          <a:r>
            <a:rPr lang="it-IT" sz="1800" b="0" kern="1200" err="1">
              <a:solidFill>
                <a:schemeClr val="tx1"/>
              </a:solidFill>
            </a:rPr>
            <a:t>dwar</a:t>
          </a:r>
          <a:r>
            <a:rPr lang="it-IT" sz="1800" b="0" kern="1200">
              <a:solidFill>
                <a:schemeClr val="tx1"/>
              </a:solidFill>
            </a:rPr>
            <a:t> frodi, </a:t>
          </a:r>
          <a:r>
            <a:rPr lang="it-IT" sz="1800" b="0" kern="1200" err="1">
              <a:solidFill>
                <a:schemeClr val="tx1"/>
              </a:solidFill>
            </a:rPr>
            <a:t>korruzzjoni</a:t>
          </a:r>
          <a:r>
            <a:rPr lang="it-IT" sz="1800" b="0" kern="1200">
              <a:solidFill>
                <a:schemeClr val="tx1"/>
              </a:solidFill>
            </a:rPr>
            <a:t> </a:t>
          </a:r>
          <a:r>
            <a:rPr lang="it-IT" sz="1800" b="0" kern="1200" err="1">
              <a:solidFill>
                <a:schemeClr val="tx1"/>
              </a:solidFill>
            </a:rPr>
            <a:t>jew</a:t>
          </a:r>
          <a:r>
            <a:rPr lang="it-IT" sz="1800" b="0" kern="1200">
              <a:solidFill>
                <a:schemeClr val="tx1"/>
              </a:solidFill>
            </a:rPr>
            <a:t> xi attività illegali </a:t>
          </a:r>
          <a:r>
            <a:rPr lang="it-IT" sz="1800" b="0" kern="1200" err="1">
              <a:solidFill>
                <a:schemeClr val="tx1"/>
              </a:solidFill>
            </a:rPr>
            <a:t>oħra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46606" y="1163698"/>
        <a:ext cx="4355366" cy="86150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BF5D0-DF66-4BCE-A0CE-41B8F62A31AB}">
      <dsp:nvSpPr>
        <dsp:cNvPr id="0" name=""/>
        <dsp:cNvSpPr/>
      </dsp:nvSpPr>
      <dsp:spPr>
        <a:xfrm>
          <a:off x="0" y="249665"/>
          <a:ext cx="4279857" cy="73008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tagħti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pariri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lil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dawk</a:t>
          </a:r>
          <a:r>
            <a:rPr lang="en-US" sz="1800" b="0" kern="1200">
              <a:solidFill>
                <a:schemeClr val="tx1"/>
              </a:solidFill>
            </a:rPr>
            <a:t> li </a:t>
          </a:r>
          <a:r>
            <a:rPr lang="en-US" sz="1800" b="0" kern="1200" err="1">
              <a:solidFill>
                <a:schemeClr val="tx1"/>
              </a:solidFill>
            </a:rPr>
            <a:t>jfasslu</a:t>
          </a:r>
          <a:r>
            <a:rPr lang="en-US" sz="1800" b="0" kern="1200">
              <a:solidFill>
                <a:schemeClr val="tx1"/>
              </a:solidFill>
            </a:rPr>
            <a:t> l-</a:t>
          </a:r>
          <a:r>
            <a:rPr lang="en-US" sz="1800" b="0" kern="1200" err="1">
              <a:solidFill>
                <a:schemeClr val="tx1"/>
              </a:solidFill>
            </a:rPr>
            <a:t>politika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tal</a:t>
          </a:r>
          <a:r>
            <a:rPr lang="en-US" sz="1800" b="0" kern="1200">
              <a:solidFill>
                <a:schemeClr val="tx1"/>
              </a:solidFill>
            </a:rPr>
            <a:t>-UE </a:t>
          </a:r>
          <a:r>
            <a:rPr lang="en-US" sz="1800" b="0" kern="1200" err="1">
              <a:solidFill>
                <a:schemeClr val="tx1"/>
              </a:solidFill>
            </a:rPr>
            <a:t>dwar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kif</a:t>
          </a:r>
          <a:r>
            <a:rPr lang="en-US" sz="1800" b="0" kern="1200">
              <a:solidFill>
                <a:schemeClr val="tx1"/>
              </a:solidFill>
            </a:rPr>
            <a:t> l-</a:t>
          </a:r>
          <a:r>
            <a:rPr lang="en-US" sz="1800" b="0" kern="1200" err="1">
              <a:solidFill>
                <a:schemeClr val="tx1"/>
              </a:solidFill>
            </a:rPr>
            <a:t>aħjar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jintefaq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il-baġit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5640" y="285305"/>
        <a:ext cx="4208577" cy="658800"/>
      </dsp:txXfrm>
    </dsp:sp>
    <dsp:sp modelId="{F0EC1485-D59A-4587-BBA3-A5E170B387A4}">
      <dsp:nvSpPr>
        <dsp:cNvPr id="0" name=""/>
        <dsp:cNvSpPr/>
      </dsp:nvSpPr>
      <dsp:spPr>
        <a:xfrm>
          <a:off x="0" y="1092066"/>
          <a:ext cx="4279857" cy="73008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hija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magħmula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minn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Membri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maħturin</a:t>
          </a:r>
          <a:r>
            <a:rPr lang="en-US" sz="1800" b="0" kern="1200">
              <a:solidFill>
                <a:schemeClr val="tx1"/>
              </a:solidFill>
            </a:rPr>
            <a:t> mill-</a:t>
          </a:r>
          <a:r>
            <a:rPr lang="en-US" sz="1800" b="0" kern="1200" err="1">
              <a:solidFill>
                <a:schemeClr val="tx1"/>
              </a:solidFill>
            </a:rPr>
            <a:t>Kunsill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għal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perjodi</a:t>
          </a:r>
          <a:r>
            <a:rPr lang="en-US" sz="1800" b="0" kern="1200">
              <a:solidFill>
                <a:schemeClr val="tx1"/>
              </a:solidFill>
            </a:rPr>
            <a:t> ta’ </a:t>
          </a:r>
          <a:r>
            <a:rPr lang="en-US" sz="1800" b="0" kern="1200" err="1">
              <a:solidFill>
                <a:schemeClr val="tx1"/>
              </a:solidFill>
            </a:rPr>
            <a:t>mandat</a:t>
          </a:r>
          <a:r>
            <a:rPr lang="en-US" sz="1800" b="0" kern="1200">
              <a:solidFill>
                <a:schemeClr val="tx1"/>
              </a:solidFill>
            </a:rPr>
            <a:t> ta’ </a:t>
          </a:r>
          <a:r>
            <a:rPr lang="en-US" sz="1800" b="0" kern="1200" err="1">
              <a:solidFill>
                <a:schemeClr val="tx1"/>
              </a:solidFill>
            </a:rPr>
            <a:t>sitt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snin</a:t>
          </a:r>
          <a:r>
            <a:rPr lang="en-US" sz="1800" b="0" kern="1200">
              <a:solidFill>
                <a:schemeClr val="tx1"/>
              </a:solidFill>
            </a:rPr>
            <a:t>.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5640" y="1127706"/>
        <a:ext cx="4208577" cy="6588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16EC3-41E9-4EE9-B399-BA497F9628C9}">
      <dsp:nvSpPr>
        <dsp:cNvPr id="0" name=""/>
        <dsp:cNvSpPr/>
      </dsp:nvSpPr>
      <dsp:spPr>
        <a:xfrm>
          <a:off x="0" y="2955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jiggwida l-politika ekonomika u monetarja tal-UE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40275"/>
        <a:ext cx="4037290" cy="689861"/>
      </dsp:txXfrm>
    </dsp:sp>
    <dsp:sp modelId="{96B08EC4-E184-402A-B8AE-06B1F3D1D569}">
      <dsp:nvSpPr>
        <dsp:cNvPr id="0" name=""/>
        <dsp:cNvSpPr/>
      </dsp:nvSpPr>
      <dsp:spPr>
        <a:xfrm>
          <a:off x="0" y="779255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>
              <a:solidFill>
                <a:schemeClr val="tx1"/>
              </a:solidFill>
            </a:rPr>
            <a:t>jamministra l-munita Ewropea – l-“ewro”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816575"/>
        <a:ext cx="4037290" cy="689861"/>
      </dsp:txXfrm>
    </dsp:sp>
    <dsp:sp modelId="{47FE0501-D40E-47EC-9E41-423B2E236FAA}">
      <dsp:nvSpPr>
        <dsp:cNvPr id="0" name=""/>
        <dsp:cNvSpPr/>
      </dsp:nvSpPr>
      <dsp:spPr>
        <a:xfrm>
          <a:off x="0" y="1555556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għandu r-responsabbiltà li jżomm l-euro u l-prezzijiet stabbli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1592876"/>
        <a:ext cx="4037290" cy="689861"/>
      </dsp:txXfrm>
    </dsp:sp>
    <dsp:sp modelId="{68522F37-124D-4507-9DE5-1B75C78B6420}">
      <dsp:nvSpPr>
        <dsp:cNvPr id="0" name=""/>
        <dsp:cNvSpPr/>
      </dsp:nvSpPr>
      <dsp:spPr>
        <a:xfrm>
          <a:off x="0" y="2331856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solidFill>
                <a:schemeClr val="tx1"/>
              </a:solidFill>
            </a:rPr>
            <a:t>jiffissa r-rati tal-imgħax għaż-żona tal-euro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2369176"/>
        <a:ext cx="4037290" cy="689861"/>
      </dsp:txXfrm>
    </dsp:sp>
    <dsp:sp modelId="{6EE063DE-7F51-4108-9284-6ADD12F54A5A}">
      <dsp:nvSpPr>
        <dsp:cNvPr id="0" name=""/>
        <dsp:cNvSpPr/>
      </dsp:nvSpPr>
      <dsp:spPr>
        <a:xfrm>
          <a:off x="0" y="3108156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jikkollabora mal-banek ċentrali nazzjonali tal-pajjiżi tal-UE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3145476"/>
        <a:ext cx="4037290" cy="689861"/>
      </dsp:txXfrm>
    </dsp:sp>
    <dsp:sp modelId="{9CF11A85-D206-4F40-B8C3-898189EA253A}">
      <dsp:nvSpPr>
        <dsp:cNvPr id="0" name=""/>
        <dsp:cNvSpPr/>
      </dsp:nvSpPr>
      <dsp:spPr>
        <a:xfrm>
          <a:off x="0" y="3884457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tx1"/>
              </a:solidFill>
            </a:rPr>
            <a:t>huwa magħmul minn sitt Membri maħturin mill-Kunsill għal mandat ta’ tmien snin li ma jistax jiġġedded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3921777"/>
        <a:ext cx="4037290" cy="689861"/>
      </dsp:txXfrm>
    </dsp:sp>
    <dsp:sp modelId="{EB4B9D14-D3E8-449B-95FA-9A5E38DB987B}">
      <dsp:nvSpPr>
        <dsp:cNvPr id="0" name=""/>
        <dsp:cNvSpPr/>
      </dsp:nvSpPr>
      <dsp:spPr>
        <a:xfrm>
          <a:off x="0" y="4660757"/>
          <a:ext cx="4111930" cy="764501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err="1">
              <a:solidFill>
                <a:schemeClr val="tx1"/>
              </a:solidFill>
            </a:rPr>
            <a:t>jinsab</a:t>
          </a:r>
          <a:r>
            <a:rPr lang="en-US" sz="1700" kern="1200">
              <a:solidFill>
                <a:schemeClr val="tx1"/>
              </a:solidFill>
            </a:rPr>
            <a:t> fi Frankfurt (</a:t>
          </a:r>
          <a:r>
            <a:rPr lang="en-US" sz="1700" kern="1200" err="1">
              <a:solidFill>
                <a:schemeClr val="tx1"/>
              </a:solidFill>
            </a:rPr>
            <a:t>il-Ġermanja</a:t>
          </a:r>
          <a:r>
            <a:rPr lang="en-US" sz="1700" kern="1200">
              <a:solidFill>
                <a:schemeClr val="tx1"/>
              </a:solidFill>
            </a:rPr>
            <a:t>)</a:t>
          </a:r>
          <a:endParaRPr lang="en-IE" sz="1700" kern="1200">
            <a:solidFill>
              <a:schemeClr val="tx1"/>
            </a:solidFill>
          </a:endParaRPr>
        </a:p>
      </dsp:txBody>
      <dsp:txXfrm>
        <a:off x="37320" y="4698077"/>
        <a:ext cx="4037290" cy="68986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b="0" kern="1200" err="1">
              <a:solidFill>
                <a:srgbClr val="000000"/>
              </a:solidFill>
              <a:latin typeface="Calibri"/>
              <a:cs typeface="Calibri"/>
            </a:rPr>
            <a:t>Inizjattiva</a:t>
          </a:r>
          <a:r>
            <a:rPr lang="en-US" sz="1800" b="0" kern="12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b="0" kern="1200" err="1">
              <a:solidFill>
                <a:srgbClr val="000000"/>
              </a:solidFill>
              <a:latin typeface="Calibri"/>
              <a:cs typeface="Calibri"/>
            </a:rPr>
            <a:t>taċ-Ċittadini</a:t>
          </a:r>
          <a:r>
            <a:rPr lang="en-US" sz="1800" b="0" kern="12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b="0" kern="1200" err="1">
              <a:solidFill>
                <a:srgbClr val="000000"/>
              </a:solidFill>
              <a:latin typeface="Calibri"/>
              <a:cs typeface="Calibri"/>
            </a:rPr>
            <a:t>Ewropej</a:t>
          </a:r>
          <a:endParaRPr lang="en-US" sz="1800" kern="1200" err="1"/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Il-</a:t>
          </a:r>
          <a:r>
            <a:rPr lang="en-US" sz="1800" kern="1200" err="1">
              <a:solidFill>
                <a:srgbClr val="000000"/>
              </a:solidFill>
              <a:latin typeface="Calibri"/>
              <a:cs typeface="Calibri"/>
            </a:rPr>
            <a:t>Ġimgħa</a:t>
          </a: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kern="1200" err="1">
              <a:solidFill>
                <a:srgbClr val="000000"/>
              </a:solidFill>
              <a:latin typeface="Calibri"/>
              <a:cs typeface="Calibri"/>
            </a:rPr>
            <a:t>Ewropea</a:t>
          </a: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kern="1200" err="1">
              <a:solidFill>
                <a:srgbClr val="000000"/>
              </a:solidFill>
              <a:latin typeface="Calibri"/>
              <a:cs typeface="Calibri"/>
            </a:rPr>
            <a:t>għaż-Żgħażagħ</a:t>
          </a:r>
          <a:endParaRPr lang="en-US" sz="1800" kern="1200" err="1"/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5000" r="-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800" kern="1200" noProof="0">
              <a:solidFill>
                <a:schemeClr val="tx1"/>
              </a:solidFill>
              <a:latin typeface="Calibri Light" panose="020F0302020204030204"/>
            </a:rPr>
            <a:t>European Youth Event (EYE)</a:t>
          </a:r>
          <a:endParaRPr lang="en-IE" sz="1800" kern="1200" noProof="0">
            <a:solidFill>
              <a:schemeClr val="tx1"/>
            </a:solidFill>
          </a:endParaRPr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11000" b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L-</a:t>
          </a:r>
          <a:r>
            <a:rPr lang="en-US" sz="1800" kern="1200" err="1">
              <a:solidFill>
                <a:srgbClr val="000000"/>
              </a:solidFill>
              <a:latin typeface="Calibri"/>
              <a:cs typeface="Calibri"/>
            </a:rPr>
            <a:t>Ewropa</a:t>
          </a: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 </a:t>
          </a:r>
          <a:r>
            <a:rPr lang="en-US" sz="1800" kern="1200" err="1">
              <a:solidFill>
                <a:srgbClr val="000000"/>
              </a:solidFill>
              <a:latin typeface="Calibri"/>
              <a:cs typeface="Calibri"/>
            </a:rPr>
            <a:t>Tiegħek</a:t>
          </a: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, </a:t>
          </a:r>
          <a:r>
            <a:rPr lang="en-US" sz="1800" kern="1200" err="1">
              <a:solidFill>
                <a:srgbClr val="000000"/>
              </a:solidFill>
              <a:latin typeface="Calibri"/>
              <a:cs typeface="Calibri"/>
            </a:rPr>
            <a:t>Leħnek</a:t>
          </a:r>
          <a:r>
            <a:rPr lang="en-US" sz="1800" kern="1200">
              <a:solidFill>
                <a:srgbClr val="000000"/>
              </a:solidFill>
              <a:latin typeface="Calibri"/>
              <a:cs typeface="Calibri"/>
            </a:rPr>
            <a:t>!</a:t>
          </a:r>
          <a:endParaRPr lang="en-US" sz="1800" kern="1200"/>
        </a:p>
      </dsp:txBody>
      <dsp:txXfrm>
        <a:off x="4693994" y="4315426"/>
        <a:ext cx="2421946" cy="5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FE816-3E39-4346-9541-DE9013C0CD7F}">
      <dsp:nvSpPr>
        <dsp:cNvPr id="0" name=""/>
        <dsp:cNvSpPr/>
      </dsp:nvSpPr>
      <dsp:spPr>
        <a:xfrm>
          <a:off x="431561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DA055-562D-474C-89A4-8490B75CEAA8}">
      <dsp:nvSpPr>
        <dsp:cNvPr id="0" name=""/>
        <dsp:cNvSpPr/>
      </dsp:nvSpPr>
      <dsp:spPr>
        <a:xfrm>
          <a:off x="901765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1914</a:t>
          </a:r>
        </a:p>
      </dsp:txBody>
      <dsp:txXfrm>
        <a:off x="901765" y="1426535"/>
        <a:ext cx="2004550" cy="481726"/>
      </dsp:txXfrm>
    </dsp:sp>
    <dsp:sp modelId="{88BD178F-D8A5-4038-AB32-EB171CB24442}">
      <dsp:nvSpPr>
        <dsp:cNvPr id="0" name=""/>
        <dsp:cNvSpPr/>
      </dsp:nvSpPr>
      <dsp:spPr>
        <a:xfrm>
          <a:off x="3189684" y="191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45C0E-9B95-4125-8000-06B30E5FC073}">
      <dsp:nvSpPr>
        <dsp:cNvPr id="0" name=""/>
        <dsp:cNvSpPr/>
      </dsp:nvSpPr>
      <dsp:spPr>
        <a:xfrm>
          <a:off x="3659887" y="14265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1918</a:t>
          </a:r>
        </a:p>
      </dsp:txBody>
      <dsp:txXfrm>
        <a:off x="3659887" y="1426535"/>
        <a:ext cx="2004550" cy="481726"/>
      </dsp:txXfrm>
    </dsp:sp>
    <dsp:sp modelId="{3950F79D-9A6C-40C2-BCB4-208FB67CFEF2}">
      <dsp:nvSpPr>
        <dsp:cNvPr id="0" name=""/>
        <dsp:cNvSpPr/>
      </dsp:nvSpPr>
      <dsp:spPr>
        <a:xfrm>
          <a:off x="431561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32F62-78F8-4353-B5D9-71F96297137D}">
      <dsp:nvSpPr>
        <dsp:cNvPr id="0" name=""/>
        <dsp:cNvSpPr/>
      </dsp:nvSpPr>
      <dsp:spPr>
        <a:xfrm>
          <a:off x="901765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1939</a:t>
          </a:r>
        </a:p>
      </dsp:txBody>
      <dsp:txXfrm>
        <a:off x="901765" y="3563135"/>
        <a:ext cx="2004550" cy="481726"/>
      </dsp:txXfrm>
    </dsp:sp>
    <dsp:sp modelId="{8843B5AF-756E-43EC-B20E-8E43EE9C1DE7}">
      <dsp:nvSpPr>
        <dsp:cNvPr id="0" name=""/>
        <dsp:cNvSpPr/>
      </dsp:nvSpPr>
      <dsp:spPr>
        <a:xfrm>
          <a:off x="3189684" y="2155737"/>
          <a:ext cx="2326268" cy="171910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2D078-F01C-4212-853D-AED86D2D1B66}">
      <dsp:nvSpPr>
        <dsp:cNvPr id="0" name=""/>
        <dsp:cNvSpPr/>
      </dsp:nvSpPr>
      <dsp:spPr>
        <a:xfrm>
          <a:off x="3659887" y="3563135"/>
          <a:ext cx="2004550" cy="481726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b="1" kern="1200">
              <a:solidFill>
                <a:schemeClr val="tx1"/>
              </a:solidFill>
            </a:rPr>
            <a:t>1945</a:t>
          </a:r>
        </a:p>
      </dsp:txBody>
      <dsp:txXfrm>
        <a:off x="3659887" y="3563135"/>
        <a:ext cx="2004550" cy="4817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983116" y="0"/>
          <a:ext cx="2658314" cy="1964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470910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b="0" kern="1200" err="1">
              <a:solidFill>
                <a:schemeClr val="bg1"/>
              </a:solidFill>
            </a:rPr>
            <a:t>Skema</a:t>
          </a:r>
          <a:r>
            <a:rPr lang="en-US" sz="1700" b="0" kern="1200">
              <a:solidFill>
                <a:schemeClr val="bg1"/>
              </a:solidFill>
            </a:rPr>
            <a:t> ta’ </a:t>
          </a:r>
          <a:r>
            <a:rPr lang="en-US" sz="1700" b="0" kern="1200" err="1">
              <a:solidFill>
                <a:schemeClr val="bg1"/>
              </a:solidFill>
            </a:rPr>
            <a:t>Garanzija</a:t>
          </a:r>
          <a:r>
            <a:rPr lang="en-US" sz="1700" b="0" kern="1200">
              <a:solidFill>
                <a:schemeClr val="bg1"/>
              </a:solidFill>
            </a:rPr>
            <a:t> </a:t>
          </a:r>
          <a:r>
            <a:rPr lang="en-US" sz="1700" b="0" kern="1200" err="1">
              <a:solidFill>
                <a:schemeClr val="bg1"/>
              </a:solidFill>
            </a:rPr>
            <a:t>għaż-Żgħażagħ</a:t>
          </a:r>
          <a:endParaRPr lang="en-US" sz="1700" b="0" kern="1200">
            <a:solidFill>
              <a:schemeClr val="bg1"/>
            </a:solidFill>
          </a:endParaRPr>
        </a:p>
      </dsp:txBody>
      <dsp:txXfrm>
        <a:off x="1470910" y="1649834"/>
        <a:ext cx="2290675" cy="550487"/>
      </dsp:txXfrm>
    </dsp:sp>
    <dsp:sp modelId="{E7843C9F-8C3E-416B-B267-8F089EBBC993}">
      <dsp:nvSpPr>
        <dsp:cNvPr id="0" name=""/>
        <dsp:cNvSpPr/>
      </dsp:nvSpPr>
      <dsp:spPr>
        <a:xfrm>
          <a:off x="4125113" y="41547"/>
          <a:ext cx="2658314" cy="196448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662432" y="1649834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/>
            <a:t>L-EURES</a:t>
          </a:r>
        </a:p>
      </dsp:txBody>
      <dsp:txXfrm>
        <a:off x="4662432" y="1649834"/>
        <a:ext cx="2290675" cy="550487"/>
      </dsp:txXfrm>
    </dsp:sp>
    <dsp:sp modelId="{99B07678-D303-4844-926B-7BEC24326CBC}">
      <dsp:nvSpPr>
        <dsp:cNvPr id="0" name=""/>
        <dsp:cNvSpPr/>
      </dsp:nvSpPr>
      <dsp:spPr>
        <a:xfrm>
          <a:off x="933591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1470910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/>
            <a:t>L-ERASMUS+</a:t>
          </a:r>
        </a:p>
      </dsp:txBody>
      <dsp:txXfrm>
        <a:off x="1470910" y="4091408"/>
        <a:ext cx="2290675" cy="550487"/>
      </dsp:txXfrm>
    </dsp:sp>
    <dsp:sp modelId="{6A46E911-F4E9-4148-A02B-E55EE38ED28C}">
      <dsp:nvSpPr>
        <dsp:cNvPr id="0" name=""/>
        <dsp:cNvSpPr/>
      </dsp:nvSpPr>
      <dsp:spPr>
        <a:xfrm>
          <a:off x="4125113" y="2483121"/>
          <a:ext cx="2658314" cy="196448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4662432" y="4091408"/>
          <a:ext cx="2290675" cy="550487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700" kern="1200"/>
            <a:t>Il-</a:t>
          </a:r>
          <a:r>
            <a:rPr lang="en-US" sz="1700" kern="1200" err="1"/>
            <a:t>Korp</a:t>
          </a:r>
          <a:r>
            <a:rPr lang="en-US" sz="1700" kern="1200"/>
            <a:t> </a:t>
          </a:r>
          <a:r>
            <a:rPr lang="en-US" sz="1700" kern="1200" err="1"/>
            <a:t>Ewropew</a:t>
          </a:r>
          <a:r>
            <a:rPr lang="en-US" sz="1700" kern="1200"/>
            <a:t> ta’ </a:t>
          </a:r>
          <a:r>
            <a:rPr lang="en-US" sz="1700" kern="1200" err="1"/>
            <a:t>Solidarjetà</a:t>
          </a:r>
          <a:endParaRPr lang="en-US" sz="1700" kern="1200"/>
        </a:p>
      </dsp:txBody>
      <dsp:txXfrm>
        <a:off x="4662432" y="4091408"/>
        <a:ext cx="2290675" cy="550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3386" y="572216"/>
          <a:ext cx="2289739" cy="17290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466206" y="197597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IE" sz="1400" b="0" kern="1200">
              <a:solidFill>
                <a:schemeClr val="bg1"/>
              </a:solidFill>
            </a:rPr>
            <a:t>Discover EU</a:t>
          </a:r>
          <a:endParaRPr lang="en-US" sz="1400" b="0" kern="1200">
            <a:solidFill>
              <a:schemeClr val="bg1"/>
            </a:solidFill>
          </a:endParaRPr>
        </a:p>
      </dsp:txBody>
      <dsp:txXfrm>
        <a:off x="466206" y="1975974"/>
        <a:ext cx="1973073" cy="474162"/>
      </dsp:txXfrm>
    </dsp:sp>
    <dsp:sp modelId="{E7843C9F-8C3E-416B-B267-8F089EBBC993}">
      <dsp:nvSpPr>
        <dsp:cNvPr id="0" name=""/>
        <dsp:cNvSpPr/>
      </dsp:nvSpPr>
      <dsp:spPr>
        <a:xfrm>
          <a:off x="2725403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3188223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/>
            <a:t>Roaming bla ħlas</a:t>
          </a:r>
        </a:p>
      </dsp:txBody>
      <dsp:txXfrm>
        <a:off x="3188223" y="1966744"/>
        <a:ext cx="1973073" cy="474162"/>
      </dsp:txXfrm>
    </dsp:sp>
    <dsp:sp modelId="{99B07678-D303-4844-926B-7BEC24326CBC}">
      <dsp:nvSpPr>
        <dsp:cNvPr id="0" name=""/>
        <dsp:cNvSpPr/>
      </dsp:nvSpPr>
      <dsp:spPr>
        <a:xfrm>
          <a:off x="5447420" y="581446"/>
          <a:ext cx="2289739" cy="16921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5910239" y="196674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Assistenza għall-kura tas-saħħa</a:t>
          </a:r>
        </a:p>
      </dsp:txBody>
      <dsp:txXfrm>
        <a:off x="5910239" y="1966744"/>
        <a:ext cx="1973073" cy="474162"/>
      </dsp:txXfrm>
    </dsp:sp>
    <dsp:sp modelId="{6A46E911-F4E9-4148-A02B-E55EE38ED28C}">
      <dsp:nvSpPr>
        <dsp:cNvPr id="0" name=""/>
        <dsp:cNvSpPr/>
      </dsp:nvSpPr>
      <dsp:spPr>
        <a:xfrm>
          <a:off x="1364395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E3613-BF4C-4FCB-A5ED-EEA2B050432E}">
      <dsp:nvSpPr>
        <dsp:cNvPr id="0" name=""/>
        <dsp:cNvSpPr/>
      </dsp:nvSpPr>
      <dsp:spPr>
        <a:xfrm>
          <a:off x="1827214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kern="1200"/>
            <a:t>Drittijiet tal-passiġġieri</a:t>
          </a:r>
        </a:p>
      </dsp:txBody>
      <dsp:txXfrm>
        <a:off x="1827214" y="4079024"/>
        <a:ext cx="1973073" cy="474162"/>
      </dsp:txXfrm>
    </dsp:sp>
    <dsp:sp modelId="{B3E90C2C-69B7-4CB0-9087-59A5D2830EDB}">
      <dsp:nvSpPr>
        <dsp:cNvPr id="0" name=""/>
        <dsp:cNvSpPr/>
      </dsp:nvSpPr>
      <dsp:spPr>
        <a:xfrm>
          <a:off x="4086411" y="2693726"/>
          <a:ext cx="2289739" cy="16921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C47BF-2FF4-4B91-9DD8-BD1B1AC602DB}">
      <dsp:nvSpPr>
        <dsp:cNvPr id="0" name=""/>
        <dsp:cNvSpPr/>
      </dsp:nvSpPr>
      <dsp:spPr>
        <a:xfrm>
          <a:off x="4549231" y="4079024"/>
          <a:ext cx="1973073" cy="47416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400" b="0" kern="1200" err="1">
              <a:solidFill>
                <a:schemeClr val="bg1"/>
              </a:solidFill>
            </a:rPr>
            <a:t>Aċċess</a:t>
          </a:r>
          <a:r>
            <a:rPr lang="en-US" sz="1400" b="0" kern="1200">
              <a:solidFill>
                <a:schemeClr val="bg1"/>
              </a:solidFill>
            </a:rPr>
            <a:t> </a:t>
          </a:r>
          <a:r>
            <a:rPr lang="en-US" sz="1400" b="0" kern="1200" err="1">
              <a:solidFill>
                <a:schemeClr val="bg1"/>
              </a:solidFill>
            </a:rPr>
            <a:t>għal</a:t>
          </a:r>
          <a:r>
            <a:rPr lang="en-US" sz="1400" b="0" kern="1200">
              <a:solidFill>
                <a:schemeClr val="bg1"/>
              </a:solidFill>
            </a:rPr>
            <a:t> </a:t>
          </a:r>
          <a:r>
            <a:rPr lang="en-US" sz="1400" b="0" kern="1200" err="1">
              <a:solidFill>
                <a:schemeClr val="bg1"/>
              </a:solidFill>
            </a:rPr>
            <a:t>abbonamenti</a:t>
          </a:r>
          <a:r>
            <a:rPr lang="en-US" sz="1400" b="0" kern="1200">
              <a:solidFill>
                <a:schemeClr val="bg1"/>
              </a:solidFill>
            </a:rPr>
            <a:t> </a:t>
          </a:r>
          <a:r>
            <a:rPr lang="en-US" sz="1400" b="0" kern="1200" err="1">
              <a:solidFill>
                <a:schemeClr val="bg1"/>
              </a:solidFill>
            </a:rPr>
            <a:t>diġitali</a:t>
          </a:r>
          <a:endParaRPr lang="en-US" sz="1400" b="0" kern="1200"/>
        </a:p>
      </dsp:txBody>
      <dsp:txXfrm>
        <a:off x="4549231" y="4079024"/>
        <a:ext cx="1973073" cy="4741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128FC-0697-46D7-A447-AF0C9179B242}">
      <dsp:nvSpPr>
        <dsp:cNvPr id="0" name=""/>
        <dsp:cNvSpPr/>
      </dsp:nvSpPr>
      <dsp:spPr>
        <a:xfrm>
          <a:off x="3311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7A7567-5F7D-43AA-9754-4B177E087488}">
      <dsp:nvSpPr>
        <dsp:cNvPr id="0" name=""/>
        <dsp:cNvSpPr/>
      </dsp:nvSpPr>
      <dsp:spPr>
        <a:xfrm>
          <a:off x="463799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 err="1"/>
            <a:t>Parteċipazzjoni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463799" y="1802107"/>
        <a:ext cx="1963132" cy="471773"/>
      </dsp:txXfrm>
    </dsp:sp>
    <dsp:sp modelId="{285A63CA-B2EB-4228-8A3E-44161EC84A67}">
      <dsp:nvSpPr>
        <dsp:cNvPr id="0" name=""/>
        <dsp:cNvSpPr/>
      </dsp:nvSpPr>
      <dsp:spPr>
        <a:xfrm>
          <a:off x="2731540" y="423789"/>
          <a:ext cx="2278202" cy="168358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34018-8E4E-4CE4-A65D-C9D72FF6B82B}">
      <dsp:nvSpPr>
        <dsp:cNvPr id="0" name=""/>
        <dsp:cNvSpPr/>
      </dsp:nvSpPr>
      <dsp:spPr>
        <a:xfrm>
          <a:off x="3192027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/>
            <a:t>Protezzjoni ambjentali</a:t>
          </a:r>
          <a:endParaRPr lang="en-US" sz="1600" b="0" kern="1200">
            <a:solidFill>
              <a:schemeClr val="bg1"/>
            </a:solidFill>
          </a:endParaRPr>
        </a:p>
      </dsp:txBody>
      <dsp:txXfrm>
        <a:off x="3192027" y="1802107"/>
        <a:ext cx="1963132" cy="471773"/>
      </dsp:txXfrm>
    </dsp:sp>
    <dsp:sp modelId="{9DDBB07F-AB40-476E-A6B4-526A927538C8}">
      <dsp:nvSpPr>
        <dsp:cNvPr id="0" name=""/>
        <dsp:cNvSpPr/>
      </dsp:nvSpPr>
      <dsp:spPr>
        <a:xfrm>
          <a:off x="5459768" y="423789"/>
          <a:ext cx="2278202" cy="168358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5899D-AC99-43ED-85A5-68F6F4FA0FA2}">
      <dsp:nvSpPr>
        <dsp:cNvPr id="0" name=""/>
        <dsp:cNvSpPr/>
      </dsp:nvSpPr>
      <dsp:spPr>
        <a:xfrm>
          <a:off x="5920256" y="1802107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>
              <a:solidFill>
                <a:schemeClr val="bg1"/>
              </a:solidFill>
            </a:rPr>
            <a:t>Drittijiet u sikurezza tal-konsumaturi</a:t>
          </a:r>
        </a:p>
      </dsp:txBody>
      <dsp:txXfrm>
        <a:off x="5920256" y="1802107"/>
        <a:ext cx="1963132" cy="471773"/>
      </dsp:txXfrm>
    </dsp:sp>
    <dsp:sp modelId="{1E9E862F-BDF6-4CFA-8C3B-B970A78BAA6D}">
      <dsp:nvSpPr>
        <dsp:cNvPr id="0" name=""/>
        <dsp:cNvSpPr/>
      </dsp:nvSpPr>
      <dsp:spPr>
        <a:xfrm>
          <a:off x="1367426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D3A751-8EC9-4643-9A3E-6C6784E89749}">
      <dsp:nvSpPr>
        <dsp:cNvPr id="0" name=""/>
        <dsp:cNvSpPr/>
      </dsp:nvSpPr>
      <dsp:spPr>
        <a:xfrm>
          <a:off x="1827913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kern="1200"/>
            <a:t>Proġetti ffinanzjati mill-UE</a:t>
          </a:r>
          <a:endParaRPr lang="en-US" sz="1600" b="0" kern="1200"/>
        </a:p>
      </dsp:txBody>
      <dsp:txXfrm>
        <a:off x="1827913" y="3894560"/>
        <a:ext cx="1963132" cy="471773"/>
      </dsp:txXfrm>
    </dsp:sp>
    <dsp:sp modelId="{E7843C9F-8C3E-416B-B267-8F089EBBC993}">
      <dsp:nvSpPr>
        <dsp:cNvPr id="0" name=""/>
        <dsp:cNvSpPr/>
      </dsp:nvSpPr>
      <dsp:spPr>
        <a:xfrm>
          <a:off x="4095654" y="2516242"/>
          <a:ext cx="2278202" cy="16835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04A7B-9FC3-40EF-93B9-97FEB18F3BA9}">
      <dsp:nvSpPr>
        <dsp:cNvPr id="0" name=""/>
        <dsp:cNvSpPr/>
      </dsp:nvSpPr>
      <dsp:spPr>
        <a:xfrm>
          <a:off x="4556141" y="3894560"/>
          <a:ext cx="1963132" cy="471773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600" b="0" kern="1200"/>
            <a:t>L-UE fid-</a:t>
          </a:r>
          <a:r>
            <a:rPr lang="en-US" sz="1600" b="0" kern="1200" err="1"/>
            <a:t>dinja</a:t>
          </a:r>
          <a:endParaRPr lang="en-US" sz="1600" b="0" kern="1200"/>
        </a:p>
      </dsp:txBody>
      <dsp:txXfrm>
        <a:off x="4556141" y="3894560"/>
        <a:ext cx="1963132" cy="4717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F7237E-5E33-4F25-A7C6-0C5735CA5DE2}">
      <dsp:nvSpPr>
        <dsp:cNvPr id="0" name=""/>
        <dsp:cNvSpPr/>
      </dsp:nvSpPr>
      <dsp:spPr>
        <a:xfrm>
          <a:off x="770758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0547-7D91-441D-9DCA-44A127E91104}">
      <dsp:nvSpPr>
        <dsp:cNvPr id="0" name=""/>
        <dsp:cNvSpPr/>
      </dsp:nvSpPr>
      <dsp:spPr>
        <a:xfrm>
          <a:off x="1338869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err="1"/>
            <a:t>Patt</a:t>
          </a:r>
          <a:r>
            <a:rPr lang="en-US" sz="1800" kern="1200"/>
            <a:t> </a:t>
          </a:r>
          <a:r>
            <a:rPr lang="en-US" sz="1800" kern="1200" err="1"/>
            <a:t>ekoloġiku</a:t>
          </a:r>
          <a:endParaRPr lang="en-US" sz="1800" b="0" kern="1200">
            <a:solidFill>
              <a:schemeClr val="bg1"/>
            </a:solidFill>
          </a:endParaRPr>
        </a:p>
      </dsp:txBody>
      <dsp:txXfrm>
        <a:off x="1338869" y="1733933"/>
        <a:ext cx="2421946" cy="582034"/>
      </dsp:txXfrm>
    </dsp:sp>
    <dsp:sp modelId="{99B07678-D303-4844-926B-7BEC24326CBC}">
      <dsp:nvSpPr>
        <dsp:cNvPr id="0" name=""/>
        <dsp:cNvSpPr/>
      </dsp:nvSpPr>
      <dsp:spPr>
        <a:xfrm>
          <a:off x="4125883" y="33481"/>
          <a:ext cx="2810654" cy="207706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1000" b="-51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50A1C-A603-4501-A970-577A318CA0F2}">
      <dsp:nvSpPr>
        <dsp:cNvPr id="0" name=""/>
        <dsp:cNvSpPr/>
      </dsp:nvSpPr>
      <dsp:spPr>
        <a:xfrm>
          <a:off x="4693994" y="1733933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err="1"/>
            <a:t>NextGenerationEU</a:t>
          </a:r>
          <a:r>
            <a:rPr lang="en-US" sz="1800" kern="1200"/>
            <a:t>:</a:t>
          </a:r>
        </a:p>
      </dsp:txBody>
      <dsp:txXfrm>
        <a:off x="4693994" y="1733933"/>
        <a:ext cx="2421946" cy="582034"/>
      </dsp:txXfrm>
    </dsp:sp>
    <dsp:sp modelId="{B6D00174-46E1-4AA4-9397-0186C46C5AE5}">
      <dsp:nvSpPr>
        <dsp:cNvPr id="0" name=""/>
        <dsp:cNvSpPr/>
      </dsp:nvSpPr>
      <dsp:spPr>
        <a:xfrm>
          <a:off x="770758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A5198-5B16-4A5C-8C1B-A9232C56E376}">
      <dsp:nvSpPr>
        <dsp:cNvPr id="0" name=""/>
        <dsp:cNvSpPr/>
      </dsp:nvSpPr>
      <dsp:spPr>
        <a:xfrm>
          <a:off x="1338869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err="1"/>
            <a:t>Diġitalizzazzjoni</a:t>
          </a:r>
          <a:endParaRPr lang="en-US" sz="1800" kern="1200"/>
        </a:p>
      </dsp:txBody>
      <dsp:txXfrm>
        <a:off x="1338869" y="4315426"/>
        <a:ext cx="2421946" cy="582034"/>
      </dsp:txXfrm>
    </dsp:sp>
    <dsp:sp modelId="{4F1657D7-D4C9-4306-8074-DCCA03870486}">
      <dsp:nvSpPr>
        <dsp:cNvPr id="0" name=""/>
        <dsp:cNvSpPr/>
      </dsp:nvSpPr>
      <dsp:spPr>
        <a:xfrm>
          <a:off x="4125883" y="2614973"/>
          <a:ext cx="2810654" cy="20770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4E1D28-9E26-4BCD-BE5C-A6705AFB6A7F}">
      <dsp:nvSpPr>
        <dsp:cNvPr id="0" name=""/>
        <dsp:cNvSpPr/>
      </dsp:nvSpPr>
      <dsp:spPr>
        <a:xfrm>
          <a:off x="4693994" y="4315426"/>
          <a:ext cx="2421946" cy="5820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800" kern="1200" err="1"/>
            <a:t>Ugwaljanza</a:t>
          </a:r>
          <a:endParaRPr lang="en-US" sz="1800" kern="1200"/>
        </a:p>
      </dsp:txBody>
      <dsp:txXfrm>
        <a:off x="4693994" y="4315426"/>
        <a:ext cx="2421946" cy="5820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C91AA-3A86-49A9-B4FD-A76EA5E21331}">
      <dsp:nvSpPr>
        <dsp:cNvPr id="0" name=""/>
        <dsp:cNvSpPr/>
      </dsp:nvSpPr>
      <dsp:spPr>
        <a:xfrm>
          <a:off x="0" y="1725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huwa</a:t>
          </a:r>
          <a:r>
            <a:rPr lang="en-US" sz="1800" b="0" kern="1200">
              <a:solidFill>
                <a:schemeClr val="tx1"/>
              </a:solidFill>
            </a:rPr>
            <a:t> l-</a:t>
          </a:r>
          <a:r>
            <a:rPr lang="en-US" sz="1800" b="0" kern="1200" err="1">
              <a:solidFill>
                <a:schemeClr val="tx1"/>
              </a:solidFill>
            </a:rPr>
            <a:t>leħen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taċ-ċittadini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Ewropej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773" y="40498"/>
        <a:ext cx="4613878" cy="716716"/>
      </dsp:txXfrm>
    </dsp:sp>
    <dsp:sp modelId="{4FE1037A-DEA2-4953-80B1-C4AB23FF5CB3}">
      <dsp:nvSpPr>
        <dsp:cNvPr id="0" name=""/>
        <dsp:cNvSpPr/>
      </dsp:nvSpPr>
      <dsp:spPr>
        <a:xfrm>
          <a:off x="0" y="810316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huwa magħmul minn Membri mill-pajjiżi kollha tal-UE li kull ħames snin jiġu eletti direttament miċ-ċittadini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773" y="849089"/>
        <a:ext cx="4613878" cy="716716"/>
      </dsp:txXfrm>
    </dsp:sp>
    <dsp:sp modelId="{07C6446F-ECCD-4CA1-8344-080591932ED6}">
      <dsp:nvSpPr>
        <dsp:cNvPr id="0" name=""/>
        <dsp:cNvSpPr/>
      </dsp:nvSpPr>
      <dsp:spPr>
        <a:xfrm>
          <a:off x="0" y="1618908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jiddiskuti l-liġijiet ġodda li tipproponi l-Kummissjoni Ewropea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773" y="1657681"/>
        <a:ext cx="4613878" cy="716716"/>
      </dsp:txXfrm>
    </dsp:sp>
    <dsp:sp modelId="{715891AF-FC43-40E9-9BA1-84AAEC706364}">
      <dsp:nvSpPr>
        <dsp:cNvPr id="0" name=""/>
        <dsp:cNvSpPr/>
      </dsp:nvSpPr>
      <dsp:spPr>
        <a:xfrm>
          <a:off x="0" y="2427500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jimmodifika (jekk ikun meħtieġ) u jippromulga dawn il-liġijiet flimkien mal-Kunsill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773" y="2466273"/>
        <a:ext cx="4613878" cy="716716"/>
      </dsp:txXfrm>
    </dsp:sp>
    <dsp:sp modelId="{1BA08AB3-DFE7-4294-97EA-0DE79AB5366F}">
      <dsp:nvSpPr>
        <dsp:cNvPr id="0" name=""/>
        <dsp:cNvSpPr/>
      </dsp:nvSpPr>
      <dsp:spPr>
        <a:xfrm>
          <a:off x="0" y="3236092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jeleġġi l-President tal-Kummissjoni Ewropea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773" y="3274865"/>
        <a:ext cx="4613878" cy="716716"/>
      </dsp:txXfrm>
    </dsp:sp>
    <dsp:sp modelId="{C9254F1F-409A-4C00-BAEE-417CE0DBBEC0}">
      <dsp:nvSpPr>
        <dsp:cNvPr id="0" name=""/>
        <dsp:cNvSpPr/>
      </dsp:nvSpPr>
      <dsp:spPr>
        <a:xfrm>
          <a:off x="0" y="4044684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japprova l-baġit tal-UE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38773" y="4083457"/>
        <a:ext cx="4613878" cy="716716"/>
      </dsp:txXfrm>
    </dsp:sp>
    <dsp:sp modelId="{394A40C5-2767-41BB-851C-AE743E22805B}">
      <dsp:nvSpPr>
        <dsp:cNvPr id="0" name=""/>
        <dsp:cNvSpPr/>
      </dsp:nvSpPr>
      <dsp:spPr>
        <a:xfrm>
          <a:off x="0" y="4853275"/>
          <a:ext cx="4691424" cy="794262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kull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sena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jlaqqa</a:t>
          </a:r>
          <a:r>
            <a:rPr lang="en-US" sz="1800" b="0" kern="1200">
              <a:solidFill>
                <a:schemeClr val="tx1"/>
              </a:solidFill>
            </a:rPr>
            <a:t>’ </a:t>
          </a:r>
          <a:r>
            <a:rPr lang="en-US" sz="1800" b="0" kern="1200" err="1">
              <a:solidFill>
                <a:schemeClr val="tx1"/>
              </a:solidFill>
            </a:rPr>
            <a:t>tal-anqas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sitta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mis-sessjonijiet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tiegħu</a:t>
          </a:r>
          <a:r>
            <a:rPr lang="en-US" sz="1800" b="0" kern="1200">
              <a:solidFill>
                <a:schemeClr val="tx1"/>
              </a:solidFill>
            </a:rPr>
            <a:t> fi </a:t>
          </a:r>
          <a:r>
            <a:rPr lang="en-US" sz="1800" b="0" kern="1200" err="1">
              <a:solidFill>
                <a:schemeClr val="tx1"/>
              </a:solidFill>
            </a:rPr>
            <a:t>Brussell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il-Belġju</a:t>
          </a:r>
          <a:r>
            <a:rPr lang="en-US" sz="1800" b="0" kern="1200">
              <a:solidFill>
                <a:schemeClr val="tx1"/>
              </a:solidFill>
            </a:rPr>
            <a:t>) u 12 fi </a:t>
          </a:r>
          <a:r>
            <a:rPr lang="en-US" sz="1800" b="0" kern="1200" err="1">
              <a:solidFill>
                <a:schemeClr val="tx1"/>
              </a:solidFill>
            </a:rPr>
            <a:t>Strasburgu</a:t>
          </a:r>
          <a:endParaRPr lang="en-IE" sz="1900" b="0" kern="1200">
            <a:solidFill>
              <a:schemeClr val="tx1"/>
            </a:solidFill>
          </a:endParaRPr>
        </a:p>
      </dsp:txBody>
      <dsp:txXfrm>
        <a:off x="38773" y="4892048"/>
        <a:ext cx="4613878" cy="7167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46D-8D4A-4046-9F97-DA58CA546363}">
      <dsp:nvSpPr>
        <dsp:cNvPr id="0" name=""/>
        <dsp:cNvSpPr/>
      </dsp:nvSpPr>
      <dsp:spPr>
        <a:xfrm>
          <a:off x="0" y="62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ilaqqa</a:t>
          </a:r>
          <a:r>
            <a:rPr lang="en-US" sz="1800" b="0" kern="1200">
              <a:solidFill>
                <a:schemeClr val="tx1"/>
              </a:solidFill>
            </a:rPr>
            <a:t>’ </a:t>
          </a:r>
          <a:r>
            <a:rPr lang="en-US" sz="1800" b="0" kern="1200" err="1">
              <a:solidFill>
                <a:schemeClr val="tx1"/>
              </a:solidFill>
            </a:rPr>
            <a:t>flimkien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il-kapijiet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tal-istat</a:t>
          </a:r>
          <a:r>
            <a:rPr lang="en-US" sz="1800" b="0" kern="1200">
              <a:solidFill>
                <a:schemeClr val="tx1"/>
              </a:solidFill>
            </a:rPr>
            <a:t> u </a:t>
          </a:r>
          <a:r>
            <a:rPr lang="en-US" sz="1800" b="0" kern="1200" err="1">
              <a:solidFill>
                <a:schemeClr val="tx1"/>
              </a:solidFill>
            </a:rPr>
            <a:t>tal-gvern</a:t>
          </a:r>
          <a:r>
            <a:rPr lang="en-US" sz="1800" b="0" kern="1200">
              <a:solidFill>
                <a:schemeClr val="tx1"/>
              </a:solidFill>
            </a:rPr>
            <a:t> ta’ </a:t>
          </a:r>
          <a:r>
            <a:rPr lang="en-US" sz="1800" b="0" kern="1200" err="1">
              <a:solidFill>
                <a:schemeClr val="tx1"/>
              </a:solidFill>
            </a:rPr>
            <a:t>kull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pajjiż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tal</a:t>
          </a:r>
          <a:r>
            <a:rPr lang="en-US" sz="1800" b="0" kern="1200">
              <a:solidFill>
                <a:schemeClr val="tx1"/>
              </a:solidFill>
            </a:rPr>
            <a:t>-UE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9399" y="121861"/>
        <a:ext cx="4183260" cy="1098002"/>
      </dsp:txXfrm>
    </dsp:sp>
    <dsp:sp modelId="{39BEFE8A-05BC-4A66-859E-B5960F1EAF2D}">
      <dsp:nvSpPr>
        <dsp:cNvPr id="0" name=""/>
        <dsp:cNvSpPr/>
      </dsp:nvSpPr>
      <dsp:spPr>
        <a:xfrm>
          <a:off x="0" y="1466462"/>
          <a:ext cx="430205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jistabbilixxi</a:t>
          </a:r>
          <a:r>
            <a:rPr lang="en-US" sz="1800" b="0" kern="1200">
              <a:solidFill>
                <a:schemeClr val="tx1"/>
              </a:solidFill>
            </a:rPr>
            <a:t> l-</a:t>
          </a:r>
          <a:r>
            <a:rPr lang="en-US" sz="1800" b="0" kern="1200" err="1">
              <a:solidFill>
                <a:schemeClr val="tx1"/>
              </a:solidFill>
            </a:rPr>
            <a:t>prijoritajiet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ewlenin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tal</a:t>
          </a:r>
          <a:r>
            <a:rPr lang="en-US" sz="1800" b="0" kern="1200">
              <a:solidFill>
                <a:schemeClr val="tx1"/>
              </a:solidFill>
            </a:rPr>
            <a:t>-UE u d-</a:t>
          </a:r>
          <a:r>
            <a:rPr lang="en-US" sz="1800" b="0" kern="1200" err="1">
              <a:solidFill>
                <a:schemeClr val="tx1"/>
              </a:solidFill>
            </a:rPr>
            <a:t>direzzjonijiet</a:t>
          </a:r>
          <a:r>
            <a:rPr lang="en-US" sz="1800" b="0" kern="1200">
              <a:solidFill>
                <a:schemeClr val="tx1"/>
              </a:solidFill>
            </a:rPr>
            <a:t> ta’ </a:t>
          </a:r>
          <a:r>
            <a:rPr lang="en-US" sz="1800" b="0" kern="1200" err="1">
              <a:solidFill>
                <a:schemeClr val="tx1"/>
              </a:solidFill>
            </a:rPr>
            <a:t>politika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9399" y="1525861"/>
        <a:ext cx="4183260" cy="10980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7CFCF-5FDB-4B8D-815B-D85F281BB2C0}">
      <dsp:nvSpPr>
        <dsp:cNvPr id="0" name=""/>
        <dsp:cNvSpPr/>
      </dsp:nvSpPr>
      <dsp:spPr>
        <a:xfrm>
          <a:off x="0" y="0"/>
          <a:ext cx="4085413" cy="117934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>
              <a:solidFill>
                <a:schemeClr val="tx1"/>
              </a:solidFill>
            </a:rPr>
            <a:t>ma </a:t>
          </a:r>
          <a:r>
            <a:rPr lang="en-US" sz="1800" b="0" kern="1200" err="1">
              <a:solidFill>
                <a:schemeClr val="tx1"/>
              </a:solidFill>
            </a:rPr>
            <a:t>jadottax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il-liġijiet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tal</a:t>
          </a:r>
          <a:r>
            <a:rPr lang="en-US" sz="1800" b="0" kern="1200">
              <a:solidFill>
                <a:schemeClr val="tx1"/>
              </a:solidFill>
            </a:rPr>
            <a:t>-UE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57571" y="57571"/>
        <a:ext cx="3970271" cy="1064204"/>
      </dsp:txXfrm>
    </dsp:sp>
    <dsp:sp modelId="{65BBAF80-F255-434B-ABEE-1099CF7F1D78}">
      <dsp:nvSpPr>
        <dsp:cNvPr id="0" name=""/>
        <dsp:cNvSpPr/>
      </dsp:nvSpPr>
      <dsp:spPr>
        <a:xfrm>
          <a:off x="0" y="1427199"/>
          <a:ext cx="4085413" cy="124572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err="1">
              <a:solidFill>
                <a:schemeClr val="tx1"/>
              </a:solidFill>
            </a:rPr>
            <a:t>jiltaqa</a:t>
          </a:r>
          <a:r>
            <a:rPr lang="en-US" sz="1800" b="0" kern="1200">
              <a:solidFill>
                <a:schemeClr val="tx1"/>
              </a:solidFill>
            </a:rPr>
            <a:t>’ </a:t>
          </a:r>
          <a:r>
            <a:rPr lang="en-US" sz="1800" b="0" kern="1200" err="1">
              <a:solidFill>
                <a:schemeClr val="tx1"/>
              </a:solidFill>
            </a:rPr>
            <a:t>tal-anqas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erba</a:t>
          </a:r>
          <a:r>
            <a:rPr lang="en-US" sz="1800" b="0" kern="1200">
              <a:solidFill>
                <a:schemeClr val="tx1"/>
              </a:solidFill>
            </a:rPr>
            <a:t>’ </a:t>
          </a:r>
          <a:r>
            <a:rPr lang="en-US" sz="1800" b="0" kern="1200" err="1">
              <a:solidFill>
                <a:schemeClr val="tx1"/>
              </a:solidFill>
            </a:rPr>
            <a:t>darbiet</a:t>
          </a:r>
          <a:r>
            <a:rPr lang="en-US" sz="1800" b="0" kern="1200">
              <a:solidFill>
                <a:schemeClr val="tx1"/>
              </a:solidFill>
            </a:rPr>
            <a:t> </a:t>
          </a:r>
          <a:r>
            <a:rPr lang="en-US" sz="1800" b="0" kern="1200" err="1">
              <a:solidFill>
                <a:schemeClr val="tx1"/>
              </a:solidFill>
            </a:rPr>
            <a:t>fis-sena</a:t>
          </a:r>
          <a:r>
            <a:rPr lang="en-US" sz="1800" b="0" kern="1200">
              <a:solidFill>
                <a:schemeClr val="tx1"/>
              </a:solidFill>
            </a:rPr>
            <a:t> fi </a:t>
          </a:r>
          <a:r>
            <a:rPr lang="en-US" sz="1800" b="0" kern="1200" err="1">
              <a:solidFill>
                <a:schemeClr val="tx1"/>
              </a:solidFill>
            </a:rPr>
            <a:t>Brussell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il-Belġju</a:t>
          </a:r>
          <a:r>
            <a:rPr lang="en-US" sz="1800" b="0" kern="1200">
              <a:solidFill>
                <a:schemeClr val="tx1"/>
              </a:solidFill>
            </a:rPr>
            <a:t>) </a:t>
          </a:r>
          <a:r>
            <a:rPr lang="en-US" sz="1800" b="0" kern="1200" err="1">
              <a:solidFill>
                <a:schemeClr val="tx1"/>
              </a:solidFill>
            </a:rPr>
            <a:t>jew</a:t>
          </a:r>
          <a:r>
            <a:rPr lang="en-US" sz="1800" b="0" kern="1200">
              <a:solidFill>
                <a:schemeClr val="tx1"/>
              </a:solidFill>
            </a:rPr>
            <a:t> fil-</a:t>
          </a:r>
          <a:r>
            <a:rPr lang="en-US" sz="1800" b="0" kern="1200" err="1">
              <a:solidFill>
                <a:schemeClr val="tx1"/>
              </a:solidFill>
            </a:rPr>
            <a:t>Lussemburgu</a:t>
          </a:r>
          <a:r>
            <a:rPr lang="en-US" sz="1800" b="0" kern="1200">
              <a:solidFill>
                <a:schemeClr val="tx1"/>
              </a:solidFill>
            </a:rPr>
            <a:t> (</a:t>
          </a:r>
          <a:r>
            <a:rPr lang="en-US" sz="1800" b="0" kern="1200" err="1">
              <a:solidFill>
                <a:schemeClr val="tx1"/>
              </a:solidFill>
            </a:rPr>
            <a:t>il-Lussemburgu</a:t>
          </a:r>
          <a:r>
            <a:rPr lang="en-US" sz="1800" b="0" kern="1200">
              <a:solidFill>
                <a:schemeClr val="tx1"/>
              </a:solidFill>
            </a:rPr>
            <a:t>) </a:t>
          </a:r>
          <a:r>
            <a:rPr lang="en-US" sz="1800" b="0" kern="1200" err="1">
              <a:solidFill>
                <a:schemeClr val="tx1"/>
              </a:solidFill>
            </a:rPr>
            <a:t>għas</a:t>
          </a:r>
          <a:r>
            <a:rPr lang="en-US" sz="1800" b="0" kern="1200">
              <a:solidFill>
                <a:schemeClr val="tx1"/>
              </a:solidFill>
            </a:rPr>
            <a:t>-Summits </a:t>
          </a:r>
          <a:r>
            <a:rPr lang="en-US" sz="1800" b="0" kern="1200" err="1">
              <a:solidFill>
                <a:schemeClr val="tx1"/>
              </a:solidFill>
            </a:rPr>
            <a:t>Ewropej</a:t>
          </a:r>
          <a:endParaRPr lang="en-IE" sz="1800" b="0" kern="1200">
            <a:solidFill>
              <a:schemeClr val="tx1"/>
            </a:solidFill>
          </a:endParaRPr>
        </a:p>
      </dsp:txBody>
      <dsp:txXfrm>
        <a:off x="60811" y="1488010"/>
        <a:ext cx="3963791" cy="1124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06443-0A7E-4706-A9BA-7A69A75D48FD}" type="datetimeFigureOut">
              <a:rPr lang="en-GB" smtClean="0"/>
              <a:t>02/05/2025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34B2A-8DCF-4396-82AC-BCAB21D172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112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01E2C-3F1B-2946-B562-4A5A260BBEC7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8FA88-871F-5C48-9EBC-B5098FA55A7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441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-corner.learning.europa.eu/learning-corner/work-and-study_mt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!Pw88qb" TargetMode="External"/><Relationship Id="rId3" Type="http://schemas.openxmlformats.org/officeDocument/2006/relationships/hyperlink" Target="https://europa.eu/!vC49dj" TargetMode="External"/><Relationship Id="rId7" Type="http://schemas.openxmlformats.org/officeDocument/2006/relationships/hyperlink" Target="https://europa.eu/!rV69JX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opa.eu/!gv87hU" TargetMode="External"/><Relationship Id="rId5" Type="http://schemas.openxmlformats.org/officeDocument/2006/relationships/hyperlink" Target="https://kohesio.ec.europa.eu/mt/" TargetMode="External"/><Relationship Id="rId4" Type="http://schemas.openxmlformats.org/officeDocument/2006/relationships/hyperlink" Target="https://cinea.ec.europa.eu/life/life-european-countries_mt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!Tr74b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c.europa.eu/info/strategy/priorities-2019-2024_mt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u-solidarity-ukraine.ec.europa.eu/index_mt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s-initiative.europa.eu/_mt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eesc.europa.eu/mt/initiatives/your-europe-your-say" TargetMode="External"/><Relationship Id="rId5" Type="http://schemas.openxmlformats.org/officeDocument/2006/relationships/hyperlink" Target="https://european-youth-event.europarl.europa.eu/en/" TargetMode="External"/><Relationship Id="rId4" Type="http://schemas.openxmlformats.org/officeDocument/2006/relationships/hyperlink" Target="https://youth.europa.eu/youthweek_mt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78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Bulgaru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Kroat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Olandiż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Franċiż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Il-Grieg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Taljan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Pollakk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-Rumen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Ispanjol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Iżvediż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titkellem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b’lingwa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minbarra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lsien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pajjiżek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tagħraf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tgħid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grazzi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b’lingwi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826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lingwistiċi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Ġermaniċi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il-Ġermaniż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Olandiż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Iżvediż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Rumanzi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Ispanjol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il-Franċiż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Taljan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il-Portugiż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r-Rumen.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Slaviċi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Bulgaru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il-Kroat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il-Pollakk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lingwi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li ma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jappartjenux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dawn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Il-Grieg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Latvjan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Malti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7698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914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nħolqot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jintemmu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gwerer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frekwenti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mdemmija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il-ġirien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laħqu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quċċata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Mill-1950,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il-Komunità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tgħaqqad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ekonomikament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tiżgura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dejjiema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waqqfu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Belġju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Ġermanja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Lussemburgu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In-Netherlands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8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nazzjonijiet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dejjem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għexu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miġġielda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gwerer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Żewġ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gwerer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seħħew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fis-seklu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1914-1918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Ewwel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Dinjija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1939-1945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Dinjija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632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Għalkemm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drabi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nuqqas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qbil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il-prinċipji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bażiċi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tissejjes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 ma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nbidlu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dawn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aħħar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għall-ħolqien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il-waqfien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kunflitti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Fl-2012,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minħabba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ħidma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ngħatat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il-Premju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Nobel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għall-Paċi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84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666909" y="4693919"/>
            <a:ext cx="5335270" cy="471133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istadji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il-ħolqien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endParaRPr lang="en-US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l-1945 u l-1950, xi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Robert Schuman, Simone Veil, Jean Monnet,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Alcide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Gaspari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Konrad Adenauer,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bdew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il-proċess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joħolqu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ngħixu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1950 Id-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Dikjarazzjoni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Schuman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Fid-9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Robert Schuman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il-Ministru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tal-Affarijiet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Barranin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Franċiż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iż-żmien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ippropona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tal-azzar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il-materja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prima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ntużat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għat-tħejjija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tal-gwerra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titmexxa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konġunt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żgurat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nnifsu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bl-armamenti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fis-satra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kwotazzjonijiet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mhix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tinbena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f’daqqa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pjan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tinbena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permezz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kisbiet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konkreti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jibdew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joħolqu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solidarjetà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facto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1951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ħolqien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il-Belġju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il-Ġermanja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il-Lussemburgu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n-Netherlands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jgħaqqdu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industriji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tal-faħam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tal-azzar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1957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Is-6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ddeċidew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jestendu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kooperazzjoni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ħolqu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(KEE)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tal-Enerġija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Atomika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Euratom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1992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Maastricht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ssieħbu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Maastricht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immarka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nafuha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llum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ekonomiku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politiku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ebda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miż-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żona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Schengen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(1995);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munita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adottaw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l-euro.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1993 –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Suq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Uniku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nħoloq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jiżgura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oġġetti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servizzi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kapital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persuni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ħdan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l-UE. Bit-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tneħħija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tal-ostakli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burokratiċi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tippermetti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liċ-ċittadini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lill-kumpaniji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jwettqu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attivitajiet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kummerċ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negozju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Minbarra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s-27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-UE,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Iżlanda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-Liechtenstein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Norveġja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Iżvizzera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mis-Suq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1995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Ftehim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Schengen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abolixxa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ffirmawh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2002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L-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il-munita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12-il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2004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akbar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espansjoni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f’termini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territorju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għadd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Għaxar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ġodda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ssieħbu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iċ-Ċekja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Ċipru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il-Latvja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il-Litwanja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Malta,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il-Polonja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Dan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tkabbir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fisser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ir-riunifikazzjoni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maqsuma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nofs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Purtiera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tal-Ħadid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Bierda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Trattat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Liżbona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introduċa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struttura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ġdida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rwol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b’saħħtu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lill-vuċijiet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taċ-ċittadini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tal-gvernijiet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nazzjonali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–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pakkett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rkupru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jappoġġa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ntlaqtu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tal-COVID-19. In-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jagħmel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b’saħħitha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jittrasforma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soċjetajiet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-UE,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jfassal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ġid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kulħadd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5460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komplew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jissieħbu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3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żona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Schengen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stabbilita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fl-1995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jneħħu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kontrolli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Iċ-ċittadini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jiċċaqalqu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f’din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iż-żona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Iż-żona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Schengen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iġġib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/>
              <a:t>25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(</a:t>
            </a:r>
            <a:r>
              <a:rPr lang="en-US" kern="1200">
                <a:effectLst/>
              </a:rPr>
              <a:t>l-Awstrija, il-Belġju, </a:t>
            </a:r>
            <a:r>
              <a:rPr lang="en-US"/>
              <a:t>Bulgarija, </a:t>
            </a:r>
            <a:r>
              <a:rPr lang="en-US" kern="1200">
                <a:effectLst/>
              </a:rPr>
              <a:t>iċ-Ċekja, id-Danimarka, l-Estonja, il-Finlandja, Franza, il-Ġermanja, il-Greċja, l-Italja, </a:t>
            </a:r>
            <a:r>
              <a:rPr lang="en-US"/>
              <a:t>l-Iżvezja, il-Kroazja, </a:t>
            </a:r>
            <a:r>
              <a:rPr lang="en-US" kern="1200">
                <a:effectLst/>
              </a:rPr>
              <a:t>il-Latvja, il-Litwanja, il-Lussemburgu, Malta, in-Netherlands, il-Polonja, il-Portugall, </a:t>
            </a:r>
            <a:r>
              <a:rPr lang="en-US"/>
              <a:t>ir-Rumanija</a:t>
            </a:r>
            <a:r>
              <a:rPr lang="en-US" kern="1200">
                <a:effectLst/>
              </a:rPr>
              <a:t>, is-Slovenja, </a:t>
            </a:r>
            <a:r>
              <a:rPr lang="en-US"/>
              <a:t>is-Slovakkja, </a:t>
            </a:r>
            <a:r>
              <a:rPr lang="en-US" kern="1200">
                <a:effectLst/>
              </a:rPr>
              <a:t>Spanja u </a:t>
            </a:r>
            <a:r>
              <a:rPr lang="en-US"/>
              <a:t>l-Ungerija)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(l-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Iżlanda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il-Liechtenstein, in-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Norveġja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l-Iżvizzera).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98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L-euro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ssostitwixxa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nazzjonali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bħalissa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jintuża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20-il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tas-27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-UE: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Awstrija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Belġju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Ċipru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</a:t>
            </a:r>
            <a:r>
              <a:rPr lang="fr-BE" sz="1200" b="0">
                <a:solidFill>
                  <a:prstClr val="black"/>
                </a:solidFill>
              </a:rPr>
              <a:t>l-</a:t>
            </a:r>
            <a:r>
              <a:rPr lang="fr-BE" sz="1200" b="0" err="1">
                <a:solidFill>
                  <a:prstClr val="black"/>
                </a:solidFill>
              </a:rPr>
              <a:t>Kroazja</a:t>
            </a:r>
            <a:r>
              <a:rPr lang="fr-BE" sz="1200" b="0">
                <a:solidFill>
                  <a:prstClr val="black"/>
                </a:solidFill>
              </a:rPr>
              <a:t>,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Greċja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Irlanda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Italja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Litwanja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Lussemburgu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Malta, in-Netherlands,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Portugall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Slovakkja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Slovenja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81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374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Iskema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Garanzija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għaż-Żgħażagħ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mfassla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liż-żgħażagħ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ikomplu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iżidu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ċ-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ċansijiet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jsibu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tħarriġhom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ħiliet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jeħtieġu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impjegaturi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 web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-EURES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jgħinek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ladarba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tfittex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traineeship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impjegaturi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jużawha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wkoll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isibu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kandidati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Erasmus+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miftuħ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għall-adolexxenti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għall-adulti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-UE,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jippermettilek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tistudja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titħarreġ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sehem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skambju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taż-żgħażagħ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33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Bil-programm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Korp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Solidarjetà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ikunu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jagħmlu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volontarjat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kawża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Din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esperjenza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siewja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tippermettilhom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jiżviluppaw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il-ħiliet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kompetenzi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Sir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Xogħol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u 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studju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(europa.eu)</a:t>
            </a:r>
            <a:endParaRPr lang="en-I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130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DiscoverEU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inizjattiva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liż-żgħażagħ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18-il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jiskopru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jivvjaġġaw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tuża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l-mobile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daqslikieku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mingħajr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tħallas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tariffi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żejda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titjira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ix-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xarabank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il-ferrovija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il-vapur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jiġu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kkanċellati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tiġi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rimborżat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sħiħ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tal-passiġġieri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F’każ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emerġenza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tikseb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tas-saħħa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kwalunkwe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bis-saħħa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Karta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tal-Assikurazzjoni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tas-Saħħa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tal-Unjoni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Waqt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il-vjaġġ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tkompli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ssegwi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sensiela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favorita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aċċess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għall-abbonamenti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diġitali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779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Parteċipazzjoni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tikkontribwixxi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tissawwar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pereżempju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tivvota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fl-elezzjonijiet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tal-Parlament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Ewropew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: 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età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tal-votazzjoni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hija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ta’ 18-il sena fil-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biċċa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kbira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tal-pajjiżi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tal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-UE, 17-il sena fil-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Greċja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u 16-il sena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fl-Awstrija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u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f’Malta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. Il-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Belġju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u 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Ġermanja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dan 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aħħar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baxxew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l-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età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tal-votazzjoni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għall-elezzjonijiet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Ewropej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</a:t>
            </a:r>
            <a:r>
              <a:rPr lang="en-IE" sz="1800" err="1">
                <a:effectLst/>
                <a:latin typeface="Calibri"/>
                <a:ea typeface="Calibri"/>
                <a:cs typeface="Calibri"/>
              </a:rPr>
              <a:t>għal</a:t>
            </a:r>
            <a:r>
              <a:rPr lang="en-IE" sz="1800">
                <a:effectLst/>
                <a:latin typeface="Calibri"/>
                <a:ea typeface="Calibri"/>
                <a:cs typeface="Calibri"/>
              </a:rPr>
              <a:t> 16-il sena.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tniedi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jew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tappoġġa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Inizjattiva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taċ-Ċittadini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tistieden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tipproponi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leġiżlazzjoni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kwistjoni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speċifika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responsabbli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għaliha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tattendi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Djalogi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taċ-Ċittadini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jsiru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tingħata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tiddiskuti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kwistjonijiet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mar-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rappreżentanti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457200" lvl="1" indent="0">
              <a:buFont typeface="Wingdings" panose="05000000000000000000" pitchFamily="2" charset="2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Protezzjoni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ambjentali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ġlieda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prijorità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sal-2030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inaqqsu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drastikament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gassijiet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serra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użu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tal-enerġija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jipproduċu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enerġija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sorsi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rinnovabbli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bħall-enerġija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eolika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jew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idroelettrika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 2000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network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Tipproteġi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2 000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annimali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pjanti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230 tip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ħabitat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Ikklikkja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issib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https://europa.eu/!vC49dj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jiffinanzja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jipproteġu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ambjent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jiġġieldu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Ikklikkja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issib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mwettqa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https://cinea.ec.europa.eu/life/life-european-countries_mt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sikurezza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tal-konsumaturi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Prodotti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bħall-ikel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ġugarelli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kożmetiċi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jridu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jissodisfaw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rekwiżiti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stretti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sikurezza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jinbiegħu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liġi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garanzija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minima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tixtri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prodotti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tal-konsumatur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tippermettilek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tirritorna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oġġetti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xtrajt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żmien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14-il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fehmtek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Barra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saħħa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Ġenerali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Protezzjoni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privatezza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tal-konsumatur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protetta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kostanti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taħdem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twaqqaf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tixrid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diżinformazzjoni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ffinanzjati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mill-UE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tgħin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ittejjeb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ħajja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tan-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tappoġġa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ġodda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infrastruttura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ġdida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tiffinanzja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riċerka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xjentifika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timmodernizza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servizzi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pubbliċi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bħall-iskejjel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isptarijiet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/>
              <a:t> </a:t>
            </a:r>
            <a:r>
              <a:rPr lang="en-US">
                <a:hlinkClick r:id="rId5"/>
              </a:rPr>
              <a:t>Kohesio: skopri proġetti tal-UE fir-reġjun tiegħek (europa.eu)</a:t>
            </a:r>
            <a:endParaRPr lang="en-US" sz="1200" u="sng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fid-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ffirmat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ftehimiet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kummerċjali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ħafna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jagħmluha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faċli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jitwettaq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negozju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xulxin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Tista’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hawnhekk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https://europa.eu/!gv87hU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twettaq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ukoll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proġetti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umanitarji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immirati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jipprovdu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lill-persuni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vulnerabbli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https://europa.eu/!rV69JX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pPr marL="685800" lvl="1" indent="-22860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F’każ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diżastri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tipprovdi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għajnuna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assistenza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permezz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kkoordinata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rispons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Mekkaniżmu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tal-Protezzjoni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Ċivili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https://europa.eu/!Pw88qb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10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Ekoloġiku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tnaqqas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ssir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ewwel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newtrali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għall-klima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sal-2050. Sir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il-Patt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Ekoloġiku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hawnhekk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https://europa.eu/!Tr74bn</a:t>
            </a:r>
            <a:endParaRPr lang="en-US" sz="1200" u="sng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NextGenerationEU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kampanja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mmirata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tispjega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liċ-ċittadini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x’qed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tagħmel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ġdid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lill-ekonomija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kkawżata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pandemija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tal-COVID-19;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reżiljenti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-UE;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tagħmel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ekoloġika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b’saħħitha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diġitali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Diġitalizzazzjoni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taħdem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tipprovdi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aċċess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-internet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lill-persuni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jgħixu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(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inizjattiva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Wifi4EU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filwaqt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żżomm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ż-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jużaw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l-internet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teknoloġiji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mobbli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Aħjar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għat-Tfal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impenjata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tfisser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il-ħolqien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tal-kondizzjonijiet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kulħadd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jirnexxi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jmexxi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irrispettivament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differenzi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bbażati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oriġini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razzjali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etnika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ir-reliġjon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twemmin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diżabbiltà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orjentazzjoni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sesswali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jintlaħaq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tistabbilixxi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mekkaniżmi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azzjonijiet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jisfidaw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diskriminazzjoni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strutturali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isterjotipi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ikunu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preżenti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fis-soċjetajiet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Il-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prijoritajiet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tal-Kummissjoni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Ewropea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| Il-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Kummissjoni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</a:t>
            </a:r>
            <a:r>
              <a:rPr lang="en-US" sz="120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Ewropea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 (europa.eu)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796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Fl-24 ta’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2022,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semgħet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aħbarijiet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xokkanti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aggressjoni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militari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Russja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Ukrajna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Dan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mhux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attakk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Ukrajna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iżda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wkoll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kontra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valuri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ngħożżu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fl-Unjoni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mibnija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paċi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id-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atroċitajiet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iseħħu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fruntieri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tagħna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jfakkruna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ir-raġuni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għalfejn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inħolqot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l-UE. L-UE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rrispondiet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bis-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saħħa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b’rapidità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din il-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kriżi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istess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 kif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għamlet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bosta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sfidi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-sena ta’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qabel</a:t>
            </a:r>
            <a:r>
              <a:rPr lang="en-US"/>
              <a:t>.</a:t>
            </a:r>
          </a:p>
          <a:p>
            <a:pPr>
              <a:defRPr/>
            </a:pPr>
            <a:r>
              <a:rPr lang="en-US">
                <a:hlinkClick r:id="rId3"/>
              </a:rPr>
              <a:t>Solidarjetà tal-UE mal-Ukrajna - Il-Kummissjoni Ewropea (europa.eu)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079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Eżempji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suġġetti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LGBTIQ)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ambjent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tibdil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jikseb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impjieg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istudji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opportunitajiet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għaż-żgħażagħ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inklużjoni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edukazzjoni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jmur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jistudja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iġib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-flus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ikompli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bl-edukazzjoni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għolja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jispiċċa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iskola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sekondarja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saħħa</a:t>
            </a:r>
            <a:endParaRPr lang="en-I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4522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840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Żur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europarl.europa.eu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biex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taċċessa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s-sit web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uffiċjali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tal-Parlament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cs typeface="Calibri" panose="020F0502020204030204" pitchFamily="34" charset="0"/>
              </a:rPr>
              <a:t>Ewropew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069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Żur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consilium.europa.eu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biex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taċċessa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s-sit web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uffiċjali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tal-Kunsill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err="1">
                <a:latin typeface="Calibri" panose="020F0502020204030204" pitchFamily="34" charset="0"/>
                <a:cs typeface="Calibri" panose="020F0502020204030204" pitchFamily="34" charset="0"/>
              </a:rPr>
              <a:t>tal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-UE.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46202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consilium.europa.eu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tal-Kunsill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243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91219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ec.europa.eu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tal-Kummissjoni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21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36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curia.europa.eu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tal-Qorti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tal-Ġustizzja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120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eca.europa.eu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tal-Qorti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tal-Awdituri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98FA88-871F-5C48-9EBC-B5098FA55A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373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www.ecb.europa.eu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taċċessa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s-sit web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uffiċjali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-Bank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Ċentrali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8811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732FC-255F-ED01-ECB0-857EF78C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81A90C7-A0B1-6F41-D1C6-0750082D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FD3A816-54D2-3129-23BE-A54257664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2C1CF6-A443-A675-1F44-9FE34BD95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82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4F75D-795E-3104-B4F9-724E5FA3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95A8B-48DF-3C76-B673-FAF704B20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F1F8E0-C68B-ED81-686D-CBFDBCC34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IE" b="1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L-</a:t>
            </a:r>
            <a:r>
              <a:rPr lang="en-IE" b="1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inizjattiva</a:t>
            </a:r>
            <a:r>
              <a:rPr lang="en-IE" b="1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1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taċ-Ċittadini</a:t>
            </a:r>
            <a:r>
              <a:rPr lang="en-IE" b="1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1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Ewropej</a:t>
            </a:r>
            <a:r>
              <a:rPr lang="en-IE" b="1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hija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mod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uniku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biex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tgħinek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issawwar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l-UE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billi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tappella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lill-Kummissjoni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Ewropea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biex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tipproponi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liġijiet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ġodda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.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Ladarba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inizjattiva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tkun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laħqet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miljun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firma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, il-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Kummissjoni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tiddeċiedi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x’azzjoni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tieħu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. Ara kif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taħdem</a:t>
            </a:r>
            <a:r>
              <a:rPr lang="en-IE" b="0" i="0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 pass </a:t>
            </a:r>
            <a:r>
              <a:rPr lang="en-IE" b="0" i="0" err="1">
                <a:solidFill>
                  <a:srgbClr val="000000"/>
                </a:solidFill>
                <a:effectLst/>
                <a:latin typeface="Aptos Narrow" panose="020F0502020204030204" pitchFamily="34" charset="0"/>
              </a:rPr>
              <a:t>pass</a:t>
            </a:r>
            <a:r>
              <a:rPr lang="en-GB"/>
              <a:t>. </a:t>
            </a: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https://citizens-initiative.europa.eu/_mt</a:t>
            </a:r>
            <a:endParaRPr lang="en-GB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 b="1" err="1"/>
              <a:t>Merħba</a:t>
            </a:r>
            <a:r>
              <a:rPr lang="en-GB" b="1"/>
              <a:t> </a:t>
            </a:r>
            <a:r>
              <a:rPr lang="en-GB" b="1" err="1"/>
              <a:t>għall-Ġimgħa</a:t>
            </a:r>
            <a:r>
              <a:rPr lang="en-GB" b="1"/>
              <a:t> </a:t>
            </a:r>
            <a:r>
              <a:rPr lang="en-GB" b="1" err="1"/>
              <a:t>Ewropea</a:t>
            </a:r>
            <a:r>
              <a:rPr lang="en-GB" b="1"/>
              <a:t> </a:t>
            </a:r>
            <a:r>
              <a:rPr lang="en-GB" b="1" err="1"/>
              <a:t>taż-Żgħażagħ</a:t>
            </a:r>
            <a:r>
              <a:rPr lang="en-GB" b="1"/>
              <a:t> </a:t>
            </a:r>
            <a:r>
              <a:rPr lang="en-GB"/>
              <a:t>2024, </a:t>
            </a:r>
            <a:r>
              <a:rPr lang="en-GB" err="1"/>
              <a:t>avveniment</a:t>
            </a:r>
            <a:r>
              <a:rPr lang="en-GB"/>
              <a:t> </a:t>
            </a:r>
            <a:r>
              <a:rPr lang="en-GB" err="1"/>
              <a:t>organizzat</a:t>
            </a:r>
            <a:r>
              <a:rPr lang="en-GB"/>
              <a:t> mill-</a:t>
            </a:r>
            <a:r>
              <a:rPr lang="en-GB" err="1"/>
              <a:t>Kummissjoni</a:t>
            </a:r>
            <a:r>
              <a:rPr lang="en-GB"/>
              <a:t> </a:t>
            </a:r>
            <a:r>
              <a:rPr lang="en-GB" err="1"/>
              <a:t>Ewropea</a:t>
            </a:r>
            <a:r>
              <a:rPr lang="en-GB"/>
              <a:t> </a:t>
            </a:r>
            <a:r>
              <a:rPr lang="en-GB" err="1"/>
              <a:t>kull</a:t>
            </a:r>
            <a:r>
              <a:rPr lang="en-GB"/>
              <a:t> </a:t>
            </a:r>
            <a:r>
              <a:rPr lang="en-GB" err="1"/>
              <a:t>sentejn</a:t>
            </a:r>
            <a:r>
              <a:rPr lang="en-GB"/>
              <a:t> </a:t>
            </a:r>
            <a:r>
              <a:rPr lang="en-GB" err="1"/>
              <a:t>biex</a:t>
            </a:r>
            <a:r>
              <a:rPr lang="en-GB"/>
              <a:t> </a:t>
            </a:r>
            <a:r>
              <a:rPr lang="en-GB" err="1"/>
              <a:t>jiċċelebra</a:t>
            </a:r>
            <a:r>
              <a:rPr lang="en-GB"/>
              <a:t> u </a:t>
            </a:r>
            <a:r>
              <a:rPr lang="en-GB" err="1"/>
              <a:t>jippromwovi</a:t>
            </a:r>
            <a:r>
              <a:rPr lang="en-GB"/>
              <a:t> l-</a:t>
            </a:r>
            <a:r>
              <a:rPr lang="en-GB" err="1"/>
              <a:t>involviment</a:t>
            </a:r>
            <a:r>
              <a:rPr lang="en-GB"/>
              <a:t> </a:t>
            </a:r>
            <a:r>
              <a:rPr lang="en-GB" err="1"/>
              <a:t>taż-żgħażagħ</a:t>
            </a:r>
            <a:r>
              <a:rPr lang="en-GB"/>
              <a:t>, il-</a:t>
            </a:r>
            <a:r>
              <a:rPr lang="en-GB" err="1"/>
              <a:t>parteċipazzjoni</a:t>
            </a:r>
            <a:r>
              <a:rPr lang="en-GB"/>
              <a:t> u ċ-</a:t>
            </a:r>
            <a:r>
              <a:rPr lang="en-GB" err="1"/>
              <a:t>ċittadinanza</a:t>
            </a:r>
            <a:r>
              <a:rPr lang="en-GB"/>
              <a:t> </a:t>
            </a:r>
            <a:r>
              <a:rPr lang="en-GB" err="1"/>
              <a:t>attiva</a:t>
            </a:r>
            <a:r>
              <a:rPr lang="en-GB"/>
              <a:t> </a:t>
            </a:r>
            <a:r>
              <a:rPr lang="en-GB" err="1"/>
              <a:t>madwar</a:t>
            </a:r>
            <a:r>
              <a:rPr lang="en-GB"/>
              <a:t> l-</a:t>
            </a:r>
            <a:r>
              <a:rPr lang="en-GB" err="1"/>
              <a:t>Ewropa</a:t>
            </a:r>
            <a:r>
              <a:rPr lang="en-GB"/>
              <a:t> </a:t>
            </a:r>
            <a:r>
              <a:rPr lang="en-GB" err="1"/>
              <a:t>kollha</a:t>
            </a:r>
            <a:r>
              <a:rPr lang="en-GB"/>
              <a:t> u </a:t>
            </a:r>
            <a:r>
              <a:rPr lang="en-GB" err="1"/>
              <a:t>lil</a:t>
            </a:r>
            <a:r>
              <a:rPr lang="en-GB"/>
              <a:t> </a:t>
            </a:r>
            <a:r>
              <a:rPr lang="en-GB" err="1"/>
              <a:t>hinn</a:t>
            </a:r>
            <a:r>
              <a:rPr lang="en-GB"/>
              <a:t> </a:t>
            </a:r>
            <a:r>
              <a:rPr lang="en-GB" err="1"/>
              <a:t>minnha</a:t>
            </a:r>
            <a:r>
              <a:rPr lang="en-GB"/>
              <a:t>. </a:t>
            </a:r>
            <a:r>
              <a:rPr lang="en-GB" err="1"/>
              <a:t>Tixtieq</a:t>
            </a:r>
            <a:r>
              <a:rPr lang="en-GB"/>
              <a:t> </a:t>
            </a:r>
            <a:r>
              <a:rPr lang="en-GB" err="1"/>
              <a:t>issir</a:t>
            </a:r>
            <a:r>
              <a:rPr lang="en-GB"/>
              <a:t> </a:t>
            </a:r>
            <a:r>
              <a:rPr lang="en-GB" err="1"/>
              <a:t>taf</a:t>
            </a:r>
            <a:r>
              <a:rPr lang="en-GB"/>
              <a:t> </a:t>
            </a:r>
            <a:r>
              <a:rPr lang="en-GB" err="1"/>
              <a:t>aktar</a:t>
            </a:r>
            <a:r>
              <a:rPr lang="en-GB"/>
              <a:t> </a:t>
            </a:r>
            <a:r>
              <a:rPr lang="en-GB" err="1"/>
              <a:t>dwar</a:t>
            </a:r>
            <a:r>
              <a:rPr lang="en-GB"/>
              <a:t> l-</a:t>
            </a:r>
            <a:r>
              <a:rPr lang="en-GB" err="1"/>
              <a:t>opportunitajiet</a:t>
            </a:r>
            <a:r>
              <a:rPr lang="en-GB"/>
              <a:t> u l-</a:t>
            </a:r>
            <a:r>
              <a:rPr lang="en-GB" err="1"/>
              <a:t>politiki</a:t>
            </a:r>
            <a:r>
              <a:rPr lang="en-GB"/>
              <a:t> </a:t>
            </a:r>
            <a:r>
              <a:rPr lang="en-GB" err="1"/>
              <a:t>tal</a:t>
            </a:r>
            <a:r>
              <a:rPr lang="en-GB"/>
              <a:t>-UE? </a:t>
            </a:r>
            <a:r>
              <a:rPr lang="en-GB" err="1"/>
              <a:t>Tqajjem</a:t>
            </a:r>
            <a:r>
              <a:rPr lang="en-GB"/>
              <a:t> l-</a:t>
            </a:r>
            <a:r>
              <a:rPr lang="en-GB" err="1"/>
              <a:t>opinjoni</a:t>
            </a:r>
            <a:r>
              <a:rPr lang="en-GB"/>
              <a:t> </a:t>
            </a:r>
            <a:r>
              <a:rPr lang="en-GB" err="1"/>
              <a:t>tiegħek</a:t>
            </a:r>
            <a:r>
              <a:rPr lang="en-GB"/>
              <a:t> </a:t>
            </a:r>
            <a:r>
              <a:rPr lang="en-GB" err="1"/>
              <a:t>dwar</a:t>
            </a:r>
            <a:r>
              <a:rPr lang="en-GB"/>
              <a:t> il-</a:t>
            </a:r>
            <a:r>
              <a:rPr lang="en-GB" err="1"/>
              <a:t>proċessi</a:t>
            </a:r>
            <a:r>
              <a:rPr lang="en-GB"/>
              <a:t> li huma </a:t>
            </a:r>
            <a:r>
              <a:rPr lang="en-GB" err="1"/>
              <a:t>importanti</a:t>
            </a:r>
            <a:r>
              <a:rPr lang="en-GB"/>
              <a:t> </a:t>
            </a:r>
            <a:r>
              <a:rPr lang="en-GB" err="1"/>
              <a:t>għalik</a:t>
            </a:r>
            <a:r>
              <a:rPr lang="en-GB"/>
              <a:t>? </a:t>
            </a:r>
            <a:r>
              <a:rPr lang="en-GB" err="1"/>
              <a:t>Tieħu</a:t>
            </a:r>
            <a:r>
              <a:rPr lang="en-GB"/>
              <a:t> </a:t>
            </a:r>
            <a:r>
              <a:rPr lang="en-GB" err="1"/>
              <a:t>sehem</a:t>
            </a:r>
            <a:r>
              <a:rPr lang="en-GB"/>
              <a:t> </a:t>
            </a:r>
            <a:r>
              <a:rPr lang="en-GB" err="1"/>
              <a:t>f’diversi</a:t>
            </a:r>
            <a:r>
              <a:rPr lang="en-GB"/>
              <a:t> </a:t>
            </a:r>
            <a:r>
              <a:rPr lang="en-GB" err="1"/>
              <a:t>attivitajiet</a:t>
            </a:r>
            <a:r>
              <a:rPr lang="en-GB"/>
              <a:t> u </a:t>
            </a:r>
            <a:r>
              <a:rPr lang="en-GB" err="1"/>
              <a:t>diskussjonijiet</a:t>
            </a:r>
            <a:r>
              <a:rPr lang="en-GB"/>
              <a:t>? Mela </a:t>
            </a:r>
            <a:r>
              <a:rPr lang="en-GB" err="1"/>
              <a:t>ħu</a:t>
            </a:r>
            <a:r>
              <a:rPr lang="en-GB"/>
              <a:t> din l-</a:t>
            </a:r>
            <a:r>
              <a:rPr lang="en-GB" err="1"/>
              <a:t>opportunità</a:t>
            </a:r>
            <a:r>
              <a:rPr lang="en-GB"/>
              <a:t> </a:t>
            </a:r>
            <a:r>
              <a:rPr lang="en-GB" err="1"/>
              <a:t>biex</a:t>
            </a:r>
            <a:r>
              <a:rPr lang="en-GB"/>
              <a:t> </a:t>
            </a:r>
            <a:r>
              <a:rPr lang="en-GB" err="1"/>
              <a:t>tleħħen</a:t>
            </a:r>
            <a:r>
              <a:rPr lang="en-GB"/>
              <a:t> il-</a:t>
            </a:r>
            <a:r>
              <a:rPr lang="en-GB" err="1"/>
              <a:t>viżjoni</a:t>
            </a:r>
            <a:r>
              <a:rPr lang="en-GB"/>
              <a:t> </a:t>
            </a:r>
            <a:r>
              <a:rPr lang="en-GB" err="1"/>
              <a:t>tiegħek</a:t>
            </a:r>
            <a:r>
              <a:rPr lang="en-GB"/>
              <a:t>. Dati: 12 - 19 ta' April 2024:</a:t>
            </a: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https://youth.europa.eu/youthweek_mt</a:t>
            </a:r>
            <a:endParaRPr lang="en-GB" sz="1200" u="none" kern="1200" noProof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defRPr/>
            </a:pPr>
            <a:endParaRPr lang="en-GB">
              <a:cs typeface="Calibri"/>
            </a:endParaRPr>
          </a:p>
          <a:p>
            <a:pPr>
              <a:defRPr/>
            </a:pPr>
            <a:r>
              <a:rPr lang="en-GB">
                <a:hlinkClick r:id="rId5"/>
              </a:rPr>
              <a:t>European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Youth Event | European Youth Event | European Parliament (</a:t>
            </a:r>
            <a:r>
              <a:rPr lang="en-GB" u="none" kern="1200" noProof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europa.eu</a:t>
            </a:r>
            <a:r>
              <a:rPr lang="en-GB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GB"/>
          </a:p>
          <a:p>
            <a:pPr>
              <a:buFont typeface="Arial" panose="020B0604020202020204" pitchFamily="34" charset="0"/>
              <a:defRPr/>
            </a:pPr>
            <a:endParaRPr lang="en-GB" sz="1200" b="0" u="none" kern="1200" noProof="0">
              <a:solidFill>
                <a:schemeClr val="tx1"/>
              </a:solidFill>
              <a:effectLst/>
              <a:latin typeface="+mn-lt"/>
              <a:ea typeface="+mn-ea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b="1"/>
              <a:t>L-</a:t>
            </a:r>
            <a:r>
              <a:rPr lang="en-GB" b="1" err="1"/>
              <a:t>Ewropa</a:t>
            </a:r>
            <a:r>
              <a:rPr lang="en-GB" b="1"/>
              <a:t> </a:t>
            </a:r>
            <a:r>
              <a:rPr lang="en-GB" b="1" err="1"/>
              <a:t>Tiegħek</a:t>
            </a:r>
            <a:r>
              <a:rPr lang="en-GB" b="1"/>
              <a:t>, </a:t>
            </a:r>
            <a:r>
              <a:rPr lang="en-GB" b="1" err="1"/>
              <a:t>Leħnek</a:t>
            </a:r>
            <a:r>
              <a:rPr lang="en-GB" b="1"/>
              <a:t> (YEYS) </a:t>
            </a:r>
            <a:r>
              <a:rPr lang="en-GB" err="1"/>
              <a:t>huwa</a:t>
            </a:r>
            <a:r>
              <a:rPr lang="en-GB"/>
              <a:t> l-</a:t>
            </a:r>
            <a:r>
              <a:rPr lang="en-GB" err="1"/>
              <a:t>avveniment</a:t>
            </a:r>
            <a:r>
              <a:rPr lang="en-GB"/>
              <a:t> </a:t>
            </a:r>
            <a:r>
              <a:rPr lang="en-GB" err="1"/>
              <a:t>annwali</a:t>
            </a:r>
            <a:r>
              <a:rPr lang="en-GB"/>
              <a:t> </a:t>
            </a:r>
            <a:r>
              <a:rPr lang="en-GB" err="1"/>
              <a:t>taż-żgħażagħ</a:t>
            </a:r>
            <a:r>
              <a:rPr lang="en-GB"/>
              <a:t> </a:t>
            </a:r>
            <a:r>
              <a:rPr lang="en-GB" err="1"/>
              <a:t>tal</a:t>
            </a:r>
            <a:r>
              <a:rPr lang="en-GB"/>
              <a:t>-KESE. Dan </a:t>
            </a:r>
            <a:r>
              <a:rPr lang="en-GB" err="1"/>
              <a:t>beda</a:t>
            </a:r>
            <a:r>
              <a:rPr lang="en-GB"/>
              <a:t> fl-2010 </a:t>
            </a:r>
            <a:r>
              <a:rPr lang="en-GB" err="1"/>
              <a:t>bil-għan</a:t>
            </a:r>
            <a:r>
              <a:rPr lang="en-GB"/>
              <a:t> li </a:t>
            </a:r>
            <a:r>
              <a:rPr lang="en-GB" err="1"/>
              <a:t>jgħaqqad</a:t>
            </a:r>
            <a:r>
              <a:rPr lang="en-GB"/>
              <a:t> </a:t>
            </a:r>
            <a:r>
              <a:rPr lang="en-GB" err="1"/>
              <a:t>iż-żgħażagħ</a:t>
            </a:r>
            <a:r>
              <a:rPr lang="en-GB"/>
              <a:t> mal-</a:t>
            </a:r>
            <a:r>
              <a:rPr lang="en-GB" err="1"/>
              <a:t>Unjoni</a:t>
            </a:r>
            <a:r>
              <a:rPr lang="en-GB"/>
              <a:t> </a:t>
            </a:r>
            <a:r>
              <a:rPr lang="en-GB" err="1"/>
              <a:t>Ewropea</a:t>
            </a:r>
            <a:r>
              <a:rPr lang="en-GB"/>
              <a:t>. Kull sena, </a:t>
            </a:r>
            <a:r>
              <a:rPr lang="en-GB" err="1"/>
              <a:t>studenti</a:t>
            </a:r>
            <a:r>
              <a:rPr lang="en-GB"/>
              <a:t> ta’ </a:t>
            </a:r>
            <a:r>
              <a:rPr lang="en-GB" err="1"/>
              <a:t>bejn</a:t>
            </a:r>
            <a:r>
              <a:rPr lang="en-GB"/>
              <a:t> it-18 u s-16-il sena mill-</a:t>
            </a:r>
            <a:r>
              <a:rPr lang="en-GB" err="1"/>
              <a:t>Istati</a:t>
            </a:r>
            <a:r>
              <a:rPr lang="en-GB"/>
              <a:t> </a:t>
            </a:r>
            <a:r>
              <a:rPr lang="en-GB" err="1"/>
              <a:t>Membri</a:t>
            </a:r>
            <a:r>
              <a:rPr lang="en-GB"/>
              <a:t> </a:t>
            </a:r>
            <a:r>
              <a:rPr lang="en-GB" err="1"/>
              <a:t>kollha</a:t>
            </a:r>
            <a:r>
              <a:rPr lang="en-GB"/>
              <a:t> </a:t>
            </a:r>
            <a:r>
              <a:rPr lang="en-GB" err="1"/>
              <a:t>tal</a:t>
            </a:r>
            <a:r>
              <a:rPr lang="en-GB"/>
              <a:t>-UE u l-</a:t>
            </a:r>
            <a:r>
              <a:rPr lang="en-GB" err="1"/>
              <a:t>pajjiżi</a:t>
            </a:r>
            <a:r>
              <a:rPr lang="en-GB"/>
              <a:t> </a:t>
            </a:r>
            <a:r>
              <a:rPr lang="en-GB" err="1"/>
              <a:t>kandidati</a:t>
            </a:r>
            <a:r>
              <a:rPr lang="en-GB"/>
              <a:t> </a:t>
            </a:r>
            <a:r>
              <a:rPr lang="en-GB" err="1"/>
              <a:t>jiġu</a:t>
            </a:r>
            <a:r>
              <a:rPr lang="en-GB"/>
              <a:t> Brussell </a:t>
            </a:r>
            <a:r>
              <a:rPr lang="en-GB" err="1"/>
              <a:t>għal</a:t>
            </a:r>
            <a:r>
              <a:rPr lang="en-GB"/>
              <a:t> </a:t>
            </a:r>
            <a:r>
              <a:rPr lang="en-GB" err="1"/>
              <a:t>jumejn</a:t>
            </a:r>
            <a:r>
              <a:rPr lang="en-GB"/>
              <a:t> u </a:t>
            </a:r>
            <a:r>
              <a:rPr lang="en-GB" err="1"/>
              <a:t>jaħdmu</a:t>
            </a:r>
            <a:r>
              <a:rPr lang="en-GB"/>
              <a:t> </a:t>
            </a:r>
            <a:r>
              <a:rPr lang="en-GB" err="1"/>
              <a:t>flimkien</a:t>
            </a:r>
            <a:r>
              <a:rPr lang="en-GB"/>
              <a:t> </a:t>
            </a:r>
            <a:r>
              <a:rPr lang="en-GB" err="1"/>
              <a:t>biex</a:t>
            </a:r>
            <a:r>
              <a:rPr lang="en-GB"/>
              <a:t> </a:t>
            </a:r>
            <a:r>
              <a:rPr lang="en-GB" err="1"/>
              <a:t>iħejju</a:t>
            </a:r>
            <a:r>
              <a:rPr lang="en-GB"/>
              <a:t> </a:t>
            </a:r>
            <a:r>
              <a:rPr lang="en-GB" err="1"/>
              <a:t>riżoluzzjonijiet</a:t>
            </a:r>
            <a:r>
              <a:rPr lang="en-GB"/>
              <a:t> li </a:t>
            </a:r>
            <a:r>
              <a:rPr lang="en-GB" err="1"/>
              <a:t>mbagħad</a:t>
            </a:r>
            <a:r>
              <a:rPr lang="en-GB"/>
              <a:t> </a:t>
            </a:r>
            <a:r>
              <a:rPr lang="en-GB" err="1"/>
              <a:t>jgħaddu</a:t>
            </a:r>
            <a:r>
              <a:rPr lang="en-GB"/>
              <a:t> </a:t>
            </a:r>
            <a:r>
              <a:rPr lang="en-GB" err="1"/>
              <a:t>għal</a:t>
            </a:r>
            <a:r>
              <a:rPr lang="en-GB"/>
              <a:t> </a:t>
            </a:r>
            <a:r>
              <a:rPr lang="en-GB" err="1"/>
              <a:t>għand</a:t>
            </a:r>
            <a:r>
              <a:rPr lang="en-GB"/>
              <a:t> l-</a:t>
            </a:r>
            <a:r>
              <a:rPr lang="en-GB" err="1"/>
              <a:t>istituzzjonijiet</a:t>
            </a:r>
            <a:r>
              <a:rPr lang="en-GB"/>
              <a:t> </a:t>
            </a:r>
            <a:r>
              <a:rPr lang="en-GB" err="1"/>
              <a:t>tal</a:t>
            </a:r>
            <a:r>
              <a:rPr lang="en-GB"/>
              <a:t>-UE. Dawn </a:t>
            </a:r>
            <a:r>
              <a:rPr lang="en-GB" err="1"/>
              <a:t>ir-riżoluzzjonijiet</a:t>
            </a:r>
            <a:r>
              <a:rPr lang="en-GB"/>
              <a:t> </a:t>
            </a:r>
            <a:r>
              <a:rPr lang="en-GB" err="1"/>
              <a:t>jinkludu</a:t>
            </a:r>
            <a:r>
              <a:rPr lang="en-GB"/>
              <a:t> l-</a:t>
            </a:r>
            <a:r>
              <a:rPr lang="en-GB" err="1"/>
              <a:t>ideat</a:t>
            </a:r>
            <a:r>
              <a:rPr lang="en-GB"/>
              <a:t>, il-</a:t>
            </a:r>
            <a:r>
              <a:rPr lang="en-GB" err="1"/>
              <a:t>proposti</a:t>
            </a:r>
            <a:r>
              <a:rPr lang="en-GB"/>
              <a:t> u t-</a:t>
            </a:r>
            <a:r>
              <a:rPr lang="en-GB" err="1"/>
              <a:t>tamiet</a:t>
            </a:r>
            <a:r>
              <a:rPr lang="en-GB"/>
              <a:t> </a:t>
            </a:r>
            <a:r>
              <a:rPr lang="en-GB" err="1"/>
              <a:t>tagħhom</a:t>
            </a:r>
            <a:r>
              <a:rPr lang="en-GB"/>
              <a:t> </a:t>
            </a:r>
            <a:r>
              <a:rPr lang="en-GB" err="1"/>
              <a:t>għall-futur</a:t>
            </a:r>
            <a:r>
              <a:rPr lang="en-GB"/>
              <a:t> </a:t>
            </a:r>
            <a:r>
              <a:rPr lang="en-GB" err="1"/>
              <a:t>tagħhom</a:t>
            </a:r>
            <a:r>
              <a:rPr lang="en-GB"/>
              <a:t> </a:t>
            </a:r>
            <a:r>
              <a:rPr lang="en-GB" err="1"/>
              <a:t>bħala</a:t>
            </a:r>
            <a:r>
              <a:rPr lang="en-GB"/>
              <a:t> </a:t>
            </a:r>
            <a:r>
              <a:rPr lang="en-GB" err="1"/>
              <a:t>ċittadini</a:t>
            </a:r>
            <a:r>
              <a:rPr lang="en-GB"/>
              <a:t> </a:t>
            </a:r>
            <a:r>
              <a:rPr lang="en-GB" err="1"/>
              <a:t>Ewropej</a:t>
            </a:r>
            <a:r>
              <a:rPr lang="en-GB"/>
              <a:t>.</a:t>
            </a:r>
            <a:endParaRPr lang="en-GB"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https://www.eesc.europa.eu/mt/initiatives/your-europe-your-say</a:t>
            </a:r>
            <a:endParaRPr lang="en-GB" sz="1200" u="none" kern="1200" noProof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>
              <a:buFont typeface="Arial" panose="020B0604020202020204" pitchFamily="34" charset="0"/>
              <a:defRPr/>
            </a:pPr>
            <a:endParaRPr lang="en-GB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u="none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029A6-E976-6B07-A2E3-9621064C64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622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0343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885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99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4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Verona, “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Ħtif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Europa”, 1470 ca,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żejt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injam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tal-luq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Louvres.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ħtif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Zeus, ta’ Europa,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prinċipessa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verġni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tal-Feniċi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ttrasforma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f’barri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abjad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jieħu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prinċipessa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Skont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mit-teoriji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oriġini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tal-isem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il-kontinent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issemma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900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X’inhi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mis-sitt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kontinenti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magħmula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44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700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ruħ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X’inhi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ekonomika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27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bħala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ddeċidew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jingħaqdu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isawru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aħjar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447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miljun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ruħ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tagħmilha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faċli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għaċ-ċittadini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biex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jgħixu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jaħdmu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jivvjaġġaw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f’pajjiż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ieħor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6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tragwardi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ħolqien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jinkludu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twaqqif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Antika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tal-Greċja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għenu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tiswir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fl-oqsma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tal-iggvernar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tal-kultura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Ir-Riforma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Protestanti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tas-sekli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u 17,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biddlet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approċċ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fl-Ewropa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rigward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ir-reliġjon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Illuminiżmu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intellettwali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ideoloġiku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tas-seklu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enfasizza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tal-loġika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tar-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raġuni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stabbilixxa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bażiċi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għax-xjenza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invenzjoni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tal-Parlamentariżmu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jifforma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pedament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tal-gvern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modern.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iżvilupp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matul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 u 20,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jipproteġu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ħajjet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iċ-ċittadini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xogħolhom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60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66909" y="4693920"/>
            <a:ext cx="5335270" cy="4897120"/>
          </a:xfrm>
        </p:spPr>
        <p:txBody>
          <a:bodyPr/>
          <a:lstStyle/>
          <a:p>
            <a:pPr marL="228600" lvl="0" indent="-228600">
              <a:buFont typeface="+mj-lt"/>
              <a:buAutoNum type="arabicPeriod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Pablo Picasso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Artist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Spanjol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waqqaf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b’mod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konġunt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flimkien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ma’ Georges Braque)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il-moviment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Kubiżmu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diġà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b’tnejn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“Guernica” u “Les demoiselles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d’Avignon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Ludwig van Beethoven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Kompożitur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Ġermaniż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pjanista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għas-sinfoniji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Beethoven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karattru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kruċjali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tranżizzjoni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bejn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iż-żmien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Klassiku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Romantiku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mużika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tal-Punent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kkompona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“Ode to Joy”,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l-Innu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Alfons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Ċek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tal-moviment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Art Nouveau.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il-pitturi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Frott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(1897) u “L-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(The Slav Epic) (1910–1928),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juru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istorja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tal-popli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Slavi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Hilma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pittriċi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Żvediża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pitturi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astratti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esploraw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ispiritwalità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iċ-ċikli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tal-ħajja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ispirali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il-ġeometrija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tal-kulur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kkunsidrati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ewwel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astratti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magħrufa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fl-istorja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tal-arti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tal-Punent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Stefan Zweig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Awstrijakk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drammaturgu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ġurnalist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bijografu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Jista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b’wieħed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mix-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ewlenin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Logħba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Rjali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Stejjer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(The Royal Game and Other Stories) (1941),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ġabra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ħames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thrillers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psikoloġiċi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brillanti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kreattivi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Wisława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Szymborska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Poeta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Pollakka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traduttriċi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rebħet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il-Premju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Nobel fil-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fl-1996.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Waħda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kollezzjonijiet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ta’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poeżiji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Xena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bir-Ramel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(View with a Grain of Sand).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Simone de Beauvoir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Franċiża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filosfa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huwa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rumanz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awtobijografiku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Mémoires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d’une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jeune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rangée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(1958),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titkellem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il-ħajja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bikrija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Magda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Szabó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kienet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kittieba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Ungeriża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rumanzi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kitbet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drammi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essays,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memoirs,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poeżiji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litteratura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tfal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Ir-rumanz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ajtó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Bieb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ġie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ppubblikat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fl-1987 u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wieħed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xogħlijiet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famużi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tagħha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madwar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Liema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artisti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oħrajn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bihom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160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pajjiż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-UE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għandu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kultura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il-lingwa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u t-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tradizzjonijiet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tiegħu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Madankollu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kollha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jikkondividu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istess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valuri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komuni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jridu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jħarsu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jekk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iridu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jkunu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Unjoni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dinjità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libertà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demokrazija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ugwaljanza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Id-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drittijiet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tal-bniedem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Liema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mill-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valuri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Ewropej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l-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aktar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importanti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għalik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en-US" sz="1200" b="1" i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għaliex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8FA88-871F-5C48-9EBC-B5098FA55A7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96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9776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8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68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3"/>
            <a:ext cx="9144000" cy="5779827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555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50289"/>
            <a:ext cx="9144000" cy="50183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 userDrawn="1"/>
        </p:nvSpPr>
        <p:spPr>
          <a:xfrm>
            <a:off x="0" y="1078174"/>
            <a:ext cx="9144000" cy="28908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872647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803513" y="3067468"/>
            <a:ext cx="7548918" cy="897754"/>
          </a:xfrm>
        </p:spPr>
        <p:txBody>
          <a:bodyPr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783535"/>
            <a:ext cx="3780235" cy="528998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183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2219"/>
            <a:ext cx="9144000" cy="6059194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3967" y="1078174"/>
            <a:ext cx="9148010" cy="5783239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9144000" cy="1078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03513" y="1992573"/>
            <a:ext cx="7548918" cy="2149523"/>
          </a:xfrm>
        </p:spPr>
        <p:txBody>
          <a:bodyPr wrap="none" anchor="t">
            <a:no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1978926"/>
            <a:ext cx="0" cy="4879075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4305869" y="6619164"/>
            <a:ext cx="530557" cy="240594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803513" y="4418049"/>
            <a:ext cx="7548918" cy="897754"/>
          </a:xfrm>
        </p:spPr>
        <p:txBody>
          <a:bodyPr wrap="none">
            <a:noAutofit/>
          </a:bodyPr>
          <a:lstStyle>
            <a:lvl1pPr marL="0" indent="0" algn="l">
              <a:buNone/>
              <a:defRPr sz="2100" i="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00" y="258042"/>
            <a:ext cx="1244845" cy="1152460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572000" y="5557903"/>
            <a:ext cx="3780235" cy="528998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165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456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642" y="1122363"/>
            <a:ext cx="8007029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8007029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86" y="6045258"/>
            <a:ext cx="1288884" cy="45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865"/>
            <a:ext cx="1287150" cy="45054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2387600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0"/>
            <a:ext cx="0" cy="329593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02642" y="3602038"/>
            <a:ext cx="7617223" cy="1655762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2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9144000" cy="3428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07760" y="1122363"/>
            <a:ext cx="7617223" cy="1240348"/>
          </a:xfrm>
        </p:spPr>
        <p:txBody>
          <a:bodyPr anchor="b">
            <a:noAutofit/>
          </a:bodyPr>
          <a:lstStyle>
            <a:lvl1pPr algn="l">
              <a:defRPr sz="45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28650" y="1"/>
            <a:ext cx="0" cy="236271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28651" y="4160827"/>
            <a:ext cx="8167079" cy="1620145"/>
          </a:xfrm>
        </p:spPr>
        <p:txBody>
          <a:bodyPr>
            <a:noAutofit/>
          </a:bodyPr>
          <a:lstStyle>
            <a:lvl1pPr marL="0" indent="0" algn="l">
              <a:buNone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79274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350"/>
              </a:spcAft>
              <a:defRPr/>
            </a:lvl1pPr>
            <a:lvl2pPr>
              <a:lnSpc>
                <a:spcPct val="100000"/>
              </a:lnSpc>
              <a:spcAft>
                <a:spcPts val="1350"/>
              </a:spcAft>
              <a:defRPr/>
            </a:lvl2pPr>
            <a:lvl3pPr>
              <a:lnSpc>
                <a:spcPct val="100000"/>
              </a:lnSpc>
              <a:spcAft>
                <a:spcPts val="1350"/>
              </a:spcAft>
              <a:defRPr/>
            </a:lvl3pPr>
            <a:lvl4pPr>
              <a:lnSpc>
                <a:spcPct val="100000"/>
              </a:lnSpc>
              <a:spcAft>
                <a:spcPts val="1350"/>
              </a:spcAft>
              <a:defRPr/>
            </a:lvl4pPr>
            <a:lvl5pPr>
              <a:lnSpc>
                <a:spcPct val="100000"/>
              </a:lnSpc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96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31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1pPr>
              <a:spcAft>
                <a:spcPts val="1350"/>
              </a:spcAft>
              <a:defRPr/>
            </a:lvl1pPr>
            <a:lvl2pPr>
              <a:spcAft>
                <a:spcPts val="1350"/>
              </a:spcAft>
              <a:defRPr/>
            </a:lvl2pPr>
            <a:lvl3pPr>
              <a:spcAft>
                <a:spcPts val="1350"/>
              </a:spcAft>
              <a:defRPr/>
            </a:lvl3pPr>
            <a:lvl4pPr>
              <a:spcAft>
                <a:spcPts val="1350"/>
              </a:spcAft>
              <a:defRPr/>
            </a:lvl4pPr>
            <a:lvl5pPr>
              <a:spcAft>
                <a:spcPts val="135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1750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3996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1688" y="1825626"/>
            <a:ext cx="3996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894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6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3453735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6278821" y="1825625"/>
            <a:ext cx="2518867" cy="3763134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994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21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097331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632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769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44726" y="-59635"/>
            <a:ext cx="4616726" cy="698389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2410536" y="1992574"/>
            <a:ext cx="6412742" cy="3616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586" y="743803"/>
            <a:ext cx="408692" cy="5449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3748" y="1992573"/>
            <a:ext cx="6169530" cy="3616657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442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792" y="1825626"/>
            <a:ext cx="3695131" cy="3769957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5112792" y="482861"/>
            <a:ext cx="350195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34787" y="-46383"/>
            <a:ext cx="4606787" cy="6964017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94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28042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926089" y="2284669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327065" y="2284668"/>
            <a:ext cx="2356247" cy="20907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905080" y="403868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3504104" y="4041945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6103127" y="4037438"/>
            <a:ext cx="2002169" cy="1524235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038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785402" y="2159957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785402" y="3968881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3411" y="2159957"/>
            <a:ext cx="1846195" cy="163815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701420" y="3968880"/>
            <a:ext cx="1890000" cy="1638158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775213" y="2159958"/>
            <a:ext cx="1890000" cy="1638159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743412" y="3968880"/>
            <a:ext cx="1846193" cy="163815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775213" y="3968881"/>
            <a:ext cx="1890000" cy="1638158"/>
          </a:xfrm>
          <a:noFill/>
        </p:spPr>
        <p:txBody>
          <a:bodyPr tIns="90000"/>
          <a:lstStyle>
            <a:lvl1pPr marL="0" indent="0" algn="r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6724742" y="2159957"/>
            <a:ext cx="1890000" cy="1638159"/>
          </a:xfrm>
          <a:noFill/>
        </p:spPr>
        <p:txBody>
          <a:bodyPr tIns="90000"/>
          <a:lstStyle>
            <a:lvl1pPr marL="0" indent="0" algn="l">
              <a:buNone/>
              <a:defRPr sz="15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39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429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46644"/>
            <a:ext cx="7886700" cy="782357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28650" y="3630614"/>
            <a:ext cx="7886700" cy="20351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785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7844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99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7108965" y="1913417"/>
            <a:ext cx="1406386" cy="2434309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288551" y="2898477"/>
            <a:ext cx="1730463" cy="2307284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061485" y="1913416"/>
            <a:ext cx="2389134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628650" y="1"/>
            <a:ext cx="1" cy="1276357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3660" y="1748078"/>
            <a:ext cx="1982390" cy="1868487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130189" y="2860831"/>
            <a:ext cx="1215323" cy="218403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689323" y="3790927"/>
            <a:ext cx="1490663" cy="1987550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703660" y="3908959"/>
            <a:ext cx="1313615" cy="1751486"/>
          </a:xfrm>
          <a:solidFill>
            <a:schemeClr val="bg2"/>
          </a:solidFill>
          <a:ln w="28575"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>
              <a:defRPr lang="en-GB"/>
            </a:lvl1pPr>
          </a:lstStyle>
          <a:p>
            <a:pPr lvl="0"/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728042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97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31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4770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94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04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06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827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FDF-3DAB-064F-ACC4-ED7A67D18D26}" type="datetimeFigureOut">
              <a:rPr lang="fr-FR" smtClean="0"/>
              <a:t>02/05/2025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9E056-FA89-C94B-A55B-0D06588B2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36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82861"/>
            <a:ext cx="78867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881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1312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389" y="6045989"/>
            <a:ext cx="1286800" cy="4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135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udiovisual.ec.europa.eu/en/topnews/M-00805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62.jpeg"/><Relationship Id="rId7" Type="http://schemas.openxmlformats.org/officeDocument/2006/relationships/diagramQuickStyle" Target="../diagrams/quickStyle7.xml"/><Relationship Id="rId12" Type="http://schemas.openxmlformats.org/officeDocument/2006/relationships/hyperlink" Target="https://creativecommons.org/licenses/by-sa/4.0/deed.en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hyperlink" Target="https://en.wikipedia.org/wiki/en:Creative_Commons" TargetMode="External"/><Relationship Id="rId5" Type="http://schemas.openxmlformats.org/officeDocument/2006/relationships/diagramData" Target="../diagrams/data7.xml"/><Relationship Id="rId10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microsoft.com/office/2007/relationships/diagramDrawing" Target="../diagrams/drawin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Colors" Target="../diagrams/colors9.xml"/><Relationship Id="rId3" Type="http://schemas.openxmlformats.org/officeDocument/2006/relationships/image" Target="../media/image65.jpeg"/><Relationship Id="rId7" Type="http://schemas.openxmlformats.org/officeDocument/2006/relationships/diagramColors" Target="../diagrams/colors8.xml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diagramLayout" Target="../diagrams/layout9.xml"/><Relationship Id="rId5" Type="http://schemas.openxmlformats.org/officeDocument/2006/relationships/diagramLayout" Target="../diagrams/layout8.xml"/><Relationship Id="rId10" Type="http://schemas.openxmlformats.org/officeDocument/2006/relationships/diagramData" Target="../diagrams/data9.xml"/><Relationship Id="rId4" Type="http://schemas.openxmlformats.org/officeDocument/2006/relationships/diagramData" Target="../diagrams/data8.xml"/><Relationship Id="rId9" Type="http://schemas.openxmlformats.org/officeDocument/2006/relationships/image" Target="../media/image66.png"/><Relationship Id="rId14" Type="http://schemas.microsoft.com/office/2007/relationships/diagramDrawing" Target="../diagrams/drawing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67.jpeg"/><Relationship Id="rId7" Type="http://schemas.openxmlformats.org/officeDocument/2006/relationships/diagramLayout" Target="../diagrams/layout10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0.xml"/><Relationship Id="rId5" Type="http://schemas.openxmlformats.org/officeDocument/2006/relationships/image" Target="../media/image69.png"/><Relationship Id="rId10" Type="http://schemas.microsoft.com/office/2007/relationships/diagramDrawing" Target="../diagrams/drawing10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1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1.xml"/><Relationship Id="rId5" Type="http://schemas.openxmlformats.org/officeDocument/2006/relationships/image" Target="../media/image71.jpeg"/><Relationship Id="rId10" Type="http://schemas.microsoft.com/office/2007/relationships/diagramDrawing" Target="../diagrams/drawing11.xml"/><Relationship Id="rId4" Type="http://schemas.openxmlformats.org/officeDocument/2006/relationships/image" Target="../media/image70.jpeg"/><Relationship Id="rId9" Type="http://schemas.openxmlformats.org/officeDocument/2006/relationships/diagramColors" Target="../diagrams/colors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74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75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77.jpeg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8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80.jpeg"/><Relationship Id="rId4" Type="http://schemas.openxmlformats.org/officeDocument/2006/relationships/diagramData" Target="../diagrams/data15.xml"/><Relationship Id="rId9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newsroom/comm/user-subscriptions/1595/create" TargetMode="External"/><Relationship Id="rId3" Type="http://schemas.openxmlformats.org/officeDocument/2006/relationships/hyperlink" Target="https://what-europe-does-for-me.eu/" TargetMode="External"/><Relationship Id="rId7" Type="http://schemas.openxmlformats.org/officeDocument/2006/relationships/hyperlink" Target="http://publications.europa.eu/en/hom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uropa.eu/" TargetMode="External"/><Relationship Id="rId11" Type="http://schemas.openxmlformats.org/officeDocument/2006/relationships/image" Target="../media/image88.jpeg"/><Relationship Id="rId5" Type="http://schemas.openxmlformats.org/officeDocument/2006/relationships/image" Target="../media/image86.jpeg"/><Relationship Id="rId10" Type="http://schemas.openxmlformats.org/officeDocument/2006/relationships/hyperlink" Target="https://europa.eu/learning-corner/home_mt" TargetMode="External"/><Relationship Id="rId4" Type="http://schemas.openxmlformats.org/officeDocument/2006/relationships/image" Target="../media/image85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9.png"/><Relationship Id="rId7" Type="http://schemas.openxmlformats.org/officeDocument/2006/relationships/hyperlink" Target="https://europa.eu/european-union/contact/social-networks_mt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uropa.eu/european-union/contact/meet-us_mt" TargetMode="External"/><Relationship Id="rId5" Type="http://schemas.openxmlformats.org/officeDocument/2006/relationships/hyperlink" Target="https://europa.eu/european-union/contact_mt" TargetMode="External"/><Relationship Id="rId4" Type="http://schemas.openxmlformats.org/officeDocument/2006/relationships/hyperlink" Target="https://europa.eu/european-union/contact_en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mailto:COMM-A2@ec.europa.eu" TargetMode="External"/><Relationship Id="rId5" Type="http://schemas.openxmlformats.org/officeDocument/2006/relationships/hyperlink" Target="https://europa.eu/learning-corner/home_en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ded Corner 1"/>
          <p:cNvSpPr/>
          <p:nvPr/>
        </p:nvSpPr>
        <p:spPr>
          <a:xfrm rot="21415103">
            <a:off x="1760100" y="1497039"/>
            <a:ext cx="3503193" cy="3068872"/>
          </a:xfrm>
          <a:prstGeom prst="foldedCorner">
            <a:avLst/>
          </a:prstGeom>
          <a:solidFill>
            <a:srgbClr val="FF0000">
              <a:alpha val="91000"/>
            </a:srgbClr>
          </a:solidFill>
          <a:ln>
            <a:noFill/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extBox 2"/>
          <p:cNvSpPr txBox="1"/>
          <p:nvPr/>
        </p:nvSpPr>
        <p:spPr>
          <a:xfrm>
            <a:off x="2023755" y="2246645"/>
            <a:ext cx="2975882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fr-BE" sz="4800" b="1">
                <a:solidFill>
                  <a:schemeClr val="bg1"/>
                </a:solidFill>
              </a:rPr>
              <a:t>L-UE FIL-QOSOR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878631" y="1920752"/>
            <a:ext cx="145126" cy="4228910"/>
          </a:xfrm>
          <a:prstGeom prst="line">
            <a:avLst/>
          </a:prstGeom>
          <a:ln w="38100" cap="sq" cmpd="sng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331376" y="667632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6" name="Picture 5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0" y="6343501"/>
            <a:ext cx="852900" cy="5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>
              <a:solidFill>
                <a:schemeClr val="accent1">
                  <a:lumMod val="50000"/>
                </a:schemeClr>
              </a:solidFill>
            </a:endParaRPr>
          </a:p>
          <a:p>
            <a:endParaRPr lang="en-IE"/>
          </a:p>
        </p:txBody>
      </p:sp>
      <p:sp>
        <p:nvSpPr>
          <p:cNvPr id="5" name="TextBox 4"/>
          <p:cNvSpPr txBox="1"/>
          <p:nvPr/>
        </p:nvSpPr>
        <p:spPr>
          <a:xfrm>
            <a:off x="1178335" y="1767840"/>
            <a:ext cx="6822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2000"/>
          </a:p>
        </p:txBody>
      </p:sp>
      <p:pic>
        <p:nvPicPr>
          <p:cNvPr id="7" name="Picture 6" descr="A group of multicolored text on a black background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888" y="885765"/>
            <a:ext cx="5669558" cy="5669558"/>
          </a:xfrm>
          <a:prstGeom prst="rect">
            <a:avLst/>
          </a:prstGeom>
          <a:ln w="3175" cap="sq">
            <a:solidFill>
              <a:srgbClr val="00329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868680" y="304800"/>
            <a:ext cx="6659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>
                <a:solidFill>
                  <a:srgbClr val="003296"/>
                </a:solidFill>
              </a:rPr>
              <a:t>L-24 LINGWA UFFIĊJALI TAL-UE </a:t>
            </a:r>
          </a:p>
        </p:txBody>
      </p:sp>
      <p:sp>
        <p:nvSpPr>
          <p:cNvPr id="8" name="Larme 8"/>
          <p:cNvSpPr/>
          <p:nvPr/>
        </p:nvSpPr>
        <p:spPr>
          <a:xfrm rot="5400000">
            <a:off x="217381" y="123972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008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557339168"/>
              </p:ext>
            </p:extLst>
          </p:nvPr>
        </p:nvGraphicFramePr>
        <p:xfrm>
          <a:off x="1" y="869919"/>
          <a:ext cx="9143999" cy="5988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77508"/>
            <a:ext cx="579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IL-FAMILJI LINGWISTIĊI TAL-UE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>
              <a:solidFill>
                <a:schemeClr val="accent1">
                  <a:lumMod val="50000"/>
                </a:schemeClr>
              </a:solidFill>
            </a:endParaRP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48929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>
              <a:solidFill>
                <a:srgbClr val="0082B0"/>
              </a:solidFill>
            </a:endParaRPr>
          </a:p>
        </p:txBody>
      </p:sp>
      <p:sp>
        <p:nvSpPr>
          <p:cNvPr id="5" name="Larme 4"/>
          <p:cNvSpPr/>
          <p:nvPr/>
        </p:nvSpPr>
        <p:spPr>
          <a:xfrm rot="5400000">
            <a:off x="1062576" y="2181998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929489" y="2019636"/>
            <a:ext cx="65451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b="1">
              <a:solidFill>
                <a:schemeClr val="bg1"/>
              </a:solidFill>
            </a:endParaRPr>
          </a:p>
          <a:p>
            <a:pPr algn="ctr"/>
            <a:r>
              <a:rPr lang="fr-FR" sz="4800" b="1">
                <a:solidFill>
                  <a:schemeClr val="bg1"/>
                </a:solidFill>
              </a:rPr>
              <a:t>IL-PROĠETT EWROPEW</a:t>
            </a:r>
            <a:endParaRPr lang="fr-FR" sz="480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C76B6E-A0BE-0D49-8BC6-D9B63911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3550903"/>
            <a:ext cx="2713334" cy="66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39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  <a14:imgEffect>
                      <a14:brightnessContrast bright="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6124FCEB-F0B2-E645-86BE-42FBDAEC4954}"/>
              </a:ext>
            </a:extLst>
          </p:cNvPr>
          <p:cNvSpPr/>
          <p:nvPr/>
        </p:nvSpPr>
        <p:spPr>
          <a:xfrm rot="5400000">
            <a:off x="1779572" y="619875"/>
            <a:ext cx="5584852" cy="5618251"/>
          </a:xfrm>
          <a:prstGeom prst="teardrop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329857" y="2136338"/>
            <a:ext cx="44842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5400" b="1">
                <a:solidFill>
                  <a:prstClr val="white"/>
                </a:solidFill>
              </a:rPr>
              <a:t>LIEMA PAJJIŻI ĦOLQU L-UE U GĦALIEX?</a:t>
            </a:r>
            <a:endParaRPr kumimoji="0" lang="fr-FR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73334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037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763"/>
            <a:ext cx="5577840" cy="792162"/>
          </a:xfrm>
        </p:spPr>
        <p:txBody>
          <a:bodyPr>
            <a:noAutofit/>
          </a:bodyPr>
          <a:lstStyle/>
          <a:p>
            <a:r>
              <a:rPr lang="en-IE" sz="3200" b="1">
                <a:solidFill>
                  <a:schemeClr val="accent5">
                    <a:lumMod val="50000"/>
                  </a:schemeClr>
                </a:solidFill>
              </a:rPr>
              <a:t>       </a:t>
            </a:r>
            <a:r>
              <a:rPr lang="en-IE" sz="3200" b="1">
                <a:solidFill>
                  <a:srgbClr val="00B0F0"/>
                </a:solidFill>
                <a:latin typeface="+mn-lt"/>
              </a:rPr>
              <a:t>MILL-GWERRA GĦALL-PAĊI</a:t>
            </a:r>
          </a:p>
        </p:txBody>
      </p:sp>
      <p:sp>
        <p:nvSpPr>
          <p:cNvPr id="18" name="Larme 12"/>
          <p:cNvSpPr/>
          <p:nvPr/>
        </p:nvSpPr>
        <p:spPr>
          <a:xfrm rot="5400000">
            <a:off x="87274" y="130447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0160" y="5015791"/>
            <a:ext cx="243840" cy="184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8" name="Connecteur droit 12"/>
          <p:cNvCxnSpPr/>
          <p:nvPr/>
        </p:nvCxnSpPr>
        <p:spPr>
          <a:xfrm>
            <a:off x="8900160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41159521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32431" y="13969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  <a:endParaRPr lang="en-IE" sz="600"/>
          </a:p>
          <a:p>
            <a:endParaRPr lang="en-IE"/>
          </a:p>
        </p:txBody>
      </p:sp>
      <p:sp>
        <p:nvSpPr>
          <p:cNvPr id="14" name="TextBox 13"/>
          <p:cNvSpPr txBox="1"/>
          <p:nvPr/>
        </p:nvSpPr>
        <p:spPr>
          <a:xfrm>
            <a:off x="4667786" y="1397000"/>
            <a:ext cx="1258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  <a:endParaRPr lang="en-IE" sz="600">
              <a:solidFill>
                <a:schemeClr val="bg1"/>
              </a:solidFill>
            </a:endParaRPr>
          </a:p>
          <a:p>
            <a:endParaRPr lang="en-IE"/>
          </a:p>
        </p:txBody>
      </p:sp>
      <p:sp>
        <p:nvSpPr>
          <p:cNvPr id="19" name="TextBox 18"/>
          <p:cNvSpPr txBox="1"/>
          <p:nvPr/>
        </p:nvSpPr>
        <p:spPr>
          <a:xfrm>
            <a:off x="1932430" y="3557199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  <a:endParaRPr lang="en-IE" sz="600"/>
          </a:p>
          <a:p>
            <a:endParaRPr lang="en-IE"/>
          </a:p>
        </p:txBody>
      </p:sp>
      <p:sp>
        <p:nvSpPr>
          <p:cNvPr id="21" name="TextBox 20"/>
          <p:cNvSpPr txBox="1"/>
          <p:nvPr/>
        </p:nvSpPr>
        <p:spPr>
          <a:xfrm>
            <a:off x="4667786" y="3557200"/>
            <a:ext cx="104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  <a:endParaRPr lang="en-IE" sz="600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418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5471160" cy="789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      </a:t>
            </a:r>
            <a:r>
              <a:rPr lang="fr-FR" sz="3200" b="1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MILL-GWERRA GĦALL-PAĊI</a:t>
            </a:r>
            <a:endParaRPr lang="fr-FR" sz="320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6187439" y="0"/>
            <a:ext cx="2956561" cy="288036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F0"/>
                </a:solidFill>
              </a:rPr>
              <a:t>Il-</a:t>
            </a:r>
            <a:r>
              <a:rPr lang="en-US" b="1" err="1">
                <a:solidFill>
                  <a:srgbClr val="00B0F0"/>
                </a:solidFill>
              </a:rPr>
              <a:t>paċi</a:t>
            </a:r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err="1">
                <a:solidFill>
                  <a:srgbClr val="00B0F0"/>
                </a:solidFill>
              </a:rPr>
              <a:t>kienet</a:t>
            </a:r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err="1">
                <a:solidFill>
                  <a:srgbClr val="00B0F0"/>
                </a:solidFill>
              </a:rPr>
              <a:t>wieħed</a:t>
            </a:r>
            <a:r>
              <a:rPr lang="en-US" b="1">
                <a:solidFill>
                  <a:srgbClr val="00B0F0"/>
                </a:solidFill>
              </a:rPr>
              <a:t> mill-</a:t>
            </a:r>
            <a:r>
              <a:rPr lang="en-US" b="1" err="1">
                <a:solidFill>
                  <a:srgbClr val="00B0F0"/>
                </a:solidFill>
              </a:rPr>
              <a:t>għanijiet</a:t>
            </a:r>
            <a:r>
              <a:rPr lang="en-US" b="1">
                <a:solidFill>
                  <a:srgbClr val="00B0F0"/>
                </a:solidFill>
              </a:rPr>
              <a:t> li </a:t>
            </a:r>
            <a:r>
              <a:rPr lang="en-US" b="1" err="1">
                <a:solidFill>
                  <a:srgbClr val="00B0F0"/>
                </a:solidFill>
              </a:rPr>
              <a:t>wasslu</a:t>
            </a:r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err="1">
                <a:solidFill>
                  <a:srgbClr val="00B0F0"/>
                </a:solidFill>
              </a:rPr>
              <a:t>għall-ħolqien</a:t>
            </a:r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err="1">
                <a:solidFill>
                  <a:srgbClr val="00B0F0"/>
                </a:solidFill>
              </a:rPr>
              <a:t>tal-Unjoni</a:t>
            </a:r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err="1">
                <a:solidFill>
                  <a:srgbClr val="00B0F0"/>
                </a:solidFill>
              </a:rPr>
              <a:t>Ewropea</a:t>
            </a:r>
            <a:endParaRPr lang="en-US" b="1">
              <a:solidFill>
                <a:srgbClr val="00B0F0"/>
              </a:solidFill>
            </a:endParaRPr>
          </a:p>
          <a:p>
            <a:pPr algn="ctr"/>
            <a:endParaRPr lang="en-US" b="1">
              <a:solidFill>
                <a:srgbClr val="00B0F0"/>
              </a:solidFill>
            </a:endParaRPr>
          </a:p>
          <a:p>
            <a:pPr algn="ctr"/>
            <a:r>
              <a:rPr lang="en-US" b="1">
                <a:solidFill>
                  <a:srgbClr val="00B0F0"/>
                </a:solidFill>
              </a:rPr>
              <a:t>L-UE </a:t>
            </a:r>
            <a:r>
              <a:rPr lang="en-US" b="1" err="1">
                <a:solidFill>
                  <a:srgbClr val="00B0F0"/>
                </a:solidFill>
              </a:rPr>
              <a:t>ngħatat</a:t>
            </a:r>
            <a:r>
              <a:rPr lang="en-US" b="1">
                <a:solidFill>
                  <a:srgbClr val="00B0F0"/>
                </a:solidFill>
              </a:rPr>
              <a:t> </a:t>
            </a:r>
            <a:r>
              <a:rPr lang="en-US" b="1" err="1">
                <a:solidFill>
                  <a:srgbClr val="00B0F0"/>
                </a:solidFill>
              </a:rPr>
              <a:t>il-Premju</a:t>
            </a:r>
            <a:r>
              <a:rPr lang="en-US" b="1">
                <a:solidFill>
                  <a:srgbClr val="00B0F0"/>
                </a:solidFill>
              </a:rPr>
              <a:t> Nobel </a:t>
            </a:r>
            <a:r>
              <a:rPr lang="en-US" b="1" err="1">
                <a:solidFill>
                  <a:srgbClr val="00B0F0"/>
                </a:solidFill>
              </a:rPr>
              <a:t>għall-Paċi</a:t>
            </a:r>
            <a:r>
              <a:rPr lang="en-US" b="1">
                <a:solidFill>
                  <a:srgbClr val="00B0F0"/>
                </a:solidFill>
              </a:rPr>
              <a:t> fl-2012</a:t>
            </a:r>
          </a:p>
        </p:txBody>
      </p:sp>
      <p:sp>
        <p:nvSpPr>
          <p:cNvPr id="1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9279" y="-3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8864618" y="4958568"/>
            <a:ext cx="279382" cy="18994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TextBox 8"/>
          <p:cNvSpPr txBox="1"/>
          <p:nvPr/>
        </p:nvSpPr>
        <p:spPr>
          <a:xfrm>
            <a:off x="8864618" y="4430265"/>
            <a:ext cx="461665" cy="243143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  <a:p>
            <a:endParaRPr lang="en-IE" sz="80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4618" y="4958568"/>
            <a:ext cx="27938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2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8177549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015791"/>
            <a:ext cx="24622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evron 4"/>
          <p:cNvSpPr/>
          <p:nvPr/>
        </p:nvSpPr>
        <p:spPr>
          <a:xfrm>
            <a:off x="2335077" y="3210426"/>
            <a:ext cx="1174296" cy="408457"/>
          </a:xfrm>
          <a:prstGeom prst="chevron">
            <a:avLst/>
          </a:prstGeom>
          <a:solidFill>
            <a:srgbClr val="005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678561" y="3210426"/>
            <a:ext cx="992120" cy="408457"/>
          </a:xfrm>
          <a:prstGeom prst="chevron">
            <a:avLst/>
          </a:prstGeom>
          <a:solidFill>
            <a:srgbClr val="004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8921" y="887258"/>
            <a:ext cx="65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5">
                    <a:lumMod val="75000"/>
                  </a:schemeClr>
                </a:solidFill>
              </a:rPr>
              <a:t>1951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78952" y="1121737"/>
            <a:ext cx="201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/>
              <a:t>il-</a:t>
            </a:r>
            <a:r>
              <a:rPr lang="it-IT" err="1"/>
              <a:t>Komunità</a:t>
            </a:r>
            <a:r>
              <a:rPr lang="it-IT"/>
              <a:t> </a:t>
            </a:r>
            <a:r>
              <a:rPr lang="it-IT" err="1"/>
              <a:t>Ewropea</a:t>
            </a:r>
            <a:r>
              <a:rPr lang="it-IT"/>
              <a:t> tal-</a:t>
            </a:r>
            <a:r>
              <a:rPr lang="it-IT" err="1"/>
              <a:t>Faħam</a:t>
            </a:r>
            <a:r>
              <a:rPr lang="it-IT"/>
              <a:t> u l-</a:t>
            </a:r>
            <a:r>
              <a:rPr lang="it-IT" err="1"/>
              <a:t>Azzar</a:t>
            </a:r>
            <a:endParaRPr lang="fr-BE"/>
          </a:p>
        </p:txBody>
      </p:sp>
      <p:sp>
        <p:nvSpPr>
          <p:cNvPr id="23" name="TextBox 22"/>
          <p:cNvSpPr txBox="1"/>
          <p:nvPr/>
        </p:nvSpPr>
        <p:spPr>
          <a:xfrm>
            <a:off x="1044254" y="4038732"/>
            <a:ext cx="73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5">
                    <a:lumMod val="75000"/>
                  </a:schemeClr>
                </a:solidFill>
              </a:rPr>
              <a:t>1950</a:t>
            </a:r>
            <a:endParaRPr lang="fr-BE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807" y="4290188"/>
            <a:ext cx="1723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/>
              <a:t>id-</a:t>
            </a:r>
            <a:r>
              <a:rPr lang="fr-BE" err="1"/>
              <a:t>Dikjarazzjoni</a:t>
            </a:r>
            <a:r>
              <a:rPr lang="fr-BE"/>
              <a:t> ta’ Schuman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39323" y="3696528"/>
            <a:ext cx="1404677" cy="1148316"/>
          </a:xfrm>
          <a:prstGeom prst="rect">
            <a:avLst/>
          </a:prstGeom>
          <a:solidFill>
            <a:srgbClr val="F7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Chevron 20"/>
          <p:cNvSpPr/>
          <p:nvPr/>
        </p:nvSpPr>
        <p:spPr>
          <a:xfrm>
            <a:off x="3087017" y="3212601"/>
            <a:ext cx="988259" cy="406282"/>
          </a:xfrm>
          <a:prstGeom prst="chevron">
            <a:avLst/>
          </a:prstGeom>
          <a:solidFill>
            <a:srgbClr val="007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4632835" y="3210427"/>
            <a:ext cx="1024723" cy="408456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B0F0"/>
              </a:solidFill>
            </a:endParaRPr>
          </a:p>
        </p:txBody>
      </p:sp>
      <p:sp>
        <p:nvSpPr>
          <p:cNvPr id="26" name="Chevron 25"/>
          <p:cNvSpPr/>
          <p:nvPr/>
        </p:nvSpPr>
        <p:spPr>
          <a:xfrm>
            <a:off x="3802744" y="3212601"/>
            <a:ext cx="1032476" cy="406282"/>
          </a:xfrm>
          <a:prstGeom prst="chevron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5458458" y="3210427"/>
            <a:ext cx="958893" cy="408456"/>
          </a:xfrm>
          <a:prstGeom prst="chevron">
            <a:avLst/>
          </a:prstGeom>
          <a:solidFill>
            <a:srgbClr val="15C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Chevron 27"/>
          <p:cNvSpPr/>
          <p:nvPr/>
        </p:nvSpPr>
        <p:spPr>
          <a:xfrm>
            <a:off x="6213775" y="3212573"/>
            <a:ext cx="908288" cy="406310"/>
          </a:xfrm>
          <a:prstGeom prst="chevron">
            <a:avLst/>
          </a:prstGeom>
          <a:solidFill>
            <a:srgbClr val="65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Chevron 28"/>
          <p:cNvSpPr/>
          <p:nvPr/>
        </p:nvSpPr>
        <p:spPr>
          <a:xfrm>
            <a:off x="7589237" y="3212601"/>
            <a:ext cx="935986" cy="405215"/>
          </a:xfrm>
          <a:prstGeom prst="chevron">
            <a:avLst/>
          </a:prstGeom>
          <a:solidFill>
            <a:srgbClr val="CD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Chevron 30"/>
          <p:cNvSpPr/>
          <p:nvPr/>
        </p:nvSpPr>
        <p:spPr>
          <a:xfrm>
            <a:off x="6906684" y="3210425"/>
            <a:ext cx="904126" cy="408457"/>
          </a:xfrm>
          <a:prstGeom prst="chevron">
            <a:avLst/>
          </a:prstGeom>
          <a:solidFill>
            <a:srgbClr val="AF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4989" y="4755838"/>
            <a:ext cx="116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it-Trattat</a:t>
            </a:r>
            <a:r>
              <a:rPr lang="fr-BE"/>
              <a:t> ta’ Ruma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94241" y="4470868"/>
            <a:ext cx="174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1957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47983" y="1855202"/>
            <a:ext cx="67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1992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08006" y="2128925"/>
            <a:ext cx="1352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it-Trattat</a:t>
            </a:r>
            <a:r>
              <a:rPr lang="fr-BE"/>
              <a:t> ta’ Maastricht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12983" y="4038732"/>
            <a:ext cx="1218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1993</a:t>
            </a:r>
          </a:p>
          <a:p>
            <a:pPr algn="ctr"/>
            <a:r>
              <a:rPr lang="fr-BE" err="1"/>
              <a:t>is-Suq</a:t>
            </a:r>
            <a:r>
              <a:rPr lang="fr-BE"/>
              <a:t> </a:t>
            </a:r>
            <a:r>
              <a:rPr lang="fr-BE" err="1"/>
              <a:t>Uniku</a:t>
            </a:r>
            <a:endParaRPr lang="fr-BE"/>
          </a:p>
        </p:txBody>
      </p:sp>
      <p:sp>
        <p:nvSpPr>
          <p:cNvPr id="79" name="TextBox 78"/>
          <p:cNvSpPr txBox="1"/>
          <p:nvPr/>
        </p:nvSpPr>
        <p:spPr>
          <a:xfrm>
            <a:off x="4432303" y="1025309"/>
            <a:ext cx="1424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1995</a:t>
            </a:r>
          </a:p>
          <a:p>
            <a:pPr algn="ctr"/>
            <a:r>
              <a:rPr lang="fr-BE"/>
              <a:t>il-</a:t>
            </a:r>
            <a:r>
              <a:rPr lang="fr-BE" err="1"/>
              <a:t>Ftehim</a:t>
            </a:r>
            <a:r>
              <a:rPr lang="fr-BE"/>
              <a:t> ta’ Schengen</a:t>
            </a:r>
            <a:endParaRPr lang="fr-BE" sz="2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681" y="1839867"/>
            <a:ext cx="70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2004</a:t>
            </a:r>
            <a:endParaRPr lang="fr-BE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18973"/>
            <a:ext cx="9143999" cy="754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3200" b="1">
                <a:solidFill>
                  <a:srgbClr val="0082B0"/>
                </a:solidFill>
              </a:rPr>
              <a:t>       </a:t>
            </a:r>
            <a:r>
              <a:rPr lang="fr-BE" sz="3200" b="1">
                <a:solidFill>
                  <a:srgbClr val="00B0F0"/>
                </a:solidFill>
              </a:rPr>
              <a:t>IL-ĦOLQIEN TAL-KUNSILL TAL-UNJONI EWROPEA</a:t>
            </a:r>
          </a:p>
        </p:txBody>
      </p:sp>
      <p:sp>
        <p:nvSpPr>
          <p:cNvPr id="58" name="Larme 12"/>
          <p:cNvSpPr/>
          <p:nvPr/>
        </p:nvSpPr>
        <p:spPr>
          <a:xfrm rot="5400000">
            <a:off x="21677" y="71060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6195" y="4718114"/>
            <a:ext cx="104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l-Euro</a:t>
            </a:r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5796688" y="2076050"/>
            <a:ext cx="137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err="1"/>
              <a:t>it-tkabbir</a:t>
            </a:r>
            <a:r>
              <a:rPr lang="fr-BE"/>
              <a:t> </a:t>
            </a:r>
            <a:r>
              <a:rPr lang="fr-BE" err="1"/>
              <a:t>tal-Lvant</a:t>
            </a:r>
            <a:endParaRPr lang="fr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705391" y="28021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18" idx="2"/>
          </p:cNvCxnSpPr>
          <p:nvPr/>
        </p:nvCxnSpPr>
        <p:spPr>
          <a:xfrm flipH="1">
            <a:off x="2150229" y="2045067"/>
            <a:ext cx="38510" cy="10877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424714" y="4461796"/>
            <a:ext cx="941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b="1">
                <a:solidFill>
                  <a:schemeClr val="accent1">
                    <a:lumMod val="50000"/>
                  </a:schemeClr>
                </a:solidFill>
              </a:rPr>
              <a:t>2002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725296" y="3979450"/>
            <a:ext cx="1266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accent1">
                    <a:lumMod val="50000"/>
                  </a:schemeClr>
                </a:solidFill>
              </a:rPr>
              <a:t>2007</a:t>
            </a:r>
          </a:p>
          <a:p>
            <a:pPr algn="ctr"/>
            <a:r>
              <a:rPr lang="en-IE"/>
              <a:t>it-</a:t>
            </a:r>
            <a:r>
              <a:rPr lang="en-IE" err="1"/>
              <a:t>Trattat</a:t>
            </a:r>
            <a:r>
              <a:rPr lang="en-IE"/>
              <a:t> ta’ </a:t>
            </a:r>
            <a:r>
              <a:rPr lang="en-IE" err="1"/>
              <a:t>Liżbona</a:t>
            </a:r>
            <a:endParaRPr lang="en-IE"/>
          </a:p>
        </p:txBody>
      </p:sp>
      <p:cxnSp>
        <p:nvCxnSpPr>
          <p:cNvPr id="103" name="Straight Connector 102"/>
          <p:cNvCxnSpPr/>
          <p:nvPr/>
        </p:nvCxnSpPr>
        <p:spPr>
          <a:xfrm>
            <a:off x="1358531" y="3685694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5145196" y="2042440"/>
            <a:ext cx="0" cy="113711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875322" y="3685933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057229" y="2042440"/>
            <a:ext cx="0" cy="10903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91797" y="1056086"/>
            <a:ext cx="173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accent1">
                    <a:lumMod val="50000"/>
                  </a:schemeClr>
                </a:solidFill>
              </a:rPr>
              <a:t>2020</a:t>
            </a:r>
          </a:p>
          <a:p>
            <a:pPr algn="ctr"/>
            <a:r>
              <a:rPr lang="en-IE" err="1"/>
              <a:t>NextGenerationEU</a:t>
            </a:r>
            <a:r>
              <a:rPr lang="en-IE"/>
              <a:t>:</a:t>
            </a:r>
          </a:p>
        </p:txBody>
      </p:sp>
      <p:sp>
        <p:nvSpPr>
          <p:cNvPr id="49" name="Chevron 48"/>
          <p:cNvSpPr/>
          <p:nvPr/>
        </p:nvSpPr>
        <p:spPr>
          <a:xfrm>
            <a:off x="273564" y="3212601"/>
            <a:ext cx="948891" cy="405215"/>
          </a:xfrm>
          <a:prstGeom prst="chevron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51" name="Chevron 50"/>
          <p:cNvSpPr/>
          <p:nvPr/>
        </p:nvSpPr>
        <p:spPr>
          <a:xfrm>
            <a:off x="1008782" y="3210426"/>
            <a:ext cx="945860" cy="408457"/>
          </a:xfrm>
          <a:prstGeom prst="chevron">
            <a:avLst/>
          </a:prstGeom>
          <a:solidFill>
            <a:srgbClr val="002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3988" y="1768188"/>
            <a:ext cx="1509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chemeClr val="accent5">
                    <a:lumMod val="75000"/>
                  </a:schemeClr>
                </a:solidFill>
              </a:rPr>
              <a:t>1945</a:t>
            </a:r>
          </a:p>
          <a:p>
            <a:pPr algn="ctr"/>
            <a:r>
              <a:rPr lang="en-IE" err="1"/>
              <a:t>tmiem</a:t>
            </a:r>
            <a:r>
              <a:rPr lang="en-IE"/>
              <a:t> it-</a:t>
            </a:r>
            <a:r>
              <a:rPr lang="en-IE" err="1"/>
              <a:t>Tieni</a:t>
            </a:r>
            <a:r>
              <a:rPr lang="en-IE"/>
              <a:t> </a:t>
            </a:r>
            <a:r>
              <a:rPr lang="en-IE" err="1"/>
              <a:t>Gwerra</a:t>
            </a:r>
            <a:r>
              <a:rPr lang="en-IE"/>
              <a:t> </a:t>
            </a:r>
            <a:r>
              <a:rPr lang="en-IE" err="1"/>
              <a:t>Dinjija</a:t>
            </a:r>
            <a:endParaRPr lang="en-IE"/>
          </a:p>
        </p:txBody>
      </p:sp>
      <p:cxnSp>
        <p:nvCxnSpPr>
          <p:cNvPr id="55" name="Straight Connector 54"/>
          <p:cNvCxnSpPr/>
          <p:nvPr/>
        </p:nvCxnSpPr>
        <p:spPr>
          <a:xfrm>
            <a:off x="2755447" y="3685694"/>
            <a:ext cx="0" cy="7851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84016" y="2859425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293453" y="374900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483228" y="2777193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58747" y="3661780"/>
            <a:ext cx="0" cy="2733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98814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43982" y="1635496"/>
            <a:ext cx="3286611" cy="8418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3334" y="1679231"/>
            <a:ext cx="2337257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1200" b="1">
                <a:solidFill>
                  <a:prstClr val="white"/>
                </a:solidFill>
              </a:rPr>
              <a:t>Il-</a:t>
            </a:r>
            <a:r>
              <a:rPr lang="it-IT" sz="1200" b="1" err="1">
                <a:solidFill>
                  <a:prstClr val="white"/>
                </a:solidFill>
              </a:rPr>
              <a:t>Belġju</a:t>
            </a:r>
            <a:r>
              <a:rPr lang="it-IT" sz="1200" b="1">
                <a:solidFill>
                  <a:prstClr val="white"/>
                </a:solidFill>
              </a:rPr>
              <a:t>, il-</a:t>
            </a:r>
            <a:r>
              <a:rPr lang="it-IT" sz="1200" b="1" err="1">
                <a:solidFill>
                  <a:prstClr val="white"/>
                </a:solidFill>
              </a:rPr>
              <a:t>Ġermanja</a:t>
            </a:r>
            <a:r>
              <a:rPr lang="it-IT" sz="1200" b="1">
                <a:solidFill>
                  <a:prstClr val="white"/>
                </a:solidFill>
              </a:rPr>
              <a:t>, </a:t>
            </a:r>
            <a:r>
              <a:rPr lang="it-IT" sz="1200" b="1" err="1">
                <a:solidFill>
                  <a:prstClr val="white"/>
                </a:solidFill>
              </a:rPr>
              <a:t>Franza</a:t>
            </a:r>
            <a:r>
              <a:rPr lang="it-IT" sz="1200" b="1">
                <a:solidFill>
                  <a:prstClr val="white"/>
                </a:solidFill>
              </a:rPr>
              <a:t>, l-</a:t>
            </a:r>
            <a:r>
              <a:rPr lang="it-IT" sz="1200" b="1" err="1">
                <a:solidFill>
                  <a:prstClr val="white"/>
                </a:solidFill>
              </a:rPr>
              <a:t>Italja</a:t>
            </a:r>
            <a:r>
              <a:rPr lang="it-IT" sz="1200" b="1">
                <a:solidFill>
                  <a:prstClr val="white"/>
                </a:solidFill>
              </a:rPr>
              <a:t>, il-</a:t>
            </a:r>
            <a:r>
              <a:rPr lang="it-IT" sz="1200" b="1" err="1">
                <a:solidFill>
                  <a:prstClr val="white"/>
                </a:solidFill>
              </a:rPr>
              <a:t>Lussemburgu</a:t>
            </a:r>
            <a:r>
              <a:rPr lang="it-IT" sz="1200" b="1">
                <a:solidFill>
                  <a:prstClr val="white"/>
                </a:solidFill>
              </a:rPr>
              <a:t> u n-Netherlands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3982" y="2344450"/>
            <a:ext cx="3286611" cy="751805"/>
          </a:xfrm>
          <a:prstGeom prst="rect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9719" y="2338604"/>
            <a:ext cx="2222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>
                <a:solidFill>
                  <a:prstClr val="black"/>
                </a:solidFill>
              </a:rPr>
              <a:t>Id-</a:t>
            </a:r>
            <a:r>
              <a:rPr lang="fr-BE" sz="1400" b="1" err="1">
                <a:solidFill>
                  <a:prstClr val="black"/>
                </a:solidFill>
              </a:rPr>
              <a:t>Danimarka</a:t>
            </a:r>
            <a:r>
              <a:rPr lang="fr-BE" sz="1400" b="1">
                <a:solidFill>
                  <a:prstClr val="black"/>
                </a:solidFill>
              </a:rPr>
              <a:t>, l-</a:t>
            </a:r>
            <a:r>
              <a:rPr lang="fr-BE" sz="1400" b="1" err="1">
                <a:solidFill>
                  <a:prstClr val="black"/>
                </a:solidFill>
              </a:rPr>
              <a:t>Irlanda</a:t>
            </a:r>
            <a:r>
              <a:rPr lang="fr-BE" sz="1400" b="1">
                <a:solidFill>
                  <a:prstClr val="black"/>
                </a:solidFill>
              </a:rPr>
              <a:t>, </a:t>
            </a:r>
            <a:r>
              <a:rPr lang="fr-BE" sz="1400" b="1" err="1">
                <a:solidFill>
                  <a:prstClr val="black"/>
                </a:solidFill>
              </a:rPr>
              <a:t>ir-Renju</a:t>
            </a:r>
            <a:r>
              <a:rPr lang="fr-BE" sz="1400" b="1">
                <a:solidFill>
                  <a:prstClr val="black"/>
                </a:solidFill>
              </a:rPr>
              <a:t> Unit (</a:t>
            </a:r>
            <a:r>
              <a:rPr lang="fr-BE" sz="1400" b="1" err="1">
                <a:solidFill>
                  <a:prstClr val="black"/>
                </a:solidFill>
              </a:rPr>
              <a:t>ir-Renju</a:t>
            </a:r>
            <a:r>
              <a:rPr lang="fr-BE" sz="1400" b="1">
                <a:solidFill>
                  <a:prstClr val="black"/>
                </a:solidFill>
              </a:rPr>
              <a:t> Unit </a:t>
            </a:r>
            <a:r>
              <a:rPr lang="fr-BE" sz="1400" b="1" err="1">
                <a:solidFill>
                  <a:prstClr val="black"/>
                </a:solidFill>
              </a:rPr>
              <a:t>ħareġ</a:t>
            </a:r>
            <a:r>
              <a:rPr lang="fr-BE" sz="1400" b="1">
                <a:solidFill>
                  <a:prstClr val="black"/>
                </a:solidFill>
              </a:rPr>
              <a:t> </a:t>
            </a:r>
            <a:r>
              <a:rPr lang="fr-BE" sz="1400" b="1" err="1">
                <a:solidFill>
                  <a:prstClr val="black"/>
                </a:solidFill>
              </a:rPr>
              <a:t>mill</a:t>
            </a:r>
            <a:r>
              <a:rPr lang="fr-BE" sz="1400" b="1">
                <a:solidFill>
                  <a:prstClr val="black"/>
                </a:solidFill>
              </a:rPr>
              <a:t>-UE fl-2020)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3982" y="3096255"/>
            <a:ext cx="3286612" cy="362075"/>
          </a:xfrm>
          <a:prstGeom prst="rect">
            <a:avLst/>
          </a:prstGeom>
          <a:solidFill>
            <a:srgbClr val="B97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95140" y="3115955"/>
            <a:ext cx="1509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>
                <a:solidFill>
                  <a:prstClr val="black"/>
                </a:solidFill>
              </a:rPr>
              <a:t>Il-</a:t>
            </a:r>
            <a:r>
              <a:rPr lang="fr-BE" sz="1400" b="1" err="1">
                <a:solidFill>
                  <a:prstClr val="black"/>
                </a:solidFill>
              </a:rPr>
              <a:t>Greċja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3982" y="3417346"/>
            <a:ext cx="3286611" cy="405798"/>
          </a:xfrm>
          <a:prstGeom prst="rect">
            <a:avLst/>
          </a:prstGeom>
          <a:solidFill>
            <a:srgbClr val="FF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9719" y="3471372"/>
            <a:ext cx="196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 err="1">
                <a:solidFill>
                  <a:prstClr val="black"/>
                </a:solidFill>
              </a:rPr>
              <a:t>Spanja</a:t>
            </a:r>
            <a:r>
              <a:rPr lang="fr-BE" sz="1400" b="1">
                <a:solidFill>
                  <a:prstClr val="black"/>
                </a:solidFill>
              </a:rPr>
              <a:t> u l-</a:t>
            </a:r>
            <a:r>
              <a:rPr lang="fr-BE" sz="1400" b="1" err="1">
                <a:solidFill>
                  <a:prstClr val="black"/>
                </a:solidFill>
              </a:rPr>
              <a:t>Portugall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4230" y="3823144"/>
            <a:ext cx="3286611" cy="421032"/>
          </a:xfrm>
          <a:prstGeom prst="rect">
            <a:avLst/>
          </a:prstGeom>
          <a:solidFill>
            <a:srgbClr val="54C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5140" y="3887723"/>
            <a:ext cx="217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200" b="1">
                <a:solidFill>
                  <a:prstClr val="black"/>
                </a:solidFill>
              </a:rPr>
              <a:t>L-</a:t>
            </a:r>
            <a:r>
              <a:rPr lang="fr-BE" sz="1200" b="1" err="1">
                <a:solidFill>
                  <a:prstClr val="black"/>
                </a:solidFill>
              </a:rPr>
              <a:t>Awstrija</a:t>
            </a:r>
            <a:r>
              <a:rPr lang="fr-BE" sz="1200" b="1">
                <a:solidFill>
                  <a:prstClr val="black"/>
                </a:solidFill>
              </a:rPr>
              <a:t>, il-</a:t>
            </a:r>
            <a:r>
              <a:rPr lang="fr-BE" sz="1200" b="1" err="1">
                <a:solidFill>
                  <a:prstClr val="black"/>
                </a:solidFill>
              </a:rPr>
              <a:t>Finlandja</a:t>
            </a:r>
            <a:r>
              <a:rPr lang="fr-BE" sz="1200" b="1">
                <a:solidFill>
                  <a:prstClr val="black"/>
                </a:solidFill>
              </a:rPr>
              <a:t>, l-</a:t>
            </a:r>
            <a:r>
              <a:rPr lang="fr-BE" sz="1200" b="1" err="1">
                <a:solidFill>
                  <a:prstClr val="black"/>
                </a:solidFill>
              </a:rPr>
              <a:t>Iżvezja</a:t>
            </a:r>
            <a:endParaRPr kumimoji="0" lang="fr-BE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43981" y="4232094"/>
            <a:ext cx="3286611" cy="975825"/>
          </a:xfrm>
          <a:prstGeom prst="rect">
            <a:avLst/>
          </a:prstGeom>
          <a:solidFill>
            <a:srgbClr val="C3D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93335" y="4279939"/>
            <a:ext cx="2247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400" b="1" err="1">
                <a:solidFill>
                  <a:prstClr val="black"/>
                </a:solidFill>
              </a:rPr>
              <a:t>Iċ-Ċekja</a:t>
            </a:r>
            <a:r>
              <a:rPr lang="en-GB" sz="1400" b="1">
                <a:solidFill>
                  <a:prstClr val="black"/>
                </a:solidFill>
              </a:rPr>
              <a:t>, l-</a:t>
            </a:r>
            <a:r>
              <a:rPr lang="en-GB" sz="1400" b="1" err="1">
                <a:solidFill>
                  <a:prstClr val="black"/>
                </a:solidFill>
              </a:rPr>
              <a:t>Estonja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Ċipru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il-Latvja</a:t>
            </a:r>
            <a:r>
              <a:rPr lang="en-GB" sz="1400" b="1">
                <a:solidFill>
                  <a:prstClr val="black"/>
                </a:solidFill>
              </a:rPr>
              <a:t>, </a:t>
            </a:r>
            <a:r>
              <a:rPr lang="en-GB" sz="1400" b="1" err="1">
                <a:solidFill>
                  <a:prstClr val="black"/>
                </a:solidFill>
              </a:rPr>
              <a:t>il-Litwanja</a:t>
            </a:r>
            <a:r>
              <a:rPr lang="en-GB" sz="1400" b="1">
                <a:solidFill>
                  <a:prstClr val="black"/>
                </a:solidFill>
              </a:rPr>
              <a:t>, l-</a:t>
            </a:r>
            <a:r>
              <a:rPr lang="en-GB" sz="1400" b="1" err="1">
                <a:solidFill>
                  <a:prstClr val="black"/>
                </a:solidFill>
              </a:rPr>
              <a:t>Ungerija</a:t>
            </a:r>
            <a:r>
              <a:rPr lang="en-GB" sz="1400" b="1">
                <a:solidFill>
                  <a:prstClr val="black"/>
                </a:solidFill>
              </a:rPr>
              <a:t>, Malta, </a:t>
            </a:r>
            <a:r>
              <a:rPr lang="en-GB" sz="1400" b="1" err="1">
                <a:solidFill>
                  <a:prstClr val="black"/>
                </a:solidFill>
              </a:rPr>
              <a:t>il-Polonja</a:t>
            </a:r>
            <a:r>
              <a:rPr lang="en-GB" sz="1400" b="1">
                <a:solidFill>
                  <a:prstClr val="black"/>
                </a:solidFill>
              </a:rPr>
              <a:t>, is-</a:t>
            </a:r>
            <a:r>
              <a:rPr lang="en-GB" sz="1400" b="1" err="1">
                <a:solidFill>
                  <a:prstClr val="black"/>
                </a:solidFill>
              </a:rPr>
              <a:t>Slovenja</a:t>
            </a:r>
            <a:r>
              <a:rPr lang="en-GB" sz="1400" b="1">
                <a:solidFill>
                  <a:prstClr val="black"/>
                </a:solidFill>
              </a:rPr>
              <a:t>, is-</a:t>
            </a:r>
            <a:r>
              <a:rPr lang="en-GB" sz="1400" b="1" err="1">
                <a:solidFill>
                  <a:prstClr val="black"/>
                </a:solidFill>
              </a:rPr>
              <a:t>Slovakkja</a:t>
            </a:r>
            <a:endParaRPr kumimoji="0" lang="en-GB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3982" y="5207920"/>
            <a:ext cx="3286612" cy="449248"/>
          </a:xfrm>
          <a:prstGeom prst="rect">
            <a:avLst/>
          </a:prstGeom>
          <a:solidFill>
            <a:srgbClr val="FEF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3335" y="5285602"/>
            <a:ext cx="2247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>
                <a:solidFill>
                  <a:prstClr val="black"/>
                </a:solidFill>
              </a:rPr>
              <a:t>Il-</a:t>
            </a:r>
            <a:r>
              <a:rPr lang="fr-BE" sz="1400" b="1" err="1">
                <a:solidFill>
                  <a:prstClr val="black"/>
                </a:solidFill>
              </a:rPr>
              <a:t>Bulgarija</a:t>
            </a:r>
            <a:r>
              <a:rPr lang="fr-BE" sz="1400" b="1">
                <a:solidFill>
                  <a:prstClr val="black"/>
                </a:solidFill>
              </a:rPr>
              <a:t>, </a:t>
            </a:r>
            <a:r>
              <a:rPr lang="fr-BE" sz="1400" b="1" err="1">
                <a:solidFill>
                  <a:prstClr val="black"/>
                </a:solidFill>
              </a:rPr>
              <a:t>ir-Rumanija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3982" y="5657168"/>
            <a:ext cx="3286611" cy="4483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3335" y="5731356"/>
            <a:ext cx="1498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1400" b="1">
                <a:solidFill>
                  <a:prstClr val="black"/>
                </a:solidFill>
              </a:rPr>
              <a:t>Il-</a:t>
            </a:r>
            <a:r>
              <a:rPr lang="fr-BE" sz="1400" b="1" err="1">
                <a:solidFill>
                  <a:prstClr val="black"/>
                </a:solidFill>
              </a:rPr>
              <a:t>Kroazja</a:t>
            </a:r>
            <a:endParaRPr kumimoji="0" lang="fr-BE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91D50-7DC7-8845-A242-EAE1AD1ED3F8}"/>
              </a:ext>
            </a:extLst>
          </p:cNvPr>
          <p:cNvSpPr txBox="1"/>
          <p:nvPr/>
        </p:nvSpPr>
        <p:spPr>
          <a:xfrm>
            <a:off x="4634707" y="3135843"/>
            <a:ext cx="1083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ir-Renju</a:t>
            </a:r>
            <a:r>
              <a:rPr lang="en-GB" sz="1000" b="1">
                <a:solidFill>
                  <a:prstClr val="black"/>
                </a:solidFill>
              </a:rPr>
              <a:t> Unit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88FA81-D377-B240-8C05-DF9B3C292C1C}"/>
              </a:ext>
            </a:extLst>
          </p:cNvPr>
          <p:cNvSpPr txBox="1"/>
          <p:nvPr/>
        </p:nvSpPr>
        <p:spPr>
          <a:xfrm>
            <a:off x="4291702" y="2911648"/>
            <a:ext cx="634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l-</a:t>
            </a:r>
            <a:r>
              <a:rPr lang="en-GB" sz="1000" b="1" err="1">
                <a:solidFill>
                  <a:prstClr val="black"/>
                </a:solidFill>
              </a:rPr>
              <a:t>Irlanda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B53261-23E0-0942-A84F-BF9C5D267D3B}"/>
              </a:ext>
            </a:extLst>
          </p:cNvPr>
          <p:cNvSpPr txBox="1"/>
          <p:nvPr/>
        </p:nvSpPr>
        <p:spPr>
          <a:xfrm>
            <a:off x="5641910" y="3533638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il-Ġermanja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B29B2D-3351-4748-9E3D-A68B9E9D3F8D}"/>
              </a:ext>
            </a:extLst>
          </p:cNvPr>
          <p:cNvSpPr txBox="1"/>
          <p:nvPr/>
        </p:nvSpPr>
        <p:spPr>
          <a:xfrm>
            <a:off x="4953766" y="3997955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Franza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24EC0FF-8056-9445-9254-72D8E8867249}"/>
              </a:ext>
            </a:extLst>
          </p:cNvPr>
          <p:cNvSpPr txBox="1"/>
          <p:nvPr/>
        </p:nvSpPr>
        <p:spPr>
          <a:xfrm>
            <a:off x="5157513" y="3525101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white"/>
                </a:solidFill>
              </a:rPr>
              <a:t>Il-</a:t>
            </a:r>
            <a:r>
              <a:rPr lang="en-GB" sz="1000" b="1" err="1">
                <a:solidFill>
                  <a:prstClr val="white"/>
                </a:solidFill>
              </a:rPr>
              <a:t>Belġju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D06523-CA42-BE44-9AB2-AC55A137836A}"/>
              </a:ext>
            </a:extLst>
          </p:cNvPr>
          <p:cNvSpPr txBox="1"/>
          <p:nvPr/>
        </p:nvSpPr>
        <p:spPr>
          <a:xfrm>
            <a:off x="5440944" y="3338623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white"/>
                </a:solidFill>
              </a:rPr>
              <a:t>n-Netherlands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D56875-B97F-0D46-8587-69ABEE0BAE27}"/>
              </a:ext>
            </a:extLst>
          </p:cNvPr>
          <p:cNvSpPr txBox="1"/>
          <p:nvPr/>
        </p:nvSpPr>
        <p:spPr>
          <a:xfrm>
            <a:off x="5075480" y="3715110"/>
            <a:ext cx="9941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white"/>
                </a:solidFill>
              </a:rPr>
              <a:t>il-Lussemburgu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9FD2D-EF10-5C46-BB0E-745C2303C53E}"/>
              </a:ext>
            </a:extLst>
          </p:cNvPr>
          <p:cNvSpPr txBox="1"/>
          <p:nvPr/>
        </p:nvSpPr>
        <p:spPr>
          <a:xfrm>
            <a:off x="5821552" y="4657594"/>
            <a:ext cx="5229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white"/>
                </a:solidFill>
              </a:rPr>
              <a:t>l-</a:t>
            </a:r>
            <a:r>
              <a:rPr lang="en-GB" sz="1000" b="1" err="1">
                <a:solidFill>
                  <a:prstClr val="white"/>
                </a:solidFill>
              </a:rPr>
              <a:t>Italja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84907-4AE7-A440-AE5F-2230E0EAC182}"/>
              </a:ext>
            </a:extLst>
          </p:cNvPr>
          <p:cNvSpPr/>
          <p:nvPr/>
        </p:nvSpPr>
        <p:spPr>
          <a:xfrm>
            <a:off x="4178356" y="4794907"/>
            <a:ext cx="5405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Spanja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AEA3C3-E3F3-4244-A40D-C53AFB1F79D0}"/>
              </a:ext>
            </a:extLst>
          </p:cNvPr>
          <p:cNvSpPr/>
          <p:nvPr/>
        </p:nvSpPr>
        <p:spPr>
          <a:xfrm>
            <a:off x="3721251" y="4636640"/>
            <a:ext cx="7393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l-</a:t>
            </a:r>
            <a:r>
              <a:rPr lang="en-GB" sz="1000" b="1" err="1">
                <a:solidFill>
                  <a:prstClr val="black"/>
                </a:solidFill>
              </a:rPr>
              <a:t>Portugall</a:t>
            </a:r>
            <a:endParaRPr lang="en-GB" sz="1000" b="1">
              <a:solidFill>
                <a:prstClr val="black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266AB6C-D960-7741-94FF-A455F9BC782A}"/>
              </a:ext>
            </a:extLst>
          </p:cNvPr>
          <p:cNvSpPr/>
          <p:nvPr/>
        </p:nvSpPr>
        <p:spPr>
          <a:xfrm>
            <a:off x="6196615" y="4353586"/>
            <a:ext cx="6815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000" b="1">
                <a:solidFill>
                  <a:prstClr val="black"/>
                </a:solidFill>
              </a:rPr>
              <a:t>Il-</a:t>
            </a:r>
            <a:r>
              <a:rPr lang="fr-BE" sz="1000" b="1" err="1">
                <a:solidFill>
                  <a:prstClr val="black"/>
                </a:solidFill>
              </a:rPr>
              <a:t>Kroazja</a:t>
            </a:r>
            <a:endParaRPr lang="fr-BE" sz="1000" b="1">
              <a:solidFill>
                <a:prstClr val="black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FCE7A43-0EDC-FE4E-B175-272665A49EB3}"/>
              </a:ext>
            </a:extLst>
          </p:cNvPr>
          <p:cNvSpPr/>
          <p:nvPr/>
        </p:nvSpPr>
        <p:spPr>
          <a:xfrm>
            <a:off x="6755070" y="5162492"/>
            <a:ext cx="6270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Il-</a:t>
            </a:r>
            <a:r>
              <a:rPr lang="en-GB" sz="1000" b="1" err="1">
                <a:solidFill>
                  <a:prstClr val="black"/>
                </a:solidFill>
              </a:rPr>
              <a:t>Greċja</a:t>
            </a:r>
            <a:endParaRPr lang="en-GB" sz="1000" b="1">
              <a:solidFill>
                <a:prstClr val="black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BB6AD1-DE5E-8B4D-9384-D4DBA2EFF306}"/>
              </a:ext>
            </a:extLst>
          </p:cNvPr>
          <p:cNvSpPr/>
          <p:nvPr/>
        </p:nvSpPr>
        <p:spPr>
          <a:xfrm>
            <a:off x="7003696" y="4671796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1000" b="1">
                <a:solidFill>
                  <a:prstClr val="black"/>
                </a:solidFill>
              </a:rPr>
              <a:t>Il-</a:t>
            </a:r>
            <a:r>
              <a:rPr lang="fr-BE" sz="1000" b="1" err="1">
                <a:solidFill>
                  <a:prstClr val="black"/>
                </a:solidFill>
              </a:rPr>
              <a:t>Bulgarija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78AAF8-B9C7-E94E-BF1F-8E0B18F2DAD4}"/>
              </a:ext>
            </a:extLst>
          </p:cNvPr>
          <p:cNvSpPr/>
          <p:nvPr/>
        </p:nvSpPr>
        <p:spPr>
          <a:xfrm>
            <a:off x="6922968" y="4279465"/>
            <a:ext cx="8034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sz="1000" b="1" err="1">
                <a:solidFill>
                  <a:prstClr val="black"/>
                </a:solidFill>
              </a:rPr>
              <a:t>ir-Rumanija</a:t>
            </a:r>
            <a:endParaRPr lang="fr-BE" sz="1000" b="1">
              <a:solidFill>
                <a:prstClr val="black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3B2D003-957A-444E-8692-B761F0402118}"/>
              </a:ext>
            </a:extLst>
          </p:cNvPr>
          <p:cNvSpPr/>
          <p:nvPr/>
        </p:nvSpPr>
        <p:spPr>
          <a:xfrm>
            <a:off x="6029418" y="4232231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is-</a:t>
            </a:r>
            <a:r>
              <a:rPr lang="en-GB" sz="1000" b="1" err="1">
                <a:solidFill>
                  <a:prstClr val="black"/>
                </a:solidFill>
              </a:rPr>
              <a:t>Slovenja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295AF7-93A7-8A45-BFE7-8DD380533AB0}"/>
              </a:ext>
            </a:extLst>
          </p:cNvPr>
          <p:cNvSpPr/>
          <p:nvPr/>
        </p:nvSpPr>
        <p:spPr>
          <a:xfrm>
            <a:off x="6450857" y="4121649"/>
            <a:ext cx="704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l-</a:t>
            </a:r>
            <a:r>
              <a:rPr lang="en-GB" sz="1000" b="1" err="1">
                <a:solidFill>
                  <a:prstClr val="black"/>
                </a:solidFill>
              </a:rPr>
              <a:t>Ungerija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9BA2E72-7248-254C-B460-EFB488EDA3F7}"/>
              </a:ext>
            </a:extLst>
          </p:cNvPr>
          <p:cNvSpPr/>
          <p:nvPr/>
        </p:nvSpPr>
        <p:spPr>
          <a:xfrm>
            <a:off x="6471471" y="3890538"/>
            <a:ext cx="8082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is-</a:t>
            </a:r>
            <a:r>
              <a:rPr lang="en-GB" sz="1000" b="1" err="1">
                <a:solidFill>
                  <a:prstClr val="black"/>
                </a:solidFill>
              </a:rPr>
              <a:t>Slovakkja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3D38D58-3411-BF4B-A206-0B6337C742EA}"/>
              </a:ext>
            </a:extLst>
          </p:cNvPr>
          <p:cNvSpPr/>
          <p:nvPr/>
        </p:nvSpPr>
        <p:spPr>
          <a:xfrm>
            <a:off x="6388639" y="3428234"/>
            <a:ext cx="689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il-Polonja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D60B5F3-D354-6543-998E-39A64F9EFA64}"/>
              </a:ext>
            </a:extLst>
          </p:cNvPr>
          <p:cNvSpPr/>
          <p:nvPr/>
        </p:nvSpPr>
        <p:spPr>
          <a:xfrm>
            <a:off x="6115792" y="3756799"/>
            <a:ext cx="5966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Iċ-Ċekja</a:t>
            </a:r>
            <a:endParaRPr lang="en-GB" sz="1000" b="1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9E3BD7-8869-674A-BC91-7808926CA798}"/>
              </a:ext>
            </a:extLst>
          </p:cNvPr>
          <p:cNvSpPr/>
          <p:nvPr/>
        </p:nvSpPr>
        <p:spPr>
          <a:xfrm>
            <a:off x="6150812" y="2397363"/>
            <a:ext cx="60785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l-</a:t>
            </a:r>
            <a:r>
              <a:rPr lang="en-GB" sz="1000" b="1" err="1">
                <a:solidFill>
                  <a:prstClr val="black"/>
                </a:solidFill>
              </a:rPr>
              <a:t>Iżvezja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44B6949-2685-2F43-9D04-7EF7680CB494}"/>
              </a:ext>
            </a:extLst>
          </p:cNvPr>
          <p:cNvSpPr/>
          <p:nvPr/>
        </p:nvSpPr>
        <p:spPr>
          <a:xfrm>
            <a:off x="6766809" y="1974845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il-Finlandja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BC140CB-B48B-1C4F-971E-024687CCCF52}"/>
              </a:ext>
            </a:extLst>
          </p:cNvPr>
          <p:cNvSpPr/>
          <p:nvPr/>
        </p:nvSpPr>
        <p:spPr>
          <a:xfrm>
            <a:off x="6878212" y="2520473"/>
            <a:ext cx="646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l-</a:t>
            </a:r>
            <a:r>
              <a:rPr lang="en-GB" sz="1000" b="1" err="1">
                <a:solidFill>
                  <a:prstClr val="black"/>
                </a:solidFill>
              </a:rPr>
              <a:t>Estonja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FFE75-900A-9547-9B5E-495A3820B75D}"/>
              </a:ext>
            </a:extLst>
          </p:cNvPr>
          <p:cNvSpPr/>
          <p:nvPr/>
        </p:nvSpPr>
        <p:spPr>
          <a:xfrm>
            <a:off x="6878212" y="2766694"/>
            <a:ext cx="6046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il-Latvja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D1D41-25E2-244A-9B83-5F76E8E97437}"/>
              </a:ext>
            </a:extLst>
          </p:cNvPr>
          <p:cNvSpPr/>
          <p:nvPr/>
        </p:nvSpPr>
        <p:spPr>
          <a:xfrm>
            <a:off x="6747539" y="2975579"/>
            <a:ext cx="7409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il-Litwanja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B7A5158-2C2C-1D4B-AB25-3172D3B78FFB}"/>
              </a:ext>
            </a:extLst>
          </p:cNvPr>
          <p:cNvSpPr/>
          <p:nvPr/>
        </p:nvSpPr>
        <p:spPr>
          <a:xfrm>
            <a:off x="6012670" y="5731655"/>
            <a:ext cx="49885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Malta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AB9EC1-0E10-6642-B3AB-E2A2CAEFB487}"/>
              </a:ext>
            </a:extLst>
          </p:cNvPr>
          <p:cNvSpPr/>
          <p:nvPr/>
        </p:nvSpPr>
        <p:spPr>
          <a:xfrm>
            <a:off x="8014021" y="5731655"/>
            <a:ext cx="466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 err="1">
                <a:solidFill>
                  <a:prstClr val="black"/>
                </a:solidFill>
              </a:rPr>
              <a:t>Ċipru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F1B536-5DFC-FB45-BD72-58AA38652A4B}"/>
              </a:ext>
            </a:extLst>
          </p:cNvPr>
          <p:cNvSpPr/>
          <p:nvPr/>
        </p:nvSpPr>
        <p:spPr>
          <a:xfrm>
            <a:off x="5560462" y="2860636"/>
            <a:ext cx="9044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Id-</a:t>
            </a:r>
            <a:r>
              <a:rPr lang="en-GB" sz="1000" b="1" err="1">
                <a:solidFill>
                  <a:prstClr val="black"/>
                </a:solidFill>
              </a:rPr>
              <a:t>Danimarka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7926475-0764-8846-8542-1C8EF916CD87}"/>
              </a:ext>
            </a:extLst>
          </p:cNvPr>
          <p:cNvSpPr/>
          <p:nvPr/>
        </p:nvSpPr>
        <p:spPr>
          <a:xfrm>
            <a:off x="5966086" y="3985873"/>
            <a:ext cx="7184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1000" b="1">
                <a:solidFill>
                  <a:prstClr val="black"/>
                </a:solidFill>
              </a:rPr>
              <a:t>L-</a:t>
            </a:r>
            <a:r>
              <a:rPr lang="en-GB" sz="1000" b="1" err="1">
                <a:solidFill>
                  <a:prstClr val="black"/>
                </a:solidFill>
              </a:rPr>
              <a:t>Awstrija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4392" y="1868"/>
            <a:ext cx="3634986" cy="80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fr-FR" sz="3200" b="1">
                <a:solidFill>
                  <a:srgbClr val="00B0F0"/>
                </a:solidFill>
              </a:rPr>
              <a:t>      PAJJIŻI TAL-UE</a:t>
            </a:r>
          </a:p>
        </p:txBody>
      </p:sp>
      <p:sp>
        <p:nvSpPr>
          <p:cNvPr id="59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0757" y="1802443"/>
            <a:ext cx="99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1951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1668" y="250250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1973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41795" y="3050812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047" y="343681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31668" y="3844650"/>
            <a:ext cx="784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43982" y="4525700"/>
            <a:ext cx="1091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47021" y="5236792"/>
            <a:ext cx="736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31949" y="5681305"/>
            <a:ext cx="78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87641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98814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1970" y="-1218"/>
            <a:ext cx="420026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rgbClr val="00B0F0"/>
                </a:solidFill>
              </a:rPr>
              <a:t>      IŻ-ŻONA SCHENGEN</a:t>
            </a:r>
          </a:p>
        </p:txBody>
      </p:sp>
      <p:sp>
        <p:nvSpPr>
          <p:cNvPr id="41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55DF4-C285-1CB8-3A95-90EDD87CCF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" r="32"/>
          <a:stretch/>
        </p:blipFill>
        <p:spPr>
          <a:xfrm>
            <a:off x="892134" y="913182"/>
            <a:ext cx="5904906" cy="5335460"/>
          </a:xfrm>
          <a:prstGeom prst="rect">
            <a:avLst/>
          </a:prstGeom>
        </p:spPr>
      </p:pic>
      <p:sp>
        <p:nvSpPr>
          <p:cNvPr id="2" name="Flowchart: Connector 1"/>
          <p:cNvSpPr/>
          <p:nvPr/>
        </p:nvSpPr>
        <p:spPr>
          <a:xfrm>
            <a:off x="6036290" y="1846305"/>
            <a:ext cx="2863557" cy="2735494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err="1">
                <a:solidFill>
                  <a:schemeClr val="bg1"/>
                </a:solidFill>
              </a:rPr>
              <a:t>Kont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en-GB" b="1" err="1">
                <a:solidFill>
                  <a:schemeClr val="bg1"/>
                </a:solidFill>
              </a:rPr>
              <a:t>taf</a:t>
            </a:r>
            <a:r>
              <a:rPr lang="en-GB" b="1">
                <a:solidFill>
                  <a:schemeClr val="bg1"/>
                </a:solidFill>
              </a:rPr>
              <a:t>? </a:t>
            </a:r>
            <a:r>
              <a:rPr lang="en-GB" b="1" err="1">
                <a:solidFill>
                  <a:schemeClr val="bg1"/>
                </a:solidFill>
              </a:rPr>
              <a:t>Tista</a:t>
            </a:r>
            <a:r>
              <a:rPr lang="en-GB" b="1">
                <a:solidFill>
                  <a:schemeClr val="bg1"/>
                </a:solidFill>
              </a:rPr>
              <a:t>’ </a:t>
            </a:r>
            <a:r>
              <a:rPr lang="en-GB" b="1" err="1">
                <a:solidFill>
                  <a:schemeClr val="bg1"/>
                </a:solidFill>
              </a:rPr>
              <a:t>tivvjaġġa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en-GB" b="1" err="1">
                <a:solidFill>
                  <a:schemeClr val="bg1"/>
                </a:solidFill>
              </a:rPr>
              <a:t>liberament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en-GB" b="1" err="1">
                <a:solidFill>
                  <a:schemeClr val="bg1"/>
                </a:solidFill>
              </a:rPr>
              <a:t>bejn</a:t>
            </a:r>
            <a:r>
              <a:rPr lang="en-GB" b="1">
                <a:solidFill>
                  <a:schemeClr val="bg1"/>
                </a:solidFill>
              </a:rPr>
              <a:t> is-27 </a:t>
            </a:r>
            <a:r>
              <a:rPr lang="en-GB" b="1" err="1">
                <a:solidFill>
                  <a:schemeClr val="bg1"/>
                </a:solidFill>
              </a:rPr>
              <a:t>pajjiż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en-GB" b="1" err="1">
                <a:solidFill>
                  <a:schemeClr val="bg1"/>
                </a:solidFill>
              </a:rPr>
              <a:t>taż-żona</a:t>
            </a:r>
            <a:r>
              <a:rPr lang="en-GB" b="1">
                <a:solidFill>
                  <a:schemeClr val="bg1"/>
                </a:solidFill>
              </a:rPr>
              <a:t> Schengen </a:t>
            </a:r>
            <a:r>
              <a:rPr lang="en-GB" b="1" err="1">
                <a:solidFill>
                  <a:schemeClr val="bg1"/>
                </a:solidFill>
              </a:rPr>
              <a:t>mingħajr</a:t>
            </a:r>
            <a:r>
              <a:rPr lang="en-GB" b="1">
                <a:solidFill>
                  <a:schemeClr val="bg1"/>
                </a:solidFill>
              </a:rPr>
              <a:t> ma </a:t>
            </a:r>
            <a:r>
              <a:rPr lang="en-GB" b="1" err="1">
                <a:solidFill>
                  <a:schemeClr val="bg1"/>
                </a:solidFill>
              </a:rPr>
              <a:t>turi</a:t>
            </a:r>
            <a:r>
              <a:rPr lang="en-GB" b="1">
                <a:solidFill>
                  <a:schemeClr val="bg1"/>
                </a:solidFill>
              </a:rPr>
              <a:t> l-</a:t>
            </a:r>
            <a:r>
              <a:rPr lang="en-GB" b="1" err="1">
                <a:solidFill>
                  <a:schemeClr val="bg1"/>
                </a:solidFill>
              </a:rPr>
              <a:t>passaport</a:t>
            </a:r>
            <a:r>
              <a:rPr lang="en-GB" b="1">
                <a:solidFill>
                  <a:schemeClr val="bg1"/>
                </a:solidFill>
              </a:rPr>
              <a:t> </a:t>
            </a:r>
            <a:r>
              <a:rPr lang="en-GB" b="1" err="1">
                <a:solidFill>
                  <a:schemeClr val="bg1"/>
                </a:solidFill>
              </a:rPr>
              <a:t>tiegħek</a:t>
            </a:r>
            <a:r>
              <a:rPr lang="en-GB" b="1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6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67CDF5-2122-57C8-C258-59AC0DEE7DD7}"/>
              </a:ext>
            </a:extLst>
          </p:cNvPr>
          <p:cNvSpPr/>
          <p:nvPr/>
        </p:nvSpPr>
        <p:spPr>
          <a:xfrm>
            <a:off x="1295400" y="1198880"/>
            <a:ext cx="6623474" cy="496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456076A-F017-9ADB-D3BE-B7F32B3CE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1" t="15416" r="4374"/>
          <a:stretch/>
        </p:blipFill>
        <p:spPr>
          <a:xfrm>
            <a:off x="1295576" y="1198882"/>
            <a:ext cx="6642671" cy="49693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104761F-8A94-0E4B-8476-A73D91B8A152}"/>
              </a:ext>
            </a:extLst>
          </p:cNvPr>
          <p:cNvSpPr/>
          <p:nvPr/>
        </p:nvSpPr>
        <p:spPr>
          <a:xfrm rot="16200000">
            <a:off x="8198814" y="5813766"/>
            <a:ext cx="16866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IL-PROĠETT EWROPEW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CBA8065-995C-B140-930A-BB060328E2DF}"/>
              </a:ext>
            </a:extLst>
          </p:cNvPr>
          <p:cNvSpPr/>
          <p:nvPr/>
        </p:nvSpPr>
        <p:spPr>
          <a:xfrm>
            <a:off x="897750" y="2366975"/>
            <a:ext cx="1847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A0997-57C4-E045-96CF-E5BA10AD43D3}"/>
              </a:ext>
            </a:extLst>
          </p:cNvPr>
          <p:cNvSpPr txBox="1"/>
          <p:nvPr/>
        </p:nvSpPr>
        <p:spPr>
          <a:xfrm>
            <a:off x="4556760" y="6168202"/>
            <a:ext cx="3362114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it-IT" sz="1600" b="1" err="1"/>
              <a:t>Pajjiżi</a:t>
            </a:r>
            <a:r>
              <a:rPr lang="it-IT" sz="1600" b="1"/>
              <a:t> tal-UE li ma </a:t>
            </a:r>
            <a:r>
              <a:rPr lang="it-IT" sz="1600" b="1" err="1"/>
              <a:t>jużawx</a:t>
            </a:r>
            <a:r>
              <a:rPr lang="it-IT" sz="1600" b="1"/>
              <a:t> l-euro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10B4BB-D05A-8743-B906-AD2B7E937A3B}"/>
              </a:ext>
            </a:extLst>
          </p:cNvPr>
          <p:cNvSpPr txBox="1"/>
          <p:nvPr/>
        </p:nvSpPr>
        <p:spPr>
          <a:xfrm>
            <a:off x="1295400" y="6168202"/>
            <a:ext cx="326136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600" b="1" err="1"/>
              <a:t>Pajjiżi</a:t>
            </a:r>
            <a:r>
              <a:rPr lang="en-US" sz="1600" b="1"/>
              <a:t> </a:t>
            </a:r>
            <a:r>
              <a:rPr lang="en-US" sz="1600" b="1" err="1"/>
              <a:t>tal</a:t>
            </a:r>
            <a:r>
              <a:rPr lang="en-US" sz="1600" b="1"/>
              <a:t>-UE li </a:t>
            </a:r>
            <a:r>
              <a:rPr lang="en-US" sz="1600" b="1" err="1"/>
              <a:t>jużaw</a:t>
            </a:r>
            <a:r>
              <a:rPr lang="en-US" sz="1600" b="1"/>
              <a:t> l-euro</a:t>
            </a:r>
          </a:p>
        </p:txBody>
      </p:sp>
      <p:sp>
        <p:nvSpPr>
          <p:cNvPr id="2" name="Rectangle 1"/>
          <p:cNvSpPr/>
          <p:nvPr/>
        </p:nvSpPr>
        <p:spPr>
          <a:xfrm>
            <a:off x="15342" y="1295"/>
            <a:ext cx="4017012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b="1">
                <a:solidFill>
                  <a:srgbClr val="00B0F0"/>
                </a:solidFill>
              </a:rPr>
              <a:t>      IŻ-ŻONA TAL-EURO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6198302" y="605210"/>
            <a:ext cx="2701545" cy="2585894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GB" sz="2000" b="1" err="1">
                <a:solidFill>
                  <a:schemeClr val="tx1"/>
                </a:solidFill>
              </a:rPr>
              <a:t>Bħalissa</a:t>
            </a:r>
            <a:r>
              <a:rPr lang="en-GB" sz="2000" b="1">
                <a:solidFill>
                  <a:schemeClr val="tx1"/>
                </a:solidFill>
              </a:rPr>
              <a:t> 20-il Stat </a:t>
            </a:r>
            <a:r>
              <a:rPr lang="en-GB" sz="2000" b="1" err="1">
                <a:solidFill>
                  <a:schemeClr val="tx1"/>
                </a:solidFill>
              </a:rPr>
              <a:t>Membru</a:t>
            </a:r>
            <a:r>
              <a:rPr lang="en-GB" sz="2000" b="1">
                <a:solidFill>
                  <a:schemeClr val="tx1"/>
                </a:solidFill>
              </a:rPr>
              <a:t> </a:t>
            </a:r>
            <a:r>
              <a:rPr lang="en-GB" sz="2000" b="1" err="1">
                <a:solidFill>
                  <a:schemeClr val="tx1"/>
                </a:solidFill>
              </a:rPr>
              <a:t>qed</a:t>
            </a:r>
            <a:r>
              <a:rPr lang="en-GB" sz="2000" b="1">
                <a:solidFill>
                  <a:schemeClr val="tx1"/>
                </a:solidFill>
              </a:rPr>
              <a:t> </a:t>
            </a:r>
            <a:r>
              <a:rPr lang="en-GB" sz="2000" b="1" err="1">
                <a:solidFill>
                  <a:schemeClr val="tx1"/>
                </a:solidFill>
              </a:rPr>
              <a:t>jużaw</a:t>
            </a:r>
            <a:r>
              <a:rPr lang="en-GB" sz="2000" b="1">
                <a:solidFill>
                  <a:schemeClr val="tx1"/>
                </a:solidFill>
              </a:rPr>
              <a:t> l-euro </a:t>
            </a:r>
            <a:r>
              <a:rPr lang="en-GB" sz="2000" b="1" err="1">
                <a:solidFill>
                  <a:schemeClr val="tx1"/>
                </a:solidFill>
              </a:rPr>
              <a:t>bħala</a:t>
            </a:r>
            <a:r>
              <a:rPr lang="en-GB" sz="2000" b="1">
                <a:solidFill>
                  <a:schemeClr val="tx1"/>
                </a:solidFill>
              </a:rPr>
              <a:t> l-</a:t>
            </a:r>
            <a:r>
              <a:rPr lang="en-GB" sz="2000" b="1" err="1">
                <a:solidFill>
                  <a:schemeClr val="tx1"/>
                </a:solidFill>
              </a:rPr>
              <a:t>munita</a:t>
            </a:r>
            <a:r>
              <a:rPr lang="en-GB" sz="2000" b="1">
                <a:solidFill>
                  <a:schemeClr val="tx1"/>
                </a:solidFill>
              </a:rPr>
              <a:t> </a:t>
            </a:r>
            <a:r>
              <a:rPr lang="en-GB" sz="2000" b="1" err="1">
                <a:solidFill>
                  <a:schemeClr val="tx1"/>
                </a:solidFill>
              </a:rPr>
              <a:t>uffiċjali</a:t>
            </a:r>
            <a:r>
              <a:rPr lang="en-GB" sz="2000" b="1">
                <a:solidFill>
                  <a:schemeClr val="tx1"/>
                </a:solidFill>
              </a:rPr>
              <a:t> </a:t>
            </a:r>
            <a:r>
              <a:rPr lang="en-GB" sz="2000" b="1" err="1">
                <a:solidFill>
                  <a:schemeClr val="tx1"/>
                </a:solidFill>
              </a:rPr>
              <a:t>tagħhom</a:t>
            </a:r>
            <a:endParaRPr lang="en-GB" sz="2000" b="1">
              <a:solidFill>
                <a:schemeClr val="tx1"/>
              </a:solidFill>
            </a:endParaRPr>
          </a:p>
        </p:txBody>
      </p:sp>
      <p:sp>
        <p:nvSpPr>
          <p:cNvPr id="42" name="Larme 12"/>
          <p:cNvSpPr/>
          <p:nvPr/>
        </p:nvSpPr>
        <p:spPr>
          <a:xfrm rot="5400000">
            <a:off x="1733" y="23873"/>
            <a:ext cx="579604" cy="583070"/>
          </a:xfrm>
          <a:prstGeom prst="teardrop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54C6F1"/>
              </a:solidFill>
              <a:highlight>
                <a:srgbClr val="54C6F1"/>
              </a:highlight>
            </a:endParaRPr>
          </a:p>
        </p:txBody>
      </p:sp>
      <p:cxnSp>
        <p:nvCxnSpPr>
          <p:cNvPr id="15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9847" y="5041128"/>
            <a:ext cx="24622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0784" y="4550525"/>
            <a:ext cx="913808" cy="8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7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924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54" y="281185"/>
            <a:ext cx="4325698" cy="574786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E" b="1"/>
          </a:p>
        </p:txBody>
      </p:sp>
      <p:sp>
        <p:nvSpPr>
          <p:cNvPr id="4" name="TextBox 3"/>
          <p:cNvSpPr txBox="1"/>
          <p:nvPr/>
        </p:nvSpPr>
        <p:spPr>
          <a:xfrm>
            <a:off x="518160" y="441960"/>
            <a:ext cx="301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/>
              <a:t>WERREJ</a:t>
            </a: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79" y="1209546"/>
            <a:ext cx="396274" cy="396274"/>
          </a:xfrm>
          <a:prstGeom prst="rect">
            <a:avLst/>
          </a:prstGeom>
        </p:spPr>
      </p:pic>
      <p:sp>
        <p:nvSpPr>
          <p:cNvPr id="6" name="Larme 17"/>
          <p:cNvSpPr/>
          <p:nvPr/>
        </p:nvSpPr>
        <p:spPr>
          <a:xfrm rot="5400000">
            <a:off x="276579" y="2090741"/>
            <a:ext cx="397052" cy="397052"/>
          </a:xfrm>
          <a:prstGeom prst="teardrop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Larme 17"/>
          <p:cNvSpPr/>
          <p:nvPr/>
        </p:nvSpPr>
        <p:spPr>
          <a:xfrm rot="5400000">
            <a:off x="279057" y="2939404"/>
            <a:ext cx="397052" cy="397052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17"/>
          <p:cNvSpPr/>
          <p:nvPr/>
        </p:nvSpPr>
        <p:spPr>
          <a:xfrm rot="5400000">
            <a:off x="244343" y="3707339"/>
            <a:ext cx="397052" cy="397052"/>
          </a:xfrm>
          <a:prstGeom prst="teardrop">
            <a:avLst/>
          </a:prstGeom>
          <a:solidFill>
            <a:srgbClr val="FFA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Larme 17"/>
          <p:cNvSpPr/>
          <p:nvPr/>
        </p:nvSpPr>
        <p:spPr>
          <a:xfrm rot="5400000">
            <a:off x="244343" y="4544050"/>
            <a:ext cx="397052" cy="397052"/>
          </a:xfrm>
          <a:prstGeom prst="teardrop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arme 17"/>
          <p:cNvSpPr/>
          <p:nvPr/>
        </p:nvSpPr>
        <p:spPr>
          <a:xfrm rot="5400000">
            <a:off x="226822" y="5402653"/>
            <a:ext cx="397052" cy="397052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718370" y="1259090"/>
            <a:ext cx="240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Calibri" charset="0"/>
                <a:ea typeface="Calibri" charset="0"/>
                <a:cs typeface="Calibri" charset="0"/>
              </a:rPr>
              <a:t>X’INHI L-EWROPA?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116" y="2149239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>
                <a:latin typeface="Calibri" charset="0"/>
                <a:ea typeface="Calibri" charset="0"/>
                <a:cs typeface="Calibri" charset="0"/>
              </a:rPr>
              <a:t>IL-PROĠETT EWROPEW</a:t>
            </a:r>
            <a:endParaRPr lang="en-IE"/>
          </a:p>
        </p:txBody>
      </p:sp>
      <p:sp>
        <p:nvSpPr>
          <p:cNvPr id="13" name="TextBox 12"/>
          <p:cNvSpPr txBox="1"/>
          <p:nvPr/>
        </p:nvSpPr>
        <p:spPr>
          <a:xfrm>
            <a:off x="771991" y="3012152"/>
            <a:ext cx="286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X’TAGĦMEL L-UE?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6116" y="3777170"/>
            <a:ext cx="322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KIF TIFFUNZJONA L-UE?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449" y="4435983"/>
            <a:ext cx="303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KIF NISTA’ NIKSEB AKTAR INFORMAZZJONI?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5577840"/>
            <a:ext cx="269827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/>
          </a:p>
        </p:txBody>
      </p:sp>
      <p:sp>
        <p:nvSpPr>
          <p:cNvPr id="17" name="TextBox 16"/>
          <p:cNvSpPr txBox="1"/>
          <p:nvPr/>
        </p:nvSpPr>
        <p:spPr>
          <a:xfrm>
            <a:off x="746116" y="5449567"/>
            <a:ext cx="269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/>
              <a:t>ŻOMM KUNTATT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6760" y="0"/>
            <a:ext cx="10820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751659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F3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/>
          <p:cNvSpPr/>
          <p:nvPr/>
        </p:nvSpPr>
        <p:spPr>
          <a:xfrm rot="5400000">
            <a:off x="964745" y="2376267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545642" y="2451138"/>
            <a:ext cx="7665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>
                <a:solidFill>
                  <a:schemeClr val="bg1"/>
                </a:solidFill>
              </a:rPr>
              <a:t>X’TAGĦMEL L-UE?</a:t>
            </a:r>
            <a:endParaRPr lang="fr-FR" sz="480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DF52AEC-E118-AF4E-AEFF-C2EBE1F07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0" y="3836406"/>
            <a:ext cx="2783032" cy="66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90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ardrop 2"/>
          <p:cNvSpPr/>
          <p:nvPr/>
        </p:nvSpPr>
        <p:spPr>
          <a:xfrm rot="5400000">
            <a:off x="138111" y="4764"/>
            <a:ext cx="5153028" cy="5429250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TextBox 3"/>
          <p:cNvSpPr txBox="1"/>
          <p:nvPr/>
        </p:nvSpPr>
        <p:spPr>
          <a:xfrm>
            <a:off x="595312" y="749619"/>
            <a:ext cx="423862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000" b="1">
                <a:solidFill>
                  <a:schemeClr val="bg1"/>
                </a:solidFill>
              </a:rPr>
              <a:t>X’TAĦSEB LI TAGĦMEL L-UNJONI EWROPEA GĦALIK?</a:t>
            </a:r>
            <a:endParaRPr lang="en-IE" sz="4800"/>
          </a:p>
        </p:txBody>
      </p:sp>
      <p:sp>
        <p:nvSpPr>
          <p:cNvPr id="5" name="TextBox 4"/>
          <p:cNvSpPr txBox="1"/>
          <p:nvPr/>
        </p:nvSpPr>
        <p:spPr>
          <a:xfrm>
            <a:off x="8351520" y="-9525"/>
            <a:ext cx="13411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137950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95" y="406653"/>
            <a:ext cx="8345805" cy="995427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>
                <a:solidFill>
                  <a:srgbClr val="C00000"/>
                </a:solidFill>
                <a:latin typeface="+mn-lt"/>
              </a:rPr>
              <a:t>STUDJU, XOGĦOL U VOLONTARJAT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578826"/>
              </p:ext>
            </p:extLst>
          </p:nvPr>
        </p:nvGraphicFramePr>
        <p:xfrm>
          <a:off x="628650" y="1493520"/>
          <a:ext cx="788670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205428" y="307789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473439" y="147649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6617017" y="152221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17017" y="3941921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59480" y="3941921"/>
            <a:ext cx="86868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28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437133"/>
            <a:ext cx="8176260" cy="858267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>
                <a:solidFill>
                  <a:srgbClr val="C00000"/>
                </a:solidFill>
                <a:latin typeface="+mn-lt"/>
              </a:rPr>
              <a:t>VJAĠĠI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405352"/>
              </p:ext>
            </p:extLst>
          </p:nvPr>
        </p:nvGraphicFramePr>
        <p:xfrm>
          <a:off x="628650" y="1051560"/>
          <a:ext cx="7886700" cy="512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2925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28650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47068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1950720" y="3747254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5184" y="371498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65486" y="1614547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5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35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185" y="158877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+mn-lt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+mn-lt"/>
              </a:rPr>
            </a:br>
            <a:r>
              <a:rPr lang="nn-NO" sz="3600" b="1">
                <a:solidFill>
                  <a:srgbClr val="C00000"/>
                </a:solidFill>
                <a:latin typeface="+mn-lt"/>
              </a:rPr>
              <a:t>…U ĦAFNA AKTAR MINN HEKK</a:t>
            </a:r>
            <a:br>
              <a:rPr lang="fr-FR" sz="3600" b="1">
                <a:solidFill>
                  <a:srgbClr val="C00000"/>
                </a:solidFill>
                <a:latin typeface="+mn-lt"/>
              </a:rPr>
            </a:br>
            <a:br>
              <a:rPr lang="fr-FR" sz="3600" b="1">
                <a:solidFill>
                  <a:srgbClr val="C00000"/>
                </a:solidFill>
                <a:latin typeface="+mn-lt"/>
              </a:rPr>
            </a:br>
            <a:endParaRPr lang="en-IE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376285"/>
              </p:ext>
            </p:extLst>
          </p:nvPr>
        </p:nvGraphicFramePr>
        <p:xfrm>
          <a:off x="628650" y="1386840"/>
          <a:ext cx="7886700" cy="4790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38848" y="30779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3079" y="177002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3816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2620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667298" y="3905078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3434" y="1770040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4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291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98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fr-FR" sz="3600" b="1">
                <a:solidFill>
                  <a:srgbClr val="C00000"/>
                </a:solidFill>
                <a:latin typeface="+mn-lt"/>
              </a:rPr>
              <a:t>PRIJORITAJIET TAL-UE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3416526"/>
              </p:ext>
            </p:extLst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46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48579"/>
            <a:ext cx="8176260" cy="1460499"/>
          </a:xfrm>
        </p:spPr>
        <p:txBody>
          <a:bodyPr>
            <a:normAutofit fontScale="90000"/>
          </a:bodyPr>
          <a:lstStyle/>
          <a:p>
            <a:r>
              <a:rPr lang="fr-FR" sz="3600" b="1">
                <a:solidFill>
                  <a:srgbClr val="C00000"/>
                </a:solidFill>
                <a:latin typeface="TrebuchetMS-Bold" charset="0"/>
              </a:rPr>
              <a:t>     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r>
              <a:rPr lang="en-US" sz="3600" b="1">
                <a:solidFill>
                  <a:srgbClr val="C00000"/>
                </a:solidFill>
                <a:latin typeface="+mn-lt"/>
              </a:rPr>
              <a:t>2022: SOLIDARJETÀ TAL-UE MAL-UKRAJNA</a:t>
            </a: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br>
              <a:rPr lang="fr-FR" sz="3600" b="1">
                <a:solidFill>
                  <a:srgbClr val="C00000"/>
                </a:solidFill>
                <a:latin typeface="TrebuchetMS-Bold" charset="0"/>
              </a:rPr>
            </a:br>
            <a:endParaRPr lang="en-IE"/>
          </a:p>
        </p:txBody>
      </p:sp>
      <p:sp>
        <p:nvSpPr>
          <p:cNvPr id="6" name="Larme 13">
            <a:extLst>
              <a:ext uri="{FF2B5EF4-FFF2-40B4-BE49-F238E27FC236}">
                <a16:creationId xmlns:a16="http://schemas.microsoft.com/office/drawing/2014/main" id="{7EFAE964-6234-3947-98DA-492F0A5E49C1}"/>
              </a:ext>
            </a:extLst>
          </p:cNvPr>
          <p:cNvSpPr/>
          <p:nvPr/>
        </p:nvSpPr>
        <p:spPr>
          <a:xfrm rot="5400000">
            <a:off x="386403" y="237380"/>
            <a:ext cx="579604" cy="58307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" y="1203428"/>
            <a:ext cx="6530015" cy="43533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75286" y="5753242"/>
            <a:ext cx="27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>
                <a:hlinkClick r:id="rId4"/>
              </a:rPr>
              <a:t>#</a:t>
            </a:r>
            <a:r>
              <a:rPr lang="fr-BE" sz="2400" err="1">
                <a:hlinkClick r:id="rId4"/>
              </a:rPr>
              <a:t>StandWithUkraine</a:t>
            </a:r>
            <a:endParaRPr lang="fr-BE" sz="2400"/>
          </a:p>
        </p:txBody>
      </p:sp>
      <p:sp>
        <p:nvSpPr>
          <p:cNvPr id="8" name="TextBox 7"/>
          <p:cNvSpPr txBox="1"/>
          <p:nvPr/>
        </p:nvSpPr>
        <p:spPr>
          <a:xfrm>
            <a:off x="8839200" y="5120640"/>
            <a:ext cx="338554" cy="17373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IE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X’TAGĦMEL L-UE?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10E45B-69ED-2949-8AA6-29C7C026AFBA}"/>
              </a:ext>
            </a:extLst>
          </p:cNvPr>
          <p:cNvCxnSpPr/>
          <p:nvPr/>
        </p:nvCxnSpPr>
        <p:spPr>
          <a:xfrm>
            <a:off x="8897779" y="5477592"/>
            <a:ext cx="246221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30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Larme 13">
            <a:extLst>
              <a:ext uri="{FF2B5EF4-FFF2-40B4-BE49-F238E27FC236}">
                <a16:creationId xmlns:a16="http://schemas.microsoft.com/office/drawing/2014/main" id="{AD0DC730-8AAF-5049-857F-2973D1AA3D68}"/>
              </a:ext>
            </a:extLst>
          </p:cNvPr>
          <p:cNvSpPr/>
          <p:nvPr/>
        </p:nvSpPr>
        <p:spPr>
          <a:xfrm rot="10800000">
            <a:off x="5571487" y="1516552"/>
            <a:ext cx="3220467" cy="3239727"/>
          </a:xfrm>
          <a:prstGeom prst="teardrop">
            <a:avLst/>
          </a:prstGeom>
          <a:solidFill>
            <a:srgbClr val="C000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592909" y="2013030"/>
            <a:ext cx="31776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b="1" err="1">
                <a:solidFill>
                  <a:schemeClr val="bg1"/>
                </a:solidFill>
              </a:rPr>
              <a:t>Liema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suġġetti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taħseb</a:t>
            </a:r>
            <a:r>
              <a:rPr lang="en-IE" sz="2800" b="1">
                <a:solidFill>
                  <a:schemeClr val="bg1"/>
                </a:solidFill>
              </a:rPr>
              <a:t> li </a:t>
            </a:r>
            <a:r>
              <a:rPr lang="en-IE" sz="2800" b="1" err="1">
                <a:solidFill>
                  <a:schemeClr val="bg1"/>
                </a:solidFill>
              </a:rPr>
              <a:t>għandhom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jingħataw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prijorità</a:t>
            </a:r>
            <a:r>
              <a:rPr lang="en-IE" sz="2800" b="1">
                <a:solidFill>
                  <a:schemeClr val="bg1"/>
                </a:solidFill>
              </a:rPr>
              <a:t> mill-</a:t>
            </a:r>
            <a:r>
              <a:rPr lang="en-IE" sz="2800" b="1" err="1">
                <a:solidFill>
                  <a:schemeClr val="bg1"/>
                </a:solidFill>
              </a:rPr>
              <a:t>Istituzzjonijiet</a:t>
            </a:r>
            <a:r>
              <a:rPr lang="en-IE" sz="2800" b="1">
                <a:solidFill>
                  <a:schemeClr val="bg1"/>
                </a:solidFill>
              </a:rPr>
              <a:t> </a:t>
            </a:r>
            <a:r>
              <a:rPr lang="en-IE" sz="2800" b="1" err="1">
                <a:solidFill>
                  <a:schemeClr val="bg1"/>
                </a:solidFill>
              </a:rPr>
              <a:t>Ewropej</a:t>
            </a:r>
            <a:r>
              <a:rPr lang="en-IE" sz="2800" b="1">
                <a:solidFill>
                  <a:schemeClr val="bg1"/>
                </a:solidFill>
              </a:rPr>
              <a:t>?</a:t>
            </a:r>
            <a:endParaRPr lang="en-IE" sz="280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31376" y="665630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</p:spTree>
    <p:extLst>
      <p:ext uri="{BB962C8B-B14F-4D97-AF65-F5344CB8AC3E}">
        <p14:creationId xmlns:p14="http://schemas.microsoft.com/office/powerpoint/2010/main" val="377802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/>
          <p:cNvSpPr/>
          <p:nvPr/>
        </p:nvSpPr>
        <p:spPr>
          <a:xfrm rot="5400000">
            <a:off x="678995" y="2713949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28750" y="2482001"/>
            <a:ext cx="742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>
                <a:solidFill>
                  <a:schemeClr val="bg1"/>
                </a:solidFill>
              </a:rPr>
              <a:t>KIF TIFFUNZJONA L-UNJONI EWROPEA?</a:t>
            </a:r>
            <a:endParaRPr lang="fr-FR" sz="4800">
              <a:solidFill>
                <a:schemeClr val="bg1"/>
              </a:solidFill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F140AC2B-0C8F-6246-9B35-B7EE277E3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4143736"/>
            <a:ext cx="2159000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05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DFAC99BB-35AD-444D-9ADD-3B9D0C2A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92" y="1030361"/>
            <a:ext cx="3845675" cy="2584691"/>
          </a:xfrm>
          <a:prstGeom prst="rect">
            <a:avLst/>
          </a:prstGeom>
          <a:ln w="2857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34046" y="9231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914F53-D197-E048-BFDC-A60702ECF6BB}"/>
              </a:ext>
            </a:extLst>
          </p:cNvPr>
          <p:cNvSpPr txBox="1"/>
          <p:nvPr/>
        </p:nvSpPr>
        <p:spPr>
          <a:xfrm>
            <a:off x="615383" y="157713"/>
            <a:ext cx="5270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FFC000"/>
                </a:solidFill>
              </a:rPr>
              <a:t>IL-PARLAMENT EWROPEW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795" y="194590"/>
            <a:ext cx="966710" cy="527296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20878445"/>
              </p:ext>
            </p:extLst>
          </p:nvPr>
        </p:nvGraphicFramePr>
        <p:xfrm>
          <a:off x="173696" y="974815"/>
          <a:ext cx="4691424" cy="5649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833" y="4085146"/>
            <a:ext cx="3832350" cy="2538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602664" y="6439412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  <a:hlinkClick r:id="rId11" tooltip="w:en:Creative Commons"/>
              </a:rPr>
              <a:t>© Creative Commons</a:t>
            </a:r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>
                <a:solidFill>
                  <a:schemeClr val="bg1"/>
                </a:solidFill>
                <a:latin typeface="Arial" panose="020B0604020202020204" pitchFamily="34" charset="0"/>
                <a:hlinkClick r:id="rId12"/>
              </a:rPr>
              <a:t>Attribution-Share Alike 4.0 International</a:t>
            </a:r>
            <a:endParaRPr lang="fr-BE" sz="60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80443" y="3439912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cxnSp>
        <p:nvCxnSpPr>
          <p:cNvPr id="12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BC91AA-3A86-49A9-B4FD-A76EA5E21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E1037A-DEA2-4953-80B1-C4AB23FF5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C6446F-ECCD-4CA1-8344-080591932E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891AF-FC43-40E9-9BA1-84AAEC7063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A08AB3-DFE7-4294-97EA-0DE79AB53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54F1F-409A-4C00-BAEE-417CE0DB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4A40C5-2767-41BB-851C-AE743E2280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223029" y="2405102"/>
            <a:ext cx="628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X’INHI L-EWROPA?</a:t>
            </a:r>
          </a:p>
        </p:txBody>
      </p:sp>
      <p:sp>
        <p:nvSpPr>
          <p:cNvPr id="9" name="Larme 8">
            <a:extLst>
              <a:ext uri="{FF2B5EF4-FFF2-40B4-BE49-F238E27FC236}">
                <a16:creationId xmlns:a16="http://schemas.microsoft.com/office/drawing/2014/main" id="{DAFC9FC8-F968-7245-B316-505F95ED1AB5}"/>
              </a:ext>
            </a:extLst>
          </p:cNvPr>
          <p:cNvSpPr/>
          <p:nvPr/>
        </p:nvSpPr>
        <p:spPr>
          <a:xfrm rot="5400000">
            <a:off x="1273866" y="2228174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7">
            <a:extLst>
              <a:ext uri="{FF2B5EF4-FFF2-40B4-BE49-F238E27FC236}">
                <a16:creationId xmlns:a16="http://schemas.microsoft.com/office/drawing/2014/main" id="{282D5C39-9294-6C46-AE0A-A54FE734F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472" y="3631130"/>
            <a:ext cx="2159000" cy="59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rès coloré, bâtiment, plancher, cerf-volant&#10;&#10;&#10;&#10;Description générée automatiquement">
            <a:extLst>
              <a:ext uri="{FF2B5EF4-FFF2-40B4-BE49-F238E27FC236}">
                <a16:creationId xmlns:a16="http://schemas.microsoft.com/office/drawing/2014/main" id="{95B997C6-E17C-D341-9C7A-3E5D4F7A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50119"/>
            <a:ext cx="9144000" cy="27078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8758D5-162C-F049-9442-B4BEA24275D4}"/>
              </a:ext>
            </a:extLst>
          </p:cNvPr>
          <p:cNvSpPr txBox="1"/>
          <p:nvPr/>
        </p:nvSpPr>
        <p:spPr>
          <a:xfrm>
            <a:off x="856753" y="220093"/>
            <a:ext cx="4796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IL-KUNSILL EWROPEW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082F26-6DEA-F442-86E1-554855279581}"/>
              </a:ext>
            </a:extLst>
          </p:cNvPr>
          <p:cNvSpPr/>
          <p:nvPr/>
        </p:nvSpPr>
        <p:spPr>
          <a:xfrm rot="16200000">
            <a:off x="7656544" y="5376803"/>
            <a:ext cx="2735044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B41424-B9B4-9A40-9E87-7416D71A063E}"/>
              </a:ext>
            </a:extLst>
          </p:cNvPr>
          <p:cNvCxnSpPr/>
          <p:nvPr/>
        </p:nvCxnSpPr>
        <p:spPr>
          <a:xfrm flipV="1">
            <a:off x="8904130" y="4150119"/>
            <a:ext cx="246221" cy="1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903375161"/>
              </p:ext>
            </p:extLst>
          </p:nvPr>
        </p:nvGraphicFramePr>
        <p:xfrm>
          <a:off x="267361" y="1083325"/>
          <a:ext cx="4302058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59594" y="209792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90" y="137521"/>
            <a:ext cx="737680" cy="627942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30891828"/>
              </p:ext>
            </p:extLst>
          </p:nvPr>
        </p:nvGraphicFramePr>
        <p:xfrm>
          <a:off x="4800600" y="1125812"/>
          <a:ext cx="4085413" cy="2745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085156" y="669220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6" name="Larme 2">
            <a:extLst>
              <a:ext uri="{FF2B5EF4-FFF2-40B4-BE49-F238E27FC236}">
                <a16:creationId xmlns:a16="http://schemas.microsoft.com/office/drawing/2014/main" id="{4B34312F-3F94-5B47-9095-EB2D6F2B4493}"/>
              </a:ext>
            </a:extLst>
          </p:cNvPr>
          <p:cNvSpPr/>
          <p:nvPr/>
        </p:nvSpPr>
        <p:spPr>
          <a:xfrm rot="5400000">
            <a:off x="447361" y="129473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97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8B946D-8D4A-4046-9F97-DA58CA5463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BEFE8A-05BC-4A66-859E-B5960F1EAF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87CFCF-5FDB-4B8D-815B-D85F281B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5BBAF80-F255-434B-ABEE-1099CF7F1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Graphic spid="9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4481" y="182879"/>
            <a:ext cx="51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IL-KUNSILL TAL-UE</a:t>
            </a:r>
            <a:endParaRPr lang="fr-BE"/>
          </a:p>
        </p:txBody>
      </p:sp>
      <p:sp>
        <p:nvSpPr>
          <p:cNvPr id="3" name="Larme 2">
            <a:extLst>
              <a:ext uri="{FF2B5EF4-FFF2-40B4-BE49-F238E27FC236}">
                <a16:creationId xmlns:a16="http://schemas.microsoft.com/office/drawing/2014/main" id="{4D506B4A-849D-AB44-9812-215FB3FD6759}"/>
              </a:ext>
            </a:extLst>
          </p:cNvPr>
          <p:cNvSpPr/>
          <p:nvPr/>
        </p:nvSpPr>
        <p:spPr>
          <a:xfrm rot="5400000">
            <a:off x="80656" y="52903"/>
            <a:ext cx="620883" cy="627091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917781"/>
            <a:ext cx="3929483" cy="2297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805" y="3468436"/>
            <a:ext cx="3929483" cy="3145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93664" y="304604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93664" y="6421623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14" name="Pictur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4605269" y="182200"/>
            <a:ext cx="824411" cy="482785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99911970"/>
              </p:ext>
            </p:extLst>
          </p:nvPr>
        </p:nvGraphicFramePr>
        <p:xfrm>
          <a:off x="487680" y="917781"/>
          <a:ext cx="3897634" cy="5559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81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453E10-EE28-4A6C-93F1-8D17BDA96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73FA43-24D1-4D72-85C2-86103A7FCE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0DFA99-827A-4EA5-8157-94CD9436E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DE995-AA6F-4DFE-8486-B480892B9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565D90-15C1-4236-9AEC-41345840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32941" y="154848"/>
            <a:ext cx="6590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3200" b="1">
                <a:solidFill>
                  <a:srgbClr val="FFC000"/>
                </a:solidFill>
              </a:rPr>
              <a:t>IL-KUMMISSJONI EWROPEA</a:t>
            </a:r>
            <a:endParaRPr kumimoji="0" lang="fr-FR" sz="32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39081" y="39534"/>
            <a:ext cx="579604" cy="583070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0" descr="A blue flag with yellow stars and a blue flag with black lines&#10;&#10;Description automatically generated">
            <a:extLst>
              <a:ext uri="{FF2B5EF4-FFF2-40B4-BE49-F238E27FC236}">
                <a16:creationId xmlns:a16="http://schemas.microsoft.com/office/drawing/2014/main" id="{2F9512DC-1BC8-204B-B55A-31E4CAAF6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737" y="233162"/>
            <a:ext cx="573277" cy="3478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84199" y="6686216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2050" name="Picture 2" descr="https://ec.europa.eu/avservices/avs/files/video6/repository/prod/photo/store/store2/0/P052360-1179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3860993"/>
            <a:ext cx="4043186" cy="27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up photo with, from left to right:in the 1st row: Ursula von der Leyen, President of the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934" y="1021080"/>
            <a:ext cx="4043186" cy="2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997089594"/>
              </p:ext>
            </p:extLst>
          </p:nvPr>
        </p:nvGraphicFramePr>
        <p:xfrm>
          <a:off x="335280" y="1021080"/>
          <a:ext cx="3992880" cy="5573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96200" y="6409828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96200" y="3359720"/>
            <a:ext cx="8839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72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0CF2307-406E-4677-8693-5E4A914BB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8F48461-68D3-4A76-AAB9-A6AAE6BA7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6E50CA-F6B7-41F2-8D8A-4D6332E5C9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7E5F20-5237-4726-B7B8-CA56F9306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F4BB77E-160B-4FD3-9D8A-5F48DEBD39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5BC60A-1813-445C-97E0-C76B6CBACB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BFCEDFB-DD43-4B25-BA9B-809ED4B7C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67248" y="1047580"/>
            <a:ext cx="8515011" cy="5601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Rectangle 47"/>
          <p:cNvSpPr/>
          <p:nvPr/>
        </p:nvSpPr>
        <p:spPr>
          <a:xfrm>
            <a:off x="530418" y="3361231"/>
            <a:ext cx="8046133" cy="1773591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eardrop 4"/>
          <p:cNvSpPr/>
          <p:nvPr/>
        </p:nvSpPr>
        <p:spPr>
          <a:xfrm rot="5400000">
            <a:off x="134754" y="120317"/>
            <a:ext cx="678582" cy="707456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TextBox 5"/>
          <p:cNvSpPr txBox="1"/>
          <p:nvPr/>
        </p:nvSpPr>
        <p:spPr>
          <a:xfrm>
            <a:off x="827773" y="228561"/>
            <a:ext cx="7057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>
                <a:solidFill>
                  <a:srgbClr val="FFC000"/>
                </a:solidFill>
              </a:rPr>
              <a:t>IL-LIĠIJIET TAL-UE: IL-KARIGI DIFFERENTI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508623" y="2110964"/>
            <a:ext cx="1691515" cy="122289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" idx="1"/>
          </p:cNvCxnSpPr>
          <p:nvPr/>
        </p:nvCxnSpPr>
        <p:spPr>
          <a:xfrm flipH="1">
            <a:off x="1756988" y="2065409"/>
            <a:ext cx="1797612" cy="1308295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ue flag with yellow stars and a blue flag with black lines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075" y="787978"/>
            <a:ext cx="1448562" cy="87890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83301" y="1563508"/>
            <a:ext cx="228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/>
              <a:t>Il-</a:t>
            </a:r>
            <a:r>
              <a:rPr lang="fr-BE" sz="1400" err="1"/>
              <a:t>Kummissjoni</a:t>
            </a:r>
            <a:r>
              <a:rPr lang="fr-BE" sz="1400"/>
              <a:t> </a:t>
            </a:r>
            <a:r>
              <a:rPr lang="fr-BE" sz="1400" err="1"/>
              <a:t>Ewropea</a:t>
            </a:r>
            <a:endParaRPr lang="fr-BE" sz="1400"/>
          </a:p>
        </p:txBody>
      </p:sp>
      <p:sp>
        <p:nvSpPr>
          <p:cNvPr id="9" name="TextBox 8"/>
          <p:cNvSpPr txBox="1"/>
          <p:nvPr/>
        </p:nvSpPr>
        <p:spPr>
          <a:xfrm>
            <a:off x="812930" y="4419758"/>
            <a:ext cx="2192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/>
              <a:t>Il-</a:t>
            </a:r>
            <a:r>
              <a:rPr lang="fr-BE" sz="1400" err="1"/>
              <a:t>Parlament</a:t>
            </a:r>
            <a:r>
              <a:rPr lang="fr-BE" sz="1400"/>
              <a:t> </a:t>
            </a:r>
            <a:r>
              <a:rPr lang="fr-BE" sz="1400" err="1"/>
              <a:t>Ewropew</a:t>
            </a:r>
            <a:endParaRPr lang="fr-BE" sz="14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329" y="3437410"/>
            <a:ext cx="1053618" cy="8968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3682" y="4422968"/>
            <a:ext cx="2441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/>
              <a:t>Il-</a:t>
            </a:r>
            <a:r>
              <a:rPr lang="fr-BE" sz="1400" err="1"/>
              <a:t>Kunsill</a:t>
            </a:r>
            <a:r>
              <a:rPr lang="fr-BE" sz="1400"/>
              <a:t> </a:t>
            </a:r>
            <a:r>
              <a:rPr lang="fr-BE" sz="1400" err="1"/>
              <a:t>tal-Unjoni</a:t>
            </a:r>
            <a:r>
              <a:rPr lang="fr-BE" sz="1400"/>
              <a:t> </a:t>
            </a:r>
            <a:r>
              <a:rPr lang="fr-BE" sz="1400" err="1"/>
              <a:t>Ewropea</a:t>
            </a:r>
            <a:endParaRPr lang="fr-BE" sz="1400"/>
          </a:p>
        </p:txBody>
      </p:sp>
      <p:sp>
        <p:nvSpPr>
          <p:cNvPr id="13" name="Rectangle 12"/>
          <p:cNvSpPr/>
          <p:nvPr/>
        </p:nvSpPr>
        <p:spPr>
          <a:xfrm>
            <a:off x="3554600" y="1855490"/>
            <a:ext cx="1940309" cy="4198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err="1"/>
              <a:t>tipproponi</a:t>
            </a:r>
            <a:r>
              <a:rPr lang="en-IE" sz="1400"/>
              <a:t> </a:t>
            </a:r>
            <a:r>
              <a:rPr lang="en-IE" sz="1400" err="1"/>
              <a:t>liġi</a:t>
            </a:r>
            <a:endParaRPr lang="en-IE" sz="140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16236" y="5159348"/>
            <a:ext cx="8517" cy="833121"/>
          </a:xfrm>
          <a:prstGeom prst="straightConnector1">
            <a:avLst/>
          </a:prstGeom>
          <a:ln w="98425">
            <a:solidFill>
              <a:srgbClr val="FFA0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3408501" y="5992469"/>
            <a:ext cx="2232505" cy="4756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/>
              <a:t>LIĠI ĠDIDA TAL-UE</a:t>
            </a:r>
          </a:p>
        </p:txBody>
      </p:sp>
      <p:pic>
        <p:nvPicPr>
          <p:cNvPr id="49" name="Image 12">
            <a:extLst>
              <a:ext uri="{FF2B5EF4-FFF2-40B4-BE49-F238E27FC236}">
                <a16:creationId xmlns:a16="http://schemas.microsoft.com/office/drawing/2014/main" id="{3FCDDF3A-A576-2344-B985-FF82AC5CED6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16" y="3463531"/>
            <a:ext cx="1644283" cy="896881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077729" y="3519205"/>
            <a:ext cx="2951513" cy="5567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err="1"/>
              <a:t>Jadottaw</a:t>
            </a:r>
            <a:r>
              <a:rPr lang="en-IE" sz="1400"/>
              <a:t>, </a:t>
            </a:r>
            <a:r>
              <a:rPr lang="en-IE" sz="1400" err="1"/>
              <a:t>jemendaw</a:t>
            </a:r>
            <a:r>
              <a:rPr lang="en-IE" sz="1400"/>
              <a:t> </a:t>
            </a:r>
            <a:r>
              <a:rPr lang="en-IE" sz="1400" err="1"/>
              <a:t>jew</a:t>
            </a:r>
            <a:r>
              <a:rPr lang="en-IE" sz="1400"/>
              <a:t> </a:t>
            </a:r>
            <a:r>
              <a:rPr lang="en-IE" sz="1400" err="1"/>
              <a:t>jirrifjutaw</a:t>
            </a:r>
            <a:r>
              <a:rPr lang="en-IE" sz="1400"/>
              <a:t> </a:t>
            </a:r>
            <a:r>
              <a:rPr lang="en-IE" sz="1400" err="1"/>
              <a:t>il-liġi</a:t>
            </a:r>
            <a:r>
              <a:rPr lang="en-IE" sz="1400"/>
              <a:t> </a:t>
            </a:r>
            <a:r>
              <a:rPr lang="en-IE" sz="1400" err="1"/>
              <a:t>proposta</a:t>
            </a:r>
            <a:endParaRPr lang="en-IE" sz="1400"/>
          </a:p>
        </p:txBody>
      </p:sp>
      <p:sp>
        <p:nvSpPr>
          <p:cNvPr id="53" name="Rectangle 52"/>
          <p:cNvSpPr/>
          <p:nvPr/>
        </p:nvSpPr>
        <p:spPr>
          <a:xfrm>
            <a:off x="3575958" y="4727535"/>
            <a:ext cx="1955052" cy="29957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err="1"/>
              <a:t>Jekk</a:t>
            </a:r>
            <a:r>
              <a:rPr lang="en-IE" sz="1400"/>
              <a:t> </a:t>
            </a:r>
            <a:r>
              <a:rPr lang="en-IE" sz="1400" err="1"/>
              <a:t>jintlaħaq</a:t>
            </a:r>
            <a:r>
              <a:rPr lang="en-IE" sz="1400"/>
              <a:t> </a:t>
            </a:r>
            <a:r>
              <a:rPr lang="en-IE" sz="1400" err="1"/>
              <a:t>qbil</a:t>
            </a:r>
            <a:endParaRPr lang="en-IE" sz="1400"/>
          </a:p>
        </p:txBody>
      </p:sp>
      <p:sp>
        <p:nvSpPr>
          <p:cNvPr id="54" name="Left-Right Arrow 53"/>
          <p:cNvSpPr/>
          <p:nvPr/>
        </p:nvSpPr>
        <p:spPr>
          <a:xfrm>
            <a:off x="3087886" y="4289609"/>
            <a:ext cx="2622244" cy="197119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24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216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7A23DA-BD4E-2F45-80E8-467DF2B3DFEA}"/>
              </a:ext>
            </a:extLst>
          </p:cNvPr>
          <p:cNvSpPr/>
          <p:nvPr/>
        </p:nvSpPr>
        <p:spPr>
          <a:xfrm>
            <a:off x="778220" y="250521"/>
            <a:ext cx="824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IL-QORTI TAL-ĠUSTIZZJA EWROPEA</a:t>
            </a:r>
            <a:endParaRPr lang="fr-FR" sz="3200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55055030"/>
              </p:ext>
            </p:extLst>
          </p:nvPr>
        </p:nvGraphicFramePr>
        <p:xfrm>
          <a:off x="199325" y="1005597"/>
          <a:ext cx="4380921" cy="5523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Larme 2">
            <a:extLst>
              <a:ext uri="{FF2B5EF4-FFF2-40B4-BE49-F238E27FC236}">
                <a16:creationId xmlns:a16="http://schemas.microsoft.com/office/drawing/2014/main" id="{E458E2E9-B172-6F4E-BA57-9B57DE0FD588}"/>
              </a:ext>
            </a:extLst>
          </p:cNvPr>
          <p:cNvSpPr/>
          <p:nvPr/>
        </p:nvSpPr>
        <p:spPr>
          <a:xfrm rot="5591629">
            <a:off x="181191" y="150277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1241" y="68365"/>
            <a:ext cx="612836" cy="746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98" y="993448"/>
            <a:ext cx="3875010" cy="21638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03206" y="2972658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pic>
        <p:nvPicPr>
          <p:cNvPr id="4098" name="Picture 2" descr="The information panel of the Court of Justice of the European Union, at the entrance of the buildi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8" y="4008120"/>
            <a:ext cx="3875010" cy="24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3206" y="6241104"/>
            <a:ext cx="118878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7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6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4DE28F-17B5-4205-BFFB-0EBCA8C5D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251A12-CCF7-4C47-8263-EFA408C3C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2A7349-FD6F-4252-85AD-61C5186BA6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D475D4-539D-4596-9BBC-8AE767124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46EE3F-EBAE-49BA-B7F2-D3D3A3B2D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C025595-DB12-4375-8957-7A2E9C9E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36DEEA-8F31-45DB-B883-3F3802818C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5094" y="223922"/>
            <a:ext cx="681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IL-QORTI EWROPEA TAL-AWDITURI</a:t>
            </a:r>
            <a:endParaRPr lang="fr-BE" sz="3200">
              <a:solidFill>
                <a:srgbClr val="FFC000"/>
              </a:solidFill>
            </a:endParaRPr>
          </a:p>
        </p:txBody>
      </p:sp>
      <p:sp>
        <p:nvSpPr>
          <p:cNvPr id="6" name="Larme 5">
            <a:extLst>
              <a:ext uri="{FF2B5EF4-FFF2-40B4-BE49-F238E27FC236}">
                <a16:creationId xmlns:a16="http://schemas.microsoft.com/office/drawing/2014/main" id="{B1A02FCE-8309-6548-8758-7EC6D4FA6C66}"/>
              </a:ext>
            </a:extLst>
          </p:cNvPr>
          <p:cNvSpPr/>
          <p:nvPr/>
        </p:nvSpPr>
        <p:spPr>
          <a:xfrm rot="5551977">
            <a:off x="21234" y="107581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777553700"/>
              </p:ext>
            </p:extLst>
          </p:nvPr>
        </p:nvGraphicFramePr>
        <p:xfrm>
          <a:off x="121920" y="1447800"/>
          <a:ext cx="4448578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948324616"/>
              </p:ext>
            </p:extLst>
          </p:nvPr>
        </p:nvGraphicFramePr>
        <p:xfrm>
          <a:off x="4617922" y="1447800"/>
          <a:ext cx="4279857" cy="2071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54229" y="658071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fr-BE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EUROPEAN UNION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149" y="175196"/>
            <a:ext cx="662080" cy="633501"/>
          </a:xfrm>
          <a:prstGeom prst="rect">
            <a:avLst/>
          </a:prstGeom>
        </p:spPr>
      </p:pic>
      <p:pic>
        <p:nvPicPr>
          <p:cNvPr id="3074" name="Picture 2" descr="The information panel of the European Court of Auditors, at the entrance of the buildi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2" y="3943026"/>
            <a:ext cx="4279859" cy="28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39307" y="6581001"/>
            <a:ext cx="858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 sz="6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2" y="3943026"/>
            <a:ext cx="4281653" cy="2822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6691" y="6612374"/>
            <a:ext cx="408432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00"/>
              <a:t>@TRANSPARENCY INTERNATIONAL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8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91277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9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416D14-B5FE-487D-89E3-DE5B8EBA96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377D582-878E-4013-AA68-6AAB08392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ABF5D0-DF66-4BCE-A0CE-41B8F62A3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0EC1485-D59A-4587-BBA3-A5E170B3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  <p:bldGraphic spid="11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arme 2">
            <a:extLst>
              <a:ext uri="{FF2B5EF4-FFF2-40B4-BE49-F238E27FC236}">
                <a16:creationId xmlns:a16="http://schemas.microsoft.com/office/drawing/2014/main" id="{C9BFB1AC-7847-824E-A3EE-D34A24E1B8A3}"/>
              </a:ext>
            </a:extLst>
          </p:cNvPr>
          <p:cNvSpPr/>
          <p:nvPr/>
        </p:nvSpPr>
        <p:spPr>
          <a:xfrm rot="5400000">
            <a:off x="62904" y="110018"/>
            <a:ext cx="579604" cy="583070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C2D52E-8FF7-4744-84FB-05C84BCE3E66}"/>
              </a:ext>
            </a:extLst>
          </p:cNvPr>
          <p:cNvSpPr txBox="1"/>
          <p:nvPr/>
        </p:nvSpPr>
        <p:spPr>
          <a:xfrm>
            <a:off x="644241" y="191102"/>
            <a:ext cx="609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IL-BANK ĊENTRALI EWROPEW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59" y="111751"/>
            <a:ext cx="807943" cy="719949"/>
          </a:xfrm>
          <a:prstGeom prst="rect">
            <a:avLst/>
          </a:prstGeom>
        </p:spPr>
      </p:pic>
      <p:graphicFrame>
        <p:nvGraphicFramePr>
          <p:cNvPr id="36" name="Diagram 35"/>
          <p:cNvGraphicFramePr/>
          <p:nvPr>
            <p:extLst>
              <p:ext uri="{D42A27DB-BD31-4B8C-83A1-F6EECF244321}">
                <p14:modId xmlns:p14="http://schemas.microsoft.com/office/powerpoint/2010/main" val="833359650"/>
              </p:ext>
            </p:extLst>
          </p:nvPr>
        </p:nvGraphicFramePr>
        <p:xfrm>
          <a:off x="304801" y="1206501"/>
          <a:ext cx="4111930" cy="5428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73" y="1313631"/>
            <a:ext cx="3946966" cy="251885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18115" y="3627208"/>
            <a:ext cx="103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pic>
        <p:nvPicPr>
          <p:cNvPr id="5122" name="Picture 2" descr="https://ec.europa.eu/avservices/avs/files/video6/repository/prod/photo/store/14/P0084940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71" y="4084757"/>
            <a:ext cx="3946966" cy="25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818115" y="6450191"/>
            <a:ext cx="1330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767187-E403-0B40-A2D2-C9728056FC69}"/>
              </a:ext>
            </a:extLst>
          </p:cNvPr>
          <p:cNvSpPr/>
          <p:nvPr/>
        </p:nvSpPr>
        <p:spPr>
          <a:xfrm rot="16200000">
            <a:off x="7653371" y="5367367"/>
            <a:ext cx="27350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FFA00E"/>
                </a:solidFill>
                <a:latin typeface="Arial" charset="0"/>
                <a:ea typeface="Arial" charset="0"/>
                <a:cs typeface="Arial" charset="0"/>
              </a:rPr>
              <a:t>KIF TIFFUNZJONA L-UNJONI EWROPEA?</a:t>
            </a:r>
          </a:p>
        </p:txBody>
      </p:sp>
      <p:cxnSp>
        <p:nvCxnSpPr>
          <p:cNvPr id="15" name="Connecteur droit 7">
            <a:extLst>
              <a:ext uri="{FF2B5EF4-FFF2-40B4-BE49-F238E27FC236}">
                <a16:creationId xmlns:a16="http://schemas.microsoft.com/office/drawing/2014/main" id="{20AEFC96-86A5-934A-A758-ECEF939B2C7A}"/>
              </a:ext>
            </a:extLst>
          </p:cNvPr>
          <p:cNvCxnSpPr/>
          <p:nvPr/>
        </p:nvCxnSpPr>
        <p:spPr>
          <a:xfrm>
            <a:off x="8897781" y="4122955"/>
            <a:ext cx="246220" cy="0"/>
          </a:xfrm>
          <a:prstGeom prst="line">
            <a:avLst/>
          </a:prstGeom>
          <a:ln w="12700">
            <a:solidFill>
              <a:srgbClr val="FF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0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3FE16EC3-41E9-4EE9-B399-BA497F9628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6B08EC4-E184-402A-B8AE-06B1F3D1D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47FE0501-D40E-47EC-9E41-423B2E236F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8522F37-124D-4507-9DE5-1B75C78B64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6EE063DE-7F51-4108-9284-6ADD12F54A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9CF11A85-D206-4F40-B8C3-898189EA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graphicEl>
                                              <a:dgm id="{EB4B9D14-D3E8-449B-95FA-9A5E38DB9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6D65C8-0976-FDF2-D276-E02623E6C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FA2720-EC7A-D6E1-4D01-D4F755B976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/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3D38442-B7B4-338D-3065-FD02FD077252}"/>
              </a:ext>
            </a:extLst>
          </p:cNvPr>
          <p:cNvSpPr/>
          <p:nvPr/>
        </p:nvSpPr>
        <p:spPr>
          <a:xfrm rot="5400000">
            <a:off x="1300454" y="2651663"/>
            <a:ext cx="786489" cy="786489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07FC38-AE95-ECCA-2470-8A71EC0D5A7A}"/>
              </a:ext>
            </a:extLst>
          </p:cNvPr>
          <p:cNvSpPr txBox="1"/>
          <p:nvPr/>
        </p:nvSpPr>
        <p:spPr>
          <a:xfrm>
            <a:off x="2432758" y="2723167"/>
            <a:ext cx="533784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E" sz="4800" b="1">
                <a:solidFill>
                  <a:schemeClr val="bg1"/>
                </a:solidFill>
              </a:rPr>
              <a:t>INTI </a:t>
            </a:r>
            <a:r>
              <a:rPr lang="en-IE" sz="4800" b="1" err="1">
                <a:solidFill>
                  <a:schemeClr val="bg1"/>
                </a:solidFill>
              </a:rPr>
              <a:t>tista</a:t>
            </a:r>
            <a:r>
              <a:rPr lang="en-IE" sz="4800" b="1">
                <a:solidFill>
                  <a:schemeClr val="bg1"/>
                </a:solidFill>
              </a:rPr>
              <a:t>’ </a:t>
            </a:r>
            <a:r>
              <a:rPr lang="en-IE" sz="4800" b="1" err="1">
                <a:solidFill>
                  <a:schemeClr val="bg1"/>
                </a:solidFill>
              </a:rPr>
              <a:t>tgħin</a:t>
            </a:r>
            <a:r>
              <a:rPr lang="en-IE" sz="4800" b="1">
                <a:solidFill>
                  <a:schemeClr val="bg1"/>
                </a:solidFill>
              </a:rPr>
              <a:t> fit-tiswir </a:t>
            </a:r>
            <a:r>
              <a:rPr lang="en-IE" sz="4800" b="1" err="1">
                <a:solidFill>
                  <a:schemeClr val="bg1"/>
                </a:solidFill>
              </a:rPr>
              <a:t>tal-Ewropa</a:t>
            </a:r>
            <a:r>
              <a:rPr lang="en-IE" sz="4800" b="1">
                <a:solidFill>
                  <a:schemeClr val="bg1"/>
                </a:solidFill>
              </a:rPr>
              <a:t> li </a:t>
            </a:r>
            <a:r>
              <a:rPr lang="en-IE" sz="4800" b="1" err="1">
                <a:solidFill>
                  <a:schemeClr val="bg1"/>
                </a:solidFill>
              </a:rPr>
              <a:t>tixtieq</a:t>
            </a:r>
            <a:r>
              <a:rPr lang="en-IE" sz="4800" b="1">
                <a:solidFill>
                  <a:schemeClr val="bg1"/>
                </a:solidFill>
              </a:rPr>
              <a:t>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0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7BC97-A11C-85DD-968F-450A22937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E6D7ECF-AD4B-DC6E-36E6-9EC1A2559C1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46021"/>
          <a:ext cx="7886700" cy="4930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55CD4693-E6FD-44D5-E230-1722712425FA}"/>
              </a:ext>
            </a:extLst>
          </p:cNvPr>
          <p:cNvSpPr/>
          <p:nvPr/>
        </p:nvSpPr>
        <p:spPr>
          <a:xfrm>
            <a:off x="3360420" y="1290042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4495FB-3235-3B52-AE68-382B9105EEF3}"/>
              </a:ext>
            </a:extLst>
          </p:cNvPr>
          <p:cNvSpPr/>
          <p:nvPr/>
        </p:nvSpPr>
        <p:spPr>
          <a:xfrm>
            <a:off x="6781800" y="1274802"/>
            <a:ext cx="85472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CA7B4C-01F7-72C1-C5D3-136DBC9689EC}"/>
              </a:ext>
            </a:extLst>
          </p:cNvPr>
          <p:cNvSpPr/>
          <p:nvPr/>
        </p:nvSpPr>
        <p:spPr>
          <a:xfrm>
            <a:off x="3360420" y="3829771"/>
            <a:ext cx="85472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600" i="1"/>
              <a:t>© </a:t>
            </a:r>
            <a:r>
              <a:rPr lang="fr-BE" sz="600"/>
              <a:t>EUROPEAN UNION</a:t>
            </a:r>
          </a:p>
        </p:txBody>
      </p: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10FB8842-C123-B9CE-D211-12A3021F5E3A}"/>
              </a:ext>
            </a:extLst>
          </p:cNvPr>
          <p:cNvCxnSpPr/>
          <p:nvPr/>
        </p:nvCxnSpPr>
        <p:spPr>
          <a:xfrm>
            <a:off x="8897779" y="4792337"/>
            <a:ext cx="246221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E54047-89FE-0CD6-E005-7ED18189B8E7}"/>
              </a:ext>
            </a:extLst>
          </p:cNvPr>
          <p:cNvSpPr txBox="1"/>
          <p:nvPr/>
        </p:nvSpPr>
        <p:spPr>
          <a:xfrm>
            <a:off x="6781800" y="3829771"/>
            <a:ext cx="105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  <a:p>
            <a:endParaRPr lang="en-IE"/>
          </a:p>
        </p:txBody>
      </p:sp>
      <p:sp>
        <p:nvSpPr>
          <p:cNvPr id="832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1011031" y="165484"/>
            <a:ext cx="770545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3200" b="1">
                <a:solidFill>
                  <a:srgbClr val="FFC000"/>
                </a:solidFill>
                <a:cs typeface="Calibri"/>
              </a:rPr>
              <a:t>INTI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tista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’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tgħin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 fit-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tiswir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tal-Ewropa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 li </a:t>
            </a:r>
            <a:r>
              <a:rPr lang="en-IE" sz="3200" b="1" err="1">
                <a:solidFill>
                  <a:srgbClr val="FFC000"/>
                </a:solidFill>
                <a:cs typeface="Calibri"/>
              </a:rPr>
              <a:t>tixtieq</a:t>
            </a:r>
            <a:r>
              <a:rPr lang="en-IE" sz="3200" b="1">
                <a:solidFill>
                  <a:srgbClr val="FFC000"/>
                </a:solidFill>
                <a:cs typeface="Calibri"/>
              </a:rPr>
              <a:t>!</a:t>
            </a:r>
            <a:endParaRPr lang="en-US"/>
          </a:p>
        </p:txBody>
      </p:sp>
      <p:sp>
        <p:nvSpPr>
          <p:cNvPr id="833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336989" y="198554"/>
            <a:ext cx="583321" cy="594275"/>
          </a:xfrm>
          <a:prstGeom prst="teardrop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>
              <a:solidFill>
                <a:srgbClr val="FFC000"/>
              </a:solidFill>
              <a:highlight>
                <a:srgbClr val="E6565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0166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arme 6">
            <a:extLst>
              <a:ext uri="{FF2B5EF4-FFF2-40B4-BE49-F238E27FC236}">
                <a16:creationId xmlns:a16="http://schemas.microsoft.com/office/drawing/2014/main" id="{C6FA5732-686E-7742-9EC1-DB83AFC7D1DC}"/>
              </a:ext>
            </a:extLst>
          </p:cNvPr>
          <p:cNvSpPr/>
          <p:nvPr/>
        </p:nvSpPr>
        <p:spPr>
          <a:xfrm rot="5400000">
            <a:off x="121365" y="74544"/>
            <a:ext cx="527292" cy="583070"/>
          </a:xfrm>
          <a:prstGeom prst="teardrop">
            <a:avLst/>
          </a:prstGeom>
          <a:solidFill>
            <a:srgbClr val="E65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highlight>
                <a:srgbClr val="E65657"/>
              </a:highlight>
            </a:endParaRPr>
          </a:p>
        </p:txBody>
      </p:sp>
      <p:sp>
        <p:nvSpPr>
          <p:cNvPr id="9" name="ZoneTexte 1">
            <a:extLst>
              <a:ext uri="{FF2B5EF4-FFF2-40B4-BE49-F238E27FC236}">
                <a16:creationId xmlns:a16="http://schemas.microsoft.com/office/drawing/2014/main" id="{EAB918C0-49F4-4D3A-BED6-12B81054F2F1}"/>
              </a:ext>
            </a:extLst>
          </p:cNvPr>
          <p:cNvSpPr txBox="1"/>
          <p:nvPr/>
        </p:nvSpPr>
        <p:spPr>
          <a:xfrm>
            <a:off x="676546" y="-30472"/>
            <a:ext cx="762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E656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KIF NISTA’ NIKSEB AKTAR INFORMAZZJONI DWAR L-UE?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166F73-D52D-1E4F-945D-52B1697C7F31}"/>
              </a:ext>
            </a:extLst>
          </p:cNvPr>
          <p:cNvSpPr/>
          <p:nvPr/>
        </p:nvSpPr>
        <p:spPr>
          <a:xfrm rot="16200000">
            <a:off x="7103631" y="4804906"/>
            <a:ext cx="3859968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rgbClr val="FF5050"/>
                </a:solidFill>
                <a:latin typeface="Arial" charset="0"/>
                <a:ea typeface="Arial" charset="0"/>
                <a:cs typeface="Arial" charset="0"/>
              </a:rPr>
              <a:t>KIF NISTA’ NIKSEB AKTAR INFORMAZZJONI DWAR L-UE?</a:t>
            </a:r>
          </a:p>
        </p:txBody>
      </p:sp>
      <p:cxnSp>
        <p:nvCxnSpPr>
          <p:cNvPr id="14" name="Connecteur droit 5">
            <a:extLst>
              <a:ext uri="{FF2B5EF4-FFF2-40B4-BE49-F238E27FC236}">
                <a16:creationId xmlns:a16="http://schemas.microsoft.com/office/drawing/2014/main" id="{58F0EA43-BB39-9D4E-A1AD-DBFF432FAB62}"/>
              </a:ext>
            </a:extLst>
          </p:cNvPr>
          <p:cNvCxnSpPr/>
          <p:nvPr/>
        </p:nvCxnSpPr>
        <p:spPr>
          <a:xfrm>
            <a:off x="8900883" y="2998032"/>
            <a:ext cx="243117" cy="0"/>
          </a:xfrm>
          <a:prstGeom prst="line">
            <a:avLst/>
          </a:prstGeom>
          <a:ln w="127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4733669" y="1000721"/>
            <a:ext cx="8892" cy="55219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>
          <a:xfrm>
            <a:off x="276447" y="38469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de-DE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5275" y="3422051"/>
            <a:ext cx="40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/>
          </a:p>
          <a:p>
            <a:endParaRPr lang="en-GB" b="1"/>
          </a:p>
          <a:p>
            <a:endParaRPr lang="en-GB" b="1"/>
          </a:p>
          <a:p>
            <a:endParaRPr lang="en-GB" b="1"/>
          </a:p>
        </p:txBody>
      </p:sp>
      <p:sp>
        <p:nvSpPr>
          <p:cNvPr id="16" name="Rectangle 15"/>
          <p:cNvSpPr/>
          <p:nvPr/>
        </p:nvSpPr>
        <p:spPr>
          <a:xfrm>
            <a:off x="5302395" y="2570403"/>
            <a:ext cx="426713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err="1"/>
              <a:t>X’qed</a:t>
            </a:r>
            <a:r>
              <a:rPr lang="en-US" b="1"/>
              <a:t> </a:t>
            </a:r>
            <a:r>
              <a:rPr lang="en-US" b="1" err="1"/>
              <a:t>tagħmel</a:t>
            </a:r>
            <a:r>
              <a:rPr lang="en-US" b="1"/>
              <a:t> </a:t>
            </a:r>
            <a:r>
              <a:rPr lang="en-US" b="1" err="1"/>
              <a:t>għalija</a:t>
            </a:r>
            <a:r>
              <a:rPr lang="en-US" b="1"/>
              <a:t> l-</a:t>
            </a:r>
            <a:r>
              <a:rPr lang="en-US" b="1" err="1"/>
              <a:t>Ewropa</a:t>
            </a:r>
            <a:r>
              <a:rPr lang="en-US" b="1"/>
              <a:t>?</a:t>
            </a:r>
            <a:endParaRPr lang="en-US"/>
          </a:p>
          <a:p>
            <a:pPr lvl="0"/>
            <a:r>
              <a:rPr lang="en-GB" b="1">
                <a:solidFill>
                  <a:srgbClr val="808080">
                    <a:lumMod val="75000"/>
                  </a:srgbClr>
                </a:solidFill>
                <a:cs typeface="Arial" panose="020B0604020202020204" pitchFamily="34" charset="0"/>
                <a:hlinkClick r:id="rId3"/>
              </a:rPr>
              <a:t>what-europe-does-for-me.eu</a:t>
            </a:r>
            <a:endParaRPr lang="en-GB" b="1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/>
            <a:endParaRPr lang="en-GB" b="1">
              <a:solidFill>
                <a:srgbClr val="808080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lvl="0" algn="ctr"/>
            <a:endParaRPr lang="fr-BE" sz="1100" b="0">
              <a:solidFill>
                <a:srgbClr val="80808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117" y="1265293"/>
            <a:ext cx="1946801" cy="1215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25" y="3580296"/>
            <a:ext cx="1946801" cy="127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17875" y="944844"/>
            <a:ext cx="2703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Is-sit web Europa</a:t>
            </a:r>
            <a:endParaRPr lang="en-US"/>
          </a:p>
          <a:p>
            <a:r>
              <a:rPr lang="en-GB" b="1">
                <a:hlinkClick r:id="rId6"/>
              </a:rPr>
              <a:t>europa.eu</a:t>
            </a:r>
            <a:endParaRPr lang="en-GB"/>
          </a:p>
          <a:p>
            <a:endParaRPr lang="en-IE"/>
          </a:p>
          <a:p>
            <a:endParaRPr lang="en-IE"/>
          </a:p>
          <a:p>
            <a:endParaRPr lang="en-IE"/>
          </a:p>
          <a:p>
            <a:endParaRPr lang="en-IE"/>
          </a:p>
        </p:txBody>
      </p:sp>
      <p:sp>
        <p:nvSpPr>
          <p:cNvPr id="6" name="TextBox 5"/>
          <p:cNvSpPr txBox="1"/>
          <p:nvPr/>
        </p:nvSpPr>
        <p:spPr>
          <a:xfrm>
            <a:off x="5240549" y="4987500"/>
            <a:ext cx="3273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L-</a:t>
            </a:r>
            <a:r>
              <a:rPr lang="en-US" b="1" err="1"/>
              <a:t>Uffiċċju</a:t>
            </a:r>
            <a:r>
              <a:rPr lang="en-US" b="1"/>
              <a:t> </a:t>
            </a:r>
            <a:r>
              <a:rPr lang="en-US" b="1" err="1"/>
              <a:t>tal-Pubblikazzjonijiet</a:t>
            </a:r>
            <a:endParaRPr lang="en-US"/>
          </a:p>
          <a:p>
            <a:r>
              <a:rPr lang="en-US" b="1">
                <a:cs typeface="Arial" panose="020B0604020202020204" pitchFamily="34" charset="0"/>
                <a:hlinkClick r:id="rId7"/>
              </a:rPr>
              <a:t>publications.europa.eu</a:t>
            </a:r>
            <a:endParaRPr lang="en-US" b="1">
              <a:cs typeface="Arial" panose="020B0604020202020204" pitchFamily="34" charset="0"/>
            </a:endParaRPr>
          </a:p>
          <a:p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394112" y="4401016"/>
            <a:ext cx="42493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>
              <a:hlinkClick r:id="rId8"/>
            </a:endParaRPr>
          </a:p>
          <a:p>
            <a:endParaRPr lang="en-GB" b="1"/>
          </a:p>
          <a:p>
            <a:endParaRPr lang="en-GB" b="1"/>
          </a:p>
          <a:p>
            <a:r>
              <a:rPr lang="en-US" b="1"/>
              <a:t>Il-</a:t>
            </a:r>
            <a:r>
              <a:rPr lang="en-US" b="1" err="1"/>
              <a:t>bullettin</a:t>
            </a:r>
            <a:r>
              <a:rPr lang="en-US" b="1"/>
              <a:t> tar-</a:t>
            </a:r>
            <a:r>
              <a:rPr lang="en-US" b="1" err="1"/>
              <a:t>Rokna</a:t>
            </a:r>
            <a:r>
              <a:rPr lang="en-US" b="1"/>
              <a:t> </a:t>
            </a:r>
            <a:r>
              <a:rPr lang="en-US" b="1" err="1"/>
              <a:t>għat-Tagħlim</a:t>
            </a:r>
            <a:endParaRPr lang="en-US"/>
          </a:p>
          <a:p>
            <a:r>
              <a:rPr lang="en-GB" b="1">
                <a:hlinkClick r:id="rId8"/>
              </a:rPr>
              <a:t>ec.europa.eu/newsroom/</a:t>
            </a:r>
            <a:r>
              <a:rPr lang="en-GB" b="1" err="1">
                <a:hlinkClick r:id="rId8"/>
              </a:rPr>
              <a:t>comm</a:t>
            </a:r>
            <a:r>
              <a:rPr lang="en-GB" b="1">
                <a:hlinkClick r:id="rId8"/>
              </a:rPr>
              <a:t>/user-subscriptions/1595/create</a:t>
            </a:r>
            <a:endParaRPr lang="en-GB" b="1"/>
          </a:p>
          <a:p>
            <a:endParaRPr lang="en-GB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38063" y="1692334"/>
            <a:ext cx="1478515" cy="878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31303" y="2768071"/>
            <a:ext cx="3804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err="1"/>
              <a:t>Ir-Rokna</a:t>
            </a:r>
            <a:r>
              <a:rPr lang="en-US" b="1"/>
              <a:t> </a:t>
            </a:r>
            <a:r>
              <a:rPr lang="en-US" b="1" err="1"/>
              <a:t>għat-Tagħlim</a:t>
            </a:r>
            <a:endParaRPr lang="en-US"/>
          </a:p>
          <a:p>
            <a:r>
              <a:rPr lang="en-GB" b="1">
                <a:hlinkClick r:id="rId10"/>
              </a:rPr>
              <a:t>europa.eu/learning-corner/</a:t>
            </a:r>
            <a:r>
              <a:rPr lang="en-GB" b="1" err="1">
                <a:hlinkClick r:id="rId10"/>
              </a:rPr>
              <a:t>home_mt</a:t>
            </a:r>
            <a:endParaRPr lang="en-GB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63" y="3727714"/>
            <a:ext cx="3635772" cy="11283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4421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"/>
                    </a14:imgEffect>
                    <a14:imgEffect>
                      <a14:brightnessContrast bright="-3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arme 7">
            <a:extLst>
              <a:ext uri="{FF2B5EF4-FFF2-40B4-BE49-F238E27FC236}">
                <a16:creationId xmlns:a16="http://schemas.microsoft.com/office/drawing/2014/main" id="{81AED97D-DEA3-E84C-97E1-786826077602}"/>
              </a:ext>
            </a:extLst>
          </p:cNvPr>
          <p:cNvSpPr/>
          <p:nvPr/>
        </p:nvSpPr>
        <p:spPr>
          <a:xfrm rot="5400000">
            <a:off x="1820550" y="399218"/>
            <a:ext cx="5584852" cy="5618251"/>
          </a:xfrm>
          <a:prstGeom prst="teardrop">
            <a:avLst>
              <a:gd name="adj" fmla="val 99308"/>
            </a:avLst>
          </a:prstGeom>
          <a:solidFill>
            <a:srgbClr val="2A45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3"/>
          <p:cNvSpPr txBox="1"/>
          <p:nvPr/>
        </p:nvSpPr>
        <p:spPr>
          <a:xfrm>
            <a:off x="2328578" y="1473700"/>
            <a:ext cx="4568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>
                <a:solidFill>
                  <a:schemeClr val="bg1"/>
                </a:solidFill>
              </a:rPr>
              <a:t>TĦOSSOK LI INT ĊITTADIN EWROPEW? </a:t>
            </a:r>
            <a:endParaRPr lang="fr-FR" sz="600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31376" y="6699519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0363" y="4206761"/>
            <a:ext cx="370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i="1">
                <a:solidFill>
                  <a:schemeClr val="bg1"/>
                </a:solidFill>
              </a:rPr>
              <a:t>X’INHU DAK LI JĠIEGĦLEK TĦOSSOK LI INT ĊITTADIN EWROPEW? </a:t>
            </a:r>
          </a:p>
        </p:txBody>
      </p:sp>
    </p:spTree>
    <p:extLst>
      <p:ext uri="{BB962C8B-B14F-4D97-AF65-F5344CB8AC3E}">
        <p14:creationId xmlns:p14="http://schemas.microsoft.com/office/powerpoint/2010/main" val="39143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arme 5">
            <a:extLst>
              <a:ext uri="{FF2B5EF4-FFF2-40B4-BE49-F238E27FC236}">
                <a16:creationId xmlns:a16="http://schemas.microsoft.com/office/drawing/2014/main" id="{2DC42145-ACE2-3647-AD6B-30BEBDB4C0C3}"/>
              </a:ext>
            </a:extLst>
          </p:cNvPr>
          <p:cNvSpPr/>
          <p:nvPr/>
        </p:nvSpPr>
        <p:spPr>
          <a:xfrm rot="5400000">
            <a:off x="151099" y="89960"/>
            <a:ext cx="579604" cy="583070"/>
          </a:xfrm>
          <a:prstGeom prst="teardrop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99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6002B3-B936-C741-A10E-CC89ECC5D8D8}"/>
              </a:ext>
            </a:extLst>
          </p:cNvPr>
          <p:cNvSpPr txBox="1"/>
          <p:nvPr/>
        </p:nvSpPr>
        <p:spPr>
          <a:xfrm>
            <a:off x="756964" y="188074"/>
            <a:ext cx="588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>
                <a:solidFill>
                  <a:srgbClr val="00B050"/>
                </a:solidFill>
              </a:rPr>
              <a:t>ŻOMM KUNTATT</a:t>
            </a:r>
            <a:endParaRPr lang="en-GB" sz="2400" b="1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E77FC2-87A8-7948-B793-4C3FFC76A593}"/>
              </a:ext>
            </a:extLst>
          </p:cNvPr>
          <p:cNvSpPr/>
          <p:nvPr/>
        </p:nvSpPr>
        <p:spPr>
          <a:xfrm rot="16200000">
            <a:off x="8407004" y="6121004"/>
            <a:ext cx="122777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fr-FR" sz="1000" b="1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ŻOMM KUNTATT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897778" y="5627934"/>
            <a:ext cx="257216" cy="229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4427984" y="1172224"/>
            <a:ext cx="41955" cy="524234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145761" y="4236112"/>
            <a:ext cx="35517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Numru</a:t>
            </a:r>
            <a:r>
              <a:rPr lang="en-US"/>
              <a:t> tat-</a:t>
            </a:r>
            <a:r>
              <a:rPr lang="en-US" err="1"/>
              <a:t>telefon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 </a:t>
            </a:r>
            <a:r>
              <a:rPr lang="en-US" err="1"/>
              <a:t>ħlas</a:t>
            </a:r>
            <a:r>
              <a:rPr lang="en-US" b="0">
                <a:solidFill>
                  <a:schemeClr val="tx1"/>
                </a:solidFill>
                <a:cs typeface="Arial" panose="020B0604020202020204" pitchFamily="34" charset="0"/>
              </a:rPr>
              <a:t>: </a:t>
            </a:r>
            <a:r>
              <a:rPr lang="en-US" b="1">
                <a:solidFill>
                  <a:schemeClr val="tx1"/>
                </a:solidFill>
                <a:cs typeface="Arial" panose="020B0604020202020204" pitchFamily="34" charset="0"/>
              </a:rPr>
              <a:t>00 800 6 7 8 9 10 11</a:t>
            </a:r>
          </a:p>
          <a:p>
            <a:pPr>
              <a:buFont typeface="Arial"/>
              <a:buChar char="•"/>
            </a:pPr>
            <a:endParaRPr lang="en-US" sz="1600" b="1">
              <a:cs typeface="Arial" panose="020B0604020202020204" pitchFamily="34" charset="0"/>
            </a:endParaRPr>
          </a:p>
          <a:p>
            <a:endParaRPr lang="en-US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413" y="967498"/>
            <a:ext cx="2132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err="1"/>
              <a:t>Personalment</a:t>
            </a:r>
            <a:r>
              <a:rPr lang="en-GB" sz="2400"/>
              <a:t>:</a:t>
            </a:r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537274" y="967498"/>
            <a:ext cx="450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err="1"/>
              <a:t>Permezz</a:t>
            </a:r>
            <a:r>
              <a:rPr lang="fr-BE" sz="2400"/>
              <a:t> </a:t>
            </a:r>
            <a:r>
              <a:rPr lang="fr-BE" sz="2400" err="1"/>
              <a:t>tal</a:t>
            </a:r>
            <a:r>
              <a:rPr lang="fr-BE" sz="2400"/>
              <a:t>-media </a:t>
            </a:r>
            <a:r>
              <a:rPr lang="fr-BE" sz="2400" err="1"/>
              <a:t>soċjali</a:t>
            </a:r>
            <a:r>
              <a:rPr lang="fr-BE" sz="2400"/>
              <a:t>:</a:t>
            </a:r>
            <a:endParaRPr lang="fr-BE" b="1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911" y="1580233"/>
            <a:ext cx="2764541" cy="27285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69649" y="3473850"/>
            <a:ext cx="448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solidFill>
                <a:schemeClr val="bg1"/>
              </a:solidFill>
              <a:hlinkClick r:id="rId4"/>
            </a:endParaRPr>
          </a:p>
          <a:p>
            <a:r>
              <a:rPr lang="en-US" b="1" u="sng">
                <a:hlinkClick r:id="rId5"/>
              </a:rPr>
              <a:t>europa.eu/</a:t>
            </a:r>
            <a:r>
              <a:rPr lang="en-US" b="1" u="sng" err="1">
                <a:hlinkClick r:id="rId5"/>
              </a:rPr>
              <a:t>european</a:t>
            </a:r>
            <a:r>
              <a:rPr lang="en-US" b="1" u="sng">
                <a:hlinkClick r:id="rId5"/>
              </a:rPr>
              <a:t>-union/</a:t>
            </a:r>
            <a:r>
              <a:rPr lang="en-US" b="1" u="sng" err="1">
                <a:hlinkClick r:id="rId5"/>
              </a:rPr>
              <a:t>contact_mt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76759" y="1590607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975" y="1428335"/>
            <a:ext cx="400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cs typeface="Arial" panose="020B0604020202020204" pitchFamily="34" charset="0"/>
              </a:rPr>
              <a:t>&gt; </a:t>
            </a:r>
            <a:r>
              <a:rPr lang="en-US" err="1"/>
              <a:t>Għandek</a:t>
            </a:r>
            <a:r>
              <a:rPr lang="en-US"/>
              <a:t> xi </a:t>
            </a:r>
            <a:r>
              <a:rPr lang="en-US" err="1"/>
              <a:t>mistoqsijiet</a:t>
            </a:r>
            <a:r>
              <a:rPr lang="en-US"/>
              <a:t> </a:t>
            </a:r>
            <a:r>
              <a:rPr lang="en-US" err="1"/>
              <a:t>dwar</a:t>
            </a:r>
            <a:r>
              <a:rPr lang="en-US"/>
              <a:t> l-UE? </a:t>
            </a:r>
            <a:r>
              <a:rPr lang="en-US" b="1"/>
              <a:t>Europe Direct</a:t>
            </a:r>
            <a:r>
              <a:rPr lang="en-US"/>
              <a:t> </a:t>
            </a:r>
            <a:r>
              <a:rPr lang="en-US" err="1"/>
              <a:t>jista</a:t>
            </a:r>
            <a:r>
              <a:rPr lang="en-US"/>
              <a:t>’ </a:t>
            </a:r>
            <a:r>
              <a:rPr lang="en-US" err="1"/>
              <a:t>jgħinek</a:t>
            </a:r>
            <a:r>
              <a:rPr lang="en-US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649" y="4826069"/>
            <a:ext cx="4115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&gt;</a:t>
            </a:r>
            <a:r>
              <a:rPr lang="en-US"/>
              <a:t> Sib </a:t>
            </a:r>
            <a:r>
              <a:rPr lang="en-US" err="1"/>
              <a:t>ċentru</a:t>
            </a:r>
            <a:r>
              <a:rPr lang="en-US"/>
              <a:t> </a:t>
            </a:r>
            <a:r>
              <a:rPr lang="en-US" err="1"/>
              <a:t>tal</a:t>
            </a:r>
            <a:r>
              <a:rPr lang="en-US"/>
              <a:t>-UE </a:t>
            </a:r>
            <a:r>
              <a:rPr lang="en-US" err="1"/>
              <a:t>qribek</a:t>
            </a:r>
            <a:r>
              <a:rPr lang="en-US"/>
              <a:t> </a:t>
            </a:r>
            <a:r>
              <a:rPr lang="en-US" err="1"/>
              <a:t>biex</a:t>
            </a:r>
            <a:r>
              <a:rPr lang="en-US"/>
              <a:t> </a:t>
            </a:r>
            <a:r>
              <a:rPr lang="en-US" err="1"/>
              <a:t>tiltaqa</a:t>
            </a:r>
            <a:r>
              <a:rPr lang="en-US"/>
              <a:t>’, </a:t>
            </a:r>
            <a:r>
              <a:rPr lang="en-US" err="1"/>
              <a:t>tistaqsi</a:t>
            </a:r>
            <a:r>
              <a:rPr lang="en-US"/>
              <a:t> </a:t>
            </a:r>
            <a:r>
              <a:rPr lang="en-US" err="1"/>
              <a:t>jew</a:t>
            </a:r>
            <a:r>
              <a:rPr lang="en-US"/>
              <a:t> </a:t>
            </a:r>
            <a:r>
              <a:rPr lang="en-US" err="1"/>
              <a:t>tiddiskuti</a:t>
            </a:r>
            <a:r>
              <a:rPr lang="en-US"/>
              <a:t> </a:t>
            </a:r>
            <a:r>
              <a:rPr lang="en-US" err="1"/>
              <a:t>dwar</a:t>
            </a:r>
            <a:r>
              <a:rPr lang="en-US"/>
              <a:t> l-UE.</a:t>
            </a:r>
          </a:p>
          <a:p>
            <a:r>
              <a:rPr lang="en-US" b="1" u="sng">
                <a:hlinkClick r:id="rId6"/>
              </a:rPr>
              <a:t>europa.eu/</a:t>
            </a:r>
            <a:r>
              <a:rPr lang="en-US" b="1" u="sng" err="1">
                <a:hlinkClick r:id="rId6"/>
              </a:rPr>
              <a:t>european</a:t>
            </a:r>
            <a:r>
              <a:rPr lang="en-US" b="1" u="sng">
                <a:hlinkClick r:id="rId6"/>
              </a:rPr>
              <a:t>-union/contact/meet-</a:t>
            </a:r>
            <a:r>
              <a:rPr lang="en-US" b="1" u="sng" err="1">
                <a:hlinkClick r:id="rId6"/>
              </a:rPr>
              <a:t>us_mt</a:t>
            </a: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82994" y="465759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err="1"/>
              <a:t>Uża</a:t>
            </a:r>
            <a:r>
              <a:rPr lang="en-US"/>
              <a:t> l-</a:t>
            </a:r>
            <a:r>
              <a:rPr lang="en-US" b="1" err="1"/>
              <a:t>għodda</a:t>
            </a:r>
            <a:r>
              <a:rPr lang="en-US" b="1"/>
              <a:t> ta’ </a:t>
            </a:r>
            <a:r>
              <a:rPr lang="en-US" b="1" err="1"/>
              <a:t>tiftix</a:t>
            </a:r>
            <a:r>
              <a:rPr lang="en-US"/>
              <a:t> </a:t>
            </a:r>
            <a:r>
              <a:rPr lang="en-US" err="1"/>
              <a:t>biex</a:t>
            </a:r>
            <a:r>
              <a:rPr lang="en-US"/>
              <a:t> </a:t>
            </a:r>
            <a:r>
              <a:rPr lang="en-US" err="1"/>
              <a:t>issib</a:t>
            </a:r>
            <a:r>
              <a:rPr lang="en-US"/>
              <a:t> </a:t>
            </a:r>
            <a:r>
              <a:rPr lang="en-US" err="1"/>
              <a:t>il-kontijiet</a:t>
            </a:r>
            <a:r>
              <a:rPr lang="en-US"/>
              <a:t> </a:t>
            </a:r>
            <a:r>
              <a:rPr lang="en-US" err="1"/>
              <a:t>tal</a:t>
            </a:r>
            <a:r>
              <a:rPr lang="en-US"/>
              <a:t>-media </a:t>
            </a:r>
            <a:r>
              <a:rPr lang="en-US" err="1"/>
              <a:t>soċjali</a:t>
            </a:r>
            <a:r>
              <a:rPr lang="en-US"/>
              <a:t> </a:t>
            </a:r>
            <a:r>
              <a:rPr lang="en-US" err="1"/>
              <a:t>tal</a:t>
            </a:r>
            <a:r>
              <a:rPr lang="en-US"/>
              <a:t>-UE.</a:t>
            </a:r>
          </a:p>
          <a:p>
            <a:endParaRPr lang="en-US"/>
          </a:p>
          <a:p>
            <a:r>
              <a:rPr lang="en-US" b="1" u="sng">
                <a:hlinkClick r:id="rId7"/>
              </a:rPr>
              <a:t>europa.eu/</a:t>
            </a:r>
            <a:r>
              <a:rPr lang="en-US" b="1" u="sng" err="1">
                <a:hlinkClick r:id="rId7"/>
              </a:rPr>
              <a:t>european</a:t>
            </a:r>
            <a:r>
              <a:rPr lang="en-US" b="1" u="sng">
                <a:hlinkClick r:id="rId7"/>
              </a:rPr>
              <a:t>-union/contact/social-</a:t>
            </a:r>
            <a:r>
              <a:rPr lang="en-US" b="1" u="sng" err="1">
                <a:hlinkClick r:id="rId7"/>
              </a:rPr>
              <a:t>networks_mt</a:t>
            </a:r>
            <a:endParaRPr lang="en-US"/>
          </a:p>
        </p:txBody>
      </p:sp>
      <p:pic>
        <p:nvPicPr>
          <p:cNvPr id="17" name="Picture 3" descr="image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5" y="2312094"/>
            <a:ext cx="38385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5332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b="1" err="1"/>
              <a:t>Grazzi</a:t>
            </a:r>
            <a:r>
              <a:rPr lang="en-IE" b="1"/>
              <a:t>!</a:t>
            </a:r>
            <a:endParaRPr lang="en-GB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8" y="1518397"/>
            <a:ext cx="1291511" cy="129151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24891" y="3535400"/>
            <a:ext cx="6978621" cy="154969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350" b="1">
              <a:solidFill>
                <a:srgbClr val="4D4D4D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>
              <a:solidFill>
                <a:srgbClr val="035DC1"/>
              </a:solidFill>
              <a:latin typeface="Arial"/>
              <a:hlinkClick r:id="rId4" invalidUrl="http:///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>
                <a:solidFill>
                  <a:srgbClr val="035DC1"/>
                </a:solidFill>
                <a:latin typeface="Arial"/>
                <a:hlinkClick r:id="rId5"/>
              </a:rPr>
              <a:t>europa.eu/learning-corner</a:t>
            </a:r>
            <a:endParaRPr lang="en-GB" sz="1500" b="1">
              <a:solidFill>
                <a:srgbClr val="035DC1"/>
              </a:solidFill>
              <a:latin typeface="Arial"/>
              <a:cs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GB" sz="1500" b="1">
                <a:solidFill>
                  <a:srgbClr val="4D4D4D"/>
                </a:solidFill>
              </a:rPr>
              <a:t>✉ </a:t>
            </a:r>
            <a:r>
              <a:rPr lang="en-GB" sz="1500" b="1">
                <a:solidFill>
                  <a:srgbClr val="035DC1"/>
                </a:solidFill>
                <a:latin typeface="Arial"/>
                <a:hlinkClick r:id="rId6"/>
              </a:rPr>
              <a:t>COMM-A2@ec.europa.eu</a:t>
            </a:r>
            <a:endParaRPr lang="en-GB" sz="1500" b="1">
              <a:solidFill>
                <a:srgbClr val="035DC1"/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endParaRPr lang="en-GB" sz="1500" b="1">
              <a:solidFill>
                <a:srgbClr val="035DC1"/>
              </a:solidFill>
              <a:latin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91" y="3830133"/>
            <a:ext cx="512108" cy="56240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65331" y="4613709"/>
            <a:ext cx="6524139" cy="1390139"/>
          </a:xfrm>
          <a:prstGeom prst="rect">
            <a:avLst/>
          </a:prstGeom>
        </p:spPr>
        <p:txBody>
          <a:bodyPr vert="horz" wrap="square" lIns="68580" tIns="34290" rIns="68580" bIns="3429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b="1">
                <a:solidFill>
                  <a:srgbClr val="FFFFFF">
                    <a:lumMod val="50000"/>
                  </a:srgbClr>
                </a:solidFill>
                <a:latin typeface="Arial"/>
              </a:rPr>
              <a:t>	  © </a:t>
            </a:r>
            <a:r>
              <a:rPr lang="en-US" sz="788" b="1">
                <a:solidFill>
                  <a:srgbClr val="FFFFFF">
                    <a:lumMod val="50000"/>
                  </a:srgbClr>
                </a:solidFill>
              </a:rPr>
              <a:t>L-</a:t>
            </a:r>
            <a:r>
              <a:rPr lang="en-US" sz="788" b="1" err="1">
                <a:solidFill>
                  <a:srgbClr val="FFFFFF">
                    <a:lumMod val="50000"/>
                  </a:srgbClr>
                </a:solidFill>
              </a:rPr>
              <a:t>Unjoni</a:t>
            </a:r>
            <a:r>
              <a:rPr lang="en-US" sz="788" b="1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b="1" err="1">
                <a:solidFill>
                  <a:srgbClr val="FFFFFF">
                    <a:lumMod val="50000"/>
                  </a:srgbClr>
                </a:solidFill>
              </a:rPr>
              <a:t>Ewropea</a:t>
            </a:r>
            <a:r>
              <a:rPr lang="en-US" sz="788" b="1">
                <a:solidFill>
                  <a:srgbClr val="FFFFFF">
                    <a:lumMod val="50000"/>
                  </a:srgbClr>
                </a:solidFill>
              </a:rPr>
              <a:t>, 2022</a:t>
            </a:r>
            <a:endParaRPr lang="en-US" sz="788" b="1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defTabSz="685800">
              <a:spcAft>
                <a:spcPts val="1350"/>
              </a:spcAft>
              <a:buClr>
                <a:srgbClr val="034EA2"/>
              </a:buClr>
            </a:pP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Għajr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jekk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ikun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indikat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mod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ieħor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, l-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użu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mill-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ġdid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ta’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dan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id-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dokument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huwa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awtorizzat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bil-liċenzja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Creative Commons Attribution 4.0 International (CC BY 4.0) (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  <a:hlinkClick r:id="rId8"/>
              </a:rPr>
              <a:t>https://creativecommons.org/licenses/by/4.0/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).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Għal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kull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użu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jew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riproduzzjoni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ta’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elementi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li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mhumiex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proprjetà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tal-Unjoni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Ewropea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,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jista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’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jkun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hemm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bżonn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li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jintalab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permess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direttament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mid-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detenturi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tad-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drittijiet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788" err="1">
                <a:solidFill>
                  <a:srgbClr val="FFFFFF">
                    <a:lumMod val="50000"/>
                  </a:srgbClr>
                </a:solidFill>
              </a:rPr>
              <a:t>rispettivi</a:t>
            </a:r>
            <a:r>
              <a:rPr lang="en-US" sz="788">
                <a:solidFill>
                  <a:srgbClr val="FFFFFF">
                    <a:lumMod val="50000"/>
                  </a:srgbClr>
                </a:solidFill>
              </a:rPr>
              <a:t>.</a:t>
            </a:r>
            <a:endParaRPr lang="en-US" sz="788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3" y="5179519"/>
            <a:ext cx="767622" cy="2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5850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11541" y="-1158107"/>
            <a:ext cx="633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latin typeface="Calibri" charset="0"/>
                <a:ea typeface="Calibri" charset="0"/>
                <a:cs typeface="Calibri" charset="0"/>
              </a:rPr>
              <a:t>TABLE OF CONTENTS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AE386F-D338-8640-B9CD-E269E5221BDE}"/>
              </a:ext>
            </a:extLst>
          </p:cNvPr>
          <p:cNvSpPr/>
          <p:nvPr/>
        </p:nvSpPr>
        <p:spPr>
          <a:xfrm>
            <a:off x="6741829" y="288860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sz="1600" b="1"/>
          </a:p>
          <a:p>
            <a:endParaRPr lang="fr-FR" sz="1600" b="1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6646776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220973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arme 4"/>
          <p:cNvSpPr/>
          <p:nvPr/>
        </p:nvSpPr>
        <p:spPr>
          <a:xfrm rot="5400000">
            <a:off x="97165" y="63111"/>
            <a:ext cx="493004" cy="495952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16426" y="80254"/>
            <a:ext cx="2860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IL-PUNTI BAŻIĊI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5-Point Star 2"/>
          <p:cNvSpPr/>
          <p:nvPr/>
        </p:nvSpPr>
        <p:spPr>
          <a:xfrm>
            <a:off x="6600483" y="627390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TextBox 22"/>
          <p:cNvSpPr txBox="1"/>
          <p:nvPr/>
        </p:nvSpPr>
        <p:spPr>
          <a:xfrm>
            <a:off x="7055238" y="1584901"/>
            <a:ext cx="15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447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miljun</a:t>
            </a:r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ruħ</a:t>
            </a:r>
            <a:endParaRPr lang="fr-BE" b="1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9830" y="1308065"/>
            <a:ext cx="1275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>
                <a:solidFill>
                  <a:srgbClr val="002060"/>
                </a:solidFill>
              </a:rPr>
              <a:t>L-UE: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84978" y="1054104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rgbClr val="002060"/>
                </a:solidFill>
              </a:rPr>
              <a:t>L-EWROPA:</a:t>
            </a:r>
          </a:p>
          <a:p>
            <a:pPr algn="ctr"/>
            <a:r>
              <a:rPr lang="fr-BE" b="1">
                <a:solidFill>
                  <a:srgbClr val="002060"/>
                </a:solidFill>
              </a:rPr>
              <a:t>1 </a:t>
            </a:r>
            <a:r>
              <a:rPr lang="fr-BE" b="1" err="1">
                <a:solidFill>
                  <a:srgbClr val="002060"/>
                </a:solidFill>
              </a:rPr>
              <a:t>minn</a:t>
            </a:r>
            <a:r>
              <a:rPr lang="fr-BE" b="1">
                <a:solidFill>
                  <a:srgbClr val="002060"/>
                </a:solidFill>
              </a:rPr>
              <a:t> </a:t>
            </a:r>
            <a:r>
              <a:rPr lang="fr-BE" b="1" err="1">
                <a:solidFill>
                  <a:srgbClr val="002060"/>
                </a:solidFill>
              </a:rPr>
              <a:t>fost</a:t>
            </a:r>
            <a:r>
              <a:rPr lang="fr-BE" b="1">
                <a:solidFill>
                  <a:srgbClr val="002060"/>
                </a:solidFill>
              </a:rPr>
              <a:t> 6 </a:t>
            </a:r>
            <a:r>
              <a:rPr lang="fr-BE" b="1" err="1">
                <a:solidFill>
                  <a:srgbClr val="002060"/>
                </a:solidFill>
              </a:rPr>
              <a:t>kontinenti</a:t>
            </a:r>
            <a:endParaRPr lang="fr-BE"/>
          </a:p>
        </p:txBody>
      </p:sp>
      <p:sp>
        <p:nvSpPr>
          <p:cNvPr id="24" name="Flowchart: Connector 23"/>
          <p:cNvSpPr/>
          <p:nvPr/>
        </p:nvSpPr>
        <p:spPr>
          <a:xfrm>
            <a:off x="784978" y="4334325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rgbClr val="002060"/>
                </a:solidFill>
              </a:rPr>
              <a:t>L-EWROPA:</a:t>
            </a:r>
          </a:p>
          <a:p>
            <a:pPr algn="ctr"/>
            <a:r>
              <a:rPr lang="nn-NO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aktar minn 700 </a:t>
            </a:r>
            <a:r>
              <a:rPr lang="nn-NO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miljun</a:t>
            </a:r>
            <a:r>
              <a:rPr lang="nn-NO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n-NO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ruħ</a:t>
            </a:r>
            <a:endParaRPr lang="fr-BE">
              <a:solidFill>
                <a:srgbClr val="002060"/>
              </a:solidFill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974991" y="3417660"/>
            <a:ext cx="1920240" cy="1833330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>
                <a:solidFill>
                  <a:srgbClr val="002060"/>
                </a:solidFill>
              </a:rPr>
              <a:t>L-EWROPA:</a:t>
            </a:r>
          </a:p>
          <a:p>
            <a:pPr algn="ctr"/>
            <a:r>
              <a:rPr lang="fr-FR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44 </a:t>
            </a:r>
            <a:r>
              <a:rPr lang="fr-FR" b="1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pajjiż</a:t>
            </a:r>
            <a:endParaRPr lang="fr-BE">
              <a:solidFill>
                <a:srgbClr val="002060"/>
              </a:solidFill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6483566" y="3797348"/>
            <a:ext cx="2414213" cy="2212447"/>
          </a:xfrm>
          <a:prstGeom prst="star5">
            <a:avLst>
              <a:gd name="adj" fmla="val 18746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88000"/>
            </a:schemeClr>
          </a:solidFill>
          <a:ln>
            <a:solidFill>
              <a:srgbClr val="00206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7103932" y="4554163"/>
            <a:ext cx="120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>
                <a:solidFill>
                  <a:srgbClr val="002060"/>
                </a:solidFill>
              </a:rPr>
              <a:t>L-UE:</a:t>
            </a:r>
          </a:p>
          <a:p>
            <a:pPr algn="ctr"/>
            <a:r>
              <a:rPr lang="en-IE" b="1">
                <a:solidFill>
                  <a:srgbClr val="002060"/>
                </a:solidFill>
              </a:rPr>
              <a:t>27 </a:t>
            </a:r>
            <a:r>
              <a:rPr lang="en-IE" b="1" err="1">
                <a:solidFill>
                  <a:srgbClr val="002060"/>
                </a:solidFill>
              </a:rPr>
              <a:t>pajjiż</a:t>
            </a:r>
            <a:endParaRPr lang="en-IE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8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  <p:bldP spid="10" grpId="0"/>
      <p:bldP spid="6" grpId="0" animBg="1"/>
      <p:bldP spid="24" grpId="0" uiExpand="1" build="allAtOnce" animBg="1"/>
      <p:bldP spid="25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sp>
        <p:nvSpPr>
          <p:cNvPr id="9" name="Larme 8"/>
          <p:cNvSpPr/>
          <p:nvPr/>
        </p:nvSpPr>
        <p:spPr>
          <a:xfrm rot="5400000">
            <a:off x="230191" y="377348"/>
            <a:ext cx="602605" cy="57088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01998" y="361489"/>
            <a:ext cx="4066242" cy="584775"/>
          </a:xfrm>
          <a:prstGeom prst="rect">
            <a:avLst/>
          </a:prstGeom>
          <a:solidFill>
            <a:srgbClr val="F0F4FA"/>
          </a:solidFill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IL-KULTURA EWROPEA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85155" y="667333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3160" y="4502133"/>
            <a:ext cx="6428899" cy="1950720"/>
          </a:xfrm>
          <a:prstGeom prst="rect">
            <a:avLst/>
          </a:prstGeom>
          <a:solidFill>
            <a:srgbClr val="F0F4FA">
              <a:alpha val="90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>
              <a:lnSpc>
                <a:spcPct val="150000"/>
              </a:lnSpc>
            </a:pP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Il-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kultura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u d-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diversità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Ewropej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issawru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fuq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dawn li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ġejjin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Il-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Greċja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antika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u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Ruma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antika</a:t>
            </a:r>
            <a:endParaRPr lang="en-GB" sz="2000" b="1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Ir-Riforma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Protestanti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u l-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Illuminiżmu</a:t>
            </a:r>
            <a:endParaRPr lang="en-GB" sz="2000" b="1">
              <a:solidFill>
                <a:schemeClr val="accent5">
                  <a:lumMod val="50000"/>
                </a:schemeClr>
              </a:solidFill>
            </a:endParaRPr>
          </a:p>
          <a:p>
            <a:pPr marL="52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Il-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parlamentariżmu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u d-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drittijiet</a:t>
            </a:r>
            <a:r>
              <a:rPr lang="en-GB" sz="2000" b="1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err="1">
                <a:solidFill>
                  <a:schemeClr val="accent5">
                    <a:lumMod val="50000"/>
                  </a:schemeClr>
                </a:solidFill>
              </a:rPr>
              <a:t>soċjali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674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1856" y="914623"/>
            <a:ext cx="4200193" cy="37544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762171" y="206235"/>
            <a:ext cx="4527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ARTISTI EWROPEJ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26942" y="874663"/>
            <a:ext cx="3385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r>
              <a:rPr lang="en-GB" err="1"/>
              <a:t>Tul</a:t>
            </a:r>
            <a:r>
              <a:rPr lang="en-GB"/>
              <a:t> is-</a:t>
            </a:r>
            <a:r>
              <a:rPr lang="en-GB" err="1"/>
              <a:t>sekli</a:t>
            </a:r>
            <a:r>
              <a:rPr lang="en-GB"/>
              <a:t>, </a:t>
            </a:r>
            <a:r>
              <a:rPr lang="en-GB" err="1"/>
              <a:t>stili</a:t>
            </a:r>
            <a:r>
              <a:rPr lang="en-GB"/>
              <a:t> </a:t>
            </a:r>
            <a:r>
              <a:rPr lang="en-GB" err="1"/>
              <a:t>ġodda</a:t>
            </a:r>
            <a:r>
              <a:rPr lang="en-GB"/>
              <a:t> ta’ </a:t>
            </a:r>
            <a:r>
              <a:rPr lang="en-GB" err="1"/>
              <a:t>mużika</a:t>
            </a:r>
            <a:r>
              <a:rPr lang="en-GB"/>
              <a:t>, ta’ </a:t>
            </a:r>
            <a:r>
              <a:rPr lang="en-GB" err="1"/>
              <a:t>arkitettura</a:t>
            </a:r>
            <a:r>
              <a:rPr lang="en-GB"/>
              <a:t> u ta’ </a:t>
            </a:r>
            <a:r>
              <a:rPr lang="en-GB" err="1"/>
              <a:t>litteratura</a:t>
            </a:r>
            <a:r>
              <a:rPr lang="en-GB"/>
              <a:t> </a:t>
            </a:r>
            <a:r>
              <a:rPr lang="en-GB" err="1"/>
              <a:t>ispiraw</a:t>
            </a:r>
            <a:r>
              <a:rPr lang="en-GB"/>
              <a:t> </a:t>
            </a:r>
            <a:r>
              <a:rPr lang="en-GB" err="1"/>
              <a:t>artisti</a:t>
            </a:r>
            <a:r>
              <a:rPr lang="en-GB"/>
              <a:t> mill-</a:t>
            </a:r>
            <a:r>
              <a:rPr lang="en-GB" err="1"/>
              <a:t>Ewropa</a:t>
            </a:r>
            <a:r>
              <a:rPr lang="en-GB"/>
              <a:t> </a:t>
            </a:r>
            <a:r>
              <a:rPr lang="en-GB" err="1"/>
              <a:t>kollha</a:t>
            </a:r>
            <a:r>
              <a:rPr lang="en-GB"/>
              <a:t>.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sp>
        <p:nvSpPr>
          <p:cNvPr id="11" name="Larme 10"/>
          <p:cNvSpPr/>
          <p:nvPr/>
        </p:nvSpPr>
        <p:spPr>
          <a:xfrm rot="5400000">
            <a:off x="180834" y="144642"/>
            <a:ext cx="579604" cy="583070"/>
          </a:xfrm>
          <a:prstGeom prst="teardrop">
            <a:avLst/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F2B47A78-CCE2-4D4B-88BB-87110C974CBE}"/>
              </a:ext>
            </a:extLst>
          </p:cNvPr>
          <p:cNvSpPr txBox="1"/>
          <p:nvPr/>
        </p:nvSpPr>
        <p:spPr>
          <a:xfrm>
            <a:off x="721892" y="2190860"/>
            <a:ext cx="338503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Per </a:t>
            </a:r>
            <a:r>
              <a:rPr lang="en-GB" err="1"/>
              <a:t>Ezempju</a:t>
            </a:r>
            <a:r>
              <a:rPr lang="en-GB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069" y="2722227"/>
            <a:ext cx="1833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BE"/>
              <a:t>Pablo Picasso</a:t>
            </a:r>
          </a:p>
          <a:p>
            <a:pPr marL="342900" indent="-342900">
              <a:buFont typeface="+mj-lt"/>
              <a:buAutoNum type="arabicPeriod"/>
            </a:pPr>
            <a:r>
              <a:rPr lang="en-GB"/>
              <a:t>Ludwig van </a:t>
            </a:r>
            <a:r>
              <a:rPr lang="fr-BE"/>
              <a:t>Beethoven</a:t>
            </a:r>
          </a:p>
          <a:p>
            <a:pPr marL="342900" indent="-342900">
              <a:buFont typeface="+mj-lt"/>
              <a:buAutoNum type="arabicPeriod"/>
            </a:pPr>
            <a:r>
              <a:rPr lang="fr-BE"/>
              <a:t>Alfons Mucha</a:t>
            </a:r>
          </a:p>
          <a:p>
            <a:pPr marL="342900" indent="-342900">
              <a:buFont typeface="+mj-lt"/>
              <a:buAutoNum type="arabicPeriod"/>
            </a:pPr>
            <a:r>
              <a:rPr lang="en-US" err="1"/>
              <a:t>Hilma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</a:t>
            </a:r>
            <a:r>
              <a:rPr lang="en-US" err="1"/>
              <a:t>Klint</a:t>
            </a:r>
            <a:r>
              <a:rPr lang="en-US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369" y="932431"/>
            <a:ext cx="1322919" cy="1782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401983" y="2676060"/>
            <a:ext cx="23934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fr-BE"/>
              <a:t>Stefan Zweig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err="1"/>
              <a:t>Wisława</a:t>
            </a:r>
            <a:r>
              <a:rPr lang="en-US"/>
              <a:t> </a:t>
            </a:r>
            <a:r>
              <a:rPr lang="en-US" err="1"/>
              <a:t>Szymborska</a:t>
            </a:r>
            <a:endParaRPr lang="en-US"/>
          </a:p>
          <a:p>
            <a:pPr marL="342900" indent="-342900">
              <a:buFont typeface="+mj-lt"/>
              <a:buAutoNum type="arabicPeriod" startAt="6"/>
            </a:pPr>
            <a:r>
              <a:rPr lang="en-US"/>
              <a:t>Simone de Beauvoir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/>
              <a:t>Magda </a:t>
            </a:r>
            <a:r>
              <a:rPr lang="en-US" err="1"/>
              <a:t>Szabó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992" y="2846115"/>
            <a:ext cx="1301336" cy="185626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7745018" y="253428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359" y="941756"/>
            <a:ext cx="1280780" cy="178885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5620027" y="2572111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1026" name="Picture 2" descr="File:Simone de Beauvo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87" y="4881901"/>
            <a:ext cx="1297842" cy="18261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610156" y="4513164"/>
            <a:ext cx="89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  <a:p>
            <a:endParaRPr lang="en-IE"/>
          </a:p>
        </p:txBody>
      </p:sp>
      <p:pic>
        <p:nvPicPr>
          <p:cNvPr id="1028" name="Picture 4" descr="File:Hilma af Klint - 1907 - Ten larges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72" y="2854914"/>
            <a:ext cx="1323442" cy="184746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777177" y="4548791"/>
            <a:ext cx="1120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81366" y="6548674"/>
            <a:ext cx="16410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2637" y="5234431"/>
            <a:ext cx="2078159" cy="1142848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24" name="Picture 10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416" y="5285034"/>
            <a:ext cx="1636941" cy="981075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3757428" y="6238779"/>
            <a:ext cx="9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/>
              <a:t>© </a:t>
            </a:r>
            <a:r>
              <a:rPr lang="fr-BE" sz="600"/>
              <a:t>PUBLIC DOMAIN</a:t>
            </a:r>
          </a:p>
          <a:p>
            <a:endParaRPr lang="en-IE" sz="600"/>
          </a:p>
        </p:txBody>
      </p:sp>
      <p:pic>
        <p:nvPicPr>
          <p:cNvPr id="1034" name="Picture 10" descr="File:Stefan Zweig 1900 cropp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7" y="4833791"/>
            <a:ext cx="1369438" cy="186551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TextBox 1026"/>
          <p:cNvSpPr txBox="1"/>
          <p:nvPr/>
        </p:nvSpPr>
        <p:spPr>
          <a:xfrm>
            <a:off x="1177829" y="6554597"/>
            <a:ext cx="101355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pic>
        <p:nvPicPr>
          <p:cNvPr id="28" name="Picture 27" descr="File:SzabóMagda Júlia3.jpg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891" b="9832"/>
          <a:stretch/>
        </p:blipFill>
        <p:spPr bwMode="auto">
          <a:xfrm>
            <a:off x="7172459" y="4941114"/>
            <a:ext cx="1339716" cy="1818452"/>
          </a:xfrm>
          <a:prstGeom prst="rect">
            <a:avLst/>
          </a:prstGeom>
          <a:noFill/>
          <a:ln>
            <a:solidFill>
              <a:srgbClr val="00329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90348" y="6606970"/>
            <a:ext cx="131064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5062257" y="2585886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44" name="Flowchart: Connector 43"/>
          <p:cNvSpPr/>
          <p:nvPr/>
        </p:nvSpPr>
        <p:spPr>
          <a:xfrm>
            <a:off x="7166852" y="25574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45" name="Flowchart: Connector 44"/>
          <p:cNvSpPr/>
          <p:nvPr/>
        </p:nvSpPr>
        <p:spPr>
          <a:xfrm>
            <a:off x="5069486" y="4530575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46" name="Flowchart: Connector 45"/>
          <p:cNvSpPr/>
          <p:nvPr/>
        </p:nvSpPr>
        <p:spPr>
          <a:xfrm>
            <a:off x="7166372" y="453609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47" name="Flowchart: Connector 46"/>
          <p:cNvSpPr/>
          <p:nvPr/>
        </p:nvSpPr>
        <p:spPr>
          <a:xfrm>
            <a:off x="7172459" y="658422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48" name="Flowchart: Connector 47"/>
          <p:cNvSpPr/>
          <p:nvPr/>
        </p:nvSpPr>
        <p:spPr>
          <a:xfrm>
            <a:off x="5072957" y="6548674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49" name="Flowchart: Connector 48"/>
          <p:cNvSpPr/>
          <p:nvPr/>
        </p:nvSpPr>
        <p:spPr>
          <a:xfrm>
            <a:off x="2433905" y="6209849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0" name="Flowchart: Connector 49"/>
          <p:cNvSpPr/>
          <p:nvPr/>
        </p:nvSpPr>
        <p:spPr>
          <a:xfrm>
            <a:off x="570097" y="6532662"/>
            <a:ext cx="156845" cy="14861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80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cxnSp>
        <p:nvCxnSpPr>
          <p:cNvPr id="36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2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14" grpId="0"/>
      <p:bldP spid="16" grpId="0"/>
      <p:bldP spid="19" grpId="0"/>
      <p:bldP spid="31" grpId="0" animBg="1"/>
      <p:bldP spid="1025" grpId="0"/>
      <p:bldP spid="1027" grpId="0"/>
      <p:bldP spid="7" grpId="0"/>
      <p:bldP spid="1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4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arme 8"/>
          <p:cNvSpPr/>
          <p:nvPr/>
        </p:nvSpPr>
        <p:spPr>
          <a:xfrm rot="5400000">
            <a:off x="110703" y="80224"/>
            <a:ext cx="620901" cy="681698"/>
          </a:xfrm>
          <a:prstGeom prst="teardrop">
            <a:avLst>
              <a:gd name="adj" fmla="val 93334"/>
            </a:avLst>
          </a:prstGeom>
          <a:solidFill>
            <a:srgbClr val="2A4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9"/>
          <p:cNvSpPr txBox="1"/>
          <p:nvPr/>
        </p:nvSpPr>
        <p:spPr>
          <a:xfrm>
            <a:off x="762003" y="183182"/>
            <a:ext cx="359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rgbClr val="2A4591"/>
                </a:solidFill>
                <a:latin typeface="Calibri" charset="0"/>
                <a:ea typeface="Calibri" charset="0"/>
                <a:cs typeface="Calibri" charset="0"/>
              </a:rPr>
              <a:t>IL-VALURI EWROPEJ</a:t>
            </a:r>
          </a:p>
        </p:txBody>
      </p:sp>
      <p:sp>
        <p:nvSpPr>
          <p:cNvPr id="12" name="Rectangle 11"/>
          <p:cNvSpPr/>
          <p:nvPr/>
        </p:nvSpPr>
        <p:spPr>
          <a:xfrm rot="16200000">
            <a:off x="8330637" y="6044636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b="1">
                <a:solidFill>
                  <a:srgbClr val="2A4591"/>
                </a:solidFill>
                <a:latin typeface="Arial" charset="0"/>
                <a:ea typeface="Arial" charset="0"/>
                <a:cs typeface="Arial" charset="0"/>
              </a:rPr>
              <a:t>X’INHI L-EWROPA?</a:t>
            </a:r>
          </a:p>
        </p:txBody>
      </p:sp>
      <p:cxnSp>
        <p:nvCxnSpPr>
          <p:cNvPr id="13" name="Connecteur droit 11"/>
          <p:cNvCxnSpPr/>
          <p:nvPr/>
        </p:nvCxnSpPr>
        <p:spPr>
          <a:xfrm>
            <a:off x="8897779" y="5477493"/>
            <a:ext cx="246222" cy="0"/>
          </a:xfrm>
          <a:prstGeom prst="line">
            <a:avLst/>
          </a:prstGeom>
          <a:ln w="12700">
            <a:solidFill>
              <a:srgbClr val="2A4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78335" y="1239422"/>
            <a:ext cx="4803245" cy="64633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en-IE">
              <a:solidFill>
                <a:schemeClr val="accent1">
                  <a:lumMod val="50000"/>
                </a:schemeClr>
              </a:solidFill>
            </a:endParaRPr>
          </a:p>
          <a:p>
            <a:endParaRPr lang="en-IE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823" y="1736627"/>
            <a:ext cx="1919499" cy="2587094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0" y="1736627"/>
            <a:ext cx="1919499" cy="2560320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529" y="4901874"/>
            <a:ext cx="4033745" cy="1693995"/>
          </a:xfrm>
          <a:prstGeom prst="rect">
            <a:avLst/>
          </a:prstGeom>
          <a:ln w="9525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102469" y="4139055"/>
            <a:ext cx="16252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8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PUBLIC DOMAIN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2505" y="4139055"/>
            <a:ext cx="16252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" i="1">
                <a:solidFill>
                  <a:schemeClr val="bg1"/>
                </a:solidFill>
              </a:rPr>
              <a:t>© </a:t>
            </a:r>
            <a:r>
              <a:rPr lang="fr-BE" sz="600">
                <a:solidFill>
                  <a:schemeClr val="bg1"/>
                </a:solidFill>
              </a:rPr>
              <a:t>EUROPEAN UNION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2811602" y="1190019"/>
            <a:ext cx="3657600" cy="355473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Id-</a:t>
            </a:r>
            <a:r>
              <a:rPr lang="en-US" sz="2400" err="1">
                <a:solidFill>
                  <a:schemeClr val="tx1"/>
                </a:solidFill>
              </a:rPr>
              <a:t>dinjità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tal-bniedem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 sz="2400">
                <a:solidFill>
                  <a:schemeClr val="tx1"/>
                </a:solidFill>
              </a:rPr>
              <a:t>Il-</a:t>
            </a:r>
            <a:r>
              <a:rPr lang="en-US" sz="2400" err="1">
                <a:solidFill>
                  <a:schemeClr val="tx1"/>
                </a:solidFill>
              </a:rPr>
              <a:t>libertà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 sz="2400">
                <a:solidFill>
                  <a:schemeClr val="tx1"/>
                </a:solidFill>
              </a:rPr>
              <a:t>Id-</a:t>
            </a:r>
            <a:r>
              <a:rPr lang="en-US" sz="2400" err="1">
                <a:solidFill>
                  <a:schemeClr val="tx1"/>
                </a:solidFill>
              </a:rPr>
              <a:t>demokrazija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 sz="2400">
                <a:solidFill>
                  <a:schemeClr val="tx1"/>
                </a:solidFill>
              </a:rPr>
              <a:t>L-</a:t>
            </a:r>
            <a:r>
              <a:rPr lang="en-US" sz="2400" err="1">
                <a:solidFill>
                  <a:schemeClr val="tx1"/>
                </a:solidFill>
              </a:rPr>
              <a:t>ugwaljanza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 sz="2400">
                <a:solidFill>
                  <a:schemeClr val="tx1"/>
                </a:solidFill>
              </a:rPr>
              <a:t>L-</a:t>
            </a:r>
            <a:r>
              <a:rPr lang="en-US" sz="2400" err="1">
                <a:solidFill>
                  <a:schemeClr val="tx1"/>
                </a:solidFill>
              </a:rPr>
              <a:t>istat</a:t>
            </a:r>
            <a:r>
              <a:rPr lang="en-US" sz="2400">
                <a:solidFill>
                  <a:schemeClr val="tx1"/>
                </a:solidFill>
              </a:rPr>
              <a:t> tad-</a:t>
            </a:r>
            <a:r>
              <a:rPr lang="en-US" sz="2400" err="1">
                <a:solidFill>
                  <a:schemeClr val="tx1"/>
                </a:solidFill>
              </a:rPr>
              <a:t>dritt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 sz="2400">
                <a:solidFill>
                  <a:schemeClr val="tx1"/>
                </a:solidFill>
              </a:rPr>
              <a:t>Id-</a:t>
            </a:r>
            <a:r>
              <a:rPr lang="en-US" sz="2400" err="1">
                <a:solidFill>
                  <a:schemeClr val="tx1"/>
                </a:solidFill>
              </a:rPr>
              <a:t>drittijiet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tal-bniedem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7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28D117DBB2F44FA1D2A1966638EA6B" ma:contentTypeVersion="16" ma:contentTypeDescription="Create a new document." ma:contentTypeScope="" ma:versionID="15525e661d9e30ccac6ba55489f739dd">
  <xsd:schema xmlns:xsd="http://www.w3.org/2001/XMLSchema" xmlns:xs="http://www.w3.org/2001/XMLSchema" xmlns:p="http://schemas.microsoft.com/office/2006/metadata/properties" xmlns:ns2="ca8317cf-74c1-4891-b748-a60e5112f8b7" xmlns:ns3="e12cc50a-6100-433c-9888-46e6873f3252" targetNamespace="http://schemas.microsoft.com/office/2006/metadata/properties" ma:root="true" ma:fieldsID="5fe6f25741c2d903082f53e3139968cf" ns2:_="" ns3:_="">
    <xsd:import namespace="ca8317cf-74c1-4891-b748-a60e5112f8b7"/>
    <xsd:import namespace="e12cc50a-6100-433c-9888-46e6873f32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317cf-74c1-4891-b748-a60e5112f8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cc50a-6100-433c-9888-46e6873f325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3995ed1-3d31-477c-98c3-2023446445c2}" ma:internalName="TaxCatchAll" ma:showField="CatchAllData" ma:web="e12cc50a-6100-433c-9888-46e6873f32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11B3DF-8797-4673-AA12-7EB26253744D}">
  <ds:schemaRefs>
    <ds:schemaRef ds:uri="ca8317cf-74c1-4891-b748-a60e5112f8b7"/>
    <ds:schemaRef ds:uri="e12cc50a-6100-433c-9888-46e6873f32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F8FFF04-28DE-48E6-BD35-4F6BC81031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(4:3)</PresentationFormat>
  <Slides>41</Slides>
  <Notes>39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MILL-GWERRA GĦALL-PAĊI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STUDJU, XOGĦOL U VOLONTARJAT  </vt:lpstr>
      <vt:lpstr>     VJAĠĠI  </vt:lpstr>
      <vt:lpstr>      …U ĦAFNA AKTAR MINN HEKK  </vt:lpstr>
      <vt:lpstr>      PRIJORITAJIET TAL-UE  </vt:lpstr>
      <vt:lpstr>      2022: SOLIDARJETÀ TAL-UE MAL-UKRAJNA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Grazzi!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/>
  <dc:description/>
  <cp:revision>1</cp:revision>
  <cp:lastPrinted>2019-09-03T09:29:06Z</cp:lastPrinted>
  <dcterms:created xsi:type="dcterms:W3CDTF">2018-11-12T13:20:47Z</dcterms:created>
  <dcterms:modified xsi:type="dcterms:W3CDTF">2025-05-02T15:34:33Z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2023-02-06T18:55:53Z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b34eade8-5e9f-441d-84ce-6cff25fa62b4</vt:lpwstr>
  </property>
  <property fmtid="{D5CDD505-2E9C-101B-9397-08002B2CF9AE}" pid="8" name="MSIP_Label_6bd9ddd1-4d20-43f6-abfa-fc3c07406f94_ContentBits">
    <vt:lpwstr>0</vt:lpwstr>
  </property>
</Properties>
</file>