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9.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30.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31.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34.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35.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85" r:id="rId1"/>
    <p:sldMasterId id="2147483698" r:id="rId2"/>
  </p:sldMasterIdLst>
  <p:notesMasterIdLst>
    <p:notesMasterId r:id="rId43"/>
  </p:notesMasterIdLst>
  <p:handoutMasterIdLst>
    <p:handoutMasterId r:id="rId44"/>
  </p:handoutMasterIdLst>
  <p:sldIdLst>
    <p:sldId id="327" r:id="rId3"/>
    <p:sldId id="423" r:id="rId4"/>
    <p:sldId id="347" r:id="rId5"/>
    <p:sldId id="294" r:id="rId6"/>
    <p:sldId id="396" r:id="rId7"/>
    <p:sldId id="354" r:id="rId8"/>
    <p:sldId id="355" r:id="rId9"/>
    <p:sldId id="356" r:id="rId10"/>
    <p:sldId id="357" r:id="rId11"/>
    <p:sldId id="417" r:id="rId12"/>
    <p:sldId id="416" r:id="rId13"/>
    <p:sldId id="348" r:id="rId14"/>
    <p:sldId id="346" r:id="rId15"/>
    <p:sldId id="410" r:id="rId16"/>
    <p:sldId id="398" r:id="rId17"/>
    <p:sldId id="300" r:id="rId18"/>
    <p:sldId id="413" r:id="rId19"/>
    <p:sldId id="314" r:id="rId20"/>
    <p:sldId id="428" r:id="rId21"/>
    <p:sldId id="349" r:id="rId22"/>
    <p:sldId id="425" r:id="rId23"/>
    <p:sldId id="406" r:id="rId24"/>
    <p:sldId id="407" r:id="rId25"/>
    <p:sldId id="408" r:id="rId26"/>
    <p:sldId id="426" r:id="rId27"/>
    <p:sldId id="431" r:id="rId28"/>
    <p:sldId id="409" r:id="rId29"/>
    <p:sldId id="334" r:id="rId30"/>
    <p:sldId id="350" r:id="rId31"/>
    <p:sldId id="384" r:id="rId32"/>
    <p:sldId id="390" r:id="rId33"/>
    <p:sldId id="385" r:id="rId34"/>
    <p:sldId id="352" r:id="rId35"/>
    <p:sldId id="339" r:id="rId36"/>
    <p:sldId id="393" r:id="rId37"/>
    <p:sldId id="395" r:id="rId38"/>
    <p:sldId id="394" r:id="rId39"/>
    <p:sldId id="342" r:id="rId40"/>
    <p:sldId id="343" r:id="rId41"/>
    <p:sldId id="430" r:id="rId42"/>
  </p:sldIdLst>
  <p:sldSz cx="9144000" cy="6858000" type="screen4x3"/>
  <p:notesSz cx="6669088" cy="97536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ver" id="{0A27B102-9BD1-D149-8965-C07EE91AD901}">
          <p14:sldIdLst>
            <p14:sldId id="327"/>
          </p14:sldIdLst>
        </p14:section>
        <p14:section name="CUPRINS" id="{51FA4466-1705-B94D-BF4F-554C4F735700}">
          <p14:sldIdLst>
            <p14:sldId id="423"/>
            <p14:sldId id="347"/>
          </p14:sldIdLst>
        </p14:section>
        <p14:section name="CE ESTE EUROPA?" id="{EC384AE8-3301-F140-B97D-95A80BA374C4}">
          <p14:sldIdLst>
            <p14:sldId id="294"/>
            <p14:sldId id="396"/>
            <p14:sldId id="354"/>
            <p14:sldId id="355"/>
            <p14:sldId id="356"/>
            <p14:sldId id="357"/>
            <p14:sldId id="417"/>
            <p14:sldId id="416"/>
          </p14:sldIdLst>
        </p14:section>
        <p14:section name="PROIECTUL EUROPEAN" id="{BA3F5049-C3DF-E349-90D6-8E6AF1360F92}">
          <p14:sldIdLst>
            <p14:sldId id="348"/>
            <p14:sldId id="346"/>
            <p14:sldId id="410"/>
            <p14:sldId id="398"/>
            <p14:sldId id="300"/>
            <p14:sldId id="413"/>
            <p14:sldId id="314"/>
            <p14:sldId id="428"/>
          </p14:sldIdLst>
        </p14:section>
        <p14:section name="CE FACE UE?" id="{5E61B94E-74E9-E84B-ACFB-56066B76546E}">
          <p14:sldIdLst>
            <p14:sldId id="349"/>
            <p14:sldId id="425"/>
            <p14:sldId id="406"/>
            <p14:sldId id="407"/>
            <p14:sldId id="408"/>
            <p14:sldId id="426"/>
            <p14:sldId id="431"/>
            <p14:sldId id="409"/>
            <p14:sldId id="334"/>
          </p14:sldIdLst>
        </p14:section>
        <p14:section name="CUM FUNCȚIONEAZĂ UE?" id="{AB4CD371-728D-8742-BF17-A81C6428FE04}">
          <p14:sldIdLst>
            <p14:sldId id="350"/>
            <p14:sldId id="384"/>
            <p14:sldId id="390"/>
            <p14:sldId id="385"/>
            <p14:sldId id="352"/>
            <p14:sldId id="339"/>
            <p14:sldId id="393"/>
            <p14:sldId id="395"/>
            <p14:sldId id="394"/>
          </p14:sldIdLst>
        </p14:section>
        <p14:section name="PENTRU A AFLA MAI MULTE" id="{4DEDCB1D-88D9-A345-A677-739D4EF1E4F1}">
          <p14:sldIdLst>
            <p14:sldId id="342"/>
          </p14:sldIdLst>
        </p14:section>
        <p14:section name="CONTACT" id="{D694022F-AF8F-024C-BDDB-CF290513F7E0}">
          <p14:sldIdLst>
            <p14:sldId id="343"/>
            <p14:sldId id="430"/>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FABRY Anne-Sophie (COMM)" initials="FA( [2]" lastIdx="29" clrIdx="6">
    <p:extLst>
      <p:ext uri="{19B8F6BF-5375-455C-9EA6-DF929625EA0E}">
        <p15:presenceInfo xmlns:p15="http://schemas.microsoft.com/office/powerpoint/2012/main" userId="S-1-5-21-1606980848-2025429265-839522115-257769" providerId="AD"/>
      </p:ext>
    </p:extLst>
  </p:cmAuthor>
  <p:cmAuthor id="1" name="Fridrich, Patricia" initials="FP" lastIdx="1" clrIdx="0"/>
  <p:cmAuthor id="2" name="SOLDATOVA Lucia (COMM)" initials="SL" lastIdx="28" clrIdx="1"/>
  <p:cmAuthor id="3" name="STRASZBURGER Gwenn (COMM)" initials="SG(" lastIdx="148" clrIdx="2"/>
  <p:cmAuthor id="4" name="ANTONELLO Diana (COMM)" initials="AD(" lastIdx="57" clrIdx="3">
    <p:extLst>
      <p:ext uri="{19B8F6BF-5375-455C-9EA6-DF929625EA0E}">
        <p15:presenceInfo xmlns:p15="http://schemas.microsoft.com/office/powerpoint/2012/main" userId="ANTONELLO Diana (COMM)" providerId="None"/>
      </p:ext>
    </p:extLst>
  </p:cmAuthor>
  <p:cmAuthor id="5" name="ANTONELLO Diana (COMM)" initials="AD( [2]" lastIdx="37" clrIdx="4">
    <p:extLst>
      <p:ext uri="{19B8F6BF-5375-455C-9EA6-DF929625EA0E}">
        <p15:presenceInfo xmlns:p15="http://schemas.microsoft.com/office/powerpoint/2012/main" userId="S-1-5-21-1606980848-2025429265-839522115-1367081" providerId="AD"/>
      </p:ext>
    </p:extLst>
  </p:cmAuthor>
  <p:cmAuthor id="6" name="FABRY Anne-Sophie (COMM)" initials="FA(" lastIdx="7" clrIdx="5">
    <p:extLst>
      <p:ext uri="{19B8F6BF-5375-455C-9EA6-DF929625EA0E}">
        <p15:presenceInfo xmlns:p15="http://schemas.microsoft.com/office/powerpoint/2012/main" userId="FABRY Anne-Sophie (COMM)"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F8FF"/>
    <a:srgbClr val="003296"/>
    <a:srgbClr val="004A64"/>
    <a:srgbClr val="002E3E"/>
    <a:srgbClr val="5C7AD0"/>
    <a:srgbClr val="DDF6FF"/>
    <a:srgbClr val="FFFAEB"/>
    <a:srgbClr val="FFF9E5"/>
    <a:srgbClr val="F0F4FA"/>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603" autoAdjust="0"/>
    <p:restoredTop sz="85962" autoAdjust="0"/>
  </p:normalViewPr>
  <p:slideViewPr>
    <p:cSldViewPr snapToGrid="0" snapToObjects="1">
      <p:cViewPr varScale="1">
        <p:scale>
          <a:sx n="47" d="100"/>
          <a:sy n="47" d="100"/>
        </p:scale>
        <p:origin x="1574" y="48"/>
      </p:cViewPr>
      <p:guideLst>
        <p:guide orient="horz" pos="2160"/>
        <p:guide pos="2880"/>
      </p:guideLst>
    </p:cSldViewPr>
  </p:slideViewPr>
  <p:outlineViewPr>
    <p:cViewPr>
      <p:scale>
        <a:sx n="33" d="100"/>
        <a:sy n="33" d="100"/>
      </p:scale>
      <p:origin x="0" y="0"/>
    </p:cViewPr>
    <p:sldLst>
      <p:sld r:id="rId1" collapse="1"/>
      <p:sld r:id="rId2" collapse="1"/>
    </p:sldLst>
  </p:outlineViewPr>
  <p:notesTextViewPr>
    <p:cViewPr>
      <p:scale>
        <a:sx n="100" d="100"/>
        <a:sy n="100" d="100"/>
      </p:scale>
      <p:origin x="0" y="-29"/>
    </p:cViewPr>
  </p:notesTextViewPr>
  <p:sorterViewPr>
    <p:cViewPr>
      <p:scale>
        <a:sx n="66" d="100"/>
        <a:sy n="66" d="100"/>
      </p:scale>
      <p:origin x="0" y="0"/>
    </p:cViewPr>
  </p:sorterViewPr>
  <p:notesViewPr>
    <p:cSldViewPr snapToGrid="0" snapToObjects="1">
      <p:cViewPr varScale="1">
        <p:scale>
          <a:sx n="82" d="100"/>
          <a:sy n="82" d="100"/>
        </p:scale>
        <p:origin x="4002" y="10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commentAuthors" Target="commen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_rels/viewProps.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slide" Target="slides/slide3.xml"/></Relationships>
</file>

<file path=ppt/diagrams/_rels/data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image" Target="../media/image30.png"/><Relationship Id="rId4" Type="http://schemas.openxmlformats.org/officeDocument/2006/relationships/image" Target="../media/image33.png"/></Relationships>
</file>

<file path=ppt/diagrams/_rels/data3.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image" Target="../media/image41.jpg"/><Relationship Id="rId4" Type="http://schemas.openxmlformats.org/officeDocument/2006/relationships/image" Target="../media/image44.jpg"/></Relationships>
</file>

<file path=ppt/diagrams/_rels/data4.xml.rels><?xml version="1.0" encoding="UTF-8" standalone="yes"?>
<Relationships xmlns="http://schemas.openxmlformats.org/package/2006/relationships"><Relationship Id="rId3" Type="http://schemas.openxmlformats.org/officeDocument/2006/relationships/image" Target="../media/image47.jfif"/><Relationship Id="rId2" Type="http://schemas.openxmlformats.org/officeDocument/2006/relationships/image" Target="../media/image46.jpg"/><Relationship Id="rId1" Type="http://schemas.openxmlformats.org/officeDocument/2006/relationships/image" Target="../media/image45.jpg"/><Relationship Id="rId5" Type="http://schemas.openxmlformats.org/officeDocument/2006/relationships/image" Target="../media/image49.jpg"/><Relationship Id="rId4" Type="http://schemas.openxmlformats.org/officeDocument/2006/relationships/image" Target="../media/image48.jpg"/></Relationships>
</file>

<file path=ppt/diagrams/_rels/data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g"/><Relationship Id="rId1" Type="http://schemas.openxmlformats.org/officeDocument/2006/relationships/image" Target="../media/image50.jpg"/><Relationship Id="rId5" Type="http://schemas.openxmlformats.org/officeDocument/2006/relationships/image" Target="../media/image54.jpg"/><Relationship Id="rId4" Type="http://schemas.openxmlformats.org/officeDocument/2006/relationships/image" Target="../media/image53.jpg"/></Relationships>
</file>

<file path=ppt/diagrams/_rels/data6.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jpg"/><Relationship Id="rId1" Type="http://schemas.openxmlformats.org/officeDocument/2006/relationships/image" Target="../media/image55.jpg"/><Relationship Id="rId4" Type="http://schemas.openxmlformats.org/officeDocument/2006/relationships/image" Target="../media/image58.jpg"/></Relationships>
</file>

<file path=ppt/diagrams/_rels/data7.xml.rels><?xml version="1.0" encoding="UTF-8" standalone="yes"?>
<Relationships xmlns="http://schemas.openxmlformats.org/package/2006/relationships"><Relationship Id="rId1" Type="http://schemas.openxmlformats.org/officeDocument/2006/relationships/image" Target="../media/image60.jpg"/></Relationships>
</file>

<file path=ppt/diagrams/_rels/drawing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image" Target="../media/image30.png"/><Relationship Id="rId4" Type="http://schemas.openxmlformats.org/officeDocument/2006/relationships/image" Target="../media/image33.png"/></Relationships>
</file>

<file path=ppt/diagrams/_rels/drawing3.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image" Target="../media/image41.jpg"/><Relationship Id="rId4" Type="http://schemas.openxmlformats.org/officeDocument/2006/relationships/image" Target="../media/image44.jpg"/></Relationships>
</file>

<file path=ppt/diagrams/_rels/drawing4.xml.rels><?xml version="1.0" encoding="UTF-8" standalone="yes"?>
<Relationships xmlns="http://schemas.openxmlformats.org/package/2006/relationships"><Relationship Id="rId3" Type="http://schemas.openxmlformats.org/officeDocument/2006/relationships/image" Target="../media/image47.jfif"/><Relationship Id="rId2" Type="http://schemas.openxmlformats.org/officeDocument/2006/relationships/image" Target="../media/image46.jpg"/><Relationship Id="rId1" Type="http://schemas.openxmlformats.org/officeDocument/2006/relationships/image" Target="../media/image45.jpg"/><Relationship Id="rId5" Type="http://schemas.openxmlformats.org/officeDocument/2006/relationships/image" Target="../media/image49.jpg"/><Relationship Id="rId4" Type="http://schemas.openxmlformats.org/officeDocument/2006/relationships/image" Target="../media/image48.jpg"/></Relationships>
</file>

<file path=ppt/diagrams/_rels/drawing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g"/><Relationship Id="rId1" Type="http://schemas.openxmlformats.org/officeDocument/2006/relationships/image" Target="../media/image50.jpg"/><Relationship Id="rId5" Type="http://schemas.openxmlformats.org/officeDocument/2006/relationships/image" Target="../media/image54.jpg"/><Relationship Id="rId4" Type="http://schemas.openxmlformats.org/officeDocument/2006/relationships/image" Target="../media/image53.jpg"/></Relationships>
</file>

<file path=ppt/diagrams/_rels/drawing6.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jpg"/><Relationship Id="rId1" Type="http://schemas.openxmlformats.org/officeDocument/2006/relationships/image" Target="../media/image55.jpg"/><Relationship Id="rId4" Type="http://schemas.openxmlformats.org/officeDocument/2006/relationships/image" Target="../media/image58.jpg"/></Relationships>
</file>

<file path=ppt/diagrams/_rels/drawing7.xml.rels><?xml version="1.0" encoding="UTF-8" standalone="yes"?>
<Relationships xmlns="http://schemas.openxmlformats.org/package/2006/relationships"><Relationship Id="rId1" Type="http://schemas.openxmlformats.org/officeDocument/2006/relationships/image" Target="../media/image60.jp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46A8543-2A51-4DD3-BB48-07A407CFCCAE}" type="doc">
      <dgm:prSet loTypeId="urn:microsoft.com/office/officeart/2005/8/layout/radial3" loCatId="cycle" qsTypeId="urn:microsoft.com/office/officeart/2005/8/quickstyle/simple1" qsCatId="simple" csTypeId="urn:microsoft.com/office/officeart/2005/8/colors/colorful4" csCatId="colorful" phldr="1"/>
      <dgm:spPr/>
      <dgm:t>
        <a:bodyPr/>
        <a:lstStyle/>
        <a:p>
          <a:endParaRPr lang="en-US"/>
        </a:p>
      </dgm:t>
    </dgm:pt>
    <dgm:pt modelId="{5252904E-63FF-49E9-9B90-17FD5D70A378}">
      <dgm:prSet phldrT="[Text]" custT="1"/>
      <dgm:spPr>
        <a:solidFill>
          <a:srgbClr val="005674">
            <a:alpha val="50000"/>
          </a:srgbClr>
        </a:solidFill>
      </dgm:spPr>
      <dgm:t>
        <a:bodyPr/>
        <a:lstStyle/>
        <a:p>
          <a:r>
            <a:rPr lang="en-US" sz="2800" b="1" dirty="0"/>
            <a:t>24 DE LIMBI OFICIALE ALE UE</a:t>
          </a:r>
        </a:p>
      </dgm:t>
    </dgm:pt>
    <dgm:pt modelId="{E741B154-A7F6-4CBA-B60F-F2E3CC52A4DF}" type="parTrans" cxnId="{290B1463-7FDA-4554-B558-2F673542FC39}">
      <dgm:prSet/>
      <dgm:spPr/>
      <dgm:t>
        <a:bodyPr/>
        <a:lstStyle/>
        <a:p>
          <a:endParaRPr lang="en-US"/>
        </a:p>
      </dgm:t>
    </dgm:pt>
    <dgm:pt modelId="{AC7E3459-E89D-4833-BB6A-AB6D86B3D6A8}" type="sibTrans" cxnId="{290B1463-7FDA-4554-B558-2F673542FC39}">
      <dgm:prSet/>
      <dgm:spPr/>
      <dgm:t>
        <a:bodyPr/>
        <a:lstStyle/>
        <a:p>
          <a:endParaRPr lang="en-US"/>
        </a:p>
      </dgm:t>
    </dgm:pt>
    <dgm:pt modelId="{629869C1-1260-444D-AA31-696E17EEDF7E}">
      <dgm:prSet phldrT="[Text]"/>
      <dgm:spPr/>
      <dgm:t>
        <a:bodyPr/>
        <a:lstStyle/>
        <a:p>
          <a:r>
            <a:rPr lang="ro-RO" b="1" dirty="0"/>
            <a:t>Limbi slave: </a:t>
          </a:r>
          <a:r>
            <a:rPr lang="ro-RO" b="0" dirty="0"/>
            <a:t>bulgară, cehă, croată, polonă, slovacă și slovenă</a:t>
          </a:r>
          <a:endParaRPr lang="en-US" b="0" dirty="0"/>
        </a:p>
      </dgm:t>
    </dgm:pt>
    <dgm:pt modelId="{25E0E280-853C-493D-9CC4-CFB157DCF58B}" type="parTrans" cxnId="{06423D0F-C633-4A57-B128-2F1F8B67B4EC}">
      <dgm:prSet/>
      <dgm:spPr/>
      <dgm:t>
        <a:bodyPr/>
        <a:lstStyle/>
        <a:p>
          <a:endParaRPr lang="en-US"/>
        </a:p>
      </dgm:t>
    </dgm:pt>
    <dgm:pt modelId="{FFC0FA8A-88D3-499F-8002-8162CAFD5564}" type="sibTrans" cxnId="{06423D0F-C633-4A57-B128-2F1F8B67B4EC}">
      <dgm:prSet/>
      <dgm:spPr/>
      <dgm:t>
        <a:bodyPr/>
        <a:lstStyle/>
        <a:p>
          <a:endParaRPr lang="en-US"/>
        </a:p>
      </dgm:t>
    </dgm:pt>
    <dgm:pt modelId="{F5C09E29-FD16-4B7E-A14F-2CCC52E30343}">
      <dgm:prSet phldrT="[Text]"/>
      <dgm:spPr>
        <a:solidFill>
          <a:schemeClr val="accent2">
            <a:lumMod val="75000"/>
            <a:alpha val="50000"/>
          </a:schemeClr>
        </a:solidFill>
      </dgm:spPr>
      <dgm:t>
        <a:bodyPr/>
        <a:lstStyle/>
        <a:p>
          <a:r>
            <a:rPr lang="ro-RO" b="1" dirty="0"/>
            <a:t>Limbi germanice: </a:t>
          </a:r>
          <a:r>
            <a:rPr lang="ro-RO" b="0" dirty="0"/>
            <a:t>daneză, germană, engleză, neerlandeză și suedeză</a:t>
          </a:r>
          <a:endParaRPr lang="en-US" b="0" dirty="0"/>
        </a:p>
      </dgm:t>
    </dgm:pt>
    <dgm:pt modelId="{EB8EB8CD-5DD0-477B-85C5-30ACE25D1402}" type="parTrans" cxnId="{D8A64EF1-7383-4156-BBDE-BFEF19C147C0}">
      <dgm:prSet/>
      <dgm:spPr/>
      <dgm:t>
        <a:bodyPr/>
        <a:lstStyle/>
        <a:p>
          <a:endParaRPr lang="en-US"/>
        </a:p>
      </dgm:t>
    </dgm:pt>
    <dgm:pt modelId="{7A79D66E-4933-4979-A670-6D383622AAE6}" type="sibTrans" cxnId="{D8A64EF1-7383-4156-BBDE-BFEF19C147C0}">
      <dgm:prSet/>
      <dgm:spPr/>
      <dgm:t>
        <a:bodyPr/>
        <a:lstStyle/>
        <a:p>
          <a:endParaRPr lang="en-US"/>
        </a:p>
      </dgm:t>
    </dgm:pt>
    <dgm:pt modelId="{572F5CBD-D895-4AAF-842A-0B8465468BD4}">
      <dgm:prSet phldrT="[Text]"/>
      <dgm:spPr/>
      <dgm:t>
        <a:bodyPr/>
        <a:lstStyle/>
        <a:p>
          <a:r>
            <a:rPr lang="ro-RO" b="1" dirty="0"/>
            <a:t>Limbi romanice:</a:t>
          </a:r>
          <a:r>
            <a:rPr lang="ro-RO" b="0" dirty="0"/>
            <a:t> spaniolă, franceză, italiană, portugheză și română</a:t>
          </a:r>
          <a:endParaRPr lang="en-US" b="0" dirty="0"/>
        </a:p>
      </dgm:t>
    </dgm:pt>
    <dgm:pt modelId="{6BEAA7CD-2C2F-40FF-A3F0-BBA2896D9A82}" type="parTrans" cxnId="{1E842B5A-3537-4761-BB29-507C716C3A9F}">
      <dgm:prSet/>
      <dgm:spPr/>
      <dgm:t>
        <a:bodyPr/>
        <a:lstStyle/>
        <a:p>
          <a:endParaRPr lang="en-US"/>
        </a:p>
      </dgm:t>
    </dgm:pt>
    <dgm:pt modelId="{E5C0D13C-F51D-43D7-B7DE-92E5B3E3D7B6}" type="sibTrans" cxnId="{1E842B5A-3537-4761-BB29-507C716C3A9F}">
      <dgm:prSet/>
      <dgm:spPr/>
      <dgm:t>
        <a:bodyPr/>
        <a:lstStyle/>
        <a:p>
          <a:endParaRPr lang="en-US"/>
        </a:p>
      </dgm:t>
    </dgm:pt>
    <dgm:pt modelId="{DBE77370-9D42-4A7B-A3CA-8D1218AFB214}">
      <dgm:prSet phldrT="[Text]"/>
      <dgm:spPr>
        <a:solidFill>
          <a:srgbClr val="FFC000">
            <a:alpha val="50000"/>
          </a:srgbClr>
        </a:solidFill>
      </dgm:spPr>
      <dgm:t>
        <a:bodyPr/>
        <a:lstStyle/>
        <a:p>
          <a:r>
            <a:rPr lang="ro-RO" b="1" dirty="0"/>
            <a:t>Alte familii de limbi: </a:t>
          </a:r>
          <a:r>
            <a:rPr lang="ro-RO" b="0" dirty="0"/>
            <a:t>estonă și finlandeză, greacă, irlandeză, lituaniană și letonă, maghiară, malteză</a:t>
          </a:r>
          <a:endParaRPr lang="en-US" b="0" dirty="0"/>
        </a:p>
      </dgm:t>
    </dgm:pt>
    <dgm:pt modelId="{429CE523-C5FC-49E6-A450-6B83AC651315}" type="parTrans" cxnId="{95C6C0A3-E2D4-4466-9B49-CCA3C3FC8E90}">
      <dgm:prSet/>
      <dgm:spPr/>
      <dgm:t>
        <a:bodyPr/>
        <a:lstStyle/>
        <a:p>
          <a:endParaRPr lang="en-US"/>
        </a:p>
      </dgm:t>
    </dgm:pt>
    <dgm:pt modelId="{C2DDAA2E-18F3-4716-9F4A-A07C95660494}" type="sibTrans" cxnId="{95C6C0A3-E2D4-4466-9B49-CCA3C3FC8E90}">
      <dgm:prSet/>
      <dgm:spPr/>
      <dgm:t>
        <a:bodyPr/>
        <a:lstStyle/>
        <a:p>
          <a:endParaRPr lang="en-US"/>
        </a:p>
      </dgm:t>
    </dgm:pt>
    <dgm:pt modelId="{A770E368-C418-4D75-8C7D-5F748FC37372}" type="pres">
      <dgm:prSet presAssocID="{546A8543-2A51-4DD3-BB48-07A407CFCCAE}" presName="composite" presStyleCnt="0">
        <dgm:presLayoutVars>
          <dgm:chMax val="1"/>
          <dgm:dir/>
          <dgm:resizeHandles val="exact"/>
        </dgm:presLayoutVars>
      </dgm:prSet>
      <dgm:spPr/>
    </dgm:pt>
    <dgm:pt modelId="{1885BDA1-124B-4DC3-A05D-ACACDF21F510}" type="pres">
      <dgm:prSet presAssocID="{546A8543-2A51-4DD3-BB48-07A407CFCCAE}" presName="radial" presStyleCnt="0">
        <dgm:presLayoutVars>
          <dgm:animLvl val="ctr"/>
        </dgm:presLayoutVars>
      </dgm:prSet>
      <dgm:spPr/>
    </dgm:pt>
    <dgm:pt modelId="{8BEDEE8B-A512-47E2-A3C9-74492F618D4F}" type="pres">
      <dgm:prSet presAssocID="{5252904E-63FF-49E9-9B90-17FD5D70A378}" presName="centerShape" presStyleLbl="vennNode1" presStyleIdx="0" presStyleCnt="5" custScaleX="86259" custScaleY="84920" custLinFactNeighborX="1056"/>
      <dgm:spPr/>
    </dgm:pt>
    <dgm:pt modelId="{529148A2-7FCD-4369-9EFC-ACFC3C7F6D7A}" type="pres">
      <dgm:prSet presAssocID="{629869C1-1260-444D-AA31-696E17EEDF7E}" presName="node" presStyleLbl="vennNode1" presStyleIdx="1" presStyleCnt="5" custScaleX="130306" custScaleY="122181" custRadScaleRad="89753" custRadScaleInc="-519">
        <dgm:presLayoutVars>
          <dgm:bulletEnabled val="1"/>
        </dgm:presLayoutVars>
      </dgm:prSet>
      <dgm:spPr/>
    </dgm:pt>
    <dgm:pt modelId="{14294006-4B65-442B-A0BD-25F001259F70}" type="pres">
      <dgm:prSet presAssocID="{F5C09E29-FD16-4B7E-A14F-2CCC52E30343}" presName="node" presStyleLbl="vennNode1" presStyleIdx="2" presStyleCnt="5" custScaleX="131175" custScaleY="126686" custRadScaleRad="98546" custRadScaleInc="-946">
        <dgm:presLayoutVars>
          <dgm:bulletEnabled val="1"/>
        </dgm:presLayoutVars>
      </dgm:prSet>
      <dgm:spPr/>
    </dgm:pt>
    <dgm:pt modelId="{E5581C0B-7D92-4AD3-97E0-B4938FE73CA5}" type="pres">
      <dgm:prSet presAssocID="{572F5CBD-D895-4AAF-842A-0B8465468BD4}" presName="node" presStyleLbl="vennNode1" presStyleIdx="3" presStyleCnt="5" custScaleX="134871" custScaleY="131363" custRadScaleRad="83428" custRadScaleInc="1563">
        <dgm:presLayoutVars>
          <dgm:bulletEnabled val="1"/>
        </dgm:presLayoutVars>
      </dgm:prSet>
      <dgm:spPr/>
    </dgm:pt>
    <dgm:pt modelId="{422BC532-F1F3-4869-AE88-2EBED49E2E90}" type="pres">
      <dgm:prSet presAssocID="{DBE77370-9D42-4A7B-A3CA-8D1218AFB214}" presName="node" presStyleLbl="vennNode1" presStyleIdx="4" presStyleCnt="5" custScaleX="134099" custScaleY="131150" custRadScaleRad="96339" custRadScaleInc="0">
        <dgm:presLayoutVars>
          <dgm:bulletEnabled val="1"/>
        </dgm:presLayoutVars>
      </dgm:prSet>
      <dgm:spPr/>
    </dgm:pt>
  </dgm:ptLst>
  <dgm:cxnLst>
    <dgm:cxn modelId="{06423D0F-C633-4A57-B128-2F1F8B67B4EC}" srcId="{5252904E-63FF-49E9-9B90-17FD5D70A378}" destId="{629869C1-1260-444D-AA31-696E17EEDF7E}" srcOrd="0" destOrd="0" parTransId="{25E0E280-853C-493D-9CC4-CFB157DCF58B}" sibTransId="{FFC0FA8A-88D3-499F-8002-8162CAFD5564}"/>
    <dgm:cxn modelId="{8632ED3B-FDB1-42F4-A600-5E6812922112}" type="presOf" srcId="{F5C09E29-FD16-4B7E-A14F-2CCC52E30343}" destId="{14294006-4B65-442B-A0BD-25F001259F70}" srcOrd="0" destOrd="0" presId="urn:microsoft.com/office/officeart/2005/8/layout/radial3"/>
    <dgm:cxn modelId="{290B1463-7FDA-4554-B558-2F673542FC39}" srcId="{546A8543-2A51-4DD3-BB48-07A407CFCCAE}" destId="{5252904E-63FF-49E9-9B90-17FD5D70A378}" srcOrd="0" destOrd="0" parTransId="{E741B154-A7F6-4CBA-B60F-F2E3CC52A4DF}" sibTransId="{AC7E3459-E89D-4833-BB6A-AB6D86B3D6A8}"/>
    <dgm:cxn modelId="{1E842B5A-3537-4761-BB29-507C716C3A9F}" srcId="{5252904E-63FF-49E9-9B90-17FD5D70A378}" destId="{572F5CBD-D895-4AAF-842A-0B8465468BD4}" srcOrd="2" destOrd="0" parTransId="{6BEAA7CD-2C2F-40FF-A3F0-BBA2896D9A82}" sibTransId="{E5C0D13C-F51D-43D7-B7DE-92E5B3E3D7B6}"/>
    <dgm:cxn modelId="{DA7E5580-7A80-4949-A0CB-6E445676EBFC}" type="presOf" srcId="{DBE77370-9D42-4A7B-A3CA-8D1218AFB214}" destId="{422BC532-F1F3-4869-AE88-2EBED49E2E90}" srcOrd="0" destOrd="0" presId="urn:microsoft.com/office/officeart/2005/8/layout/radial3"/>
    <dgm:cxn modelId="{95C6C0A3-E2D4-4466-9B49-CCA3C3FC8E90}" srcId="{5252904E-63FF-49E9-9B90-17FD5D70A378}" destId="{DBE77370-9D42-4A7B-A3CA-8D1218AFB214}" srcOrd="3" destOrd="0" parTransId="{429CE523-C5FC-49E6-A450-6B83AC651315}" sibTransId="{C2DDAA2E-18F3-4716-9F4A-A07C95660494}"/>
    <dgm:cxn modelId="{ABFA7AAB-04F0-4879-8A9D-056CC2A04FDE}" type="presOf" srcId="{572F5CBD-D895-4AAF-842A-0B8465468BD4}" destId="{E5581C0B-7D92-4AD3-97E0-B4938FE73CA5}" srcOrd="0" destOrd="0" presId="urn:microsoft.com/office/officeart/2005/8/layout/radial3"/>
    <dgm:cxn modelId="{D6F929D0-C6C2-4CA5-81BF-B27CF3AB90C5}" type="presOf" srcId="{629869C1-1260-444D-AA31-696E17EEDF7E}" destId="{529148A2-7FCD-4369-9EFC-ACFC3C7F6D7A}" srcOrd="0" destOrd="0" presId="urn:microsoft.com/office/officeart/2005/8/layout/radial3"/>
    <dgm:cxn modelId="{7D6AABDE-7985-40FE-948B-A9F7E77B5F8B}" type="presOf" srcId="{5252904E-63FF-49E9-9B90-17FD5D70A378}" destId="{8BEDEE8B-A512-47E2-A3C9-74492F618D4F}" srcOrd="0" destOrd="0" presId="urn:microsoft.com/office/officeart/2005/8/layout/radial3"/>
    <dgm:cxn modelId="{D8A64EF1-7383-4156-BBDE-BFEF19C147C0}" srcId="{5252904E-63FF-49E9-9B90-17FD5D70A378}" destId="{F5C09E29-FD16-4B7E-A14F-2CCC52E30343}" srcOrd="1" destOrd="0" parTransId="{EB8EB8CD-5DD0-477B-85C5-30ACE25D1402}" sibTransId="{7A79D66E-4933-4979-A670-6D383622AAE6}"/>
    <dgm:cxn modelId="{1D742CF8-D1BF-4C2D-BD65-059CAAF20605}" type="presOf" srcId="{546A8543-2A51-4DD3-BB48-07A407CFCCAE}" destId="{A770E368-C418-4D75-8C7D-5F748FC37372}" srcOrd="0" destOrd="0" presId="urn:microsoft.com/office/officeart/2005/8/layout/radial3"/>
    <dgm:cxn modelId="{E7C5EA66-FB68-4499-9ECC-D05E6154E573}" type="presParOf" srcId="{A770E368-C418-4D75-8C7D-5F748FC37372}" destId="{1885BDA1-124B-4DC3-A05D-ACACDF21F510}" srcOrd="0" destOrd="0" presId="urn:microsoft.com/office/officeart/2005/8/layout/radial3"/>
    <dgm:cxn modelId="{CC8E7EA1-83A0-4736-955F-67ADBE447842}" type="presParOf" srcId="{1885BDA1-124B-4DC3-A05D-ACACDF21F510}" destId="{8BEDEE8B-A512-47E2-A3C9-74492F618D4F}" srcOrd="0" destOrd="0" presId="urn:microsoft.com/office/officeart/2005/8/layout/radial3"/>
    <dgm:cxn modelId="{7D5676D0-6286-44AF-8ECF-D2C6AFF7AF43}" type="presParOf" srcId="{1885BDA1-124B-4DC3-A05D-ACACDF21F510}" destId="{529148A2-7FCD-4369-9EFC-ACFC3C7F6D7A}" srcOrd="1" destOrd="0" presId="urn:microsoft.com/office/officeart/2005/8/layout/radial3"/>
    <dgm:cxn modelId="{13B26301-E6E6-40E1-A6E1-C2EDB0859E12}" type="presParOf" srcId="{1885BDA1-124B-4DC3-A05D-ACACDF21F510}" destId="{14294006-4B65-442B-A0BD-25F001259F70}" srcOrd="2" destOrd="0" presId="urn:microsoft.com/office/officeart/2005/8/layout/radial3"/>
    <dgm:cxn modelId="{1D78EE11-B2A8-4B9B-ADA0-5C3B7164204F}" type="presParOf" srcId="{1885BDA1-124B-4DC3-A05D-ACACDF21F510}" destId="{E5581C0B-7D92-4AD3-97E0-B4938FE73CA5}" srcOrd="3" destOrd="0" presId="urn:microsoft.com/office/officeart/2005/8/layout/radial3"/>
    <dgm:cxn modelId="{949C9112-8C66-43B2-8842-060B25EE1B14}" type="presParOf" srcId="{1885BDA1-124B-4DC3-A05D-ACACDF21F510}" destId="{422BC532-F1F3-4869-AE88-2EBED49E2E90}" srcOrd="4" destOrd="0" presId="urn:microsoft.com/office/officeart/2005/8/layout/radial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DFA769DE-5C55-4015-BD89-FCB0F9F33467}"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74D68881-3410-4D6A-A4C4-EFD4020AB915}">
      <dgm:prSet custT="1"/>
      <dgm:spPr>
        <a:solidFill>
          <a:srgbClr val="FFC000"/>
        </a:solidFill>
      </dgm:spPr>
      <dgm:t>
        <a:bodyPr/>
        <a:lstStyle/>
        <a:p>
          <a:pPr rtl="0"/>
          <a:r>
            <a:rPr lang="fr-FR" sz="1800" b="0" dirty="0">
              <a:solidFill>
                <a:schemeClr val="tx1"/>
              </a:solidFill>
            </a:rPr>
            <a:t>se </a:t>
          </a:r>
          <a:r>
            <a:rPr lang="fr-FR" sz="1800" b="0" dirty="0" err="1">
              <a:solidFill>
                <a:schemeClr val="tx1"/>
              </a:solidFill>
            </a:rPr>
            <a:t>întrunește</a:t>
          </a:r>
          <a:r>
            <a:rPr lang="fr-FR" sz="1800" b="0" dirty="0">
              <a:solidFill>
                <a:schemeClr val="tx1"/>
              </a:solidFill>
            </a:rPr>
            <a:t> de </a:t>
          </a:r>
          <a:r>
            <a:rPr lang="fr-FR" sz="1800" b="0" dirty="0" err="1">
              <a:solidFill>
                <a:schemeClr val="tx1"/>
              </a:solidFill>
            </a:rPr>
            <a:t>cel</a:t>
          </a:r>
          <a:r>
            <a:rPr lang="fr-FR" sz="1800" b="0" dirty="0">
              <a:solidFill>
                <a:schemeClr val="tx1"/>
              </a:solidFill>
            </a:rPr>
            <a:t> </a:t>
          </a:r>
          <a:r>
            <a:rPr lang="fr-FR" sz="1800" b="0" dirty="0" err="1">
              <a:solidFill>
                <a:schemeClr val="tx1"/>
              </a:solidFill>
            </a:rPr>
            <a:t>puțin</a:t>
          </a:r>
          <a:r>
            <a:rPr lang="fr-FR" sz="1800" b="0" dirty="0">
              <a:solidFill>
                <a:schemeClr val="tx1"/>
              </a:solidFill>
            </a:rPr>
            <a:t> 4 </a:t>
          </a:r>
          <a:r>
            <a:rPr lang="fr-FR" sz="1800" b="0" dirty="0" err="1">
              <a:solidFill>
                <a:schemeClr val="tx1"/>
              </a:solidFill>
            </a:rPr>
            <a:t>ori</a:t>
          </a:r>
          <a:r>
            <a:rPr lang="fr-FR" sz="1800" b="0" dirty="0">
              <a:solidFill>
                <a:schemeClr val="tx1"/>
              </a:solidFill>
            </a:rPr>
            <a:t> </a:t>
          </a:r>
          <a:r>
            <a:rPr lang="fr-FR" sz="1800" b="0" dirty="0" err="1">
              <a:solidFill>
                <a:schemeClr val="tx1"/>
              </a:solidFill>
            </a:rPr>
            <a:t>pe</a:t>
          </a:r>
          <a:r>
            <a:rPr lang="fr-FR" sz="1800" b="0" dirty="0">
              <a:solidFill>
                <a:schemeClr val="tx1"/>
              </a:solidFill>
            </a:rPr>
            <a:t> an la Bruxelles (</a:t>
          </a:r>
          <a:r>
            <a:rPr lang="fr-FR" sz="1800" b="0" dirty="0" err="1">
              <a:solidFill>
                <a:schemeClr val="tx1"/>
              </a:solidFill>
            </a:rPr>
            <a:t>Belgia</a:t>
          </a:r>
          <a:r>
            <a:rPr lang="fr-FR" sz="1800" b="0" dirty="0">
              <a:solidFill>
                <a:schemeClr val="tx1"/>
              </a:solidFill>
            </a:rPr>
            <a:t>) </a:t>
          </a:r>
          <a:r>
            <a:rPr lang="fr-FR" sz="1800" b="0" dirty="0" err="1">
              <a:solidFill>
                <a:schemeClr val="tx1"/>
              </a:solidFill>
            </a:rPr>
            <a:t>sau</a:t>
          </a:r>
          <a:r>
            <a:rPr lang="fr-FR" sz="1800" b="0" dirty="0">
              <a:solidFill>
                <a:schemeClr val="tx1"/>
              </a:solidFill>
            </a:rPr>
            <a:t> la Luxemburg </a:t>
          </a:r>
          <a:r>
            <a:rPr lang="fr-FR" sz="1800" b="0" dirty="0" err="1">
              <a:solidFill>
                <a:schemeClr val="tx1"/>
              </a:solidFill>
            </a:rPr>
            <a:t>pentru</a:t>
          </a:r>
          <a:r>
            <a:rPr lang="fr-FR" sz="1800" b="0" dirty="0">
              <a:solidFill>
                <a:schemeClr val="tx1"/>
              </a:solidFill>
            </a:rPr>
            <a:t> </a:t>
          </a:r>
          <a:r>
            <a:rPr lang="fr-FR" sz="1800" b="0" dirty="0" err="1">
              <a:solidFill>
                <a:schemeClr val="tx1"/>
              </a:solidFill>
            </a:rPr>
            <a:t>summituri</a:t>
          </a:r>
          <a:r>
            <a:rPr lang="fr-FR" sz="1800" b="0" dirty="0">
              <a:solidFill>
                <a:schemeClr val="tx1"/>
              </a:solidFill>
            </a:rPr>
            <a:t> </a:t>
          </a:r>
          <a:r>
            <a:rPr lang="fr-FR" sz="1800" b="0" dirty="0" err="1">
              <a:solidFill>
                <a:schemeClr val="tx1"/>
              </a:solidFill>
            </a:rPr>
            <a:t>europene</a:t>
          </a:r>
          <a:endParaRPr lang="en-IE" sz="1800" b="0" dirty="0">
            <a:solidFill>
              <a:schemeClr val="tx1"/>
            </a:solidFill>
          </a:endParaRPr>
        </a:p>
      </dgm:t>
    </dgm:pt>
    <dgm:pt modelId="{7A0A4548-9EBC-45A6-8877-EF6F8D05EE88}" type="parTrans" cxnId="{2F946E57-E98F-4290-8D67-A3484D682D19}">
      <dgm:prSet/>
      <dgm:spPr/>
      <dgm:t>
        <a:bodyPr/>
        <a:lstStyle/>
        <a:p>
          <a:endParaRPr lang="en-US"/>
        </a:p>
      </dgm:t>
    </dgm:pt>
    <dgm:pt modelId="{1EA2B47A-B1E3-42DE-B71F-54E341FD811B}" type="sibTrans" cxnId="{2F946E57-E98F-4290-8D67-A3484D682D19}">
      <dgm:prSet/>
      <dgm:spPr/>
      <dgm:t>
        <a:bodyPr/>
        <a:lstStyle/>
        <a:p>
          <a:endParaRPr lang="en-US"/>
        </a:p>
      </dgm:t>
    </dgm:pt>
    <dgm:pt modelId="{27F2B6D6-9EEF-49CA-B7A8-E1F59690A444}">
      <dgm:prSet custT="1"/>
      <dgm:spPr>
        <a:solidFill>
          <a:srgbClr val="FFC000"/>
        </a:solidFill>
      </dgm:spPr>
      <dgm:t>
        <a:bodyPr/>
        <a:lstStyle/>
        <a:p>
          <a:pPr rtl="0"/>
          <a:r>
            <a:rPr lang="en-US" sz="1800" b="0" dirty="0">
              <a:solidFill>
                <a:schemeClr val="tx1"/>
              </a:solidFill>
            </a:rPr>
            <a:t>nu </a:t>
          </a:r>
          <a:r>
            <a:rPr lang="en-US" sz="1800" b="0" dirty="0" err="1">
              <a:solidFill>
                <a:schemeClr val="tx1"/>
              </a:solidFill>
            </a:rPr>
            <a:t>adoptă</a:t>
          </a:r>
          <a:r>
            <a:rPr lang="en-US" sz="1800" b="0" dirty="0">
              <a:solidFill>
                <a:schemeClr val="tx1"/>
              </a:solidFill>
            </a:rPr>
            <a:t> </a:t>
          </a:r>
          <a:r>
            <a:rPr lang="en-US" sz="1800" b="0" dirty="0" err="1">
              <a:solidFill>
                <a:schemeClr val="tx1"/>
              </a:solidFill>
            </a:rPr>
            <a:t>legi</a:t>
          </a:r>
          <a:r>
            <a:rPr lang="en-US" sz="1800" b="0" dirty="0">
              <a:solidFill>
                <a:schemeClr val="tx1"/>
              </a:solidFill>
            </a:rPr>
            <a:t> </a:t>
          </a:r>
          <a:r>
            <a:rPr lang="en-US" sz="1800" b="0" dirty="0" err="1">
              <a:solidFill>
                <a:schemeClr val="tx1"/>
              </a:solidFill>
            </a:rPr>
            <a:t>europene</a:t>
          </a:r>
          <a:endParaRPr lang="en-IE" sz="1800" b="0" dirty="0">
            <a:solidFill>
              <a:schemeClr val="tx1"/>
            </a:solidFill>
          </a:endParaRPr>
        </a:p>
      </dgm:t>
    </dgm:pt>
    <dgm:pt modelId="{D5BF4E4F-DEB9-4654-85C0-72E5DFCDDE9A}" type="sibTrans" cxnId="{922C2AAA-8170-435C-B4C9-86726CC09E3C}">
      <dgm:prSet/>
      <dgm:spPr/>
      <dgm:t>
        <a:bodyPr/>
        <a:lstStyle/>
        <a:p>
          <a:endParaRPr lang="en-US"/>
        </a:p>
      </dgm:t>
    </dgm:pt>
    <dgm:pt modelId="{5A5B7EB7-431E-4FE3-B550-E3D62889D6A0}" type="parTrans" cxnId="{922C2AAA-8170-435C-B4C9-86726CC09E3C}">
      <dgm:prSet/>
      <dgm:spPr/>
      <dgm:t>
        <a:bodyPr/>
        <a:lstStyle/>
        <a:p>
          <a:endParaRPr lang="en-US"/>
        </a:p>
      </dgm:t>
    </dgm:pt>
    <dgm:pt modelId="{9BA67AA7-5AF6-4CBF-A748-22B4E4C63DFC}" type="pres">
      <dgm:prSet presAssocID="{DFA769DE-5C55-4015-BD89-FCB0F9F33467}" presName="linear" presStyleCnt="0">
        <dgm:presLayoutVars>
          <dgm:animLvl val="lvl"/>
          <dgm:resizeHandles val="exact"/>
        </dgm:presLayoutVars>
      </dgm:prSet>
      <dgm:spPr/>
    </dgm:pt>
    <dgm:pt modelId="{5287CFCF-5FDB-4B8D-815B-D85F281BB2C0}" type="pres">
      <dgm:prSet presAssocID="{27F2B6D6-9EEF-49CA-B7A8-E1F59690A444}" presName="parentText" presStyleLbl="node1" presStyleIdx="0" presStyleCnt="2" custScaleY="96922" custLinFactY="-1617" custLinFactNeighborY="-100000">
        <dgm:presLayoutVars>
          <dgm:chMax val="0"/>
          <dgm:bulletEnabled val="1"/>
        </dgm:presLayoutVars>
      </dgm:prSet>
      <dgm:spPr/>
    </dgm:pt>
    <dgm:pt modelId="{17A713FC-D7E0-46B6-821C-87C46D35B42F}" type="pres">
      <dgm:prSet presAssocID="{D5BF4E4F-DEB9-4654-85C0-72E5DFCDDE9A}" presName="spacer" presStyleCnt="0"/>
      <dgm:spPr/>
    </dgm:pt>
    <dgm:pt modelId="{65BBAF80-F255-434B-ABEE-1099CF7F1D78}" type="pres">
      <dgm:prSet presAssocID="{74D68881-3410-4D6A-A4C4-EFD4020AB915}" presName="parentText" presStyleLbl="node1" presStyleIdx="1" presStyleCnt="2" custScaleY="102377" custLinFactNeighborY="-3245">
        <dgm:presLayoutVars>
          <dgm:chMax val="0"/>
          <dgm:bulletEnabled val="1"/>
        </dgm:presLayoutVars>
      </dgm:prSet>
      <dgm:spPr/>
    </dgm:pt>
  </dgm:ptLst>
  <dgm:cxnLst>
    <dgm:cxn modelId="{039D1A08-015F-41C6-9976-CB286C8727E3}" type="presOf" srcId="{74D68881-3410-4D6A-A4C4-EFD4020AB915}" destId="{65BBAF80-F255-434B-ABEE-1099CF7F1D78}" srcOrd="0" destOrd="0" presId="urn:microsoft.com/office/officeart/2005/8/layout/vList2"/>
    <dgm:cxn modelId="{9CD17673-E552-4BAE-8DD1-DEBE843A1540}" type="presOf" srcId="{DFA769DE-5C55-4015-BD89-FCB0F9F33467}" destId="{9BA67AA7-5AF6-4CBF-A748-22B4E4C63DFC}" srcOrd="0" destOrd="0" presId="urn:microsoft.com/office/officeart/2005/8/layout/vList2"/>
    <dgm:cxn modelId="{2F946E57-E98F-4290-8D67-A3484D682D19}" srcId="{DFA769DE-5C55-4015-BD89-FCB0F9F33467}" destId="{74D68881-3410-4D6A-A4C4-EFD4020AB915}" srcOrd="1" destOrd="0" parTransId="{7A0A4548-9EBC-45A6-8877-EF6F8D05EE88}" sibTransId="{1EA2B47A-B1E3-42DE-B71F-54E341FD811B}"/>
    <dgm:cxn modelId="{2BF7CE89-02C6-4071-B9BB-0EDE22664B4D}" type="presOf" srcId="{27F2B6D6-9EEF-49CA-B7A8-E1F59690A444}" destId="{5287CFCF-5FDB-4B8D-815B-D85F281BB2C0}" srcOrd="0" destOrd="0" presId="urn:microsoft.com/office/officeart/2005/8/layout/vList2"/>
    <dgm:cxn modelId="{922C2AAA-8170-435C-B4C9-86726CC09E3C}" srcId="{DFA769DE-5C55-4015-BD89-FCB0F9F33467}" destId="{27F2B6D6-9EEF-49CA-B7A8-E1F59690A444}" srcOrd="0" destOrd="0" parTransId="{5A5B7EB7-431E-4FE3-B550-E3D62889D6A0}" sibTransId="{D5BF4E4F-DEB9-4654-85C0-72E5DFCDDE9A}"/>
    <dgm:cxn modelId="{96C88235-20CA-4D9D-890E-529A3DADA63A}" type="presParOf" srcId="{9BA67AA7-5AF6-4CBF-A748-22B4E4C63DFC}" destId="{5287CFCF-5FDB-4B8D-815B-D85F281BB2C0}" srcOrd="0" destOrd="0" presId="urn:microsoft.com/office/officeart/2005/8/layout/vList2"/>
    <dgm:cxn modelId="{12A6050D-0CB8-44EB-90AB-364ACAFB5094}" type="presParOf" srcId="{9BA67AA7-5AF6-4CBF-A748-22B4E4C63DFC}" destId="{17A713FC-D7E0-46B6-821C-87C46D35B42F}" srcOrd="1" destOrd="0" presId="urn:microsoft.com/office/officeart/2005/8/layout/vList2"/>
    <dgm:cxn modelId="{77915769-E3D3-4CD9-A4C1-0E51398471AE}" type="presParOf" srcId="{9BA67AA7-5AF6-4CBF-A748-22B4E4C63DFC}" destId="{65BBAF80-F255-434B-ABEE-1099CF7F1D78}" srcOrd="2" destOrd="0" presId="urn:microsoft.com/office/officeart/2005/8/layout/vList2"/>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474D10AB-652A-4FBB-9D63-C31280F8F33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C65898A6-3D75-4AFF-97B0-57FAA2C1CC4E}">
      <dgm:prSet custT="1"/>
      <dgm:spPr>
        <a:solidFill>
          <a:srgbClr val="FFC000"/>
        </a:solidFill>
      </dgm:spPr>
      <dgm:t>
        <a:bodyPr/>
        <a:lstStyle/>
        <a:p>
          <a:pPr rtl="0"/>
          <a:r>
            <a:rPr lang="en-US" sz="1700">
              <a:solidFill>
                <a:schemeClr val="tx1"/>
              </a:solidFill>
            </a:rPr>
            <a:t>reprezintă guvernele țărilor din UE</a:t>
          </a:r>
          <a:endParaRPr lang="en-IE" sz="1700" dirty="0">
            <a:solidFill>
              <a:schemeClr val="tx1"/>
            </a:solidFill>
          </a:endParaRPr>
        </a:p>
      </dgm:t>
    </dgm:pt>
    <dgm:pt modelId="{444B9149-1101-4141-96A7-7A6074093B5B}" type="parTrans" cxnId="{7DA0BE22-75D7-436A-93F9-C11E22BAEA94}">
      <dgm:prSet/>
      <dgm:spPr/>
      <dgm:t>
        <a:bodyPr/>
        <a:lstStyle/>
        <a:p>
          <a:endParaRPr lang="en-US"/>
        </a:p>
      </dgm:t>
    </dgm:pt>
    <dgm:pt modelId="{72C1FA24-6D46-4D8A-AB6C-FD028A5F8A57}" type="sibTrans" cxnId="{7DA0BE22-75D7-436A-93F9-C11E22BAEA94}">
      <dgm:prSet/>
      <dgm:spPr/>
      <dgm:t>
        <a:bodyPr/>
        <a:lstStyle/>
        <a:p>
          <a:endParaRPr lang="en-US"/>
        </a:p>
      </dgm:t>
    </dgm:pt>
    <dgm:pt modelId="{9A81B48D-4189-4637-9B54-03E2DBC31C94}">
      <dgm:prSet custT="1"/>
      <dgm:spPr>
        <a:solidFill>
          <a:srgbClr val="FFC000"/>
        </a:solidFill>
      </dgm:spPr>
      <dgm:t>
        <a:bodyPr/>
        <a:lstStyle/>
        <a:p>
          <a:pPr rtl="0"/>
          <a:r>
            <a:rPr lang="en-US" sz="1700">
              <a:solidFill>
                <a:schemeClr val="tx1"/>
              </a:solidFill>
            </a:rPr>
            <a:t>reunește miniștrii țărilor UE (agricultură, afaceri interne, justiție etc.)</a:t>
          </a:r>
          <a:endParaRPr lang="en-IE" sz="1700" dirty="0">
            <a:solidFill>
              <a:schemeClr val="tx1"/>
            </a:solidFill>
          </a:endParaRPr>
        </a:p>
      </dgm:t>
    </dgm:pt>
    <dgm:pt modelId="{02D2473F-6012-453E-B846-16692B860B03}" type="parTrans" cxnId="{7DC0E24F-C5DA-407F-8342-A5CEE171C567}">
      <dgm:prSet/>
      <dgm:spPr/>
      <dgm:t>
        <a:bodyPr/>
        <a:lstStyle/>
        <a:p>
          <a:endParaRPr lang="en-US"/>
        </a:p>
      </dgm:t>
    </dgm:pt>
    <dgm:pt modelId="{AF422124-B457-4B56-A30A-1C9303052209}" type="sibTrans" cxnId="{7DC0E24F-C5DA-407F-8342-A5CEE171C567}">
      <dgm:prSet/>
      <dgm:spPr/>
      <dgm:t>
        <a:bodyPr/>
        <a:lstStyle/>
        <a:p>
          <a:endParaRPr lang="en-US"/>
        </a:p>
      </dgm:t>
    </dgm:pt>
    <dgm:pt modelId="{344372FE-7FD0-400E-B5B1-D06552431CFB}">
      <dgm:prSet custT="1"/>
      <dgm:spPr>
        <a:solidFill>
          <a:srgbClr val="FFC000"/>
        </a:solidFill>
      </dgm:spPr>
      <dgm:t>
        <a:bodyPr/>
        <a:lstStyle/>
        <a:p>
          <a:pPr rtl="0"/>
          <a:r>
            <a:rPr lang="en-US" sz="1700">
              <a:solidFill>
                <a:schemeClr val="tx1"/>
              </a:solidFill>
            </a:rPr>
            <a:t>ia decizii și adoptă legi, împreună cu Parlamentul European</a:t>
          </a:r>
          <a:endParaRPr lang="en-IE" sz="1700" dirty="0">
            <a:solidFill>
              <a:schemeClr val="tx1"/>
            </a:solidFill>
          </a:endParaRPr>
        </a:p>
      </dgm:t>
    </dgm:pt>
    <dgm:pt modelId="{F25FBEFF-3E93-481E-AD6A-2ACFB675BE2D}" type="parTrans" cxnId="{42FD6498-2F05-4395-9A9A-BD8FA921657E}">
      <dgm:prSet/>
      <dgm:spPr/>
      <dgm:t>
        <a:bodyPr/>
        <a:lstStyle/>
        <a:p>
          <a:endParaRPr lang="en-US"/>
        </a:p>
      </dgm:t>
    </dgm:pt>
    <dgm:pt modelId="{80010A4F-8070-4FFE-AE69-C37C2185D73F}" type="sibTrans" cxnId="{42FD6498-2F05-4395-9A9A-BD8FA921657E}">
      <dgm:prSet/>
      <dgm:spPr/>
      <dgm:t>
        <a:bodyPr/>
        <a:lstStyle/>
        <a:p>
          <a:endParaRPr lang="en-US"/>
        </a:p>
      </dgm:t>
    </dgm:pt>
    <dgm:pt modelId="{B8DCE87E-4AFE-434D-915D-AD6E13EE68A1}">
      <dgm:prSet custT="1"/>
      <dgm:spPr>
        <a:solidFill>
          <a:srgbClr val="FFC000"/>
        </a:solidFill>
      </dgm:spPr>
      <dgm:t>
        <a:bodyPr/>
        <a:lstStyle/>
        <a:p>
          <a:pPr rtl="0"/>
          <a:r>
            <a:rPr lang="it-IT" sz="1700">
              <a:solidFill>
                <a:schemeClr val="tx1"/>
              </a:solidFill>
            </a:rPr>
            <a:t>are o președinție rotativă – la fiecare 6 luni, un alt stat membru</a:t>
          </a:r>
          <a:endParaRPr lang="en-IE" sz="1700" dirty="0">
            <a:solidFill>
              <a:schemeClr val="tx1"/>
            </a:solidFill>
          </a:endParaRPr>
        </a:p>
      </dgm:t>
    </dgm:pt>
    <dgm:pt modelId="{5375C13A-8424-4353-9711-4BF6F4868B8C}" type="parTrans" cxnId="{BBF50584-E525-4632-BB03-0645757ECE43}">
      <dgm:prSet/>
      <dgm:spPr/>
      <dgm:t>
        <a:bodyPr/>
        <a:lstStyle/>
        <a:p>
          <a:endParaRPr lang="en-US"/>
        </a:p>
      </dgm:t>
    </dgm:pt>
    <dgm:pt modelId="{C0752C81-FC21-4DF4-95CE-D0E4883CEA72}" type="sibTrans" cxnId="{BBF50584-E525-4632-BB03-0645757ECE43}">
      <dgm:prSet/>
      <dgm:spPr/>
      <dgm:t>
        <a:bodyPr/>
        <a:lstStyle/>
        <a:p>
          <a:endParaRPr lang="en-US"/>
        </a:p>
      </dgm:t>
    </dgm:pt>
    <dgm:pt modelId="{3EF27179-2DBF-4452-A932-6BD125836B57}">
      <dgm:prSet custT="1"/>
      <dgm:spPr>
        <a:solidFill>
          <a:srgbClr val="FFC000"/>
        </a:solidFill>
      </dgm:spPr>
      <dgm:t>
        <a:bodyPr/>
        <a:lstStyle/>
        <a:p>
          <a:pPr rtl="0"/>
          <a:r>
            <a:rPr lang="fr-FR" sz="1700" dirty="0">
              <a:solidFill>
                <a:schemeClr val="tx1"/>
              </a:solidFill>
            </a:rPr>
            <a:t>se </a:t>
          </a:r>
          <a:r>
            <a:rPr lang="fr-FR" sz="1700" dirty="0" err="1">
              <a:solidFill>
                <a:schemeClr val="tx1"/>
              </a:solidFill>
            </a:rPr>
            <a:t>reunește</a:t>
          </a:r>
          <a:r>
            <a:rPr lang="fr-FR" sz="1700" dirty="0">
              <a:solidFill>
                <a:schemeClr val="tx1"/>
              </a:solidFill>
            </a:rPr>
            <a:t> la Bruxelles </a:t>
          </a:r>
          <a:r>
            <a:rPr lang="fr-FR" sz="1700" dirty="0" err="1">
              <a:solidFill>
                <a:schemeClr val="tx1"/>
              </a:solidFill>
            </a:rPr>
            <a:t>sau</a:t>
          </a:r>
          <a:r>
            <a:rPr lang="fr-FR" sz="1700" dirty="0">
              <a:solidFill>
                <a:schemeClr val="tx1"/>
              </a:solidFill>
            </a:rPr>
            <a:t> la Luxemburg</a:t>
          </a:r>
          <a:endParaRPr lang="en-IE" sz="1700" dirty="0">
            <a:solidFill>
              <a:schemeClr val="tx1"/>
            </a:solidFill>
          </a:endParaRPr>
        </a:p>
      </dgm:t>
    </dgm:pt>
    <dgm:pt modelId="{B20309FC-72C9-492D-BEEB-FF679139B334}" type="parTrans" cxnId="{0AF985E5-283D-490F-BFB9-B745E39284FD}">
      <dgm:prSet/>
      <dgm:spPr/>
      <dgm:t>
        <a:bodyPr/>
        <a:lstStyle/>
        <a:p>
          <a:endParaRPr lang="en-US"/>
        </a:p>
      </dgm:t>
    </dgm:pt>
    <dgm:pt modelId="{762377CA-CCB1-47F2-8F62-E4938483D248}" type="sibTrans" cxnId="{0AF985E5-283D-490F-BFB9-B745E39284FD}">
      <dgm:prSet/>
      <dgm:spPr/>
      <dgm:t>
        <a:bodyPr/>
        <a:lstStyle/>
        <a:p>
          <a:endParaRPr lang="en-US"/>
        </a:p>
      </dgm:t>
    </dgm:pt>
    <dgm:pt modelId="{4EE2631B-CB16-4C8B-8AB6-4FB00A8B028F}" type="pres">
      <dgm:prSet presAssocID="{474D10AB-652A-4FBB-9D63-C31280F8F333}" presName="linear" presStyleCnt="0">
        <dgm:presLayoutVars>
          <dgm:animLvl val="lvl"/>
          <dgm:resizeHandles val="exact"/>
        </dgm:presLayoutVars>
      </dgm:prSet>
      <dgm:spPr/>
    </dgm:pt>
    <dgm:pt modelId="{FD453E10-EE28-4A6C-93F1-8D17BDA9655B}" type="pres">
      <dgm:prSet presAssocID="{C65898A6-3D75-4AFF-97B0-57FAA2C1CC4E}" presName="parentText" presStyleLbl="node1" presStyleIdx="0" presStyleCnt="5" custLinFactY="-2484" custLinFactNeighborY="-100000">
        <dgm:presLayoutVars>
          <dgm:chMax val="0"/>
          <dgm:bulletEnabled val="1"/>
        </dgm:presLayoutVars>
      </dgm:prSet>
      <dgm:spPr/>
    </dgm:pt>
    <dgm:pt modelId="{968BCACB-FF21-41A2-BCC5-B7639A161617}" type="pres">
      <dgm:prSet presAssocID="{72C1FA24-6D46-4D8A-AB6C-FD028A5F8A57}" presName="spacer" presStyleCnt="0"/>
      <dgm:spPr/>
    </dgm:pt>
    <dgm:pt modelId="{0573FA43-24D1-4D72-85C2-86103A7FCEF0}" type="pres">
      <dgm:prSet presAssocID="{9A81B48D-4189-4637-9B54-03E2DBC31C94}" presName="parentText" presStyleLbl="node1" presStyleIdx="1" presStyleCnt="5">
        <dgm:presLayoutVars>
          <dgm:chMax val="0"/>
          <dgm:bulletEnabled val="1"/>
        </dgm:presLayoutVars>
      </dgm:prSet>
      <dgm:spPr/>
    </dgm:pt>
    <dgm:pt modelId="{A82885AA-7DA0-4AD6-9DE5-35C099D52507}" type="pres">
      <dgm:prSet presAssocID="{AF422124-B457-4B56-A30A-1C9303052209}" presName="spacer" presStyleCnt="0"/>
      <dgm:spPr/>
    </dgm:pt>
    <dgm:pt modelId="{050DFA99-827A-4EA5-8157-94CD9436E216}" type="pres">
      <dgm:prSet presAssocID="{344372FE-7FD0-400E-B5B1-D06552431CFB}" presName="parentText" presStyleLbl="node1" presStyleIdx="2" presStyleCnt="5">
        <dgm:presLayoutVars>
          <dgm:chMax val="0"/>
          <dgm:bulletEnabled val="1"/>
        </dgm:presLayoutVars>
      </dgm:prSet>
      <dgm:spPr/>
    </dgm:pt>
    <dgm:pt modelId="{22B420C3-DB51-492A-B545-6A2F14C1ED5A}" type="pres">
      <dgm:prSet presAssocID="{80010A4F-8070-4FFE-AE69-C37C2185D73F}" presName="spacer" presStyleCnt="0"/>
      <dgm:spPr/>
    </dgm:pt>
    <dgm:pt modelId="{4F8DE995-AA6F-4DFE-8486-B480892B9757}" type="pres">
      <dgm:prSet presAssocID="{B8DCE87E-4AFE-434D-915D-AD6E13EE68A1}" presName="parentText" presStyleLbl="node1" presStyleIdx="3" presStyleCnt="5">
        <dgm:presLayoutVars>
          <dgm:chMax val="0"/>
          <dgm:bulletEnabled val="1"/>
        </dgm:presLayoutVars>
      </dgm:prSet>
      <dgm:spPr/>
    </dgm:pt>
    <dgm:pt modelId="{C1D03E70-BE97-476C-8E7F-D57CF8E1A485}" type="pres">
      <dgm:prSet presAssocID="{C0752C81-FC21-4DF4-95CE-D0E4883CEA72}" presName="spacer" presStyleCnt="0"/>
      <dgm:spPr/>
    </dgm:pt>
    <dgm:pt modelId="{C7565D90-15C1-4236-9AEC-41345840738B}" type="pres">
      <dgm:prSet presAssocID="{3EF27179-2DBF-4452-A932-6BD125836B57}" presName="parentText" presStyleLbl="node1" presStyleIdx="4" presStyleCnt="5">
        <dgm:presLayoutVars>
          <dgm:chMax val="0"/>
          <dgm:bulletEnabled val="1"/>
        </dgm:presLayoutVars>
      </dgm:prSet>
      <dgm:spPr/>
    </dgm:pt>
  </dgm:ptLst>
  <dgm:cxnLst>
    <dgm:cxn modelId="{A300D500-87CA-4BF2-83C4-C973F86ED928}" type="presOf" srcId="{C65898A6-3D75-4AFF-97B0-57FAA2C1CC4E}" destId="{FD453E10-EE28-4A6C-93F1-8D17BDA9655B}" srcOrd="0" destOrd="0" presId="urn:microsoft.com/office/officeart/2005/8/layout/vList2"/>
    <dgm:cxn modelId="{C155870F-FA1E-44E8-9D7A-76910D1AD6F6}" type="presOf" srcId="{3EF27179-2DBF-4452-A932-6BD125836B57}" destId="{C7565D90-15C1-4236-9AEC-41345840738B}" srcOrd="0" destOrd="0" presId="urn:microsoft.com/office/officeart/2005/8/layout/vList2"/>
    <dgm:cxn modelId="{E40E3819-FAD9-4181-9035-BCA449B1DDDC}" type="presOf" srcId="{344372FE-7FD0-400E-B5B1-D06552431CFB}" destId="{050DFA99-827A-4EA5-8157-94CD9436E216}" srcOrd="0" destOrd="0" presId="urn:microsoft.com/office/officeart/2005/8/layout/vList2"/>
    <dgm:cxn modelId="{7DA0BE22-75D7-436A-93F9-C11E22BAEA94}" srcId="{474D10AB-652A-4FBB-9D63-C31280F8F333}" destId="{C65898A6-3D75-4AFF-97B0-57FAA2C1CC4E}" srcOrd="0" destOrd="0" parTransId="{444B9149-1101-4141-96A7-7A6074093B5B}" sibTransId="{72C1FA24-6D46-4D8A-AB6C-FD028A5F8A57}"/>
    <dgm:cxn modelId="{617FC36B-0C99-4F73-B25D-6643062D46DE}" type="presOf" srcId="{9A81B48D-4189-4637-9B54-03E2DBC31C94}" destId="{0573FA43-24D1-4D72-85C2-86103A7FCEF0}" srcOrd="0" destOrd="0" presId="urn:microsoft.com/office/officeart/2005/8/layout/vList2"/>
    <dgm:cxn modelId="{7DC0E24F-C5DA-407F-8342-A5CEE171C567}" srcId="{474D10AB-652A-4FBB-9D63-C31280F8F333}" destId="{9A81B48D-4189-4637-9B54-03E2DBC31C94}" srcOrd="1" destOrd="0" parTransId="{02D2473F-6012-453E-B846-16692B860B03}" sibTransId="{AF422124-B457-4B56-A30A-1C9303052209}"/>
    <dgm:cxn modelId="{BBF50584-E525-4632-BB03-0645757ECE43}" srcId="{474D10AB-652A-4FBB-9D63-C31280F8F333}" destId="{B8DCE87E-4AFE-434D-915D-AD6E13EE68A1}" srcOrd="3" destOrd="0" parTransId="{5375C13A-8424-4353-9711-4BF6F4868B8C}" sibTransId="{C0752C81-FC21-4DF4-95CE-D0E4883CEA72}"/>
    <dgm:cxn modelId="{C2B4D586-C262-458D-A596-8C0EEFBF1BB8}" type="presOf" srcId="{474D10AB-652A-4FBB-9D63-C31280F8F333}" destId="{4EE2631B-CB16-4C8B-8AB6-4FB00A8B028F}" srcOrd="0" destOrd="0" presId="urn:microsoft.com/office/officeart/2005/8/layout/vList2"/>
    <dgm:cxn modelId="{42FD6498-2F05-4395-9A9A-BD8FA921657E}" srcId="{474D10AB-652A-4FBB-9D63-C31280F8F333}" destId="{344372FE-7FD0-400E-B5B1-D06552431CFB}" srcOrd="2" destOrd="0" parTransId="{F25FBEFF-3E93-481E-AD6A-2ACFB675BE2D}" sibTransId="{80010A4F-8070-4FFE-AE69-C37C2185D73F}"/>
    <dgm:cxn modelId="{A2FCCFBC-1ED9-41DD-B298-F3EAFCC20253}" type="presOf" srcId="{B8DCE87E-4AFE-434D-915D-AD6E13EE68A1}" destId="{4F8DE995-AA6F-4DFE-8486-B480892B9757}" srcOrd="0" destOrd="0" presId="urn:microsoft.com/office/officeart/2005/8/layout/vList2"/>
    <dgm:cxn modelId="{0AF985E5-283D-490F-BFB9-B745E39284FD}" srcId="{474D10AB-652A-4FBB-9D63-C31280F8F333}" destId="{3EF27179-2DBF-4452-A932-6BD125836B57}" srcOrd="4" destOrd="0" parTransId="{B20309FC-72C9-492D-BEEB-FF679139B334}" sibTransId="{762377CA-CCB1-47F2-8F62-E4938483D248}"/>
    <dgm:cxn modelId="{FAE548AC-3538-4769-B28A-C7576C794772}" type="presParOf" srcId="{4EE2631B-CB16-4C8B-8AB6-4FB00A8B028F}" destId="{FD453E10-EE28-4A6C-93F1-8D17BDA9655B}" srcOrd="0" destOrd="0" presId="urn:microsoft.com/office/officeart/2005/8/layout/vList2"/>
    <dgm:cxn modelId="{2C9F26C8-5FFB-4D9C-843F-2F3ECAEE7D6B}" type="presParOf" srcId="{4EE2631B-CB16-4C8B-8AB6-4FB00A8B028F}" destId="{968BCACB-FF21-41A2-BCC5-B7639A161617}" srcOrd="1" destOrd="0" presId="urn:microsoft.com/office/officeart/2005/8/layout/vList2"/>
    <dgm:cxn modelId="{CE983B58-1F85-419C-A931-E380CD0D3C3F}" type="presParOf" srcId="{4EE2631B-CB16-4C8B-8AB6-4FB00A8B028F}" destId="{0573FA43-24D1-4D72-85C2-86103A7FCEF0}" srcOrd="2" destOrd="0" presId="urn:microsoft.com/office/officeart/2005/8/layout/vList2"/>
    <dgm:cxn modelId="{8EF5A835-0385-4D65-83E3-AE37C6BC9A8B}" type="presParOf" srcId="{4EE2631B-CB16-4C8B-8AB6-4FB00A8B028F}" destId="{A82885AA-7DA0-4AD6-9DE5-35C099D52507}" srcOrd="3" destOrd="0" presId="urn:microsoft.com/office/officeart/2005/8/layout/vList2"/>
    <dgm:cxn modelId="{705FA27D-A2F2-4D60-A65D-8EFAAA7FCDD5}" type="presParOf" srcId="{4EE2631B-CB16-4C8B-8AB6-4FB00A8B028F}" destId="{050DFA99-827A-4EA5-8157-94CD9436E216}" srcOrd="4" destOrd="0" presId="urn:microsoft.com/office/officeart/2005/8/layout/vList2"/>
    <dgm:cxn modelId="{088A9F8B-6697-43A4-AC41-357121183516}" type="presParOf" srcId="{4EE2631B-CB16-4C8B-8AB6-4FB00A8B028F}" destId="{22B420C3-DB51-492A-B545-6A2F14C1ED5A}" srcOrd="5" destOrd="0" presId="urn:microsoft.com/office/officeart/2005/8/layout/vList2"/>
    <dgm:cxn modelId="{66755414-64BA-4231-8F47-4F60AF1B1026}" type="presParOf" srcId="{4EE2631B-CB16-4C8B-8AB6-4FB00A8B028F}" destId="{4F8DE995-AA6F-4DFE-8486-B480892B9757}" srcOrd="6" destOrd="0" presId="urn:microsoft.com/office/officeart/2005/8/layout/vList2"/>
    <dgm:cxn modelId="{CB6AB127-39A9-4EE9-9FD2-60AC6B3389B1}" type="presParOf" srcId="{4EE2631B-CB16-4C8B-8AB6-4FB00A8B028F}" destId="{C1D03E70-BE97-476C-8E7F-D57CF8E1A485}" srcOrd="7" destOrd="0" presId="urn:microsoft.com/office/officeart/2005/8/layout/vList2"/>
    <dgm:cxn modelId="{36BDC9BA-73A9-4C4A-8D32-CC69ED9AE64F}" type="presParOf" srcId="{4EE2631B-CB16-4C8B-8AB6-4FB00A8B028F}" destId="{C7565D90-15C1-4236-9AEC-41345840738B}" srcOrd="8" destOrd="0" presId="urn:microsoft.com/office/officeart/2005/8/layout/vList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4FA97B75-6A57-4D33-ABC3-B9B3C28BD96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E0EB82B8-9475-4AED-AF44-FB5C3F7887F7}">
      <dgm:prSet custT="1"/>
      <dgm:spPr>
        <a:solidFill>
          <a:srgbClr val="FFC000"/>
        </a:solidFill>
      </dgm:spPr>
      <dgm:t>
        <a:bodyPr/>
        <a:lstStyle/>
        <a:p>
          <a:pPr rtl="0"/>
          <a:r>
            <a:rPr lang="it-IT" sz="1700">
              <a:solidFill>
                <a:schemeClr val="tx1"/>
              </a:solidFill>
            </a:rPr>
            <a:t>reprezintă interesele comune ale UE</a:t>
          </a:r>
          <a:endParaRPr lang="en-IE" sz="1700" dirty="0">
            <a:solidFill>
              <a:schemeClr val="tx1"/>
            </a:solidFill>
          </a:endParaRPr>
        </a:p>
      </dgm:t>
    </dgm:pt>
    <dgm:pt modelId="{73E6874D-F9F3-4E82-B140-6507E6C0C650}" type="parTrans" cxnId="{C41D3005-2217-4688-9780-E9B8A51967CC}">
      <dgm:prSet/>
      <dgm:spPr/>
      <dgm:t>
        <a:bodyPr/>
        <a:lstStyle/>
        <a:p>
          <a:endParaRPr lang="en-US"/>
        </a:p>
      </dgm:t>
    </dgm:pt>
    <dgm:pt modelId="{74558F61-CE4A-447F-8A5D-8417832E7526}" type="sibTrans" cxnId="{C41D3005-2217-4688-9780-E9B8A51967CC}">
      <dgm:prSet/>
      <dgm:spPr/>
      <dgm:t>
        <a:bodyPr/>
        <a:lstStyle/>
        <a:p>
          <a:endParaRPr lang="en-US"/>
        </a:p>
      </dgm:t>
    </dgm:pt>
    <dgm:pt modelId="{C1EECBD9-E0D8-45C2-8F98-D08BBBAFD5A1}">
      <dgm:prSet custT="1"/>
      <dgm:spPr>
        <a:solidFill>
          <a:srgbClr val="FFC000"/>
        </a:solidFill>
      </dgm:spPr>
      <dgm:t>
        <a:bodyPr/>
        <a:lstStyle/>
        <a:p>
          <a:pPr rtl="0"/>
          <a:r>
            <a:rPr lang="en-US" sz="1400" dirty="0" err="1">
              <a:solidFill>
                <a:schemeClr val="tx1"/>
              </a:solidFill>
            </a:rPr>
            <a:t>este</a:t>
          </a:r>
          <a:r>
            <a:rPr lang="en-US" sz="1400" dirty="0">
              <a:solidFill>
                <a:schemeClr val="tx1"/>
              </a:solidFill>
            </a:rPr>
            <a:t> </a:t>
          </a:r>
          <a:r>
            <a:rPr lang="en-US" sz="1400" dirty="0" err="1">
              <a:solidFill>
                <a:schemeClr val="tx1"/>
              </a:solidFill>
            </a:rPr>
            <a:t>alcătuită</a:t>
          </a:r>
          <a:r>
            <a:rPr lang="en-US" sz="1400" dirty="0">
              <a:solidFill>
                <a:schemeClr val="tx1"/>
              </a:solidFill>
            </a:rPr>
            <a:t> </a:t>
          </a:r>
          <a:r>
            <a:rPr lang="en-US" sz="1400" dirty="0" err="1">
              <a:solidFill>
                <a:schemeClr val="tx1"/>
              </a:solidFill>
            </a:rPr>
            <a:t>dintr</a:t>
          </a:r>
          <a:r>
            <a:rPr lang="en-US" sz="1400" dirty="0">
              <a:solidFill>
                <a:schemeClr val="tx1"/>
              </a:solidFill>
            </a:rPr>
            <a:t>-un </a:t>
          </a:r>
          <a:r>
            <a:rPr lang="en-US" sz="1400" dirty="0" err="1">
              <a:solidFill>
                <a:schemeClr val="tx1"/>
              </a:solidFill>
            </a:rPr>
            <a:t>președinte</a:t>
          </a:r>
          <a:r>
            <a:rPr lang="en-US" sz="1400" dirty="0">
              <a:solidFill>
                <a:schemeClr val="tx1"/>
              </a:solidFill>
            </a:rPr>
            <a:t> </a:t>
          </a:r>
          <a:r>
            <a:rPr lang="en-US" sz="1400" dirty="0" err="1">
              <a:solidFill>
                <a:schemeClr val="tx1"/>
              </a:solidFill>
            </a:rPr>
            <a:t>și</a:t>
          </a:r>
          <a:r>
            <a:rPr lang="en-US" sz="1400" dirty="0">
              <a:solidFill>
                <a:schemeClr val="tx1"/>
              </a:solidFill>
            </a:rPr>
            <a:t> </a:t>
          </a:r>
          <a:r>
            <a:rPr lang="en-US" sz="1400" dirty="0" err="1">
              <a:solidFill>
                <a:schemeClr val="tx1"/>
              </a:solidFill>
            </a:rPr>
            <a:t>câte</a:t>
          </a:r>
          <a:r>
            <a:rPr lang="en-US" sz="1400" dirty="0">
              <a:solidFill>
                <a:schemeClr val="tx1"/>
              </a:solidFill>
            </a:rPr>
            <a:t> un </a:t>
          </a:r>
          <a:r>
            <a:rPr lang="en-US" sz="1400" dirty="0" err="1">
              <a:solidFill>
                <a:schemeClr val="tx1"/>
              </a:solidFill>
            </a:rPr>
            <a:t>comisar</a:t>
          </a:r>
          <a:r>
            <a:rPr lang="en-US" sz="1400" dirty="0">
              <a:solidFill>
                <a:schemeClr val="tx1"/>
              </a:solidFill>
            </a:rPr>
            <a:t> din </a:t>
          </a:r>
          <a:r>
            <a:rPr lang="en-US" sz="1400" dirty="0" err="1">
              <a:solidFill>
                <a:schemeClr val="tx1"/>
              </a:solidFill>
            </a:rPr>
            <a:t>fiecare</a:t>
          </a:r>
          <a:r>
            <a:rPr lang="en-US" sz="1400" dirty="0">
              <a:solidFill>
                <a:schemeClr val="tx1"/>
              </a:solidFill>
            </a:rPr>
            <a:t> </a:t>
          </a:r>
          <a:r>
            <a:rPr lang="en-US" sz="1400" dirty="0" err="1">
              <a:solidFill>
                <a:schemeClr val="tx1"/>
              </a:solidFill>
            </a:rPr>
            <a:t>țară</a:t>
          </a:r>
          <a:r>
            <a:rPr lang="en-US" sz="1400" dirty="0">
              <a:solidFill>
                <a:schemeClr val="tx1"/>
              </a:solidFill>
            </a:rPr>
            <a:t> a UE, cu </a:t>
          </a:r>
          <a:r>
            <a:rPr lang="en-US" sz="1400" dirty="0" err="1">
              <a:solidFill>
                <a:schemeClr val="tx1"/>
              </a:solidFill>
            </a:rPr>
            <a:t>portofolii</a:t>
          </a:r>
          <a:r>
            <a:rPr lang="en-US" sz="1400" dirty="0">
              <a:solidFill>
                <a:schemeClr val="tx1"/>
              </a:solidFill>
            </a:rPr>
            <a:t> </a:t>
          </a:r>
          <a:r>
            <a:rPr lang="en-US" sz="1400" dirty="0" err="1">
              <a:solidFill>
                <a:schemeClr val="tx1"/>
              </a:solidFill>
            </a:rPr>
            <a:t>specifice</a:t>
          </a:r>
          <a:r>
            <a:rPr lang="en-US" sz="1400" dirty="0">
              <a:solidFill>
                <a:schemeClr val="tx1"/>
              </a:solidFill>
            </a:rPr>
            <a:t> (</a:t>
          </a:r>
          <a:r>
            <a:rPr lang="en-US" sz="1400" dirty="0" err="1">
              <a:solidFill>
                <a:schemeClr val="tx1"/>
              </a:solidFill>
            </a:rPr>
            <a:t>economie</a:t>
          </a:r>
          <a:r>
            <a:rPr lang="en-US" sz="1400" dirty="0">
              <a:solidFill>
                <a:schemeClr val="tx1"/>
              </a:solidFill>
            </a:rPr>
            <a:t>, </a:t>
          </a:r>
          <a:r>
            <a:rPr lang="en-US" sz="1400" dirty="0" err="1">
              <a:solidFill>
                <a:schemeClr val="tx1"/>
              </a:solidFill>
            </a:rPr>
            <a:t>agricultură</a:t>
          </a:r>
          <a:r>
            <a:rPr lang="en-US" sz="1400" dirty="0">
              <a:solidFill>
                <a:schemeClr val="tx1"/>
              </a:solidFill>
            </a:rPr>
            <a:t>, transport etc.)</a:t>
          </a:r>
          <a:endParaRPr lang="en-IE" sz="1400" dirty="0">
            <a:solidFill>
              <a:schemeClr val="tx1"/>
            </a:solidFill>
          </a:endParaRPr>
        </a:p>
      </dgm:t>
    </dgm:pt>
    <dgm:pt modelId="{4CB06FC3-8138-4CCC-99EE-6760A5421340}" type="parTrans" cxnId="{7BD06695-8A7B-4F57-8277-7DA12432977C}">
      <dgm:prSet/>
      <dgm:spPr/>
      <dgm:t>
        <a:bodyPr/>
        <a:lstStyle/>
        <a:p>
          <a:endParaRPr lang="en-US"/>
        </a:p>
      </dgm:t>
    </dgm:pt>
    <dgm:pt modelId="{ED228303-0972-4BF8-9E3D-7847263463DE}" type="sibTrans" cxnId="{7BD06695-8A7B-4F57-8277-7DA12432977C}">
      <dgm:prSet/>
      <dgm:spPr/>
      <dgm:t>
        <a:bodyPr/>
        <a:lstStyle/>
        <a:p>
          <a:endParaRPr lang="en-US"/>
        </a:p>
      </dgm:t>
    </dgm:pt>
    <dgm:pt modelId="{2C42F82F-59D6-4808-9E0F-A240A700DA6B}">
      <dgm:prSet custT="1"/>
      <dgm:spPr>
        <a:solidFill>
          <a:srgbClr val="FFC000"/>
        </a:solidFill>
      </dgm:spPr>
      <dgm:t>
        <a:bodyPr/>
        <a:lstStyle/>
        <a:p>
          <a:pPr rtl="0"/>
          <a:r>
            <a:rPr lang="it-IT" sz="1700">
              <a:solidFill>
                <a:schemeClr val="tx1"/>
              </a:solidFill>
            </a:rPr>
            <a:t>propune noi legi și programe</a:t>
          </a:r>
          <a:endParaRPr lang="en-IE" sz="1700" dirty="0">
            <a:solidFill>
              <a:schemeClr val="tx1"/>
            </a:solidFill>
          </a:endParaRPr>
        </a:p>
      </dgm:t>
    </dgm:pt>
    <dgm:pt modelId="{69BD4A42-6B9F-4EC2-A901-5AA5A906A92D}" type="parTrans" cxnId="{38EDC957-1FC5-4003-BDEF-D20FE8FF71C7}">
      <dgm:prSet/>
      <dgm:spPr/>
      <dgm:t>
        <a:bodyPr/>
        <a:lstStyle/>
        <a:p>
          <a:endParaRPr lang="en-US"/>
        </a:p>
      </dgm:t>
    </dgm:pt>
    <dgm:pt modelId="{D8E85A51-3B3E-4483-9ADD-056D85BF1031}" type="sibTrans" cxnId="{38EDC957-1FC5-4003-BDEF-D20FE8FF71C7}">
      <dgm:prSet/>
      <dgm:spPr/>
      <dgm:t>
        <a:bodyPr/>
        <a:lstStyle/>
        <a:p>
          <a:endParaRPr lang="en-US"/>
        </a:p>
      </dgm:t>
    </dgm:pt>
    <dgm:pt modelId="{772570FC-73D3-456C-B0DC-D86B5B71086E}">
      <dgm:prSet custT="1"/>
      <dgm:spPr>
        <a:solidFill>
          <a:srgbClr val="FFC000"/>
        </a:solidFill>
      </dgm:spPr>
      <dgm:t>
        <a:bodyPr/>
        <a:lstStyle/>
        <a:p>
          <a:pPr rtl="0"/>
          <a:r>
            <a:rPr lang="en-US" sz="1700">
              <a:solidFill>
                <a:schemeClr val="tx1"/>
              </a:solidFill>
            </a:rPr>
            <a:t>este aleasă de Parlament cu un mandat de cinci ani</a:t>
          </a:r>
          <a:endParaRPr lang="en-IE" sz="1700" dirty="0">
            <a:solidFill>
              <a:schemeClr val="tx1"/>
            </a:solidFill>
          </a:endParaRPr>
        </a:p>
      </dgm:t>
    </dgm:pt>
    <dgm:pt modelId="{CE27BA19-5028-4005-871B-2A66CC8463BD}" type="parTrans" cxnId="{E229D1D6-B246-4D15-9950-FECE2A4CD865}">
      <dgm:prSet/>
      <dgm:spPr/>
      <dgm:t>
        <a:bodyPr/>
        <a:lstStyle/>
        <a:p>
          <a:endParaRPr lang="en-US"/>
        </a:p>
      </dgm:t>
    </dgm:pt>
    <dgm:pt modelId="{CE6D9607-312E-48FE-B7EF-A62ECBEEAEF8}" type="sibTrans" cxnId="{E229D1D6-B246-4D15-9950-FECE2A4CD865}">
      <dgm:prSet/>
      <dgm:spPr/>
      <dgm:t>
        <a:bodyPr/>
        <a:lstStyle/>
        <a:p>
          <a:endParaRPr lang="en-US"/>
        </a:p>
      </dgm:t>
    </dgm:pt>
    <dgm:pt modelId="{B8912B1B-6380-4D71-92B6-698FA14E6CF1}">
      <dgm:prSet custT="1"/>
      <dgm:spPr>
        <a:solidFill>
          <a:srgbClr val="FFC000"/>
        </a:solidFill>
      </dgm:spPr>
      <dgm:t>
        <a:bodyPr/>
        <a:lstStyle/>
        <a:p>
          <a:pPr rtl="0"/>
          <a:r>
            <a:rPr lang="it-IT" sz="1700">
              <a:solidFill>
                <a:schemeClr val="tx1"/>
              </a:solidFill>
            </a:rPr>
            <a:t>gestionează politicile și bugetul UE</a:t>
          </a:r>
          <a:endParaRPr lang="en-IE" sz="1700" dirty="0">
            <a:solidFill>
              <a:schemeClr val="tx1"/>
            </a:solidFill>
          </a:endParaRPr>
        </a:p>
      </dgm:t>
    </dgm:pt>
    <dgm:pt modelId="{49DFD30F-A579-4BCE-AE62-577B4DE8765C}" type="parTrans" cxnId="{5AA77FAD-1E53-4CF4-9E64-2352CDA8B9B9}">
      <dgm:prSet/>
      <dgm:spPr/>
      <dgm:t>
        <a:bodyPr/>
        <a:lstStyle/>
        <a:p>
          <a:endParaRPr lang="en-US"/>
        </a:p>
      </dgm:t>
    </dgm:pt>
    <dgm:pt modelId="{A3DAE11E-C8B9-4D1A-8BD0-CEECE1C3BCC6}" type="sibTrans" cxnId="{5AA77FAD-1E53-4CF4-9E64-2352CDA8B9B9}">
      <dgm:prSet/>
      <dgm:spPr/>
      <dgm:t>
        <a:bodyPr/>
        <a:lstStyle/>
        <a:p>
          <a:endParaRPr lang="en-US"/>
        </a:p>
      </dgm:t>
    </dgm:pt>
    <dgm:pt modelId="{EEF750D7-BAFF-4755-B645-2048F6C9B9D6}">
      <dgm:prSet custT="1"/>
      <dgm:spPr>
        <a:solidFill>
          <a:srgbClr val="FFC000"/>
        </a:solidFill>
      </dgm:spPr>
      <dgm:t>
        <a:bodyPr/>
        <a:lstStyle/>
        <a:p>
          <a:pPr rtl="0"/>
          <a:r>
            <a:rPr lang="en-US" sz="1700">
              <a:solidFill>
                <a:schemeClr val="tx1"/>
              </a:solidFill>
            </a:rPr>
            <a:t>este gardianul tratatelor</a:t>
          </a:r>
          <a:endParaRPr lang="en-IE" sz="1700" dirty="0">
            <a:solidFill>
              <a:schemeClr val="tx1"/>
            </a:solidFill>
          </a:endParaRPr>
        </a:p>
      </dgm:t>
    </dgm:pt>
    <dgm:pt modelId="{1EA079AD-8215-476A-8132-481C8F9E8FFA}" type="parTrans" cxnId="{3175A66E-A96C-4E26-9948-292E8C9C6EA4}">
      <dgm:prSet/>
      <dgm:spPr/>
      <dgm:t>
        <a:bodyPr/>
        <a:lstStyle/>
        <a:p>
          <a:endParaRPr lang="en-US"/>
        </a:p>
      </dgm:t>
    </dgm:pt>
    <dgm:pt modelId="{904D0C7D-0372-4A21-A4B1-090B49ED04DB}" type="sibTrans" cxnId="{3175A66E-A96C-4E26-9948-292E8C9C6EA4}">
      <dgm:prSet/>
      <dgm:spPr/>
      <dgm:t>
        <a:bodyPr/>
        <a:lstStyle/>
        <a:p>
          <a:endParaRPr lang="en-US"/>
        </a:p>
      </dgm:t>
    </dgm:pt>
    <dgm:pt modelId="{2C40F097-DF72-4D59-B5E3-90D2DF227EB2}">
      <dgm:prSet custT="1"/>
      <dgm:spPr>
        <a:solidFill>
          <a:srgbClr val="FFC000"/>
        </a:solidFill>
      </dgm:spPr>
      <dgm:t>
        <a:bodyPr/>
        <a:lstStyle/>
        <a:p>
          <a:pPr rtl="0"/>
          <a:r>
            <a:rPr lang="en-US" sz="1700" dirty="0">
              <a:solidFill>
                <a:schemeClr val="tx1"/>
              </a:solidFill>
            </a:rPr>
            <a:t>are </a:t>
          </a:r>
          <a:r>
            <a:rPr lang="en-US" sz="1700" dirty="0" err="1">
              <a:solidFill>
                <a:schemeClr val="tx1"/>
              </a:solidFill>
            </a:rPr>
            <a:t>sediul</a:t>
          </a:r>
          <a:r>
            <a:rPr lang="en-US" sz="1700" dirty="0">
              <a:solidFill>
                <a:schemeClr val="tx1"/>
              </a:solidFill>
            </a:rPr>
            <a:t> la </a:t>
          </a:r>
          <a:r>
            <a:rPr lang="en-US" sz="1700" dirty="0" err="1">
              <a:solidFill>
                <a:schemeClr val="tx1"/>
              </a:solidFill>
            </a:rPr>
            <a:t>Bruxelles</a:t>
          </a:r>
          <a:r>
            <a:rPr lang="en-US" sz="1700" dirty="0">
              <a:solidFill>
                <a:schemeClr val="tx1"/>
              </a:solidFill>
            </a:rPr>
            <a:t> </a:t>
          </a:r>
          <a:r>
            <a:rPr lang="en-US" sz="1700" dirty="0" err="1">
              <a:solidFill>
                <a:schemeClr val="tx1"/>
              </a:solidFill>
            </a:rPr>
            <a:t>și</a:t>
          </a:r>
          <a:r>
            <a:rPr lang="en-US" sz="1700" dirty="0">
              <a:solidFill>
                <a:schemeClr val="tx1"/>
              </a:solidFill>
            </a:rPr>
            <a:t> Luxemburg</a:t>
          </a:r>
          <a:endParaRPr lang="en-IE" sz="1700" dirty="0">
            <a:solidFill>
              <a:schemeClr val="tx1"/>
            </a:solidFill>
          </a:endParaRPr>
        </a:p>
      </dgm:t>
    </dgm:pt>
    <dgm:pt modelId="{3758BB80-540D-45FF-9B8E-86F2080E582B}" type="parTrans" cxnId="{44BEDEEC-EC19-4868-83B0-7E4E656232DC}">
      <dgm:prSet/>
      <dgm:spPr/>
      <dgm:t>
        <a:bodyPr/>
        <a:lstStyle/>
        <a:p>
          <a:endParaRPr lang="en-US"/>
        </a:p>
      </dgm:t>
    </dgm:pt>
    <dgm:pt modelId="{F171CE5F-3DA0-426D-BA0E-8F1CDC221D88}" type="sibTrans" cxnId="{44BEDEEC-EC19-4868-83B0-7E4E656232DC}">
      <dgm:prSet/>
      <dgm:spPr/>
      <dgm:t>
        <a:bodyPr/>
        <a:lstStyle/>
        <a:p>
          <a:endParaRPr lang="en-US"/>
        </a:p>
      </dgm:t>
    </dgm:pt>
    <dgm:pt modelId="{8E7C3E28-BEE1-4CB0-8345-590542A53B4B}" type="pres">
      <dgm:prSet presAssocID="{4FA97B75-6A57-4D33-ABC3-B9B3C28BD963}" presName="linear" presStyleCnt="0">
        <dgm:presLayoutVars>
          <dgm:animLvl val="lvl"/>
          <dgm:resizeHandles val="exact"/>
        </dgm:presLayoutVars>
      </dgm:prSet>
      <dgm:spPr/>
    </dgm:pt>
    <dgm:pt modelId="{40CF2307-406E-4677-8693-5E4A914BB902}" type="pres">
      <dgm:prSet presAssocID="{E0EB82B8-9475-4AED-AF44-FB5C3F7887F7}" presName="parentText" presStyleLbl="node1" presStyleIdx="0" presStyleCnt="7">
        <dgm:presLayoutVars>
          <dgm:chMax val="0"/>
          <dgm:bulletEnabled val="1"/>
        </dgm:presLayoutVars>
      </dgm:prSet>
      <dgm:spPr/>
    </dgm:pt>
    <dgm:pt modelId="{F08BD79C-1BA6-442B-B98D-85DD6561CADB}" type="pres">
      <dgm:prSet presAssocID="{74558F61-CE4A-447F-8A5D-8417832E7526}" presName="spacer" presStyleCnt="0"/>
      <dgm:spPr/>
    </dgm:pt>
    <dgm:pt modelId="{08F48461-68D3-4A76-AAB9-A6AAE6BA7FA1}" type="pres">
      <dgm:prSet presAssocID="{C1EECBD9-E0D8-45C2-8F98-D08BBBAFD5A1}" presName="parentText" presStyleLbl="node1" presStyleIdx="1" presStyleCnt="7">
        <dgm:presLayoutVars>
          <dgm:chMax val="0"/>
          <dgm:bulletEnabled val="1"/>
        </dgm:presLayoutVars>
      </dgm:prSet>
      <dgm:spPr/>
    </dgm:pt>
    <dgm:pt modelId="{30F19053-1996-4E5E-9A0D-FB6C964D8DC4}" type="pres">
      <dgm:prSet presAssocID="{ED228303-0972-4BF8-9E3D-7847263463DE}" presName="spacer" presStyleCnt="0"/>
      <dgm:spPr/>
    </dgm:pt>
    <dgm:pt modelId="{346E50CA-F6B7-41F2-8D8A-4D6332E5C97D}" type="pres">
      <dgm:prSet presAssocID="{2C42F82F-59D6-4808-9E0F-A240A700DA6B}" presName="parentText" presStyleLbl="node1" presStyleIdx="2" presStyleCnt="7">
        <dgm:presLayoutVars>
          <dgm:chMax val="0"/>
          <dgm:bulletEnabled val="1"/>
        </dgm:presLayoutVars>
      </dgm:prSet>
      <dgm:spPr/>
    </dgm:pt>
    <dgm:pt modelId="{9843DDEB-6F86-49BD-87C1-D9D86C48B80B}" type="pres">
      <dgm:prSet presAssocID="{D8E85A51-3B3E-4483-9ADD-056D85BF1031}" presName="spacer" presStyleCnt="0"/>
      <dgm:spPr/>
    </dgm:pt>
    <dgm:pt modelId="{D37E5F20-5237-4726-B7B8-CA56F9306539}" type="pres">
      <dgm:prSet presAssocID="{772570FC-73D3-456C-B0DC-D86B5B71086E}" presName="parentText" presStyleLbl="node1" presStyleIdx="3" presStyleCnt="7">
        <dgm:presLayoutVars>
          <dgm:chMax val="0"/>
          <dgm:bulletEnabled val="1"/>
        </dgm:presLayoutVars>
      </dgm:prSet>
      <dgm:spPr/>
    </dgm:pt>
    <dgm:pt modelId="{ACC6C353-4BAD-46FB-A719-69B950549280}" type="pres">
      <dgm:prSet presAssocID="{CE6D9607-312E-48FE-B7EF-A62ECBEEAEF8}" presName="spacer" presStyleCnt="0"/>
      <dgm:spPr/>
    </dgm:pt>
    <dgm:pt modelId="{5F4BB77E-160B-4FD3-9D8A-5F48DEBD3967}" type="pres">
      <dgm:prSet presAssocID="{B8912B1B-6380-4D71-92B6-698FA14E6CF1}" presName="parentText" presStyleLbl="node1" presStyleIdx="4" presStyleCnt="7">
        <dgm:presLayoutVars>
          <dgm:chMax val="0"/>
          <dgm:bulletEnabled val="1"/>
        </dgm:presLayoutVars>
      </dgm:prSet>
      <dgm:spPr/>
    </dgm:pt>
    <dgm:pt modelId="{DDAD2B69-33C2-47B1-AFFE-441050819C20}" type="pres">
      <dgm:prSet presAssocID="{A3DAE11E-C8B9-4D1A-8BD0-CEECE1C3BCC6}" presName="spacer" presStyleCnt="0"/>
      <dgm:spPr/>
    </dgm:pt>
    <dgm:pt modelId="{EF5BC60A-1813-445C-97E0-C76B6CBACB4C}" type="pres">
      <dgm:prSet presAssocID="{EEF750D7-BAFF-4755-B645-2048F6C9B9D6}" presName="parentText" presStyleLbl="node1" presStyleIdx="5" presStyleCnt="7">
        <dgm:presLayoutVars>
          <dgm:chMax val="0"/>
          <dgm:bulletEnabled val="1"/>
        </dgm:presLayoutVars>
      </dgm:prSet>
      <dgm:spPr/>
    </dgm:pt>
    <dgm:pt modelId="{161340BF-70DB-4471-A7AF-22C485B7D648}" type="pres">
      <dgm:prSet presAssocID="{904D0C7D-0372-4A21-A4B1-090B49ED04DB}" presName="spacer" presStyleCnt="0"/>
      <dgm:spPr/>
    </dgm:pt>
    <dgm:pt modelId="{8BFCEDFB-DD43-4B25-BA9B-809ED4B7C8C6}" type="pres">
      <dgm:prSet presAssocID="{2C40F097-DF72-4D59-B5E3-90D2DF227EB2}" presName="parentText" presStyleLbl="node1" presStyleIdx="6" presStyleCnt="7">
        <dgm:presLayoutVars>
          <dgm:chMax val="0"/>
          <dgm:bulletEnabled val="1"/>
        </dgm:presLayoutVars>
      </dgm:prSet>
      <dgm:spPr/>
    </dgm:pt>
  </dgm:ptLst>
  <dgm:cxnLst>
    <dgm:cxn modelId="{C41D3005-2217-4688-9780-E9B8A51967CC}" srcId="{4FA97B75-6A57-4D33-ABC3-B9B3C28BD963}" destId="{E0EB82B8-9475-4AED-AF44-FB5C3F7887F7}" srcOrd="0" destOrd="0" parTransId="{73E6874D-F9F3-4E82-B140-6507E6C0C650}" sibTransId="{74558F61-CE4A-447F-8A5D-8417832E7526}"/>
    <dgm:cxn modelId="{EFA7632A-8A4B-42C2-BF44-486C0F126021}" type="presOf" srcId="{E0EB82B8-9475-4AED-AF44-FB5C3F7887F7}" destId="{40CF2307-406E-4677-8693-5E4A914BB902}" srcOrd="0" destOrd="0" presId="urn:microsoft.com/office/officeart/2005/8/layout/vList2"/>
    <dgm:cxn modelId="{92967141-126C-4475-93CF-289791780FA3}" type="presOf" srcId="{EEF750D7-BAFF-4755-B645-2048F6C9B9D6}" destId="{EF5BC60A-1813-445C-97E0-C76B6CBACB4C}" srcOrd="0" destOrd="0" presId="urn:microsoft.com/office/officeart/2005/8/layout/vList2"/>
    <dgm:cxn modelId="{3175A66E-A96C-4E26-9948-292E8C9C6EA4}" srcId="{4FA97B75-6A57-4D33-ABC3-B9B3C28BD963}" destId="{EEF750D7-BAFF-4755-B645-2048F6C9B9D6}" srcOrd="5" destOrd="0" parTransId="{1EA079AD-8215-476A-8132-481C8F9E8FFA}" sibTransId="{904D0C7D-0372-4A21-A4B1-090B49ED04DB}"/>
    <dgm:cxn modelId="{42AC4955-4243-4CA2-A7FB-3CF133BDBFA3}" type="presOf" srcId="{2C42F82F-59D6-4808-9E0F-A240A700DA6B}" destId="{346E50CA-F6B7-41F2-8D8A-4D6332E5C97D}" srcOrd="0" destOrd="0" presId="urn:microsoft.com/office/officeart/2005/8/layout/vList2"/>
    <dgm:cxn modelId="{38EDC957-1FC5-4003-BDEF-D20FE8FF71C7}" srcId="{4FA97B75-6A57-4D33-ABC3-B9B3C28BD963}" destId="{2C42F82F-59D6-4808-9E0F-A240A700DA6B}" srcOrd="2" destOrd="0" parTransId="{69BD4A42-6B9F-4EC2-A901-5AA5A906A92D}" sibTransId="{D8E85A51-3B3E-4483-9ADD-056D85BF1031}"/>
    <dgm:cxn modelId="{75AB2387-86C9-4933-8430-53A1C0D64D40}" type="presOf" srcId="{C1EECBD9-E0D8-45C2-8F98-D08BBBAFD5A1}" destId="{08F48461-68D3-4A76-AAB9-A6AAE6BA7FA1}" srcOrd="0" destOrd="0" presId="urn:microsoft.com/office/officeart/2005/8/layout/vList2"/>
    <dgm:cxn modelId="{DEF24290-AE15-4B71-8245-433125829F08}" type="presOf" srcId="{B8912B1B-6380-4D71-92B6-698FA14E6CF1}" destId="{5F4BB77E-160B-4FD3-9D8A-5F48DEBD3967}" srcOrd="0" destOrd="0" presId="urn:microsoft.com/office/officeart/2005/8/layout/vList2"/>
    <dgm:cxn modelId="{7BD06695-8A7B-4F57-8277-7DA12432977C}" srcId="{4FA97B75-6A57-4D33-ABC3-B9B3C28BD963}" destId="{C1EECBD9-E0D8-45C2-8F98-D08BBBAFD5A1}" srcOrd="1" destOrd="0" parTransId="{4CB06FC3-8138-4CCC-99EE-6760A5421340}" sibTransId="{ED228303-0972-4BF8-9E3D-7847263463DE}"/>
    <dgm:cxn modelId="{4BDDB699-81B3-4853-80C4-74185E0D8C07}" type="presOf" srcId="{4FA97B75-6A57-4D33-ABC3-B9B3C28BD963}" destId="{8E7C3E28-BEE1-4CB0-8345-590542A53B4B}" srcOrd="0" destOrd="0" presId="urn:microsoft.com/office/officeart/2005/8/layout/vList2"/>
    <dgm:cxn modelId="{5AA77FAD-1E53-4CF4-9E64-2352CDA8B9B9}" srcId="{4FA97B75-6A57-4D33-ABC3-B9B3C28BD963}" destId="{B8912B1B-6380-4D71-92B6-698FA14E6CF1}" srcOrd="4" destOrd="0" parTransId="{49DFD30F-A579-4BCE-AE62-577B4DE8765C}" sibTransId="{A3DAE11E-C8B9-4D1A-8BD0-CEECE1C3BCC6}"/>
    <dgm:cxn modelId="{C797FECF-C27F-4B82-8DA3-19DF0E3BC8FE}" type="presOf" srcId="{772570FC-73D3-456C-B0DC-D86B5B71086E}" destId="{D37E5F20-5237-4726-B7B8-CA56F9306539}" srcOrd="0" destOrd="0" presId="urn:microsoft.com/office/officeart/2005/8/layout/vList2"/>
    <dgm:cxn modelId="{E229D1D6-B246-4D15-9950-FECE2A4CD865}" srcId="{4FA97B75-6A57-4D33-ABC3-B9B3C28BD963}" destId="{772570FC-73D3-456C-B0DC-D86B5B71086E}" srcOrd="3" destOrd="0" parTransId="{CE27BA19-5028-4005-871B-2A66CC8463BD}" sibTransId="{CE6D9607-312E-48FE-B7EF-A62ECBEEAEF8}"/>
    <dgm:cxn modelId="{44BEDEEC-EC19-4868-83B0-7E4E656232DC}" srcId="{4FA97B75-6A57-4D33-ABC3-B9B3C28BD963}" destId="{2C40F097-DF72-4D59-B5E3-90D2DF227EB2}" srcOrd="6" destOrd="0" parTransId="{3758BB80-540D-45FF-9B8E-86F2080E582B}" sibTransId="{F171CE5F-3DA0-426D-BA0E-8F1CDC221D88}"/>
    <dgm:cxn modelId="{7D23DEED-C807-4B83-AA94-5CC0CFE3B895}" type="presOf" srcId="{2C40F097-DF72-4D59-B5E3-90D2DF227EB2}" destId="{8BFCEDFB-DD43-4B25-BA9B-809ED4B7C8C6}" srcOrd="0" destOrd="0" presId="urn:microsoft.com/office/officeart/2005/8/layout/vList2"/>
    <dgm:cxn modelId="{42957A97-51F7-4C6C-A549-92BAF341410C}" type="presParOf" srcId="{8E7C3E28-BEE1-4CB0-8345-590542A53B4B}" destId="{40CF2307-406E-4677-8693-5E4A914BB902}" srcOrd="0" destOrd="0" presId="urn:microsoft.com/office/officeart/2005/8/layout/vList2"/>
    <dgm:cxn modelId="{91F7373A-D9E0-46ED-94F3-95733C5E79CE}" type="presParOf" srcId="{8E7C3E28-BEE1-4CB0-8345-590542A53B4B}" destId="{F08BD79C-1BA6-442B-B98D-85DD6561CADB}" srcOrd="1" destOrd="0" presId="urn:microsoft.com/office/officeart/2005/8/layout/vList2"/>
    <dgm:cxn modelId="{78744AB6-BD58-4928-9D6C-51E599290AEB}" type="presParOf" srcId="{8E7C3E28-BEE1-4CB0-8345-590542A53B4B}" destId="{08F48461-68D3-4A76-AAB9-A6AAE6BA7FA1}" srcOrd="2" destOrd="0" presId="urn:microsoft.com/office/officeart/2005/8/layout/vList2"/>
    <dgm:cxn modelId="{D71BB5FE-7D8C-4AAF-9B6B-B42E7E9162FD}" type="presParOf" srcId="{8E7C3E28-BEE1-4CB0-8345-590542A53B4B}" destId="{30F19053-1996-4E5E-9A0D-FB6C964D8DC4}" srcOrd="3" destOrd="0" presId="urn:microsoft.com/office/officeart/2005/8/layout/vList2"/>
    <dgm:cxn modelId="{58B10B41-6624-4CD9-8B4B-B738921ABE5C}" type="presParOf" srcId="{8E7C3E28-BEE1-4CB0-8345-590542A53B4B}" destId="{346E50CA-F6B7-41F2-8D8A-4D6332E5C97D}" srcOrd="4" destOrd="0" presId="urn:microsoft.com/office/officeart/2005/8/layout/vList2"/>
    <dgm:cxn modelId="{3883CEE4-0657-4B7C-AB82-C1E2DFBFDEBE}" type="presParOf" srcId="{8E7C3E28-BEE1-4CB0-8345-590542A53B4B}" destId="{9843DDEB-6F86-49BD-87C1-D9D86C48B80B}" srcOrd="5" destOrd="0" presId="urn:microsoft.com/office/officeart/2005/8/layout/vList2"/>
    <dgm:cxn modelId="{EBEC8B62-E3B1-45C9-8569-4B8B58774D16}" type="presParOf" srcId="{8E7C3E28-BEE1-4CB0-8345-590542A53B4B}" destId="{D37E5F20-5237-4726-B7B8-CA56F9306539}" srcOrd="6" destOrd="0" presId="urn:microsoft.com/office/officeart/2005/8/layout/vList2"/>
    <dgm:cxn modelId="{28C1D831-C14F-441F-9848-FC7B81240B01}" type="presParOf" srcId="{8E7C3E28-BEE1-4CB0-8345-590542A53B4B}" destId="{ACC6C353-4BAD-46FB-A719-69B950549280}" srcOrd="7" destOrd="0" presId="urn:microsoft.com/office/officeart/2005/8/layout/vList2"/>
    <dgm:cxn modelId="{635C7F48-1932-42A6-82AB-8900A40219EB}" type="presParOf" srcId="{8E7C3E28-BEE1-4CB0-8345-590542A53B4B}" destId="{5F4BB77E-160B-4FD3-9D8A-5F48DEBD3967}" srcOrd="8" destOrd="0" presId="urn:microsoft.com/office/officeart/2005/8/layout/vList2"/>
    <dgm:cxn modelId="{8E81A5A8-9101-4332-A089-9D5935362AE7}" type="presParOf" srcId="{8E7C3E28-BEE1-4CB0-8345-590542A53B4B}" destId="{DDAD2B69-33C2-47B1-AFFE-441050819C20}" srcOrd="9" destOrd="0" presId="urn:microsoft.com/office/officeart/2005/8/layout/vList2"/>
    <dgm:cxn modelId="{1F9CE45B-7831-486B-85C0-3C6DEC7B96DF}" type="presParOf" srcId="{8E7C3E28-BEE1-4CB0-8345-590542A53B4B}" destId="{EF5BC60A-1813-445C-97E0-C76B6CBACB4C}" srcOrd="10" destOrd="0" presId="urn:microsoft.com/office/officeart/2005/8/layout/vList2"/>
    <dgm:cxn modelId="{4E859EED-32A8-45ED-8483-D7B96C0A2F01}" type="presParOf" srcId="{8E7C3E28-BEE1-4CB0-8345-590542A53B4B}" destId="{161340BF-70DB-4471-A7AF-22C485B7D648}" srcOrd="11" destOrd="0" presId="urn:microsoft.com/office/officeart/2005/8/layout/vList2"/>
    <dgm:cxn modelId="{61CA4869-60CC-454B-A39D-6F39F59B8789}" type="presParOf" srcId="{8E7C3E28-BEE1-4CB0-8345-590542A53B4B}" destId="{8BFCEDFB-DD43-4B25-BA9B-809ED4B7C8C6}" srcOrd="12" destOrd="0" presId="urn:microsoft.com/office/officeart/2005/8/layout/vList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1C371A80-066E-4843-AF1B-C8AA93CAC5C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9566C016-8BE2-4B07-9D00-E9E978582DB6}">
      <dgm:prSet custT="1"/>
      <dgm:spPr>
        <a:solidFill>
          <a:srgbClr val="FFC000"/>
        </a:solidFill>
      </dgm:spPr>
      <dgm:t>
        <a:bodyPr/>
        <a:lstStyle/>
        <a:p>
          <a:pPr rtl="0"/>
          <a:r>
            <a:rPr lang="en-US" sz="1700" b="0" dirty="0" err="1">
              <a:solidFill>
                <a:schemeClr val="tx1"/>
              </a:solidFill>
            </a:rPr>
            <a:t>supervizează</a:t>
          </a:r>
          <a:r>
            <a:rPr lang="en-US" sz="1700" b="0" dirty="0">
              <a:solidFill>
                <a:schemeClr val="tx1"/>
              </a:solidFill>
            </a:rPr>
            <a:t> </a:t>
          </a:r>
          <a:r>
            <a:rPr lang="en-US" sz="1700" b="0" dirty="0" err="1">
              <a:solidFill>
                <a:schemeClr val="tx1"/>
              </a:solidFill>
            </a:rPr>
            <a:t>legislația</a:t>
          </a:r>
          <a:r>
            <a:rPr lang="en-US" sz="1700" b="0" dirty="0">
              <a:solidFill>
                <a:schemeClr val="tx1"/>
              </a:solidFill>
            </a:rPr>
            <a:t> UE</a:t>
          </a:r>
          <a:endParaRPr lang="en-IE" sz="1700" b="0" dirty="0">
            <a:solidFill>
              <a:schemeClr val="tx1"/>
            </a:solidFill>
          </a:endParaRPr>
        </a:p>
      </dgm:t>
    </dgm:pt>
    <dgm:pt modelId="{CEB153D9-84BF-4FE4-BFD0-0DCEFE279849}" type="parTrans" cxnId="{D00C5DFC-868D-476E-A6CD-DC9B99811799}">
      <dgm:prSet/>
      <dgm:spPr/>
      <dgm:t>
        <a:bodyPr/>
        <a:lstStyle/>
        <a:p>
          <a:endParaRPr lang="en-US"/>
        </a:p>
      </dgm:t>
    </dgm:pt>
    <dgm:pt modelId="{0CA7EC95-3DFA-473E-9905-67BADABC9725}" type="sibTrans" cxnId="{D00C5DFC-868D-476E-A6CD-DC9B99811799}">
      <dgm:prSet/>
      <dgm:spPr/>
      <dgm:t>
        <a:bodyPr/>
        <a:lstStyle/>
        <a:p>
          <a:endParaRPr lang="en-US"/>
        </a:p>
      </dgm:t>
    </dgm:pt>
    <dgm:pt modelId="{5BD8E56F-5C39-4E10-B8E3-516EB86E6DDF}">
      <dgm:prSet custT="1"/>
      <dgm:spPr>
        <a:solidFill>
          <a:srgbClr val="FFC000"/>
        </a:solidFill>
      </dgm:spPr>
      <dgm:t>
        <a:bodyPr/>
        <a:lstStyle/>
        <a:p>
          <a:pPr rtl="0"/>
          <a:r>
            <a:rPr lang="en-US" sz="1700" b="0">
              <a:solidFill>
                <a:schemeClr val="tx1"/>
              </a:solidFill>
            </a:rPr>
            <a:t>se asigură că țările UE respectă legislația UE</a:t>
          </a:r>
          <a:endParaRPr lang="en-IE" sz="1700" b="0" dirty="0">
            <a:solidFill>
              <a:schemeClr val="tx1"/>
            </a:solidFill>
          </a:endParaRPr>
        </a:p>
      </dgm:t>
    </dgm:pt>
    <dgm:pt modelId="{280F0626-E7EE-4237-A59A-582748007B35}" type="parTrans" cxnId="{A15B52E4-9F02-4EEE-AB84-F30514E6955F}">
      <dgm:prSet/>
      <dgm:spPr/>
      <dgm:t>
        <a:bodyPr/>
        <a:lstStyle/>
        <a:p>
          <a:endParaRPr lang="en-US"/>
        </a:p>
      </dgm:t>
    </dgm:pt>
    <dgm:pt modelId="{9B1EBC72-491F-4FC5-8BAD-211725590169}" type="sibTrans" cxnId="{A15B52E4-9F02-4EEE-AB84-F30514E6955F}">
      <dgm:prSet/>
      <dgm:spPr/>
      <dgm:t>
        <a:bodyPr/>
        <a:lstStyle/>
        <a:p>
          <a:endParaRPr lang="en-US"/>
        </a:p>
      </dgm:t>
    </dgm:pt>
    <dgm:pt modelId="{5212F4F7-7584-41C8-92C4-28213919EC04}">
      <dgm:prSet custT="1"/>
      <dgm:spPr>
        <a:solidFill>
          <a:srgbClr val="FFC000"/>
        </a:solidFill>
      </dgm:spPr>
      <dgm:t>
        <a:bodyPr/>
        <a:lstStyle/>
        <a:p>
          <a:pPr rtl="0"/>
          <a:r>
            <a:rPr lang="en-US" sz="1700" b="0">
              <a:solidFill>
                <a:schemeClr val="tx1"/>
              </a:solidFill>
            </a:rPr>
            <a:t>ajută instanțele naționale să interpreteze legislația UE</a:t>
          </a:r>
          <a:endParaRPr lang="en-IE" sz="1700" b="0" dirty="0">
            <a:solidFill>
              <a:schemeClr val="tx1"/>
            </a:solidFill>
          </a:endParaRPr>
        </a:p>
      </dgm:t>
    </dgm:pt>
    <dgm:pt modelId="{54618C3E-D594-4507-9BB7-B3C646D2F683}" type="parTrans" cxnId="{028EFBE1-826D-4D3A-A81D-734A44355C75}">
      <dgm:prSet/>
      <dgm:spPr/>
      <dgm:t>
        <a:bodyPr/>
        <a:lstStyle/>
        <a:p>
          <a:endParaRPr lang="en-US"/>
        </a:p>
      </dgm:t>
    </dgm:pt>
    <dgm:pt modelId="{049659BF-29D9-4C70-A737-2B6D9B0DCEFC}" type="sibTrans" cxnId="{028EFBE1-826D-4D3A-A81D-734A44355C75}">
      <dgm:prSet/>
      <dgm:spPr/>
      <dgm:t>
        <a:bodyPr/>
        <a:lstStyle/>
        <a:p>
          <a:endParaRPr lang="en-US"/>
        </a:p>
      </dgm:t>
    </dgm:pt>
    <dgm:pt modelId="{49E0804C-1A36-4D6B-82F3-0B1F63B5E682}">
      <dgm:prSet custT="1"/>
      <dgm:spPr>
        <a:solidFill>
          <a:srgbClr val="FFC000"/>
        </a:solidFill>
      </dgm:spPr>
      <dgm:t>
        <a:bodyPr/>
        <a:lstStyle/>
        <a:p>
          <a:pPr rtl="0"/>
          <a:r>
            <a:rPr lang="en-US" sz="1700" b="0">
              <a:solidFill>
                <a:schemeClr val="tx1"/>
              </a:solidFill>
            </a:rPr>
            <a:t>sancționează țările care nu respectă legislația UE</a:t>
          </a:r>
          <a:endParaRPr lang="en-IE" sz="1700" b="0" dirty="0">
            <a:solidFill>
              <a:schemeClr val="tx1"/>
            </a:solidFill>
          </a:endParaRPr>
        </a:p>
      </dgm:t>
    </dgm:pt>
    <dgm:pt modelId="{60529F6C-C3F9-428A-B60A-95082C0F7D4F}" type="parTrans" cxnId="{E24BF225-49D0-48AE-8730-E5645933325D}">
      <dgm:prSet/>
      <dgm:spPr/>
      <dgm:t>
        <a:bodyPr/>
        <a:lstStyle/>
        <a:p>
          <a:endParaRPr lang="en-US"/>
        </a:p>
      </dgm:t>
    </dgm:pt>
    <dgm:pt modelId="{7F9E07F5-2C86-4E64-A83B-89BCC4371EC3}" type="sibTrans" cxnId="{E24BF225-49D0-48AE-8730-E5645933325D}">
      <dgm:prSet/>
      <dgm:spPr/>
      <dgm:t>
        <a:bodyPr/>
        <a:lstStyle/>
        <a:p>
          <a:endParaRPr lang="en-US"/>
        </a:p>
      </dgm:t>
    </dgm:pt>
    <dgm:pt modelId="{5DFD3A8D-9EBC-4E59-83DE-D999C03A28F2}">
      <dgm:prSet custT="1"/>
      <dgm:spPr>
        <a:solidFill>
          <a:srgbClr val="FFC000"/>
        </a:solidFill>
      </dgm:spPr>
      <dgm:t>
        <a:bodyPr/>
        <a:lstStyle/>
        <a:p>
          <a:pPr rtl="0"/>
          <a:r>
            <a:rPr lang="en-US" sz="1700" b="0" dirty="0" err="1">
              <a:solidFill>
                <a:schemeClr val="tx1"/>
              </a:solidFill>
            </a:rPr>
            <a:t>verifică</a:t>
          </a:r>
          <a:r>
            <a:rPr lang="en-US" sz="1700" b="0" dirty="0">
              <a:solidFill>
                <a:schemeClr val="tx1"/>
              </a:solidFill>
            </a:rPr>
            <a:t> </a:t>
          </a:r>
          <a:r>
            <a:rPr lang="en-US" sz="1700" b="0" dirty="0" err="1">
              <a:solidFill>
                <a:schemeClr val="tx1"/>
              </a:solidFill>
            </a:rPr>
            <a:t>dacă</a:t>
          </a:r>
          <a:r>
            <a:rPr lang="en-US" sz="1700" b="0" dirty="0">
              <a:solidFill>
                <a:schemeClr val="tx1"/>
              </a:solidFill>
            </a:rPr>
            <a:t> </a:t>
          </a:r>
          <a:r>
            <a:rPr lang="en-US" sz="1700" b="0" dirty="0" err="1">
              <a:solidFill>
                <a:schemeClr val="tx1"/>
              </a:solidFill>
            </a:rPr>
            <a:t>legislația</a:t>
          </a:r>
          <a:r>
            <a:rPr lang="en-US" sz="1700" b="0" dirty="0">
              <a:solidFill>
                <a:schemeClr val="tx1"/>
              </a:solidFill>
            </a:rPr>
            <a:t> </a:t>
          </a:r>
          <a:r>
            <a:rPr lang="en-US" sz="1700" b="0" dirty="0" err="1">
              <a:solidFill>
                <a:schemeClr val="tx1"/>
              </a:solidFill>
            </a:rPr>
            <a:t>respectă</a:t>
          </a:r>
          <a:r>
            <a:rPr lang="en-US" sz="1700" b="0" dirty="0">
              <a:solidFill>
                <a:schemeClr val="tx1"/>
              </a:solidFill>
            </a:rPr>
            <a:t> </a:t>
          </a:r>
          <a:r>
            <a:rPr lang="en-US" sz="1700" b="0" dirty="0" err="1">
              <a:solidFill>
                <a:schemeClr val="tx1"/>
              </a:solidFill>
            </a:rPr>
            <a:t>drepturile</a:t>
          </a:r>
          <a:r>
            <a:rPr lang="en-US" sz="1700" b="0" dirty="0">
              <a:solidFill>
                <a:schemeClr val="tx1"/>
              </a:solidFill>
            </a:rPr>
            <a:t> </a:t>
          </a:r>
          <a:r>
            <a:rPr lang="en-US" sz="1700" b="0" dirty="0" err="1">
              <a:solidFill>
                <a:schemeClr val="tx1"/>
              </a:solidFill>
            </a:rPr>
            <a:t>fundamentale</a:t>
          </a:r>
          <a:r>
            <a:rPr lang="en-US" sz="1700" b="0" dirty="0">
              <a:solidFill>
                <a:schemeClr val="tx1"/>
              </a:solidFill>
            </a:rPr>
            <a:t> (</a:t>
          </a:r>
          <a:r>
            <a:rPr lang="en-US" sz="1700" b="0" dirty="0" err="1">
              <a:solidFill>
                <a:schemeClr val="tx1"/>
              </a:solidFill>
            </a:rPr>
            <a:t>libertatea</a:t>
          </a:r>
          <a:r>
            <a:rPr lang="en-US" sz="1700" b="0" dirty="0">
              <a:solidFill>
                <a:schemeClr val="tx1"/>
              </a:solidFill>
            </a:rPr>
            <a:t> de </a:t>
          </a:r>
          <a:r>
            <a:rPr lang="en-US" sz="1700" b="0" dirty="0" err="1">
              <a:solidFill>
                <a:schemeClr val="tx1"/>
              </a:solidFill>
            </a:rPr>
            <a:t>exprimare</a:t>
          </a:r>
          <a:r>
            <a:rPr lang="en-US" sz="1700" b="0" dirty="0">
              <a:solidFill>
                <a:schemeClr val="tx1"/>
              </a:solidFill>
            </a:rPr>
            <a:t>, </a:t>
          </a:r>
          <a:r>
            <a:rPr lang="en-US" sz="1700" b="0" dirty="0" err="1">
              <a:solidFill>
                <a:schemeClr val="tx1"/>
              </a:solidFill>
            </a:rPr>
            <a:t>libertatea</a:t>
          </a:r>
          <a:r>
            <a:rPr lang="en-US" sz="1700" b="0" dirty="0">
              <a:solidFill>
                <a:schemeClr val="tx1"/>
              </a:solidFill>
            </a:rPr>
            <a:t> </a:t>
          </a:r>
          <a:r>
            <a:rPr lang="en-US" sz="1700" b="0" dirty="0" err="1">
              <a:solidFill>
                <a:schemeClr val="tx1"/>
              </a:solidFill>
            </a:rPr>
            <a:t>presei</a:t>
          </a:r>
          <a:r>
            <a:rPr lang="en-US" sz="1700" b="0" dirty="0">
              <a:solidFill>
                <a:schemeClr val="tx1"/>
              </a:solidFill>
            </a:rPr>
            <a:t> etc.)</a:t>
          </a:r>
          <a:endParaRPr lang="en-IE" sz="1700" b="0" dirty="0">
            <a:solidFill>
              <a:schemeClr val="tx1"/>
            </a:solidFill>
          </a:endParaRPr>
        </a:p>
      </dgm:t>
    </dgm:pt>
    <dgm:pt modelId="{80B427B3-3F4A-487F-842A-6D5EA6210E88}" type="parTrans" cxnId="{AA72311D-2FD0-4A7C-AD1B-AD57BDC3F68B}">
      <dgm:prSet/>
      <dgm:spPr/>
      <dgm:t>
        <a:bodyPr/>
        <a:lstStyle/>
        <a:p>
          <a:endParaRPr lang="en-US"/>
        </a:p>
      </dgm:t>
    </dgm:pt>
    <dgm:pt modelId="{CDDDFC15-7877-42E4-B335-F39052B60177}" type="sibTrans" cxnId="{AA72311D-2FD0-4A7C-AD1B-AD57BDC3F68B}">
      <dgm:prSet/>
      <dgm:spPr/>
      <dgm:t>
        <a:bodyPr/>
        <a:lstStyle/>
        <a:p>
          <a:endParaRPr lang="en-US"/>
        </a:p>
      </dgm:t>
    </dgm:pt>
    <dgm:pt modelId="{6CDDDF61-8513-4011-927D-E59177B490B6}">
      <dgm:prSet custT="1"/>
      <dgm:spPr>
        <a:solidFill>
          <a:srgbClr val="FFC000"/>
        </a:solidFill>
      </dgm:spPr>
      <dgm:t>
        <a:bodyPr/>
        <a:lstStyle/>
        <a:p>
          <a:pPr rtl="0"/>
          <a:r>
            <a:rPr lang="en-US" sz="1700" b="0">
              <a:solidFill>
                <a:schemeClr val="tx1"/>
              </a:solidFill>
            </a:rPr>
            <a:t>este formată din câte un judecător din fiecare țară UE</a:t>
          </a:r>
          <a:endParaRPr lang="en-IE" sz="1700" b="0" dirty="0">
            <a:solidFill>
              <a:schemeClr val="tx1"/>
            </a:solidFill>
          </a:endParaRPr>
        </a:p>
      </dgm:t>
    </dgm:pt>
    <dgm:pt modelId="{77C8B466-453B-4BE8-8DEC-3744D8DEC179}" type="parTrans" cxnId="{926B413D-7E4A-4DB9-9203-BA5ACF085E83}">
      <dgm:prSet/>
      <dgm:spPr/>
      <dgm:t>
        <a:bodyPr/>
        <a:lstStyle/>
        <a:p>
          <a:endParaRPr lang="en-US"/>
        </a:p>
      </dgm:t>
    </dgm:pt>
    <dgm:pt modelId="{3E084E4C-99B7-402A-8108-A1E4DD698853}" type="sibTrans" cxnId="{926B413D-7E4A-4DB9-9203-BA5ACF085E83}">
      <dgm:prSet/>
      <dgm:spPr/>
      <dgm:t>
        <a:bodyPr/>
        <a:lstStyle/>
        <a:p>
          <a:endParaRPr lang="en-US"/>
        </a:p>
      </dgm:t>
    </dgm:pt>
    <dgm:pt modelId="{64DE1F46-588D-44F7-B665-F76C2C2730A9}">
      <dgm:prSet custT="1"/>
      <dgm:spPr>
        <a:solidFill>
          <a:srgbClr val="FFC000"/>
        </a:solidFill>
      </dgm:spPr>
      <dgm:t>
        <a:bodyPr/>
        <a:lstStyle/>
        <a:p>
          <a:pPr rtl="0"/>
          <a:r>
            <a:rPr lang="en-US" sz="1700" b="0" dirty="0">
              <a:solidFill>
                <a:schemeClr val="tx1"/>
              </a:solidFill>
            </a:rPr>
            <a:t>are </a:t>
          </a:r>
          <a:r>
            <a:rPr lang="en-US" sz="1700" b="0" dirty="0" err="1">
              <a:solidFill>
                <a:schemeClr val="tx1"/>
              </a:solidFill>
            </a:rPr>
            <a:t>sediul</a:t>
          </a:r>
          <a:r>
            <a:rPr lang="en-US" sz="1700" b="0" dirty="0">
              <a:solidFill>
                <a:schemeClr val="tx1"/>
              </a:solidFill>
            </a:rPr>
            <a:t> la Luxemburg</a:t>
          </a:r>
          <a:endParaRPr lang="en-IE" sz="1700" b="0" dirty="0">
            <a:solidFill>
              <a:schemeClr val="tx1"/>
            </a:solidFill>
          </a:endParaRPr>
        </a:p>
      </dgm:t>
    </dgm:pt>
    <dgm:pt modelId="{746A7439-E37A-48EC-8D83-E9F99E213D96}" type="parTrans" cxnId="{1C4436C7-262A-403C-9115-9B3696070CB2}">
      <dgm:prSet/>
      <dgm:spPr/>
      <dgm:t>
        <a:bodyPr/>
        <a:lstStyle/>
        <a:p>
          <a:endParaRPr lang="en-US"/>
        </a:p>
      </dgm:t>
    </dgm:pt>
    <dgm:pt modelId="{3A8006CB-5C07-4931-B066-25BDF306C105}" type="sibTrans" cxnId="{1C4436C7-262A-403C-9115-9B3696070CB2}">
      <dgm:prSet/>
      <dgm:spPr/>
      <dgm:t>
        <a:bodyPr/>
        <a:lstStyle/>
        <a:p>
          <a:endParaRPr lang="en-US"/>
        </a:p>
      </dgm:t>
    </dgm:pt>
    <dgm:pt modelId="{CB99B53D-8396-43BA-932C-0C49160AE2D1}" type="pres">
      <dgm:prSet presAssocID="{1C371A80-066E-4843-AF1B-C8AA93CAC5C4}" presName="linear" presStyleCnt="0">
        <dgm:presLayoutVars>
          <dgm:animLvl val="lvl"/>
          <dgm:resizeHandles val="exact"/>
        </dgm:presLayoutVars>
      </dgm:prSet>
      <dgm:spPr/>
    </dgm:pt>
    <dgm:pt modelId="{9A4DE28F-17B5-4205-BFFB-0EBCA8C5D8BA}" type="pres">
      <dgm:prSet presAssocID="{9566C016-8BE2-4B07-9D00-E9E978582DB6}" presName="parentText" presStyleLbl="node1" presStyleIdx="0" presStyleCnt="7">
        <dgm:presLayoutVars>
          <dgm:chMax val="0"/>
          <dgm:bulletEnabled val="1"/>
        </dgm:presLayoutVars>
      </dgm:prSet>
      <dgm:spPr/>
    </dgm:pt>
    <dgm:pt modelId="{519713E7-E915-4BDD-B649-79BF6584D5BD}" type="pres">
      <dgm:prSet presAssocID="{0CA7EC95-3DFA-473E-9905-67BADABC9725}" presName="spacer" presStyleCnt="0"/>
      <dgm:spPr/>
    </dgm:pt>
    <dgm:pt modelId="{76251A12-CCF7-4C47-8263-EFA408C3CF50}" type="pres">
      <dgm:prSet presAssocID="{5BD8E56F-5C39-4E10-B8E3-516EB86E6DDF}" presName="parentText" presStyleLbl="node1" presStyleIdx="1" presStyleCnt="7">
        <dgm:presLayoutVars>
          <dgm:chMax val="0"/>
          <dgm:bulletEnabled val="1"/>
        </dgm:presLayoutVars>
      </dgm:prSet>
      <dgm:spPr/>
    </dgm:pt>
    <dgm:pt modelId="{E56EBFA2-CA54-4351-B46E-0F0B49EE3048}" type="pres">
      <dgm:prSet presAssocID="{9B1EBC72-491F-4FC5-8BAD-211725590169}" presName="spacer" presStyleCnt="0"/>
      <dgm:spPr/>
    </dgm:pt>
    <dgm:pt modelId="{CF2A7349-FD6F-4252-85AD-61C5186BA692}" type="pres">
      <dgm:prSet presAssocID="{5212F4F7-7584-41C8-92C4-28213919EC04}" presName="parentText" presStyleLbl="node1" presStyleIdx="2" presStyleCnt="7">
        <dgm:presLayoutVars>
          <dgm:chMax val="0"/>
          <dgm:bulletEnabled val="1"/>
        </dgm:presLayoutVars>
      </dgm:prSet>
      <dgm:spPr/>
    </dgm:pt>
    <dgm:pt modelId="{8770146C-E2B9-4BF7-B6A6-30478ECCACAB}" type="pres">
      <dgm:prSet presAssocID="{049659BF-29D9-4C70-A737-2B6D9B0DCEFC}" presName="spacer" presStyleCnt="0"/>
      <dgm:spPr/>
    </dgm:pt>
    <dgm:pt modelId="{38D475D4-539D-4596-9BBC-8AE7671242F2}" type="pres">
      <dgm:prSet presAssocID="{49E0804C-1A36-4D6B-82F3-0B1F63B5E682}" presName="parentText" presStyleLbl="node1" presStyleIdx="3" presStyleCnt="7">
        <dgm:presLayoutVars>
          <dgm:chMax val="0"/>
          <dgm:bulletEnabled val="1"/>
        </dgm:presLayoutVars>
      </dgm:prSet>
      <dgm:spPr/>
    </dgm:pt>
    <dgm:pt modelId="{2348164D-B661-49BB-B5CE-1A73AFA2EE23}" type="pres">
      <dgm:prSet presAssocID="{7F9E07F5-2C86-4E64-A83B-89BCC4371EC3}" presName="spacer" presStyleCnt="0"/>
      <dgm:spPr/>
    </dgm:pt>
    <dgm:pt modelId="{1A46EE3F-EBAE-49BA-B7F2-D3D3A3B2D42A}" type="pres">
      <dgm:prSet presAssocID="{5DFD3A8D-9EBC-4E59-83DE-D999C03A28F2}" presName="parentText" presStyleLbl="node1" presStyleIdx="4" presStyleCnt="7">
        <dgm:presLayoutVars>
          <dgm:chMax val="0"/>
          <dgm:bulletEnabled val="1"/>
        </dgm:presLayoutVars>
      </dgm:prSet>
      <dgm:spPr/>
    </dgm:pt>
    <dgm:pt modelId="{CB0AF00E-EB87-4DAE-84BE-AC91F987A170}" type="pres">
      <dgm:prSet presAssocID="{CDDDFC15-7877-42E4-B335-F39052B60177}" presName="spacer" presStyleCnt="0"/>
      <dgm:spPr/>
    </dgm:pt>
    <dgm:pt modelId="{5C025595-DB12-4375-8957-7A2E9C9E3075}" type="pres">
      <dgm:prSet presAssocID="{6CDDDF61-8513-4011-927D-E59177B490B6}" presName="parentText" presStyleLbl="node1" presStyleIdx="5" presStyleCnt="7">
        <dgm:presLayoutVars>
          <dgm:chMax val="0"/>
          <dgm:bulletEnabled val="1"/>
        </dgm:presLayoutVars>
      </dgm:prSet>
      <dgm:spPr/>
    </dgm:pt>
    <dgm:pt modelId="{67BF54B1-393F-49D9-AE6D-3EA78064FCDD}" type="pres">
      <dgm:prSet presAssocID="{3E084E4C-99B7-402A-8108-A1E4DD698853}" presName="spacer" presStyleCnt="0"/>
      <dgm:spPr/>
    </dgm:pt>
    <dgm:pt modelId="{E336DEEA-8F31-45DB-B883-3F3802818CA2}" type="pres">
      <dgm:prSet presAssocID="{64DE1F46-588D-44F7-B665-F76C2C2730A9}" presName="parentText" presStyleLbl="node1" presStyleIdx="6" presStyleCnt="7">
        <dgm:presLayoutVars>
          <dgm:chMax val="0"/>
          <dgm:bulletEnabled val="1"/>
        </dgm:presLayoutVars>
      </dgm:prSet>
      <dgm:spPr/>
    </dgm:pt>
  </dgm:ptLst>
  <dgm:cxnLst>
    <dgm:cxn modelId="{5AF88B07-D326-4F72-B41F-780584491841}" type="presOf" srcId="{6CDDDF61-8513-4011-927D-E59177B490B6}" destId="{5C025595-DB12-4375-8957-7A2E9C9E3075}" srcOrd="0" destOrd="0" presId="urn:microsoft.com/office/officeart/2005/8/layout/vList2"/>
    <dgm:cxn modelId="{FB49590B-DEAD-4705-8540-720AB45F5930}" type="presOf" srcId="{49E0804C-1A36-4D6B-82F3-0B1F63B5E682}" destId="{38D475D4-539D-4596-9BBC-8AE7671242F2}" srcOrd="0" destOrd="0" presId="urn:microsoft.com/office/officeart/2005/8/layout/vList2"/>
    <dgm:cxn modelId="{AA72311D-2FD0-4A7C-AD1B-AD57BDC3F68B}" srcId="{1C371A80-066E-4843-AF1B-C8AA93CAC5C4}" destId="{5DFD3A8D-9EBC-4E59-83DE-D999C03A28F2}" srcOrd="4" destOrd="0" parTransId="{80B427B3-3F4A-487F-842A-6D5EA6210E88}" sibTransId="{CDDDFC15-7877-42E4-B335-F39052B60177}"/>
    <dgm:cxn modelId="{E88D7D23-2002-40CF-8AED-5287DB69BFFA}" type="presOf" srcId="{5DFD3A8D-9EBC-4E59-83DE-D999C03A28F2}" destId="{1A46EE3F-EBAE-49BA-B7F2-D3D3A3B2D42A}" srcOrd="0" destOrd="0" presId="urn:microsoft.com/office/officeart/2005/8/layout/vList2"/>
    <dgm:cxn modelId="{E24BF225-49D0-48AE-8730-E5645933325D}" srcId="{1C371A80-066E-4843-AF1B-C8AA93CAC5C4}" destId="{49E0804C-1A36-4D6B-82F3-0B1F63B5E682}" srcOrd="3" destOrd="0" parTransId="{60529F6C-C3F9-428A-B60A-95082C0F7D4F}" sibTransId="{7F9E07F5-2C86-4E64-A83B-89BCC4371EC3}"/>
    <dgm:cxn modelId="{926B413D-7E4A-4DB9-9203-BA5ACF085E83}" srcId="{1C371A80-066E-4843-AF1B-C8AA93CAC5C4}" destId="{6CDDDF61-8513-4011-927D-E59177B490B6}" srcOrd="5" destOrd="0" parTransId="{77C8B466-453B-4BE8-8DEC-3744D8DEC179}" sibTransId="{3E084E4C-99B7-402A-8108-A1E4DD698853}"/>
    <dgm:cxn modelId="{0D38B64F-650B-4CF6-9407-5622865A1754}" type="presOf" srcId="{1C371A80-066E-4843-AF1B-C8AA93CAC5C4}" destId="{CB99B53D-8396-43BA-932C-0C49160AE2D1}" srcOrd="0" destOrd="0" presId="urn:microsoft.com/office/officeart/2005/8/layout/vList2"/>
    <dgm:cxn modelId="{7492A7B5-A239-46D5-B5F7-5F02CEC41F31}" type="presOf" srcId="{5BD8E56F-5C39-4E10-B8E3-516EB86E6DDF}" destId="{76251A12-CCF7-4C47-8263-EFA408C3CF50}" srcOrd="0" destOrd="0" presId="urn:microsoft.com/office/officeart/2005/8/layout/vList2"/>
    <dgm:cxn modelId="{1C4436C7-262A-403C-9115-9B3696070CB2}" srcId="{1C371A80-066E-4843-AF1B-C8AA93CAC5C4}" destId="{64DE1F46-588D-44F7-B665-F76C2C2730A9}" srcOrd="6" destOrd="0" parTransId="{746A7439-E37A-48EC-8D83-E9F99E213D96}" sibTransId="{3A8006CB-5C07-4931-B066-25BDF306C105}"/>
    <dgm:cxn modelId="{9B5CABCC-26EB-44A7-B27E-255DFF2DCC16}" type="presOf" srcId="{64DE1F46-588D-44F7-B665-F76C2C2730A9}" destId="{E336DEEA-8F31-45DB-B883-3F3802818CA2}" srcOrd="0" destOrd="0" presId="urn:microsoft.com/office/officeart/2005/8/layout/vList2"/>
    <dgm:cxn modelId="{D8A1D7CF-8182-4B6C-91CD-FD7901BD4BAC}" type="presOf" srcId="{5212F4F7-7584-41C8-92C4-28213919EC04}" destId="{CF2A7349-FD6F-4252-85AD-61C5186BA692}" srcOrd="0" destOrd="0" presId="urn:microsoft.com/office/officeart/2005/8/layout/vList2"/>
    <dgm:cxn modelId="{028EFBE1-826D-4D3A-A81D-734A44355C75}" srcId="{1C371A80-066E-4843-AF1B-C8AA93CAC5C4}" destId="{5212F4F7-7584-41C8-92C4-28213919EC04}" srcOrd="2" destOrd="0" parTransId="{54618C3E-D594-4507-9BB7-B3C646D2F683}" sibTransId="{049659BF-29D9-4C70-A737-2B6D9B0DCEFC}"/>
    <dgm:cxn modelId="{A15B52E4-9F02-4EEE-AB84-F30514E6955F}" srcId="{1C371A80-066E-4843-AF1B-C8AA93CAC5C4}" destId="{5BD8E56F-5C39-4E10-B8E3-516EB86E6DDF}" srcOrd="1" destOrd="0" parTransId="{280F0626-E7EE-4237-A59A-582748007B35}" sibTransId="{9B1EBC72-491F-4FC5-8BAD-211725590169}"/>
    <dgm:cxn modelId="{6D65B0EC-7E64-4245-BA8F-E846538CB0FE}" type="presOf" srcId="{9566C016-8BE2-4B07-9D00-E9E978582DB6}" destId="{9A4DE28F-17B5-4205-BFFB-0EBCA8C5D8BA}" srcOrd="0" destOrd="0" presId="urn:microsoft.com/office/officeart/2005/8/layout/vList2"/>
    <dgm:cxn modelId="{D00C5DFC-868D-476E-A6CD-DC9B99811799}" srcId="{1C371A80-066E-4843-AF1B-C8AA93CAC5C4}" destId="{9566C016-8BE2-4B07-9D00-E9E978582DB6}" srcOrd="0" destOrd="0" parTransId="{CEB153D9-84BF-4FE4-BFD0-0DCEFE279849}" sibTransId="{0CA7EC95-3DFA-473E-9905-67BADABC9725}"/>
    <dgm:cxn modelId="{1E157489-4122-41EF-A475-D7D7884A4D5E}" type="presParOf" srcId="{CB99B53D-8396-43BA-932C-0C49160AE2D1}" destId="{9A4DE28F-17B5-4205-BFFB-0EBCA8C5D8BA}" srcOrd="0" destOrd="0" presId="urn:microsoft.com/office/officeart/2005/8/layout/vList2"/>
    <dgm:cxn modelId="{49494D8A-FE9D-41A8-B4BD-4AA74B2619A0}" type="presParOf" srcId="{CB99B53D-8396-43BA-932C-0C49160AE2D1}" destId="{519713E7-E915-4BDD-B649-79BF6584D5BD}" srcOrd="1" destOrd="0" presId="urn:microsoft.com/office/officeart/2005/8/layout/vList2"/>
    <dgm:cxn modelId="{C867BE16-49F5-436A-94E9-E251D19795DA}" type="presParOf" srcId="{CB99B53D-8396-43BA-932C-0C49160AE2D1}" destId="{76251A12-CCF7-4C47-8263-EFA408C3CF50}" srcOrd="2" destOrd="0" presId="urn:microsoft.com/office/officeart/2005/8/layout/vList2"/>
    <dgm:cxn modelId="{1D8B0C10-C9FA-4666-B3F4-561A7DD75AC4}" type="presParOf" srcId="{CB99B53D-8396-43BA-932C-0C49160AE2D1}" destId="{E56EBFA2-CA54-4351-B46E-0F0B49EE3048}" srcOrd="3" destOrd="0" presId="urn:microsoft.com/office/officeart/2005/8/layout/vList2"/>
    <dgm:cxn modelId="{A33BC07E-6823-4484-9DC7-FFA51EC861B5}" type="presParOf" srcId="{CB99B53D-8396-43BA-932C-0C49160AE2D1}" destId="{CF2A7349-FD6F-4252-85AD-61C5186BA692}" srcOrd="4" destOrd="0" presId="urn:microsoft.com/office/officeart/2005/8/layout/vList2"/>
    <dgm:cxn modelId="{8C94491E-2FDA-4E24-9919-7695204A3D23}" type="presParOf" srcId="{CB99B53D-8396-43BA-932C-0C49160AE2D1}" destId="{8770146C-E2B9-4BF7-B6A6-30478ECCACAB}" srcOrd="5" destOrd="0" presId="urn:microsoft.com/office/officeart/2005/8/layout/vList2"/>
    <dgm:cxn modelId="{CF84E903-822D-462F-8B1B-5BE59382F0B6}" type="presParOf" srcId="{CB99B53D-8396-43BA-932C-0C49160AE2D1}" destId="{38D475D4-539D-4596-9BBC-8AE7671242F2}" srcOrd="6" destOrd="0" presId="urn:microsoft.com/office/officeart/2005/8/layout/vList2"/>
    <dgm:cxn modelId="{92863345-E413-46CB-8B2A-8685C2ADE10E}" type="presParOf" srcId="{CB99B53D-8396-43BA-932C-0C49160AE2D1}" destId="{2348164D-B661-49BB-B5CE-1A73AFA2EE23}" srcOrd="7" destOrd="0" presId="urn:microsoft.com/office/officeart/2005/8/layout/vList2"/>
    <dgm:cxn modelId="{ED50CC6B-FBCE-4C26-B73C-02D662633B16}" type="presParOf" srcId="{CB99B53D-8396-43BA-932C-0C49160AE2D1}" destId="{1A46EE3F-EBAE-49BA-B7F2-D3D3A3B2D42A}" srcOrd="8" destOrd="0" presId="urn:microsoft.com/office/officeart/2005/8/layout/vList2"/>
    <dgm:cxn modelId="{F56B21EF-86DD-40D0-8E1A-D25C8C8166D5}" type="presParOf" srcId="{CB99B53D-8396-43BA-932C-0C49160AE2D1}" destId="{CB0AF00E-EB87-4DAE-84BE-AC91F987A170}" srcOrd="9" destOrd="0" presId="urn:microsoft.com/office/officeart/2005/8/layout/vList2"/>
    <dgm:cxn modelId="{BFC0EF00-0698-4698-B34F-254C52F5E7DE}" type="presParOf" srcId="{CB99B53D-8396-43BA-932C-0C49160AE2D1}" destId="{5C025595-DB12-4375-8957-7A2E9C9E3075}" srcOrd="10" destOrd="0" presId="urn:microsoft.com/office/officeart/2005/8/layout/vList2"/>
    <dgm:cxn modelId="{3F6442B5-6678-40C1-BBBC-BA3CE6E523BC}" type="presParOf" srcId="{CB99B53D-8396-43BA-932C-0C49160AE2D1}" destId="{67BF54B1-393F-49D9-AE6D-3EA78064FCDD}" srcOrd="11" destOrd="0" presId="urn:microsoft.com/office/officeart/2005/8/layout/vList2"/>
    <dgm:cxn modelId="{E2E7A398-AADB-4A48-B71F-5A8A5BDA8528}" type="presParOf" srcId="{CB99B53D-8396-43BA-932C-0C49160AE2D1}" destId="{E336DEEA-8F31-45DB-B883-3F3802818CA2}" srcOrd="1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40950FFC-163E-4EB5-A452-CBBE30A125E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A8A63BF1-B99E-4308-A3DF-09E1B106D39E}">
      <dgm:prSet custT="1"/>
      <dgm:spPr>
        <a:solidFill>
          <a:srgbClr val="FFC000"/>
        </a:solidFill>
      </dgm:spPr>
      <dgm:t>
        <a:bodyPr/>
        <a:lstStyle/>
        <a:p>
          <a:pPr rtl="0"/>
          <a:r>
            <a:rPr lang="en-US" sz="1800" b="0" dirty="0" err="1">
              <a:solidFill>
                <a:schemeClr val="tx1"/>
              </a:solidFill>
            </a:rPr>
            <a:t>verifică</a:t>
          </a:r>
          <a:r>
            <a:rPr lang="en-US" sz="1800" b="0" dirty="0">
              <a:solidFill>
                <a:schemeClr val="tx1"/>
              </a:solidFill>
            </a:rPr>
            <a:t> </a:t>
          </a:r>
          <a:r>
            <a:rPr lang="en-US" sz="1800" b="0" dirty="0" err="1">
              <a:solidFill>
                <a:schemeClr val="tx1"/>
              </a:solidFill>
            </a:rPr>
            <a:t>dacă</a:t>
          </a:r>
          <a:r>
            <a:rPr lang="en-US" sz="1800" b="0" dirty="0">
              <a:solidFill>
                <a:schemeClr val="tx1"/>
              </a:solidFill>
            </a:rPr>
            <a:t> </a:t>
          </a:r>
          <a:r>
            <a:rPr lang="en-US" sz="1800" b="0" dirty="0" err="1">
              <a:solidFill>
                <a:schemeClr val="tx1"/>
              </a:solidFill>
            </a:rPr>
            <a:t>bugetul</a:t>
          </a:r>
          <a:r>
            <a:rPr lang="en-US" sz="1800" b="0" dirty="0">
              <a:solidFill>
                <a:schemeClr val="tx1"/>
              </a:solidFill>
            </a:rPr>
            <a:t> UE a </a:t>
          </a:r>
          <a:r>
            <a:rPr lang="en-US" sz="1800" b="0" dirty="0" err="1">
              <a:solidFill>
                <a:schemeClr val="tx1"/>
              </a:solidFill>
            </a:rPr>
            <a:t>fost</a:t>
          </a:r>
          <a:r>
            <a:rPr lang="en-US" sz="1800" b="0" dirty="0">
              <a:solidFill>
                <a:schemeClr val="tx1"/>
              </a:solidFill>
            </a:rPr>
            <a:t> </a:t>
          </a:r>
          <a:r>
            <a:rPr lang="en-US" sz="1800" b="0" dirty="0" err="1">
              <a:solidFill>
                <a:schemeClr val="tx1"/>
              </a:solidFill>
            </a:rPr>
            <a:t>cheltuit</a:t>
          </a:r>
          <a:r>
            <a:rPr lang="en-US" sz="1800" b="0" dirty="0">
              <a:solidFill>
                <a:schemeClr val="tx1"/>
              </a:solidFill>
            </a:rPr>
            <a:t> </a:t>
          </a:r>
          <a:r>
            <a:rPr lang="en-US" sz="1800" b="0" dirty="0" err="1">
              <a:solidFill>
                <a:schemeClr val="tx1"/>
              </a:solidFill>
            </a:rPr>
            <a:t>corect</a:t>
          </a:r>
          <a:endParaRPr lang="en-IE" sz="1800" b="0" dirty="0">
            <a:solidFill>
              <a:schemeClr val="tx1"/>
            </a:solidFill>
          </a:endParaRPr>
        </a:p>
      </dgm:t>
    </dgm:pt>
    <dgm:pt modelId="{76973C9F-CB76-46BE-AF50-44571A3035D4}" type="parTrans" cxnId="{681E48C3-FBB7-4197-A785-28C9EAC26B9D}">
      <dgm:prSet/>
      <dgm:spPr/>
      <dgm:t>
        <a:bodyPr/>
        <a:lstStyle/>
        <a:p>
          <a:endParaRPr lang="en-US"/>
        </a:p>
      </dgm:t>
    </dgm:pt>
    <dgm:pt modelId="{55DEA536-4451-4064-B9CD-F80BF0BB6D81}" type="sibTrans" cxnId="{681E48C3-FBB7-4197-A785-28C9EAC26B9D}">
      <dgm:prSet/>
      <dgm:spPr/>
      <dgm:t>
        <a:bodyPr/>
        <a:lstStyle/>
        <a:p>
          <a:endParaRPr lang="en-US"/>
        </a:p>
      </dgm:t>
    </dgm:pt>
    <dgm:pt modelId="{DDE7E5CF-8802-4BF1-B5AF-6CFA6C22E8E1}">
      <dgm:prSet custT="1"/>
      <dgm:spPr>
        <a:solidFill>
          <a:srgbClr val="FFC000"/>
        </a:solidFill>
      </dgm:spPr>
      <dgm:t>
        <a:bodyPr/>
        <a:lstStyle/>
        <a:p>
          <a:pPr rtl="0"/>
          <a:r>
            <a:rPr lang="en-US" sz="1800" b="0" dirty="0" err="1">
              <a:solidFill>
                <a:schemeClr val="tx1"/>
              </a:solidFill>
            </a:rPr>
            <a:t>raportează</a:t>
          </a:r>
          <a:r>
            <a:rPr lang="en-US" sz="1800" b="0" dirty="0">
              <a:solidFill>
                <a:schemeClr val="tx1"/>
              </a:solidFill>
            </a:rPr>
            <a:t> </a:t>
          </a:r>
          <a:r>
            <a:rPr lang="en-US" sz="1800" b="0" dirty="0" err="1">
              <a:solidFill>
                <a:schemeClr val="tx1"/>
              </a:solidFill>
            </a:rPr>
            <a:t>cazuri</a:t>
          </a:r>
          <a:r>
            <a:rPr lang="en-US" sz="1800" b="0" dirty="0">
              <a:solidFill>
                <a:schemeClr val="tx1"/>
              </a:solidFill>
            </a:rPr>
            <a:t> de </a:t>
          </a:r>
          <a:r>
            <a:rPr lang="en-US" sz="1800" b="0" dirty="0" err="1">
              <a:solidFill>
                <a:schemeClr val="tx1"/>
              </a:solidFill>
            </a:rPr>
            <a:t>fraudă</a:t>
          </a:r>
          <a:r>
            <a:rPr lang="en-US" sz="1800" b="0" dirty="0">
              <a:solidFill>
                <a:schemeClr val="tx1"/>
              </a:solidFill>
            </a:rPr>
            <a:t>, </a:t>
          </a:r>
          <a:r>
            <a:rPr lang="en-US" sz="1800" b="0" dirty="0" err="1">
              <a:solidFill>
                <a:schemeClr val="tx1"/>
              </a:solidFill>
            </a:rPr>
            <a:t>corupție</a:t>
          </a:r>
          <a:r>
            <a:rPr lang="en-US" sz="1800" b="0" dirty="0">
              <a:solidFill>
                <a:schemeClr val="tx1"/>
              </a:solidFill>
            </a:rPr>
            <a:t> </a:t>
          </a:r>
          <a:r>
            <a:rPr lang="en-US" sz="1800" b="0" dirty="0" err="1">
              <a:solidFill>
                <a:schemeClr val="tx1"/>
              </a:solidFill>
            </a:rPr>
            <a:t>sau</a:t>
          </a:r>
          <a:r>
            <a:rPr lang="en-US" sz="1800" b="0" dirty="0">
              <a:solidFill>
                <a:schemeClr val="tx1"/>
              </a:solidFill>
            </a:rPr>
            <a:t> </a:t>
          </a:r>
          <a:r>
            <a:rPr lang="en-US" sz="1800" b="0" dirty="0" err="1">
              <a:solidFill>
                <a:schemeClr val="tx1"/>
              </a:solidFill>
            </a:rPr>
            <a:t>alte</a:t>
          </a:r>
          <a:r>
            <a:rPr lang="en-US" sz="1800" b="0" dirty="0">
              <a:solidFill>
                <a:schemeClr val="tx1"/>
              </a:solidFill>
            </a:rPr>
            <a:t> </a:t>
          </a:r>
          <a:r>
            <a:rPr lang="en-US" sz="1800" b="0" dirty="0" err="1">
              <a:solidFill>
                <a:schemeClr val="tx1"/>
              </a:solidFill>
            </a:rPr>
            <a:t>activități</a:t>
          </a:r>
          <a:r>
            <a:rPr lang="en-US" sz="1800" b="0" dirty="0">
              <a:solidFill>
                <a:schemeClr val="tx1"/>
              </a:solidFill>
            </a:rPr>
            <a:t> </a:t>
          </a:r>
          <a:r>
            <a:rPr lang="en-US" sz="1800" b="0" dirty="0" err="1">
              <a:solidFill>
                <a:schemeClr val="tx1"/>
              </a:solidFill>
            </a:rPr>
            <a:t>ilegale</a:t>
          </a:r>
          <a:endParaRPr lang="en-IE" sz="1800" b="0" dirty="0">
            <a:solidFill>
              <a:schemeClr val="tx1"/>
            </a:solidFill>
          </a:endParaRPr>
        </a:p>
      </dgm:t>
    </dgm:pt>
    <dgm:pt modelId="{735DFC0E-85E3-4DCD-9933-E15A4CF091D9}" type="parTrans" cxnId="{2384E250-6F93-4E10-AE60-38497E2D33E1}">
      <dgm:prSet/>
      <dgm:spPr/>
      <dgm:t>
        <a:bodyPr/>
        <a:lstStyle/>
        <a:p>
          <a:endParaRPr lang="en-US"/>
        </a:p>
      </dgm:t>
    </dgm:pt>
    <dgm:pt modelId="{85DB7005-B14E-41DE-8801-D8C756E725CD}" type="sibTrans" cxnId="{2384E250-6F93-4E10-AE60-38497E2D33E1}">
      <dgm:prSet/>
      <dgm:spPr/>
      <dgm:t>
        <a:bodyPr/>
        <a:lstStyle/>
        <a:p>
          <a:endParaRPr lang="en-US"/>
        </a:p>
      </dgm:t>
    </dgm:pt>
    <dgm:pt modelId="{37F1273D-BF21-4A4F-91AC-1F82C2749C3F}" type="pres">
      <dgm:prSet presAssocID="{40950FFC-163E-4EB5-A452-CBBE30A125E4}" presName="linear" presStyleCnt="0">
        <dgm:presLayoutVars>
          <dgm:animLvl val="lvl"/>
          <dgm:resizeHandles val="exact"/>
        </dgm:presLayoutVars>
      </dgm:prSet>
      <dgm:spPr/>
    </dgm:pt>
    <dgm:pt modelId="{78416D14-B5FE-487D-89E3-DE5B8EBA96AE}" type="pres">
      <dgm:prSet presAssocID="{A8A63BF1-B99E-4308-A3DF-09E1B106D39E}" presName="parentText" presStyleLbl="node1" presStyleIdx="0" presStyleCnt="2">
        <dgm:presLayoutVars>
          <dgm:chMax val="0"/>
          <dgm:bulletEnabled val="1"/>
        </dgm:presLayoutVars>
      </dgm:prSet>
      <dgm:spPr/>
    </dgm:pt>
    <dgm:pt modelId="{A8D5D898-9631-44F4-808D-101EB8A5BC71}" type="pres">
      <dgm:prSet presAssocID="{55DEA536-4451-4064-B9CD-F80BF0BB6D81}" presName="spacer" presStyleCnt="0"/>
      <dgm:spPr/>
    </dgm:pt>
    <dgm:pt modelId="{9377D582-878E-4013-AA68-6AAB08392164}" type="pres">
      <dgm:prSet presAssocID="{DDE7E5CF-8802-4BF1-B5AF-6CFA6C22E8E1}" presName="parentText" presStyleLbl="node1" presStyleIdx="1" presStyleCnt="2" custLinFactY="17959" custLinFactNeighborY="100000">
        <dgm:presLayoutVars>
          <dgm:chMax val="0"/>
          <dgm:bulletEnabled val="1"/>
        </dgm:presLayoutVars>
      </dgm:prSet>
      <dgm:spPr/>
    </dgm:pt>
  </dgm:ptLst>
  <dgm:cxnLst>
    <dgm:cxn modelId="{4E177C18-0C9A-4051-A2F3-D205C42FA20E}" type="presOf" srcId="{40950FFC-163E-4EB5-A452-CBBE30A125E4}" destId="{37F1273D-BF21-4A4F-91AC-1F82C2749C3F}" srcOrd="0" destOrd="0" presId="urn:microsoft.com/office/officeart/2005/8/layout/vList2"/>
    <dgm:cxn modelId="{FD78FE6C-53D6-45DA-BF35-A2C92811CC14}" type="presOf" srcId="{DDE7E5CF-8802-4BF1-B5AF-6CFA6C22E8E1}" destId="{9377D582-878E-4013-AA68-6AAB08392164}" srcOrd="0" destOrd="0" presId="urn:microsoft.com/office/officeart/2005/8/layout/vList2"/>
    <dgm:cxn modelId="{2384E250-6F93-4E10-AE60-38497E2D33E1}" srcId="{40950FFC-163E-4EB5-A452-CBBE30A125E4}" destId="{DDE7E5CF-8802-4BF1-B5AF-6CFA6C22E8E1}" srcOrd="1" destOrd="0" parTransId="{735DFC0E-85E3-4DCD-9933-E15A4CF091D9}" sibTransId="{85DB7005-B14E-41DE-8801-D8C756E725CD}"/>
    <dgm:cxn modelId="{9ED186AF-B345-4842-8311-D157DF3974F2}" type="presOf" srcId="{A8A63BF1-B99E-4308-A3DF-09E1B106D39E}" destId="{78416D14-B5FE-487D-89E3-DE5B8EBA96AE}" srcOrd="0" destOrd="0" presId="urn:microsoft.com/office/officeart/2005/8/layout/vList2"/>
    <dgm:cxn modelId="{681E48C3-FBB7-4197-A785-28C9EAC26B9D}" srcId="{40950FFC-163E-4EB5-A452-CBBE30A125E4}" destId="{A8A63BF1-B99E-4308-A3DF-09E1B106D39E}" srcOrd="0" destOrd="0" parTransId="{76973C9F-CB76-46BE-AF50-44571A3035D4}" sibTransId="{55DEA536-4451-4064-B9CD-F80BF0BB6D81}"/>
    <dgm:cxn modelId="{C7503EBC-3043-4807-8722-4C33E7B2281A}" type="presParOf" srcId="{37F1273D-BF21-4A4F-91AC-1F82C2749C3F}" destId="{78416D14-B5FE-487D-89E3-DE5B8EBA96AE}" srcOrd="0" destOrd="0" presId="urn:microsoft.com/office/officeart/2005/8/layout/vList2"/>
    <dgm:cxn modelId="{DAEF987B-D438-4623-A44A-F44938FE77C4}" type="presParOf" srcId="{37F1273D-BF21-4A4F-91AC-1F82C2749C3F}" destId="{A8D5D898-9631-44F4-808D-101EB8A5BC71}" srcOrd="1" destOrd="0" presId="urn:microsoft.com/office/officeart/2005/8/layout/vList2"/>
    <dgm:cxn modelId="{203D0517-9976-4954-9062-1ADB60CF99FD}" type="presParOf" srcId="{37F1273D-BF21-4A4F-91AC-1F82C2749C3F}" destId="{9377D582-878E-4013-AA68-6AAB08392164}"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F9C2E4E2-A8C7-4818-86F1-E42748B7DAE2}"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EE950B58-4F0F-4A63-879D-D2DD55D871E4}">
      <dgm:prSet custT="1"/>
      <dgm:spPr>
        <a:solidFill>
          <a:srgbClr val="FFC000"/>
        </a:solidFill>
      </dgm:spPr>
      <dgm:t>
        <a:bodyPr/>
        <a:lstStyle/>
        <a:p>
          <a:pPr rtl="0"/>
          <a:r>
            <a:rPr lang="en-US" sz="1800" b="0" dirty="0" err="1">
              <a:solidFill>
                <a:schemeClr val="tx1"/>
              </a:solidFill>
            </a:rPr>
            <a:t>îi</a:t>
          </a:r>
          <a:r>
            <a:rPr lang="en-US" sz="1800" b="0" dirty="0">
              <a:solidFill>
                <a:schemeClr val="tx1"/>
              </a:solidFill>
            </a:rPr>
            <a:t> </a:t>
          </a:r>
          <a:r>
            <a:rPr lang="en-US" sz="1800" b="0" dirty="0" err="1">
              <a:solidFill>
                <a:schemeClr val="tx1"/>
              </a:solidFill>
            </a:rPr>
            <a:t>îndrumă</a:t>
          </a:r>
          <a:r>
            <a:rPr lang="en-US" sz="1800" b="0" dirty="0">
              <a:solidFill>
                <a:schemeClr val="tx1"/>
              </a:solidFill>
            </a:rPr>
            <a:t> </a:t>
          </a:r>
          <a:r>
            <a:rPr lang="en-US" sz="1800" b="0" dirty="0" err="1">
              <a:solidFill>
                <a:schemeClr val="tx1"/>
              </a:solidFill>
            </a:rPr>
            <a:t>pe</a:t>
          </a:r>
          <a:r>
            <a:rPr lang="en-US" sz="1800" b="0" dirty="0">
              <a:solidFill>
                <a:schemeClr val="tx1"/>
              </a:solidFill>
            </a:rPr>
            <a:t> </a:t>
          </a:r>
          <a:r>
            <a:rPr lang="en-US" sz="1800" b="0" dirty="0" err="1">
              <a:solidFill>
                <a:schemeClr val="tx1"/>
              </a:solidFill>
            </a:rPr>
            <a:t>responsabilii</a:t>
          </a:r>
          <a:r>
            <a:rPr lang="en-US" sz="1800" b="0" dirty="0">
              <a:solidFill>
                <a:schemeClr val="tx1"/>
              </a:solidFill>
            </a:rPr>
            <a:t> </a:t>
          </a:r>
          <a:r>
            <a:rPr lang="en-US" sz="1800" b="0" dirty="0" err="1">
              <a:solidFill>
                <a:schemeClr val="tx1"/>
              </a:solidFill>
            </a:rPr>
            <a:t>politici</a:t>
          </a:r>
          <a:r>
            <a:rPr lang="en-US" sz="1800" b="0" dirty="0">
              <a:solidFill>
                <a:schemeClr val="tx1"/>
              </a:solidFill>
            </a:rPr>
            <a:t> din UE cum </a:t>
          </a:r>
          <a:r>
            <a:rPr lang="en-US" sz="1800" b="0" dirty="0" err="1">
              <a:solidFill>
                <a:schemeClr val="tx1"/>
              </a:solidFill>
            </a:rPr>
            <a:t>să</a:t>
          </a:r>
          <a:r>
            <a:rPr lang="en-US" sz="1800" b="0" dirty="0">
              <a:solidFill>
                <a:schemeClr val="tx1"/>
              </a:solidFill>
            </a:rPr>
            <a:t> </a:t>
          </a:r>
          <a:r>
            <a:rPr lang="en-US" sz="1800" b="0" dirty="0" err="1">
              <a:solidFill>
                <a:schemeClr val="tx1"/>
              </a:solidFill>
            </a:rPr>
            <a:t>cheltuiască</a:t>
          </a:r>
          <a:r>
            <a:rPr lang="en-US" sz="1800" b="0" dirty="0">
              <a:solidFill>
                <a:schemeClr val="tx1"/>
              </a:solidFill>
            </a:rPr>
            <a:t> </a:t>
          </a:r>
          <a:r>
            <a:rPr lang="en-US" sz="1800" b="0" dirty="0" err="1">
              <a:solidFill>
                <a:schemeClr val="tx1"/>
              </a:solidFill>
            </a:rPr>
            <a:t>bugetul</a:t>
          </a:r>
          <a:endParaRPr lang="en-IE" sz="1800" b="0" dirty="0">
            <a:solidFill>
              <a:schemeClr val="tx1"/>
            </a:solidFill>
          </a:endParaRPr>
        </a:p>
      </dgm:t>
    </dgm:pt>
    <dgm:pt modelId="{A94EBA0B-F81B-4CBB-9FA4-8FCA953CA701}" type="parTrans" cxnId="{7C240B24-8DDC-4452-8A24-985AE059AFE7}">
      <dgm:prSet/>
      <dgm:spPr/>
      <dgm:t>
        <a:bodyPr/>
        <a:lstStyle/>
        <a:p>
          <a:endParaRPr lang="en-US"/>
        </a:p>
      </dgm:t>
    </dgm:pt>
    <dgm:pt modelId="{9E7F0EFD-3401-4E73-A676-B7AA8D9A9B42}" type="sibTrans" cxnId="{7C240B24-8DDC-4452-8A24-985AE059AFE7}">
      <dgm:prSet/>
      <dgm:spPr/>
      <dgm:t>
        <a:bodyPr/>
        <a:lstStyle/>
        <a:p>
          <a:endParaRPr lang="en-US"/>
        </a:p>
      </dgm:t>
    </dgm:pt>
    <dgm:pt modelId="{829C8F53-664D-43CA-8CF6-AA8591F2D7EC}">
      <dgm:prSet custT="1"/>
      <dgm:spPr>
        <a:solidFill>
          <a:srgbClr val="FFC000"/>
        </a:solidFill>
      </dgm:spPr>
      <dgm:t>
        <a:bodyPr/>
        <a:lstStyle/>
        <a:p>
          <a:pPr rtl="0"/>
          <a:r>
            <a:rPr lang="fr-FR" sz="1800" b="0" dirty="0" err="1">
              <a:solidFill>
                <a:schemeClr val="tx1"/>
              </a:solidFill>
            </a:rPr>
            <a:t>membrii</a:t>
          </a:r>
          <a:r>
            <a:rPr lang="fr-FR" sz="1800" b="0" dirty="0">
              <a:solidFill>
                <a:schemeClr val="tx1"/>
              </a:solidFill>
            </a:rPr>
            <a:t> </a:t>
          </a:r>
          <a:r>
            <a:rPr lang="fr-FR" sz="1800" b="0" dirty="0" err="1">
              <a:solidFill>
                <a:schemeClr val="tx1"/>
              </a:solidFill>
            </a:rPr>
            <a:t>săi</a:t>
          </a:r>
          <a:r>
            <a:rPr lang="fr-FR" sz="1800" b="0" dirty="0">
              <a:solidFill>
                <a:schemeClr val="tx1"/>
              </a:solidFill>
            </a:rPr>
            <a:t> </a:t>
          </a:r>
          <a:r>
            <a:rPr lang="fr-FR" sz="1800" b="0" dirty="0" err="1">
              <a:solidFill>
                <a:schemeClr val="tx1"/>
              </a:solidFill>
            </a:rPr>
            <a:t>sunt</a:t>
          </a:r>
          <a:r>
            <a:rPr lang="fr-FR" sz="1800" b="0" dirty="0">
              <a:solidFill>
                <a:schemeClr val="tx1"/>
              </a:solidFill>
            </a:rPr>
            <a:t> </a:t>
          </a:r>
          <a:r>
            <a:rPr lang="fr-FR" sz="1800" b="0" dirty="0" err="1">
              <a:solidFill>
                <a:schemeClr val="tx1"/>
              </a:solidFill>
            </a:rPr>
            <a:t>numiți</a:t>
          </a:r>
          <a:r>
            <a:rPr lang="fr-FR" sz="1800" b="0" dirty="0">
              <a:solidFill>
                <a:schemeClr val="tx1"/>
              </a:solidFill>
            </a:rPr>
            <a:t> de </a:t>
          </a:r>
          <a:r>
            <a:rPr lang="fr-FR" sz="1800" b="0" dirty="0" err="1">
              <a:solidFill>
                <a:schemeClr val="tx1"/>
              </a:solidFill>
            </a:rPr>
            <a:t>Consiliu</a:t>
          </a:r>
          <a:r>
            <a:rPr lang="fr-FR" sz="1800" b="0" dirty="0">
              <a:solidFill>
                <a:schemeClr val="tx1"/>
              </a:solidFill>
            </a:rPr>
            <a:t> </a:t>
          </a:r>
          <a:r>
            <a:rPr lang="fr-FR" sz="1800" b="0" dirty="0" err="1">
              <a:solidFill>
                <a:schemeClr val="tx1"/>
              </a:solidFill>
            </a:rPr>
            <a:t>pentru</a:t>
          </a:r>
          <a:r>
            <a:rPr lang="fr-FR" sz="1800" b="0" dirty="0">
              <a:solidFill>
                <a:schemeClr val="tx1"/>
              </a:solidFill>
            </a:rPr>
            <a:t> un mandat de 6 </a:t>
          </a:r>
          <a:r>
            <a:rPr lang="fr-FR" sz="1800" b="0" dirty="0" err="1">
              <a:solidFill>
                <a:schemeClr val="tx1"/>
              </a:solidFill>
            </a:rPr>
            <a:t>ani</a:t>
          </a:r>
          <a:endParaRPr lang="en-IE" sz="1800" b="0" dirty="0">
            <a:solidFill>
              <a:schemeClr val="tx1"/>
            </a:solidFill>
          </a:endParaRPr>
        </a:p>
      </dgm:t>
    </dgm:pt>
    <dgm:pt modelId="{CE0CC0CE-E211-4B46-BFD4-EB5646B9ABDD}" type="parTrans" cxnId="{A9598146-CA58-47AF-9A07-CF5DA76ED2BC}">
      <dgm:prSet/>
      <dgm:spPr/>
      <dgm:t>
        <a:bodyPr/>
        <a:lstStyle/>
        <a:p>
          <a:endParaRPr lang="en-US"/>
        </a:p>
      </dgm:t>
    </dgm:pt>
    <dgm:pt modelId="{A01162D6-E145-45DB-A4C1-F6ED7CB0C704}" type="sibTrans" cxnId="{A9598146-CA58-47AF-9A07-CF5DA76ED2BC}">
      <dgm:prSet/>
      <dgm:spPr/>
      <dgm:t>
        <a:bodyPr/>
        <a:lstStyle/>
        <a:p>
          <a:endParaRPr lang="en-US"/>
        </a:p>
      </dgm:t>
    </dgm:pt>
    <dgm:pt modelId="{2B658093-C9C9-43D3-AC6F-BDD7B3BBB16B}" type="pres">
      <dgm:prSet presAssocID="{F9C2E4E2-A8C7-4818-86F1-E42748B7DAE2}" presName="linear" presStyleCnt="0">
        <dgm:presLayoutVars>
          <dgm:animLvl val="lvl"/>
          <dgm:resizeHandles val="exact"/>
        </dgm:presLayoutVars>
      </dgm:prSet>
      <dgm:spPr/>
    </dgm:pt>
    <dgm:pt modelId="{8CABF5D0-DF66-4BCE-A0CE-41B8F62A31AB}" type="pres">
      <dgm:prSet presAssocID="{EE950B58-4F0F-4A63-879D-D2DD55D871E4}" presName="parentText" presStyleLbl="node1" presStyleIdx="0" presStyleCnt="2">
        <dgm:presLayoutVars>
          <dgm:chMax val="0"/>
          <dgm:bulletEnabled val="1"/>
        </dgm:presLayoutVars>
      </dgm:prSet>
      <dgm:spPr/>
    </dgm:pt>
    <dgm:pt modelId="{BA0A5631-2B95-4340-8007-AB27B92D9780}" type="pres">
      <dgm:prSet presAssocID="{9E7F0EFD-3401-4E73-A676-B7AA8D9A9B42}" presName="spacer" presStyleCnt="0"/>
      <dgm:spPr/>
    </dgm:pt>
    <dgm:pt modelId="{F0EC1485-D59A-4587-BBA3-A5E170B387A4}" type="pres">
      <dgm:prSet presAssocID="{829C8F53-664D-43CA-8CF6-AA8591F2D7EC}" presName="parentText" presStyleLbl="node1" presStyleIdx="1" presStyleCnt="2">
        <dgm:presLayoutVars>
          <dgm:chMax val="0"/>
          <dgm:bulletEnabled val="1"/>
        </dgm:presLayoutVars>
      </dgm:prSet>
      <dgm:spPr/>
    </dgm:pt>
  </dgm:ptLst>
  <dgm:cxnLst>
    <dgm:cxn modelId="{FC809B16-033C-407E-8A58-5B6DEF262FCE}" type="presOf" srcId="{829C8F53-664D-43CA-8CF6-AA8591F2D7EC}" destId="{F0EC1485-D59A-4587-BBA3-A5E170B387A4}" srcOrd="0" destOrd="0" presId="urn:microsoft.com/office/officeart/2005/8/layout/vList2"/>
    <dgm:cxn modelId="{7C240B24-8DDC-4452-8A24-985AE059AFE7}" srcId="{F9C2E4E2-A8C7-4818-86F1-E42748B7DAE2}" destId="{EE950B58-4F0F-4A63-879D-D2DD55D871E4}" srcOrd="0" destOrd="0" parTransId="{A94EBA0B-F81B-4CBB-9FA4-8FCA953CA701}" sibTransId="{9E7F0EFD-3401-4E73-A676-B7AA8D9A9B42}"/>
    <dgm:cxn modelId="{A9598146-CA58-47AF-9A07-CF5DA76ED2BC}" srcId="{F9C2E4E2-A8C7-4818-86F1-E42748B7DAE2}" destId="{829C8F53-664D-43CA-8CF6-AA8591F2D7EC}" srcOrd="1" destOrd="0" parTransId="{CE0CC0CE-E211-4B46-BFD4-EB5646B9ABDD}" sibTransId="{A01162D6-E145-45DB-A4C1-F6ED7CB0C704}"/>
    <dgm:cxn modelId="{3765E76A-981A-4254-A355-15273EC136FA}" type="presOf" srcId="{EE950B58-4F0F-4A63-879D-D2DD55D871E4}" destId="{8CABF5D0-DF66-4BCE-A0CE-41B8F62A31AB}" srcOrd="0" destOrd="0" presId="urn:microsoft.com/office/officeart/2005/8/layout/vList2"/>
    <dgm:cxn modelId="{81CEC385-F2B0-4F09-9BD4-E3BD50215FC7}" type="presOf" srcId="{F9C2E4E2-A8C7-4818-86F1-E42748B7DAE2}" destId="{2B658093-C9C9-43D3-AC6F-BDD7B3BBB16B}" srcOrd="0" destOrd="0" presId="urn:microsoft.com/office/officeart/2005/8/layout/vList2"/>
    <dgm:cxn modelId="{CFAD6413-BBAF-4D55-8D3F-3A0D8006B27E}" type="presParOf" srcId="{2B658093-C9C9-43D3-AC6F-BDD7B3BBB16B}" destId="{8CABF5D0-DF66-4BCE-A0CE-41B8F62A31AB}" srcOrd="0" destOrd="0" presId="urn:microsoft.com/office/officeart/2005/8/layout/vList2"/>
    <dgm:cxn modelId="{652E62D5-EF9A-4101-A2D8-1E27BB4E3F66}" type="presParOf" srcId="{2B658093-C9C9-43D3-AC6F-BDD7B3BBB16B}" destId="{BA0A5631-2B95-4340-8007-AB27B92D9780}" srcOrd="1" destOrd="0" presId="urn:microsoft.com/office/officeart/2005/8/layout/vList2"/>
    <dgm:cxn modelId="{D07A15C2-D3F7-4F6C-AE31-E01858E2A85A}" type="presParOf" srcId="{2B658093-C9C9-43D3-AC6F-BDD7B3BBB16B}" destId="{F0EC1485-D59A-4587-BBA3-A5E170B387A4}" srcOrd="2"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CA785F1A-303B-4FE1-842E-DD577CE8FC9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7D8858E7-FE31-4F9F-B0BA-D16D320AAAE7}">
      <dgm:prSet custT="1"/>
      <dgm:spPr>
        <a:solidFill>
          <a:srgbClr val="FFC000"/>
        </a:solidFill>
      </dgm:spPr>
      <dgm:t>
        <a:bodyPr/>
        <a:lstStyle/>
        <a:p>
          <a:pPr rtl="0"/>
          <a:r>
            <a:rPr lang="it-IT" sz="1700" dirty="0" err="1">
              <a:solidFill>
                <a:schemeClr val="tx1"/>
              </a:solidFill>
            </a:rPr>
            <a:t>dirijează</a:t>
          </a:r>
          <a:r>
            <a:rPr lang="it-IT" sz="1700" dirty="0">
              <a:solidFill>
                <a:schemeClr val="tx1"/>
              </a:solidFill>
            </a:rPr>
            <a:t> politica </a:t>
          </a:r>
          <a:r>
            <a:rPr lang="it-IT" sz="1700" dirty="0" err="1">
              <a:solidFill>
                <a:schemeClr val="tx1"/>
              </a:solidFill>
            </a:rPr>
            <a:t>economică</a:t>
          </a:r>
          <a:r>
            <a:rPr lang="it-IT" sz="1700" dirty="0">
              <a:solidFill>
                <a:schemeClr val="tx1"/>
              </a:solidFill>
            </a:rPr>
            <a:t> </a:t>
          </a:r>
          <a:r>
            <a:rPr lang="it-IT" sz="1700" dirty="0" err="1">
              <a:solidFill>
                <a:schemeClr val="tx1"/>
              </a:solidFill>
            </a:rPr>
            <a:t>și</a:t>
          </a:r>
          <a:r>
            <a:rPr lang="it-IT" sz="1700" dirty="0">
              <a:solidFill>
                <a:schemeClr val="tx1"/>
              </a:solidFill>
            </a:rPr>
            <a:t> </a:t>
          </a:r>
          <a:r>
            <a:rPr lang="it-IT" sz="1700" dirty="0" err="1">
              <a:solidFill>
                <a:schemeClr val="tx1"/>
              </a:solidFill>
            </a:rPr>
            <a:t>monetară</a:t>
          </a:r>
          <a:r>
            <a:rPr lang="it-IT" sz="1700" dirty="0">
              <a:solidFill>
                <a:schemeClr val="tx1"/>
              </a:solidFill>
            </a:rPr>
            <a:t> a UE</a:t>
          </a:r>
          <a:endParaRPr lang="en-IE" sz="1700" dirty="0">
            <a:solidFill>
              <a:schemeClr val="tx1"/>
            </a:solidFill>
          </a:endParaRPr>
        </a:p>
      </dgm:t>
    </dgm:pt>
    <dgm:pt modelId="{CAB6654C-AB5A-4811-BF77-848890045C3C}" type="parTrans" cxnId="{1C37D5BF-13F1-411F-8BD1-9F6BB43538AB}">
      <dgm:prSet/>
      <dgm:spPr/>
      <dgm:t>
        <a:bodyPr/>
        <a:lstStyle/>
        <a:p>
          <a:endParaRPr lang="en-US"/>
        </a:p>
      </dgm:t>
    </dgm:pt>
    <dgm:pt modelId="{AECCF133-DCD4-41D1-A38B-6C2F46A7B3A8}" type="sibTrans" cxnId="{1C37D5BF-13F1-411F-8BD1-9F6BB43538AB}">
      <dgm:prSet/>
      <dgm:spPr/>
      <dgm:t>
        <a:bodyPr/>
        <a:lstStyle/>
        <a:p>
          <a:endParaRPr lang="en-US"/>
        </a:p>
      </dgm:t>
    </dgm:pt>
    <dgm:pt modelId="{A9964F8A-DB40-45B4-9591-CD62422204C1}">
      <dgm:prSet custT="1"/>
      <dgm:spPr>
        <a:solidFill>
          <a:srgbClr val="FFC000"/>
        </a:solidFill>
      </dgm:spPr>
      <dgm:t>
        <a:bodyPr/>
        <a:lstStyle/>
        <a:p>
          <a:pPr rtl="0"/>
          <a:r>
            <a:rPr lang="en-US" sz="1700">
              <a:solidFill>
                <a:schemeClr val="tx1"/>
              </a:solidFill>
            </a:rPr>
            <a:t>gestionează moneda europeană (euro)</a:t>
          </a:r>
          <a:endParaRPr lang="en-IE" sz="1700" dirty="0">
            <a:solidFill>
              <a:schemeClr val="tx1"/>
            </a:solidFill>
          </a:endParaRPr>
        </a:p>
      </dgm:t>
    </dgm:pt>
    <dgm:pt modelId="{8429C25F-B843-442E-B3CC-480E24E7CAA9}" type="parTrans" cxnId="{1A149919-E6BF-41C6-AAB4-DB2A9A57279F}">
      <dgm:prSet/>
      <dgm:spPr/>
      <dgm:t>
        <a:bodyPr/>
        <a:lstStyle/>
        <a:p>
          <a:endParaRPr lang="en-US"/>
        </a:p>
      </dgm:t>
    </dgm:pt>
    <dgm:pt modelId="{10512D33-FA1D-4746-8AE2-85C5D7F461D7}" type="sibTrans" cxnId="{1A149919-E6BF-41C6-AAB4-DB2A9A57279F}">
      <dgm:prSet/>
      <dgm:spPr/>
      <dgm:t>
        <a:bodyPr/>
        <a:lstStyle/>
        <a:p>
          <a:endParaRPr lang="en-US"/>
        </a:p>
      </dgm:t>
    </dgm:pt>
    <dgm:pt modelId="{02D3C9E0-998F-4667-A716-5F6EE76E0029}">
      <dgm:prSet custT="1"/>
      <dgm:spPr>
        <a:solidFill>
          <a:srgbClr val="FFC000"/>
        </a:solidFill>
      </dgm:spPr>
      <dgm:t>
        <a:bodyPr/>
        <a:lstStyle/>
        <a:p>
          <a:pPr rtl="0"/>
          <a:r>
            <a:rPr lang="en-US" sz="1700">
              <a:solidFill>
                <a:schemeClr val="tx1"/>
              </a:solidFill>
            </a:rPr>
            <a:t>este responsabilă cu menținerea stabilității monedei euro și a prețurilor</a:t>
          </a:r>
          <a:endParaRPr lang="en-IE" sz="1700" dirty="0">
            <a:solidFill>
              <a:schemeClr val="tx1"/>
            </a:solidFill>
          </a:endParaRPr>
        </a:p>
      </dgm:t>
    </dgm:pt>
    <dgm:pt modelId="{55072872-CE40-42AD-BA06-AE71E4CD9F95}" type="parTrans" cxnId="{38BFAC56-E469-47A3-A04D-BCA756436CAD}">
      <dgm:prSet/>
      <dgm:spPr/>
      <dgm:t>
        <a:bodyPr/>
        <a:lstStyle/>
        <a:p>
          <a:endParaRPr lang="en-US"/>
        </a:p>
      </dgm:t>
    </dgm:pt>
    <dgm:pt modelId="{3F6D8C45-F642-400A-8F4E-0897294682EA}" type="sibTrans" cxnId="{38BFAC56-E469-47A3-A04D-BCA756436CAD}">
      <dgm:prSet/>
      <dgm:spPr/>
      <dgm:t>
        <a:bodyPr/>
        <a:lstStyle/>
        <a:p>
          <a:endParaRPr lang="en-US"/>
        </a:p>
      </dgm:t>
    </dgm:pt>
    <dgm:pt modelId="{6C63FBD4-82FC-4599-BAF2-50E731EBB741}">
      <dgm:prSet custT="1"/>
      <dgm:spPr>
        <a:solidFill>
          <a:srgbClr val="FFC000"/>
        </a:solidFill>
      </dgm:spPr>
      <dgm:t>
        <a:bodyPr/>
        <a:lstStyle/>
        <a:p>
          <a:pPr rtl="0"/>
          <a:r>
            <a:rPr lang="it-IT" sz="1700">
              <a:solidFill>
                <a:schemeClr val="tx1"/>
              </a:solidFill>
            </a:rPr>
            <a:t>stabilește ratele dobânzilor pentru zona euro</a:t>
          </a:r>
          <a:endParaRPr lang="en-IE" sz="1700" dirty="0">
            <a:solidFill>
              <a:schemeClr val="tx1"/>
            </a:solidFill>
          </a:endParaRPr>
        </a:p>
      </dgm:t>
    </dgm:pt>
    <dgm:pt modelId="{EC84011B-B052-4A3D-B34C-E097DCD2A5BF}" type="parTrans" cxnId="{6EA44AC4-32B6-4DC3-9CF2-2AB764F372D8}">
      <dgm:prSet/>
      <dgm:spPr/>
      <dgm:t>
        <a:bodyPr/>
        <a:lstStyle/>
        <a:p>
          <a:endParaRPr lang="en-US"/>
        </a:p>
      </dgm:t>
    </dgm:pt>
    <dgm:pt modelId="{D2080DCA-4AE3-4085-8AEF-0EBFBC7F4F6B}" type="sibTrans" cxnId="{6EA44AC4-32B6-4DC3-9CF2-2AB764F372D8}">
      <dgm:prSet/>
      <dgm:spPr/>
      <dgm:t>
        <a:bodyPr/>
        <a:lstStyle/>
        <a:p>
          <a:endParaRPr lang="en-US"/>
        </a:p>
      </dgm:t>
    </dgm:pt>
    <dgm:pt modelId="{E1739D6F-3556-4300-AF03-1DAC28C6928B}">
      <dgm:prSet custT="1"/>
      <dgm:spPr>
        <a:solidFill>
          <a:srgbClr val="FFC000"/>
        </a:solidFill>
      </dgm:spPr>
      <dgm:t>
        <a:bodyPr/>
        <a:lstStyle/>
        <a:p>
          <a:pPr rtl="0"/>
          <a:r>
            <a:rPr lang="en-US" sz="1700">
              <a:solidFill>
                <a:schemeClr val="tx1"/>
              </a:solidFill>
            </a:rPr>
            <a:t>lucrează împreună cu băncile centrale naționale din țările UE</a:t>
          </a:r>
          <a:endParaRPr lang="en-IE" sz="1700" dirty="0">
            <a:solidFill>
              <a:schemeClr val="tx1"/>
            </a:solidFill>
          </a:endParaRPr>
        </a:p>
      </dgm:t>
    </dgm:pt>
    <dgm:pt modelId="{B0812F4F-EB4D-472C-8FB7-293053624A82}" type="parTrans" cxnId="{92BE7418-9A3A-4BA6-B4FC-9286CCBD3419}">
      <dgm:prSet/>
      <dgm:spPr/>
      <dgm:t>
        <a:bodyPr/>
        <a:lstStyle/>
        <a:p>
          <a:endParaRPr lang="en-US"/>
        </a:p>
      </dgm:t>
    </dgm:pt>
    <dgm:pt modelId="{1009306A-E08B-4497-AFCF-CE69A2E74D1E}" type="sibTrans" cxnId="{92BE7418-9A3A-4BA6-B4FC-9286CCBD3419}">
      <dgm:prSet/>
      <dgm:spPr/>
      <dgm:t>
        <a:bodyPr/>
        <a:lstStyle/>
        <a:p>
          <a:endParaRPr lang="en-US"/>
        </a:p>
      </dgm:t>
    </dgm:pt>
    <dgm:pt modelId="{C5189ECD-463B-4454-9654-9893A3308C5D}">
      <dgm:prSet custT="1"/>
      <dgm:spPr>
        <a:solidFill>
          <a:srgbClr val="FFC000"/>
        </a:solidFill>
      </dgm:spPr>
      <dgm:t>
        <a:bodyPr/>
        <a:lstStyle/>
        <a:p>
          <a:pPr rtl="0"/>
          <a:r>
            <a:rPr lang="en-US" sz="1700">
              <a:solidFill>
                <a:schemeClr val="tx1"/>
              </a:solidFill>
            </a:rPr>
            <a:t>are șase membri numiți de Consiliu pentru un mandat de 8 ani care nu poate fi reînnoit</a:t>
          </a:r>
          <a:endParaRPr lang="en-IE" sz="1700" dirty="0">
            <a:solidFill>
              <a:schemeClr val="tx1"/>
            </a:solidFill>
          </a:endParaRPr>
        </a:p>
      </dgm:t>
    </dgm:pt>
    <dgm:pt modelId="{E914B793-F4E0-4CFF-A7BC-1661990D645E}" type="parTrans" cxnId="{59EAAE92-4AAF-44A8-9DC1-AE2C38E11691}">
      <dgm:prSet/>
      <dgm:spPr/>
      <dgm:t>
        <a:bodyPr/>
        <a:lstStyle/>
        <a:p>
          <a:endParaRPr lang="en-US"/>
        </a:p>
      </dgm:t>
    </dgm:pt>
    <dgm:pt modelId="{0EE83BA6-640A-428C-B858-761C0EED9989}" type="sibTrans" cxnId="{59EAAE92-4AAF-44A8-9DC1-AE2C38E11691}">
      <dgm:prSet/>
      <dgm:spPr/>
      <dgm:t>
        <a:bodyPr/>
        <a:lstStyle/>
        <a:p>
          <a:endParaRPr lang="en-US"/>
        </a:p>
      </dgm:t>
    </dgm:pt>
    <dgm:pt modelId="{3F97F813-90AA-4EB4-86CE-243095AEDAE6}">
      <dgm:prSet custT="1"/>
      <dgm:spPr>
        <a:solidFill>
          <a:srgbClr val="FFC000"/>
        </a:solidFill>
      </dgm:spPr>
      <dgm:t>
        <a:bodyPr/>
        <a:lstStyle/>
        <a:p>
          <a:pPr rtl="0"/>
          <a:r>
            <a:rPr lang="it-IT" sz="1700" dirty="0">
              <a:solidFill>
                <a:schemeClr val="tx1"/>
              </a:solidFill>
            </a:rPr>
            <a:t>are </a:t>
          </a:r>
          <a:r>
            <a:rPr lang="it-IT" sz="1700" dirty="0" err="1">
              <a:solidFill>
                <a:schemeClr val="tx1"/>
              </a:solidFill>
            </a:rPr>
            <a:t>sediul</a:t>
          </a:r>
          <a:r>
            <a:rPr lang="it-IT" sz="1700" dirty="0">
              <a:solidFill>
                <a:schemeClr val="tx1"/>
              </a:solidFill>
            </a:rPr>
            <a:t> la Frankfurt (Germania)</a:t>
          </a:r>
          <a:endParaRPr lang="en-IE" sz="1700" dirty="0">
            <a:solidFill>
              <a:schemeClr val="tx1"/>
            </a:solidFill>
          </a:endParaRPr>
        </a:p>
      </dgm:t>
    </dgm:pt>
    <dgm:pt modelId="{5B0A4603-DEE4-452A-BEB0-E2938A010BD2}" type="parTrans" cxnId="{271A9C0B-8481-4F4C-BCAB-98FF945D49FE}">
      <dgm:prSet/>
      <dgm:spPr/>
      <dgm:t>
        <a:bodyPr/>
        <a:lstStyle/>
        <a:p>
          <a:endParaRPr lang="en-US"/>
        </a:p>
      </dgm:t>
    </dgm:pt>
    <dgm:pt modelId="{A83CCB43-B467-4ACC-B7D5-F80E3D4D0EBF}" type="sibTrans" cxnId="{271A9C0B-8481-4F4C-BCAB-98FF945D49FE}">
      <dgm:prSet/>
      <dgm:spPr/>
      <dgm:t>
        <a:bodyPr/>
        <a:lstStyle/>
        <a:p>
          <a:endParaRPr lang="en-US"/>
        </a:p>
      </dgm:t>
    </dgm:pt>
    <dgm:pt modelId="{C435D38D-66E7-4903-AC8E-D03833A6D1A3}" type="pres">
      <dgm:prSet presAssocID="{CA785F1A-303B-4FE1-842E-DD577CE8FC94}" presName="linear" presStyleCnt="0">
        <dgm:presLayoutVars>
          <dgm:animLvl val="lvl"/>
          <dgm:resizeHandles val="exact"/>
        </dgm:presLayoutVars>
      </dgm:prSet>
      <dgm:spPr/>
    </dgm:pt>
    <dgm:pt modelId="{3FE16EC3-41E9-4EE9-B399-BA497F9628C9}" type="pres">
      <dgm:prSet presAssocID="{7D8858E7-FE31-4F9F-B0BA-D16D320AAAE7}" presName="parentText" presStyleLbl="node1" presStyleIdx="0" presStyleCnt="7">
        <dgm:presLayoutVars>
          <dgm:chMax val="0"/>
          <dgm:bulletEnabled val="1"/>
        </dgm:presLayoutVars>
      </dgm:prSet>
      <dgm:spPr/>
    </dgm:pt>
    <dgm:pt modelId="{41AE9C1B-006D-445D-A3A3-C0AE2D3D64B6}" type="pres">
      <dgm:prSet presAssocID="{AECCF133-DCD4-41D1-A38B-6C2F46A7B3A8}" presName="spacer" presStyleCnt="0"/>
      <dgm:spPr/>
    </dgm:pt>
    <dgm:pt modelId="{96B08EC4-E184-402A-B8AE-06B1F3D1D569}" type="pres">
      <dgm:prSet presAssocID="{A9964F8A-DB40-45B4-9591-CD62422204C1}" presName="parentText" presStyleLbl="node1" presStyleIdx="1" presStyleCnt="7">
        <dgm:presLayoutVars>
          <dgm:chMax val="0"/>
          <dgm:bulletEnabled val="1"/>
        </dgm:presLayoutVars>
      </dgm:prSet>
      <dgm:spPr/>
    </dgm:pt>
    <dgm:pt modelId="{9E966409-6357-49EB-9C85-902FB5B9ABC3}" type="pres">
      <dgm:prSet presAssocID="{10512D33-FA1D-4746-8AE2-85C5D7F461D7}" presName="spacer" presStyleCnt="0"/>
      <dgm:spPr/>
    </dgm:pt>
    <dgm:pt modelId="{47FE0501-D40E-47EC-9E41-423B2E236FAA}" type="pres">
      <dgm:prSet presAssocID="{02D3C9E0-998F-4667-A716-5F6EE76E0029}" presName="parentText" presStyleLbl="node1" presStyleIdx="2" presStyleCnt="7">
        <dgm:presLayoutVars>
          <dgm:chMax val="0"/>
          <dgm:bulletEnabled val="1"/>
        </dgm:presLayoutVars>
      </dgm:prSet>
      <dgm:spPr/>
    </dgm:pt>
    <dgm:pt modelId="{24BAE707-7917-4028-83C6-0A9991E9EFB6}" type="pres">
      <dgm:prSet presAssocID="{3F6D8C45-F642-400A-8F4E-0897294682EA}" presName="spacer" presStyleCnt="0"/>
      <dgm:spPr/>
    </dgm:pt>
    <dgm:pt modelId="{68522F37-124D-4507-9DE5-1B75C78B6420}" type="pres">
      <dgm:prSet presAssocID="{6C63FBD4-82FC-4599-BAF2-50E731EBB741}" presName="parentText" presStyleLbl="node1" presStyleIdx="3" presStyleCnt="7">
        <dgm:presLayoutVars>
          <dgm:chMax val="0"/>
          <dgm:bulletEnabled val="1"/>
        </dgm:presLayoutVars>
      </dgm:prSet>
      <dgm:spPr/>
    </dgm:pt>
    <dgm:pt modelId="{5DAE1C46-6BD5-409E-8D35-B7EA89EC27C1}" type="pres">
      <dgm:prSet presAssocID="{D2080DCA-4AE3-4085-8AEF-0EBFBC7F4F6B}" presName="spacer" presStyleCnt="0"/>
      <dgm:spPr/>
    </dgm:pt>
    <dgm:pt modelId="{6EE063DE-7F51-4108-9284-6ADD12F54A5A}" type="pres">
      <dgm:prSet presAssocID="{E1739D6F-3556-4300-AF03-1DAC28C6928B}" presName="parentText" presStyleLbl="node1" presStyleIdx="4" presStyleCnt="7">
        <dgm:presLayoutVars>
          <dgm:chMax val="0"/>
          <dgm:bulletEnabled val="1"/>
        </dgm:presLayoutVars>
      </dgm:prSet>
      <dgm:spPr/>
    </dgm:pt>
    <dgm:pt modelId="{DF19E26E-FCA2-436E-BA46-234145BABC46}" type="pres">
      <dgm:prSet presAssocID="{1009306A-E08B-4497-AFCF-CE69A2E74D1E}" presName="spacer" presStyleCnt="0"/>
      <dgm:spPr/>
    </dgm:pt>
    <dgm:pt modelId="{9CF11A85-D206-4F40-B8C3-898189EA253A}" type="pres">
      <dgm:prSet presAssocID="{C5189ECD-463B-4454-9654-9893A3308C5D}" presName="parentText" presStyleLbl="node1" presStyleIdx="5" presStyleCnt="7">
        <dgm:presLayoutVars>
          <dgm:chMax val="0"/>
          <dgm:bulletEnabled val="1"/>
        </dgm:presLayoutVars>
      </dgm:prSet>
      <dgm:spPr/>
    </dgm:pt>
    <dgm:pt modelId="{55B6EB9E-B0EE-4282-BE6A-40F3F9BA6965}" type="pres">
      <dgm:prSet presAssocID="{0EE83BA6-640A-428C-B858-761C0EED9989}" presName="spacer" presStyleCnt="0"/>
      <dgm:spPr/>
    </dgm:pt>
    <dgm:pt modelId="{EB4B9D14-D3E8-449B-95FA-9A5E38DB987B}" type="pres">
      <dgm:prSet presAssocID="{3F97F813-90AA-4EB4-86CE-243095AEDAE6}" presName="parentText" presStyleLbl="node1" presStyleIdx="6" presStyleCnt="7">
        <dgm:presLayoutVars>
          <dgm:chMax val="0"/>
          <dgm:bulletEnabled val="1"/>
        </dgm:presLayoutVars>
      </dgm:prSet>
      <dgm:spPr/>
    </dgm:pt>
  </dgm:ptLst>
  <dgm:cxnLst>
    <dgm:cxn modelId="{271A9C0B-8481-4F4C-BCAB-98FF945D49FE}" srcId="{CA785F1A-303B-4FE1-842E-DD577CE8FC94}" destId="{3F97F813-90AA-4EB4-86CE-243095AEDAE6}" srcOrd="6" destOrd="0" parTransId="{5B0A4603-DEE4-452A-BEB0-E2938A010BD2}" sibTransId="{A83CCB43-B467-4ACC-B7D5-F80E3D4D0EBF}"/>
    <dgm:cxn modelId="{92BE7418-9A3A-4BA6-B4FC-9286CCBD3419}" srcId="{CA785F1A-303B-4FE1-842E-DD577CE8FC94}" destId="{E1739D6F-3556-4300-AF03-1DAC28C6928B}" srcOrd="4" destOrd="0" parTransId="{B0812F4F-EB4D-472C-8FB7-293053624A82}" sibTransId="{1009306A-E08B-4497-AFCF-CE69A2E74D1E}"/>
    <dgm:cxn modelId="{1A149919-E6BF-41C6-AAB4-DB2A9A57279F}" srcId="{CA785F1A-303B-4FE1-842E-DD577CE8FC94}" destId="{A9964F8A-DB40-45B4-9591-CD62422204C1}" srcOrd="1" destOrd="0" parTransId="{8429C25F-B843-442E-B3CC-480E24E7CAA9}" sibTransId="{10512D33-FA1D-4746-8AE2-85C5D7F461D7}"/>
    <dgm:cxn modelId="{C4763B5E-B163-44DC-B268-F1EF8BBBEE0C}" type="presOf" srcId="{C5189ECD-463B-4454-9654-9893A3308C5D}" destId="{9CF11A85-D206-4F40-B8C3-898189EA253A}" srcOrd="0" destOrd="0" presId="urn:microsoft.com/office/officeart/2005/8/layout/vList2"/>
    <dgm:cxn modelId="{DA85B148-BB88-4244-A208-EACB1B9E99FD}" type="presOf" srcId="{A9964F8A-DB40-45B4-9591-CD62422204C1}" destId="{96B08EC4-E184-402A-B8AE-06B1F3D1D569}" srcOrd="0" destOrd="0" presId="urn:microsoft.com/office/officeart/2005/8/layout/vList2"/>
    <dgm:cxn modelId="{AA1BB26A-63AB-4946-A05C-15CC4446A5D6}" type="presOf" srcId="{7D8858E7-FE31-4F9F-B0BA-D16D320AAAE7}" destId="{3FE16EC3-41E9-4EE9-B399-BA497F9628C9}" srcOrd="0" destOrd="0" presId="urn:microsoft.com/office/officeart/2005/8/layout/vList2"/>
    <dgm:cxn modelId="{0048994E-8591-4E86-87A3-2031845EB622}" type="presOf" srcId="{02D3C9E0-998F-4667-A716-5F6EE76E0029}" destId="{47FE0501-D40E-47EC-9E41-423B2E236FAA}" srcOrd="0" destOrd="0" presId="urn:microsoft.com/office/officeart/2005/8/layout/vList2"/>
    <dgm:cxn modelId="{23961A51-020A-460B-A7EA-4444659C7183}" type="presOf" srcId="{3F97F813-90AA-4EB4-86CE-243095AEDAE6}" destId="{EB4B9D14-D3E8-449B-95FA-9A5E38DB987B}" srcOrd="0" destOrd="0" presId="urn:microsoft.com/office/officeart/2005/8/layout/vList2"/>
    <dgm:cxn modelId="{39F38156-FAC7-4DF3-B1AB-B0D7750A59AB}" type="presOf" srcId="{CA785F1A-303B-4FE1-842E-DD577CE8FC94}" destId="{C435D38D-66E7-4903-AC8E-D03833A6D1A3}" srcOrd="0" destOrd="0" presId="urn:microsoft.com/office/officeart/2005/8/layout/vList2"/>
    <dgm:cxn modelId="{38BFAC56-E469-47A3-A04D-BCA756436CAD}" srcId="{CA785F1A-303B-4FE1-842E-DD577CE8FC94}" destId="{02D3C9E0-998F-4667-A716-5F6EE76E0029}" srcOrd="2" destOrd="0" parTransId="{55072872-CE40-42AD-BA06-AE71E4CD9F95}" sibTransId="{3F6D8C45-F642-400A-8F4E-0897294682EA}"/>
    <dgm:cxn modelId="{8267D981-8489-4178-A5FE-6A41484673F5}" type="presOf" srcId="{E1739D6F-3556-4300-AF03-1DAC28C6928B}" destId="{6EE063DE-7F51-4108-9284-6ADD12F54A5A}" srcOrd="0" destOrd="0" presId="urn:microsoft.com/office/officeart/2005/8/layout/vList2"/>
    <dgm:cxn modelId="{59EAAE92-4AAF-44A8-9DC1-AE2C38E11691}" srcId="{CA785F1A-303B-4FE1-842E-DD577CE8FC94}" destId="{C5189ECD-463B-4454-9654-9893A3308C5D}" srcOrd="5" destOrd="0" parTransId="{E914B793-F4E0-4CFF-A7BC-1661990D645E}" sibTransId="{0EE83BA6-640A-428C-B858-761C0EED9989}"/>
    <dgm:cxn modelId="{1C37D5BF-13F1-411F-8BD1-9F6BB43538AB}" srcId="{CA785F1A-303B-4FE1-842E-DD577CE8FC94}" destId="{7D8858E7-FE31-4F9F-B0BA-D16D320AAAE7}" srcOrd="0" destOrd="0" parTransId="{CAB6654C-AB5A-4811-BF77-848890045C3C}" sibTransId="{AECCF133-DCD4-41D1-A38B-6C2F46A7B3A8}"/>
    <dgm:cxn modelId="{6EA44AC4-32B6-4DC3-9CF2-2AB764F372D8}" srcId="{CA785F1A-303B-4FE1-842E-DD577CE8FC94}" destId="{6C63FBD4-82FC-4599-BAF2-50E731EBB741}" srcOrd="3" destOrd="0" parTransId="{EC84011B-B052-4A3D-B34C-E097DCD2A5BF}" sibTransId="{D2080DCA-4AE3-4085-8AEF-0EBFBC7F4F6B}"/>
    <dgm:cxn modelId="{E8C2A0D6-96E1-44CF-BEA6-7F0B616DE10E}" type="presOf" srcId="{6C63FBD4-82FC-4599-BAF2-50E731EBB741}" destId="{68522F37-124D-4507-9DE5-1B75C78B6420}" srcOrd="0" destOrd="0" presId="urn:microsoft.com/office/officeart/2005/8/layout/vList2"/>
    <dgm:cxn modelId="{4C3711FC-548F-4D0D-BA3C-E0F6A516EC55}" type="presParOf" srcId="{C435D38D-66E7-4903-AC8E-D03833A6D1A3}" destId="{3FE16EC3-41E9-4EE9-B399-BA497F9628C9}" srcOrd="0" destOrd="0" presId="urn:microsoft.com/office/officeart/2005/8/layout/vList2"/>
    <dgm:cxn modelId="{8954B1FF-AE84-4CB6-A3AD-BB448769859E}" type="presParOf" srcId="{C435D38D-66E7-4903-AC8E-D03833A6D1A3}" destId="{41AE9C1B-006D-445D-A3A3-C0AE2D3D64B6}" srcOrd="1" destOrd="0" presId="urn:microsoft.com/office/officeart/2005/8/layout/vList2"/>
    <dgm:cxn modelId="{E2430FE0-F6C1-4290-9C0C-37972704FBDA}" type="presParOf" srcId="{C435D38D-66E7-4903-AC8E-D03833A6D1A3}" destId="{96B08EC4-E184-402A-B8AE-06B1F3D1D569}" srcOrd="2" destOrd="0" presId="urn:microsoft.com/office/officeart/2005/8/layout/vList2"/>
    <dgm:cxn modelId="{1D26076F-3AB6-45E1-859C-B82D01A7B81B}" type="presParOf" srcId="{C435D38D-66E7-4903-AC8E-D03833A6D1A3}" destId="{9E966409-6357-49EB-9C85-902FB5B9ABC3}" srcOrd="3" destOrd="0" presId="urn:microsoft.com/office/officeart/2005/8/layout/vList2"/>
    <dgm:cxn modelId="{68FAAD80-4648-4B94-AF6D-EB593CE6B6DB}" type="presParOf" srcId="{C435D38D-66E7-4903-AC8E-D03833A6D1A3}" destId="{47FE0501-D40E-47EC-9E41-423B2E236FAA}" srcOrd="4" destOrd="0" presId="urn:microsoft.com/office/officeart/2005/8/layout/vList2"/>
    <dgm:cxn modelId="{EEDD8EEF-4E78-4682-8E08-B16D27F5EF99}" type="presParOf" srcId="{C435D38D-66E7-4903-AC8E-D03833A6D1A3}" destId="{24BAE707-7917-4028-83C6-0A9991E9EFB6}" srcOrd="5" destOrd="0" presId="urn:microsoft.com/office/officeart/2005/8/layout/vList2"/>
    <dgm:cxn modelId="{54141663-B612-4EC8-A165-45A5A0EF7150}" type="presParOf" srcId="{C435D38D-66E7-4903-AC8E-D03833A6D1A3}" destId="{68522F37-124D-4507-9DE5-1B75C78B6420}" srcOrd="6" destOrd="0" presId="urn:microsoft.com/office/officeart/2005/8/layout/vList2"/>
    <dgm:cxn modelId="{76CA03C9-97FB-4B11-AA8F-A41AEB191E6F}" type="presParOf" srcId="{C435D38D-66E7-4903-AC8E-D03833A6D1A3}" destId="{5DAE1C46-6BD5-409E-8D35-B7EA89EC27C1}" srcOrd="7" destOrd="0" presId="urn:microsoft.com/office/officeart/2005/8/layout/vList2"/>
    <dgm:cxn modelId="{927773B1-29A7-43A1-BB8C-63E1FACA8FA1}" type="presParOf" srcId="{C435D38D-66E7-4903-AC8E-D03833A6D1A3}" destId="{6EE063DE-7F51-4108-9284-6ADD12F54A5A}" srcOrd="8" destOrd="0" presId="urn:microsoft.com/office/officeart/2005/8/layout/vList2"/>
    <dgm:cxn modelId="{DB2A3D2B-28CB-4F66-851D-5832CB29CE0B}" type="presParOf" srcId="{C435D38D-66E7-4903-AC8E-D03833A6D1A3}" destId="{DF19E26E-FCA2-436E-BA46-234145BABC46}" srcOrd="9" destOrd="0" presId="urn:microsoft.com/office/officeart/2005/8/layout/vList2"/>
    <dgm:cxn modelId="{4026AD1F-B3B6-4D76-A1EF-CAD4AE7C9BB1}" type="presParOf" srcId="{C435D38D-66E7-4903-AC8E-D03833A6D1A3}" destId="{9CF11A85-D206-4F40-B8C3-898189EA253A}" srcOrd="10" destOrd="0" presId="urn:microsoft.com/office/officeart/2005/8/layout/vList2"/>
    <dgm:cxn modelId="{6BE7A426-6616-49F4-8728-BA408579A73D}" type="presParOf" srcId="{C435D38D-66E7-4903-AC8E-D03833A6D1A3}" destId="{55B6EB9E-B0EE-4282-BE6A-40F3F9BA6965}" srcOrd="11" destOrd="0" presId="urn:microsoft.com/office/officeart/2005/8/layout/vList2"/>
    <dgm:cxn modelId="{D7B7F64F-F87F-428F-B7D6-21E7B3723028}" type="presParOf" srcId="{C435D38D-66E7-4903-AC8E-D03833A6D1A3}" destId="{EB4B9D14-D3E8-449B-95FA-9A5E38DB987B}" srcOrd="12"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1B3534B-F753-46E6-AB22-4DD74C74A100}" type="doc">
      <dgm:prSet loTypeId="urn:microsoft.com/office/officeart/2008/layout/BendingPictureCaption" loCatId="picture" qsTypeId="urn:microsoft.com/office/officeart/2005/8/quickstyle/simple1" qsCatId="simple" csTypeId="urn:microsoft.com/office/officeart/2005/8/colors/accent1_2" csCatId="accent1" phldr="1"/>
      <dgm:spPr/>
      <dgm:t>
        <a:bodyPr/>
        <a:lstStyle/>
        <a:p>
          <a:endParaRPr lang="en-US"/>
        </a:p>
      </dgm:t>
    </dgm:pt>
    <dgm:pt modelId="{04F95EA1-916C-470D-9740-AB0F64907A0B}">
      <dgm:prSet phldrT="[Text]" custT="1"/>
      <dgm:spPr>
        <a:solidFill>
          <a:srgbClr val="00B0F0"/>
        </a:solidFill>
        <a:ln>
          <a:solidFill>
            <a:schemeClr val="tx1"/>
          </a:solidFill>
        </a:ln>
      </dgm:spPr>
      <dgm:t>
        <a:bodyPr/>
        <a:lstStyle/>
        <a:p>
          <a:r>
            <a:rPr lang="en-US" sz="2400" b="1" dirty="0">
              <a:solidFill>
                <a:schemeClr val="tx1"/>
              </a:solidFill>
            </a:rPr>
            <a:t>1914</a:t>
          </a:r>
        </a:p>
      </dgm:t>
    </dgm:pt>
    <dgm:pt modelId="{B54F9AFF-5AF2-4557-BA3B-BF6099CE37E9}" type="parTrans" cxnId="{1134B8A9-6FD2-42EF-9EDE-F6DD28DBA47E}">
      <dgm:prSet/>
      <dgm:spPr/>
      <dgm:t>
        <a:bodyPr/>
        <a:lstStyle/>
        <a:p>
          <a:endParaRPr lang="en-US"/>
        </a:p>
      </dgm:t>
    </dgm:pt>
    <dgm:pt modelId="{A0D0EB9E-2133-457F-AF84-CB77FAB0884F}" type="sibTrans" cxnId="{1134B8A9-6FD2-42EF-9EDE-F6DD28DBA47E}">
      <dgm:prSet/>
      <dgm:spPr/>
      <dgm:t>
        <a:bodyPr/>
        <a:lstStyle/>
        <a:p>
          <a:endParaRPr lang="en-US"/>
        </a:p>
      </dgm:t>
    </dgm:pt>
    <dgm:pt modelId="{ED45E002-A715-43CA-9906-BEB7F91733D6}">
      <dgm:prSet phldrT="[Text]" custT="1"/>
      <dgm:spPr>
        <a:solidFill>
          <a:srgbClr val="00B0F0"/>
        </a:solidFill>
        <a:ln>
          <a:solidFill>
            <a:schemeClr val="tx1"/>
          </a:solidFill>
        </a:ln>
      </dgm:spPr>
      <dgm:t>
        <a:bodyPr/>
        <a:lstStyle/>
        <a:p>
          <a:r>
            <a:rPr lang="en-US" sz="2400" b="1" dirty="0">
              <a:solidFill>
                <a:schemeClr val="tx1"/>
              </a:solidFill>
            </a:rPr>
            <a:t>1918</a:t>
          </a:r>
        </a:p>
      </dgm:t>
    </dgm:pt>
    <dgm:pt modelId="{B2988112-4D61-48E2-A200-FDE8475ECA8F}" type="parTrans" cxnId="{24E4E4AF-3458-487B-AABD-79A386F9685E}">
      <dgm:prSet/>
      <dgm:spPr/>
      <dgm:t>
        <a:bodyPr/>
        <a:lstStyle/>
        <a:p>
          <a:endParaRPr lang="en-US"/>
        </a:p>
      </dgm:t>
    </dgm:pt>
    <dgm:pt modelId="{B616F2B6-CE0E-481A-BDA5-AD1938C0B75B}" type="sibTrans" cxnId="{24E4E4AF-3458-487B-AABD-79A386F9685E}">
      <dgm:prSet/>
      <dgm:spPr/>
      <dgm:t>
        <a:bodyPr/>
        <a:lstStyle/>
        <a:p>
          <a:endParaRPr lang="en-US"/>
        </a:p>
      </dgm:t>
    </dgm:pt>
    <dgm:pt modelId="{2062EC86-304E-4805-896A-A040C6B0EEFB}">
      <dgm:prSet phldrT="[Text]" custT="1"/>
      <dgm:spPr>
        <a:solidFill>
          <a:srgbClr val="00B0F0"/>
        </a:solidFill>
        <a:ln>
          <a:solidFill>
            <a:schemeClr val="tx1"/>
          </a:solidFill>
        </a:ln>
      </dgm:spPr>
      <dgm:t>
        <a:bodyPr/>
        <a:lstStyle/>
        <a:p>
          <a:r>
            <a:rPr lang="en-US" sz="2400" b="1" dirty="0">
              <a:solidFill>
                <a:schemeClr val="tx1"/>
              </a:solidFill>
            </a:rPr>
            <a:t>1939</a:t>
          </a:r>
        </a:p>
      </dgm:t>
    </dgm:pt>
    <dgm:pt modelId="{A7C4B986-E7D5-47B6-8DC6-F49978AE0277}" type="parTrans" cxnId="{45C58CEF-4BA5-4E16-9151-D6C05BA21216}">
      <dgm:prSet/>
      <dgm:spPr/>
      <dgm:t>
        <a:bodyPr/>
        <a:lstStyle/>
        <a:p>
          <a:endParaRPr lang="en-US"/>
        </a:p>
      </dgm:t>
    </dgm:pt>
    <dgm:pt modelId="{C7F9AC5C-2537-4327-9E9C-2A10249BFCA0}" type="sibTrans" cxnId="{45C58CEF-4BA5-4E16-9151-D6C05BA21216}">
      <dgm:prSet/>
      <dgm:spPr/>
      <dgm:t>
        <a:bodyPr/>
        <a:lstStyle/>
        <a:p>
          <a:endParaRPr lang="en-US"/>
        </a:p>
      </dgm:t>
    </dgm:pt>
    <dgm:pt modelId="{586FE3DA-BA79-4CA3-B39A-B63FCFFAA0F9}">
      <dgm:prSet phldrT="[Text]" custT="1"/>
      <dgm:spPr>
        <a:solidFill>
          <a:srgbClr val="00B0F0"/>
        </a:solidFill>
        <a:ln>
          <a:solidFill>
            <a:schemeClr val="tx1"/>
          </a:solidFill>
        </a:ln>
      </dgm:spPr>
      <dgm:t>
        <a:bodyPr/>
        <a:lstStyle/>
        <a:p>
          <a:r>
            <a:rPr lang="en-US" sz="2400" b="1" dirty="0">
              <a:solidFill>
                <a:schemeClr val="tx1"/>
              </a:solidFill>
            </a:rPr>
            <a:t>1945</a:t>
          </a:r>
        </a:p>
      </dgm:t>
    </dgm:pt>
    <dgm:pt modelId="{D89B398D-BF71-42D4-8E05-925D037D8C8C}" type="parTrans" cxnId="{BA8874EE-24D6-449D-B887-124B36B2CB95}">
      <dgm:prSet/>
      <dgm:spPr/>
      <dgm:t>
        <a:bodyPr/>
        <a:lstStyle/>
        <a:p>
          <a:endParaRPr lang="en-US"/>
        </a:p>
      </dgm:t>
    </dgm:pt>
    <dgm:pt modelId="{53715810-AB68-4120-A0A1-BF20894EAB82}" type="sibTrans" cxnId="{BA8874EE-24D6-449D-B887-124B36B2CB95}">
      <dgm:prSet/>
      <dgm:spPr/>
      <dgm:t>
        <a:bodyPr/>
        <a:lstStyle/>
        <a:p>
          <a:endParaRPr lang="en-US"/>
        </a:p>
      </dgm:t>
    </dgm:pt>
    <dgm:pt modelId="{8966FE07-2D8C-4F5E-B531-4ED076AF5D27}" type="pres">
      <dgm:prSet presAssocID="{A1B3534B-F753-46E6-AB22-4DD74C74A100}" presName="diagram" presStyleCnt="0">
        <dgm:presLayoutVars>
          <dgm:dir/>
        </dgm:presLayoutVars>
      </dgm:prSet>
      <dgm:spPr/>
    </dgm:pt>
    <dgm:pt modelId="{F473A85D-CA76-4E3A-BCAD-ACD51AE56F97}" type="pres">
      <dgm:prSet presAssocID="{04F95EA1-916C-470D-9740-AB0F64907A0B}" presName="composite" presStyleCnt="0"/>
      <dgm:spPr/>
    </dgm:pt>
    <dgm:pt modelId="{D60FE816-3E39-4346-9541-DE9013C0CD7F}" type="pres">
      <dgm:prSet presAssocID="{04F95EA1-916C-470D-9740-AB0F64907A0B}" presName="Image" presStyleLbl="bgShp" presStyleIdx="0" presStyleCnt="4"/>
      <dgm:spPr>
        <a:blipFill rotWithShape="1">
          <a:blip xmlns:r="http://schemas.openxmlformats.org/officeDocument/2006/relationships" r:embed="rId1"/>
          <a:stretch>
            <a:fillRect/>
          </a:stretch>
        </a:blipFill>
      </dgm:spPr>
    </dgm:pt>
    <dgm:pt modelId="{661DA055-562D-474C-89A4-8490B75CEAA8}" type="pres">
      <dgm:prSet presAssocID="{04F95EA1-916C-470D-9740-AB0F64907A0B}" presName="Parent" presStyleLbl="node0" presStyleIdx="0" presStyleCnt="4">
        <dgm:presLayoutVars>
          <dgm:bulletEnabled val="1"/>
        </dgm:presLayoutVars>
      </dgm:prSet>
      <dgm:spPr/>
    </dgm:pt>
    <dgm:pt modelId="{41264CFE-CFDC-4E75-AD2B-108E948158E2}" type="pres">
      <dgm:prSet presAssocID="{A0D0EB9E-2133-457F-AF84-CB77FAB0884F}" presName="sibTrans" presStyleCnt="0"/>
      <dgm:spPr/>
    </dgm:pt>
    <dgm:pt modelId="{E75785FC-FA01-4CCE-9731-5F62EEC62978}" type="pres">
      <dgm:prSet presAssocID="{ED45E002-A715-43CA-9906-BEB7F91733D6}" presName="composite" presStyleCnt="0"/>
      <dgm:spPr/>
    </dgm:pt>
    <dgm:pt modelId="{88BD178F-D8A5-4038-AB32-EB171CB24442}" type="pres">
      <dgm:prSet presAssocID="{ED45E002-A715-43CA-9906-BEB7F91733D6}" presName="Image" presStyleLbl="bgShp" presStyleIdx="1" presStyleCnt="4"/>
      <dgm:spPr>
        <a:blipFill rotWithShape="1">
          <a:blip xmlns:r="http://schemas.openxmlformats.org/officeDocument/2006/relationships" r:embed="rId2"/>
          <a:stretch>
            <a:fillRect/>
          </a:stretch>
        </a:blipFill>
      </dgm:spPr>
    </dgm:pt>
    <dgm:pt modelId="{43E45C0E-9B95-4125-8000-06B30E5FC073}" type="pres">
      <dgm:prSet presAssocID="{ED45E002-A715-43CA-9906-BEB7F91733D6}" presName="Parent" presStyleLbl="node0" presStyleIdx="1" presStyleCnt="4">
        <dgm:presLayoutVars>
          <dgm:bulletEnabled val="1"/>
        </dgm:presLayoutVars>
      </dgm:prSet>
      <dgm:spPr/>
    </dgm:pt>
    <dgm:pt modelId="{68F5AA3E-9235-4465-87DD-787367D0AE7E}" type="pres">
      <dgm:prSet presAssocID="{B616F2B6-CE0E-481A-BDA5-AD1938C0B75B}" presName="sibTrans" presStyleCnt="0"/>
      <dgm:spPr/>
    </dgm:pt>
    <dgm:pt modelId="{7BF6BB17-4188-49D5-85DA-EE0E9910342F}" type="pres">
      <dgm:prSet presAssocID="{2062EC86-304E-4805-896A-A040C6B0EEFB}" presName="composite" presStyleCnt="0"/>
      <dgm:spPr/>
    </dgm:pt>
    <dgm:pt modelId="{3950F79D-9A6C-40C2-BCB4-208FB67CFEF2}" type="pres">
      <dgm:prSet presAssocID="{2062EC86-304E-4805-896A-A040C6B0EEFB}" presName="Image" presStyleLbl="bgShp" presStyleIdx="2" presStyleCnt="4"/>
      <dgm:spPr>
        <a:blipFill rotWithShape="1">
          <a:blip xmlns:r="http://schemas.openxmlformats.org/officeDocument/2006/relationships" r:embed="rId3"/>
          <a:stretch>
            <a:fillRect/>
          </a:stretch>
        </a:blipFill>
      </dgm:spPr>
    </dgm:pt>
    <dgm:pt modelId="{82532F62-78F8-4353-B5D9-71F96297137D}" type="pres">
      <dgm:prSet presAssocID="{2062EC86-304E-4805-896A-A040C6B0EEFB}" presName="Parent" presStyleLbl="node0" presStyleIdx="2" presStyleCnt="4">
        <dgm:presLayoutVars>
          <dgm:bulletEnabled val="1"/>
        </dgm:presLayoutVars>
      </dgm:prSet>
      <dgm:spPr/>
    </dgm:pt>
    <dgm:pt modelId="{5E1BD5DB-BCB6-4F73-BA2C-3A4A9A751668}" type="pres">
      <dgm:prSet presAssocID="{C7F9AC5C-2537-4327-9E9C-2A10249BFCA0}" presName="sibTrans" presStyleCnt="0"/>
      <dgm:spPr/>
    </dgm:pt>
    <dgm:pt modelId="{667D435D-9591-4C76-8267-601280F6DBC0}" type="pres">
      <dgm:prSet presAssocID="{586FE3DA-BA79-4CA3-B39A-B63FCFFAA0F9}" presName="composite" presStyleCnt="0"/>
      <dgm:spPr/>
    </dgm:pt>
    <dgm:pt modelId="{8843B5AF-756E-43EC-B20E-8E43EE9C1DE7}" type="pres">
      <dgm:prSet presAssocID="{586FE3DA-BA79-4CA3-B39A-B63FCFFAA0F9}" presName="Image" presStyleLbl="bgShp" presStyleIdx="3" presStyleCnt="4"/>
      <dgm:spPr>
        <a:blipFill rotWithShape="1">
          <a:blip xmlns:r="http://schemas.openxmlformats.org/officeDocument/2006/relationships" r:embed="rId4"/>
          <a:stretch>
            <a:fillRect/>
          </a:stretch>
        </a:blipFill>
      </dgm:spPr>
    </dgm:pt>
    <dgm:pt modelId="{F0F2D078-F01C-4212-853D-AED86D2D1B66}" type="pres">
      <dgm:prSet presAssocID="{586FE3DA-BA79-4CA3-B39A-B63FCFFAA0F9}" presName="Parent" presStyleLbl="node0" presStyleIdx="3" presStyleCnt="4">
        <dgm:presLayoutVars>
          <dgm:bulletEnabled val="1"/>
        </dgm:presLayoutVars>
      </dgm:prSet>
      <dgm:spPr/>
    </dgm:pt>
  </dgm:ptLst>
  <dgm:cxnLst>
    <dgm:cxn modelId="{F5A09045-621B-4DDE-8625-B143BCB1E235}" type="presOf" srcId="{A1B3534B-F753-46E6-AB22-4DD74C74A100}" destId="{8966FE07-2D8C-4F5E-B531-4ED076AF5D27}" srcOrd="0" destOrd="0" presId="urn:microsoft.com/office/officeart/2008/layout/BendingPictureCaption"/>
    <dgm:cxn modelId="{972B1388-DAD1-4CFE-9729-DAB87BE865FD}" type="presOf" srcId="{2062EC86-304E-4805-896A-A040C6B0EEFB}" destId="{82532F62-78F8-4353-B5D9-71F96297137D}" srcOrd="0" destOrd="0" presId="urn:microsoft.com/office/officeart/2008/layout/BendingPictureCaption"/>
    <dgm:cxn modelId="{1134B8A9-6FD2-42EF-9EDE-F6DD28DBA47E}" srcId="{A1B3534B-F753-46E6-AB22-4DD74C74A100}" destId="{04F95EA1-916C-470D-9740-AB0F64907A0B}" srcOrd="0" destOrd="0" parTransId="{B54F9AFF-5AF2-4557-BA3B-BF6099CE37E9}" sibTransId="{A0D0EB9E-2133-457F-AF84-CB77FAB0884F}"/>
    <dgm:cxn modelId="{24E4E4AF-3458-487B-AABD-79A386F9685E}" srcId="{A1B3534B-F753-46E6-AB22-4DD74C74A100}" destId="{ED45E002-A715-43CA-9906-BEB7F91733D6}" srcOrd="1" destOrd="0" parTransId="{B2988112-4D61-48E2-A200-FDE8475ECA8F}" sibTransId="{B616F2B6-CE0E-481A-BDA5-AD1938C0B75B}"/>
    <dgm:cxn modelId="{303B28DF-D329-4DF2-B1B0-152165846CE0}" type="presOf" srcId="{586FE3DA-BA79-4CA3-B39A-B63FCFFAA0F9}" destId="{F0F2D078-F01C-4212-853D-AED86D2D1B66}" srcOrd="0" destOrd="0" presId="urn:microsoft.com/office/officeart/2008/layout/BendingPictureCaption"/>
    <dgm:cxn modelId="{2F42FAE0-B277-44DE-AE30-A17D6B809871}" type="presOf" srcId="{ED45E002-A715-43CA-9906-BEB7F91733D6}" destId="{43E45C0E-9B95-4125-8000-06B30E5FC073}" srcOrd="0" destOrd="0" presId="urn:microsoft.com/office/officeart/2008/layout/BendingPictureCaption"/>
    <dgm:cxn modelId="{D18363E6-8F97-499B-982F-14303D961060}" type="presOf" srcId="{04F95EA1-916C-470D-9740-AB0F64907A0B}" destId="{661DA055-562D-474C-89A4-8490B75CEAA8}" srcOrd="0" destOrd="0" presId="urn:microsoft.com/office/officeart/2008/layout/BendingPictureCaption"/>
    <dgm:cxn modelId="{BA8874EE-24D6-449D-B887-124B36B2CB95}" srcId="{A1B3534B-F753-46E6-AB22-4DD74C74A100}" destId="{586FE3DA-BA79-4CA3-B39A-B63FCFFAA0F9}" srcOrd="3" destOrd="0" parTransId="{D89B398D-BF71-42D4-8E05-925D037D8C8C}" sibTransId="{53715810-AB68-4120-A0A1-BF20894EAB82}"/>
    <dgm:cxn modelId="{45C58CEF-4BA5-4E16-9151-D6C05BA21216}" srcId="{A1B3534B-F753-46E6-AB22-4DD74C74A100}" destId="{2062EC86-304E-4805-896A-A040C6B0EEFB}" srcOrd="2" destOrd="0" parTransId="{A7C4B986-E7D5-47B6-8DC6-F49978AE0277}" sibTransId="{C7F9AC5C-2537-4327-9E9C-2A10249BFCA0}"/>
    <dgm:cxn modelId="{D87FA33F-46F9-4D74-B235-67B69CCE2BF3}" type="presParOf" srcId="{8966FE07-2D8C-4F5E-B531-4ED076AF5D27}" destId="{F473A85D-CA76-4E3A-BCAD-ACD51AE56F97}" srcOrd="0" destOrd="0" presId="urn:microsoft.com/office/officeart/2008/layout/BendingPictureCaption"/>
    <dgm:cxn modelId="{A9ECAC5A-97F7-403C-9DAE-F7868414B737}" type="presParOf" srcId="{F473A85D-CA76-4E3A-BCAD-ACD51AE56F97}" destId="{D60FE816-3E39-4346-9541-DE9013C0CD7F}" srcOrd="0" destOrd="0" presId="urn:microsoft.com/office/officeart/2008/layout/BendingPictureCaption"/>
    <dgm:cxn modelId="{B0632BC1-B478-49B6-94B0-927ED081772C}" type="presParOf" srcId="{F473A85D-CA76-4E3A-BCAD-ACD51AE56F97}" destId="{661DA055-562D-474C-89A4-8490B75CEAA8}" srcOrd="1" destOrd="0" presId="urn:microsoft.com/office/officeart/2008/layout/BendingPictureCaption"/>
    <dgm:cxn modelId="{11E39378-43C6-45BB-AB60-DBCAFB0CF3D6}" type="presParOf" srcId="{8966FE07-2D8C-4F5E-B531-4ED076AF5D27}" destId="{41264CFE-CFDC-4E75-AD2B-108E948158E2}" srcOrd="1" destOrd="0" presId="urn:microsoft.com/office/officeart/2008/layout/BendingPictureCaption"/>
    <dgm:cxn modelId="{6F2CE0F8-A292-4543-A564-784F88E1F70C}" type="presParOf" srcId="{8966FE07-2D8C-4F5E-B531-4ED076AF5D27}" destId="{E75785FC-FA01-4CCE-9731-5F62EEC62978}" srcOrd="2" destOrd="0" presId="urn:microsoft.com/office/officeart/2008/layout/BendingPictureCaption"/>
    <dgm:cxn modelId="{7BB4768C-EEF5-4D24-A440-B7803EE61553}" type="presParOf" srcId="{E75785FC-FA01-4CCE-9731-5F62EEC62978}" destId="{88BD178F-D8A5-4038-AB32-EB171CB24442}" srcOrd="0" destOrd="0" presId="urn:microsoft.com/office/officeart/2008/layout/BendingPictureCaption"/>
    <dgm:cxn modelId="{B0DDA2BB-99ED-461E-954F-FDE8C6BB2281}" type="presParOf" srcId="{E75785FC-FA01-4CCE-9731-5F62EEC62978}" destId="{43E45C0E-9B95-4125-8000-06B30E5FC073}" srcOrd="1" destOrd="0" presId="urn:microsoft.com/office/officeart/2008/layout/BendingPictureCaption"/>
    <dgm:cxn modelId="{35BDE300-37EB-44BC-8E5C-BF2BF24B9FCB}" type="presParOf" srcId="{8966FE07-2D8C-4F5E-B531-4ED076AF5D27}" destId="{68F5AA3E-9235-4465-87DD-787367D0AE7E}" srcOrd="3" destOrd="0" presId="urn:microsoft.com/office/officeart/2008/layout/BendingPictureCaption"/>
    <dgm:cxn modelId="{A0B9BD18-F421-4167-85D4-31117D4E5BBF}" type="presParOf" srcId="{8966FE07-2D8C-4F5E-B531-4ED076AF5D27}" destId="{7BF6BB17-4188-49D5-85DA-EE0E9910342F}" srcOrd="4" destOrd="0" presId="urn:microsoft.com/office/officeart/2008/layout/BendingPictureCaption"/>
    <dgm:cxn modelId="{4253D3F8-C5EC-4DCF-B237-2D98E2E5CB22}" type="presParOf" srcId="{7BF6BB17-4188-49D5-85DA-EE0E9910342F}" destId="{3950F79D-9A6C-40C2-BCB4-208FB67CFEF2}" srcOrd="0" destOrd="0" presId="urn:microsoft.com/office/officeart/2008/layout/BendingPictureCaption"/>
    <dgm:cxn modelId="{2F0FF8A5-8BBF-4FBB-BD14-6F4BE472A909}" type="presParOf" srcId="{7BF6BB17-4188-49D5-85DA-EE0E9910342F}" destId="{82532F62-78F8-4353-B5D9-71F96297137D}" srcOrd="1" destOrd="0" presId="urn:microsoft.com/office/officeart/2008/layout/BendingPictureCaption"/>
    <dgm:cxn modelId="{923513BB-119B-48F8-BBFE-C920D755D91D}" type="presParOf" srcId="{8966FE07-2D8C-4F5E-B531-4ED076AF5D27}" destId="{5E1BD5DB-BCB6-4F73-BA2C-3A4A9A751668}" srcOrd="5" destOrd="0" presId="urn:microsoft.com/office/officeart/2008/layout/BendingPictureCaption"/>
    <dgm:cxn modelId="{F78A41D3-8CD3-4705-9042-BD015715DBDC}" type="presParOf" srcId="{8966FE07-2D8C-4F5E-B531-4ED076AF5D27}" destId="{667D435D-9591-4C76-8267-601280F6DBC0}" srcOrd="6" destOrd="0" presId="urn:microsoft.com/office/officeart/2008/layout/BendingPictureCaption"/>
    <dgm:cxn modelId="{9AF9ACD2-3EA9-4D08-94B6-3885C8C031DF}" type="presParOf" srcId="{667D435D-9591-4C76-8267-601280F6DBC0}" destId="{8843B5AF-756E-43EC-B20E-8E43EE9C1DE7}" srcOrd="0" destOrd="0" presId="urn:microsoft.com/office/officeart/2008/layout/BendingPictureCaption"/>
    <dgm:cxn modelId="{763F2FED-6882-4A6E-ABFD-0D509D440595}" type="presParOf" srcId="{667D435D-9591-4C76-8267-601280F6DBC0}" destId="{F0F2D078-F01C-4212-853D-AED86D2D1B66}" srcOrd="1" destOrd="0" presId="urn:microsoft.com/office/officeart/2008/layout/BendingPictureCapti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A04A2F7-FB45-4A17-9103-CCCC924B63C3}" type="doc">
      <dgm:prSet loTypeId="urn:microsoft.com/office/officeart/2008/layout/BendingPictureCaption" loCatId="picture" qsTypeId="urn:microsoft.com/office/officeart/2005/8/quickstyle/simple1" qsCatId="simple" csTypeId="urn:microsoft.com/office/officeart/2005/8/colors/accent1_2" csCatId="accent1" phldr="1"/>
      <dgm:spPr/>
      <dgm:t>
        <a:bodyPr/>
        <a:lstStyle/>
        <a:p>
          <a:endParaRPr lang="en-US"/>
        </a:p>
      </dgm:t>
    </dgm:pt>
    <dgm:pt modelId="{5483B900-F507-4D16-AFC0-AFA0AD5B68A9}">
      <dgm:prSet phldrT="[Text]"/>
      <dgm:spPr>
        <a:solidFill>
          <a:srgbClr val="C00000"/>
        </a:solidFill>
      </dgm:spPr>
      <dgm:t>
        <a:bodyPr/>
        <a:lstStyle/>
        <a:p>
          <a:r>
            <a:rPr lang="ro-RO"/>
            <a:t>Garanția pentru tineret</a:t>
          </a:r>
          <a:endParaRPr lang="en-US" b="0" dirty="0">
            <a:solidFill>
              <a:schemeClr val="bg1"/>
            </a:solidFill>
          </a:endParaRPr>
        </a:p>
      </dgm:t>
    </dgm:pt>
    <dgm:pt modelId="{C86C97CE-908A-4069-AE78-10C50D9E64B8}" type="parTrans" cxnId="{FDA41E22-053F-4EE4-A5D7-659B9B113E6C}">
      <dgm:prSet/>
      <dgm:spPr/>
      <dgm:t>
        <a:bodyPr/>
        <a:lstStyle/>
        <a:p>
          <a:endParaRPr lang="en-US"/>
        </a:p>
      </dgm:t>
    </dgm:pt>
    <dgm:pt modelId="{0634F8F0-4B72-49BB-8190-D7D2102CF9CA}" type="sibTrans" cxnId="{FDA41E22-053F-4EE4-A5D7-659B9B113E6C}">
      <dgm:prSet/>
      <dgm:spPr/>
      <dgm:t>
        <a:bodyPr/>
        <a:lstStyle/>
        <a:p>
          <a:endParaRPr lang="en-US"/>
        </a:p>
      </dgm:t>
    </dgm:pt>
    <dgm:pt modelId="{AE1E4721-4536-4E53-B78E-F5EBDFE973C6}">
      <dgm:prSet phldrT="[Text]"/>
      <dgm:spPr>
        <a:solidFill>
          <a:srgbClr val="C00000"/>
        </a:solidFill>
      </dgm:spPr>
      <dgm:t>
        <a:bodyPr/>
        <a:lstStyle/>
        <a:p>
          <a:r>
            <a:rPr lang="en-US" dirty="0"/>
            <a:t>EURES</a:t>
          </a:r>
        </a:p>
      </dgm:t>
    </dgm:pt>
    <dgm:pt modelId="{AFD5F15A-E751-41F4-B350-823B4784BD88}" type="parTrans" cxnId="{2429AA98-8FC2-44C8-B507-FFF07C154296}">
      <dgm:prSet/>
      <dgm:spPr/>
      <dgm:t>
        <a:bodyPr/>
        <a:lstStyle/>
        <a:p>
          <a:endParaRPr lang="en-US"/>
        </a:p>
      </dgm:t>
    </dgm:pt>
    <dgm:pt modelId="{D5DAE98A-5702-4807-87A7-136835FB93B4}" type="sibTrans" cxnId="{2429AA98-8FC2-44C8-B507-FFF07C154296}">
      <dgm:prSet/>
      <dgm:spPr/>
      <dgm:t>
        <a:bodyPr/>
        <a:lstStyle/>
        <a:p>
          <a:endParaRPr lang="en-US"/>
        </a:p>
      </dgm:t>
    </dgm:pt>
    <dgm:pt modelId="{1B84C03F-BD1E-4A6C-A3EB-C26B2CDB2812}">
      <dgm:prSet phldrT="[Text]"/>
      <dgm:spPr>
        <a:solidFill>
          <a:srgbClr val="C00000"/>
        </a:solidFill>
      </dgm:spPr>
      <dgm:t>
        <a:bodyPr/>
        <a:lstStyle/>
        <a:p>
          <a:r>
            <a:rPr lang="en-US" dirty="0"/>
            <a:t>ERASMUS+</a:t>
          </a:r>
        </a:p>
      </dgm:t>
    </dgm:pt>
    <dgm:pt modelId="{4AD5834D-8F08-4CDE-BB40-677E7FC96790}" type="parTrans" cxnId="{B3E88B36-0C4B-4904-998D-E3BCDB308A19}">
      <dgm:prSet/>
      <dgm:spPr/>
      <dgm:t>
        <a:bodyPr/>
        <a:lstStyle/>
        <a:p>
          <a:endParaRPr lang="en-US"/>
        </a:p>
      </dgm:t>
    </dgm:pt>
    <dgm:pt modelId="{BA86DE20-EA8F-4EFE-A69A-F4633BB99DFA}" type="sibTrans" cxnId="{B3E88B36-0C4B-4904-998D-E3BCDB308A19}">
      <dgm:prSet/>
      <dgm:spPr/>
      <dgm:t>
        <a:bodyPr/>
        <a:lstStyle/>
        <a:p>
          <a:endParaRPr lang="en-US"/>
        </a:p>
      </dgm:t>
    </dgm:pt>
    <dgm:pt modelId="{3F66B546-3353-4E68-8541-5875D7D5CA93}">
      <dgm:prSet phldrT="[Text]"/>
      <dgm:spPr>
        <a:solidFill>
          <a:srgbClr val="C00000"/>
        </a:solidFill>
      </dgm:spPr>
      <dgm:t>
        <a:bodyPr/>
        <a:lstStyle/>
        <a:p>
          <a:r>
            <a:rPr lang="ro-RO" dirty="0"/>
            <a:t>Corpul european de solidaritate</a:t>
          </a:r>
          <a:endParaRPr lang="en-US" dirty="0"/>
        </a:p>
      </dgm:t>
    </dgm:pt>
    <dgm:pt modelId="{5735C3E3-98D4-422C-8D47-4ED1B4131D30}" type="parTrans" cxnId="{3F8018AF-123A-413D-A6FE-87208F733243}">
      <dgm:prSet/>
      <dgm:spPr/>
      <dgm:t>
        <a:bodyPr/>
        <a:lstStyle/>
        <a:p>
          <a:endParaRPr lang="en-US"/>
        </a:p>
      </dgm:t>
    </dgm:pt>
    <dgm:pt modelId="{1D1FCD61-8120-423F-800E-51276E19DF87}" type="sibTrans" cxnId="{3F8018AF-123A-413D-A6FE-87208F733243}">
      <dgm:prSet/>
      <dgm:spPr/>
      <dgm:t>
        <a:bodyPr/>
        <a:lstStyle/>
        <a:p>
          <a:endParaRPr lang="en-US"/>
        </a:p>
      </dgm:t>
    </dgm:pt>
    <dgm:pt modelId="{D1130244-D42B-4FBD-A513-9F38156E3AF5}" type="pres">
      <dgm:prSet presAssocID="{3A04A2F7-FB45-4A17-9103-CCCC924B63C3}" presName="diagram" presStyleCnt="0">
        <dgm:presLayoutVars>
          <dgm:dir/>
        </dgm:presLayoutVars>
      </dgm:prSet>
      <dgm:spPr/>
    </dgm:pt>
    <dgm:pt modelId="{A97D8107-017B-4F71-B397-0F3A67F89CC8}" type="pres">
      <dgm:prSet presAssocID="{5483B900-F507-4D16-AFC0-AFA0AD5B68A9}" presName="composite" presStyleCnt="0"/>
      <dgm:spPr/>
    </dgm:pt>
    <dgm:pt modelId="{C4F7237E-5E33-4F25-A7C6-0C5735CA5DE2}" type="pres">
      <dgm:prSet presAssocID="{5483B900-F507-4D16-AFC0-AFA0AD5B68A9}" presName="Image" presStyleLbl="bgShp" presStyleIdx="0" presStyleCnt="4" custLinFactNeighborX="1863" custLinFactNeighborY="-2877"/>
      <dgm:spPr>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a:solidFill>
            <a:schemeClr val="tx1"/>
          </a:solidFill>
        </a:ln>
      </dgm:spPr>
    </dgm:pt>
    <dgm:pt modelId="{BFE00547-7D91-441D-9DCA-44A127E91104}" type="pres">
      <dgm:prSet presAssocID="{5483B900-F507-4D16-AFC0-AFA0AD5B68A9}" presName="Parent" presStyleLbl="node0" presStyleIdx="0" presStyleCnt="4">
        <dgm:presLayoutVars>
          <dgm:bulletEnabled val="1"/>
        </dgm:presLayoutVars>
      </dgm:prSet>
      <dgm:spPr/>
    </dgm:pt>
    <dgm:pt modelId="{9BBAB782-B510-4B01-8814-1AA2A7BC1321}" type="pres">
      <dgm:prSet presAssocID="{0634F8F0-4B72-49BB-8190-D7D2102CF9CA}" presName="sibTrans" presStyleCnt="0"/>
      <dgm:spPr/>
    </dgm:pt>
    <dgm:pt modelId="{B77CCFB2-561C-43EA-A298-A4FA6C078266}" type="pres">
      <dgm:prSet presAssocID="{AE1E4721-4536-4E53-B78E-F5EBDFE973C6}" presName="composite" presStyleCnt="0"/>
      <dgm:spPr/>
    </dgm:pt>
    <dgm:pt modelId="{E7843C9F-8C3E-416B-B267-8F089EBBC993}" type="pres">
      <dgm:prSet presAssocID="{AE1E4721-4536-4E53-B78E-F5EBDFE973C6}" presName="Image" presStyleLbl="bgShp" presStyleIdx="1" presStyleCnt="4"/>
      <dgm:spPr>
        <a:blipFill>
          <a:blip xmlns:r="http://schemas.openxmlformats.org/officeDocument/2006/relationships" r:embed="rId2">
            <a:extLst>
              <a:ext uri="{28A0092B-C50C-407E-A947-70E740481C1C}">
                <a14:useLocalDpi xmlns:a14="http://schemas.microsoft.com/office/drawing/2010/main" val="0"/>
              </a:ext>
            </a:extLst>
          </a:blip>
          <a:srcRect/>
          <a:stretch>
            <a:fillRect l="-6000" r="-6000"/>
          </a:stretch>
        </a:blipFill>
        <a:ln>
          <a:solidFill>
            <a:schemeClr val="tx1"/>
          </a:solidFill>
        </a:ln>
      </dgm:spPr>
    </dgm:pt>
    <dgm:pt modelId="{CF204A7B-9FC3-40EF-93B9-97FEB18F3BA9}" type="pres">
      <dgm:prSet presAssocID="{AE1E4721-4536-4E53-B78E-F5EBDFE973C6}" presName="Parent" presStyleLbl="node0" presStyleIdx="1" presStyleCnt="4">
        <dgm:presLayoutVars>
          <dgm:bulletEnabled val="1"/>
        </dgm:presLayoutVars>
      </dgm:prSet>
      <dgm:spPr/>
    </dgm:pt>
    <dgm:pt modelId="{5D993E9A-B474-4BF0-9408-901CD02CDE92}" type="pres">
      <dgm:prSet presAssocID="{D5DAE98A-5702-4807-87A7-136835FB93B4}" presName="sibTrans" presStyleCnt="0"/>
      <dgm:spPr/>
    </dgm:pt>
    <dgm:pt modelId="{52FE83B6-52AA-4338-8CAD-F2F25D4D086B}" type="pres">
      <dgm:prSet presAssocID="{1B84C03F-BD1E-4A6C-A3EB-C26B2CDB2812}" presName="composite" presStyleCnt="0"/>
      <dgm:spPr/>
    </dgm:pt>
    <dgm:pt modelId="{99B07678-D303-4844-926B-7BEC24326CBC}" type="pres">
      <dgm:prSet presAssocID="{1B84C03F-BD1E-4A6C-A3EB-C26B2CDB2812}" presName="Image" presStyleLbl="bgShp" presStyleIdx="2" presStyleCnt="4"/>
      <dgm:spPr>
        <a:blipFill>
          <a:blip xmlns:r="http://schemas.openxmlformats.org/officeDocument/2006/relationships" r:embed="rId3">
            <a:extLst>
              <a:ext uri="{28A0092B-C50C-407E-A947-70E740481C1C}">
                <a14:useLocalDpi xmlns:a14="http://schemas.microsoft.com/office/drawing/2010/main" val="0"/>
              </a:ext>
            </a:extLst>
          </a:blip>
          <a:srcRect/>
          <a:stretch>
            <a:fillRect l="-5000" r="-5000"/>
          </a:stretch>
        </a:blipFill>
        <a:ln>
          <a:solidFill>
            <a:schemeClr val="tx1"/>
          </a:solidFill>
        </a:ln>
      </dgm:spPr>
    </dgm:pt>
    <dgm:pt modelId="{77750A1C-A603-4501-A970-577A318CA0F2}" type="pres">
      <dgm:prSet presAssocID="{1B84C03F-BD1E-4A6C-A3EB-C26B2CDB2812}" presName="Parent" presStyleLbl="node0" presStyleIdx="2" presStyleCnt="4">
        <dgm:presLayoutVars>
          <dgm:bulletEnabled val="1"/>
        </dgm:presLayoutVars>
      </dgm:prSet>
      <dgm:spPr/>
    </dgm:pt>
    <dgm:pt modelId="{158E8728-F6F0-457F-9F46-4670A43C7377}" type="pres">
      <dgm:prSet presAssocID="{BA86DE20-EA8F-4EFE-A69A-F4633BB99DFA}" presName="sibTrans" presStyleCnt="0"/>
      <dgm:spPr/>
    </dgm:pt>
    <dgm:pt modelId="{49FEE888-ABAA-44ED-BDFB-840DF6B0373A}" type="pres">
      <dgm:prSet presAssocID="{3F66B546-3353-4E68-8541-5875D7D5CA93}" presName="composite" presStyleCnt="0"/>
      <dgm:spPr/>
    </dgm:pt>
    <dgm:pt modelId="{6A46E911-F4E9-4148-A02B-E55EE38ED28C}" type="pres">
      <dgm:prSet presAssocID="{3F66B546-3353-4E68-8541-5875D7D5CA93}" presName="Image" presStyleLbl="bgShp" presStyleIdx="3" presStyleCnt="4"/>
      <dgm:spPr>
        <a:blipFill>
          <a:blip xmlns:r="http://schemas.openxmlformats.org/officeDocument/2006/relationships" r:embed="rId4">
            <a:extLst>
              <a:ext uri="{28A0092B-C50C-407E-A947-70E740481C1C}">
                <a14:useLocalDpi xmlns:a14="http://schemas.microsoft.com/office/drawing/2010/main" val="0"/>
              </a:ext>
            </a:extLst>
          </a:blip>
          <a:srcRect/>
          <a:stretch>
            <a:fillRect l="-6000" r="-6000"/>
          </a:stretch>
        </a:blipFill>
        <a:ln>
          <a:solidFill>
            <a:schemeClr val="tx1"/>
          </a:solidFill>
        </a:ln>
      </dgm:spPr>
    </dgm:pt>
    <dgm:pt modelId="{B12E3613-BF4C-4FCB-A5ED-EEA2B050432E}" type="pres">
      <dgm:prSet presAssocID="{3F66B546-3353-4E68-8541-5875D7D5CA93}" presName="Parent" presStyleLbl="node0" presStyleIdx="3" presStyleCnt="4">
        <dgm:presLayoutVars>
          <dgm:bulletEnabled val="1"/>
        </dgm:presLayoutVars>
      </dgm:prSet>
      <dgm:spPr/>
    </dgm:pt>
  </dgm:ptLst>
  <dgm:cxnLst>
    <dgm:cxn modelId="{FDA41E22-053F-4EE4-A5D7-659B9B113E6C}" srcId="{3A04A2F7-FB45-4A17-9103-CCCC924B63C3}" destId="{5483B900-F507-4D16-AFC0-AFA0AD5B68A9}" srcOrd="0" destOrd="0" parTransId="{C86C97CE-908A-4069-AE78-10C50D9E64B8}" sibTransId="{0634F8F0-4B72-49BB-8190-D7D2102CF9CA}"/>
    <dgm:cxn modelId="{885FDA2D-D08A-447D-9CA8-12825D3595AA}" type="presOf" srcId="{1B84C03F-BD1E-4A6C-A3EB-C26B2CDB2812}" destId="{77750A1C-A603-4501-A970-577A318CA0F2}" srcOrd="0" destOrd="0" presId="urn:microsoft.com/office/officeart/2008/layout/BendingPictureCaption"/>
    <dgm:cxn modelId="{B3E88B36-0C4B-4904-998D-E3BCDB308A19}" srcId="{3A04A2F7-FB45-4A17-9103-CCCC924B63C3}" destId="{1B84C03F-BD1E-4A6C-A3EB-C26B2CDB2812}" srcOrd="2" destOrd="0" parTransId="{4AD5834D-8F08-4CDE-BB40-677E7FC96790}" sibTransId="{BA86DE20-EA8F-4EFE-A69A-F4633BB99DFA}"/>
    <dgm:cxn modelId="{34317077-0112-4F19-A477-EF1BA3EBFFD4}" type="presOf" srcId="{3F66B546-3353-4E68-8541-5875D7D5CA93}" destId="{B12E3613-BF4C-4FCB-A5ED-EEA2B050432E}" srcOrd="0" destOrd="0" presId="urn:microsoft.com/office/officeart/2008/layout/BendingPictureCaption"/>
    <dgm:cxn modelId="{0D93DC57-862E-4DB7-9196-93C272FFD8FA}" type="presOf" srcId="{3A04A2F7-FB45-4A17-9103-CCCC924B63C3}" destId="{D1130244-D42B-4FBD-A513-9F38156E3AF5}" srcOrd="0" destOrd="0" presId="urn:microsoft.com/office/officeart/2008/layout/BendingPictureCaption"/>
    <dgm:cxn modelId="{E8797F7A-56AA-4222-8B66-384016374521}" type="presOf" srcId="{AE1E4721-4536-4E53-B78E-F5EBDFE973C6}" destId="{CF204A7B-9FC3-40EF-93B9-97FEB18F3BA9}" srcOrd="0" destOrd="0" presId="urn:microsoft.com/office/officeart/2008/layout/BendingPictureCaption"/>
    <dgm:cxn modelId="{2429AA98-8FC2-44C8-B507-FFF07C154296}" srcId="{3A04A2F7-FB45-4A17-9103-CCCC924B63C3}" destId="{AE1E4721-4536-4E53-B78E-F5EBDFE973C6}" srcOrd="1" destOrd="0" parTransId="{AFD5F15A-E751-41F4-B350-823B4784BD88}" sibTransId="{D5DAE98A-5702-4807-87A7-136835FB93B4}"/>
    <dgm:cxn modelId="{3F8018AF-123A-413D-A6FE-87208F733243}" srcId="{3A04A2F7-FB45-4A17-9103-CCCC924B63C3}" destId="{3F66B546-3353-4E68-8541-5875D7D5CA93}" srcOrd="3" destOrd="0" parTransId="{5735C3E3-98D4-422C-8D47-4ED1B4131D30}" sibTransId="{1D1FCD61-8120-423F-800E-51276E19DF87}"/>
    <dgm:cxn modelId="{1A8DE8E4-BE82-4D00-BC21-7210A9B07F70}" type="presOf" srcId="{5483B900-F507-4D16-AFC0-AFA0AD5B68A9}" destId="{BFE00547-7D91-441D-9DCA-44A127E91104}" srcOrd="0" destOrd="0" presId="urn:microsoft.com/office/officeart/2008/layout/BendingPictureCaption"/>
    <dgm:cxn modelId="{A6654153-418D-47FF-A6B9-2BAC9373D40F}" type="presParOf" srcId="{D1130244-D42B-4FBD-A513-9F38156E3AF5}" destId="{A97D8107-017B-4F71-B397-0F3A67F89CC8}" srcOrd="0" destOrd="0" presId="urn:microsoft.com/office/officeart/2008/layout/BendingPictureCaption"/>
    <dgm:cxn modelId="{75E40EB5-25B4-4C46-9BD6-04C05A15C323}" type="presParOf" srcId="{A97D8107-017B-4F71-B397-0F3A67F89CC8}" destId="{C4F7237E-5E33-4F25-A7C6-0C5735CA5DE2}" srcOrd="0" destOrd="0" presId="urn:microsoft.com/office/officeart/2008/layout/BendingPictureCaption"/>
    <dgm:cxn modelId="{5D675BEE-E41A-43BD-8358-79FF0A55530A}" type="presParOf" srcId="{A97D8107-017B-4F71-B397-0F3A67F89CC8}" destId="{BFE00547-7D91-441D-9DCA-44A127E91104}" srcOrd="1" destOrd="0" presId="urn:microsoft.com/office/officeart/2008/layout/BendingPictureCaption"/>
    <dgm:cxn modelId="{37378141-9A27-4172-81B7-ADCD03ABBD68}" type="presParOf" srcId="{D1130244-D42B-4FBD-A513-9F38156E3AF5}" destId="{9BBAB782-B510-4B01-8814-1AA2A7BC1321}" srcOrd="1" destOrd="0" presId="urn:microsoft.com/office/officeart/2008/layout/BendingPictureCaption"/>
    <dgm:cxn modelId="{6E556F39-5670-44CF-BB34-4E263AADFE02}" type="presParOf" srcId="{D1130244-D42B-4FBD-A513-9F38156E3AF5}" destId="{B77CCFB2-561C-43EA-A298-A4FA6C078266}" srcOrd="2" destOrd="0" presId="urn:microsoft.com/office/officeart/2008/layout/BendingPictureCaption"/>
    <dgm:cxn modelId="{64531755-9151-4A8B-912B-9C6D5693CDD6}" type="presParOf" srcId="{B77CCFB2-561C-43EA-A298-A4FA6C078266}" destId="{E7843C9F-8C3E-416B-B267-8F089EBBC993}" srcOrd="0" destOrd="0" presId="urn:microsoft.com/office/officeart/2008/layout/BendingPictureCaption"/>
    <dgm:cxn modelId="{C908DEEC-0EBB-4C34-9ECE-E55E7281AE24}" type="presParOf" srcId="{B77CCFB2-561C-43EA-A298-A4FA6C078266}" destId="{CF204A7B-9FC3-40EF-93B9-97FEB18F3BA9}" srcOrd="1" destOrd="0" presId="urn:microsoft.com/office/officeart/2008/layout/BendingPictureCaption"/>
    <dgm:cxn modelId="{BA60016F-58C0-4207-B335-9DF0EB7DEC4B}" type="presParOf" srcId="{D1130244-D42B-4FBD-A513-9F38156E3AF5}" destId="{5D993E9A-B474-4BF0-9408-901CD02CDE92}" srcOrd="3" destOrd="0" presId="urn:microsoft.com/office/officeart/2008/layout/BendingPictureCaption"/>
    <dgm:cxn modelId="{A490D483-A481-4038-82DD-90E68CCB7DDD}" type="presParOf" srcId="{D1130244-D42B-4FBD-A513-9F38156E3AF5}" destId="{52FE83B6-52AA-4338-8CAD-F2F25D4D086B}" srcOrd="4" destOrd="0" presId="urn:microsoft.com/office/officeart/2008/layout/BendingPictureCaption"/>
    <dgm:cxn modelId="{CDF306D5-578B-49F5-80FD-13B2B7D0542F}" type="presParOf" srcId="{52FE83B6-52AA-4338-8CAD-F2F25D4D086B}" destId="{99B07678-D303-4844-926B-7BEC24326CBC}" srcOrd="0" destOrd="0" presId="urn:microsoft.com/office/officeart/2008/layout/BendingPictureCaption"/>
    <dgm:cxn modelId="{FBF1F7BA-CFD8-42E8-9D02-C682E377B4A3}" type="presParOf" srcId="{52FE83B6-52AA-4338-8CAD-F2F25D4D086B}" destId="{77750A1C-A603-4501-A970-577A318CA0F2}" srcOrd="1" destOrd="0" presId="urn:microsoft.com/office/officeart/2008/layout/BendingPictureCaption"/>
    <dgm:cxn modelId="{0129E22A-290D-4DE5-AF55-F75ABEB9CDCD}" type="presParOf" srcId="{D1130244-D42B-4FBD-A513-9F38156E3AF5}" destId="{158E8728-F6F0-457F-9F46-4670A43C7377}" srcOrd="5" destOrd="0" presId="urn:microsoft.com/office/officeart/2008/layout/BendingPictureCaption"/>
    <dgm:cxn modelId="{EBA13945-1383-43ED-B769-BD1DC17B95B0}" type="presParOf" srcId="{D1130244-D42B-4FBD-A513-9F38156E3AF5}" destId="{49FEE888-ABAA-44ED-BDFB-840DF6B0373A}" srcOrd="6" destOrd="0" presId="urn:microsoft.com/office/officeart/2008/layout/BendingPictureCaption"/>
    <dgm:cxn modelId="{A3558CED-407A-414A-BF20-B2DDECD4765E}" type="presParOf" srcId="{49FEE888-ABAA-44ED-BDFB-840DF6B0373A}" destId="{6A46E911-F4E9-4148-A02B-E55EE38ED28C}" srcOrd="0" destOrd="0" presId="urn:microsoft.com/office/officeart/2008/layout/BendingPictureCaption"/>
    <dgm:cxn modelId="{8B0F1F72-2CB7-45D9-BF0D-7BF532CF5FFD}" type="presParOf" srcId="{49FEE888-ABAA-44ED-BDFB-840DF6B0373A}" destId="{B12E3613-BF4C-4FCB-A5ED-EEA2B050432E}" srcOrd="1" destOrd="0" presId="urn:microsoft.com/office/officeart/2008/layout/BendingPictureCapti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A04A2F7-FB45-4A17-9103-CCCC924B63C3}" type="doc">
      <dgm:prSet loTypeId="urn:microsoft.com/office/officeart/2008/layout/BendingPictureCaption" loCatId="picture" qsTypeId="urn:microsoft.com/office/officeart/2005/8/quickstyle/simple1" qsCatId="simple" csTypeId="urn:microsoft.com/office/officeart/2005/8/colors/accent1_2" csCatId="accent1" phldr="1"/>
      <dgm:spPr/>
      <dgm:t>
        <a:bodyPr/>
        <a:lstStyle/>
        <a:p>
          <a:endParaRPr lang="en-US"/>
        </a:p>
      </dgm:t>
    </dgm:pt>
    <dgm:pt modelId="{5483B900-F507-4D16-AFC0-AFA0AD5B68A9}">
      <dgm:prSet phldrT="[Text]"/>
      <dgm:spPr>
        <a:solidFill>
          <a:srgbClr val="C00000"/>
        </a:solidFill>
      </dgm:spPr>
      <dgm:t>
        <a:bodyPr/>
        <a:lstStyle/>
        <a:p>
          <a:r>
            <a:rPr lang="en-IE" b="0" dirty="0">
              <a:solidFill>
                <a:schemeClr val="bg1"/>
              </a:solidFill>
            </a:rPr>
            <a:t>Discover EU</a:t>
          </a:r>
          <a:endParaRPr lang="en-US" b="0" dirty="0">
            <a:solidFill>
              <a:schemeClr val="bg1"/>
            </a:solidFill>
          </a:endParaRPr>
        </a:p>
      </dgm:t>
    </dgm:pt>
    <dgm:pt modelId="{C86C97CE-908A-4069-AE78-10C50D9E64B8}" type="parTrans" cxnId="{FDA41E22-053F-4EE4-A5D7-659B9B113E6C}">
      <dgm:prSet/>
      <dgm:spPr/>
      <dgm:t>
        <a:bodyPr/>
        <a:lstStyle/>
        <a:p>
          <a:endParaRPr lang="en-US"/>
        </a:p>
      </dgm:t>
    </dgm:pt>
    <dgm:pt modelId="{0634F8F0-4B72-49BB-8190-D7D2102CF9CA}" type="sibTrans" cxnId="{FDA41E22-053F-4EE4-A5D7-659B9B113E6C}">
      <dgm:prSet/>
      <dgm:spPr/>
      <dgm:t>
        <a:bodyPr/>
        <a:lstStyle/>
        <a:p>
          <a:endParaRPr lang="en-US"/>
        </a:p>
      </dgm:t>
    </dgm:pt>
    <dgm:pt modelId="{1B84C03F-BD1E-4A6C-A3EB-C26B2CDB2812}">
      <dgm:prSet phldrT="[Text]"/>
      <dgm:spPr>
        <a:solidFill>
          <a:srgbClr val="C00000"/>
        </a:solidFill>
      </dgm:spPr>
      <dgm:t>
        <a:bodyPr/>
        <a:lstStyle/>
        <a:p>
          <a:r>
            <a:rPr lang="en-US"/>
            <a:t>Asistență medicală</a:t>
          </a:r>
          <a:endParaRPr lang="en-US" dirty="0"/>
        </a:p>
      </dgm:t>
    </dgm:pt>
    <dgm:pt modelId="{4AD5834D-8F08-4CDE-BB40-677E7FC96790}" type="parTrans" cxnId="{B3E88B36-0C4B-4904-998D-E3BCDB308A19}">
      <dgm:prSet/>
      <dgm:spPr/>
      <dgm:t>
        <a:bodyPr/>
        <a:lstStyle/>
        <a:p>
          <a:endParaRPr lang="en-US"/>
        </a:p>
      </dgm:t>
    </dgm:pt>
    <dgm:pt modelId="{BA86DE20-EA8F-4EFE-A69A-F4633BB99DFA}" type="sibTrans" cxnId="{B3E88B36-0C4B-4904-998D-E3BCDB308A19}">
      <dgm:prSet/>
      <dgm:spPr/>
      <dgm:t>
        <a:bodyPr/>
        <a:lstStyle/>
        <a:p>
          <a:endParaRPr lang="en-US"/>
        </a:p>
      </dgm:t>
    </dgm:pt>
    <dgm:pt modelId="{3F66B546-3353-4E68-8541-5875D7D5CA93}">
      <dgm:prSet phldrT="[Text]"/>
      <dgm:spPr>
        <a:solidFill>
          <a:srgbClr val="C00000"/>
        </a:solidFill>
      </dgm:spPr>
      <dgm:t>
        <a:bodyPr/>
        <a:lstStyle/>
        <a:p>
          <a:r>
            <a:rPr lang="en-US"/>
            <a:t>Drepturile pasagerilor</a:t>
          </a:r>
          <a:endParaRPr lang="en-US" dirty="0"/>
        </a:p>
      </dgm:t>
    </dgm:pt>
    <dgm:pt modelId="{5735C3E3-98D4-422C-8D47-4ED1B4131D30}" type="parTrans" cxnId="{3F8018AF-123A-413D-A6FE-87208F733243}">
      <dgm:prSet/>
      <dgm:spPr/>
      <dgm:t>
        <a:bodyPr/>
        <a:lstStyle/>
        <a:p>
          <a:endParaRPr lang="en-US"/>
        </a:p>
      </dgm:t>
    </dgm:pt>
    <dgm:pt modelId="{1D1FCD61-8120-423F-800E-51276E19DF87}" type="sibTrans" cxnId="{3F8018AF-123A-413D-A6FE-87208F733243}">
      <dgm:prSet/>
      <dgm:spPr/>
      <dgm:t>
        <a:bodyPr/>
        <a:lstStyle/>
        <a:p>
          <a:endParaRPr lang="en-US"/>
        </a:p>
      </dgm:t>
    </dgm:pt>
    <dgm:pt modelId="{41FD48AF-82EF-4C3D-8B83-73D2189AF7F5}">
      <dgm:prSet phldrT="[Text]"/>
      <dgm:spPr>
        <a:solidFill>
          <a:srgbClr val="C00000"/>
        </a:solidFill>
      </dgm:spPr>
      <dgm:t>
        <a:bodyPr/>
        <a:lstStyle/>
        <a:p>
          <a:r>
            <a:rPr lang="en-US" b="0" dirty="0" err="1">
              <a:solidFill>
                <a:schemeClr val="bg1"/>
              </a:solidFill>
            </a:rPr>
            <a:t>Acces</a:t>
          </a:r>
          <a:r>
            <a:rPr lang="en-US" b="0" dirty="0">
              <a:solidFill>
                <a:schemeClr val="bg1"/>
              </a:solidFill>
            </a:rPr>
            <a:t> la </a:t>
          </a:r>
          <a:r>
            <a:rPr lang="en-US" b="0" dirty="0" err="1">
              <a:solidFill>
                <a:schemeClr val="bg1"/>
              </a:solidFill>
            </a:rPr>
            <a:t>abonamente</a:t>
          </a:r>
          <a:r>
            <a:rPr lang="en-US" b="0" dirty="0">
              <a:solidFill>
                <a:schemeClr val="bg1"/>
              </a:solidFill>
            </a:rPr>
            <a:t> </a:t>
          </a:r>
          <a:r>
            <a:rPr lang="en-US" b="0" dirty="0" err="1">
              <a:solidFill>
                <a:schemeClr val="bg1"/>
              </a:solidFill>
            </a:rPr>
            <a:t>digitale</a:t>
          </a:r>
          <a:endParaRPr lang="en-US" b="0" dirty="0"/>
        </a:p>
      </dgm:t>
    </dgm:pt>
    <dgm:pt modelId="{9B4CE36B-CE16-442A-8727-ACCE4EB8B310}" type="parTrans" cxnId="{A10EDF5C-E319-484F-9B6D-668168CB1643}">
      <dgm:prSet/>
      <dgm:spPr/>
      <dgm:t>
        <a:bodyPr/>
        <a:lstStyle/>
        <a:p>
          <a:endParaRPr lang="en-US"/>
        </a:p>
      </dgm:t>
    </dgm:pt>
    <dgm:pt modelId="{59A4EF1F-042C-4FE0-8FEB-1C416B2320D3}" type="sibTrans" cxnId="{A10EDF5C-E319-484F-9B6D-668168CB1643}">
      <dgm:prSet/>
      <dgm:spPr/>
      <dgm:t>
        <a:bodyPr/>
        <a:lstStyle/>
        <a:p>
          <a:endParaRPr lang="en-US"/>
        </a:p>
      </dgm:t>
    </dgm:pt>
    <dgm:pt modelId="{AE1E4721-4536-4E53-B78E-F5EBDFE973C6}">
      <dgm:prSet phldrT="[Text]"/>
      <dgm:spPr>
        <a:solidFill>
          <a:srgbClr val="C00000"/>
        </a:solidFill>
      </dgm:spPr>
      <dgm:t>
        <a:bodyPr/>
        <a:lstStyle/>
        <a:p>
          <a:r>
            <a:rPr lang="en-US" b="0"/>
            <a:t>Roaming gratuit</a:t>
          </a:r>
          <a:endParaRPr lang="en-US" b="0" dirty="0"/>
        </a:p>
      </dgm:t>
    </dgm:pt>
    <dgm:pt modelId="{D5DAE98A-5702-4807-87A7-136835FB93B4}" type="sibTrans" cxnId="{2429AA98-8FC2-44C8-B507-FFF07C154296}">
      <dgm:prSet/>
      <dgm:spPr/>
      <dgm:t>
        <a:bodyPr/>
        <a:lstStyle/>
        <a:p>
          <a:endParaRPr lang="en-US"/>
        </a:p>
      </dgm:t>
    </dgm:pt>
    <dgm:pt modelId="{AFD5F15A-E751-41F4-B350-823B4784BD88}" type="parTrans" cxnId="{2429AA98-8FC2-44C8-B507-FFF07C154296}">
      <dgm:prSet/>
      <dgm:spPr/>
      <dgm:t>
        <a:bodyPr/>
        <a:lstStyle/>
        <a:p>
          <a:endParaRPr lang="en-US"/>
        </a:p>
      </dgm:t>
    </dgm:pt>
    <dgm:pt modelId="{D1130244-D42B-4FBD-A513-9F38156E3AF5}" type="pres">
      <dgm:prSet presAssocID="{3A04A2F7-FB45-4A17-9103-CCCC924B63C3}" presName="diagram" presStyleCnt="0">
        <dgm:presLayoutVars>
          <dgm:dir/>
        </dgm:presLayoutVars>
      </dgm:prSet>
      <dgm:spPr/>
    </dgm:pt>
    <dgm:pt modelId="{A97D8107-017B-4F71-B397-0F3A67F89CC8}" type="pres">
      <dgm:prSet presAssocID="{5483B900-F507-4D16-AFC0-AFA0AD5B68A9}" presName="composite" presStyleCnt="0"/>
      <dgm:spPr/>
    </dgm:pt>
    <dgm:pt modelId="{C4F7237E-5E33-4F25-A7C6-0C5735CA5DE2}" type="pres">
      <dgm:prSet presAssocID="{5483B900-F507-4D16-AFC0-AFA0AD5B68A9}" presName="Image" presStyleLbl="bgShp" presStyleIdx="0" presStyleCnt="5" custScaleY="102182"/>
      <dgm:spPr>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a:solidFill>
            <a:schemeClr val="tx1"/>
          </a:solidFill>
        </a:ln>
      </dgm:spPr>
    </dgm:pt>
    <dgm:pt modelId="{BFE00547-7D91-441D-9DCA-44A127E91104}" type="pres">
      <dgm:prSet presAssocID="{5483B900-F507-4D16-AFC0-AFA0AD5B68A9}" presName="Parent" presStyleLbl="node0" presStyleIdx="0" presStyleCnt="5">
        <dgm:presLayoutVars>
          <dgm:bulletEnabled val="1"/>
        </dgm:presLayoutVars>
      </dgm:prSet>
      <dgm:spPr/>
    </dgm:pt>
    <dgm:pt modelId="{9BBAB782-B510-4B01-8814-1AA2A7BC1321}" type="pres">
      <dgm:prSet presAssocID="{0634F8F0-4B72-49BB-8190-D7D2102CF9CA}" presName="sibTrans" presStyleCnt="0"/>
      <dgm:spPr/>
    </dgm:pt>
    <dgm:pt modelId="{B77CCFB2-561C-43EA-A298-A4FA6C078266}" type="pres">
      <dgm:prSet presAssocID="{AE1E4721-4536-4E53-B78E-F5EBDFE973C6}" presName="composite" presStyleCnt="0"/>
      <dgm:spPr/>
    </dgm:pt>
    <dgm:pt modelId="{E7843C9F-8C3E-416B-B267-8F089EBBC993}" type="pres">
      <dgm:prSet presAssocID="{AE1E4721-4536-4E53-B78E-F5EBDFE973C6}" presName="Image" presStyleLbl="bgShp" presStyleIdx="1" presStyleCnt="5"/>
      <dgm:spPr>
        <a:blipFill>
          <a:blip xmlns:r="http://schemas.openxmlformats.org/officeDocument/2006/relationships" r:embed="rId2">
            <a:extLst>
              <a:ext uri="{28A0092B-C50C-407E-A947-70E740481C1C}">
                <a14:useLocalDpi xmlns:a14="http://schemas.microsoft.com/office/drawing/2010/main" val="0"/>
              </a:ext>
            </a:extLst>
          </a:blip>
          <a:srcRect/>
          <a:stretch>
            <a:fillRect l="-5000" r="-5000"/>
          </a:stretch>
        </a:blipFill>
        <a:ln>
          <a:solidFill>
            <a:schemeClr val="tx1"/>
          </a:solidFill>
        </a:ln>
      </dgm:spPr>
    </dgm:pt>
    <dgm:pt modelId="{CF204A7B-9FC3-40EF-93B9-97FEB18F3BA9}" type="pres">
      <dgm:prSet presAssocID="{AE1E4721-4536-4E53-B78E-F5EBDFE973C6}" presName="Parent" presStyleLbl="node0" presStyleIdx="1" presStyleCnt="5">
        <dgm:presLayoutVars>
          <dgm:bulletEnabled val="1"/>
        </dgm:presLayoutVars>
      </dgm:prSet>
      <dgm:spPr/>
    </dgm:pt>
    <dgm:pt modelId="{5D993E9A-B474-4BF0-9408-901CD02CDE92}" type="pres">
      <dgm:prSet presAssocID="{D5DAE98A-5702-4807-87A7-136835FB93B4}" presName="sibTrans" presStyleCnt="0"/>
      <dgm:spPr/>
    </dgm:pt>
    <dgm:pt modelId="{52FE83B6-52AA-4338-8CAD-F2F25D4D086B}" type="pres">
      <dgm:prSet presAssocID="{1B84C03F-BD1E-4A6C-A3EB-C26B2CDB2812}" presName="composite" presStyleCnt="0"/>
      <dgm:spPr/>
    </dgm:pt>
    <dgm:pt modelId="{99B07678-D303-4844-926B-7BEC24326CBC}" type="pres">
      <dgm:prSet presAssocID="{1B84C03F-BD1E-4A6C-A3EB-C26B2CDB2812}" presName="Image" presStyleLbl="bgShp" presStyleIdx="2" presStyleCnt="5"/>
      <dgm:spPr>
        <a:blipFill>
          <a:blip xmlns:r="http://schemas.openxmlformats.org/officeDocument/2006/relationships" r:embed="rId3">
            <a:extLst>
              <a:ext uri="{28A0092B-C50C-407E-A947-70E740481C1C}">
                <a14:useLocalDpi xmlns:a14="http://schemas.microsoft.com/office/drawing/2010/main" val="0"/>
              </a:ext>
            </a:extLst>
          </a:blip>
          <a:srcRect/>
          <a:stretch>
            <a:fillRect l="-16000" r="-16000"/>
          </a:stretch>
        </a:blipFill>
        <a:ln>
          <a:solidFill>
            <a:schemeClr val="tx1"/>
          </a:solidFill>
        </a:ln>
      </dgm:spPr>
    </dgm:pt>
    <dgm:pt modelId="{77750A1C-A603-4501-A970-577A318CA0F2}" type="pres">
      <dgm:prSet presAssocID="{1B84C03F-BD1E-4A6C-A3EB-C26B2CDB2812}" presName="Parent" presStyleLbl="node0" presStyleIdx="2" presStyleCnt="5">
        <dgm:presLayoutVars>
          <dgm:bulletEnabled val="1"/>
        </dgm:presLayoutVars>
      </dgm:prSet>
      <dgm:spPr/>
    </dgm:pt>
    <dgm:pt modelId="{158E8728-F6F0-457F-9F46-4670A43C7377}" type="pres">
      <dgm:prSet presAssocID="{BA86DE20-EA8F-4EFE-A69A-F4633BB99DFA}" presName="sibTrans" presStyleCnt="0"/>
      <dgm:spPr/>
    </dgm:pt>
    <dgm:pt modelId="{49FEE888-ABAA-44ED-BDFB-840DF6B0373A}" type="pres">
      <dgm:prSet presAssocID="{3F66B546-3353-4E68-8541-5875D7D5CA93}" presName="composite" presStyleCnt="0"/>
      <dgm:spPr/>
    </dgm:pt>
    <dgm:pt modelId="{6A46E911-F4E9-4148-A02B-E55EE38ED28C}" type="pres">
      <dgm:prSet presAssocID="{3F66B546-3353-4E68-8541-5875D7D5CA93}" presName="Image" presStyleLbl="bgShp" presStyleIdx="3" presStyleCnt="5"/>
      <dgm:spPr>
        <a:blipFill>
          <a:blip xmlns:r="http://schemas.openxmlformats.org/officeDocument/2006/relationships" r:embed="rId4">
            <a:extLst>
              <a:ext uri="{28A0092B-C50C-407E-A947-70E740481C1C}">
                <a14:useLocalDpi xmlns:a14="http://schemas.microsoft.com/office/drawing/2010/main" val="0"/>
              </a:ext>
            </a:extLst>
          </a:blip>
          <a:srcRect/>
          <a:stretch>
            <a:fillRect l="-7000" r="-7000"/>
          </a:stretch>
        </a:blipFill>
        <a:ln>
          <a:solidFill>
            <a:schemeClr val="tx1"/>
          </a:solidFill>
        </a:ln>
      </dgm:spPr>
    </dgm:pt>
    <dgm:pt modelId="{B12E3613-BF4C-4FCB-A5ED-EEA2B050432E}" type="pres">
      <dgm:prSet presAssocID="{3F66B546-3353-4E68-8541-5875D7D5CA93}" presName="Parent" presStyleLbl="node0" presStyleIdx="3" presStyleCnt="5">
        <dgm:presLayoutVars>
          <dgm:bulletEnabled val="1"/>
        </dgm:presLayoutVars>
      </dgm:prSet>
      <dgm:spPr/>
    </dgm:pt>
    <dgm:pt modelId="{9873AD3A-EC2B-4CD3-B149-3B5EE1979270}" type="pres">
      <dgm:prSet presAssocID="{1D1FCD61-8120-423F-800E-51276E19DF87}" presName="sibTrans" presStyleCnt="0"/>
      <dgm:spPr/>
    </dgm:pt>
    <dgm:pt modelId="{63A7C0DD-8C94-431D-99B1-0150EFD00563}" type="pres">
      <dgm:prSet presAssocID="{41FD48AF-82EF-4C3D-8B83-73D2189AF7F5}" presName="composite" presStyleCnt="0"/>
      <dgm:spPr/>
    </dgm:pt>
    <dgm:pt modelId="{B3E90C2C-69B7-4CB0-9087-59A5D2830EDB}" type="pres">
      <dgm:prSet presAssocID="{41FD48AF-82EF-4C3D-8B83-73D2189AF7F5}" presName="Image" presStyleLbl="bgShp" presStyleIdx="4" presStyleCnt="5"/>
      <dgm:spPr>
        <a:blipFill>
          <a:blip xmlns:r="http://schemas.openxmlformats.org/officeDocument/2006/relationships" r:embed="rId5">
            <a:extLst>
              <a:ext uri="{28A0092B-C50C-407E-A947-70E740481C1C}">
                <a14:useLocalDpi xmlns:a14="http://schemas.microsoft.com/office/drawing/2010/main" val="0"/>
              </a:ext>
            </a:extLst>
          </a:blip>
          <a:srcRect/>
          <a:stretch>
            <a:fillRect l="-5000" r="-5000"/>
          </a:stretch>
        </a:blipFill>
        <a:ln>
          <a:solidFill>
            <a:schemeClr val="tx1"/>
          </a:solidFill>
        </a:ln>
      </dgm:spPr>
    </dgm:pt>
    <dgm:pt modelId="{A1FC47BF-2FF4-4B91-9DD8-BD1B1AC602DB}" type="pres">
      <dgm:prSet presAssocID="{41FD48AF-82EF-4C3D-8B83-73D2189AF7F5}" presName="Parent" presStyleLbl="node0" presStyleIdx="4" presStyleCnt="5">
        <dgm:presLayoutVars>
          <dgm:bulletEnabled val="1"/>
        </dgm:presLayoutVars>
      </dgm:prSet>
      <dgm:spPr/>
    </dgm:pt>
  </dgm:ptLst>
  <dgm:cxnLst>
    <dgm:cxn modelId="{FDA41E22-053F-4EE4-A5D7-659B9B113E6C}" srcId="{3A04A2F7-FB45-4A17-9103-CCCC924B63C3}" destId="{5483B900-F507-4D16-AFC0-AFA0AD5B68A9}" srcOrd="0" destOrd="0" parTransId="{C86C97CE-908A-4069-AE78-10C50D9E64B8}" sibTransId="{0634F8F0-4B72-49BB-8190-D7D2102CF9CA}"/>
    <dgm:cxn modelId="{885FDA2D-D08A-447D-9CA8-12825D3595AA}" type="presOf" srcId="{1B84C03F-BD1E-4A6C-A3EB-C26B2CDB2812}" destId="{77750A1C-A603-4501-A970-577A318CA0F2}" srcOrd="0" destOrd="0" presId="urn:microsoft.com/office/officeart/2008/layout/BendingPictureCaption"/>
    <dgm:cxn modelId="{B3E88B36-0C4B-4904-998D-E3BCDB308A19}" srcId="{3A04A2F7-FB45-4A17-9103-CCCC924B63C3}" destId="{1B84C03F-BD1E-4A6C-A3EB-C26B2CDB2812}" srcOrd="2" destOrd="0" parTransId="{4AD5834D-8F08-4CDE-BB40-677E7FC96790}" sibTransId="{BA86DE20-EA8F-4EFE-A69A-F4633BB99DFA}"/>
    <dgm:cxn modelId="{A10EDF5C-E319-484F-9B6D-668168CB1643}" srcId="{3A04A2F7-FB45-4A17-9103-CCCC924B63C3}" destId="{41FD48AF-82EF-4C3D-8B83-73D2189AF7F5}" srcOrd="4" destOrd="0" parTransId="{9B4CE36B-CE16-442A-8727-ACCE4EB8B310}" sibTransId="{59A4EF1F-042C-4FE0-8FEB-1C416B2320D3}"/>
    <dgm:cxn modelId="{81A91552-C3C3-44BA-9007-0A45F3D96AB2}" type="presOf" srcId="{41FD48AF-82EF-4C3D-8B83-73D2189AF7F5}" destId="{A1FC47BF-2FF4-4B91-9DD8-BD1B1AC602DB}" srcOrd="0" destOrd="0" presId="urn:microsoft.com/office/officeart/2008/layout/BendingPictureCaption"/>
    <dgm:cxn modelId="{34317077-0112-4F19-A477-EF1BA3EBFFD4}" type="presOf" srcId="{3F66B546-3353-4E68-8541-5875D7D5CA93}" destId="{B12E3613-BF4C-4FCB-A5ED-EEA2B050432E}" srcOrd="0" destOrd="0" presId="urn:microsoft.com/office/officeart/2008/layout/BendingPictureCaption"/>
    <dgm:cxn modelId="{0D93DC57-862E-4DB7-9196-93C272FFD8FA}" type="presOf" srcId="{3A04A2F7-FB45-4A17-9103-CCCC924B63C3}" destId="{D1130244-D42B-4FBD-A513-9F38156E3AF5}" srcOrd="0" destOrd="0" presId="urn:microsoft.com/office/officeart/2008/layout/BendingPictureCaption"/>
    <dgm:cxn modelId="{E8797F7A-56AA-4222-8B66-384016374521}" type="presOf" srcId="{AE1E4721-4536-4E53-B78E-F5EBDFE973C6}" destId="{CF204A7B-9FC3-40EF-93B9-97FEB18F3BA9}" srcOrd="0" destOrd="0" presId="urn:microsoft.com/office/officeart/2008/layout/BendingPictureCaption"/>
    <dgm:cxn modelId="{2429AA98-8FC2-44C8-B507-FFF07C154296}" srcId="{3A04A2F7-FB45-4A17-9103-CCCC924B63C3}" destId="{AE1E4721-4536-4E53-B78E-F5EBDFE973C6}" srcOrd="1" destOrd="0" parTransId="{AFD5F15A-E751-41F4-B350-823B4784BD88}" sibTransId="{D5DAE98A-5702-4807-87A7-136835FB93B4}"/>
    <dgm:cxn modelId="{3F8018AF-123A-413D-A6FE-87208F733243}" srcId="{3A04A2F7-FB45-4A17-9103-CCCC924B63C3}" destId="{3F66B546-3353-4E68-8541-5875D7D5CA93}" srcOrd="3" destOrd="0" parTransId="{5735C3E3-98D4-422C-8D47-4ED1B4131D30}" sibTransId="{1D1FCD61-8120-423F-800E-51276E19DF87}"/>
    <dgm:cxn modelId="{1A8DE8E4-BE82-4D00-BC21-7210A9B07F70}" type="presOf" srcId="{5483B900-F507-4D16-AFC0-AFA0AD5B68A9}" destId="{BFE00547-7D91-441D-9DCA-44A127E91104}" srcOrd="0" destOrd="0" presId="urn:microsoft.com/office/officeart/2008/layout/BendingPictureCaption"/>
    <dgm:cxn modelId="{A6654153-418D-47FF-A6B9-2BAC9373D40F}" type="presParOf" srcId="{D1130244-D42B-4FBD-A513-9F38156E3AF5}" destId="{A97D8107-017B-4F71-B397-0F3A67F89CC8}" srcOrd="0" destOrd="0" presId="urn:microsoft.com/office/officeart/2008/layout/BendingPictureCaption"/>
    <dgm:cxn modelId="{75E40EB5-25B4-4C46-9BD6-04C05A15C323}" type="presParOf" srcId="{A97D8107-017B-4F71-B397-0F3A67F89CC8}" destId="{C4F7237E-5E33-4F25-A7C6-0C5735CA5DE2}" srcOrd="0" destOrd="0" presId="urn:microsoft.com/office/officeart/2008/layout/BendingPictureCaption"/>
    <dgm:cxn modelId="{5D675BEE-E41A-43BD-8358-79FF0A55530A}" type="presParOf" srcId="{A97D8107-017B-4F71-B397-0F3A67F89CC8}" destId="{BFE00547-7D91-441D-9DCA-44A127E91104}" srcOrd="1" destOrd="0" presId="urn:microsoft.com/office/officeart/2008/layout/BendingPictureCaption"/>
    <dgm:cxn modelId="{37378141-9A27-4172-81B7-ADCD03ABBD68}" type="presParOf" srcId="{D1130244-D42B-4FBD-A513-9F38156E3AF5}" destId="{9BBAB782-B510-4B01-8814-1AA2A7BC1321}" srcOrd="1" destOrd="0" presId="urn:microsoft.com/office/officeart/2008/layout/BendingPictureCaption"/>
    <dgm:cxn modelId="{6E556F39-5670-44CF-BB34-4E263AADFE02}" type="presParOf" srcId="{D1130244-D42B-4FBD-A513-9F38156E3AF5}" destId="{B77CCFB2-561C-43EA-A298-A4FA6C078266}" srcOrd="2" destOrd="0" presId="urn:microsoft.com/office/officeart/2008/layout/BendingPictureCaption"/>
    <dgm:cxn modelId="{64531755-9151-4A8B-912B-9C6D5693CDD6}" type="presParOf" srcId="{B77CCFB2-561C-43EA-A298-A4FA6C078266}" destId="{E7843C9F-8C3E-416B-B267-8F089EBBC993}" srcOrd="0" destOrd="0" presId="urn:microsoft.com/office/officeart/2008/layout/BendingPictureCaption"/>
    <dgm:cxn modelId="{C908DEEC-0EBB-4C34-9ECE-E55E7281AE24}" type="presParOf" srcId="{B77CCFB2-561C-43EA-A298-A4FA6C078266}" destId="{CF204A7B-9FC3-40EF-93B9-97FEB18F3BA9}" srcOrd="1" destOrd="0" presId="urn:microsoft.com/office/officeart/2008/layout/BendingPictureCaption"/>
    <dgm:cxn modelId="{BA60016F-58C0-4207-B335-9DF0EB7DEC4B}" type="presParOf" srcId="{D1130244-D42B-4FBD-A513-9F38156E3AF5}" destId="{5D993E9A-B474-4BF0-9408-901CD02CDE92}" srcOrd="3" destOrd="0" presId="urn:microsoft.com/office/officeart/2008/layout/BendingPictureCaption"/>
    <dgm:cxn modelId="{A490D483-A481-4038-82DD-90E68CCB7DDD}" type="presParOf" srcId="{D1130244-D42B-4FBD-A513-9F38156E3AF5}" destId="{52FE83B6-52AA-4338-8CAD-F2F25D4D086B}" srcOrd="4" destOrd="0" presId="urn:microsoft.com/office/officeart/2008/layout/BendingPictureCaption"/>
    <dgm:cxn modelId="{CDF306D5-578B-49F5-80FD-13B2B7D0542F}" type="presParOf" srcId="{52FE83B6-52AA-4338-8CAD-F2F25D4D086B}" destId="{99B07678-D303-4844-926B-7BEC24326CBC}" srcOrd="0" destOrd="0" presId="urn:microsoft.com/office/officeart/2008/layout/BendingPictureCaption"/>
    <dgm:cxn modelId="{FBF1F7BA-CFD8-42E8-9D02-C682E377B4A3}" type="presParOf" srcId="{52FE83B6-52AA-4338-8CAD-F2F25D4D086B}" destId="{77750A1C-A603-4501-A970-577A318CA0F2}" srcOrd="1" destOrd="0" presId="urn:microsoft.com/office/officeart/2008/layout/BendingPictureCaption"/>
    <dgm:cxn modelId="{0129E22A-290D-4DE5-AF55-F75ABEB9CDCD}" type="presParOf" srcId="{D1130244-D42B-4FBD-A513-9F38156E3AF5}" destId="{158E8728-F6F0-457F-9F46-4670A43C7377}" srcOrd="5" destOrd="0" presId="urn:microsoft.com/office/officeart/2008/layout/BendingPictureCaption"/>
    <dgm:cxn modelId="{EBA13945-1383-43ED-B769-BD1DC17B95B0}" type="presParOf" srcId="{D1130244-D42B-4FBD-A513-9F38156E3AF5}" destId="{49FEE888-ABAA-44ED-BDFB-840DF6B0373A}" srcOrd="6" destOrd="0" presId="urn:microsoft.com/office/officeart/2008/layout/BendingPictureCaption"/>
    <dgm:cxn modelId="{A3558CED-407A-414A-BF20-B2DDECD4765E}" type="presParOf" srcId="{49FEE888-ABAA-44ED-BDFB-840DF6B0373A}" destId="{6A46E911-F4E9-4148-A02B-E55EE38ED28C}" srcOrd="0" destOrd="0" presId="urn:microsoft.com/office/officeart/2008/layout/BendingPictureCaption"/>
    <dgm:cxn modelId="{8B0F1F72-2CB7-45D9-BF0D-7BF532CF5FFD}" type="presParOf" srcId="{49FEE888-ABAA-44ED-BDFB-840DF6B0373A}" destId="{B12E3613-BF4C-4FCB-A5ED-EEA2B050432E}" srcOrd="1" destOrd="0" presId="urn:microsoft.com/office/officeart/2008/layout/BendingPictureCaption"/>
    <dgm:cxn modelId="{BCCDE3B8-78A6-4836-8B75-16FFA1C69409}" type="presParOf" srcId="{D1130244-D42B-4FBD-A513-9F38156E3AF5}" destId="{9873AD3A-EC2B-4CD3-B149-3B5EE1979270}" srcOrd="7" destOrd="0" presId="urn:microsoft.com/office/officeart/2008/layout/BendingPictureCaption"/>
    <dgm:cxn modelId="{12901013-BBE8-41EA-BFE2-0144CECBF37E}" type="presParOf" srcId="{D1130244-D42B-4FBD-A513-9F38156E3AF5}" destId="{63A7C0DD-8C94-431D-99B1-0150EFD00563}" srcOrd="8" destOrd="0" presId="urn:microsoft.com/office/officeart/2008/layout/BendingPictureCaption"/>
    <dgm:cxn modelId="{C4FDCDC3-357B-4F15-93A8-664698F3753F}" type="presParOf" srcId="{63A7C0DD-8C94-431D-99B1-0150EFD00563}" destId="{B3E90C2C-69B7-4CB0-9087-59A5D2830EDB}" srcOrd="0" destOrd="0" presId="urn:microsoft.com/office/officeart/2008/layout/BendingPictureCaption"/>
    <dgm:cxn modelId="{B5748194-6F27-4A3C-BBCA-E99B63D47133}" type="presParOf" srcId="{63A7C0DD-8C94-431D-99B1-0150EFD00563}" destId="{A1FC47BF-2FF4-4B91-9DD8-BD1B1AC602DB}" srcOrd="1" destOrd="0" presId="urn:microsoft.com/office/officeart/2008/layout/BendingPictureCapti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A04A2F7-FB45-4A17-9103-CCCC924B63C3}" type="doc">
      <dgm:prSet loTypeId="urn:microsoft.com/office/officeart/2008/layout/BendingPictureCaption" loCatId="picture" qsTypeId="urn:microsoft.com/office/officeart/2005/8/quickstyle/simple1" qsCatId="simple" csTypeId="urn:microsoft.com/office/officeart/2005/8/colors/accent1_2" csCatId="accent1" phldr="1"/>
      <dgm:spPr/>
      <dgm:t>
        <a:bodyPr/>
        <a:lstStyle/>
        <a:p>
          <a:endParaRPr lang="en-US"/>
        </a:p>
      </dgm:t>
    </dgm:pt>
    <dgm:pt modelId="{AE1E4721-4536-4E53-B78E-F5EBDFE973C6}">
      <dgm:prSet phldrT="[Text]" custT="1"/>
      <dgm:spPr>
        <a:solidFill>
          <a:srgbClr val="C00000"/>
        </a:solidFill>
      </dgm:spPr>
      <dgm:t>
        <a:bodyPr/>
        <a:lstStyle/>
        <a:p>
          <a:r>
            <a:rPr lang="ro-RO" sz="1600" dirty="0"/>
            <a:t>UE în lume</a:t>
          </a:r>
          <a:endParaRPr lang="en-US" sz="1600" b="0" dirty="0"/>
        </a:p>
      </dgm:t>
    </dgm:pt>
    <dgm:pt modelId="{D5DAE98A-5702-4807-87A7-136835FB93B4}" type="sibTrans" cxnId="{2429AA98-8FC2-44C8-B507-FFF07C154296}">
      <dgm:prSet/>
      <dgm:spPr/>
      <dgm:t>
        <a:bodyPr/>
        <a:lstStyle/>
        <a:p>
          <a:endParaRPr lang="en-US"/>
        </a:p>
      </dgm:t>
    </dgm:pt>
    <dgm:pt modelId="{AFD5F15A-E751-41F4-B350-823B4784BD88}" type="parTrans" cxnId="{2429AA98-8FC2-44C8-B507-FFF07C154296}">
      <dgm:prSet/>
      <dgm:spPr/>
      <dgm:t>
        <a:bodyPr/>
        <a:lstStyle/>
        <a:p>
          <a:endParaRPr lang="en-US"/>
        </a:p>
      </dgm:t>
    </dgm:pt>
    <dgm:pt modelId="{4E007132-DD03-4ECD-AE32-E1871159DBBB}">
      <dgm:prSet phldrT="[Text]" custT="1"/>
      <dgm:spPr>
        <a:solidFill>
          <a:srgbClr val="C00000"/>
        </a:solidFill>
      </dgm:spPr>
      <dgm:t>
        <a:bodyPr/>
        <a:lstStyle/>
        <a:p>
          <a:r>
            <a:rPr lang="ro-RO" sz="1600" dirty="0"/>
            <a:t>Participare</a:t>
          </a:r>
          <a:endParaRPr lang="en-US" sz="1600" b="0" dirty="0">
            <a:solidFill>
              <a:schemeClr val="bg1"/>
            </a:solidFill>
          </a:endParaRPr>
        </a:p>
      </dgm:t>
    </dgm:pt>
    <dgm:pt modelId="{1D8C9C3E-9F99-440E-A254-DF9C2846F917}" type="parTrans" cxnId="{5E699531-0A0B-4AF5-90A0-F16DD18F4203}">
      <dgm:prSet/>
      <dgm:spPr/>
      <dgm:t>
        <a:bodyPr/>
        <a:lstStyle/>
        <a:p>
          <a:endParaRPr lang="en-US"/>
        </a:p>
      </dgm:t>
    </dgm:pt>
    <dgm:pt modelId="{4300DD24-3B90-43AA-A5FF-28D2C2969528}" type="sibTrans" cxnId="{5E699531-0A0B-4AF5-90A0-F16DD18F4203}">
      <dgm:prSet/>
      <dgm:spPr/>
      <dgm:t>
        <a:bodyPr/>
        <a:lstStyle/>
        <a:p>
          <a:endParaRPr lang="en-US"/>
        </a:p>
      </dgm:t>
    </dgm:pt>
    <dgm:pt modelId="{23686025-A0F0-4530-B4D0-0F137D5879D5}">
      <dgm:prSet phldrT="[Text]" custT="1"/>
      <dgm:spPr>
        <a:solidFill>
          <a:srgbClr val="C00000"/>
        </a:solidFill>
      </dgm:spPr>
      <dgm:t>
        <a:bodyPr/>
        <a:lstStyle/>
        <a:p>
          <a:r>
            <a:rPr lang="ro-RO" sz="1600"/>
            <a:t>Drepturile și siguranța consumatorilor</a:t>
          </a:r>
          <a:endParaRPr lang="en-US" sz="1600" b="0" dirty="0">
            <a:solidFill>
              <a:schemeClr val="bg1"/>
            </a:solidFill>
          </a:endParaRPr>
        </a:p>
      </dgm:t>
    </dgm:pt>
    <dgm:pt modelId="{C240A5E7-1370-41CE-A955-06957978960A}" type="parTrans" cxnId="{104165F4-3573-41A1-A1CF-11542E1DB30A}">
      <dgm:prSet/>
      <dgm:spPr/>
      <dgm:t>
        <a:bodyPr/>
        <a:lstStyle/>
        <a:p>
          <a:endParaRPr lang="en-US"/>
        </a:p>
      </dgm:t>
    </dgm:pt>
    <dgm:pt modelId="{32C4C99C-B11A-4E55-8596-6B21AD9B4C80}" type="sibTrans" cxnId="{104165F4-3573-41A1-A1CF-11542E1DB30A}">
      <dgm:prSet/>
      <dgm:spPr/>
      <dgm:t>
        <a:bodyPr/>
        <a:lstStyle/>
        <a:p>
          <a:endParaRPr lang="en-US"/>
        </a:p>
      </dgm:t>
    </dgm:pt>
    <dgm:pt modelId="{A4E0317E-3D61-4605-B530-EA250725D942}">
      <dgm:prSet phldrT="[Text]" custT="1"/>
      <dgm:spPr>
        <a:solidFill>
          <a:srgbClr val="C00000"/>
        </a:solidFill>
      </dgm:spPr>
      <dgm:t>
        <a:bodyPr/>
        <a:lstStyle/>
        <a:p>
          <a:r>
            <a:rPr lang="ro-RO" sz="1600" dirty="0"/>
            <a:t>Proiecte finanțate de UE</a:t>
          </a:r>
          <a:endParaRPr lang="en-US" sz="1600" b="0" dirty="0"/>
        </a:p>
      </dgm:t>
    </dgm:pt>
    <dgm:pt modelId="{36D5568D-3826-48E6-AA0D-84C2EEE76658}" type="parTrans" cxnId="{0EA80C28-24B8-48E2-9A45-7011BA4DF373}">
      <dgm:prSet/>
      <dgm:spPr/>
      <dgm:t>
        <a:bodyPr/>
        <a:lstStyle/>
        <a:p>
          <a:endParaRPr lang="en-US"/>
        </a:p>
      </dgm:t>
    </dgm:pt>
    <dgm:pt modelId="{724996ED-96DB-4390-B9DC-93CF9C69280E}" type="sibTrans" cxnId="{0EA80C28-24B8-48E2-9A45-7011BA4DF373}">
      <dgm:prSet/>
      <dgm:spPr/>
      <dgm:t>
        <a:bodyPr/>
        <a:lstStyle/>
        <a:p>
          <a:endParaRPr lang="en-US"/>
        </a:p>
      </dgm:t>
    </dgm:pt>
    <dgm:pt modelId="{58E3564A-FD83-47FC-8236-F058E051BE8F}">
      <dgm:prSet phldrT="[Text]" custT="1"/>
      <dgm:spPr>
        <a:solidFill>
          <a:srgbClr val="C00000"/>
        </a:solidFill>
      </dgm:spPr>
      <dgm:t>
        <a:bodyPr/>
        <a:lstStyle/>
        <a:p>
          <a:r>
            <a:rPr lang="ro-RO" sz="1600"/>
            <a:t>Protecția mediului</a:t>
          </a:r>
          <a:endParaRPr lang="en-US" sz="1600" b="0" dirty="0">
            <a:solidFill>
              <a:schemeClr val="bg1"/>
            </a:solidFill>
          </a:endParaRPr>
        </a:p>
      </dgm:t>
    </dgm:pt>
    <dgm:pt modelId="{DA87AB8D-1065-45CC-9BB3-71CD53623885}" type="parTrans" cxnId="{6EC17BDA-C176-4D2D-B1A2-F3A1444FF6E9}">
      <dgm:prSet/>
      <dgm:spPr/>
      <dgm:t>
        <a:bodyPr/>
        <a:lstStyle/>
        <a:p>
          <a:endParaRPr lang="en-US"/>
        </a:p>
      </dgm:t>
    </dgm:pt>
    <dgm:pt modelId="{DFEDB820-B8A5-4938-8891-510A82B006FD}" type="sibTrans" cxnId="{6EC17BDA-C176-4D2D-B1A2-F3A1444FF6E9}">
      <dgm:prSet/>
      <dgm:spPr/>
      <dgm:t>
        <a:bodyPr/>
        <a:lstStyle/>
        <a:p>
          <a:endParaRPr lang="en-US"/>
        </a:p>
      </dgm:t>
    </dgm:pt>
    <dgm:pt modelId="{D1130244-D42B-4FBD-A513-9F38156E3AF5}" type="pres">
      <dgm:prSet presAssocID="{3A04A2F7-FB45-4A17-9103-CCCC924B63C3}" presName="diagram" presStyleCnt="0">
        <dgm:presLayoutVars>
          <dgm:dir/>
        </dgm:presLayoutVars>
      </dgm:prSet>
      <dgm:spPr/>
    </dgm:pt>
    <dgm:pt modelId="{36CBB6F7-A572-4F6D-93AE-3A86E5175509}" type="pres">
      <dgm:prSet presAssocID="{4E007132-DD03-4ECD-AE32-E1871159DBBB}" presName="composite" presStyleCnt="0"/>
      <dgm:spPr/>
    </dgm:pt>
    <dgm:pt modelId="{85A128FC-0697-46D7-A447-AF0C9179B242}" type="pres">
      <dgm:prSet presAssocID="{4E007132-DD03-4ECD-AE32-E1871159DBBB}" presName="Image" presStyleLbl="bgShp" presStyleIdx="0" presStyleCnt="5"/>
      <dgm:spPr>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a:solidFill>
            <a:schemeClr val="tx1"/>
          </a:solidFill>
        </a:ln>
      </dgm:spPr>
    </dgm:pt>
    <dgm:pt modelId="{237A7567-5F7D-43AA-9754-4B177E087488}" type="pres">
      <dgm:prSet presAssocID="{4E007132-DD03-4ECD-AE32-E1871159DBBB}" presName="Parent" presStyleLbl="node0" presStyleIdx="0" presStyleCnt="5">
        <dgm:presLayoutVars>
          <dgm:bulletEnabled val="1"/>
        </dgm:presLayoutVars>
      </dgm:prSet>
      <dgm:spPr/>
    </dgm:pt>
    <dgm:pt modelId="{80E4C41A-0877-427B-A678-A7D21C5A1B48}" type="pres">
      <dgm:prSet presAssocID="{4300DD24-3B90-43AA-A5FF-28D2C2969528}" presName="sibTrans" presStyleCnt="0"/>
      <dgm:spPr/>
    </dgm:pt>
    <dgm:pt modelId="{B812C085-276E-44C7-99CA-C81C71F96918}" type="pres">
      <dgm:prSet presAssocID="{58E3564A-FD83-47FC-8236-F058E051BE8F}" presName="composite" presStyleCnt="0"/>
      <dgm:spPr/>
    </dgm:pt>
    <dgm:pt modelId="{285A63CA-B2EB-4228-8A3E-44161EC84A67}" type="pres">
      <dgm:prSet presAssocID="{58E3564A-FD83-47FC-8236-F058E051BE8F}" presName="Image" presStyleLbl="bgShp" presStyleIdx="1" presStyleCnt="5"/>
      <dgm:spPr>
        <a:blipFill>
          <a:blip xmlns:r="http://schemas.openxmlformats.org/officeDocument/2006/relationships" r:embed="rId2">
            <a:extLst>
              <a:ext uri="{28A0092B-C50C-407E-A947-70E740481C1C}">
                <a14:useLocalDpi xmlns:a14="http://schemas.microsoft.com/office/drawing/2010/main" val="0"/>
              </a:ext>
            </a:extLst>
          </a:blip>
          <a:srcRect/>
          <a:stretch>
            <a:fillRect l="-5000" r="-5000"/>
          </a:stretch>
        </a:blipFill>
        <a:ln>
          <a:solidFill>
            <a:schemeClr val="tx1"/>
          </a:solidFill>
        </a:ln>
      </dgm:spPr>
    </dgm:pt>
    <dgm:pt modelId="{FA534018-8E4E-4CE4-A65D-C9D72FF6B82B}" type="pres">
      <dgm:prSet presAssocID="{58E3564A-FD83-47FC-8236-F058E051BE8F}" presName="Parent" presStyleLbl="node0" presStyleIdx="1" presStyleCnt="5">
        <dgm:presLayoutVars>
          <dgm:bulletEnabled val="1"/>
        </dgm:presLayoutVars>
      </dgm:prSet>
      <dgm:spPr/>
    </dgm:pt>
    <dgm:pt modelId="{EE9F383B-F6F6-4B48-8621-8CC7AAD7F2CD}" type="pres">
      <dgm:prSet presAssocID="{DFEDB820-B8A5-4938-8891-510A82B006FD}" presName="sibTrans" presStyleCnt="0"/>
      <dgm:spPr/>
    </dgm:pt>
    <dgm:pt modelId="{ACF77BFE-E5C3-4495-BE2F-70034FA6505B}" type="pres">
      <dgm:prSet presAssocID="{23686025-A0F0-4530-B4D0-0F137D5879D5}" presName="composite" presStyleCnt="0"/>
      <dgm:spPr/>
    </dgm:pt>
    <dgm:pt modelId="{9DDBB07F-AB40-476E-A6B4-526A927538C8}" type="pres">
      <dgm:prSet presAssocID="{23686025-A0F0-4530-B4D0-0F137D5879D5}" presName="Image" presStyleLbl="bgShp" presStyleIdx="2" presStyleCnt="5"/>
      <dgm:spPr>
        <a:blipFill rotWithShape="1">
          <a:blip xmlns:r="http://schemas.openxmlformats.org/officeDocument/2006/relationships" r:embed="rId3"/>
          <a:stretch>
            <a:fillRect/>
          </a:stretch>
        </a:blipFill>
        <a:ln>
          <a:solidFill>
            <a:schemeClr val="tx1"/>
          </a:solidFill>
        </a:ln>
      </dgm:spPr>
    </dgm:pt>
    <dgm:pt modelId="{FC45899D-AC99-43ED-85A5-68F6F4FA0FA2}" type="pres">
      <dgm:prSet presAssocID="{23686025-A0F0-4530-B4D0-0F137D5879D5}" presName="Parent" presStyleLbl="node0" presStyleIdx="2" presStyleCnt="5">
        <dgm:presLayoutVars>
          <dgm:bulletEnabled val="1"/>
        </dgm:presLayoutVars>
      </dgm:prSet>
      <dgm:spPr/>
    </dgm:pt>
    <dgm:pt modelId="{C7FDC1BB-81F7-4A5B-ADBE-1EEA1BD0C844}" type="pres">
      <dgm:prSet presAssocID="{32C4C99C-B11A-4E55-8596-6B21AD9B4C80}" presName="sibTrans" presStyleCnt="0"/>
      <dgm:spPr/>
    </dgm:pt>
    <dgm:pt modelId="{FBB5FD95-870A-44C9-A85E-3E5C0EEF7A60}" type="pres">
      <dgm:prSet presAssocID="{A4E0317E-3D61-4605-B530-EA250725D942}" presName="composite" presStyleCnt="0"/>
      <dgm:spPr/>
    </dgm:pt>
    <dgm:pt modelId="{1E9E862F-BDF6-4CFA-8C3B-B970A78BAA6D}" type="pres">
      <dgm:prSet presAssocID="{A4E0317E-3D61-4605-B530-EA250725D942}" presName="Image" presStyleLbl="bgShp" presStyleIdx="3" presStyleCnt="5"/>
      <dgm:spPr>
        <a:blipFill>
          <a:blip xmlns:r="http://schemas.openxmlformats.org/officeDocument/2006/relationships" r:embed="rId4">
            <a:extLst>
              <a:ext uri="{28A0092B-C50C-407E-A947-70E740481C1C}">
                <a14:useLocalDpi xmlns:a14="http://schemas.microsoft.com/office/drawing/2010/main" val="0"/>
              </a:ext>
            </a:extLst>
          </a:blip>
          <a:srcRect/>
          <a:stretch>
            <a:fillRect l="-5000" r="-5000"/>
          </a:stretch>
        </a:blipFill>
        <a:ln>
          <a:solidFill>
            <a:schemeClr val="tx1"/>
          </a:solidFill>
        </a:ln>
      </dgm:spPr>
    </dgm:pt>
    <dgm:pt modelId="{B8D3A751-8EC9-4643-9A3E-6C6784E89749}" type="pres">
      <dgm:prSet presAssocID="{A4E0317E-3D61-4605-B530-EA250725D942}" presName="Parent" presStyleLbl="node0" presStyleIdx="3" presStyleCnt="5">
        <dgm:presLayoutVars>
          <dgm:bulletEnabled val="1"/>
        </dgm:presLayoutVars>
      </dgm:prSet>
      <dgm:spPr/>
    </dgm:pt>
    <dgm:pt modelId="{35E94610-C2B4-4F0B-86E0-BF3F8A4766D7}" type="pres">
      <dgm:prSet presAssocID="{724996ED-96DB-4390-B9DC-93CF9C69280E}" presName="sibTrans" presStyleCnt="0"/>
      <dgm:spPr/>
    </dgm:pt>
    <dgm:pt modelId="{B77CCFB2-561C-43EA-A298-A4FA6C078266}" type="pres">
      <dgm:prSet presAssocID="{AE1E4721-4536-4E53-B78E-F5EBDFE973C6}" presName="composite" presStyleCnt="0"/>
      <dgm:spPr/>
    </dgm:pt>
    <dgm:pt modelId="{E7843C9F-8C3E-416B-B267-8F089EBBC993}" type="pres">
      <dgm:prSet presAssocID="{AE1E4721-4536-4E53-B78E-F5EBDFE973C6}" presName="Image" presStyleLbl="bgShp" presStyleIdx="4" presStyleCnt="5"/>
      <dgm:spPr>
        <a:blipFill>
          <a:blip xmlns:r="http://schemas.openxmlformats.org/officeDocument/2006/relationships" r:embed="rId5">
            <a:extLst>
              <a:ext uri="{28A0092B-C50C-407E-A947-70E740481C1C}">
                <a14:useLocalDpi xmlns:a14="http://schemas.microsoft.com/office/drawing/2010/main" val="0"/>
              </a:ext>
            </a:extLst>
          </a:blip>
          <a:srcRect/>
          <a:stretch>
            <a:fillRect l="-5000" r="-5000"/>
          </a:stretch>
        </a:blipFill>
        <a:ln>
          <a:solidFill>
            <a:schemeClr val="tx1"/>
          </a:solidFill>
        </a:ln>
      </dgm:spPr>
    </dgm:pt>
    <dgm:pt modelId="{CF204A7B-9FC3-40EF-93B9-97FEB18F3BA9}" type="pres">
      <dgm:prSet presAssocID="{AE1E4721-4536-4E53-B78E-F5EBDFE973C6}" presName="Parent" presStyleLbl="node0" presStyleIdx="4" presStyleCnt="5">
        <dgm:presLayoutVars>
          <dgm:bulletEnabled val="1"/>
        </dgm:presLayoutVars>
      </dgm:prSet>
      <dgm:spPr/>
    </dgm:pt>
  </dgm:ptLst>
  <dgm:cxnLst>
    <dgm:cxn modelId="{08010604-0792-4628-BF3C-562318639515}" type="presOf" srcId="{A4E0317E-3D61-4605-B530-EA250725D942}" destId="{B8D3A751-8EC9-4643-9A3E-6C6784E89749}" srcOrd="0" destOrd="0" presId="urn:microsoft.com/office/officeart/2008/layout/BendingPictureCaption"/>
    <dgm:cxn modelId="{9C344B0E-3E69-46CC-A560-8B014B20A534}" type="presOf" srcId="{58E3564A-FD83-47FC-8236-F058E051BE8F}" destId="{FA534018-8E4E-4CE4-A65D-C9D72FF6B82B}" srcOrd="0" destOrd="0" presId="urn:microsoft.com/office/officeart/2008/layout/BendingPictureCaption"/>
    <dgm:cxn modelId="{0EA80C28-24B8-48E2-9A45-7011BA4DF373}" srcId="{3A04A2F7-FB45-4A17-9103-CCCC924B63C3}" destId="{A4E0317E-3D61-4605-B530-EA250725D942}" srcOrd="3" destOrd="0" parTransId="{36D5568D-3826-48E6-AA0D-84C2EEE76658}" sibTransId="{724996ED-96DB-4390-B9DC-93CF9C69280E}"/>
    <dgm:cxn modelId="{5E699531-0A0B-4AF5-90A0-F16DD18F4203}" srcId="{3A04A2F7-FB45-4A17-9103-CCCC924B63C3}" destId="{4E007132-DD03-4ECD-AE32-E1871159DBBB}" srcOrd="0" destOrd="0" parTransId="{1D8C9C3E-9F99-440E-A254-DF9C2846F917}" sibTransId="{4300DD24-3B90-43AA-A5FF-28D2C2969528}"/>
    <dgm:cxn modelId="{616F9E69-5ACA-4CDB-BDD1-CD954A428724}" type="presOf" srcId="{23686025-A0F0-4530-B4D0-0F137D5879D5}" destId="{FC45899D-AC99-43ED-85A5-68F6F4FA0FA2}" srcOrd="0" destOrd="0" presId="urn:microsoft.com/office/officeart/2008/layout/BendingPictureCaption"/>
    <dgm:cxn modelId="{0D93DC57-862E-4DB7-9196-93C272FFD8FA}" type="presOf" srcId="{3A04A2F7-FB45-4A17-9103-CCCC924B63C3}" destId="{D1130244-D42B-4FBD-A513-9F38156E3AF5}" srcOrd="0" destOrd="0" presId="urn:microsoft.com/office/officeart/2008/layout/BendingPictureCaption"/>
    <dgm:cxn modelId="{E8797F7A-56AA-4222-8B66-384016374521}" type="presOf" srcId="{AE1E4721-4536-4E53-B78E-F5EBDFE973C6}" destId="{CF204A7B-9FC3-40EF-93B9-97FEB18F3BA9}" srcOrd="0" destOrd="0" presId="urn:microsoft.com/office/officeart/2008/layout/BendingPictureCaption"/>
    <dgm:cxn modelId="{999B5B7C-B224-4D6D-9C69-FD23148A6922}" type="presOf" srcId="{4E007132-DD03-4ECD-AE32-E1871159DBBB}" destId="{237A7567-5F7D-43AA-9754-4B177E087488}" srcOrd="0" destOrd="0" presId="urn:microsoft.com/office/officeart/2008/layout/BendingPictureCaption"/>
    <dgm:cxn modelId="{2429AA98-8FC2-44C8-B507-FFF07C154296}" srcId="{3A04A2F7-FB45-4A17-9103-CCCC924B63C3}" destId="{AE1E4721-4536-4E53-B78E-F5EBDFE973C6}" srcOrd="4" destOrd="0" parTransId="{AFD5F15A-E751-41F4-B350-823B4784BD88}" sibTransId="{D5DAE98A-5702-4807-87A7-136835FB93B4}"/>
    <dgm:cxn modelId="{6EC17BDA-C176-4D2D-B1A2-F3A1444FF6E9}" srcId="{3A04A2F7-FB45-4A17-9103-CCCC924B63C3}" destId="{58E3564A-FD83-47FC-8236-F058E051BE8F}" srcOrd="1" destOrd="0" parTransId="{DA87AB8D-1065-45CC-9BB3-71CD53623885}" sibTransId="{DFEDB820-B8A5-4938-8891-510A82B006FD}"/>
    <dgm:cxn modelId="{104165F4-3573-41A1-A1CF-11542E1DB30A}" srcId="{3A04A2F7-FB45-4A17-9103-CCCC924B63C3}" destId="{23686025-A0F0-4530-B4D0-0F137D5879D5}" srcOrd="2" destOrd="0" parTransId="{C240A5E7-1370-41CE-A955-06957978960A}" sibTransId="{32C4C99C-B11A-4E55-8596-6B21AD9B4C80}"/>
    <dgm:cxn modelId="{AAAE37D4-A3EA-4769-B6FD-54436C6CCBFC}" type="presParOf" srcId="{D1130244-D42B-4FBD-A513-9F38156E3AF5}" destId="{36CBB6F7-A572-4F6D-93AE-3A86E5175509}" srcOrd="0" destOrd="0" presId="urn:microsoft.com/office/officeart/2008/layout/BendingPictureCaption"/>
    <dgm:cxn modelId="{3CFD7A88-6CA2-4C55-980F-318A61D0F316}" type="presParOf" srcId="{36CBB6F7-A572-4F6D-93AE-3A86E5175509}" destId="{85A128FC-0697-46D7-A447-AF0C9179B242}" srcOrd="0" destOrd="0" presId="urn:microsoft.com/office/officeart/2008/layout/BendingPictureCaption"/>
    <dgm:cxn modelId="{B3AE0846-99F7-4FA8-A3D9-395D25959CB5}" type="presParOf" srcId="{36CBB6F7-A572-4F6D-93AE-3A86E5175509}" destId="{237A7567-5F7D-43AA-9754-4B177E087488}" srcOrd="1" destOrd="0" presId="urn:microsoft.com/office/officeart/2008/layout/BendingPictureCaption"/>
    <dgm:cxn modelId="{7E074159-C3D0-47C1-86A1-F602FB5001CA}" type="presParOf" srcId="{D1130244-D42B-4FBD-A513-9F38156E3AF5}" destId="{80E4C41A-0877-427B-A678-A7D21C5A1B48}" srcOrd="1" destOrd="0" presId="urn:microsoft.com/office/officeart/2008/layout/BendingPictureCaption"/>
    <dgm:cxn modelId="{53055311-F556-4D0B-8991-D5225D7654FE}" type="presParOf" srcId="{D1130244-D42B-4FBD-A513-9F38156E3AF5}" destId="{B812C085-276E-44C7-99CA-C81C71F96918}" srcOrd="2" destOrd="0" presId="urn:microsoft.com/office/officeart/2008/layout/BendingPictureCaption"/>
    <dgm:cxn modelId="{1C930D3A-8D0A-43A5-8A05-5F7754F5326B}" type="presParOf" srcId="{B812C085-276E-44C7-99CA-C81C71F96918}" destId="{285A63CA-B2EB-4228-8A3E-44161EC84A67}" srcOrd="0" destOrd="0" presId="urn:microsoft.com/office/officeart/2008/layout/BendingPictureCaption"/>
    <dgm:cxn modelId="{943E19F6-E524-431F-A6C1-E6B5460E1A39}" type="presParOf" srcId="{B812C085-276E-44C7-99CA-C81C71F96918}" destId="{FA534018-8E4E-4CE4-A65D-C9D72FF6B82B}" srcOrd="1" destOrd="0" presId="urn:microsoft.com/office/officeart/2008/layout/BendingPictureCaption"/>
    <dgm:cxn modelId="{DF774073-0D7D-42FB-9161-C0E73A9969A8}" type="presParOf" srcId="{D1130244-D42B-4FBD-A513-9F38156E3AF5}" destId="{EE9F383B-F6F6-4B48-8621-8CC7AAD7F2CD}" srcOrd="3" destOrd="0" presId="urn:microsoft.com/office/officeart/2008/layout/BendingPictureCaption"/>
    <dgm:cxn modelId="{196613F7-5728-44B9-B111-862EDC2F50F3}" type="presParOf" srcId="{D1130244-D42B-4FBD-A513-9F38156E3AF5}" destId="{ACF77BFE-E5C3-4495-BE2F-70034FA6505B}" srcOrd="4" destOrd="0" presId="urn:microsoft.com/office/officeart/2008/layout/BendingPictureCaption"/>
    <dgm:cxn modelId="{89985011-BD32-4814-8FCA-59EA91B09417}" type="presParOf" srcId="{ACF77BFE-E5C3-4495-BE2F-70034FA6505B}" destId="{9DDBB07F-AB40-476E-A6B4-526A927538C8}" srcOrd="0" destOrd="0" presId="urn:microsoft.com/office/officeart/2008/layout/BendingPictureCaption"/>
    <dgm:cxn modelId="{DEF55A7F-612C-4B4A-A25F-3F1BA961F040}" type="presParOf" srcId="{ACF77BFE-E5C3-4495-BE2F-70034FA6505B}" destId="{FC45899D-AC99-43ED-85A5-68F6F4FA0FA2}" srcOrd="1" destOrd="0" presId="urn:microsoft.com/office/officeart/2008/layout/BendingPictureCaption"/>
    <dgm:cxn modelId="{CEA40FB8-A8ED-4BBA-9245-38A9762D5F4A}" type="presParOf" srcId="{D1130244-D42B-4FBD-A513-9F38156E3AF5}" destId="{C7FDC1BB-81F7-4A5B-ADBE-1EEA1BD0C844}" srcOrd="5" destOrd="0" presId="urn:microsoft.com/office/officeart/2008/layout/BendingPictureCaption"/>
    <dgm:cxn modelId="{AF217A1D-60CF-4016-8467-25D46565461E}" type="presParOf" srcId="{D1130244-D42B-4FBD-A513-9F38156E3AF5}" destId="{FBB5FD95-870A-44C9-A85E-3E5C0EEF7A60}" srcOrd="6" destOrd="0" presId="urn:microsoft.com/office/officeart/2008/layout/BendingPictureCaption"/>
    <dgm:cxn modelId="{2C55DDB3-E998-427D-8425-2347D17CCC66}" type="presParOf" srcId="{FBB5FD95-870A-44C9-A85E-3E5C0EEF7A60}" destId="{1E9E862F-BDF6-4CFA-8C3B-B970A78BAA6D}" srcOrd="0" destOrd="0" presId="urn:microsoft.com/office/officeart/2008/layout/BendingPictureCaption"/>
    <dgm:cxn modelId="{DE211BFD-EA3A-4BB5-A59B-CDC4AFDB00A3}" type="presParOf" srcId="{FBB5FD95-870A-44C9-A85E-3E5C0EEF7A60}" destId="{B8D3A751-8EC9-4643-9A3E-6C6784E89749}" srcOrd="1" destOrd="0" presId="urn:microsoft.com/office/officeart/2008/layout/BendingPictureCaption"/>
    <dgm:cxn modelId="{2A65354A-F733-4175-A72E-CAE501DEDA01}" type="presParOf" srcId="{D1130244-D42B-4FBD-A513-9F38156E3AF5}" destId="{35E94610-C2B4-4F0B-86E0-BF3F8A4766D7}" srcOrd="7" destOrd="0" presId="urn:microsoft.com/office/officeart/2008/layout/BendingPictureCaption"/>
    <dgm:cxn modelId="{6E556F39-5670-44CF-BB34-4E263AADFE02}" type="presParOf" srcId="{D1130244-D42B-4FBD-A513-9F38156E3AF5}" destId="{B77CCFB2-561C-43EA-A298-A4FA6C078266}" srcOrd="8" destOrd="0" presId="urn:microsoft.com/office/officeart/2008/layout/BendingPictureCaption"/>
    <dgm:cxn modelId="{64531755-9151-4A8B-912B-9C6D5693CDD6}" type="presParOf" srcId="{B77CCFB2-561C-43EA-A298-A4FA6C078266}" destId="{E7843C9F-8C3E-416B-B267-8F089EBBC993}" srcOrd="0" destOrd="0" presId="urn:microsoft.com/office/officeart/2008/layout/BendingPictureCaption"/>
    <dgm:cxn modelId="{C908DEEC-0EBB-4C34-9ECE-E55E7281AE24}" type="presParOf" srcId="{B77CCFB2-561C-43EA-A298-A4FA6C078266}" destId="{CF204A7B-9FC3-40EF-93B9-97FEB18F3BA9}" srcOrd="1" destOrd="0" presId="urn:microsoft.com/office/officeart/2008/layout/BendingPictureCapti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A04A2F7-FB45-4A17-9103-CCCC924B63C3}" type="doc">
      <dgm:prSet loTypeId="urn:microsoft.com/office/officeart/2008/layout/BendingPictureCaption" loCatId="picture" qsTypeId="urn:microsoft.com/office/officeart/2005/8/quickstyle/simple1" qsCatId="simple" csTypeId="urn:microsoft.com/office/officeart/2005/8/colors/accent1_2" csCatId="accent1" phldr="1"/>
      <dgm:spPr/>
      <dgm:t>
        <a:bodyPr/>
        <a:lstStyle/>
        <a:p>
          <a:endParaRPr lang="en-US"/>
        </a:p>
      </dgm:t>
    </dgm:pt>
    <dgm:pt modelId="{5483B900-F507-4D16-AFC0-AFA0AD5B68A9}">
      <dgm:prSet phldrT="[Text]" custT="1"/>
      <dgm:spPr>
        <a:solidFill>
          <a:srgbClr val="C00000"/>
        </a:solidFill>
      </dgm:spPr>
      <dgm:t>
        <a:bodyPr/>
        <a:lstStyle/>
        <a:p>
          <a:r>
            <a:rPr lang="ro-RO" sz="1800" dirty="0"/>
            <a:t>Pactul verde</a:t>
          </a:r>
          <a:endParaRPr lang="en-US" sz="1800" b="0" dirty="0">
            <a:solidFill>
              <a:schemeClr val="bg1"/>
            </a:solidFill>
          </a:endParaRPr>
        </a:p>
      </dgm:t>
    </dgm:pt>
    <dgm:pt modelId="{C86C97CE-908A-4069-AE78-10C50D9E64B8}" type="parTrans" cxnId="{FDA41E22-053F-4EE4-A5D7-659B9B113E6C}">
      <dgm:prSet/>
      <dgm:spPr/>
      <dgm:t>
        <a:bodyPr/>
        <a:lstStyle/>
        <a:p>
          <a:endParaRPr lang="en-US"/>
        </a:p>
      </dgm:t>
    </dgm:pt>
    <dgm:pt modelId="{0634F8F0-4B72-49BB-8190-D7D2102CF9CA}" type="sibTrans" cxnId="{FDA41E22-053F-4EE4-A5D7-659B9B113E6C}">
      <dgm:prSet/>
      <dgm:spPr/>
      <dgm:t>
        <a:bodyPr/>
        <a:lstStyle/>
        <a:p>
          <a:endParaRPr lang="en-US"/>
        </a:p>
      </dgm:t>
    </dgm:pt>
    <dgm:pt modelId="{1B84C03F-BD1E-4A6C-A3EB-C26B2CDB2812}">
      <dgm:prSet phldrT="[Text]" custT="1"/>
      <dgm:spPr>
        <a:solidFill>
          <a:srgbClr val="C00000"/>
        </a:solidFill>
      </dgm:spPr>
      <dgm:t>
        <a:bodyPr/>
        <a:lstStyle/>
        <a:p>
          <a:r>
            <a:rPr lang="en-US" sz="1800" dirty="0" err="1"/>
            <a:t>NextGenerationEU</a:t>
          </a:r>
          <a:endParaRPr lang="en-US" sz="1800" dirty="0"/>
        </a:p>
      </dgm:t>
    </dgm:pt>
    <dgm:pt modelId="{4AD5834D-8F08-4CDE-BB40-677E7FC96790}" type="parTrans" cxnId="{B3E88B36-0C4B-4904-998D-E3BCDB308A19}">
      <dgm:prSet/>
      <dgm:spPr/>
      <dgm:t>
        <a:bodyPr/>
        <a:lstStyle/>
        <a:p>
          <a:endParaRPr lang="en-US"/>
        </a:p>
      </dgm:t>
    </dgm:pt>
    <dgm:pt modelId="{BA86DE20-EA8F-4EFE-A69A-F4633BB99DFA}" type="sibTrans" cxnId="{B3E88B36-0C4B-4904-998D-E3BCDB308A19}">
      <dgm:prSet/>
      <dgm:spPr/>
      <dgm:t>
        <a:bodyPr/>
        <a:lstStyle/>
        <a:p>
          <a:endParaRPr lang="en-US"/>
        </a:p>
      </dgm:t>
    </dgm:pt>
    <dgm:pt modelId="{F8D71222-5852-47DA-A5AC-8F2673B6E481}">
      <dgm:prSet phldrT="[Text]" custT="1"/>
      <dgm:spPr>
        <a:solidFill>
          <a:srgbClr val="C00000"/>
        </a:solidFill>
      </dgm:spPr>
      <dgm:t>
        <a:bodyPr/>
        <a:lstStyle/>
        <a:p>
          <a:r>
            <a:rPr lang="ro-RO" sz="1800" dirty="0"/>
            <a:t>Digitalizare</a:t>
          </a:r>
          <a:endParaRPr lang="en-US" sz="1800" dirty="0"/>
        </a:p>
      </dgm:t>
    </dgm:pt>
    <dgm:pt modelId="{F4CE0C71-8DDE-4120-8BD4-081058B425DA}" type="parTrans" cxnId="{90D946AA-DA5F-461F-A624-63F95C2AE888}">
      <dgm:prSet/>
      <dgm:spPr/>
      <dgm:t>
        <a:bodyPr/>
        <a:lstStyle/>
        <a:p>
          <a:endParaRPr lang="en-US"/>
        </a:p>
      </dgm:t>
    </dgm:pt>
    <dgm:pt modelId="{6B38E692-B314-489A-994C-971646E6D073}" type="sibTrans" cxnId="{90D946AA-DA5F-461F-A624-63F95C2AE888}">
      <dgm:prSet/>
      <dgm:spPr/>
      <dgm:t>
        <a:bodyPr/>
        <a:lstStyle/>
        <a:p>
          <a:endParaRPr lang="en-US"/>
        </a:p>
      </dgm:t>
    </dgm:pt>
    <dgm:pt modelId="{1E9A1875-DAE9-49B5-A8B4-FC8FFF235A9A}">
      <dgm:prSet phldrT="[Text]" custT="1"/>
      <dgm:spPr>
        <a:solidFill>
          <a:srgbClr val="C00000"/>
        </a:solidFill>
      </dgm:spPr>
      <dgm:t>
        <a:bodyPr/>
        <a:lstStyle/>
        <a:p>
          <a:r>
            <a:rPr lang="ro-RO" sz="1800" dirty="0"/>
            <a:t>Egalitate</a:t>
          </a:r>
          <a:endParaRPr lang="en-US" sz="1800" dirty="0"/>
        </a:p>
      </dgm:t>
    </dgm:pt>
    <dgm:pt modelId="{AAD8626E-6AD2-4201-8E5A-467469A56E62}" type="parTrans" cxnId="{1C71304F-1CCD-430C-861A-747DAFD5A8EB}">
      <dgm:prSet/>
      <dgm:spPr/>
      <dgm:t>
        <a:bodyPr/>
        <a:lstStyle/>
        <a:p>
          <a:endParaRPr lang="en-US"/>
        </a:p>
      </dgm:t>
    </dgm:pt>
    <dgm:pt modelId="{28C87375-ED40-49BB-873D-83ACA44EDCEC}" type="sibTrans" cxnId="{1C71304F-1CCD-430C-861A-747DAFD5A8EB}">
      <dgm:prSet/>
      <dgm:spPr/>
      <dgm:t>
        <a:bodyPr/>
        <a:lstStyle/>
        <a:p>
          <a:endParaRPr lang="en-US"/>
        </a:p>
      </dgm:t>
    </dgm:pt>
    <dgm:pt modelId="{D1130244-D42B-4FBD-A513-9F38156E3AF5}" type="pres">
      <dgm:prSet presAssocID="{3A04A2F7-FB45-4A17-9103-CCCC924B63C3}" presName="diagram" presStyleCnt="0">
        <dgm:presLayoutVars>
          <dgm:dir/>
        </dgm:presLayoutVars>
      </dgm:prSet>
      <dgm:spPr/>
    </dgm:pt>
    <dgm:pt modelId="{A97D8107-017B-4F71-B397-0F3A67F89CC8}" type="pres">
      <dgm:prSet presAssocID="{5483B900-F507-4D16-AFC0-AFA0AD5B68A9}" presName="composite" presStyleCnt="0"/>
      <dgm:spPr/>
    </dgm:pt>
    <dgm:pt modelId="{C4F7237E-5E33-4F25-A7C6-0C5735CA5DE2}" type="pres">
      <dgm:prSet presAssocID="{5483B900-F507-4D16-AFC0-AFA0AD5B68A9}" presName="Image" presStyleLbl="bgShp" presStyleIdx="0" presStyleCnt="4"/>
      <dgm:spPr>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a:solidFill>
            <a:schemeClr val="tx1"/>
          </a:solidFill>
        </a:ln>
      </dgm:spPr>
    </dgm:pt>
    <dgm:pt modelId="{BFE00547-7D91-441D-9DCA-44A127E91104}" type="pres">
      <dgm:prSet presAssocID="{5483B900-F507-4D16-AFC0-AFA0AD5B68A9}" presName="Parent" presStyleLbl="node0" presStyleIdx="0" presStyleCnt="4">
        <dgm:presLayoutVars>
          <dgm:bulletEnabled val="1"/>
        </dgm:presLayoutVars>
      </dgm:prSet>
      <dgm:spPr/>
    </dgm:pt>
    <dgm:pt modelId="{9BBAB782-B510-4B01-8814-1AA2A7BC1321}" type="pres">
      <dgm:prSet presAssocID="{0634F8F0-4B72-49BB-8190-D7D2102CF9CA}" presName="sibTrans" presStyleCnt="0"/>
      <dgm:spPr/>
    </dgm:pt>
    <dgm:pt modelId="{52FE83B6-52AA-4338-8CAD-F2F25D4D086B}" type="pres">
      <dgm:prSet presAssocID="{1B84C03F-BD1E-4A6C-A3EB-C26B2CDB2812}" presName="composite" presStyleCnt="0"/>
      <dgm:spPr/>
    </dgm:pt>
    <dgm:pt modelId="{99B07678-D303-4844-926B-7BEC24326CBC}" type="pres">
      <dgm:prSet presAssocID="{1B84C03F-BD1E-4A6C-A3EB-C26B2CDB2812}" presName="Image" presStyleLbl="bgShp" presStyleIdx="1" presStyleCnt="4"/>
      <dgm:spPr>
        <a:blipFill>
          <a:blip xmlns:r="http://schemas.openxmlformats.org/officeDocument/2006/relationships" r:embed="rId2">
            <a:extLst>
              <a:ext uri="{28A0092B-C50C-407E-A947-70E740481C1C}">
                <a14:useLocalDpi xmlns:a14="http://schemas.microsoft.com/office/drawing/2010/main" val="0"/>
              </a:ext>
            </a:extLst>
          </a:blip>
          <a:srcRect/>
          <a:stretch>
            <a:fillRect t="-51000" b="-51000"/>
          </a:stretch>
        </a:blipFill>
        <a:ln>
          <a:solidFill>
            <a:schemeClr val="tx1"/>
          </a:solidFill>
        </a:ln>
      </dgm:spPr>
    </dgm:pt>
    <dgm:pt modelId="{77750A1C-A603-4501-A970-577A318CA0F2}" type="pres">
      <dgm:prSet presAssocID="{1B84C03F-BD1E-4A6C-A3EB-C26B2CDB2812}" presName="Parent" presStyleLbl="node0" presStyleIdx="1" presStyleCnt="4">
        <dgm:presLayoutVars>
          <dgm:bulletEnabled val="1"/>
        </dgm:presLayoutVars>
      </dgm:prSet>
      <dgm:spPr/>
    </dgm:pt>
    <dgm:pt modelId="{158E8728-F6F0-457F-9F46-4670A43C7377}" type="pres">
      <dgm:prSet presAssocID="{BA86DE20-EA8F-4EFE-A69A-F4633BB99DFA}" presName="sibTrans" presStyleCnt="0"/>
      <dgm:spPr/>
    </dgm:pt>
    <dgm:pt modelId="{F2B74032-DEFE-42CD-97C3-CC4CE0256774}" type="pres">
      <dgm:prSet presAssocID="{F8D71222-5852-47DA-A5AC-8F2673B6E481}" presName="composite" presStyleCnt="0"/>
      <dgm:spPr/>
    </dgm:pt>
    <dgm:pt modelId="{B6D00174-46E1-4AA4-9397-0186C46C5AE5}" type="pres">
      <dgm:prSet presAssocID="{F8D71222-5852-47DA-A5AC-8F2673B6E481}" presName="Image" presStyleLbl="bgShp" presStyleIdx="2" presStyleCnt="4"/>
      <dgm:spPr>
        <a:blipFill>
          <a:blip xmlns:r="http://schemas.openxmlformats.org/officeDocument/2006/relationships" r:embed="rId3">
            <a:extLst>
              <a:ext uri="{28A0092B-C50C-407E-A947-70E740481C1C}">
                <a14:useLocalDpi xmlns:a14="http://schemas.microsoft.com/office/drawing/2010/main" val="0"/>
              </a:ext>
            </a:extLst>
          </a:blip>
          <a:srcRect/>
          <a:stretch>
            <a:fillRect l="-6000" r="-6000"/>
          </a:stretch>
        </a:blipFill>
        <a:ln>
          <a:solidFill>
            <a:schemeClr val="tx1"/>
          </a:solidFill>
        </a:ln>
      </dgm:spPr>
    </dgm:pt>
    <dgm:pt modelId="{08AA5198-5B16-4A5C-8C1B-A9232C56E376}" type="pres">
      <dgm:prSet presAssocID="{F8D71222-5852-47DA-A5AC-8F2673B6E481}" presName="Parent" presStyleLbl="node0" presStyleIdx="2" presStyleCnt="4">
        <dgm:presLayoutVars>
          <dgm:bulletEnabled val="1"/>
        </dgm:presLayoutVars>
      </dgm:prSet>
      <dgm:spPr/>
    </dgm:pt>
    <dgm:pt modelId="{C7016287-8D73-444D-8C8B-4912015B2EB9}" type="pres">
      <dgm:prSet presAssocID="{6B38E692-B314-489A-994C-971646E6D073}" presName="sibTrans" presStyleCnt="0"/>
      <dgm:spPr/>
    </dgm:pt>
    <dgm:pt modelId="{168BFE9B-E750-44F4-BE65-B3E1BECFF76E}" type="pres">
      <dgm:prSet presAssocID="{1E9A1875-DAE9-49B5-A8B4-FC8FFF235A9A}" presName="composite" presStyleCnt="0"/>
      <dgm:spPr/>
    </dgm:pt>
    <dgm:pt modelId="{4F1657D7-D4C9-4306-8074-DCCA03870486}" type="pres">
      <dgm:prSet presAssocID="{1E9A1875-DAE9-49B5-A8B4-FC8FFF235A9A}" presName="Image" presStyleLbl="bgShp" presStyleIdx="3" presStyleCnt="4"/>
      <dgm:spPr>
        <a:blipFill>
          <a:blip xmlns:r="http://schemas.openxmlformats.org/officeDocument/2006/relationships" r:embed="rId4">
            <a:extLst>
              <a:ext uri="{28A0092B-C50C-407E-A947-70E740481C1C}">
                <a14:useLocalDpi xmlns:a14="http://schemas.microsoft.com/office/drawing/2010/main" val="0"/>
              </a:ext>
            </a:extLst>
          </a:blip>
          <a:srcRect/>
          <a:stretch>
            <a:fillRect l="-5000" r="-5000"/>
          </a:stretch>
        </a:blipFill>
        <a:ln>
          <a:solidFill>
            <a:schemeClr val="tx1"/>
          </a:solidFill>
        </a:ln>
      </dgm:spPr>
    </dgm:pt>
    <dgm:pt modelId="{F34E1D28-9E26-4BCD-BE5C-A6705AFB6A7F}" type="pres">
      <dgm:prSet presAssocID="{1E9A1875-DAE9-49B5-A8B4-FC8FFF235A9A}" presName="Parent" presStyleLbl="node0" presStyleIdx="3" presStyleCnt="4">
        <dgm:presLayoutVars>
          <dgm:bulletEnabled val="1"/>
        </dgm:presLayoutVars>
      </dgm:prSet>
      <dgm:spPr/>
    </dgm:pt>
  </dgm:ptLst>
  <dgm:cxnLst>
    <dgm:cxn modelId="{FDA41E22-053F-4EE4-A5D7-659B9B113E6C}" srcId="{3A04A2F7-FB45-4A17-9103-CCCC924B63C3}" destId="{5483B900-F507-4D16-AFC0-AFA0AD5B68A9}" srcOrd="0" destOrd="0" parTransId="{C86C97CE-908A-4069-AE78-10C50D9E64B8}" sibTransId="{0634F8F0-4B72-49BB-8190-D7D2102CF9CA}"/>
    <dgm:cxn modelId="{885FDA2D-D08A-447D-9CA8-12825D3595AA}" type="presOf" srcId="{1B84C03F-BD1E-4A6C-A3EB-C26B2CDB2812}" destId="{77750A1C-A603-4501-A970-577A318CA0F2}" srcOrd="0" destOrd="0" presId="urn:microsoft.com/office/officeart/2008/layout/BendingPictureCaption"/>
    <dgm:cxn modelId="{B3E88B36-0C4B-4904-998D-E3BCDB308A19}" srcId="{3A04A2F7-FB45-4A17-9103-CCCC924B63C3}" destId="{1B84C03F-BD1E-4A6C-A3EB-C26B2CDB2812}" srcOrd="1" destOrd="0" parTransId="{4AD5834D-8F08-4CDE-BB40-677E7FC96790}" sibTransId="{BA86DE20-EA8F-4EFE-A69A-F4633BB99DFA}"/>
    <dgm:cxn modelId="{1C71304F-1CCD-430C-861A-747DAFD5A8EB}" srcId="{3A04A2F7-FB45-4A17-9103-CCCC924B63C3}" destId="{1E9A1875-DAE9-49B5-A8B4-FC8FFF235A9A}" srcOrd="3" destOrd="0" parTransId="{AAD8626E-6AD2-4201-8E5A-467469A56E62}" sibTransId="{28C87375-ED40-49BB-873D-83ACA44EDCEC}"/>
    <dgm:cxn modelId="{0D93DC57-862E-4DB7-9196-93C272FFD8FA}" type="presOf" srcId="{3A04A2F7-FB45-4A17-9103-CCCC924B63C3}" destId="{D1130244-D42B-4FBD-A513-9F38156E3AF5}" srcOrd="0" destOrd="0" presId="urn:microsoft.com/office/officeart/2008/layout/BendingPictureCaption"/>
    <dgm:cxn modelId="{90D946AA-DA5F-461F-A624-63F95C2AE888}" srcId="{3A04A2F7-FB45-4A17-9103-CCCC924B63C3}" destId="{F8D71222-5852-47DA-A5AC-8F2673B6E481}" srcOrd="2" destOrd="0" parTransId="{F4CE0C71-8DDE-4120-8BD4-081058B425DA}" sibTransId="{6B38E692-B314-489A-994C-971646E6D073}"/>
    <dgm:cxn modelId="{23AB44B3-15D9-48C9-BEF8-6D7B87BB8A20}" type="presOf" srcId="{1E9A1875-DAE9-49B5-A8B4-FC8FFF235A9A}" destId="{F34E1D28-9E26-4BCD-BE5C-A6705AFB6A7F}" srcOrd="0" destOrd="0" presId="urn:microsoft.com/office/officeart/2008/layout/BendingPictureCaption"/>
    <dgm:cxn modelId="{1A8DE8E4-BE82-4D00-BC21-7210A9B07F70}" type="presOf" srcId="{5483B900-F507-4D16-AFC0-AFA0AD5B68A9}" destId="{BFE00547-7D91-441D-9DCA-44A127E91104}" srcOrd="0" destOrd="0" presId="urn:microsoft.com/office/officeart/2008/layout/BendingPictureCaption"/>
    <dgm:cxn modelId="{A01394F1-48CD-479C-9B94-AD5B821B99A6}" type="presOf" srcId="{F8D71222-5852-47DA-A5AC-8F2673B6E481}" destId="{08AA5198-5B16-4A5C-8C1B-A9232C56E376}" srcOrd="0" destOrd="0" presId="urn:microsoft.com/office/officeart/2008/layout/BendingPictureCaption"/>
    <dgm:cxn modelId="{A6654153-418D-47FF-A6B9-2BAC9373D40F}" type="presParOf" srcId="{D1130244-D42B-4FBD-A513-9F38156E3AF5}" destId="{A97D8107-017B-4F71-B397-0F3A67F89CC8}" srcOrd="0" destOrd="0" presId="urn:microsoft.com/office/officeart/2008/layout/BendingPictureCaption"/>
    <dgm:cxn modelId="{75E40EB5-25B4-4C46-9BD6-04C05A15C323}" type="presParOf" srcId="{A97D8107-017B-4F71-B397-0F3A67F89CC8}" destId="{C4F7237E-5E33-4F25-A7C6-0C5735CA5DE2}" srcOrd="0" destOrd="0" presId="urn:microsoft.com/office/officeart/2008/layout/BendingPictureCaption"/>
    <dgm:cxn modelId="{5D675BEE-E41A-43BD-8358-79FF0A55530A}" type="presParOf" srcId="{A97D8107-017B-4F71-B397-0F3A67F89CC8}" destId="{BFE00547-7D91-441D-9DCA-44A127E91104}" srcOrd="1" destOrd="0" presId="urn:microsoft.com/office/officeart/2008/layout/BendingPictureCaption"/>
    <dgm:cxn modelId="{37378141-9A27-4172-81B7-ADCD03ABBD68}" type="presParOf" srcId="{D1130244-D42B-4FBD-A513-9F38156E3AF5}" destId="{9BBAB782-B510-4B01-8814-1AA2A7BC1321}" srcOrd="1" destOrd="0" presId="urn:microsoft.com/office/officeart/2008/layout/BendingPictureCaption"/>
    <dgm:cxn modelId="{A490D483-A481-4038-82DD-90E68CCB7DDD}" type="presParOf" srcId="{D1130244-D42B-4FBD-A513-9F38156E3AF5}" destId="{52FE83B6-52AA-4338-8CAD-F2F25D4D086B}" srcOrd="2" destOrd="0" presId="urn:microsoft.com/office/officeart/2008/layout/BendingPictureCaption"/>
    <dgm:cxn modelId="{CDF306D5-578B-49F5-80FD-13B2B7D0542F}" type="presParOf" srcId="{52FE83B6-52AA-4338-8CAD-F2F25D4D086B}" destId="{99B07678-D303-4844-926B-7BEC24326CBC}" srcOrd="0" destOrd="0" presId="urn:microsoft.com/office/officeart/2008/layout/BendingPictureCaption"/>
    <dgm:cxn modelId="{FBF1F7BA-CFD8-42E8-9D02-C682E377B4A3}" type="presParOf" srcId="{52FE83B6-52AA-4338-8CAD-F2F25D4D086B}" destId="{77750A1C-A603-4501-A970-577A318CA0F2}" srcOrd="1" destOrd="0" presId="urn:microsoft.com/office/officeart/2008/layout/BendingPictureCaption"/>
    <dgm:cxn modelId="{A82E4445-236B-4D06-9A9A-2DBB25BFE444}" type="presParOf" srcId="{D1130244-D42B-4FBD-A513-9F38156E3AF5}" destId="{158E8728-F6F0-457F-9F46-4670A43C7377}" srcOrd="3" destOrd="0" presId="urn:microsoft.com/office/officeart/2008/layout/BendingPictureCaption"/>
    <dgm:cxn modelId="{B1DA67E0-0ADB-4E0A-9CAB-4CE5B438E102}" type="presParOf" srcId="{D1130244-D42B-4FBD-A513-9F38156E3AF5}" destId="{F2B74032-DEFE-42CD-97C3-CC4CE0256774}" srcOrd="4" destOrd="0" presId="urn:microsoft.com/office/officeart/2008/layout/BendingPictureCaption"/>
    <dgm:cxn modelId="{54B4A306-81C8-4D02-AB42-DED6A6796C16}" type="presParOf" srcId="{F2B74032-DEFE-42CD-97C3-CC4CE0256774}" destId="{B6D00174-46E1-4AA4-9397-0186C46C5AE5}" srcOrd="0" destOrd="0" presId="urn:microsoft.com/office/officeart/2008/layout/BendingPictureCaption"/>
    <dgm:cxn modelId="{7FD167DC-1EC6-4258-ADBD-322230B0EDB6}" type="presParOf" srcId="{F2B74032-DEFE-42CD-97C3-CC4CE0256774}" destId="{08AA5198-5B16-4A5C-8C1B-A9232C56E376}" srcOrd="1" destOrd="0" presId="urn:microsoft.com/office/officeart/2008/layout/BendingPictureCaption"/>
    <dgm:cxn modelId="{1D62215C-F2CF-42D4-8D6D-E75E9FD33563}" type="presParOf" srcId="{D1130244-D42B-4FBD-A513-9F38156E3AF5}" destId="{C7016287-8D73-444D-8C8B-4912015B2EB9}" srcOrd="5" destOrd="0" presId="urn:microsoft.com/office/officeart/2008/layout/BendingPictureCaption"/>
    <dgm:cxn modelId="{4CFE859C-5655-4732-8048-FFCCCC816A08}" type="presParOf" srcId="{D1130244-D42B-4FBD-A513-9F38156E3AF5}" destId="{168BFE9B-E750-44F4-BE65-B3E1BECFF76E}" srcOrd="6" destOrd="0" presId="urn:microsoft.com/office/officeart/2008/layout/BendingPictureCaption"/>
    <dgm:cxn modelId="{7E744E3A-DF3E-44E7-B620-9A14780E6E99}" type="presParOf" srcId="{168BFE9B-E750-44F4-BE65-B3E1BECFF76E}" destId="{4F1657D7-D4C9-4306-8074-DCCA03870486}" srcOrd="0" destOrd="0" presId="urn:microsoft.com/office/officeart/2008/layout/BendingPictureCaption"/>
    <dgm:cxn modelId="{FF2DBD43-8F35-4FB2-9C86-DE4EC0ACC409}" type="presParOf" srcId="{168BFE9B-E750-44F4-BE65-B3E1BECFF76E}" destId="{F34E1D28-9E26-4BCD-BE5C-A6705AFB6A7F}" srcOrd="1" destOrd="0" presId="urn:microsoft.com/office/officeart/2008/layout/BendingPictureCapti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A04A2F7-FB45-4A17-9103-CCCC924B63C3}" type="doc">
      <dgm:prSet loTypeId="urn:microsoft.com/office/officeart/2008/layout/BendingPictureCaption" loCatId="picture" qsTypeId="urn:microsoft.com/office/officeart/2005/8/quickstyle/simple1" qsCatId="simple" csTypeId="urn:microsoft.com/office/officeart/2005/8/colors/accent1_2" csCatId="accent1" phldr="1"/>
      <dgm:spPr/>
      <dgm:t>
        <a:bodyPr/>
        <a:lstStyle/>
        <a:p>
          <a:endParaRPr lang="en-US"/>
        </a:p>
      </dgm:t>
    </dgm:pt>
    <dgm:pt modelId="{1E9A1875-DAE9-49B5-A8B4-FC8FFF235A9A}">
      <dgm:prSet phldrT="[Text]" custT="1"/>
      <dgm:spPr>
        <a:solidFill>
          <a:srgbClr val="C00000"/>
        </a:solidFill>
      </dgm:spPr>
      <dgm:t>
        <a:bodyPr/>
        <a:lstStyle/>
        <a:p>
          <a:r>
            <a:rPr lang="en-US" sz="3200" dirty="0" err="1"/>
            <a:t>Anul</a:t>
          </a:r>
          <a:r>
            <a:rPr lang="en-US" sz="3200" dirty="0"/>
            <a:t> </a:t>
          </a:r>
          <a:r>
            <a:rPr lang="en-US" sz="3200" dirty="0" err="1"/>
            <a:t>european</a:t>
          </a:r>
          <a:r>
            <a:rPr lang="en-US" sz="3200" dirty="0"/>
            <a:t> al </a:t>
          </a:r>
          <a:r>
            <a:rPr lang="en-US" sz="3200" dirty="0" err="1"/>
            <a:t>tineretului</a:t>
          </a:r>
          <a:endParaRPr lang="en-US" sz="3200" dirty="0"/>
        </a:p>
      </dgm:t>
    </dgm:pt>
    <dgm:pt modelId="{AAD8626E-6AD2-4201-8E5A-467469A56E62}" type="parTrans" cxnId="{1C71304F-1CCD-430C-861A-747DAFD5A8EB}">
      <dgm:prSet/>
      <dgm:spPr/>
      <dgm:t>
        <a:bodyPr/>
        <a:lstStyle/>
        <a:p>
          <a:endParaRPr lang="en-US"/>
        </a:p>
      </dgm:t>
    </dgm:pt>
    <dgm:pt modelId="{28C87375-ED40-49BB-873D-83ACA44EDCEC}" type="sibTrans" cxnId="{1C71304F-1CCD-430C-861A-747DAFD5A8EB}">
      <dgm:prSet/>
      <dgm:spPr/>
      <dgm:t>
        <a:bodyPr/>
        <a:lstStyle/>
        <a:p>
          <a:endParaRPr lang="en-US"/>
        </a:p>
      </dgm:t>
    </dgm:pt>
    <dgm:pt modelId="{D1130244-D42B-4FBD-A513-9F38156E3AF5}" type="pres">
      <dgm:prSet presAssocID="{3A04A2F7-FB45-4A17-9103-CCCC924B63C3}" presName="diagram" presStyleCnt="0">
        <dgm:presLayoutVars>
          <dgm:dir/>
        </dgm:presLayoutVars>
      </dgm:prSet>
      <dgm:spPr/>
    </dgm:pt>
    <dgm:pt modelId="{168BFE9B-E750-44F4-BE65-B3E1BECFF76E}" type="pres">
      <dgm:prSet presAssocID="{1E9A1875-DAE9-49B5-A8B4-FC8FFF235A9A}" presName="composite" presStyleCnt="0"/>
      <dgm:spPr/>
    </dgm:pt>
    <dgm:pt modelId="{4F1657D7-D4C9-4306-8074-DCCA03870486}" type="pres">
      <dgm:prSet presAssocID="{1E9A1875-DAE9-49B5-A8B4-FC8FFF235A9A}" presName="Image" presStyleLbl="bgShp" presStyleIdx="0" presStyleCnt="1"/>
      <dgm:spPr>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dgm:spPr>
    </dgm:pt>
    <dgm:pt modelId="{F34E1D28-9E26-4BCD-BE5C-A6705AFB6A7F}" type="pres">
      <dgm:prSet presAssocID="{1E9A1875-DAE9-49B5-A8B4-FC8FFF235A9A}" presName="Parent" presStyleLbl="node0" presStyleIdx="0" presStyleCnt="1">
        <dgm:presLayoutVars>
          <dgm:bulletEnabled val="1"/>
        </dgm:presLayoutVars>
      </dgm:prSet>
      <dgm:spPr/>
    </dgm:pt>
  </dgm:ptLst>
  <dgm:cxnLst>
    <dgm:cxn modelId="{1C71304F-1CCD-430C-861A-747DAFD5A8EB}" srcId="{3A04A2F7-FB45-4A17-9103-CCCC924B63C3}" destId="{1E9A1875-DAE9-49B5-A8B4-FC8FFF235A9A}" srcOrd="0" destOrd="0" parTransId="{AAD8626E-6AD2-4201-8E5A-467469A56E62}" sibTransId="{28C87375-ED40-49BB-873D-83ACA44EDCEC}"/>
    <dgm:cxn modelId="{0D93DC57-862E-4DB7-9196-93C272FFD8FA}" type="presOf" srcId="{3A04A2F7-FB45-4A17-9103-CCCC924B63C3}" destId="{D1130244-D42B-4FBD-A513-9F38156E3AF5}" srcOrd="0" destOrd="0" presId="urn:microsoft.com/office/officeart/2008/layout/BendingPictureCaption"/>
    <dgm:cxn modelId="{23AB44B3-15D9-48C9-BEF8-6D7B87BB8A20}" type="presOf" srcId="{1E9A1875-DAE9-49B5-A8B4-FC8FFF235A9A}" destId="{F34E1D28-9E26-4BCD-BE5C-A6705AFB6A7F}" srcOrd="0" destOrd="0" presId="urn:microsoft.com/office/officeart/2008/layout/BendingPictureCaption"/>
    <dgm:cxn modelId="{4CFE859C-5655-4732-8048-FFCCCC816A08}" type="presParOf" srcId="{D1130244-D42B-4FBD-A513-9F38156E3AF5}" destId="{168BFE9B-E750-44F4-BE65-B3E1BECFF76E}" srcOrd="0" destOrd="0" presId="urn:microsoft.com/office/officeart/2008/layout/BendingPictureCaption"/>
    <dgm:cxn modelId="{7E744E3A-DF3E-44E7-B620-9A14780E6E99}" type="presParOf" srcId="{168BFE9B-E750-44F4-BE65-B3E1BECFF76E}" destId="{4F1657D7-D4C9-4306-8074-DCCA03870486}" srcOrd="0" destOrd="0" presId="urn:microsoft.com/office/officeart/2008/layout/BendingPictureCaption"/>
    <dgm:cxn modelId="{FF2DBD43-8F35-4FB2-9C86-DE4EC0ACC409}" type="presParOf" srcId="{168BFE9B-E750-44F4-BE65-B3E1BECFF76E}" destId="{F34E1D28-9E26-4BCD-BE5C-A6705AFB6A7F}" srcOrd="1" destOrd="0" presId="urn:microsoft.com/office/officeart/2008/layout/BendingPictureCapti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68B5C1F-2483-412A-BDE0-8974F6ED1021}"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560DFD22-2CAF-421D-A9A3-D3C2FFB229D4}">
      <dgm:prSet custT="1"/>
      <dgm:spPr>
        <a:solidFill>
          <a:srgbClr val="FFC000"/>
        </a:solidFill>
      </dgm:spPr>
      <dgm:t>
        <a:bodyPr/>
        <a:lstStyle/>
        <a:p>
          <a:pPr rtl="0"/>
          <a:r>
            <a:rPr lang="en-US" sz="1800" b="0">
              <a:solidFill>
                <a:schemeClr val="tx1"/>
              </a:solidFill>
            </a:rPr>
            <a:t>este vocea cetățenilor europeni</a:t>
          </a:r>
          <a:endParaRPr lang="en-IE" sz="1800" b="0" dirty="0">
            <a:solidFill>
              <a:schemeClr val="tx1"/>
            </a:solidFill>
          </a:endParaRPr>
        </a:p>
      </dgm:t>
    </dgm:pt>
    <dgm:pt modelId="{AB05733B-4864-43DA-A173-7DF41A84B0EB}" type="parTrans" cxnId="{7B6161DF-ADE0-4223-9E90-EE2FF187255C}">
      <dgm:prSet/>
      <dgm:spPr/>
      <dgm:t>
        <a:bodyPr/>
        <a:lstStyle/>
        <a:p>
          <a:endParaRPr lang="en-US"/>
        </a:p>
      </dgm:t>
    </dgm:pt>
    <dgm:pt modelId="{7301982C-B647-46A9-92FE-80A99C5AE089}" type="sibTrans" cxnId="{7B6161DF-ADE0-4223-9E90-EE2FF187255C}">
      <dgm:prSet/>
      <dgm:spPr/>
      <dgm:t>
        <a:bodyPr/>
        <a:lstStyle/>
        <a:p>
          <a:endParaRPr lang="en-US"/>
        </a:p>
      </dgm:t>
    </dgm:pt>
    <dgm:pt modelId="{C9EBD0BD-4459-45D5-9A1E-1B6378142E1C}">
      <dgm:prSet custT="1"/>
      <dgm:spPr>
        <a:solidFill>
          <a:srgbClr val="FFC000"/>
        </a:solidFill>
      </dgm:spPr>
      <dgm:t>
        <a:bodyPr/>
        <a:lstStyle/>
        <a:p>
          <a:pPr rtl="0"/>
          <a:r>
            <a:rPr lang="en-US" sz="1800" b="0">
              <a:solidFill>
                <a:schemeClr val="tx1"/>
              </a:solidFill>
            </a:rPr>
            <a:t>membrii săi sunt aleși prin vot direct în toate țările UE, o dată la cinci ani</a:t>
          </a:r>
          <a:endParaRPr lang="en-IE" sz="1800" b="0" dirty="0">
            <a:solidFill>
              <a:schemeClr val="tx1"/>
            </a:solidFill>
          </a:endParaRPr>
        </a:p>
      </dgm:t>
    </dgm:pt>
    <dgm:pt modelId="{6474E237-3E9E-4F4F-8799-AB5474F10277}" type="parTrans" cxnId="{DA40094E-2790-43FE-B49D-D8F0A736096E}">
      <dgm:prSet/>
      <dgm:spPr/>
      <dgm:t>
        <a:bodyPr/>
        <a:lstStyle/>
        <a:p>
          <a:endParaRPr lang="en-US"/>
        </a:p>
      </dgm:t>
    </dgm:pt>
    <dgm:pt modelId="{AA1827B8-0390-435D-8A64-30B31B5475E9}" type="sibTrans" cxnId="{DA40094E-2790-43FE-B49D-D8F0A736096E}">
      <dgm:prSet/>
      <dgm:spPr/>
      <dgm:t>
        <a:bodyPr/>
        <a:lstStyle/>
        <a:p>
          <a:endParaRPr lang="en-US"/>
        </a:p>
      </dgm:t>
    </dgm:pt>
    <dgm:pt modelId="{DDF773E0-5ED0-4453-8E9E-1FDEB08137C7}">
      <dgm:prSet custT="1"/>
      <dgm:spPr>
        <a:solidFill>
          <a:srgbClr val="FFC000"/>
        </a:solidFill>
      </dgm:spPr>
      <dgm:t>
        <a:bodyPr/>
        <a:lstStyle/>
        <a:p>
          <a:pPr rtl="0"/>
          <a:r>
            <a:rPr lang="it-IT" sz="1800" b="0">
              <a:solidFill>
                <a:schemeClr val="tx1"/>
              </a:solidFill>
            </a:rPr>
            <a:t>dezbate noile legi propuse de Comisia Europeană</a:t>
          </a:r>
          <a:endParaRPr lang="en-IE" sz="1800" b="0" dirty="0">
            <a:solidFill>
              <a:schemeClr val="tx1"/>
            </a:solidFill>
          </a:endParaRPr>
        </a:p>
      </dgm:t>
    </dgm:pt>
    <dgm:pt modelId="{4AC9AB2D-FBEE-4F5E-9908-3D0BF9BC3B20}" type="parTrans" cxnId="{8B269019-A93D-492E-BFBD-94FD26B903CB}">
      <dgm:prSet/>
      <dgm:spPr/>
      <dgm:t>
        <a:bodyPr/>
        <a:lstStyle/>
        <a:p>
          <a:endParaRPr lang="en-US"/>
        </a:p>
      </dgm:t>
    </dgm:pt>
    <dgm:pt modelId="{BBF630F5-6950-448B-868B-ADBAF96216B0}" type="sibTrans" cxnId="{8B269019-A93D-492E-BFBD-94FD26B903CB}">
      <dgm:prSet/>
      <dgm:spPr/>
      <dgm:t>
        <a:bodyPr/>
        <a:lstStyle/>
        <a:p>
          <a:endParaRPr lang="en-US"/>
        </a:p>
      </dgm:t>
    </dgm:pt>
    <dgm:pt modelId="{D17BC7BB-AC77-47F1-B850-7B5CE791F236}">
      <dgm:prSet custT="1"/>
      <dgm:spPr>
        <a:solidFill>
          <a:srgbClr val="FFC000"/>
        </a:solidFill>
      </dgm:spPr>
      <dgm:t>
        <a:bodyPr/>
        <a:lstStyle/>
        <a:p>
          <a:pPr rtl="0"/>
          <a:r>
            <a:rPr lang="en-US" sz="1800" b="0">
              <a:solidFill>
                <a:schemeClr val="tx1"/>
              </a:solidFill>
            </a:rPr>
            <a:t>modifică (dacă trebuie) și votează aceste legi, împreună cu Consiliul</a:t>
          </a:r>
          <a:endParaRPr lang="en-IE" sz="1800" b="0" dirty="0">
            <a:solidFill>
              <a:schemeClr val="tx1"/>
            </a:solidFill>
          </a:endParaRPr>
        </a:p>
      </dgm:t>
    </dgm:pt>
    <dgm:pt modelId="{2ED171F2-6983-4C1F-AC0B-BBE1D0AE1204}" type="parTrans" cxnId="{0005090B-FFED-444E-831E-7524FD787455}">
      <dgm:prSet/>
      <dgm:spPr/>
      <dgm:t>
        <a:bodyPr/>
        <a:lstStyle/>
        <a:p>
          <a:endParaRPr lang="en-US"/>
        </a:p>
      </dgm:t>
    </dgm:pt>
    <dgm:pt modelId="{DFD98C43-5D26-4C14-9ECA-9AF2D74AEDC0}" type="sibTrans" cxnId="{0005090B-FFED-444E-831E-7524FD787455}">
      <dgm:prSet/>
      <dgm:spPr/>
      <dgm:t>
        <a:bodyPr/>
        <a:lstStyle/>
        <a:p>
          <a:endParaRPr lang="en-US"/>
        </a:p>
      </dgm:t>
    </dgm:pt>
    <dgm:pt modelId="{E8028DDB-AACF-417E-AC75-DAC05625AF03}">
      <dgm:prSet custT="1"/>
      <dgm:spPr>
        <a:solidFill>
          <a:srgbClr val="FFC000"/>
        </a:solidFill>
      </dgm:spPr>
      <dgm:t>
        <a:bodyPr/>
        <a:lstStyle/>
        <a:p>
          <a:pPr rtl="0"/>
          <a:r>
            <a:rPr lang="en-US" sz="1800" b="0">
              <a:solidFill>
                <a:schemeClr val="tx1"/>
              </a:solidFill>
            </a:rPr>
            <a:t>alege președintele Comisiei Europene</a:t>
          </a:r>
          <a:endParaRPr lang="en-IE" sz="1800" b="0" dirty="0">
            <a:solidFill>
              <a:schemeClr val="tx1"/>
            </a:solidFill>
          </a:endParaRPr>
        </a:p>
      </dgm:t>
    </dgm:pt>
    <dgm:pt modelId="{CB20CB47-9BD2-4E66-83B0-70D3870AC0B2}" type="parTrans" cxnId="{18DA7F4F-74C0-4D1C-A757-4A26AE6E9660}">
      <dgm:prSet/>
      <dgm:spPr/>
      <dgm:t>
        <a:bodyPr/>
        <a:lstStyle/>
        <a:p>
          <a:endParaRPr lang="en-US"/>
        </a:p>
      </dgm:t>
    </dgm:pt>
    <dgm:pt modelId="{8720CC4D-BE4A-4B26-8D90-134D9A36323D}" type="sibTrans" cxnId="{18DA7F4F-74C0-4D1C-A757-4A26AE6E9660}">
      <dgm:prSet/>
      <dgm:spPr/>
      <dgm:t>
        <a:bodyPr/>
        <a:lstStyle/>
        <a:p>
          <a:endParaRPr lang="en-US"/>
        </a:p>
      </dgm:t>
    </dgm:pt>
    <dgm:pt modelId="{C60B4388-5BE2-49DA-AF00-1BB77197FDE2}">
      <dgm:prSet custT="1"/>
      <dgm:spPr>
        <a:solidFill>
          <a:srgbClr val="FFC000"/>
        </a:solidFill>
      </dgm:spPr>
      <dgm:t>
        <a:bodyPr/>
        <a:lstStyle/>
        <a:p>
          <a:pPr rtl="0"/>
          <a:r>
            <a:rPr lang="en-US" sz="1800" b="0">
              <a:solidFill>
                <a:schemeClr val="tx1"/>
              </a:solidFill>
            </a:rPr>
            <a:t>aprobă bugetul UE</a:t>
          </a:r>
          <a:endParaRPr lang="en-IE" sz="1800" b="0" dirty="0">
            <a:solidFill>
              <a:schemeClr val="tx1"/>
            </a:solidFill>
          </a:endParaRPr>
        </a:p>
      </dgm:t>
    </dgm:pt>
    <dgm:pt modelId="{131A31C5-62BD-4FFC-A200-BB4B3088474B}" type="parTrans" cxnId="{AF270CEC-957B-4B46-94C5-A3F3D720DAD0}">
      <dgm:prSet/>
      <dgm:spPr/>
      <dgm:t>
        <a:bodyPr/>
        <a:lstStyle/>
        <a:p>
          <a:endParaRPr lang="en-US"/>
        </a:p>
      </dgm:t>
    </dgm:pt>
    <dgm:pt modelId="{D68D6159-39CF-4128-96FE-7071A4649BD8}" type="sibTrans" cxnId="{AF270CEC-957B-4B46-94C5-A3F3D720DAD0}">
      <dgm:prSet/>
      <dgm:spPr/>
      <dgm:t>
        <a:bodyPr/>
        <a:lstStyle/>
        <a:p>
          <a:endParaRPr lang="en-US"/>
        </a:p>
      </dgm:t>
    </dgm:pt>
    <dgm:pt modelId="{C475C7A0-690D-4A3F-9FE9-07590BB8CECD}">
      <dgm:prSet custT="1"/>
      <dgm:spPr>
        <a:solidFill>
          <a:srgbClr val="FFC000"/>
        </a:solidFill>
      </dgm:spPr>
      <dgm:t>
        <a:bodyPr/>
        <a:lstStyle/>
        <a:p>
          <a:pPr rtl="0"/>
          <a:r>
            <a:rPr lang="fr-FR" sz="1800" b="0" dirty="0">
              <a:solidFill>
                <a:schemeClr val="tx1"/>
              </a:solidFill>
            </a:rPr>
            <a:t>se </a:t>
          </a:r>
          <a:r>
            <a:rPr lang="fr-FR" sz="1800" b="0" dirty="0" err="1">
              <a:solidFill>
                <a:schemeClr val="tx1"/>
              </a:solidFill>
            </a:rPr>
            <a:t>întrunește</a:t>
          </a:r>
          <a:r>
            <a:rPr lang="fr-FR" sz="1800" b="0" dirty="0">
              <a:solidFill>
                <a:schemeClr val="tx1"/>
              </a:solidFill>
            </a:rPr>
            <a:t> </a:t>
          </a:r>
          <a:r>
            <a:rPr lang="fr-FR" sz="1800" b="0" dirty="0" err="1">
              <a:solidFill>
                <a:schemeClr val="tx1"/>
              </a:solidFill>
            </a:rPr>
            <a:t>în</a:t>
          </a:r>
          <a:r>
            <a:rPr lang="fr-FR" sz="1800" b="0" dirty="0">
              <a:solidFill>
                <a:schemeClr val="tx1"/>
              </a:solidFill>
            </a:rPr>
            <a:t> </a:t>
          </a:r>
          <a:r>
            <a:rPr lang="fr-FR" sz="1800" b="0" dirty="0" err="1">
              <a:solidFill>
                <a:schemeClr val="tx1"/>
              </a:solidFill>
            </a:rPr>
            <a:t>ședință</a:t>
          </a:r>
          <a:r>
            <a:rPr lang="fr-FR" sz="1800" b="0" dirty="0">
              <a:solidFill>
                <a:schemeClr val="tx1"/>
              </a:solidFill>
            </a:rPr>
            <a:t> </a:t>
          </a:r>
          <a:r>
            <a:rPr lang="fr-FR" sz="1800" b="0" dirty="0" err="1">
              <a:solidFill>
                <a:schemeClr val="tx1"/>
              </a:solidFill>
            </a:rPr>
            <a:t>plenară</a:t>
          </a:r>
          <a:r>
            <a:rPr lang="fr-FR" sz="1800" b="0" dirty="0">
              <a:solidFill>
                <a:schemeClr val="tx1"/>
              </a:solidFill>
            </a:rPr>
            <a:t> de </a:t>
          </a:r>
          <a:r>
            <a:rPr lang="fr-FR" sz="1800" b="0" dirty="0" err="1">
              <a:solidFill>
                <a:schemeClr val="tx1"/>
              </a:solidFill>
            </a:rPr>
            <a:t>cel</a:t>
          </a:r>
          <a:r>
            <a:rPr lang="fr-FR" sz="1800" b="0" dirty="0">
              <a:solidFill>
                <a:schemeClr val="tx1"/>
              </a:solidFill>
            </a:rPr>
            <a:t> </a:t>
          </a:r>
          <a:r>
            <a:rPr lang="fr-FR" sz="1800" b="0" dirty="0" err="1">
              <a:solidFill>
                <a:schemeClr val="tx1"/>
              </a:solidFill>
            </a:rPr>
            <a:t>puțin</a:t>
          </a:r>
          <a:r>
            <a:rPr lang="fr-FR" sz="1800" b="0" dirty="0">
              <a:solidFill>
                <a:schemeClr val="tx1"/>
              </a:solidFill>
            </a:rPr>
            <a:t> 6 </a:t>
          </a:r>
          <a:r>
            <a:rPr lang="fr-FR" sz="1800" b="0" dirty="0" err="1">
              <a:solidFill>
                <a:schemeClr val="tx1"/>
              </a:solidFill>
            </a:rPr>
            <a:t>ori</a:t>
          </a:r>
          <a:r>
            <a:rPr lang="fr-FR" sz="1800" b="0" dirty="0">
              <a:solidFill>
                <a:schemeClr val="tx1"/>
              </a:solidFill>
            </a:rPr>
            <a:t> </a:t>
          </a:r>
          <a:r>
            <a:rPr lang="fr-FR" sz="1800" b="0" dirty="0" err="1">
              <a:solidFill>
                <a:schemeClr val="tx1"/>
              </a:solidFill>
            </a:rPr>
            <a:t>pe</a:t>
          </a:r>
          <a:r>
            <a:rPr lang="fr-FR" sz="1800" b="0" dirty="0">
              <a:solidFill>
                <a:schemeClr val="tx1"/>
              </a:solidFill>
            </a:rPr>
            <a:t> an la Bruxelles (</a:t>
          </a:r>
          <a:r>
            <a:rPr lang="fr-FR" sz="1800" b="0" dirty="0" err="1">
              <a:solidFill>
                <a:schemeClr val="tx1"/>
              </a:solidFill>
            </a:rPr>
            <a:t>Belgia</a:t>
          </a:r>
          <a:r>
            <a:rPr lang="fr-FR" sz="1800" b="0" dirty="0">
              <a:solidFill>
                <a:schemeClr val="tx1"/>
              </a:solidFill>
            </a:rPr>
            <a:t>) </a:t>
          </a:r>
          <a:r>
            <a:rPr lang="fr-FR" sz="1800" b="0" dirty="0" err="1">
              <a:solidFill>
                <a:schemeClr val="tx1"/>
              </a:solidFill>
            </a:rPr>
            <a:t>și</a:t>
          </a:r>
          <a:r>
            <a:rPr lang="fr-FR" sz="1800" b="0" dirty="0">
              <a:solidFill>
                <a:schemeClr val="tx1"/>
              </a:solidFill>
            </a:rPr>
            <a:t> de 12 </a:t>
          </a:r>
          <a:r>
            <a:rPr lang="fr-FR" sz="1800" b="0" dirty="0" err="1">
              <a:solidFill>
                <a:schemeClr val="tx1"/>
              </a:solidFill>
            </a:rPr>
            <a:t>ori</a:t>
          </a:r>
          <a:r>
            <a:rPr lang="fr-FR" sz="1800" b="0" dirty="0">
              <a:solidFill>
                <a:schemeClr val="tx1"/>
              </a:solidFill>
            </a:rPr>
            <a:t> la Strasbourg (</a:t>
          </a:r>
          <a:r>
            <a:rPr lang="fr-FR" sz="1800" b="0" dirty="0" err="1">
              <a:solidFill>
                <a:schemeClr val="tx1"/>
              </a:solidFill>
            </a:rPr>
            <a:t>Franța</a:t>
          </a:r>
          <a:r>
            <a:rPr lang="fr-FR" sz="1800" b="0" dirty="0">
              <a:solidFill>
                <a:schemeClr val="tx1"/>
              </a:solidFill>
            </a:rPr>
            <a:t>)</a:t>
          </a:r>
          <a:endParaRPr lang="en-IE" sz="1900" b="0" dirty="0">
            <a:solidFill>
              <a:schemeClr val="tx1"/>
            </a:solidFill>
          </a:endParaRPr>
        </a:p>
      </dgm:t>
    </dgm:pt>
    <dgm:pt modelId="{926E2EF2-44D2-4A7C-A5F5-5DCA4E13D31A}" type="parTrans" cxnId="{F81E943C-0EAB-4952-8388-DEB0F5B63B44}">
      <dgm:prSet/>
      <dgm:spPr/>
      <dgm:t>
        <a:bodyPr/>
        <a:lstStyle/>
        <a:p>
          <a:endParaRPr lang="en-US"/>
        </a:p>
      </dgm:t>
    </dgm:pt>
    <dgm:pt modelId="{747A0153-A71D-4163-8926-FF8969DF3431}" type="sibTrans" cxnId="{F81E943C-0EAB-4952-8388-DEB0F5B63B44}">
      <dgm:prSet/>
      <dgm:spPr/>
      <dgm:t>
        <a:bodyPr/>
        <a:lstStyle/>
        <a:p>
          <a:endParaRPr lang="en-US"/>
        </a:p>
      </dgm:t>
    </dgm:pt>
    <dgm:pt modelId="{E1790290-581A-4C84-91EA-CAD052E93A59}" type="pres">
      <dgm:prSet presAssocID="{768B5C1F-2483-412A-BDE0-8974F6ED1021}" presName="linear" presStyleCnt="0">
        <dgm:presLayoutVars>
          <dgm:animLvl val="lvl"/>
          <dgm:resizeHandles val="exact"/>
        </dgm:presLayoutVars>
      </dgm:prSet>
      <dgm:spPr/>
    </dgm:pt>
    <dgm:pt modelId="{B9BC91AA-3A86-49A9-B4FD-A76EA5E21331}" type="pres">
      <dgm:prSet presAssocID="{560DFD22-2CAF-421D-A9A3-D3C2FFB229D4}" presName="parentText" presStyleLbl="node1" presStyleIdx="0" presStyleCnt="7">
        <dgm:presLayoutVars>
          <dgm:chMax val="0"/>
          <dgm:bulletEnabled val="1"/>
        </dgm:presLayoutVars>
      </dgm:prSet>
      <dgm:spPr/>
    </dgm:pt>
    <dgm:pt modelId="{6611974D-4F43-4DF2-B93E-4EA5D945A3B1}" type="pres">
      <dgm:prSet presAssocID="{7301982C-B647-46A9-92FE-80A99C5AE089}" presName="spacer" presStyleCnt="0"/>
      <dgm:spPr/>
    </dgm:pt>
    <dgm:pt modelId="{4FE1037A-DEA2-4953-80B1-C4AB23FF5CB3}" type="pres">
      <dgm:prSet presAssocID="{C9EBD0BD-4459-45D5-9A1E-1B6378142E1C}" presName="parentText" presStyleLbl="node1" presStyleIdx="1" presStyleCnt="7">
        <dgm:presLayoutVars>
          <dgm:chMax val="0"/>
          <dgm:bulletEnabled val="1"/>
        </dgm:presLayoutVars>
      </dgm:prSet>
      <dgm:spPr/>
    </dgm:pt>
    <dgm:pt modelId="{B320E652-B53D-4C8D-BD65-4229C8D24313}" type="pres">
      <dgm:prSet presAssocID="{AA1827B8-0390-435D-8A64-30B31B5475E9}" presName="spacer" presStyleCnt="0"/>
      <dgm:spPr/>
    </dgm:pt>
    <dgm:pt modelId="{07C6446F-ECCD-4CA1-8344-080591932ED6}" type="pres">
      <dgm:prSet presAssocID="{DDF773E0-5ED0-4453-8E9E-1FDEB08137C7}" presName="parentText" presStyleLbl="node1" presStyleIdx="2" presStyleCnt="7">
        <dgm:presLayoutVars>
          <dgm:chMax val="0"/>
          <dgm:bulletEnabled val="1"/>
        </dgm:presLayoutVars>
      </dgm:prSet>
      <dgm:spPr/>
    </dgm:pt>
    <dgm:pt modelId="{AA617802-0088-4F0F-969E-30A79C6BF2AD}" type="pres">
      <dgm:prSet presAssocID="{BBF630F5-6950-448B-868B-ADBAF96216B0}" presName="spacer" presStyleCnt="0"/>
      <dgm:spPr/>
    </dgm:pt>
    <dgm:pt modelId="{715891AF-FC43-40E9-9BA1-84AAEC706364}" type="pres">
      <dgm:prSet presAssocID="{D17BC7BB-AC77-47F1-B850-7B5CE791F236}" presName="parentText" presStyleLbl="node1" presStyleIdx="3" presStyleCnt="7">
        <dgm:presLayoutVars>
          <dgm:chMax val="0"/>
          <dgm:bulletEnabled val="1"/>
        </dgm:presLayoutVars>
      </dgm:prSet>
      <dgm:spPr/>
    </dgm:pt>
    <dgm:pt modelId="{8992DAF4-0B26-489D-8837-A11516C75E03}" type="pres">
      <dgm:prSet presAssocID="{DFD98C43-5D26-4C14-9ECA-9AF2D74AEDC0}" presName="spacer" presStyleCnt="0"/>
      <dgm:spPr/>
    </dgm:pt>
    <dgm:pt modelId="{1BA08AB3-DFE7-4294-97EA-0DE79AB5366F}" type="pres">
      <dgm:prSet presAssocID="{E8028DDB-AACF-417E-AC75-DAC05625AF03}" presName="parentText" presStyleLbl="node1" presStyleIdx="4" presStyleCnt="7">
        <dgm:presLayoutVars>
          <dgm:chMax val="0"/>
          <dgm:bulletEnabled val="1"/>
        </dgm:presLayoutVars>
      </dgm:prSet>
      <dgm:spPr/>
    </dgm:pt>
    <dgm:pt modelId="{35EF5703-CD3C-429E-A309-464A2E42D27A}" type="pres">
      <dgm:prSet presAssocID="{8720CC4D-BE4A-4B26-8D90-134D9A36323D}" presName="spacer" presStyleCnt="0"/>
      <dgm:spPr/>
    </dgm:pt>
    <dgm:pt modelId="{C9254F1F-409A-4C00-BAEE-417CE0DBBEC0}" type="pres">
      <dgm:prSet presAssocID="{C60B4388-5BE2-49DA-AF00-1BB77197FDE2}" presName="parentText" presStyleLbl="node1" presStyleIdx="5" presStyleCnt="7">
        <dgm:presLayoutVars>
          <dgm:chMax val="0"/>
          <dgm:bulletEnabled val="1"/>
        </dgm:presLayoutVars>
      </dgm:prSet>
      <dgm:spPr/>
    </dgm:pt>
    <dgm:pt modelId="{B293DEBD-0FC5-428B-85E0-2B004C805257}" type="pres">
      <dgm:prSet presAssocID="{D68D6159-39CF-4128-96FE-7071A4649BD8}" presName="spacer" presStyleCnt="0"/>
      <dgm:spPr/>
    </dgm:pt>
    <dgm:pt modelId="{394A40C5-2767-41BB-851C-AE743E22805B}" type="pres">
      <dgm:prSet presAssocID="{C475C7A0-690D-4A3F-9FE9-07590BB8CECD}" presName="parentText" presStyleLbl="node1" presStyleIdx="6" presStyleCnt="7">
        <dgm:presLayoutVars>
          <dgm:chMax val="0"/>
          <dgm:bulletEnabled val="1"/>
        </dgm:presLayoutVars>
      </dgm:prSet>
      <dgm:spPr/>
    </dgm:pt>
  </dgm:ptLst>
  <dgm:cxnLst>
    <dgm:cxn modelId="{B5FC3207-416F-48EF-909B-25B45DBBA7EB}" type="presOf" srcId="{C475C7A0-690D-4A3F-9FE9-07590BB8CECD}" destId="{394A40C5-2767-41BB-851C-AE743E22805B}" srcOrd="0" destOrd="0" presId="urn:microsoft.com/office/officeart/2005/8/layout/vList2"/>
    <dgm:cxn modelId="{0005090B-FFED-444E-831E-7524FD787455}" srcId="{768B5C1F-2483-412A-BDE0-8974F6ED1021}" destId="{D17BC7BB-AC77-47F1-B850-7B5CE791F236}" srcOrd="3" destOrd="0" parTransId="{2ED171F2-6983-4C1F-AC0B-BBE1D0AE1204}" sibTransId="{DFD98C43-5D26-4C14-9ECA-9AF2D74AEDC0}"/>
    <dgm:cxn modelId="{8B269019-A93D-492E-BFBD-94FD26B903CB}" srcId="{768B5C1F-2483-412A-BDE0-8974F6ED1021}" destId="{DDF773E0-5ED0-4453-8E9E-1FDEB08137C7}" srcOrd="2" destOrd="0" parTransId="{4AC9AB2D-FBEE-4F5E-9908-3D0BF9BC3B20}" sibTransId="{BBF630F5-6950-448B-868B-ADBAF96216B0}"/>
    <dgm:cxn modelId="{DC518925-2C2D-4970-986C-7E290DC1C00B}" type="presOf" srcId="{C9EBD0BD-4459-45D5-9A1E-1B6378142E1C}" destId="{4FE1037A-DEA2-4953-80B1-C4AB23FF5CB3}" srcOrd="0" destOrd="0" presId="urn:microsoft.com/office/officeart/2005/8/layout/vList2"/>
    <dgm:cxn modelId="{F81E943C-0EAB-4952-8388-DEB0F5B63B44}" srcId="{768B5C1F-2483-412A-BDE0-8974F6ED1021}" destId="{C475C7A0-690D-4A3F-9FE9-07590BB8CECD}" srcOrd="6" destOrd="0" parTransId="{926E2EF2-44D2-4A7C-A5F5-5DCA4E13D31A}" sibTransId="{747A0153-A71D-4163-8926-FF8969DF3431}"/>
    <dgm:cxn modelId="{6943C43F-06DA-4E98-B86F-9F22C2CD9972}" type="presOf" srcId="{C60B4388-5BE2-49DA-AF00-1BB77197FDE2}" destId="{C9254F1F-409A-4C00-BAEE-417CE0DBBEC0}" srcOrd="0" destOrd="0" presId="urn:microsoft.com/office/officeart/2005/8/layout/vList2"/>
    <dgm:cxn modelId="{39838342-5056-4D6D-A925-DF9BF36642CF}" type="presOf" srcId="{768B5C1F-2483-412A-BDE0-8974F6ED1021}" destId="{E1790290-581A-4C84-91EA-CAD052E93A59}" srcOrd="0" destOrd="0" presId="urn:microsoft.com/office/officeart/2005/8/layout/vList2"/>
    <dgm:cxn modelId="{95DF3B45-1BBE-49F9-BB94-183195EB21A9}" type="presOf" srcId="{560DFD22-2CAF-421D-A9A3-D3C2FFB229D4}" destId="{B9BC91AA-3A86-49A9-B4FD-A76EA5E21331}" srcOrd="0" destOrd="0" presId="urn:microsoft.com/office/officeart/2005/8/layout/vList2"/>
    <dgm:cxn modelId="{DA40094E-2790-43FE-B49D-D8F0A736096E}" srcId="{768B5C1F-2483-412A-BDE0-8974F6ED1021}" destId="{C9EBD0BD-4459-45D5-9A1E-1B6378142E1C}" srcOrd="1" destOrd="0" parTransId="{6474E237-3E9E-4F4F-8799-AB5474F10277}" sibTransId="{AA1827B8-0390-435D-8A64-30B31B5475E9}"/>
    <dgm:cxn modelId="{18DA7F4F-74C0-4D1C-A757-4A26AE6E9660}" srcId="{768B5C1F-2483-412A-BDE0-8974F6ED1021}" destId="{E8028DDB-AACF-417E-AC75-DAC05625AF03}" srcOrd="4" destOrd="0" parTransId="{CB20CB47-9BD2-4E66-83B0-70D3870AC0B2}" sibTransId="{8720CC4D-BE4A-4B26-8D90-134D9A36323D}"/>
    <dgm:cxn modelId="{B886F195-25BF-4288-A293-311885BE4658}" type="presOf" srcId="{D17BC7BB-AC77-47F1-B850-7B5CE791F236}" destId="{715891AF-FC43-40E9-9BA1-84AAEC706364}" srcOrd="0" destOrd="0" presId="urn:microsoft.com/office/officeart/2005/8/layout/vList2"/>
    <dgm:cxn modelId="{32A417CB-B56A-4B02-81B2-E543F705F6AE}" type="presOf" srcId="{E8028DDB-AACF-417E-AC75-DAC05625AF03}" destId="{1BA08AB3-DFE7-4294-97EA-0DE79AB5366F}" srcOrd="0" destOrd="0" presId="urn:microsoft.com/office/officeart/2005/8/layout/vList2"/>
    <dgm:cxn modelId="{7B6161DF-ADE0-4223-9E90-EE2FF187255C}" srcId="{768B5C1F-2483-412A-BDE0-8974F6ED1021}" destId="{560DFD22-2CAF-421D-A9A3-D3C2FFB229D4}" srcOrd="0" destOrd="0" parTransId="{AB05733B-4864-43DA-A173-7DF41A84B0EB}" sibTransId="{7301982C-B647-46A9-92FE-80A99C5AE089}"/>
    <dgm:cxn modelId="{BFF442E2-AF9E-4B59-96D2-46B1F3070DB9}" type="presOf" srcId="{DDF773E0-5ED0-4453-8E9E-1FDEB08137C7}" destId="{07C6446F-ECCD-4CA1-8344-080591932ED6}" srcOrd="0" destOrd="0" presId="urn:microsoft.com/office/officeart/2005/8/layout/vList2"/>
    <dgm:cxn modelId="{AF270CEC-957B-4B46-94C5-A3F3D720DAD0}" srcId="{768B5C1F-2483-412A-BDE0-8974F6ED1021}" destId="{C60B4388-5BE2-49DA-AF00-1BB77197FDE2}" srcOrd="5" destOrd="0" parTransId="{131A31C5-62BD-4FFC-A200-BB4B3088474B}" sibTransId="{D68D6159-39CF-4128-96FE-7071A4649BD8}"/>
    <dgm:cxn modelId="{52BDA583-713C-4261-B1AD-ACBA6098E4F5}" type="presParOf" srcId="{E1790290-581A-4C84-91EA-CAD052E93A59}" destId="{B9BC91AA-3A86-49A9-B4FD-A76EA5E21331}" srcOrd="0" destOrd="0" presId="urn:microsoft.com/office/officeart/2005/8/layout/vList2"/>
    <dgm:cxn modelId="{B8FF128F-C6FD-4C12-9856-C27EF5F10DDD}" type="presParOf" srcId="{E1790290-581A-4C84-91EA-CAD052E93A59}" destId="{6611974D-4F43-4DF2-B93E-4EA5D945A3B1}" srcOrd="1" destOrd="0" presId="urn:microsoft.com/office/officeart/2005/8/layout/vList2"/>
    <dgm:cxn modelId="{AB4E0FA3-4FE2-4DA4-8BF2-134A0D59B228}" type="presParOf" srcId="{E1790290-581A-4C84-91EA-CAD052E93A59}" destId="{4FE1037A-DEA2-4953-80B1-C4AB23FF5CB3}" srcOrd="2" destOrd="0" presId="urn:microsoft.com/office/officeart/2005/8/layout/vList2"/>
    <dgm:cxn modelId="{54292A75-4C64-4A32-9696-8412A0B00268}" type="presParOf" srcId="{E1790290-581A-4C84-91EA-CAD052E93A59}" destId="{B320E652-B53D-4C8D-BD65-4229C8D24313}" srcOrd="3" destOrd="0" presId="urn:microsoft.com/office/officeart/2005/8/layout/vList2"/>
    <dgm:cxn modelId="{0DE59BE8-5AE2-445F-8DF2-31F01F06838D}" type="presParOf" srcId="{E1790290-581A-4C84-91EA-CAD052E93A59}" destId="{07C6446F-ECCD-4CA1-8344-080591932ED6}" srcOrd="4" destOrd="0" presId="urn:microsoft.com/office/officeart/2005/8/layout/vList2"/>
    <dgm:cxn modelId="{3A3BEDEF-E1C1-4BCD-9AEE-5A537E2E378D}" type="presParOf" srcId="{E1790290-581A-4C84-91EA-CAD052E93A59}" destId="{AA617802-0088-4F0F-969E-30A79C6BF2AD}" srcOrd="5" destOrd="0" presId="urn:microsoft.com/office/officeart/2005/8/layout/vList2"/>
    <dgm:cxn modelId="{71E6698C-78F4-4279-B192-B97BFDE96726}" type="presParOf" srcId="{E1790290-581A-4C84-91EA-CAD052E93A59}" destId="{715891AF-FC43-40E9-9BA1-84AAEC706364}" srcOrd="6" destOrd="0" presId="urn:microsoft.com/office/officeart/2005/8/layout/vList2"/>
    <dgm:cxn modelId="{3B3DE47B-32D8-4798-8477-3756AF3022BF}" type="presParOf" srcId="{E1790290-581A-4C84-91EA-CAD052E93A59}" destId="{8992DAF4-0B26-489D-8837-A11516C75E03}" srcOrd="7" destOrd="0" presId="urn:microsoft.com/office/officeart/2005/8/layout/vList2"/>
    <dgm:cxn modelId="{30FEAE6F-1223-486B-B7CE-E2559B5C72F0}" type="presParOf" srcId="{E1790290-581A-4C84-91EA-CAD052E93A59}" destId="{1BA08AB3-DFE7-4294-97EA-0DE79AB5366F}" srcOrd="8" destOrd="0" presId="urn:microsoft.com/office/officeart/2005/8/layout/vList2"/>
    <dgm:cxn modelId="{CF1BA315-9D25-4B86-9ACB-B5802CBB2AB3}" type="presParOf" srcId="{E1790290-581A-4C84-91EA-CAD052E93A59}" destId="{35EF5703-CD3C-429E-A309-464A2E42D27A}" srcOrd="9" destOrd="0" presId="urn:microsoft.com/office/officeart/2005/8/layout/vList2"/>
    <dgm:cxn modelId="{7D9C72C1-CF66-4374-9CA3-2F1D85CB97BE}" type="presParOf" srcId="{E1790290-581A-4C84-91EA-CAD052E93A59}" destId="{C9254F1F-409A-4C00-BAEE-417CE0DBBEC0}" srcOrd="10" destOrd="0" presId="urn:microsoft.com/office/officeart/2005/8/layout/vList2"/>
    <dgm:cxn modelId="{69723510-E482-40B1-88C6-A7FCE632C766}" type="presParOf" srcId="{E1790290-581A-4C84-91EA-CAD052E93A59}" destId="{B293DEBD-0FC5-428B-85E0-2B004C805257}" srcOrd="11" destOrd="0" presId="urn:microsoft.com/office/officeart/2005/8/layout/vList2"/>
    <dgm:cxn modelId="{CC75A07D-72EB-4E70-AEB4-07100257E3C9}" type="presParOf" srcId="{E1790290-581A-4C84-91EA-CAD052E93A59}" destId="{394A40C5-2767-41BB-851C-AE743E22805B}" srcOrd="12"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DD4F8E1B-6F96-4983-946B-04662C1BA590}"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7E22A69B-F796-46AD-9362-F867264B2F3C}">
      <dgm:prSet custT="1"/>
      <dgm:spPr>
        <a:solidFill>
          <a:srgbClr val="FFC000"/>
        </a:solidFill>
      </dgm:spPr>
      <dgm:t>
        <a:bodyPr/>
        <a:lstStyle/>
        <a:p>
          <a:pPr rtl="0"/>
          <a:r>
            <a:rPr lang="en-US" sz="1800" b="0" dirty="0" err="1">
              <a:solidFill>
                <a:schemeClr val="tx1"/>
              </a:solidFill>
            </a:rPr>
            <a:t>reunește</a:t>
          </a:r>
          <a:r>
            <a:rPr lang="en-US" sz="1800" b="0" dirty="0">
              <a:solidFill>
                <a:schemeClr val="tx1"/>
              </a:solidFill>
            </a:rPr>
            <a:t> </a:t>
          </a:r>
          <a:r>
            <a:rPr lang="en-US" sz="1800" b="0" dirty="0" err="1">
              <a:solidFill>
                <a:schemeClr val="tx1"/>
              </a:solidFill>
            </a:rPr>
            <a:t>șefii</a:t>
          </a:r>
          <a:r>
            <a:rPr lang="en-US" sz="1800" b="0" dirty="0">
              <a:solidFill>
                <a:schemeClr val="tx1"/>
              </a:solidFill>
            </a:rPr>
            <a:t> de stat </a:t>
          </a:r>
          <a:r>
            <a:rPr lang="en-US" sz="1800" b="0" dirty="0" err="1">
              <a:solidFill>
                <a:schemeClr val="tx1"/>
              </a:solidFill>
            </a:rPr>
            <a:t>și</a:t>
          </a:r>
          <a:r>
            <a:rPr lang="en-US" sz="1800" b="0" dirty="0">
              <a:solidFill>
                <a:schemeClr val="tx1"/>
              </a:solidFill>
            </a:rPr>
            <a:t> de </a:t>
          </a:r>
          <a:r>
            <a:rPr lang="en-US" sz="1800" b="0" dirty="0" err="1">
              <a:solidFill>
                <a:schemeClr val="tx1"/>
              </a:solidFill>
            </a:rPr>
            <a:t>guvern</a:t>
          </a:r>
          <a:r>
            <a:rPr lang="en-US" sz="1800" b="0" dirty="0">
              <a:solidFill>
                <a:schemeClr val="tx1"/>
              </a:solidFill>
            </a:rPr>
            <a:t> din </a:t>
          </a:r>
          <a:r>
            <a:rPr lang="en-US" sz="1800" b="0" dirty="0" err="1">
              <a:solidFill>
                <a:schemeClr val="tx1"/>
              </a:solidFill>
            </a:rPr>
            <a:t>fiecare</a:t>
          </a:r>
          <a:r>
            <a:rPr lang="en-US" sz="1800" b="0" dirty="0">
              <a:solidFill>
                <a:schemeClr val="tx1"/>
              </a:solidFill>
            </a:rPr>
            <a:t> </a:t>
          </a:r>
          <a:r>
            <a:rPr lang="en-US" sz="1800" b="0" dirty="0" err="1">
              <a:solidFill>
                <a:schemeClr val="tx1"/>
              </a:solidFill>
            </a:rPr>
            <a:t>țară</a:t>
          </a:r>
          <a:r>
            <a:rPr lang="en-US" sz="1800" b="0" dirty="0">
              <a:solidFill>
                <a:schemeClr val="tx1"/>
              </a:solidFill>
            </a:rPr>
            <a:t> a UE</a:t>
          </a:r>
          <a:endParaRPr lang="en-IE" sz="1800" b="0" dirty="0">
            <a:solidFill>
              <a:schemeClr val="tx1"/>
            </a:solidFill>
          </a:endParaRPr>
        </a:p>
      </dgm:t>
    </dgm:pt>
    <dgm:pt modelId="{F38CD75F-E218-49E2-9C1B-A3362D82162F}" type="parTrans" cxnId="{A4B678C7-0EF1-4479-AEB7-A7E4B63DBC80}">
      <dgm:prSet/>
      <dgm:spPr/>
      <dgm:t>
        <a:bodyPr/>
        <a:lstStyle/>
        <a:p>
          <a:endParaRPr lang="en-US"/>
        </a:p>
      </dgm:t>
    </dgm:pt>
    <dgm:pt modelId="{D37B67A2-D6B8-461C-92B3-94B2EA1FAA8B}" type="sibTrans" cxnId="{A4B678C7-0EF1-4479-AEB7-A7E4B63DBC80}">
      <dgm:prSet/>
      <dgm:spPr/>
      <dgm:t>
        <a:bodyPr/>
        <a:lstStyle/>
        <a:p>
          <a:endParaRPr lang="en-US"/>
        </a:p>
      </dgm:t>
    </dgm:pt>
    <dgm:pt modelId="{CB6F7021-46E4-4F26-B810-6693236197D1}">
      <dgm:prSet custT="1"/>
      <dgm:spPr>
        <a:solidFill>
          <a:srgbClr val="FFC000"/>
        </a:solidFill>
      </dgm:spPr>
      <dgm:t>
        <a:bodyPr/>
        <a:lstStyle/>
        <a:p>
          <a:pPr rtl="0"/>
          <a:r>
            <a:rPr lang="it-IT" sz="1800" b="0" dirty="0" err="1">
              <a:solidFill>
                <a:schemeClr val="tx1"/>
              </a:solidFill>
            </a:rPr>
            <a:t>stabilește</a:t>
          </a:r>
          <a:r>
            <a:rPr lang="it-IT" sz="1800" b="0" dirty="0">
              <a:solidFill>
                <a:schemeClr val="tx1"/>
              </a:solidFill>
            </a:rPr>
            <a:t> </a:t>
          </a:r>
          <a:r>
            <a:rPr lang="it-IT" sz="1800" b="0" dirty="0" err="1">
              <a:solidFill>
                <a:schemeClr val="tx1"/>
              </a:solidFill>
            </a:rPr>
            <a:t>principalele</a:t>
          </a:r>
          <a:r>
            <a:rPr lang="it-IT" sz="1800" b="0" dirty="0">
              <a:solidFill>
                <a:schemeClr val="tx1"/>
              </a:solidFill>
            </a:rPr>
            <a:t> </a:t>
          </a:r>
          <a:r>
            <a:rPr lang="it-IT" sz="1800" b="0" dirty="0" err="1">
              <a:solidFill>
                <a:schemeClr val="tx1"/>
              </a:solidFill>
            </a:rPr>
            <a:t>priorități</a:t>
          </a:r>
          <a:r>
            <a:rPr lang="it-IT" sz="1800" b="0" dirty="0">
              <a:solidFill>
                <a:schemeClr val="tx1"/>
              </a:solidFill>
            </a:rPr>
            <a:t> </a:t>
          </a:r>
          <a:r>
            <a:rPr lang="it-IT" sz="1800" b="0" dirty="0" err="1">
              <a:solidFill>
                <a:schemeClr val="tx1"/>
              </a:solidFill>
            </a:rPr>
            <a:t>și</a:t>
          </a:r>
          <a:r>
            <a:rPr lang="it-IT" sz="1800" b="0" dirty="0">
              <a:solidFill>
                <a:schemeClr val="tx1"/>
              </a:solidFill>
            </a:rPr>
            <a:t> </a:t>
          </a:r>
          <a:r>
            <a:rPr lang="it-IT" sz="1800" b="0" dirty="0" err="1">
              <a:solidFill>
                <a:schemeClr val="tx1"/>
              </a:solidFill>
            </a:rPr>
            <a:t>direcții</a:t>
          </a:r>
          <a:r>
            <a:rPr lang="it-IT" sz="1800" b="0" dirty="0">
              <a:solidFill>
                <a:schemeClr val="tx1"/>
              </a:solidFill>
            </a:rPr>
            <a:t> </a:t>
          </a:r>
          <a:r>
            <a:rPr lang="it-IT" sz="1800" b="0" dirty="0" err="1">
              <a:solidFill>
                <a:schemeClr val="tx1"/>
              </a:solidFill>
            </a:rPr>
            <a:t>politice</a:t>
          </a:r>
          <a:r>
            <a:rPr lang="it-IT" sz="1800" b="0" dirty="0">
              <a:solidFill>
                <a:schemeClr val="tx1"/>
              </a:solidFill>
            </a:rPr>
            <a:t> </a:t>
          </a:r>
          <a:r>
            <a:rPr lang="it-IT" sz="1800" b="0" dirty="0" err="1">
              <a:solidFill>
                <a:schemeClr val="tx1"/>
              </a:solidFill>
            </a:rPr>
            <a:t>ale</a:t>
          </a:r>
          <a:r>
            <a:rPr lang="it-IT" sz="1800" b="0" dirty="0">
              <a:solidFill>
                <a:schemeClr val="tx1"/>
              </a:solidFill>
            </a:rPr>
            <a:t> UE</a:t>
          </a:r>
          <a:endParaRPr lang="en-IE" sz="1800" b="0" dirty="0">
            <a:solidFill>
              <a:schemeClr val="tx1"/>
            </a:solidFill>
          </a:endParaRPr>
        </a:p>
      </dgm:t>
    </dgm:pt>
    <dgm:pt modelId="{4BC7A46C-0D3D-4BDB-ADBA-3BF631560172}" type="parTrans" cxnId="{3C0C775E-B4D1-46BE-BDED-FBEBF55F80FD}">
      <dgm:prSet/>
      <dgm:spPr/>
      <dgm:t>
        <a:bodyPr/>
        <a:lstStyle/>
        <a:p>
          <a:endParaRPr lang="en-US"/>
        </a:p>
      </dgm:t>
    </dgm:pt>
    <dgm:pt modelId="{0AC9FD57-C83F-41FE-8286-21434F36F37F}" type="sibTrans" cxnId="{3C0C775E-B4D1-46BE-BDED-FBEBF55F80FD}">
      <dgm:prSet/>
      <dgm:spPr/>
      <dgm:t>
        <a:bodyPr/>
        <a:lstStyle/>
        <a:p>
          <a:endParaRPr lang="en-US"/>
        </a:p>
      </dgm:t>
    </dgm:pt>
    <dgm:pt modelId="{E9DA9292-FBA8-4BEE-876F-8057A942B437}" type="pres">
      <dgm:prSet presAssocID="{DD4F8E1B-6F96-4983-946B-04662C1BA590}" presName="linear" presStyleCnt="0">
        <dgm:presLayoutVars>
          <dgm:animLvl val="lvl"/>
          <dgm:resizeHandles val="exact"/>
        </dgm:presLayoutVars>
      </dgm:prSet>
      <dgm:spPr/>
    </dgm:pt>
    <dgm:pt modelId="{3A8B946D-8D4A-4046-9F97-DA58CA546363}" type="pres">
      <dgm:prSet presAssocID="{7E22A69B-F796-46AD-9362-F867264B2F3C}" presName="parentText" presStyleLbl="node1" presStyleIdx="0" presStyleCnt="2">
        <dgm:presLayoutVars>
          <dgm:chMax val="0"/>
          <dgm:bulletEnabled val="1"/>
        </dgm:presLayoutVars>
      </dgm:prSet>
      <dgm:spPr/>
    </dgm:pt>
    <dgm:pt modelId="{F1660586-3F57-4546-8AE4-6CC2FFD910E4}" type="pres">
      <dgm:prSet presAssocID="{D37B67A2-D6B8-461C-92B3-94B2EA1FAA8B}" presName="spacer" presStyleCnt="0"/>
      <dgm:spPr/>
    </dgm:pt>
    <dgm:pt modelId="{39BEFE8A-05BC-4A66-859E-B5960F1EAF2D}" type="pres">
      <dgm:prSet presAssocID="{CB6F7021-46E4-4F26-B810-6693236197D1}" presName="parentText" presStyleLbl="node1" presStyleIdx="1" presStyleCnt="2">
        <dgm:presLayoutVars>
          <dgm:chMax val="0"/>
          <dgm:bulletEnabled val="1"/>
        </dgm:presLayoutVars>
      </dgm:prSet>
      <dgm:spPr/>
    </dgm:pt>
  </dgm:ptLst>
  <dgm:cxnLst>
    <dgm:cxn modelId="{3C0C775E-B4D1-46BE-BDED-FBEBF55F80FD}" srcId="{DD4F8E1B-6F96-4983-946B-04662C1BA590}" destId="{CB6F7021-46E4-4F26-B810-6693236197D1}" srcOrd="1" destOrd="0" parTransId="{4BC7A46C-0D3D-4BDB-ADBA-3BF631560172}" sibTransId="{0AC9FD57-C83F-41FE-8286-21434F36F37F}"/>
    <dgm:cxn modelId="{D9635C8E-B07B-4FDF-B9B3-6B59459C5149}" type="presOf" srcId="{7E22A69B-F796-46AD-9362-F867264B2F3C}" destId="{3A8B946D-8D4A-4046-9F97-DA58CA546363}" srcOrd="0" destOrd="0" presId="urn:microsoft.com/office/officeart/2005/8/layout/vList2"/>
    <dgm:cxn modelId="{68B9A293-5D31-4E21-B2BB-4FA110089B65}" type="presOf" srcId="{CB6F7021-46E4-4F26-B810-6693236197D1}" destId="{39BEFE8A-05BC-4A66-859E-B5960F1EAF2D}" srcOrd="0" destOrd="0" presId="urn:microsoft.com/office/officeart/2005/8/layout/vList2"/>
    <dgm:cxn modelId="{B6408A98-C3F6-4174-82B3-2E0F3DF03467}" type="presOf" srcId="{DD4F8E1B-6F96-4983-946B-04662C1BA590}" destId="{E9DA9292-FBA8-4BEE-876F-8057A942B437}" srcOrd="0" destOrd="0" presId="urn:microsoft.com/office/officeart/2005/8/layout/vList2"/>
    <dgm:cxn modelId="{A4B678C7-0EF1-4479-AEB7-A7E4B63DBC80}" srcId="{DD4F8E1B-6F96-4983-946B-04662C1BA590}" destId="{7E22A69B-F796-46AD-9362-F867264B2F3C}" srcOrd="0" destOrd="0" parTransId="{F38CD75F-E218-49E2-9C1B-A3362D82162F}" sibTransId="{D37B67A2-D6B8-461C-92B3-94B2EA1FAA8B}"/>
    <dgm:cxn modelId="{86C1CE2E-7A8E-4C40-ABBF-3252012DEC92}" type="presParOf" srcId="{E9DA9292-FBA8-4BEE-876F-8057A942B437}" destId="{3A8B946D-8D4A-4046-9F97-DA58CA546363}" srcOrd="0" destOrd="0" presId="urn:microsoft.com/office/officeart/2005/8/layout/vList2"/>
    <dgm:cxn modelId="{56EC8B2D-E499-4507-9A3C-D085F331B2D5}" type="presParOf" srcId="{E9DA9292-FBA8-4BEE-876F-8057A942B437}" destId="{F1660586-3F57-4546-8AE4-6CC2FFD910E4}" srcOrd="1" destOrd="0" presId="urn:microsoft.com/office/officeart/2005/8/layout/vList2"/>
    <dgm:cxn modelId="{3D740DE4-9F7C-44B4-AA36-65F2FD8D8B45}" type="presParOf" srcId="{E9DA9292-FBA8-4BEE-876F-8057A942B437}" destId="{39BEFE8A-05BC-4A66-859E-B5960F1EAF2D}" srcOrd="2"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EDEE8B-A512-47E2-A3C9-74492F618D4F}">
      <dsp:nvSpPr>
        <dsp:cNvPr id="0" name=""/>
        <dsp:cNvSpPr/>
      </dsp:nvSpPr>
      <dsp:spPr>
        <a:xfrm>
          <a:off x="3197271" y="1545603"/>
          <a:ext cx="2865104" cy="2820629"/>
        </a:xfrm>
        <a:prstGeom prst="ellipse">
          <a:avLst/>
        </a:prstGeom>
        <a:solidFill>
          <a:srgbClr val="005674">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b="1" kern="1200" dirty="0"/>
            <a:t>24 DE LIMBI OFICIALE ALE UE</a:t>
          </a:r>
        </a:p>
      </dsp:txBody>
      <dsp:txXfrm>
        <a:off x="3616856" y="1958675"/>
        <a:ext cx="2025934" cy="1994485"/>
      </dsp:txXfrm>
    </dsp:sp>
    <dsp:sp modelId="{529148A2-7FCD-4369-9EFC-ACFC3C7F6D7A}">
      <dsp:nvSpPr>
        <dsp:cNvPr id="0" name=""/>
        <dsp:cNvSpPr/>
      </dsp:nvSpPr>
      <dsp:spPr>
        <a:xfrm>
          <a:off x="3486279" y="-1"/>
          <a:ext cx="2164065" cy="2029129"/>
        </a:xfrm>
        <a:prstGeom prst="ellipse">
          <a:avLst/>
        </a:prstGeom>
        <a:solidFill>
          <a:schemeClr val="accent4">
            <a:alpha val="50000"/>
            <a:hueOff val="2598923"/>
            <a:satOff val="-11992"/>
            <a:lumOff val="4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ro-RO" sz="1500" b="1" kern="1200" dirty="0"/>
            <a:t>Limbi slave: </a:t>
          </a:r>
          <a:r>
            <a:rPr lang="ro-RO" sz="1500" b="0" kern="1200" dirty="0"/>
            <a:t>bulgară, cehă, croată, polonă, slovacă și slovenă</a:t>
          </a:r>
          <a:endParaRPr lang="en-US" sz="1500" b="0" kern="1200" dirty="0"/>
        </a:p>
      </dsp:txBody>
      <dsp:txXfrm>
        <a:off x="3803199" y="297158"/>
        <a:ext cx="1530225" cy="1434811"/>
      </dsp:txXfrm>
    </dsp:sp>
    <dsp:sp modelId="{14294006-4B65-442B-A0BD-25F001259F70}">
      <dsp:nvSpPr>
        <dsp:cNvPr id="0" name=""/>
        <dsp:cNvSpPr/>
      </dsp:nvSpPr>
      <dsp:spPr>
        <a:xfrm>
          <a:off x="5626273" y="1872270"/>
          <a:ext cx="2178497" cy="2103946"/>
        </a:xfrm>
        <a:prstGeom prst="ellipse">
          <a:avLst/>
        </a:prstGeom>
        <a:solidFill>
          <a:schemeClr val="accent2">
            <a:lumMod val="75000"/>
            <a:alpha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ro-RO" sz="1500" b="1" kern="1200" dirty="0"/>
            <a:t>Limbi germanice: </a:t>
          </a:r>
          <a:r>
            <a:rPr lang="ro-RO" sz="1500" b="0" kern="1200" dirty="0"/>
            <a:t>daneză, germană, engleză, neerlandeză și suedeză</a:t>
          </a:r>
          <a:endParaRPr lang="en-US" sz="1500" b="0" kern="1200" dirty="0"/>
        </a:p>
      </dsp:txBody>
      <dsp:txXfrm>
        <a:off x="5945306" y="2180386"/>
        <a:ext cx="1540431" cy="1487714"/>
      </dsp:txXfrm>
    </dsp:sp>
    <dsp:sp modelId="{E5581C0B-7D92-4AD3-97E0-B4938FE73CA5}">
      <dsp:nvSpPr>
        <dsp:cNvPr id="0" name=""/>
        <dsp:cNvSpPr/>
      </dsp:nvSpPr>
      <dsp:spPr>
        <a:xfrm>
          <a:off x="3419898" y="3669169"/>
          <a:ext cx="2239879" cy="2181620"/>
        </a:xfrm>
        <a:prstGeom prst="ellipse">
          <a:avLst/>
        </a:prstGeom>
        <a:solidFill>
          <a:schemeClr val="accent4">
            <a:alpha val="50000"/>
            <a:hueOff val="7796769"/>
            <a:satOff val="-35976"/>
            <a:lumOff val="13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ro-RO" sz="1500" b="1" kern="1200" dirty="0"/>
            <a:t>Limbi romanice:</a:t>
          </a:r>
          <a:r>
            <a:rPr lang="ro-RO" sz="1500" b="0" kern="1200" dirty="0"/>
            <a:t> spaniolă, franceză, italiană, portugheză și română</a:t>
          </a:r>
          <a:endParaRPr lang="en-US" sz="1500" b="0" kern="1200" dirty="0"/>
        </a:p>
      </dsp:txBody>
      <dsp:txXfrm>
        <a:off x="3747921" y="3988660"/>
        <a:ext cx="1583833" cy="1542638"/>
      </dsp:txXfrm>
    </dsp:sp>
    <dsp:sp modelId="{422BC532-F1F3-4869-AE88-2EBED49E2E90}">
      <dsp:nvSpPr>
        <dsp:cNvPr id="0" name=""/>
        <dsp:cNvSpPr/>
      </dsp:nvSpPr>
      <dsp:spPr>
        <a:xfrm>
          <a:off x="1386731" y="1866876"/>
          <a:ext cx="2227058" cy="2178082"/>
        </a:xfrm>
        <a:prstGeom prst="ellipse">
          <a:avLst/>
        </a:prstGeom>
        <a:solidFill>
          <a:srgbClr val="FFC000">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ro-RO" sz="1500" b="1" kern="1200" dirty="0"/>
            <a:t>Alte familii de limbi: </a:t>
          </a:r>
          <a:r>
            <a:rPr lang="ro-RO" sz="1500" b="0" kern="1200" dirty="0"/>
            <a:t>estonă și finlandeză, greacă, irlandeză, lituaniană și letonă, maghiară, malteză</a:t>
          </a:r>
          <a:endParaRPr lang="en-US" sz="1500" b="0" kern="1200" dirty="0"/>
        </a:p>
      </dsp:txBody>
      <dsp:txXfrm>
        <a:off x="1712876" y="2185849"/>
        <a:ext cx="1574768" cy="1540136"/>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87CFCF-5FDB-4B8D-815B-D85F281BB2C0}">
      <dsp:nvSpPr>
        <dsp:cNvPr id="0" name=""/>
        <dsp:cNvSpPr/>
      </dsp:nvSpPr>
      <dsp:spPr>
        <a:xfrm>
          <a:off x="0" y="0"/>
          <a:ext cx="4085413" cy="1179346"/>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US" sz="1800" b="0" kern="1200" dirty="0">
              <a:solidFill>
                <a:schemeClr val="tx1"/>
              </a:solidFill>
            </a:rPr>
            <a:t>nu </a:t>
          </a:r>
          <a:r>
            <a:rPr lang="en-US" sz="1800" b="0" kern="1200" dirty="0" err="1">
              <a:solidFill>
                <a:schemeClr val="tx1"/>
              </a:solidFill>
            </a:rPr>
            <a:t>adoptă</a:t>
          </a:r>
          <a:r>
            <a:rPr lang="en-US" sz="1800" b="0" kern="1200" dirty="0">
              <a:solidFill>
                <a:schemeClr val="tx1"/>
              </a:solidFill>
            </a:rPr>
            <a:t> </a:t>
          </a:r>
          <a:r>
            <a:rPr lang="en-US" sz="1800" b="0" kern="1200" dirty="0" err="1">
              <a:solidFill>
                <a:schemeClr val="tx1"/>
              </a:solidFill>
            </a:rPr>
            <a:t>legi</a:t>
          </a:r>
          <a:r>
            <a:rPr lang="en-US" sz="1800" b="0" kern="1200" dirty="0">
              <a:solidFill>
                <a:schemeClr val="tx1"/>
              </a:solidFill>
            </a:rPr>
            <a:t> </a:t>
          </a:r>
          <a:r>
            <a:rPr lang="en-US" sz="1800" b="0" kern="1200" dirty="0" err="1">
              <a:solidFill>
                <a:schemeClr val="tx1"/>
              </a:solidFill>
            </a:rPr>
            <a:t>europene</a:t>
          </a:r>
          <a:endParaRPr lang="en-IE" sz="1800" b="0" kern="1200" dirty="0">
            <a:solidFill>
              <a:schemeClr val="tx1"/>
            </a:solidFill>
          </a:endParaRPr>
        </a:p>
      </dsp:txBody>
      <dsp:txXfrm>
        <a:off x="57571" y="57571"/>
        <a:ext cx="3970271" cy="1064204"/>
      </dsp:txXfrm>
    </dsp:sp>
    <dsp:sp modelId="{65BBAF80-F255-434B-ABEE-1099CF7F1D78}">
      <dsp:nvSpPr>
        <dsp:cNvPr id="0" name=""/>
        <dsp:cNvSpPr/>
      </dsp:nvSpPr>
      <dsp:spPr>
        <a:xfrm>
          <a:off x="0" y="1427199"/>
          <a:ext cx="4085413" cy="1245723"/>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fr-FR" sz="1800" b="0" kern="1200" dirty="0">
              <a:solidFill>
                <a:schemeClr val="tx1"/>
              </a:solidFill>
            </a:rPr>
            <a:t>se </a:t>
          </a:r>
          <a:r>
            <a:rPr lang="fr-FR" sz="1800" b="0" kern="1200" dirty="0" err="1">
              <a:solidFill>
                <a:schemeClr val="tx1"/>
              </a:solidFill>
            </a:rPr>
            <a:t>întrunește</a:t>
          </a:r>
          <a:r>
            <a:rPr lang="fr-FR" sz="1800" b="0" kern="1200" dirty="0">
              <a:solidFill>
                <a:schemeClr val="tx1"/>
              </a:solidFill>
            </a:rPr>
            <a:t> de </a:t>
          </a:r>
          <a:r>
            <a:rPr lang="fr-FR" sz="1800" b="0" kern="1200" dirty="0" err="1">
              <a:solidFill>
                <a:schemeClr val="tx1"/>
              </a:solidFill>
            </a:rPr>
            <a:t>cel</a:t>
          </a:r>
          <a:r>
            <a:rPr lang="fr-FR" sz="1800" b="0" kern="1200" dirty="0">
              <a:solidFill>
                <a:schemeClr val="tx1"/>
              </a:solidFill>
            </a:rPr>
            <a:t> </a:t>
          </a:r>
          <a:r>
            <a:rPr lang="fr-FR" sz="1800" b="0" kern="1200" dirty="0" err="1">
              <a:solidFill>
                <a:schemeClr val="tx1"/>
              </a:solidFill>
            </a:rPr>
            <a:t>puțin</a:t>
          </a:r>
          <a:r>
            <a:rPr lang="fr-FR" sz="1800" b="0" kern="1200" dirty="0">
              <a:solidFill>
                <a:schemeClr val="tx1"/>
              </a:solidFill>
            </a:rPr>
            <a:t> 4 </a:t>
          </a:r>
          <a:r>
            <a:rPr lang="fr-FR" sz="1800" b="0" kern="1200" dirty="0" err="1">
              <a:solidFill>
                <a:schemeClr val="tx1"/>
              </a:solidFill>
            </a:rPr>
            <a:t>ori</a:t>
          </a:r>
          <a:r>
            <a:rPr lang="fr-FR" sz="1800" b="0" kern="1200" dirty="0">
              <a:solidFill>
                <a:schemeClr val="tx1"/>
              </a:solidFill>
            </a:rPr>
            <a:t> </a:t>
          </a:r>
          <a:r>
            <a:rPr lang="fr-FR" sz="1800" b="0" kern="1200" dirty="0" err="1">
              <a:solidFill>
                <a:schemeClr val="tx1"/>
              </a:solidFill>
            </a:rPr>
            <a:t>pe</a:t>
          </a:r>
          <a:r>
            <a:rPr lang="fr-FR" sz="1800" b="0" kern="1200" dirty="0">
              <a:solidFill>
                <a:schemeClr val="tx1"/>
              </a:solidFill>
            </a:rPr>
            <a:t> an la Bruxelles (</a:t>
          </a:r>
          <a:r>
            <a:rPr lang="fr-FR" sz="1800" b="0" kern="1200" dirty="0" err="1">
              <a:solidFill>
                <a:schemeClr val="tx1"/>
              </a:solidFill>
            </a:rPr>
            <a:t>Belgia</a:t>
          </a:r>
          <a:r>
            <a:rPr lang="fr-FR" sz="1800" b="0" kern="1200" dirty="0">
              <a:solidFill>
                <a:schemeClr val="tx1"/>
              </a:solidFill>
            </a:rPr>
            <a:t>) </a:t>
          </a:r>
          <a:r>
            <a:rPr lang="fr-FR" sz="1800" b="0" kern="1200" dirty="0" err="1">
              <a:solidFill>
                <a:schemeClr val="tx1"/>
              </a:solidFill>
            </a:rPr>
            <a:t>sau</a:t>
          </a:r>
          <a:r>
            <a:rPr lang="fr-FR" sz="1800" b="0" kern="1200" dirty="0">
              <a:solidFill>
                <a:schemeClr val="tx1"/>
              </a:solidFill>
            </a:rPr>
            <a:t> la Luxemburg </a:t>
          </a:r>
          <a:r>
            <a:rPr lang="fr-FR" sz="1800" b="0" kern="1200" dirty="0" err="1">
              <a:solidFill>
                <a:schemeClr val="tx1"/>
              </a:solidFill>
            </a:rPr>
            <a:t>pentru</a:t>
          </a:r>
          <a:r>
            <a:rPr lang="fr-FR" sz="1800" b="0" kern="1200" dirty="0">
              <a:solidFill>
                <a:schemeClr val="tx1"/>
              </a:solidFill>
            </a:rPr>
            <a:t> </a:t>
          </a:r>
          <a:r>
            <a:rPr lang="fr-FR" sz="1800" b="0" kern="1200" dirty="0" err="1">
              <a:solidFill>
                <a:schemeClr val="tx1"/>
              </a:solidFill>
            </a:rPr>
            <a:t>summituri</a:t>
          </a:r>
          <a:r>
            <a:rPr lang="fr-FR" sz="1800" b="0" kern="1200" dirty="0">
              <a:solidFill>
                <a:schemeClr val="tx1"/>
              </a:solidFill>
            </a:rPr>
            <a:t> </a:t>
          </a:r>
          <a:r>
            <a:rPr lang="fr-FR" sz="1800" b="0" kern="1200" dirty="0" err="1">
              <a:solidFill>
                <a:schemeClr val="tx1"/>
              </a:solidFill>
            </a:rPr>
            <a:t>europene</a:t>
          </a:r>
          <a:endParaRPr lang="en-IE" sz="1800" b="0" kern="1200" dirty="0">
            <a:solidFill>
              <a:schemeClr val="tx1"/>
            </a:solidFill>
          </a:endParaRPr>
        </a:p>
      </dsp:txBody>
      <dsp:txXfrm>
        <a:off x="60811" y="1488010"/>
        <a:ext cx="3963791" cy="1124101"/>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453E10-EE28-4A6C-93F1-8D17BDA9655B}">
      <dsp:nvSpPr>
        <dsp:cNvPr id="0" name=""/>
        <dsp:cNvSpPr/>
      </dsp:nvSpPr>
      <dsp:spPr>
        <a:xfrm>
          <a:off x="0" y="0"/>
          <a:ext cx="3897634" cy="97344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kern="1200">
              <a:solidFill>
                <a:schemeClr val="tx1"/>
              </a:solidFill>
            </a:rPr>
            <a:t>reprezintă guvernele țărilor din UE</a:t>
          </a:r>
          <a:endParaRPr lang="en-IE" sz="1700" kern="1200" dirty="0">
            <a:solidFill>
              <a:schemeClr val="tx1"/>
            </a:solidFill>
          </a:endParaRPr>
        </a:p>
      </dsp:txBody>
      <dsp:txXfrm>
        <a:off x="47519" y="47519"/>
        <a:ext cx="3802596" cy="878402"/>
      </dsp:txXfrm>
    </dsp:sp>
    <dsp:sp modelId="{0573FA43-24D1-4D72-85C2-86103A7FCEF0}">
      <dsp:nvSpPr>
        <dsp:cNvPr id="0" name=""/>
        <dsp:cNvSpPr/>
      </dsp:nvSpPr>
      <dsp:spPr>
        <a:xfrm>
          <a:off x="0" y="1169689"/>
          <a:ext cx="3897634" cy="97344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kern="1200">
              <a:solidFill>
                <a:schemeClr val="tx1"/>
              </a:solidFill>
            </a:rPr>
            <a:t>reunește miniștrii țărilor UE (agricultură, afaceri interne, justiție etc.)</a:t>
          </a:r>
          <a:endParaRPr lang="en-IE" sz="1700" kern="1200" dirty="0">
            <a:solidFill>
              <a:schemeClr val="tx1"/>
            </a:solidFill>
          </a:endParaRPr>
        </a:p>
      </dsp:txBody>
      <dsp:txXfrm>
        <a:off x="47519" y="1217208"/>
        <a:ext cx="3802596" cy="878402"/>
      </dsp:txXfrm>
    </dsp:sp>
    <dsp:sp modelId="{050DFA99-827A-4EA5-8157-94CD9436E216}">
      <dsp:nvSpPr>
        <dsp:cNvPr id="0" name=""/>
        <dsp:cNvSpPr/>
      </dsp:nvSpPr>
      <dsp:spPr>
        <a:xfrm>
          <a:off x="0" y="2292889"/>
          <a:ext cx="3897634" cy="97344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kern="1200">
              <a:solidFill>
                <a:schemeClr val="tx1"/>
              </a:solidFill>
            </a:rPr>
            <a:t>ia decizii și adoptă legi, împreună cu Parlamentul European</a:t>
          </a:r>
          <a:endParaRPr lang="en-IE" sz="1700" kern="1200" dirty="0">
            <a:solidFill>
              <a:schemeClr val="tx1"/>
            </a:solidFill>
          </a:endParaRPr>
        </a:p>
      </dsp:txBody>
      <dsp:txXfrm>
        <a:off x="47519" y="2340408"/>
        <a:ext cx="3802596" cy="878402"/>
      </dsp:txXfrm>
    </dsp:sp>
    <dsp:sp modelId="{4F8DE995-AA6F-4DFE-8486-B480892B9757}">
      <dsp:nvSpPr>
        <dsp:cNvPr id="0" name=""/>
        <dsp:cNvSpPr/>
      </dsp:nvSpPr>
      <dsp:spPr>
        <a:xfrm>
          <a:off x="0" y="3416089"/>
          <a:ext cx="3897634" cy="97344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it-IT" sz="1700" kern="1200">
              <a:solidFill>
                <a:schemeClr val="tx1"/>
              </a:solidFill>
            </a:rPr>
            <a:t>are o președinție rotativă – la fiecare 6 luni, un alt stat membru</a:t>
          </a:r>
          <a:endParaRPr lang="en-IE" sz="1700" kern="1200" dirty="0">
            <a:solidFill>
              <a:schemeClr val="tx1"/>
            </a:solidFill>
          </a:endParaRPr>
        </a:p>
      </dsp:txBody>
      <dsp:txXfrm>
        <a:off x="47519" y="3463608"/>
        <a:ext cx="3802596" cy="878402"/>
      </dsp:txXfrm>
    </dsp:sp>
    <dsp:sp modelId="{C7565D90-15C1-4236-9AEC-41345840738B}">
      <dsp:nvSpPr>
        <dsp:cNvPr id="0" name=""/>
        <dsp:cNvSpPr/>
      </dsp:nvSpPr>
      <dsp:spPr>
        <a:xfrm>
          <a:off x="0" y="4539289"/>
          <a:ext cx="3897634" cy="97344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fr-FR" sz="1700" kern="1200" dirty="0">
              <a:solidFill>
                <a:schemeClr val="tx1"/>
              </a:solidFill>
            </a:rPr>
            <a:t>se </a:t>
          </a:r>
          <a:r>
            <a:rPr lang="fr-FR" sz="1700" kern="1200" dirty="0" err="1">
              <a:solidFill>
                <a:schemeClr val="tx1"/>
              </a:solidFill>
            </a:rPr>
            <a:t>reunește</a:t>
          </a:r>
          <a:r>
            <a:rPr lang="fr-FR" sz="1700" kern="1200" dirty="0">
              <a:solidFill>
                <a:schemeClr val="tx1"/>
              </a:solidFill>
            </a:rPr>
            <a:t> la Bruxelles </a:t>
          </a:r>
          <a:r>
            <a:rPr lang="fr-FR" sz="1700" kern="1200" dirty="0" err="1">
              <a:solidFill>
                <a:schemeClr val="tx1"/>
              </a:solidFill>
            </a:rPr>
            <a:t>sau</a:t>
          </a:r>
          <a:r>
            <a:rPr lang="fr-FR" sz="1700" kern="1200" dirty="0">
              <a:solidFill>
                <a:schemeClr val="tx1"/>
              </a:solidFill>
            </a:rPr>
            <a:t> la Luxemburg</a:t>
          </a:r>
          <a:endParaRPr lang="en-IE" sz="1700" kern="1200" dirty="0">
            <a:solidFill>
              <a:schemeClr val="tx1"/>
            </a:solidFill>
          </a:endParaRPr>
        </a:p>
      </dsp:txBody>
      <dsp:txXfrm>
        <a:off x="47519" y="4586808"/>
        <a:ext cx="3802596" cy="878402"/>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CF2307-406E-4677-8693-5E4A914BB902}">
      <dsp:nvSpPr>
        <dsp:cNvPr id="0" name=""/>
        <dsp:cNvSpPr/>
      </dsp:nvSpPr>
      <dsp:spPr>
        <a:xfrm>
          <a:off x="0" y="12963"/>
          <a:ext cx="3992880" cy="767812"/>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it-IT" sz="1700" kern="1200">
              <a:solidFill>
                <a:schemeClr val="tx1"/>
              </a:solidFill>
            </a:rPr>
            <a:t>reprezintă interesele comune ale UE</a:t>
          </a:r>
          <a:endParaRPr lang="en-IE" sz="1700" kern="1200" dirty="0">
            <a:solidFill>
              <a:schemeClr val="tx1"/>
            </a:solidFill>
          </a:endParaRPr>
        </a:p>
      </dsp:txBody>
      <dsp:txXfrm>
        <a:off x="37481" y="50444"/>
        <a:ext cx="3917918" cy="692850"/>
      </dsp:txXfrm>
    </dsp:sp>
    <dsp:sp modelId="{08F48461-68D3-4A76-AAB9-A6AAE6BA7FA1}">
      <dsp:nvSpPr>
        <dsp:cNvPr id="0" name=""/>
        <dsp:cNvSpPr/>
      </dsp:nvSpPr>
      <dsp:spPr>
        <a:xfrm>
          <a:off x="0" y="809575"/>
          <a:ext cx="3992880" cy="767812"/>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en-US" sz="1400" kern="1200" dirty="0" err="1">
              <a:solidFill>
                <a:schemeClr val="tx1"/>
              </a:solidFill>
            </a:rPr>
            <a:t>este</a:t>
          </a:r>
          <a:r>
            <a:rPr lang="en-US" sz="1400" kern="1200" dirty="0">
              <a:solidFill>
                <a:schemeClr val="tx1"/>
              </a:solidFill>
            </a:rPr>
            <a:t> </a:t>
          </a:r>
          <a:r>
            <a:rPr lang="en-US" sz="1400" kern="1200" dirty="0" err="1">
              <a:solidFill>
                <a:schemeClr val="tx1"/>
              </a:solidFill>
            </a:rPr>
            <a:t>alcătuită</a:t>
          </a:r>
          <a:r>
            <a:rPr lang="en-US" sz="1400" kern="1200" dirty="0">
              <a:solidFill>
                <a:schemeClr val="tx1"/>
              </a:solidFill>
            </a:rPr>
            <a:t> </a:t>
          </a:r>
          <a:r>
            <a:rPr lang="en-US" sz="1400" kern="1200" dirty="0" err="1">
              <a:solidFill>
                <a:schemeClr val="tx1"/>
              </a:solidFill>
            </a:rPr>
            <a:t>dintr</a:t>
          </a:r>
          <a:r>
            <a:rPr lang="en-US" sz="1400" kern="1200" dirty="0">
              <a:solidFill>
                <a:schemeClr val="tx1"/>
              </a:solidFill>
            </a:rPr>
            <a:t>-un </a:t>
          </a:r>
          <a:r>
            <a:rPr lang="en-US" sz="1400" kern="1200" dirty="0" err="1">
              <a:solidFill>
                <a:schemeClr val="tx1"/>
              </a:solidFill>
            </a:rPr>
            <a:t>președinte</a:t>
          </a:r>
          <a:r>
            <a:rPr lang="en-US" sz="1400" kern="1200" dirty="0">
              <a:solidFill>
                <a:schemeClr val="tx1"/>
              </a:solidFill>
            </a:rPr>
            <a:t> </a:t>
          </a:r>
          <a:r>
            <a:rPr lang="en-US" sz="1400" kern="1200" dirty="0" err="1">
              <a:solidFill>
                <a:schemeClr val="tx1"/>
              </a:solidFill>
            </a:rPr>
            <a:t>și</a:t>
          </a:r>
          <a:r>
            <a:rPr lang="en-US" sz="1400" kern="1200" dirty="0">
              <a:solidFill>
                <a:schemeClr val="tx1"/>
              </a:solidFill>
            </a:rPr>
            <a:t> </a:t>
          </a:r>
          <a:r>
            <a:rPr lang="en-US" sz="1400" kern="1200" dirty="0" err="1">
              <a:solidFill>
                <a:schemeClr val="tx1"/>
              </a:solidFill>
            </a:rPr>
            <a:t>câte</a:t>
          </a:r>
          <a:r>
            <a:rPr lang="en-US" sz="1400" kern="1200" dirty="0">
              <a:solidFill>
                <a:schemeClr val="tx1"/>
              </a:solidFill>
            </a:rPr>
            <a:t> un </a:t>
          </a:r>
          <a:r>
            <a:rPr lang="en-US" sz="1400" kern="1200" dirty="0" err="1">
              <a:solidFill>
                <a:schemeClr val="tx1"/>
              </a:solidFill>
            </a:rPr>
            <a:t>comisar</a:t>
          </a:r>
          <a:r>
            <a:rPr lang="en-US" sz="1400" kern="1200" dirty="0">
              <a:solidFill>
                <a:schemeClr val="tx1"/>
              </a:solidFill>
            </a:rPr>
            <a:t> din </a:t>
          </a:r>
          <a:r>
            <a:rPr lang="en-US" sz="1400" kern="1200" dirty="0" err="1">
              <a:solidFill>
                <a:schemeClr val="tx1"/>
              </a:solidFill>
            </a:rPr>
            <a:t>fiecare</a:t>
          </a:r>
          <a:r>
            <a:rPr lang="en-US" sz="1400" kern="1200" dirty="0">
              <a:solidFill>
                <a:schemeClr val="tx1"/>
              </a:solidFill>
            </a:rPr>
            <a:t> </a:t>
          </a:r>
          <a:r>
            <a:rPr lang="en-US" sz="1400" kern="1200" dirty="0" err="1">
              <a:solidFill>
                <a:schemeClr val="tx1"/>
              </a:solidFill>
            </a:rPr>
            <a:t>țară</a:t>
          </a:r>
          <a:r>
            <a:rPr lang="en-US" sz="1400" kern="1200" dirty="0">
              <a:solidFill>
                <a:schemeClr val="tx1"/>
              </a:solidFill>
            </a:rPr>
            <a:t> a UE, cu </a:t>
          </a:r>
          <a:r>
            <a:rPr lang="en-US" sz="1400" kern="1200" dirty="0" err="1">
              <a:solidFill>
                <a:schemeClr val="tx1"/>
              </a:solidFill>
            </a:rPr>
            <a:t>portofolii</a:t>
          </a:r>
          <a:r>
            <a:rPr lang="en-US" sz="1400" kern="1200" dirty="0">
              <a:solidFill>
                <a:schemeClr val="tx1"/>
              </a:solidFill>
            </a:rPr>
            <a:t> </a:t>
          </a:r>
          <a:r>
            <a:rPr lang="en-US" sz="1400" kern="1200" dirty="0" err="1">
              <a:solidFill>
                <a:schemeClr val="tx1"/>
              </a:solidFill>
            </a:rPr>
            <a:t>specifice</a:t>
          </a:r>
          <a:r>
            <a:rPr lang="en-US" sz="1400" kern="1200" dirty="0">
              <a:solidFill>
                <a:schemeClr val="tx1"/>
              </a:solidFill>
            </a:rPr>
            <a:t> (</a:t>
          </a:r>
          <a:r>
            <a:rPr lang="en-US" sz="1400" kern="1200" dirty="0" err="1">
              <a:solidFill>
                <a:schemeClr val="tx1"/>
              </a:solidFill>
            </a:rPr>
            <a:t>economie</a:t>
          </a:r>
          <a:r>
            <a:rPr lang="en-US" sz="1400" kern="1200" dirty="0">
              <a:solidFill>
                <a:schemeClr val="tx1"/>
              </a:solidFill>
            </a:rPr>
            <a:t>, </a:t>
          </a:r>
          <a:r>
            <a:rPr lang="en-US" sz="1400" kern="1200" dirty="0" err="1">
              <a:solidFill>
                <a:schemeClr val="tx1"/>
              </a:solidFill>
            </a:rPr>
            <a:t>agricultură</a:t>
          </a:r>
          <a:r>
            <a:rPr lang="en-US" sz="1400" kern="1200" dirty="0">
              <a:solidFill>
                <a:schemeClr val="tx1"/>
              </a:solidFill>
            </a:rPr>
            <a:t>, transport etc.)</a:t>
          </a:r>
          <a:endParaRPr lang="en-IE" sz="1400" kern="1200" dirty="0">
            <a:solidFill>
              <a:schemeClr val="tx1"/>
            </a:solidFill>
          </a:endParaRPr>
        </a:p>
      </dsp:txBody>
      <dsp:txXfrm>
        <a:off x="37481" y="847056"/>
        <a:ext cx="3917918" cy="692850"/>
      </dsp:txXfrm>
    </dsp:sp>
    <dsp:sp modelId="{346E50CA-F6B7-41F2-8D8A-4D6332E5C97D}">
      <dsp:nvSpPr>
        <dsp:cNvPr id="0" name=""/>
        <dsp:cNvSpPr/>
      </dsp:nvSpPr>
      <dsp:spPr>
        <a:xfrm>
          <a:off x="0" y="1606188"/>
          <a:ext cx="3992880" cy="767812"/>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it-IT" sz="1700" kern="1200">
              <a:solidFill>
                <a:schemeClr val="tx1"/>
              </a:solidFill>
            </a:rPr>
            <a:t>propune noi legi și programe</a:t>
          </a:r>
          <a:endParaRPr lang="en-IE" sz="1700" kern="1200" dirty="0">
            <a:solidFill>
              <a:schemeClr val="tx1"/>
            </a:solidFill>
          </a:endParaRPr>
        </a:p>
      </dsp:txBody>
      <dsp:txXfrm>
        <a:off x="37481" y="1643669"/>
        <a:ext cx="3917918" cy="692850"/>
      </dsp:txXfrm>
    </dsp:sp>
    <dsp:sp modelId="{D37E5F20-5237-4726-B7B8-CA56F9306539}">
      <dsp:nvSpPr>
        <dsp:cNvPr id="0" name=""/>
        <dsp:cNvSpPr/>
      </dsp:nvSpPr>
      <dsp:spPr>
        <a:xfrm>
          <a:off x="0" y="2402800"/>
          <a:ext cx="3992880" cy="767812"/>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kern="1200">
              <a:solidFill>
                <a:schemeClr val="tx1"/>
              </a:solidFill>
            </a:rPr>
            <a:t>este aleasă de Parlament cu un mandat de cinci ani</a:t>
          </a:r>
          <a:endParaRPr lang="en-IE" sz="1700" kern="1200" dirty="0">
            <a:solidFill>
              <a:schemeClr val="tx1"/>
            </a:solidFill>
          </a:endParaRPr>
        </a:p>
      </dsp:txBody>
      <dsp:txXfrm>
        <a:off x="37481" y="2440281"/>
        <a:ext cx="3917918" cy="692850"/>
      </dsp:txXfrm>
    </dsp:sp>
    <dsp:sp modelId="{5F4BB77E-160B-4FD3-9D8A-5F48DEBD3967}">
      <dsp:nvSpPr>
        <dsp:cNvPr id="0" name=""/>
        <dsp:cNvSpPr/>
      </dsp:nvSpPr>
      <dsp:spPr>
        <a:xfrm>
          <a:off x="0" y="3199413"/>
          <a:ext cx="3992880" cy="767812"/>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it-IT" sz="1700" kern="1200">
              <a:solidFill>
                <a:schemeClr val="tx1"/>
              </a:solidFill>
            </a:rPr>
            <a:t>gestionează politicile și bugetul UE</a:t>
          </a:r>
          <a:endParaRPr lang="en-IE" sz="1700" kern="1200" dirty="0">
            <a:solidFill>
              <a:schemeClr val="tx1"/>
            </a:solidFill>
          </a:endParaRPr>
        </a:p>
      </dsp:txBody>
      <dsp:txXfrm>
        <a:off x="37481" y="3236894"/>
        <a:ext cx="3917918" cy="692850"/>
      </dsp:txXfrm>
    </dsp:sp>
    <dsp:sp modelId="{EF5BC60A-1813-445C-97E0-C76B6CBACB4C}">
      <dsp:nvSpPr>
        <dsp:cNvPr id="0" name=""/>
        <dsp:cNvSpPr/>
      </dsp:nvSpPr>
      <dsp:spPr>
        <a:xfrm>
          <a:off x="0" y="3996025"/>
          <a:ext cx="3992880" cy="767812"/>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kern="1200">
              <a:solidFill>
                <a:schemeClr val="tx1"/>
              </a:solidFill>
            </a:rPr>
            <a:t>este gardianul tratatelor</a:t>
          </a:r>
          <a:endParaRPr lang="en-IE" sz="1700" kern="1200" dirty="0">
            <a:solidFill>
              <a:schemeClr val="tx1"/>
            </a:solidFill>
          </a:endParaRPr>
        </a:p>
      </dsp:txBody>
      <dsp:txXfrm>
        <a:off x="37481" y="4033506"/>
        <a:ext cx="3917918" cy="692850"/>
      </dsp:txXfrm>
    </dsp:sp>
    <dsp:sp modelId="{8BFCEDFB-DD43-4B25-BA9B-809ED4B7C8C6}">
      <dsp:nvSpPr>
        <dsp:cNvPr id="0" name=""/>
        <dsp:cNvSpPr/>
      </dsp:nvSpPr>
      <dsp:spPr>
        <a:xfrm>
          <a:off x="0" y="4792638"/>
          <a:ext cx="3992880" cy="767812"/>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kern="1200" dirty="0">
              <a:solidFill>
                <a:schemeClr val="tx1"/>
              </a:solidFill>
            </a:rPr>
            <a:t>are </a:t>
          </a:r>
          <a:r>
            <a:rPr lang="en-US" sz="1700" kern="1200" dirty="0" err="1">
              <a:solidFill>
                <a:schemeClr val="tx1"/>
              </a:solidFill>
            </a:rPr>
            <a:t>sediul</a:t>
          </a:r>
          <a:r>
            <a:rPr lang="en-US" sz="1700" kern="1200" dirty="0">
              <a:solidFill>
                <a:schemeClr val="tx1"/>
              </a:solidFill>
            </a:rPr>
            <a:t> la </a:t>
          </a:r>
          <a:r>
            <a:rPr lang="en-US" sz="1700" kern="1200" dirty="0" err="1">
              <a:solidFill>
                <a:schemeClr val="tx1"/>
              </a:solidFill>
            </a:rPr>
            <a:t>Bruxelles</a:t>
          </a:r>
          <a:r>
            <a:rPr lang="en-US" sz="1700" kern="1200" dirty="0">
              <a:solidFill>
                <a:schemeClr val="tx1"/>
              </a:solidFill>
            </a:rPr>
            <a:t> </a:t>
          </a:r>
          <a:r>
            <a:rPr lang="en-US" sz="1700" kern="1200" dirty="0" err="1">
              <a:solidFill>
                <a:schemeClr val="tx1"/>
              </a:solidFill>
            </a:rPr>
            <a:t>și</a:t>
          </a:r>
          <a:r>
            <a:rPr lang="en-US" sz="1700" kern="1200" dirty="0">
              <a:solidFill>
                <a:schemeClr val="tx1"/>
              </a:solidFill>
            </a:rPr>
            <a:t> Luxemburg</a:t>
          </a:r>
          <a:endParaRPr lang="en-IE" sz="1700" kern="1200" dirty="0">
            <a:solidFill>
              <a:schemeClr val="tx1"/>
            </a:solidFill>
          </a:endParaRPr>
        </a:p>
      </dsp:txBody>
      <dsp:txXfrm>
        <a:off x="37481" y="4830119"/>
        <a:ext cx="3917918" cy="692850"/>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4DE28F-17B5-4205-BFFB-0EBCA8C5D8BA}">
      <dsp:nvSpPr>
        <dsp:cNvPr id="0" name=""/>
        <dsp:cNvSpPr/>
      </dsp:nvSpPr>
      <dsp:spPr>
        <a:xfrm>
          <a:off x="0" y="1153"/>
          <a:ext cx="4380921" cy="77655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b="0" kern="1200" dirty="0" err="1">
              <a:solidFill>
                <a:schemeClr val="tx1"/>
              </a:solidFill>
            </a:rPr>
            <a:t>supervizează</a:t>
          </a:r>
          <a:r>
            <a:rPr lang="en-US" sz="1700" b="0" kern="1200" dirty="0">
              <a:solidFill>
                <a:schemeClr val="tx1"/>
              </a:solidFill>
            </a:rPr>
            <a:t> </a:t>
          </a:r>
          <a:r>
            <a:rPr lang="en-US" sz="1700" b="0" kern="1200" dirty="0" err="1">
              <a:solidFill>
                <a:schemeClr val="tx1"/>
              </a:solidFill>
            </a:rPr>
            <a:t>legislația</a:t>
          </a:r>
          <a:r>
            <a:rPr lang="en-US" sz="1700" b="0" kern="1200" dirty="0">
              <a:solidFill>
                <a:schemeClr val="tx1"/>
              </a:solidFill>
            </a:rPr>
            <a:t> UE</a:t>
          </a:r>
          <a:endParaRPr lang="en-IE" sz="1700" b="0" kern="1200" dirty="0">
            <a:solidFill>
              <a:schemeClr val="tx1"/>
            </a:solidFill>
          </a:endParaRPr>
        </a:p>
      </dsp:txBody>
      <dsp:txXfrm>
        <a:off x="37908" y="39061"/>
        <a:ext cx="4305105" cy="700734"/>
      </dsp:txXfrm>
    </dsp:sp>
    <dsp:sp modelId="{76251A12-CCF7-4C47-8263-EFA408C3CF50}">
      <dsp:nvSpPr>
        <dsp:cNvPr id="0" name=""/>
        <dsp:cNvSpPr/>
      </dsp:nvSpPr>
      <dsp:spPr>
        <a:xfrm>
          <a:off x="0" y="791962"/>
          <a:ext cx="4380921" cy="77655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b="0" kern="1200">
              <a:solidFill>
                <a:schemeClr val="tx1"/>
              </a:solidFill>
            </a:rPr>
            <a:t>se asigură că țările UE respectă legislația UE</a:t>
          </a:r>
          <a:endParaRPr lang="en-IE" sz="1700" b="0" kern="1200" dirty="0">
            <a:solidFill>
              <a:schemeClr val="tx1"/>
            </a:solidFill>
          </a:endParaRPr>
        </a:p>
      </dsp:txBody>
      <dsp:txXfrm>
        <a:off x="37908" y="829870"/>
        <a:ext cx="4305105" cy="700734"/>
      </dsp:txXfrm>
    </dsp:sp>
    <dsp:sp modelId="{CF2A7349-FD6F-4252-85AD-61C5186BA692}">
      <dsp:nvSpPr>
        <dsp:cNvPr id="0" name=""/>
        <dsp:cNvSpPr/>
      </dsp:nvSpPr>
      <dsp:spPr>
        <a:xfrm>
          <a:off x="0" y="1582772"/>
          <a:ext cx="4380921" cy="77655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b="0" kern="1200">
              <a:solidFill>
                <a:schemeClr val="tx1"/>
              </a:solidFill>
            </a:rPr>
            <a:t>ajută instanțele naționale să interpreteze legislația UE</a:t>
          </a:r>
          <a:endParaRPr lang="en-IE" sz="1700" b="0" kern="1200" dirty="0">
            <a:solidFill>
              <a:schemeClr val="tx1"/>
            </a:solidFill>
          </a:endParaRPr>
        </a:p>
      </dsp:txBody>
      <dsp:txXfrm>
        <a:off x="37908" y="1620680"/>
        <a:ext cx="4305105" cy="700734"/>
      </dsp:txXfrm>
    </dsp:sp>
    <dsp:sp modelId="{38D475D4-539D-4596-9BBC-8AE7671242F2}">
      <dsp:nvSpPr>
        <dsp:cNvPr id="0" name=""/>
        <dsp:cNvSpPr/>
      </dsp:nvSpPr>
      <dsp:spPr>
        <a:xfrm>
          <a:off x="0" y="2373581"/>
          <a:ext cx="4380921" cy="77655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b="0" kern="1200">
              <a:solidFill>
                <a:schemeClr val="tx1"/>
              </a:solidFill>
            </a:rPr>
            <a:t>sancționează țările care nu respectă legislația UE</a:t>
          </a:r>
          <a:endParaRPr lang="en-IE" sz="1700" b="0" kern="1200" dirty="0">
            <a:solidFill>
              <a:schemeClr val="tx1"/>
            </a:solidFill>
          </a:endParaRPr>
        </a:p>
      </dsp:txBody>
      <dsp:txXfrm>
        <a:off x="37908" y="2411489"/>
        <a:ext cx="4305105" cy="700734"/>
      </dsp:txXfrm>
    </dsp:sp>
    <dsp:sp modelId="{1A46EE3F-EBAE-49BA-B7F2-D3D3A3B2D42A}">
      <dsp:nvSpPr>
        <dsp:cNvPr id="0" name=""/>
        <dsp:cNvSpPr/>
      </dsp:nvSpPr>
      <dsp:spPr>
        <a:xfrm>
          <a:off x="0" y="3164391"/>
          <a:ext cx="4380921" cy="77655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b="0" kern="1200" dirty="0" err="1">
              <a:solidFill>
                <a:schemeClr val="tx1"/>
              </a:solidFill>
            </a:rPr>
            <a:t>verifică</a:t>
          </a:r>
          <a:r>
            <a:rPr lang="en-US" sz="1700" b="0" kern="1200" dirty="0">
              <a:solidFill>
                <a:schemeClr val="tx1"/>
              </a:solidFill>
            </a:rPr>
            <a:t> </a:t>
          </a:r>
          <a:r>
            <a:rPr lang="en-US" sz="1700" b="0" kern="1200" dirty="0" err="1">
              <a:solidFill>
                <a:schemeClr val="tx1"/>
              </a:solidFill>
            </a:rPr>
            <a:t>dacă</a:t>
          </a:r>
          <a:r>
            <a:rPr lang="en-US" sz="1700" b="0" kern="1200" dirty="0">
              <a:solidFill>
                <a:schemeClr val="tx1"/>
              </a:solidFill>
            </a:rPr>
            <a:t> </a:t>
          </a:r>
          <a:r>
            <a:rPr lang="en-US" sz="1700" b="0" kern="1200" dirty="0" err="1">
              <a:solidFill>
                <a:schemeClr val="tx1"/>
              </a:solidFill>
            </a:rPr>
            <a:t>legislația</a:t>
          </a:r>
          <a:r>
            <a:rPr lang="en-US" sz="1700" b="0" kern="1200" dirty="0">
              <a:solidFill>
                <a:schemeClr val="tx1"/>
              </a:solidFill>
            </a:rPr>
            <a:t> </a:t>
          </a:r>
          <a:r>
            <a:rPr lang="en-US" sz="1700" b="0" kern="1200" dirty="0" err="1">
              <a:solidFill>
                <a:schemeClr val="tx1"/>
              </a:solidFill>
            </a:rPr>
            <a:t>respectă</a:t>
          </a:r>
          <a:r>
            <a:rPr lang="en-US" sz="1700" b="0" kern="1200" dirty="0">
              <a:solidFill>
                <a:schemeClr val="tx1"/>
              </a:solidFill>
            </a:rPr>
            <a:t> </a:t>
          </a:r>
          <a:r>
            <a:rPr lang="en-US" sz="1700" b="0" kern="1200" dirty="0" err="1">
              <a:solidFill>
                <a:schemeClr val="tx1"/>
              </a:solidFill>
            </a:rPr>
            <a:t>drepturile</a:t>
          </a:r>
          <a:r>
            <a:rPr lang="en-US" sz="1700" b="0" kern="1200" dirty="0">
              <a:solidFill>
                <a:schemeClr val="tx1"/>
              </a:solidFill>
            </a:rPr>
            <a:t> </a:t>
          </a:r>
          <a:r>
            <a:rPr lang="en-US" sz="1700" b="0" kern="1200" dirty="0" err="1">
              <a:solidFill>
                <a:schemeClr val="tx1"/>
              </a:solidFill>
            </a:rPr>
            <a:t>fundamentale</a:t>
          </a:r>
          <a:r>
            <a:rPr lang="en-US" sz="1700" b="0" kern="1200" dirty="0">
              <a:solidFill>
                <a:schemeClr val="tx1"/>
              </a:solidFill>
            </a:rPr>
            <a:t> (</a:t>
          </a:r>
          <a:r>
            <a:rPr lang="en-US" sz="1700" b="0" kern="1200" dirty="0" err="1">
              <a:solidFill>
                <a:schemeClr val="tx1"/>
              </a:solidFill>
            </a:rPr>
            <a:t>libertatea</a:t>
          </a:r>
          <a:r>
            <a:rPr lang="en-US" sz="1700" b="0" kern="1200" dirty="0">
              <a:solidFill>
                <a:schemeClr val="tx1"/>
              </a:solidFill>
            </a:rPr>
            <a:t> de </a:t>
          </a:r>
          <a:r>
            <a:rPr lang="en-US" sz="1700" b="0" kern="1200" dirty="0" err="1">
              <a:solidFill>
                <a:schemeClr val="tx1"/>
              </a:solidFill>
            </a:rPr>
            <a:t>exprimare</a:t>
          </a:r>
          <a:r>
            <a:rPr lang="en-US" sz="1700" b="0" kern="1200" dirty="0">
              <a:solidFill>
                <a:schemeClr val="tx1"/>
              </a:solidFill>
            </a:rPr>
            <a:t>, </a:t>
          </a:r>
          <a:r>
            <a:rPr lang="en-US" sz="1700" b="0" kern="1200" dirty="0" err="1">
              <a:solidFill>
                <a:schemeClr val="tx1"/>
              </a:solidFill>
            </a:rPr>
            <a:t>libertatea</a:t>
          </a:r>
          <a:r>
            <a:rPr lang="en-US" sz="1700" b="0" kern="1200" dirty="0">
              <a:solidFill>
                <a:schemeClr val="tx1"/>
              </a:solidFill>
            </a:rPr>
            <a:t> </a:t>
          </a:r>
          <a:r>
            <a:rPr lang="en-US" sz="1700" b="0" kern="1200" dirty="0" err="1">
              <a:solidFill>
                <a:schemeClr val="tx1"/>
              </a:solidFill>
            </a:rPr>
            <a:t>presei</a:t>
          </a:r>
          <a:r>
            <a:rPr lang="en-US" sz="1700" b="0" kern="1200" dirty="0">
              <a:solidFill>
                <a:schemeClr val="tx1"/>
              </a:solidFill>
            </a:rPr>
            <a:t> etc.)</a:t>
          </a:r>
          <a:endParaRPr lang="en-IE" sz="1700" b="0" kern="1200" dirty="0">
            <a:solidFill>
              <a:schemeClr val="tx1"/>
            </a:solidFill>
          </a:endParaRPr>
        </a:p>
      </dsp:txBody>
      <dsp:txXfrm>
        <a:off x="37908" y="3202299"/>
        <a:ext cx="4305105" cy="700734"/>
      </dsp:txXfrm>
    </dsp:sp>
    <dsp:sp modelId="{5C025595-DB12-4375-8957-7A2E9C9E3075}">
      <dsp:nvSpPr>
        <dsp:cNvPr id="0" name=""/>
        <dsp:cNvSpPr/>
      </dsp:nvSpPr>
      <dsp:spPr>
        <a:xfrm>
          <a:off x="0" y="3955201"/>
          <a:ext cx="4380921" cy="77655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b="0" kern="1200">
              <a:solidFill>
                <a:schemeClr val="tx1"/>
              </a:solidFill>
            </a:rPr>
            <a:t>este formată din câte un judecător din fiecare țară UE</a:t>
          </a:r>
          <a:endParaRPr lang="en-IE" sz="1700" b="0" kern="1200" dirty="0">
            <a:solidFill>
              <a:schemeClr val="tx1"/>
            </a:solidFill>
          </a:endParaRPr>
        </a:p>
      </dsp:txBody>
      <dsp:txXfrm>
        <a:off x="37908" y="3993109"/>
        <a:ext cx="4305105" cy="700734"/>
      </dsp:txXfrm>
    </dsp:sp>
    <dsp:sp modelId="{E336DEEA-8F31-45DB-B883-3F3802818CA2}">
      <dsp:nvSpPr>
        <dsp:cNvPr id="0" name=""/>
        <dsp:cNvSpPr/>
      </dsp:nvSpPr>
      <dsp:spPr>
        <a:xfrm>
          <a:off x="0" y="4746010"/>
          <a:ext cx="4380921" cy="77655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b="0" kern="1200" dirty="0">
              <a:solidFill>
                <a:schemeClr val="tx1"/>
              </a:solidFill>
            </a:rPr>
            <a:t>are </a:t>
          </a:r>
          <a:r>
            <a:rPr lang="en-US" sz="1700" b="0" kern="1200" dirty="0" err="1">
              <a:solidFill>
                <a:schemeClr val="tx1"/>
              </a:solidFill>
            </a:rPr>
            <a:t>sediul</a:t>
          </a:r>
          <a:r>
            <a:rPr lang="en-US" sz="1700" b="0" kern="1200" dirty="0">
              <a:solidFill>
                <a:schemeClr val="tx1"/>
              </a:solidFill>
            </a:rPr>
            <a:t> la Luxemburg</a:t>
          </a:r>
          <a:endParaRPr lang="en-IE" sz="1700" b="0" kern="1200" dirty="0">
            <a:solidFill>
              <a:schemeClr val="tx1"/>
            </a:solidFill>
          </a:endParaRPr>
        </a:p>
      </dsp:txBody>
      <dsp:txXfrm>
        <a:off x="37908" y="4783918"/>
        <a:ext cx="4305105" cy="700734"/>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416D14-B5FE-487D-89E3-DE5B8EBA96AE}">
      <dsp:nvSpPr>
        <dsp:cNvPr id="0" name=""/>
        <dsp:cNvSpPr/>
      </dsp:nvSpPr>
      <dsp:spPr>
        <a:xfrm>
          <a:off x="0" y="7745"/>
          <a:ext cx="4448578" cy="95472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US" sz="1800" b="0" kern="1200" dirty="0" err="1">
              <a:solidFill>
                <a:schemeClr val="tx1"/>
              </a:solidFill>
            </a:rPr>
            <a:t>verifică</a:t>
          </a:r>
          <a:r>
            <a:rPr lang="en-US" sz="1800" b="0" kern="1200" dirty="0">
              <a:solidFill>
                <a:schemeClr val="tx1"/>
              </a:solidFill>
            </a:rPr>
            <a:t> </a:t>
          </a:r>
          <a:r>
            <a:rPr lang="en-US" sz="1800" b="0" kern="1200" dirty="0" err="1">
              <a:solidFill>
                <a:schemeClr val="tx1"/>
              </a:solidFill>
            </a:rPr>
            <a:t>dacă</a:t>
          </a:r>
          <a:r>
            <a:rPr lang="en-US" sz="1800" b="0" kern="1200" dirty="0">
              <a:solidFill>
                <a:schemeClr val="tx1"/>
              </a:solidFill>
            </a:rPr>
            <a:t> </a:t>
          </a:r>
          <a:r>
            <a:rPr lang="en-US" sz="1800" b="0" kern="1200" dirty="0" err="1">
              <a:solidFill>
                <a:schemeClr val="tx1"/>
              </a:solidFill>
            </a:rPr>
            <a:t>bugetul</a:t>
          </a:r>
          <a:r>
            <a:rPr lang="en-US" sz="1800" b="0" kern="1200" dirty="0">
              <a:solidFill>
                <a:schemeClr val="tx1"/>
              </a:solidFill>
            </a:rPr>
            <a:t> UE a </a:t>
          </a:r>
          <a:r>
            <a:rPr lang="en-US" sz="1800" b="0" kern="1200" dirty="0" err="1">
              <a:solidFill>
                <a:schemeClr val="tx1"/>
              </a:solidFill>
            </a:rPr>
            <a:t>fost</a:t>
          </a:r>
          <a:r>
            <a:rPr lang="en-US" sz="1800" b="0" kern="1200" dirty="0">
              <a:solidFill>
                <a:schemeClr val="tx1"/>
              </a:solidFill>
            </a:rPr>
            <a:t> </a:t>
          </a:r>
          <a:r>
            <a:rPr lang="en-US" sz="1800" b="0" kern="1200" dirty="0" err="1">
              <a:solidFill>
                <a:schemeClr val="tx1"/>
              </a:solidFill>
            </a:rPr>
            <a:t>cheltuit</a:t>
          </a:r>
          <a:r>
            <a:rPr lang="en-US" sz="1800" b="0" kern="1200" dirty="0">
              <a:solidFill>
                <a:schemeClr val="tx1"/>
              </a:solidFill>
            </a:rPr>
            <a:t> </a:t>
          </a:r>
          <a:r>
            <a:rPr lang="en-US" sz="1800" b="0" kern="1200" dirty="0" err="1">
              <a:solidFill>
                <a:schemeClr val="tx1"/>
              </a:solidFill>
            </a:rPr>
            <a:t>corect</a:t>
          </a:r>
          <a:endParaRPr lang="en-IE" sz="1800" b="0" kern="1200" dirty="0">
            <a:solidFill>
              <a:schemeClr val="tx1"/>
            </a:solidFill>
          </a:endParaRPr>
        </a:p>
      </dsp:txBody>
      <dsp:txXfrm>
        <a:off x="46606" y="54351"/>
        <a:ext cx="4355366" cy="861508"/>
      </dsp:txXfrm>
    </dsp:sp>
    <dsp:sp modelId="{9377D582-878E-4013-AA68-6AAB08392164}">
      <dsp:nvSpPr>
        <dsp:cNvPr id="0" name=""/>
        <dsp:cNvSpPr/>
      </dsp:nvSpPr>
      <dsp:spPr>
        <a:xfrm>
          <a:off x="0" y="1117092"/>
          <a:ext cx="4448578" cy="95472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US" sz="1800" b="0" kern="1200" dirty="0" err="1">
              <a:solidFill>
                <a:schemeClr val="tx1"/>
              </a:solidFill>
            </a:rPr>
            <a:t>raportează</a:t>
          </a:r>
          <a:r>
            <a:rPr lang="en-US" sz="1800" b="0" kern="1200" dirty="0">
              <a:solidFill>
                <a:schemeClr val="tx1"/>
              </a:solidFill>
            </a:rPr>
            <a:t> </a:t>
          </a:r>
          <a:r>
            <a:rPr lang="en-US" sz="1800" b="0" kern="1200" dirty="0" err="1">
              <a:solidFill>
                <a:schemeClr val="tx1"/>
              </a:solidFill>
            </a:rPr>
            <a:t>cazuri</a:t>
          </a:r>
          <a:r>
            <a:rPr lang="en-US" sz="1800" b="0" kern="1200" dirty="0">
              <a:solidFill>
                <a:schemeClr val="tx1"/>
              </a:solidFill>
            </a:rPr>
            <a:t> de </a:t>
          </a:r>
          <a:r>
            <a:rPr lang="en-US" sz="1800" b="0" kern="1200" dirty="0" err="1">
              <a:solidFill>
                <a:schemeClr val="tx1"/>
              </a:solidFill>
            </a:rPr>
            <a:t>fraudă</a:t>
          </a:r>
          <a:r>
            <a:rPr lang="en-US" sz="1800" b="0" kern="1200" dirty="0">
              <a:solidFill>
                <a:schemeClr val="tx1"/>
              </a:solidFill>
            </a:rPr>
            <a:t>, </a:t>
          </a:r>
          <a:r>
            <a:rPr lang="en-US" sz="1800" b="0" kern="1200" dirty="0" err="1">
              <a:solidFill>
                <a:schemeClr val="tx1"/>
              </a:solidFill>
            </a:rPr>
            <a:t>corupție</a:t>
          </a:r>
          <a:r>
            <a:rPr lang="en-US" sz="1800" b="0" kern="1200" dirty="0">
              <a:solidFill>
                <a:schemeClr val="tx1"/>
              </a:solidFill>
            </a:rPr>
            <a:t> </a:t>
          </a:r>
          <a:r>
            <a:rPr lang="en-US" sz="1800" b="0" kern="1200" dirty="0" err="1">
              <a:solidFill>
                <a:schemeClr val="tx1"/>
              </a:solidFill>
            </a:rPr>
            <a:t>sau</a:t>
          </a:r>
          <a:r>
            <a:rPr lang="en-US" sz="1800" b="0" kern="1200" dirty="0">
              <a:solidFill>
                <a:schemeClr val="tx1"/>
              </a:solidFill>
            </a:rPr>
            <a:t> </a:t>
          </a:r>
          <a:r>
            <a:rPr lang="en-US" sz="1800" b="0" kern="1200" dirty="0" err="1">
              <a:solidFill>
                <a:schemeClr val="tx1"/>
              </a:solidFill>
            </a:rPr>
            <a:t>alte</a:t>
          </a:r>
          <a:r>
            <a:rPr lang="en-US" sz="1800" b="0" kern="1200" dirty="0">
              <a:solidFill>
                <a:schemeClr val="tx1"/>
              </a:solidFill>
            </a:rPr>
            <a:t> </a:t>
          </a:r>
          <a:r>
            <a:rPr lang="en-US" sz="1800" b="0" kern="1200" dirty="0" err="1">
              <a:solidFill>
                <a:schemeClr val="tx1"/>
              </a:solidFill>
            </a:rPr>
            <a:t>activități</a:t>
          </a:r>
          <a:r>
            <a:rPr lang="en-US" sz="1800" b="0" kern="1200" dirty="0">
              <a:solidFill>
                <a:schemeClr val="tx1"/>
              </a:solidFill>
            </a:rPr>
            <a:t> </a:t>
          </a:r>
          <a:r>
            <a:rPr lang="en-US" sz="1800" b="0" kern="1200" dirty="0" err="1">
              <a:solidFill>
                <a:schemeClr val="tx1"/>
              </a:solidFill>
            </a:rPr>
            <a:t>ilegale</a:t>
          </a:r>
          <a:endParaRPr lang="en-IE" sz="1800" b="0" kern="1200" dirty="0">
            <a:solidFill>
              <a:schemeClr val="tx1"/>
            </a:solidFill>
          </a:endParaRPr>
        </a:p>
      </dsp:txBody>
      <dsp:txXfrm>
        <a:off x="46606" y="1163698"/>
        <a:ext cx="4355366" cy="861508"/>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ABF5D0-DF66-4BCE-A0CE-41B8F62A31AB}">
      <dsp:nvSpPr>
        <dsp:cNvPr id="0" name=""/>
        <dsp:cNvSpPr/>
      </dsp:nvSpPr>
      <dsp:spPr>
        <a:xfrm>
          <a:off x="0" y="7745"/>
          <a:ext cx="4279857" cy="95472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US" sz="1800" b="0" kern="1200" dirty="0" err="1">
              <a:solidFill>
                <a:schemeClr val="tx1"/>
              </a:solidFill>
            </a:rPr>
            <a:t>îi</a:t>
          </a:r>
          <a:r>
            <a:rPr lang="en-US" sz="1800" b="0" kern="1200" dirty="0">
              <a:solidFill>
                <a:schemeClr val="tx1"/>
              </a:solidFill>
            </a:rPr>
            <a:t> </a:t>
          </a:r>
          <a:r>
            <a:rPr lang="en-US" sz="1800" b="0" kern="1200" dirty="0" err="1">
              <a:solidFill>
                <a:schemeClr val="tx1"/>
              </a:solidFill>
            </a:rPr>
            <a:t>îndrumă</a:t>
          </a:r>
          <a:r>
            <a:rPr lang="en-US" sz="1800" b="0" kern="1200" dirty="0">
              <a:solidFill>
                <a:schemeClr val="tx1"/>
              </a:solidFill>
            </a:rPr>
            <a:t> </a:t>
          </a:r>
          <a:r>
            <a:rPr lang="en-US" sz="1800" b="0" kern="1200" dirty="0" err="1">
              <a:solidFill>
                <a:schemeClr val="tx1"/>
              </a:solidFill>
            </a:rPr>
            <a:t>pe</a:t>
          </a:r>
          <a:r>
            <a:rPr lang="en-US" sz="1800" b="0" kern="1200" dirty="0">
              <a:solidFill>
                <a:schemeClr val="tx1"/>
              </a:solidFill>
            </a:rPr>
            <a:t> </a:t>
          </a:r>
          <a:r>
            <a:rPr lang="en-US" sz="1800" b="0" kern="1200" dirty="0" err="1">
              <a:solidFill>
                <a:schemeClr val="tx1"/>
              </a:solidFill>
            </a:rPr>
            <a:t>responsabilii</a:t>
          </a:r>
          <a:r>
            <a:rPr lang="en-US" sz="1800" b="0" kern="1200" dirty="0">
              <a:solidFill>
                <a:schemeClr val="tx1"/>
              </a:solidFill>
            </a:rPr>
            <a:t> </a:t>
          </a:r>
          <a:r>
            <a:rPr lang="en-US" sz="1800" b="0" kern="1200" dirty="0" err="1">
              <a:solidFill>
                <a:schemeClr val="tx1"/>
              </a:solidFill>
            </a:rPr>
            <a:t>politici</a:t>
          </a:r>
          <a:r>
            <a:rPr lang="en-US" sz="1800" b="0" kern="1200" dirty="0">
              <a:solidFill>
                <a:schemeClr val="tx1"/>
              </a:solidFill>
            </a:rPr>
            <a:t> din UE cum </a:t>
          </a:r>
          <a:r>
            <a:rPr lang="en-US" sz="1800" b="0" kern="1200" dirty="0" err="1">
              <a:solidFill>
                <a:schemeClr val="tx1"/>
              </a:solidFill>
            </a:rPr>
            <a:t>să</a:t>
          </a:r>
          <a:r>
            <a:rPr lang="en-US" sz="1800" b="0" kern="1200" dirty="0">
              <a:solidFill>
                <a:schemeClr val="tx1"/>
              </a:solidFill>
            </a:rPr>
            <a:t> </a:t>
          </a:r>
          <a:r>
            <a:rPr lang="en-US" sz="1800" b="0" kern="1200" dirty="0" err="1">
              <a:solidFill>
                <a:schemeClr val="tx1"/>
              </a:solidFill>
            </a:rPr>
            <a:t>cheltuiască</a:t>
          </a:r>
          <a:r>
            <a:rPr lang="en-US" sz="1800" b="0" kern="1200" dirty="0">
              <a:solidFill>
                <a:schemeClr val="tx1"/>
              </a:solidFill>
            </a:rPr>
            <a:t> </a:t>
          </a:r>
          <a:r>
            <a:rPr lang="en-US" sz="1800" b="0" kern="1200" dirty="0" err="1">
              <a:solidFill>
                <a:schemeClr val="tx1"/>
              </a:solidFill>
            </a:rPr>
            <a:t>bugetul</a:t>
          </a:r>
          <a:endParaRPr lang="en-IE" sz="1800" b="0" kern="1200" dirty="0">
            <a:solidFill>
              <a:schemeClr val="tx1"/>
            </a:solidFill>
          </a:endParaRPr>
        </a:p>
      </dsp:txBody>
      <dsp:txXfrm>
        <a:off x="46606" y="54351"/>
        <a:ext cx="4186645" cy="861508"/>
      </dsp:txXfrm>
    </dsp:sp>
    <dsp:sp modelId="{F0EC1485-D59A-4587-BBA3-A5E170B387A4}">
      <dsp:nvSpPr>
        <dsp:cNvPr id="0" name=""/>
        <dsp:cNvSpPr/>
      </dsp:nvSpPr>
      <dsp:spPr>
        <a:xfrm>
          <a:off x="0" y="1109346"/>
          <a:ext cx="4279857" cy="95472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fr-FR" sz="1800" b="0" kern="1200" dirty="0" err="1">
              <a:solidFill>
                <a:schemeClr val="tx1"/>
              </a:solidFill>
            </a:rPr>
            <a:t>membrii</a:t>
          </a:r>
          <a:r>
            <a:rPr lang="fr-FR" sz="1800" b="0" kern="1200" dirty="0">
              <a:solidFill>
                <a:schemeClr val="tx1"/>
              </a:solidFill>
            </a:rPr>
            <a:t> </a:t>
          </a:r>
          <a:r>
            <a:rPr lang="fr-FR" sz="1800" b="0" kern="1200" dirty="0" err="1">
              <a:solidFill>
                <a:schemeClr val="tx1"/>
              </a:solidFill>
            </a:rPr>
            <a:t>săi</a:t>
          </a:r>
          <a:r>
            <a:rPr lang="fr-FR" sz="1800" b="0" kern="1200" dirty="0">
              <a:solidFill>
                <a:schemeClr val="tx1"/>
              </a:solidFill>
            </a:rPr>
            <a:t> </a:t>
          </a:r>
          <a:r>
            <a:rPr lang="fr-FR" sz="1800" b="0" kern="1200" dirty="0" err="1">
              <a:solidFill>
                <a:schemeClr val="tx1"/>
              </a:solidFill>
            </a:rPr>
            <a:t>sunt</a:t>
          </a:r>
          <a:r>
            <a:rPr lang="fr-FR" sz="1800" b="0" kern="1200" dirty="0">
              <a:solidFill>
                <a:schemeClr val="tx1"/>
              </a:solidFill>
            </a:rPr>
            <a:t> </a:t>
          </a:r>
          <a:r>
            <a:rPr lang="fr-FR" sz="1800" b="0" kern="1200" dirty="0" err="1">
              <a:solidFill>
                <a:schemeClr val="tx1"/>
              </a:solidFill>
            </a:rPr>
            <a:t>numiți</a:t>
          </a:r>
          <a:r>
            <a:rPr lang="fr-FR" sz="1800" b="0" kern="1200" dirty="0">
              <a:solidFill>
                <a:schemeClr val="tx1"/>
              </a:solidFill>
            </a:rPr>
            <a:t> de </a:t>
          </a:r>
          <a:r>
            <a:rPr lang="fr-FR" sz="1800" b="0" kern="1200" dirty="0" err="1">
              <a:solidFill>
                <a:schemeClr val="tx1"/>
              </a:solidFill>
            </a:rPr>
            <a:t>Consiliu</a:t>
          </a:r>
          <a:r>
            <a:rPr lang="fr-FR" sz="1800" b="0" kern="1200" dirty="0">
              <a:solidFill>
                <a:schemeClr val="tx1"/>
              </a:solidFill>
            </a:rPr>
            <a:t> </a:t>
          </a:r>
          <a:r>
            <a:rPr lang="fr-FR" sz="1800" b="0" kern="1200" dirty="0" err="1">
              <a:solidFill>
                <a:schemeClr val="tx1"/>
              </a:solidFill>
            </a:rPr>
            <a:t>pentru</a:t>
          </a:r>
          <a:r>
            <a:rPr lang="fr-FR" sz="1800" b="0" kern="1200" dirty="0">
              <a:solidFill>
                <a:schemeClr val="tx1"/>
              </a:solidFill>
            </a:rPr>
            <a:t> un mandat de 6 </a:t>
          </a:r>
          <a:r>
            <a:rPr lang="fr-FR" sz="1800" b="0" kern="1200" dirty="0" err="1">
              <a:solidFill>
                <a:schemeClr val="tx1"/>
              </a:solidFill>
            </a:rPr>
            <a:t>ani</a:t>
          </a:r>
          <a:endParaRPr lang="en-IE" sz="1800" b="0" kern="1200" dirty="0">
            <a:solidFill>
              <a:schemeClr val="tx1"/>
            </a:solidFill>
          </a:endParaRPr>
        </a:p>
      </dsp:txBody>
      <dsp:txXfrm>
        <a:off x="46606" y="1155952"/>
        <a:ext cx="4186645" cy="861508"/>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E16EC3-41E9-4EE9-B399-BA497F9628C9}">
      <dsp:nvSpPr>
        <dsp:cNvPr id="0" name=""/>
        <dsp:cNvSpPr/>
      </dsp:nvSpPr>
      <dsp:spPr>
        <a:xfrm>
          <a:off x="0" y="44347"/>
          <a:ext cx="4111930" cy="67392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it-IT" sz="1700" kern="1200" dirty="0" err="1">
              <a:solidFill>
                <a:schemeClr val="tx1"/>
              </a:solidFill>
            </a:rPr>
            <a:t>dirijează</a:t>
          </a:r>
          <a:r>
            <a:rPr lang="it-IT" sz="1700" kern="1200" dirty="0">
              <a:solidFill>
                <a:schemeClr val="tx1"/>
              </a:solidFill>
            </a:rPr>
            <a:t> politica </a:t>
          </a:r>
          <a:r>
            <a:rPr lang="it-IT" sz="1700" kern="1200" dirty="0" err="1">
              <a:solidFill>
                <a:schemeClr val="tx1"/>
              </a:solidFill>
            </a:rPr>
            <a:t>economică</a:t>
          </a:r>
          <a:r>
            <a:rPr lang="it-IT" sz="1700" kern="1200" dirty="0">
              <a:solidFill>
                <a:schemeClr val="tx1"/>
              </a:solidFill>
            </a:rPr>
            <a:t> </a:t>
          </a:r>
          <a:r>
            <a:rPr lang="it-IT" sz="1700" kern="1200" dirty="0" err="1">
              <a:solidFill>
                <a:schemeClr val="tx1"/>
              </a:solidFill>
            </a:rPr>
            <a:t>și</a:t>
          </a:r>
          <a:r>
            <a:rPr lang="it-IT" sz="1700" kern="1200" dirty="0">
              <a:solidFill>
                <a:schemeClr val="tx1"/>
              </a:solidFill>
            </a:rPr>
            <a:t> </a:t>
          </a:r>
          <a:r>
            <a:rPr lang="it-IT" sz="1700" kern="1200" dirty="0" err="1">
              <a:solidFill>
                <a:schemeClr val="tx1"/>
              </a:solidFill>
            </a:rPr>
            <a:t>monetară</a:t>
          </a:r>
          <a:r>
            <a:rPr lang="it-IT" sz="1700" kern="1200" dirty="0">
              <a:solidFill>
                <a:schemeClr val="tx1"/>
              </a:solidFill>
            </a:rPr>
            <a:t> a UE</a:t>
          </a:r>
          <a:endParaRPr lang="en-IE" sz="1700" kern="1200" dirty="0">
            <a:solidFill>
              <a:schemeClr val="tx1"/>
            </a:solidFill>
          </a:endParaRPr>
        </a:p>
      </dsp:txBody>
      <dsp:txXfrm>
        <a:off x="32898" y="77245"/>
        <a:ext cx="4046134" cy="608124"/>
      </dsp:txXfrm>
    </dsp:sp>
    <dsp:sp modelId="{96B08EC4-E184-402A-B8AE-06B1F3D1D569}">
      <dsp:nvSpPr>
        <dsp:cNvPr id="0" name=""/>
        <dsp:cNvSpPr/>
      </dsp:nvSpPr>
      <dsp:spPr>
        <a:xfrm>
          <a:off x="0" y="821947"/>
          <a:ext cx="4111930" cy="67392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kern="1200">
              <a:solidFill>
                <a:schemeClr val="tx1"/>
              </a:solidFill>
            </a:rPr>
            <a:t>gestionează moneda europeană (euro)</a:t>
          </a:r>
          <a:endParaRPr lang="en-IE" sz="1700" kern="1200" dirty="0">
            <a:solidFill>
              <a:schemeClr val="tx1"/>
            </a:solidFill>
          </a:endParaRPr>
        </a:p>
      </dsp:txBody>
      <dsp:txXfrm>
        <a:off x="32898" y="854845"/>
        <a:ext cx="4046134" cy="608124"/>
      </dsp:txXfrm>
    </dsp:sp>
    <dsp:sp modelId="{47FE0501-D40E-47EC-9E41-423B2E236FAA}">
      <dsp:nvSpPr>
        <dsp:cNvPr id="0" name=""/>
        <dsp:cNvSpPr/>
      </dsp:nvSpPr>
      <dsp:spPr>
        <a:xfrm>
          <a:off x="0" y="1599547"/>
          <a:ext cx="4111930" cy="67392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kern="1200">
              <a:solidFill>
                <a:schemeClr val="tx1"/>
              </a:solidFill>
            </a:rPr>
            <a:t>este responsabilă cu menținerea stabilității monedei euro și a prețurilor</a:t>
          </a:r>
          <a:endParaRPr lang="en-IE" sz="1700" kern="1200" dirty="0">
            <a:solidFill>
              <a:schemeClr val="tx1"/>
            </a:solidFill>
          </a:endParaRPr>
        </a:p>
      </dsp:txBody>
      <dsp:txXfrm>
        <a:off x="32898" y="1632445"/>
        <a:ext cx="4046134" cy="608124"/>
      </dsp:txXfrm>
    </dsp:sp>
    <dsp:sp modelId="{68522F37-124D-4507-9DE5-1B75C78B6420}">
      <dsp:nvSpPr>
        <dsp:cNvPr id="0" name=""/>
        <dsp:cNvSpPr/>
      </dsp:nvSpPr>
      <dsp:spPr>
        <a:xfrm>
          <a:off x="0" y="2377147"/>
          <a:ext cx="4111930" cy="67392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it-IT" sz="1700" kern="1200">
              <a:solidFill>
                <a:schemeClr val="tx1"/>
              </a:solidFill>
            </a:rPr>
            <a:t>stabilește ratele dobânzilor pentru zona euro</a:t>
          </a:r>
          <a:endParaRPr lang="en-IE" sz="1700" kern="1200" dirty="0">
            <a:solidFill>
              <a:schemeClr val="tx1"/>
            </a:solidFill>
          </a:endParaRPr>
        </a:p>
      </dsp:txBody>
      <dsp:txXfrm>
        <a:off x="32898" y="2410045"/>
        <a:ext cx="4046134" cy="608124"/>
      </dsp:txXfrm>
    </dsp:sp>
    <dsp:sp modelId="{6EE063DE-7F51-4108-9284-6ADD12F54A5A}">
      <dsp:nvSpPr>
        <dsp:cNvPr id="0" name=""/>
        <dsp:cNvSpPr/>
      </dsp:nvSpPr>
      <dsp:spPr>
        <a:xfrm>
          <a:off x="0" y="3154747"/>
          <a:ext cx="4111930" cy="67392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kern="1200">
              <a:solidFill>
                <a:schemeClr val="tx1"/>
              </a:solidFill>
            </a:rPr>
            <a:t>lucrează împreună cu băncile centrale naționale din țările UE</a:t>
          </a:r>
          <a:endParaRPr lang="en-IE" sz="1700" kern="1200" dirty="0">
            <a:solidFill>
              <a:schemeClr val="tx1"/>
            </a:solidFill>
          </a:endParaRPr>
        </a:p>
      </dsp:txBody>
      <dsp:txXfrm>
        <a:off x="32898" y="3187645"/>
        <a:ext cx="4046134" cy="608124"/>
      </dsp:txXfrm>
    </dsp:sp>
    <dsp:sp modelId="{9CF11A85-D206-4F40-B8C3-898189EA253A}">
      <dsp:nvSpPr>
        <dsp:cNvPr id="0" name=""/>
        <dsp:cNvSpPr/>
      </dsp:nvSpPr>
      <dsp:spPr>
        <a:xfrm>
          <a:off x="0" y="3932347"/>
          <a:ext cx="4111930" cy="67392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kern="1200">
              <a:solidFill>
                <a:schemeClr val="tx1"/>
              </a:solidFill>
            </a:rPr>
            <a:t>are șase membri numiți de Consiliu pentru un mandat de 8 ani care nu poate fi reînnoit</a:t>
          </a:r>
          <a:endParaRPr lang="en-IE" sz="1700" kern="1200" dirty="0">
            <a:solidFill>
              <a:schemeClr val="tx1"/>
            </a:solidFill>
          </a:endParaRPr>
        </a:p>
      </dsp:txBody>
      <dsp:txXfrm>
        <a:off x="32898" y="3965245"/>
        <a:ext cx="4046134" cy="608124"/>
      </dsp:txXfrm>
    </dsp:sp>
    <dsp:sp modelId="{EB4B9D14-D3E8-449B-95FA-9A5E38DB987B}">
      <dsp:nvSpPr>
        <dsp:cNvPr id="0" name=""/>
        <dsp:cNvSpPr/>
      </dsp:nvSpPr>
      <dsp:spPr>
        <a:xfrm>
          <a:off x="0" y="4709947"/>
          <a:ext cx="4111930" cy="67392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it-IT" sz="1700" kern="1200" dirty="0">
              <a:solidFill>
                <a:schemeClr val="tx1"/>
              </a:solidFill>
            </a:rPr>
            <a:t>are </a:t>
          </a:r>
          <a:r>
            <a:rPr lang="it-IT" sz="1700" kern="1200" dirty="0" err="1">
              <a:solidFill>
                <a:schemeClr val="tx1"/>
              </a:solidFill>
            </a:rPr>
            <a:t>sediul</a:t>
          </a:r>
          <a:r>
            <a:rPr lang="it-IT" sz="1700" kern="1200" dirty="0">
              <a:solidFill>
                <a:schemeClr val="tx1"/>
              </a:solidFill>
            </a:rPr>
            <a:t> la Frankfurt (Germania)</a:t>
          </a:r>
          <a:endParaRPr lang="en-IE" sz="1700" kern="1200" dirty="0">
            <a:solidFill>
              <a:schemeClr val="tx1"/>
            </a:solidFill>
          </a:endParaRPr>
        </a:p>
      </dsp:txBody>
      <dsp:txXfrm>
        <a:off x="32898" y="4742845"/>
        <a:ext cx="4046134" cy="60812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0FE816-3E39-4346-9541-DE9013C0CD7F}">
      <dsp:nvSpPr>
        <dsp:cNvPr id="0" name=""/>
        <dsp:cNvSpPr/>
      </dsp:nvSpPr>
      <dsp:spPr>
        <a:xfrm>
          <a:off x="431561" y="19137"/>
          <a:ext cx="2326268" cy="1719103"/>
        </a:xfrm>
        <a:prstGeom prst="rect">
          <a:avLst/>
        </a:prstGeom>
        <a:blipFill rotWithShape="1">
          <a:blip xmlns:r="http://schemas.openxmlformats.org/officeDocument/2006/relationships" r:embed="rId1"/>
          <a:stretch>
            <a:fillRect/>
          </a:stretch>
        </a:blipFill>
        <a:ln>
          <a:noFill/>
        </a:ln>
        <a:effectLst/>
      </dsp:spPr>
      <dsp:style>
        <a:lnRef idx="0">
          <a:scrgbClr r="0" g="0" b="0"/>
        </a:lnRef>
        <a:fillRef idx="1">
          <a:scrgbClr r="0" g="0" b="0"/>
        </a:fillRef>
        <a:effectRef idx="0">
          <a:scrgbClr r="0" g="0" b="0"/>
        </a:effectRef>
        <a:fontRef idx="minor"/>
      </dsp:style>
    </dsp:sp>
    <dsp:sp modelId="{661DA055-562D-474C-89A4-8490B75CEAA8}">
      <dsp:nvSpPr>
        <dsp:cNvPr id="0" name=""/>
        <dsp:cNvSpPr/>
      </dsp:nvSpPr>
      <dsp:spPr>
        <a:xfrm>
          <a:off x="901765" y="1426535"/>
          <a:ext cx="2004550" cy="481726"/>
        </a:xfrm>
        <a:prstGeom prst="rect">
          <a:avLst/>
        </a:prstGeom>
        <a:solidFill>
          <a:srgbClr val="00B0F0"/>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5000"/>
            </a:spcAft>
            <a:buNone/>
          </a:pPr>
          <a:r>
            <a:rPr lang="en-US" sz="2400" b="1" kern="1200" dirty="0">
              <a:solidFill>
                <a:schemeClr val="tx1"/>
              </a:solidFill>
            </a:rPr>
            <a:t>1914</a:t>
          </a:r>
        </a:p>
      </dsp:txBody>
      <dsp:txXfrm>
        <a:off x="901765" y="1426535"/>
        <a:ext cx="2004550" cy="481726"/>
      </dsp:txXfrm>
    </dsp:sp>
    <dsp:sp modelId="{88BD178F-D8A5-4038-AB32-EB171CB24442}">
      <dsp:nvSpPr>
        <dsp:cNvPr id="0" name=""/>
        <dsp:cNvSpPr/>
      </dsp:nvSpPr>
      <dsp:spPr>
        <a:xfrm>
          <a:off x="3189684" y="19137"/>
          <a:ext cx="2326268" cy="1719103"/>
        </a:xfrm>
        <a:prstGeom prst="rect">
          <a:avLst/>
        </a:prstGeom>
        <a:blipFill rotWithShape="1">
          <a:blip xmlns:r="http://schemas.openxmlformats.org/officeDocument/2006/relationships" r:embed="rId2"/>
          <a:stretch>
            <a:fillRect/>
          </a:stretch>
        </a:blipFill>
        <a:ln>
          <a:noFill/>
        </a:ln>
        <a:effectLst/>
      </dsp:spPr>
      <dsp:style>
        <a:lnRef idx="0">
          <a:scrgbClr r="0" g="0" b="0"/>
        </a:lnRef>
        <a:fillRef idx="1">
          <a:scrgbClr r="0" g="0" b="0"/>
        </a:fillRef>
        <a:effectRef idx="0">
          <a:scrgbClr r="0" g="0" b="0"/>
        </a:effectRef>
        <a:fontRef idx="minor"/>
      </dsp:style>
    </dsp:sp>
    <dsp:sp modelId="{43E45C0E-9B95-4125-8000-06B30E5FC073}">
      <dsp:nvSpPr>
        <dsp:cNvPr id="0" name=""/>
        <dsp:cNvSpPr/>
      </dsp:nvSpPr>
      <dsp:spPr>
        <a:xfrm>
          <a:off x="3659887" y="1426535"/>
          <a:ext cx="2004550" cy="481726"/>
        </a:xfrm>
        <a:prstGeom prst="rect">
          <a:avLst/>
        </a:prstGeom>
        <a:solidFill>
          <a:srgbClr val="00B0F0"/>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5000"/>
            </a:spcAft>
            <a:buNone/>
          </a:pPr>
          <a:r>
            <a:rPr lang="en-US" sz="2400" b="1" kern="1200" dirty="0">
              <a:solidFill>
                <a:schemeClr val="tx1"/>
              </a:solidFill>
            </a:rPr>
            <a:t>1918</a:t>
          </a:r>
        </a:p>
      </dsp:txBody>
      <dsp:txXfrm>
        <a:off x="3659887" y="1426535"/>
        <a:ext cx="2004550" cy="481726"/>
      </dsp:txXfrm>
    </dsp:sp>
    <dsp:sp modelId="{3950F79D-9A6C-40C2-BCB4-208FB67CFEF2}">
      <dsp:nvSpPr>
        <dsp:cNvPr id="0" name=""/>
        <dsp:cNvSpPr/>
      </dsp:nvSpPr>
      <dsp:spPr>
        <a:xfrm>
          <a:off x="431561" y="2155737"/>
          <a:ext cx="2326268" cy="1719103"/>
        </a:xfrm>
        <a:prstGeom prst="rect">
          <a:avLst/>
        </a:prstGeom>
        <a:blipFill rotWithShape="1">
          <a:blip xmlns:r="http://schemas.openxmlformats.org/officeDocument/2006/relationships" r:embed="rId3"/>
          <a:stretch>
            <a:fillRect/>
          </a:stretch>
        </a:blipFill>
        <a:ln>
          <a:noFill/>
        </a:ln>
        <a:effectLst/>
      </dsp:spPr>
      <dsp:style>
        <a:lnRef idx="0">
          <a:scrgbClr r="0" g="0" b="0"/>
        </a:lnRef>
        <a:fillRef idx="1">
          <a:scrgbClr r="0" g="0" b="0"/>
        </a:fillRef>
        <a:effectRef idx="0">
          <a:scrgbClr r="0" g="0" b="0"/>
        </a:effectRef>
        <a:fontRef idx="minor"/>
      </dsp:style>
    </dsp:sp>
    <dsp:sp modelId="{82532F62-78F8-4353-B5D9-71F96297137D}">
      <dsp:nvSpPr>
        <dsp:cNvPr id="0" name=""/>
        <dsp:cNvSpPr/>
      </dsp:nvSpPr>
      <dsp:spPr>
        <a:xfrm>
          <a:off x="901765" y="3563135"/>
          <a:ext cx="2004550" cy="481726"/>
        </a:xfrm>
        <a:prstGeom prst="rect">
          <a:avLst/>
        </a:prstGeom>
        <a:solidFill>
          <a:srgbClr val="00B0F0"/>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5000"/>
            </a:spcAft>
            <a:buNone/>
          </a:pPr>
          <a:r>
            <a:rPr lang="en-US" sz="2400" b="1" kern="1200" dirty="0">
              <a:solidFill>
                <a:schemeClr val="tx1"/>
              </a:solidFill>
            </a:rPr>
            <a:t>1939</a:t>
          </a:r>
        </a:p>
      </dsp:txBody>
      <dsp:txXfrm>
        <a:off x="901765" y="3563135"/>
        <a:ext cx="2004550" cy="481726"/>
      </dsp:txXfrm>
    </dsp:sp>
    <dsp:sp modelId="{8843B5AF-756E-43EC-B20E-8E43EE9C1DE7}">
      <dsp:nvSpPr>
        <dsp:cNvPr id="0" name=""/>
        <dsp:cNvSpPr/>
      </dsp:nvSpPr>
      <dsp:spPr>
        <a:xfrm>
          <a:off x="3189684" y="2155737"/>
          <a:ext cx="2326268" cy="1719103"/>
        </a:xfrm>
        <a:prstGeom prst="rect">
          <a:avLst/>
        </a:prstGeom>
        <a:blipFill rotWithShape="1">
          <a:blip xmlns:r="http://schemas.openxmlformats.org/officeDocument/2006/relationships" r:embed="rId4"/>
          <a:stretch>
            <a:fillRect/>
          </a:stretch>
        </a:blipFill>
        <a:ln>
          <a:noFill/>
        </a:ln>
        <a:effectLst/>
      </dsp:spPr>
      <dsp:style>
        <a:lnRef idx="0">
          <a:scrgbClr r="0" g="0" b="0"/>
        </a:lnRef>
        <a:fillRef idx="1">
          <a:scrgbClr r="0" g="0" b="0"/>
        </a:fillRef>
        <a:effectRef idx="0">
          <a:scrgbClr r="0" g="0" b="0"/>
        </a:effectRef>
        <a:fontRef idx="minor"/>
      </dsp:style>
    </dsp:sp>
    <dsp:sp modelId="{F0F2D078-F01C-4212-853D-AED86D2D1B66}">
      <dsp:nvSpPr>
        <dsp:cNvPr id="0" name=""/>
        <dsp:cNvSpPr/>
      </dsp:nvSpPr>
      <dsp:spPr>
        <a:xfrm>
          <a:off x="3659887" y="3563135"/>
          <a:ext cx="2004550" cy="481726"/>
        </a:xfrm>
        <a:prstGeom prst="rect">
          <a:avLst/>
        </a:prstGeom>
        <a:solidFill>
          <a:srgbClr val="00B0F0"/>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5000"/>
            </a:spcAft>
            <a:buNone/>
          </a:pPr>
          <a:r>
            <a:rPr lang="en-US" sz="2400" b="1" kern="1200" dirty="0">
              <a:solidFill>
                <a:schemeClr val="tx1"/>
              </a:solidFill>
            </a:rPr>
            <a:t>1945</a:t>
          </a:r>
        </a:p>
      </dsp:txBody>
      <dsp:txXfrm>
        <a:off x="3659887" y="3563135"/>
        <a:ext cx="2004550" cy="48172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F7237E-5E33-4F25-A7C6-0C5735CA5DE2}">
      <dsp:nvSpPr>
        <dsp:cNvPr id="0" name=""/>
        <dsp:cNvSpPr/>
      </dsp:nvSpPr>
      <dsp:spPr>
        <a:xfrm>
          <a:off x="983116" y="0"/>
          <a:ext cx="2658314" cy="1964484"/>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BFE00547-7D91-441D-9DCA-44A127E91104}">
      <dsp:nvSpPr>
        <dsp:cNvPr id="0" name=""/>
        <dsp:cNvSpPr/>
      </dsp:nvSpPr>
      <dsp:spPr>
        <a:xfrm>
          <a:off x="1470910" y="1649834"/>
          <a:ext cx="2290675" cy="550487"/>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32385" rIns="32385" bIns="32385" numCol="1" spcCol="1270" anchor="ctr" anchorCtr="0">
          <a:noAutofit/>
        </a:bodyPr>
        <a:lstStyle/>
        <a:p>
          <a:pPr marL="0" lvl="0" indent="0" algn="ctr" defTabSz="755650">
            <a:lnSpc>
              <a:spcPct val="90000"/>
            </a:lnSpc>
            <a:spcBef>
              <a:spcPct val="0"/>
            </a:spcBef>
            <a:spcAft>
              <a:spcPct val="5000"/>
            </a:spcAft>
            <a:buNone/>
          </a:pPr>
          <a:r>
            <a:rPr lang="ro-RO" sz="1700" kern="1200"/>
            <a:t>Garanția pentru tineret</a:t>
          </a:r>
          <a:endParaRPr lang="en-US" sz="1700" b="0" kern="1200" dirty="0">
            <a:solidFill>
              <a:schemeClr val="bg1"/>
            </a:solidFill>
          </a:endParaRPr>
        </a:p>
      </dsp:txBody>
      <dsp:txXfrm>
        <a:off x="1470910" y="1649834"/>
        <a:ext cx="2290675" cy="550487"/>
      </dsp:txXfrm>
    </dsp:sp>
    <dsp:sp modelId="{E7843C9F-8C3E-416B-B267-8F089EBBC993}">
      <dsp:nvSpPr>
        <dsp:cNvPr id="0" name=""/>
        <dsp:cNvSpPr/>
      </dsp:nvSpPr>
      <dsp:spPr>
        <a:xfrm>
          <a:off x="4125113" y="41547"/>
          <a:ext cx="2658314" cy="1964484"/>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6000" r="-6000"/>
          </a:stretch>
        </a:blipFill>
        <a:ln>
          <a:solidFill>
            <a:schemeClr val="tx1"/>
          </a:solidFill>
        </a:ln>
        <a:effectLst/>
      </dsp:spPr>
      <dsp:style>
        <a:lnRef idx="0">
          <a:scrgbClr r="0" g="0" b="0"/>
        </a:lnRef>
        <a:fillRef idx="1">
          <a:scrgbClr r="0" g="0" b="0"/>
        </a:fillRef>
        <a:effectRef idx="0">
          <a:scrgbClr r="0" g="0" b="0"/>
        </a:effectRef>
        <a:fontRef idx="minor"/>
      </dsp:style>
    </dsp:sp>
    <dsp:sp modelId="{CF204A7B-9FC3-40EF-93B9-97FEB18F3BA9}">
      <dsp:nvSpPr>
        <dsp:cNvPr id="0" name=""/>
        <dsp:cNvSpPr/>
      </dsp:nvSpPr>
      <dsp:spPr>
        <a:xfrm>
          <a:off x="4662432" y="1649834"/>
          <a:ext cx="2290675" cy="550487"/>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32385" rIns="32385" bIns="32385" numCol="1" spcCol="1270" anchor="ctr" anchorCtr="0">
          <a:noAutofit/>
        </a:bodyPr>
        <a:lstStyle/>
        <a:p>
          <a:pPr marL="0" lvl="0" indent="0" algn="ctr" defTabSz="755650">
            <a:lnSpc>
              <a:spcPct val="90000"/>
            </a:lnSpc>
            <a:spcBef>
              <a:spcPct val="0"/>
            </a:spcBef>
            <a:spcAft>
              <a:spcPct val="5000"/>
            </a:spcAft>
            <a:buNone/>
          </a:pPr>
          <a:r>
            <a:rPr lang="en-US" sz="1700" kern="1200" dirty="0"/>
            <a:t>EURES</a:t>
          </a:r>
        </a:p>
      </dsp:txBody>
      <dsp:txXfrm>
        <a:off x="4662432" y="1649834"/>
        <a:ext cx="2290675" cy="550487"/>
      </dsp:txXfrm>
    </dsp:sp>
    <dsp:sp modelId="{99B07678-D303-4844-926B-7BEC24326CBC}">
      <dsp:nvSpPr>
        <dsp:cNvPr id="0" name=""/>
        <dsp:cNvSpPr/>
      </dsp:nvSpPr>
      <dsp:spPr>
        <a:xfrm>
          <a:off x="933591" y="2483121"/>
          <a:ext cx="2658314" cy="1964484"/>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77750A1C-A603-4501-A970-577A318CA0F2}">
      <dsp:nvSpPr>
        <dsp:cNvPr id="0" name=""/>
        <dsp:cNvSpPr/>
      </dsp:nvSpPr>
      <dsp:spPr>
        <a:xfrm>
          <a:off x="1470910" y="4091408"/>
          <a:ext cx="2290675" cy="550487"/>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32385" rIns="32385" bIns="32385" numCol="1" spcCol="1270" anchor="ctr" anchorCtr="0">
          <a:noAutofit/>
        </a:bodyPr>
        <a:lstStyle/>
        <a:p>
          <a:pPr marL="0" lvl="0" indent="0" algn="ctr" defTabSz="755650">
            <a:lnSpc>
              <a:spcPct val="90000"/>
            </a:lnSpc>
            <a:spcBef>
              <a:spcPct val="0"/>
            </a:spcBef>
            <a:spcAft>
              <a:spcPct val="5000"/>
            </a:spcAft>
            <a:buNone/>
          </a:pPr>
          <a:r>
            <a:rPr lang="en-US" sz="1700" kern="1200" dirty="0"/>
            <a:t>ERASMUS+</a:t>
          </a:r>
        </a:p>
      </dsp:txBody>
      <dsp:txXfrm>
        <a:off x="1470910" y="4091408"/>
        <a:ext cx="2290675" cy="550487"/>
      </dsp:txXfrm>
    </dsp:sp>
    <dsp:sp modelId="{6A46E911-F4E9-4148-A02B-E55EE38ED28C}">
      <dsp:nvSpPr>
        <dsp:cNvPr id="0" name=""/>
        <dsp:cNvSpPr/>
      </dsp:nvSpPr>
      <dsp:spPr>
        <a:xfrm>
          <a:off x="4125113" y="2483121"/>
          <a:ext cx="2658314" cy="1964484"/>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6000" r="-6000"/>
          </a:stretch>
        </a:blipFill>
        <a:ln>
          <a:solidFill>
            <a:schemeClr val="tx1"/>
          </a:solidFill>
        </a:ln>
        <a:effectLst/>
      </dsp:spPr>
      <dsp:style>
        <a:lnRef idx="0">
          <a:scrgbClr r="0" g="0" b="0"/>
        </a:lnRef>
        <a:fillRef idx="1">
          <a:scrgbClr r="0" g="0" b="0"/>
        </a:fillRef>
        <a:effectRef idx="0">
          <a:scrgbClr r="0" g="0" b="0"/>
        </a:effectRef>
        <a:fontRef idx="minor"/>
      </dsp:style>
    </dsp:sp>
    <dsp:sp modelId="{B12E3613-BF4C-4FCB-A5ED-EEA2B050432E}">
      <dsp:nvSpPr>
        <dsp:cNvPr id="0" name=""/>
        <dsp:cNvSpPr/>
      </dsp:nvSpPr>
      <dsp:spPr>
        <a:xfrm>
          <a:off x="4662432" y="4091408"/>
          <a:ext cx="2290675" cy="550487"/>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32385" rIns="32385" bIns="32385" numCol="1" spcCol="1270" anchor="ctr" anchorCtr="0">
          <a:noAutofit/>
        </a:bodyPr>
        <a:lstStyle/>
        <a:p>
          <a:pPr marL="0" lvl="0" indent="0" algn="ctr" defTabSz="755650">
            <a:lnSpc>
              <a:spcPct val="90000"/>
            </a:lnSpc>
            <a:spcBef>
              <a:spcPct val="0"/>
            </a:spcBef>
            <a:spcAft>
              <a:spcPct val="5000"/>
            </a:spcAft>
            <a:buNone/>
          </a:pPr>
          <a:r>
            <a:rPr lang="ro-RO" sz="1700" kern="1200" dirty="0"/>
            <a:t>Corpul european de solidaritate</a:t>
          </a:r>
          <a:endParaRPr lang="en-US" sz="1700" kern="1200" dirty="0"/>
        </a:p>
      </dsp:txBody>
      <dsp:txXfrm>
        <a:off x="4662432" y="4091408"/>
        <a:ext cx="2290675" cy="55048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F7237E-5E33-4F25-A7C6-0C5735CA5DE2}">
      <dsp:nvSpPr>
        <dsp:cNvPr id="0" name=""/>
        <dsp:cNvSpPr/>
      </dsp:nvSpPr>
      <dsp:spPr>
        <a:xfrm>
          <a:off x="3386" y="572216"/>
          <a:ext cx="2289739" cy="1729030"/>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BFE00547-7D91-441D-9DCA-44A127E91104}">
      <dsp:nvSpPr>
        <dsp:cNvPr id="0" name=""/>
        <dsp:cNvSpPr/>
      </dsp:nvSpPr>
      <dsp:spPr>
        <a:xfrm>
          <a:off x="466206" y="1975974"/>
          <a:ext cx="1973073" cy="474162"/>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5000"/>
            </a:spcAft>
            <a:buNone/>
          </a:pPr>
          <a:r>
            <a:rPr lang="en-IE" sz="1400" b="0" kern="1200" dirty="0">
              <a:solidFill>
                <a:schemeClr val="bg1"/>
              </a:solidFill>
            </a:rPr>
            <a:t>Discover EU</a:t>
          </a:r>
          <a:endParaRPr lang="en-US" sz="1400" b="0" kern="1200" dirty="0">
            <a:solidFill>
              <a:schemeClr val="bg1"/>
            </a:solidFill>
          </a:endParaRPr>
        </a:p>
      </dsp:txBody>
      <dsp:txXfrm>
        <a:off x="466206" y="1975974"/>
        <a:ext cx="1973073" cy="474162"/>
      </dsp:txXfrm>
    </dsp:sp>
    <dsp:sp modelId="{E7843C9F-8C3E-416B-B267-8F089EBBC993}">
      <dsp:nvSpPr>
        <dsp:cNvPr id="0" name=""/>
        <dsp:cNvSpPr/>
      </dsp:nvSpPr>
      <dsp:spPr>
        <a:xfrm>
          <a:off x="2725403" y="581446"/>
          <a:ext cx="2289739" cy="1692108"/>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CF204A7B-9FC3-40EF-93B9-97FEB18F3BA9}">
      <dsp:nvSpPr>
        <dsp:cNvPr id="0" name=""/>
        <dsp:cNvSpPr/>
      </dsp:nvSpPr>
      <dsp:spPr>
        <a:xfrm>
          <a:off x="3188223" y="1966744"/>
          <a:ext cx="1973073" cy="474162"/>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5000"/>
            </a:spcAft>
            <a:buNone/>
          </a:pPr>
          <a:r>
            <a:rPr lang="en-US" sz="1400" b="0" kern="1200"/>
            <a:t>Roaming gratuit</a:t>
          </a:r>
          <a:endParaRPr lang="en-US" sz="1400" b="0" kern="1200" dirty="0"/>
        </a:p>
      </dsp:txBody>
      <dsp:txXfrm>
        <a:off x="3188223" y="1966744"/>
        <a:ext cx="1973073" cy="474162"/>
      </dsp:txXfrm>
    </dsp:sp>
    <dsp:sp modelId="{99B07678-D303-4844-926B-7BEC24326CBC}">
      <dsp:nvSpPr>
        <dsp:cNvPr id="0" name=""/>
        <dsp:cNvSpPr/>
      </dsp:nvSpPr>
      <dsp:spPr>
        <a:xfrm>
          <a:off x="5447420" y="581446"/>
          <a:ext cx="2289739" cy="1692108"/>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16000" r="-16000"/>
          </a:stretch>
        </a:blipFill>
        <a:ln>
          <a:solidFill>
            <a:schemeClr val="tx1"/>
          </a:solidFill>
        </a:ln>
        <a:effectLst/>
      </dsp:spPr>
      <dsp:style>
        <a:lnRef idx="0">
          <a:scrgbClr r="0" g="0" b="0"/>
        </a:lnRef>
        <a:fillRef idx="1">
          <a:scrgbClr r="0" g="0" b="0"/>
        </a:fillRef>
        <a:effectRef idx="0">
          <a:scrgbClr r="0" g="0" b="0"/>
        </a:effectRef>
        <a:fontRef idx="minor"/>
      </dsp:style>
    </dsp:sp>
    <dsp:sp modelId="{77750A1C-A603-4501-A970-577A318CA0F2}">
      <dsp:nvSpPr>
        <dsp:cNvPr id="0" name=""/>
        <dsp:cNvSpPr/>
      </dsp:nvSpPr>
      <dsp:spPr>
        <a:xfrm>
          <a:off x="5910239" y="1966744"/>
          <a:ext cx="1973073" cy="474162"/>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5000"/>
            </a:spcAft>
            <a:buNone/>
          </a:pPr>
          <a:r>
            <a:rPr lang="en-US" sz="1400" kern="1200"/>
            <a:t>Asistență medicală</a:t>
          </a:r>
          <a:endParaRPr lang="en-US" sz="1400" kern="1200" dirty="0"/>
        </a:p>
      </dsp:txBody>
      <dsp:txXfrm>
        <a:off x="5910239" y="1966744"/>
        <a:ext cx="1973073" cy="474162"/>
      </dsp:txXfrm>
    </dsp:sp>
    <dsp:sp modelId="{6A46E911-F4E9-4148-A02B-E55EE38ED28C}">
      <dsp:nvSpPr>
        <dsp:cNvPr id="0" name=""/>
        <dsp:cNvSpPr/>
      </dsp:nvSpPr>
      <dsp:spPr>
        <a:xfrm>
          <a:off x="1364395" y="2693726"/>
          <a:ext cx="2289739" cy="1692108"/>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7000" r="-7000"/>
          </a:stretch>
        </a:blipFill>
        <a:ln>
          <a:solidFill>
            <a:schemeClr val="tx1"/>
          </a:solidFill>
        </a:ln>
        <a:effectLst/>
      </dsp:spPr>
      <dsp:style>
        <a:lnRef idx="0">
          <a:scrgbClr r="0" g="0" b="0"/>
        </a:lnRef>
        <a:fillRef idx="1">
          <a:scrgbClr r="0" g="0" b="0"/>
        </a:fillRef>
        <a:effectRef idx="0">
          <a:scrgbClr r="0" g="0" b="0"/>
        </a:effectRef>
        <a:fontRef idx="minor"/>
      </dsp:style>
    </dsp:sp>
    <dsp:sp modelId="{B12E3613-BF4C-4FCB-A5ED-EEA2B050432E}">
      <dsp:nvSpPr>
        <dsp:cNvPr id="0" name=""/>
        <dsp:cNvSpPr/>
      </dsp:nvSpPr>
      <dsp:spPr>
        <a:xfrm>
          <a:off x="1827214" y="4079024"/>
          <a:ext cx="1973073" cy="474162"/>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5000"/>
            </a:spcAft>
            <a:buNone/>
          </a:pPr>
          <a:r>
            <a:rPr lang="en-US" sz="1400" kern="1200"/>
            <a:t>Drepturile pasagerilor</a:t>
          </a:r>
          <a:endParaRPr lang="en-US" sz="1400" kern="1200" dirty="0"/>
        </a:p>
      </dsp:txBody>
      <dsp:txXfrm>
        <a:off x="1827214" y="4079024"/>
        <a:ext cx="1973073" cy="474162"/>
      </dsp:txXfrm>
    </dsp:sp>
    <dsp:sp modelId="{B3E90C2C-69B7-4CB0-9087-59A5D2830EDB}">
      <dsp:nvSpPr>
        <dsp:cNvPr id="0" name=""/>
        <dsp:cNvSpPr/>
      </dsp:nvSpPr>
      <dsp:spPr>
        <a:xfrm>
          <a:off x="4086411" y="2693726"/>
          <a:ext cx="2289739" cy="1692108"/>
        </a:xfrm>
        <a:prstGeom prst="rect">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A1FC47BF-2FF4-4B91-9DD8-BD1B1AC602DB}">
      <dsp:nvSpPr>
        <dsp:cNvPr id="0" name=""/>
        <dsp:cNvSpPr/>
      </dsp:nvSpPr>
      <dsp:spPr>
        <a:xfrm>
          <a:off x="4549231" y="4079024"/>
          <a:ext cx="1973073" cy="474162"/>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5000"/>
            </a:spcAft>
            <a:buNone/>
          </a:pPr>
          <a:r>
            <a:rPr lang="en-US" sz="1400" b="0" kern="1200" dirty="0" err="1">
              <a:solidFill>
                <a:schemeClr val="bg1"/>
              </a:solidFill>
            </a:rPr>
            <a:t>Acces</a:t>
          </a:r>
          <a:r>
            <a:rPr lang="en-US" sz="1400" b="0" kern="1200" dirty="0">
              <a:solidFill>
                <a:schemeClr val="bg1"/>
              </a:solidFill>
            </a:rPr>
            <a:t> la </a:t>
          </a:r>
          <a:r>
            <a:rPr lang="en-US" sz="1400" b="0" kern="1200" dirty="0" err="1">
              <a:solidFill>
                <a:schemeClr val="bg1"/>
              </a:solidFill>
            </a:rPr>
            <a:t>abonamente</a:t>
          </a:r>
          <a:r>
            <a:rPr lang="en-US" sz="1400" b="0" kern="1200" dirty="0">
              <a:solidFill>
                <a:schemeClr val="bg1"/>
              </a:solidFill>
            </a:rPr>
            <a:t> </a:t>
          </a:r>
          <a:r>
            <a:rPr lang="en-US" sz="1400" b="0" kern="1200" dirty="0" err="1">
              <a:solidFill>
                <a:schemeClr val="bg1"/>
              </a:solidFill>
            </a:rPr>
            <a:t>digitale</a:t>
          </a:r>
          <a:endParaRPr lang="en-US" sz="1400" b="0" kern="1200" dirty="0"/>
        </a:p>
      </dsp:txBody>
      <dsp:txXfrm>
        <a:off x="4549231" y="4079024"/>
        <a:ext cx="1973073" cy="47416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A128FC-0697-46D7-A447-AF0C9179B242}">
      <dsp:nvSpPr>
        <dsp:cNvPr id="0" name=""/>
        <dsp:cNvSpPr/>
      </dsp:nvSpPr>
      <dsp:spPr>
        <a:xfrm>
          <a:off x="3311" y="423789"/>
          <a:ext cx="2278202" cy="1683583"/>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237A7567-5F7D-43AA-9754-4B177E087488}">
      <dsp:nvSpPr>
        <dsp:cNvPr id="0" name=""/>
        <dsp:cNvSpPr/>
      </dsp:nvSpPr>
      <dsp:spPr>
        <a:xfrm>
          <a:off x="463799" y="1802107"/>
          <a:ext cx="1963132" cy="471773"/>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5000"/>
            </a:spcAft>
            <a:buNone/>
          </a:pPr>
          <a:r>
            <a:rPr lang="ro-RO" sz="1600" kern="1200" dirty="0"/>
            <a:t>Participare</a:t>
          </a:r>
          <a:endParaRPr lang="en-US" sz="1600" b="0" kern="1200" dirty="0">
            <a:solidFill>
              <a:schemeClr val="bg1"/>
            </a:solidFill>
          </a:endParaRPr>
        </a:p>
      </dsp:txBody>
      <dsp:txXfrm>
        <a:off x="463799" y="1802107"/>
        <a:ext cx="1963132" cy="471773"/>
      </dsp:txXfrm>
    </dsp:sp>
    <dsp:sp modelId="{285A63CA-B2EB-4228-8A3E-44161EC84A67}">
      <dsp:nvSpPr>
        <dsp:cNvPr id="0" name=""/>
        <dsp:cNvSpPr/>
      </dsp:nvSpPr>
      <dsp:spPr>
        <a:xfrm>
          <a:off x="2731540" y="423789"/>
          <a:ext cx="2278202" cy="1683583"/>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FA534018-8E4E-4CE4-A65D-C9D72FF6B82B}">
      <dsp:nvSpPr>
        <dsp:cNvPr id="0" name=""/>
        <dsp:cNvSpPr/>
      </dsp:nvSpPr>
      <dsp:spPr>
        <a:xfrm>
          <a:off x="3192027" y="1802107"/>
          <a:ext cx="1963132" cy="471773"/>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5000"/>
            </a:spcAft>
            <a:buNone/>
          </a:pPr>
          <a:r>
            <a:rPr lang="ro-RO" sz="1600" kern="1200"/>
            <a:t>Protecția mediului</a:t>
          </a:r>
          <a:endParaRPr lang="en-US" sz="1600" b="0" kern="1200" dirty="0">
            <a:solidFill>
              <a:schemeClr val="bg1"/>
            </a:solidFill>
          </a:endParaRPr>
        </a:p>
      </dsp:txBody>
      <dsp:txXfrm>
        <a:off x="3192027" y="1802107"/>
        <a:ext cx="1963132" cy="471773"/>
      </dsp:txXfrm>
    </dsp:sp>
    <dsp:sp modelId="{9DDBB07F-AB40-476E-A6B4-526A927538C8}">
      <dsp:nvSpPr>
        <dsp:cNvPr id="0" name=""/>
        <dsp:cNvSpPr/>
      </dsp:nvSpPr>
      <dsp:spPr>
        <a:xfrm>
          <a:off x="5459768" y="423789"/>
          <a:ext cx="2278202" cy="1683583"/>
        </a:xfrm>
        <a:prstGeom prst="rect">
          <a:avLst/>
        </a:prstGeom>
        <a:blipFill rotWithShape="1">
          <a:blip xmlns:r="http://schemas.openxmlformats.org/officeDocument/2006/relationships" r:embed="rId3"/>
          <a:stretch>
            <a:fillRect/>
          </a:stretch>
        </a:blipFill>
        <a:ln>
          <a:solidFill>
            <a:schemeClr val="tx1"/>
          </a:solidFill>
        </a:ln>
        <a:effectLst/>
      </dsp:spPr>
      <dsp:style>
        <a:lnRef idx="0">
          <a:scrgbClr r="0" g="0" b="0"/>
        </a:lnRef>
        <a:fillRef idx="1">
          <a:scrgbClr r="0" g="0" b="0"/>
        </a:fillRef>
        <a:effectRef idx="0">
          <a:scrgbClr r="0" g="0" b="0"/>
        </a:effectRef>
        <a:fontRef idx="minor"/>
      </dsp:style>
    </dsp:sp>
    <dsp:sp modelId="{FC45899D-AC99-43ED-85A5-68F6F4FA0FA2}">
      <dsp:nvSpPr>
        <dsp:cNvPr id="0" name=""/>
        <dsp:cNvSpPr/>
      </dsp:nvSpPr>
      <dsp:spPr>
        <a:xfrm>
          <a:off x="5920256" y="1802107"/>
          <a:ext cx="1963132" cy="471773"/>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5000"/>
            </a:spcAft>
            <a:buNone/>
          </a:pPr>
          <a:r>
            <a:rPr lang="ro-RO" sz="1600" kern="1200"/>
            <a:t>Drepturile și siguranța consumatorilor</a:t>
          </a:r>
          <a:endParaRPr lang="en-US" sz="1600" b="0" kern="1200" dirty="0">
            <a:solidFill>
              <a:schemeClr val="bg1"/>
            </a:solidFill>
          </a:endParaRPr>
        </a:p>
      </dsp:txBody>
      <dsp:txXfrm>
        <a:off x="5920256" y="1802107"/>
        <a:ext cx="1963132" cy="471773"/>
      </dsp:txXfrm>
    </dsp:sp>
    <dsp:sp modelId="{1E9E862F-BDF6-4CFA-8C3B-B970A78BAA6D}">
      <dsp:nvSpPr>
        <dsp:cNvPr id="0" name=""/>
        <dsp:cNvSpPr/>
      </dsp:nvSpPr>
      <dsp:spPr>
        <a:xfrm>
          <a:off x="1367426" y="2516242"/>
          <a:ext cx="2278202" cy="1683583"/>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B8D3A751-8EC9-4643-9A3E-6C6784E89749}">
      <dsp:nvSpPr>
        <dsp:cNvPr id="0" name=""/>
        <dsp:cNvSpPr/>
      </dsp:nvSpPr>
      <dsp:spPr>
        <a:xfrm>
          <a:off x="1827913" y="3894560"/>
          <a:ext cx="1963132" cy="471773"/>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5000"/>
            </a:spcAft>
            <a:buNone/>
          </a:pPr>
          <a:r>
            <a:rPr lang="ro-RO" sz="1600" kern="1200" dirty="0"/>
            <a:t>Proiecte finanțate de UE</a:t>
          </a:r>
          <a:endParaRPr lang="en-US" sz="1600" b="0" kern="1200" dirty="0"/>
        </a:p>
      </dsp:txBody>
      <dsp:txXfrm>
        <a:off x="1827913" y="3894560"/>
        <a:ext cx="1963132" cy="471773"/>
      </dsp:txXfrm>
    </dsp:sp>
    <dsp:sp modelId="{E7843C9F-8C3E-416B-B267-8F089EBBC993}">
      <dsp:nvSpPr>
        <dsp:cNvPr id="0" name=""/>
        <dsp:cNvSpPr/>
      </dsp:nvSpPr>
      <dsp:spPr>
        <a:xfrm>
          <a:off x="4095654" y="2516242"/>
          <a:ext cx="2278202" cy="1683583"/>
        </a:xfrm>
        <a:prstGeom prst="rect">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CF204A7B-9FC3-40EF-93B9-97FEB18F3BA9}">
      <dsp:nvSpPr>
        <dsp:cNvPr id="0" name=""/>
        <dsp:cNvSpPr/>
      </dsp:nvSpPr>
      <dsp:spPr>
        <a:xfrm>
          <a:off x="4556141" y="3894560"/>
          <a:ext cx="1963132" cy="471773"/>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5000"/>
            </a:spcAft>
            <a:buNone/>
          </a:pPr>
          <a:r>
            <a:rPr lang="ro-RO" sz="1600" kern="1200" dirty="0"/>
            <a:t>UE în lume</a:t>
          </a:r>
          <a:endParaRPr lang="en-US" sz="1600" b="0" kern="1200" dirty="0"/>
        </a:p>
      </dsp:txBody>
      <dsp:txXfrm>
        <a:off x="4556141" y="3894560"/>
        <a:ext cx="1963132" cy="47177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F7237E-5E33-4F25-A7C6-0C5735CA5DE2}">
      <dsp:nvSpPr>
        <dsp:cNvPr id="0" name=""/>
        <dsp:cNvSpPr/>
      </dsp:nvSpPr>
      <dsp:spPr>
        <a:xfrm>
          <a:off x="770758" y="33481"/>
          <a:ext cx="2810654" cy="2077063"/>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BFE00547-7D91-441D-9DCA-44A127E91104}">
      <dsp:nvSpPr>
        <dsp:cNvPr id="0" name=""/>
        <dsp:cNvSpPr/>
      </dsp:nvSpPr>
      <dsp:spPr>
        <a:xfrm>
          <a:off x="1338869" y="1733933"/>
          <a:ext cx="2421946" cy="582034"/>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5000"/>
            </a:spcAft>
            <a:buNone/>
          </a:pPr>
          <a:r>
            <a:rPr lang="ro-RO" sz="1800" kern="1200" dirty="0"/>
            <a:t>Pactul verde</a:t>
          </a:r>
          <a:endParaRPr lang="en-US" sz="1800" b="0" kern="1200" dirty="0">
            <a:solidFill>
              <a:schemeClr val="bg1"/>
            </a:solidFill>
          </a:endParaRPr>
        </a:p>
      </dsp:txBody>
      <dsp:txXfrm>
        <a:off x="1338869" y="1733933"/>
        <a:ext cx="2421946" cy="582034"/>
      </dsp:txXfrm>
    </dsp:sp>
    <dsp:sp modelId="{99B07678-D303-4844-926B-7BEC24326CBC}">
      <dsp:nvSpPr>
        <dsp:cNvPr id="0" name=""/>
        <dsp:cNvSpPr/>
      </dsp:nvSpPr>
      <dsp:spPr>
        <a:xfrm>
          <a:off x="4125883" y="33481"/>
          <a:ext cx="2810654" cy="2077063"/>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51000" b="-51000"/>
          </a:stretch>
        </a:blipFill>
        <a:ln>
          <a:solidFill>
            <a:schemeClr val="tx1"/>
          </a:solidFill>
        </a:ln>
        <a:effectLst/>
      </dsp:spPr>
      <dsp:style>
        <a:lnRef idx="0">
          <a:scrgbClr r="0" g="0" b="0"/>
        </a:lnRef>
        <a:fillRef idx="1">
          <a:scrgbClr r="0" g="0" b="0"/>
        </a:fillRef>
        <a:effectRef idx="0">
          <a:scrgbClr r="0" g="0" b="0"/>
        </a:effectRef>
        <a:fontRef idx="minor"/>
      </dsp:style>
    </dsp:sp>
    <dsp:sp modelId="{77750A1C-A603-4501-A970-577A318CA0F2}">
      <dsp:nvSpPr>
        <dsp:cNvPr id="0" name=""/>
        <dsp:cNvSpPr/>
      </dsp:nvSpPr>
      <dsp:spPr>
        <a:xfrm>
          <a:off x="4693994" y="1733933"/>
          <a:ext cx="2421946" cy="582034"/>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5000"/>
            </a:spcAft>
            <a:buNone/>
          </a:pPr>
          <a:r>
            <a:rPr lang="en-US" sz="1800" kern="1200" dirty="0" err="1"/>
            <a:t>NextGenerationEU</a:t>
          </a:r>
          <a:endParaRPr lang="en-US" sz="1800" kern="1200" dirty="0"/>
        </a:p>
      </dsp:txBody>
      <dsp:txXfrm>
        <a:off x="4693994" y="1733933"/>
        <a:ext cx="2421946" cy="582034"/>
      </dsp:txXfrm>
    </dsp:sp>
    <dsp:sp modelId="{B6D00174-46E1-4AA4-9397-0186C46C5AE5}">
      <dsp:nvSpPr>
        <dsp:cNvPr id="0" name=""/>
        <dsp:cNvSpPr/>
      </dsp:nvSpPr>
      <dsp:spPr>
        <a:xfrm>
          <a:off x="770758" y="2614973"/>
          <a:ext cx="2810654" cy="2077063"/>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6000" r="-6000"/>
          </a:stretch>
        </a:blipFill>
        <a:ln>
          <a:solidFill>
            <a:schemeClr val="tx1"/>
          </a:solidFill>
        </a:ln>
        <a:effectLst/>
      </dsp:spPr>
      <dsp:style>
        <a:lnRef idx="0">
          <a:scrgbClr r="0" g="0" b="0"/>
        </a:lnRef>
        <a:fillRef idx="1">
          <a:scrgbClr r="0" g="0" b="0"/>
        </a:fillRef>
        <a:effectRef idx="0">
          <a:scrgbClr r="0" g="0" b="0"/>
        </a:effectRef>
        <a:fontRef idx="minor"/>
      </dsp:style>
    </dsp:sp>
    <dsp:sp modelId="{08AA5198-5B16-4A5C-8C1B-A9232C56E376}">
      <dsp:nvSpPr>
        <dsp:cNvPr id="0" name=""/>
        <dsp:cNvSpPr/>
      </dsp:nvSpPr>
      <dsp:spPr>
        <a:xfrm>
          <a:off x="1338869" y="4315426"/>
          <a:ext cx="2421946" cy="582034"/>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5000"/>
            </a:spcAft>
            <a:buNone/>
          </a:pPr>
          <a:r>
            <a:rPr lang="ro-RO" sz="1800" kern="1200" dirty="0"/>
            <a:t>Digitalizare</a:t>
          </a:r>
          <a:endParaRPr lang="en-US" sz="1800" kern="1200" dirty="0"/>
        </a:p>
      </dsp:txBody>
      <dsp:txXfrm>
        <a:off x="1338869" y="4315426"/>
        <a:ext cx="2421946" cy="582034"/>
      </dsp:txXfrm>
    </dsp:sp>
    <dsp:sp modelId="{4F1657D7-D4C9-4306-8074-DCCA03870486}">
      <dsp:nvSpPr>
        <dsp:cNvPr id="0" name=""/>
        <dsp:cNvSpPr/>
      </dsp:nvSpPr>
      <dsp:spPr>
        <a:xfrm>
          <a:off x="4125883" y="2614973"/>
          <a:ext cx="2810654" cy="2077063"/>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F34E1D28-9E26-4BCD-BE5C-A6705AFB6A7F}">
      <dsp:nvSpPr>
        <dsp:cNvPr id="0" name=""/>
        <dsp:cNvSpPr/>
      </dsp:nvSpPr>
      <dsp:spPr>
        <a:xfrm>
          <a:off x="4693994" y="4315426"/>
          <a:ext cx="2421946" cy="582034"/>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5000"/>
            </a:spcAft>
            <a:buNone/>
          </a:pPr>
          <a:r>
            <a:rPr lang="ro-RO" sz="1800" kern="1200" dirty="0"/>
            <a:t>Egalitate</a:t>
          </a:r>
          <a:endParaRPr lang="en-US" sz="1800" kern="1200" dirty="0"/>
        </a:p>
      </dsp:txBody>
      <dsp:txXfrm>
        <a:off x="4693994" y="4315426"/>
        <a:ext cx="2421946" cy="58203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1657D7-D4C9-4306-8074-DCCA03870486}">
      <dsp:nvSpPr>
        <dsp:cNvPr id="0" name=""/>
        <dsp:cNvSpPr/>
      </dsp:nvSpPr>
      <dsp:spPr>
        <a:xfrm>
          <a:off x="713582" y="0"/>
          <a:ext cx="6071961" cy="4487157"/>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a:noFill/>
        </a:ln>
        <a:effectLst/>
      </dsp:spPr>
      <dsp:style>
        <a:lnRef idx="0">
          <a:scrgbClr r="0" g="0" b="0"/>
        </a:lnRef>
        <a:fillRef idx="1">
          <a:scrgbClr r="0" g="0" b="0"/>
        </a:fillRef>
        <a:effectRef idx="0">
          <a:scrgbClr r="0" g="0" b="0"/>
        </a:effectRef>
        <a:fontRef idx="minor"/>
      </dsp:style>
    </dsp:sp>
    <dsp:sp modelId="{F34E1D28-9E26-4BCD-BE5C-A6705AFB6A7F}">
      <dsp:nvSpPr>
        <dsp:cNvPr id="0" name=""/>
        <dsp:cNvSpPr/>
      </dsp:nvSpPr>
      <dsp:spPr>
        <a:xfrm>
          <a:off x="1940894" y="3673551"/>
          <a:ext cx="5232222" cy="1257390"/>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1422400">
            <a:lnSpc>
              <a:spcPct val="90000"/>
            </a:lnSpc>
            <a:spcBef>
              <a:spcPct val="0"/>
            </a:spcBef>
            <a:spcAft>
              <a:spcPct val="5000"/>
            </a:spcAft>
            <a:buNone/>
          </a:pPr>
          <a:r>
            <a:rPr lang="en-US" sz="3200" kern="1200" dirty="0" err="1"/>
            <a:t>Anul</a:t>
          </a:r>
          <a:r>
            <a:rPr lang="en-US" sz="3200" kern="1200" dirty="0"/>
            <a:t> </a:t>
          </a:r>
          <a:r>
            <a:rPr lang="en-US" sz="3200" kern="1200" dirty="0" err="1"/>
            <a:t>european</a:t>
          </a:r>
          <a:r>
            <a:rPr lang="en-US" sz="3200" kern="1200" dirty="0"/>
            <a:t> al </a:t>
          </a:r>
          <a:r>
            <a:rPr lang="en-US" sz="3200" kern="1200" dirty="0" err="1"/>
            <a:t>tineretului</a:t>
          </a:r>
          <a:endParaRPr lang="en-US" sz="3200" kern="1200" dirty="0"/>
        </a:p>
      </dsp:txBody>
      <dsp:txXfrm>
        <a:off x="1940894" y="3673551"/>
        <a:ext cx="5232222" cy="125739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BC91AA-3A86-49A9-B4FD-A76EA5E21331}">
      <dsp:nvSpPr>
        <dsp:cNvPr id="0" name=""/>
        <dsp:cNvSpPr/>
      </dsp:nvSpPr>
      <dsp:spPr>
        <a:xfrm>
          <a:off x="0" y="2502"/>
          <a:ext cx="4691424" cy="796571"/>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US" sz="1800" b="0" kern="1200">
              <a:solidFill>
                <a:schemeClr val="tx1"/>
              </a:solidFill>
            </a:rPr>
            <a:t>este vocea cetățenilor europeni</a:t>
          </a:r>
          <a:endParaRPr lang="en-IE" sz="1800" b="0" kern="1200" dirty="0">
            <a:solidFill>
              <a:schemeClr val="tx1"/>
            </a:solidFill>
          </a:endParaRPr>
        </a:p>
      </dsp:txBody>
      <dsp:txXfrm>
        <a:off x="38885" y="41387"/>
        <a:ext cx="4613654" cy="718801"/>
      </dsp:txXfrm>
    </dsp:sp>
    <dsp:sp modelId="{4FE1037A-DEA2-4953-80B1-C4AB23FF5CB3}">
      <dsp:nvSpPr>
        <dsp:cNvPr id="0" name=""/>
        <dsp:cNvSpPr/>
      </dsp:nvSpPr>
      <dsp:spPr>
        <a:xfrm>
          <a:off x="0" y="810450"/>
          <a:ext cx="4691424" cy="796571"/>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US" sz="1800" b="0" kern="1200">
              <a:solidFill>
                <a:schemeClr val="tx1"/>
              </a:solidFill>
            </a:rPr>
            <a:t>membrii săi sunt aleși prin vot direct în toate țările UE, o dată la cinci ani</a:t>
          </a:r>
          <a:endParaRPr lang="en-IE" sz="1800" b="0" kern="1200" dirty="0">
            <a:solidFill>
              <a:schemeClr val="tx1"/>
            </a:solidFill>
          </a:endParaRPr>
        </a:p>
      </dsp:txBody>
      <dsp:txXfrm>
        <a:off x="38885" y="849335"/>
        <a:ext cx="4613654" cy="718801"/>
      </dsp:txXfrm>
    </dsp:sp>
    <dsp:sp modelId="{07C6446F-ECCD-4CA1-8344-080591932ED6}">
      <dsp:nvSpPr>
        <dsp:cNvPr id="0" name=""/>
        <dsp:cNvSpPr/>
      </dsp:nvSpPr>
      <dsp:spPr>
        <a:xfrm>
          <a:off x="0" y="1618398"/>
          <a:ext cx="4691424" cy="796571"/>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it-IT" sz="1800" b="0" kern="1200">
              <a:solidFill>
                <a:schemeClr val="tx1"/>
              </a:solidFill>
            </a:rPr>
            <a:t>dezbate noile legi propuse de Comisia Europeană</a:t>
          </a:r>
          <a:endParaRPr lang="en-IE" sz="1800" b="0" kern="1200" dirty="0">
            <a:solidFill>
              <a:schemeClr val="tx1"/>
            </a:solidFill>
          </a:endParaRPr>
        </a:p>
      </dsp:txBody>
      <dsp:txXfrm>
        <a:off x="38885" y="1657283"/>
        <a:ext cx="4613654" cy="718801"/>
      </dsp:txXfrm>
    </dsp:sp>
    <dsp:sp modelId="{715891AF-FC43-40E9-9BA1-84AAEC706364}">
      <dsp:nvSpPr>
        <dsp:cNvPr id="0" name=""/>
        <dsp:cNvSpPr/>
      </dsp:nvSpPr>
      <dsp:spPr>
        <a:xfrm>
          <a:off x="0" y="2426345"/>
          <a:ext cx="4691424" cy="796571"/>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US" sz="1800" b="0" kern="1200">
              <a:solidFill>
                <a:schemeClr val="tx1"/>
              </a:solidFill>
            </a:rPr>
            <a:t>modifică (dacă trebuie) și votează aceste legi, împreună cu Consiliul</a:t>
          </a:r>
          <a:endParaRPr lang="en-IE" sz="1800" b="0" kern="1200" dirty="0">
            <a:solidFill>
              <a:schemeClr val="tx1"/>
            </a:solidFill>
          </a:endParaRPr>
        </a:p>
      </dsp:txBody>
      <dsp:txXfrm>
        <a:off x="38885" y="2465230"/>
        <a:ext cx="4613654" cy="718801"/>
      </dsp:txXfrm>
    </dsp:sp>
    <dsp:sp modelId="{1BA08AB3-DFE7-4294-97EA-0DE79AB5366F}">
      <dsp:nvSpPr>
        <dsp:cNvPr id="0" name=""/>
        <dsp:cNvSpPr/>
      </dsp:nvSpPr>
      <dsp:spPr>
        <a:xfrm>
          <a:off x="0" y="3234293"/>
          <a:ext cx="4691424" cy="796571"/>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US" sz="1800" b="0" kern="1200">
              <a:solidFill>
                <a:schemeClr val="tx1"/>
              </a:solidFill>
            </a:rPr>
            <a:t>alege președintele Comisiei Europene</a:t>
          </a:r>
          <a:endParaRPr lang="en-IE" sz="1800" b="0" kern="1200" dirty="0">
            <a:solidFill>
              <a:schemeClr val="tx1"/>
            </a:solidFill>
          </a:endParaRPr>
        </a:p>
      </dsp:txBody>
      <dsp:txXfrm>
        <a:off x="38885" y="3273178"/>
        <a:ext cx="4613654" cy="718801"/>
      </dsp:txXfrm>
    </dsp:sp>
    <dsp:sp modelId="{C9254F1F-409A-4C00-BAEE-417CE0DBBEC0}">
      <dsp:nvSpPr>
        <dsp:cNvPr id="0" name=""/>
        <dsp:cNvSpPr/>
      </dsp:nvSpPr>
      <dsp:spPr>
        <a:xfrm>
          <a:off x="0" y="4042241"/>
          <a:ext cx="4691424" cy="796571"/>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US" sz="1800" b="0" kern="1200">
              <a:solidFill>
                <a:schemeClr val="tx1"/>
              </a:solidFill>
            </a:rPr>
            <a:t>aprobă bugetul UE</a:t>
          </a:r>
          <a:endParaRPr lang="en-IE" sz="1800" b="0" kern="1200" dirty="0">
            <a:solidFill>
              <a:schemeClr val="tx1"/>
            </a:solidFill>
          </a:endParaRPr>
        </a:p>
      </dsp:txBody>
      <dsp:txXfrm>
        <a:off x="38885" y="4081126"/>
        <a:ext cx="4613654" cy="718801"/>
      </dsp:txXfrm>
    </dsp:sp>
    <dsp:sp modelId="{394A40C5-2767-41BB-851C-AE743E22805B}">
      <dsp:nvSpPr>
        <dsp:cNvPr id="0" name=""/>
        <dsp:cNvSpPr/>
      </dsp:nvSpPr>
      <dsp:spPr>
        <a:xfrm>
          <a:off x="0" y="4850189"/>
          <a:ext cx="4691424" cy="796571"/>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fr-FR" sz="1800" b="0" kern="1200" dirty="0">
              <a:solidFill>
                <a:schemeClr val="tx1"/>
              </a:solidFill>
            </a:rPr>
            <a:t>se </a:t>
          </a:r>
          <a:r>
            <a:rPr lang="fr-FR" sz="1800" b="0" kern="1200" dirty="0" err="1">
              <a:solidFill>
                <a:schemeClr val="tx1"/>
              </a:solidFill>
            </a:rPr>
            <a:t>întrunește</a:t>
          </a:r>
          <a:r>
            <a:rPr lang="fr-FR" sz="1800" b="0" kern="1200" dirty="0">
              <a:solidFill>
                <a:schemeClr val="tx1"/>
              </a:solidFill>
            </a:rPr>
            <a:t> </a:t>
          </a:r>
          <a:r>
            <a:rPr lang="fr-FR" sz="1800" b="0" kern="1200" dirty="0" err="1">
              <a:solidFill>
                <a:schemeClr val="tx1"/>
              </a:solidFill>
            </a:rPr>
            <a:t>în</a:t>
          </a:r>
          <a:r>
            <a:rPr lang="fr-FR" sz="1800" b="0" kern="1200" dirty="0">
              <a:solidFill>
                <a:schemeClr val="tx1"/>
              </a:solidFill>
            </a:rPr>
            <a:t> </a:t>
          </a:r>
          <a:r>
            <a:rPr lang="fr-FR" sz="1800" b="0" kern="1200" dirty="0" err="1">
              <a:solidFill>
                <a:schemeClr val="tx1"/>
              </a:solidFill>
            </a:rPr>
            <a:t>ședință</a:t>
          </a:r>
          <a:r>
            <a:rPr lang="fr-FR" sz="1800" b="0" kern="1200" dirty="0">
              <a:solidFill>
                <a:schemeClr val="tx1"/>
              </a:solidFill>
            </a:rPr>
            <a:t> </a:t>
          </a:r>
          <a:r>
            <a:rPr lang="fr-FR" sz="1800" b="0" kern="1200" dirty="0" err="1">
              <a:solidFill>
                <a:schemeClr val="tx1"/>
              </a:solidFill>
            </a:rPr>
            <a:t>plenară</a:t>
          </a:r>
          <a:r>
            <a:rPr lang="fr-FR" sz="1800" b="0" kern="1200" dirty="0">
              <a:solidFill>
                <a:schemeClr val="tx1"/>
              </a:solidFill>
            </a:rPr>
            <a:t> de </a:t>
          </a:r>
          <a:r>
            <a:rPr lang="fr-FR" sz="1800" b="0" kern="1200" dirty="0" err="1">
              <a:solidFill>
                <a:schemeClr val="tx1"/>
              </a:solidFill>
            </a:rPr>
            <a:t>cel</a:t>
          </a:r>
          <a:r>
            <a:rPr lang="fr-FR" sz="1800" b="0" kern="1200" dirty="0">
              <a:solidFill>
                <a:schemeClr val="tx1"/>
              </a:solidFill>
            </a:rPr>
            <a:t> </a:t>
          </a:r>
          <a:r>
            <a:rPr lang="fr-FR" sz="1800" b="0" kern="1200" dirty="0" err="1">
              <a:solidFill>
                <a:schemeClr val="tx1"/>
              </a:solidFill>
            </a:rPr>
            <a:t>puțin</a:t>
          </a:r>
          <a:r>
            <a:rPr lang="fr-FR" sz="1800" b="0" kern="1200" dirty="0">
              <a:solidFill>
                <a:schemeClr val="tx1"/>
              </a:solidFill>
            </a:rPr>
            <a:t> 6 </a:t>
          </a:r>
          <a:r>
            <a:rPr lang="fr-FR" sz="1800" b="0" kern="1200" dirty="0" err="1">
              <a:solidFill>
                <a:schemeClr val="tx1"/>
              </a:solidFill>
            </a:rPr>
            <a:t>ori</a:t>
          </a:r>
          <a:r>
            <a:rPr lang="fr-FR" sz="1800" b="0" kern="1200" dirty="0">
              <a:solidFill>
                <a:schemeClr val="tx1"/>
              </a:solidFill>
            </a:rPr>
            <a:t> </a:t>
          </a:r>
          <a:r>
            <a:rPr lang="fr-FR" sz="1800" b="0" kern="1200" dirty="0" err="1">
              <a:solidFill>
                <a:schemeClr val="tx1"/>
              </a:solidFill>
            </a:rPr>
            <a:t>pe</a:t>
          </a:r>
          <a:r>
            <a:rPr lang="fr-FR" sz="1800" b="0" kern="1200" dirty="0">
              <a:solidFill>
                <a:schemeClr val="tx1"/>
              </a:solidFill>
            </a:rPr>
            <a:t> an la Bruxelles (</a:t>
          </a:r>
          <a:r>
            <a:rPr lang="fr-FR" sz="1800" b="0" kern="1200" dirty="0" err="1">
              <a:solidFill>
                <a:schemeClr val="tx1"/>
              </a:solidFill>
            </a:rPr>
            <a:t>Belgia</a:t>
          </a:r>
          <a:r>
            <a:rPr lang="fr-FR" sz="1800" b="0" kern="1200" dirty="0">
              <a:solidFill>
                <a:schemeClr val="tx1"/>
              </a:solidFill>
            </a:rPr>
            <a:t>) </a:t>
          </a:r>
          <a:r>
            <a:rPr lang="fr-FR" sz="1800" b="0" kern="1200" dirty="0" err="1">
              <a:solidFill>
                <a:schemeClr val="tx1"/>
              </a:solidFill>
            </a:rPr>
            <a:t>și</a:t>
          </a:r>
          <a:r>
            <a:rPr lang="fr-FR" sz="1800" b="0" kern="1200" dirty="0">
              <a:solidFill>
                <a:schemeClr val="tx1"/>
              </a:solidFill>
            </a:rPr>
            <a:t> de 12 </a:t>
          </a:r>
          <a:r>
            <a:rPr lang="fr-FR" sz="1800" b="0" kern="1200" dirty="0" err="1">
              <a:solidFill>
                <a:schemeClr val="tx1"/>
              </a:solidFill>
            </a:rPr>
            <a:t>ori</a:t>
          </a:r>
          <a:r>
            <a:rPr lang="fr-FR" sz="1800" b="0" kern="1200" dirty="0">
              <a:solidFill>
                <a:schemeClr val="tx1"/>
              </a:solidFill>
            </a:rPr>
            <a:t> la Strasbourg (</a:t>
          </a:r>
          <a:r>
            <a:rPr lang="fr-FR" sz="1800" b="0" kern="1200" dirty="0" err="1">
              <a:solidFill>
                <a:schemeClr val="tx1"/>
              </a:solidFill>
            </a:rPr>
            <a:t>Franța</a:t>
          </a:r>
          <a:r>
            <a:rPr lang="fr-FR" sz="1800" b="0" kern="1200" dirty="0">
              <a:solidFill>
                <a:schemeClr val="tx1"/>
              </a:solidFill>
            </a:rPr>
            <a:t>)</a:t>
          </a:r>
          <a:endParaRPr lang="en-IE" sz="1900" b="0" kern="1200" dirty="0">
            <a:solidFill>
              <a:schemeClr val="tx1"/>
            </a:solidFill>
          </a:endParaRPr>
        </a:p>
      </dsp:txBody>
      <dsp:txXfrm>
        <a:off x="38885" y="4889074"/>
        <a:ext cx="4613654" cy="718801"/>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8B946D-8D4A-4046-9F97-DA58CA546363}">
      <dsp:nvSpPr>
        <dsp:cNvPr id="0" name=""/>
        <dsp:cNvSpPr/>
      </dsp:nvSpPr>
      <dsp:spPr>
        <a:xfrm>
          <a:off x="0" y="62462"/>
          <a:ext cx="4302058" cy="121680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US" sz="1800" b="0" kern="1200" dirty="0" err="1">
              <a:solidFill>
                <a:schemeClr val="tx1"/>
              </a:solidFill>
            </a:rPr>
            <a:t>reunește</a:t>
          </a:r>
          <a:r>
            <a:rPr lang="en-US" sz="1800" b="0" kern="1200" dirty="0">
              <a:solidFill>
                <a:schemeClr val="tx1"/>
              </a:solidFill>
            </a:rPr>
            <a:t> </a:t>
          </a:r>
          <a:r>
            <a:rPr lang="en-US" sz="1800" b="0" kern="1200" dirty="0" err="1">
              <a:solidFill>
                <a:schemeClr val="tx1"/>
              </a:solidFill>
            </a:rPr>
            <a:t>șefii</a:t>
          </a:r>
          <a:r>
            <a:rPr lang="en-US" sz="1800" b="0" kern="1200" dirty="0">
              <a:solidFill>
                <a:schemeClr val="tx1"/>
              </a:solidFill>
            </a:rPr>
            <a:t> de stat </a:t>
          </a:r>
          <a:r>
            <a:rPr lang="en-US" sz="1800" b="0" kern="1200" dirty="0" err="1">
              <a:solidFill>
                <a:schemeClr val="tx1"/>
              </a:solidFill>
            </a:rPr>
            <a:t>și</a:t>
          </a:r>
          <a:r>
            <a:rPr lang="en-US" sz="1800" b="0" kern="1200" dirty="0">
              <a:solidFill>
                <a:schemeClr val="tx1"/>
              </a:solidFill>
            </a:rPr>
            <a:t> de </a:t>
          </a:r>
          <a:r>
            <a:rPr lang="en-US" sz="1800" b="0" kern="1200" dirty="0" err="1">
              <a:solidFill>
                <a:schemeClr val="tx1"/>
              </a:solidFill>
            </a:rPr>
            <a:t>guvern</a:t>
          </a:r>
          <a:r>
            <a:rPr lang="en-US" sz="1800" b="0" kern="1200" dirty="0">
              <a:solidFill>
                <a:schemeClr val="tx1"/>
              </a:solidFill>
            </a:rPr>
            <a:t> din </a:t>
          </a:r>
          <a:r>
            <a:rPr lang="en-US" sz="1800" b="0" kern="1200" dirty="0" err="1">
              <a:solidFill>
                <a:schemeClr val="tx1"/>
              </a:solidFill>
            </a:rPr>
            <a:t>fiecare</a:t>
          </a:r>
          <a:r>
            <a:rPr lang="en-US" sz="1800" b="0" kern="1200" dirty="0">
              <a:solidFill>
                <a:schemeClr val="tx1"/>
              </a:solidFill>
            </a:rPr>
            <a:t> </a:t>
          </a:r>
          <a:r>
            <a:rPr lang="en-US" sz="1800" b="0" kern="1200" dirty="0" err="1">
              <a:solidFill>
                <a:schemeClr val="tx1"/>
              </a:solidFill>
            </a:rPr>
            <a:t>țară</a:t>
          </a:r>
          <a:r>
            <a:rPr lang="en-US" sz="1800" b="0" kern="1200" dirty="0">
              <a:solidFill>
                <a:schemeClr val="tx1"/>
              </a:solidFill>
            </a:rPr>
            <a:t> a UE</a:t>
          </a:r>
          <a:endParaRPr lang="en-IE" sz="1800" b="0" kern="1200" dirty="0">
            <a:solidFill>
              <a:schemeClr val="tx1"/>
            </a:solidFill>
          </a:endParaRPr>
        </a:p>
      </dsp:txBody>
      <dsp:txXfrm>
        <a:off x="59399" y="121861"/>
        <a:ext cx="4183260" cy="1098002"/>
      </dsp:txXfrm>
    </dsp:sp>
    <dsp:sp modelId="{39BEFE8A-05BC-4A66-859E-B5960F1EAF2D}">
      <dsp:nvSpPr>
        <dsp:cNvPr id="0" name=""/>
        <dsp:cNvSpPr/>
      </dsp:nvSpPr>
      <dsp:spPr>
        <a:xfrm>
          <a:off x="0" y="1466462"/>
          <a:ext cx="4302058" cy="121680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it-IT" sz="1800" b="0" kern="1200" dirty="0" err="1">
              <a:solidFill>
                <a:schemeClr val="tx1"/>
              </a:solidFill>
            </a:rPr>
            <a:t>stabilește</a:t>
          </a:r>
          <a:r>
            <a:rPr lang="it-IT" sz="1800" b="0" kern="1200" dirty="0">
              <a:solidFill>
                <a:schemeClr val="tx1"/>
              </a:solidFill>
            </a:rPr>
            <a:t> </a:t>
          </a:r>
          <a:r>
            <a:rPr lang="it-IT" sz="1800" b="0" kern="1200" dirty="0" err="1">
              <a:solidFill>
                <a:schemeClr val="tx1"/>
              </a:solidFill>
            </a:rPr>
            <a:t>principalele</a:t>
          </a:r>
          <a:r>
            <a:rPr lang="it-IT" sz="1800" b="0" kern="1200" dirty="0">
              <a:solidFill>
                <a:schemeClr val="tx1"/>
              </a:solidFill>
            </a:rPr>
            <a:t> </a:t>
          </a:r>
          <a:r>
            <a:rPr lang="it-IT" sz="1800" b="0" kern="1200" dirty="0" err="1">
              <a:solidFill>
                <a:schemeClr val="tx1"/>
              </a:solidFill>
            </a:rPr>
            <a:t>priorități</a:t>
          </a:r>
          <a:r>
            <a:rPr lang="it-IT" sz="1800" b="0" kern="1200" dirty="0">
              <a:solidFill>
                <a:schemeClr val="tx1"/>
              </a:solidFill>
            </a:rPr>
            <a:t> </a:t>
          </a:r>
          <a:r>
            <a:rPr lang="it-IT" sz="1800" b="0" kern="1200" dirty="0" err="1">
              <a:solidFill>
                <a:schemeClr val="tx1"/>
              </a:solidFill>
            </a:rPr>
            <a:t>și</a:t>
          </a:r>
          <a:r>
            <a:rPr lang="it-IT" sz="1800" b="0" kern="1200" dirty="0">
              <a:solidFill>
                <a:schemeClr val="tx1"/>
              </a:solidFill>
            </a:rPr>
            <a:t> </a:t>
          </a:r>
          <a:r>
            <a:rPr lang="it-IT" sz="1800" b="0" kern="1200" dirty="0" err="1">
              <a:solidFill>
                <a:schemeClr val="tx1"/>
              </a:solidFill>
            </a:rPr>
            <a:t>direcții</a:t>
          </a:r>
          <a:r>
            <a:rPr lang="it-IT" sz="1800" b="0" kern="1200" dirty="0">
              <a:solidFill>
                <a:schemeClr val="tx1"/>
              </a:solidFill>
            </a:rPr>
            <a:t> </a:t>
          </a:r>
          <a:r>
            <a:rPr lang="it-IT" sz="1800" b="0" kern="1200" dirty="0" err="1">
              <a:solidFill>
                <a:schemeClr val="tx1"/>
              </a:solidFill>
            </a:rPr>
            <a:t>politice</a:t>
          </a:r>
          <a:r>
            <a:rPr lang="it-IT" sz="1800" b="0" kern="1200" dirty="0">
              <a:solidFill>
                <a:schemeClr val="tx1"/>
              </a:solidFill>
            </a:rPr>
            <a:t> </a:t>
          </a:r>
          <a:r>
            <a:rPr lang="it-IT" sz="1800" b="0" kern="1200" dirty="0" err="1">
              <a:solidFill>
                <a:schemeClr val="tx1"/>
              </a:solidFill>
            </a:rPr>
            <a:t>ale</a:t>
          </a:r>
          <a:r>
            <a:rPr lang="it-IT" sz="1800" b="0" kern="1200" dirty="0">
              <a:solidFill>
                <a:schemeClr val="tx1"/>
              </a:solidFill>
            </a:rPr>
            <a:t> UE</a:t>
          </a:r>
          <a:endParaRPr lang="en-IE" sz="1800" b="0" kern="1200" dirty="0">
            <a:solidFill>
              <a:schemeClr val="tx1"/>
            </a:solidFill>
          </a:endParaRPr>
        </a:p>
      </dsp:txBody>
      <dsp:txXfrm>
        <a:off x="59399" y="1525861"/>
        <a:ext cx="4183260" cy="1098002"/>
      </dsp:txXfrm>
    </dsp:sp>
  </dsp:spTree>
</dsp:drawing>
</file>

<file path=ppt/diagrams/layout1.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250" cy="48895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778250" y="0"/>
            <a:ext cx="2889250" cy="488950"/>
          </a:xfrm>
          <a:prstGeom prst="rect">
            <a:avLst/>
          </a:prstGeom>
        </p:spPr>
        <p:txBody>
          <a:bodyPr vert="horz" lIns="91440" tIns="45720" rIns="91440" bIns="45720" rtlCol="0"/>
          <a:lstStyle>
            <a:lvl1pPr algn="r">
              <a:defRPr sz="1200"/>
            </a:lvl1pPr>
          </a:lstStyle>
          <a:p>
            <a:fld id="{EBC06443-0A7E-4706-A9BA-7A69A75D48FD}" type="datetimeFigureOut">
              <a:rPr lang="en-GB" smtClean="0"/>
              <a:t>03/03/2023</a:t>
            </a:fld>
            <a:endParaRPr lang="en-GB"/>
          </a:p>
        </p:txBody>
      </p:sp>
      <p:sp>
        <p:nvSpPr>
          <p:cNvPr id="4" name="Footer Placeholder 3"/>
          <p:cNvSpPr>
            <a:spLocks noGrp="1"/>
          </p:cNvSpPr>
          <p:nvPr>
            <p:ph type="ftr" sz="quarter" idx="2"/>
          </p:nvPr>
        </p:nvSpPr>
        <p:spPr>
          <a:xfrm>
            <a:off x="0" y="9264650"/>
            <a:ext cx="2889250" cy="488950"/>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778250" y="9264650"/>
            <a:ext cx="2889250" cy="488950"/>
          </a:xfrm>
          <a:prstGeom prst="rect">
            <a:avLst/>
          </a:prstGeom>
        </p:spPr>
        <p:txBody>
          <a:bodyPr vert="horz" lIns="91440" tIns="45720" rIns="91440" bIns="45720" rtlCol="0" anchor="b"/>
          <a:lstStyle>
            <a:lvl1pPr algn="r">
              <a:defRPr sz="1200"/>
            </a:lvl1pPr>
          </a:lstStyle>
          <a:p>
            <a:fld id="{10334B2A-8DCF-4396-82AC-BCAB21D1729E}" type="slidenum">
              <a:rPr lang="en-GB" smtClean="0"/>
              <a:t>‹#›</a:t>
            </a:fld>
            <a:endParaRPr lang="en-GB"/>
          </a:p>
        </p:txBody>
      </p:sp>
    </p:spTree>
    <p:extLst>
      <p:ext uri="{BB962C8B-B14F-4D97-AF65-F5344CB8AC3E}">
        <p14:creationId xmlns:p14="http://schemas.microsoft.com/office/powerpoint/2010/main" val="41071121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889938" cy="489374"/>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777607" y="0"/>
            <a:ext cx="2889938" cy="489374"/>
          </a:xfrm>
          <a:prstGeom prst="rect">
            <a:avLst/>
          </a:prstGeom>
        </p:spPr>
        <p:txBody>
          <a:bodyPr vert="horz" lIns="91440" tIns="45720" rIns="91440" bIns="45720" rtlCol="0"/>
          <a:lstStyle>
            <a:lvl1pPr algn="r">
              <a:defRPr sz="1200"/>
            </a:lvl1pPr>
          </a:lstStyle>
          <a:p>
            <a:fld id="{A0D01E2C-3F1B-2946-B562-4A5A260BBEC7}" type="datetimeFigureOut">
              <a:rPr lang="fr-FR" smtClean="0"/>
              <a:t>03/03/2023</a:t>
            </a:fld>
            <a:endParaRPr lang="fr-FR"/>
          </a:p>
        </p:txBody>
      </p:sp>
      <p:sp>
        <p:nvSpPr>
          <p:cNvPr id="4" name="Espace réservé de l’image des diapositives 3"/>
          <p:cNvSpPr>
            <a:spLocks noGrp="1" noRot="1" noChangeAspect="1"/>
          </p:cNvSpPr>
          <p:nvPr>
            <p:ph type="sldImg" idx="2"/>
          </p:nvPr>
        </p:nvSpPr>
        <p:spPr>
          <a:xfrm>
            <a:off x="1139825" y="1219200"/>
            <a:ext cx="4389438" cy="3292475"/>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66909" y="4693920"/>
            <a:ext cx="5335270" cy="384048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264228"/>
            <a:ext cx="2889938" cy="489373"/>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777607" y="9264228"/>
            <a:ext cx="2889938" cy="489373"/>
          </a:xfrm>
          <a:prstGeom prst="rect">
            <a:avLst/>
          </a:prstGeom>
        </p:spPr>
        <p:txBody>
          <a:bodyPr vert="horz" lIns="91440" tIns="45720" rIns="91440" bIns="45720" rtlCol="0" anchor="b"/>
          <a:lstStyle>
            <a:lvl1pPr algn="r">
              <a:defRPr sz="1200"/>
            </a:lvl1pPr>
          </a:lstStyle>
          <a:p>
            <a:fld id="{E798FA88-871F-5C48-9EBC-B5098FA55A7A}" type="slidenum">
              <a:rPr lang="fr-FR" smtClean="0"/>
              <a:t>‹#›</a:t>
            </a:fld>
            <a:endParaRPr lang="fr-FR"/>
          </a:p>
        </p:txBody>
      </p:sp>
    </p:spTree>
    <p:extLst>
      <p:ext uri="{BB962C8B-B14F-4D97-AF65-F5344CB8AC3E}">
        <p14:creationId xmlns:p14="http://schemas.microsoft.com/office/powerpoint/2010/main" val="14644157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learning-corner.learning.europa.eu/learning-corner/work-and-study_ro"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8" Type="http://schemas.openxmlformats.org/officeDocument/2006/relationships/hyperlink" Target="https://europa.eu/!rV69JX" TargetMode="External"/><Relationship Id="rId3" Type="http://schemas.openxmlformats.org/officeDocument/2006/relationships/hyperlink" Target="https://europa.eu/!vC49dj" TargetMode="External"/><Relationship Id="rId7" Type="http://schemas.openxmlformats.org/officeDocument/2006/relationships/hyperlink" Target="https://europa.eu/!gv87hU" TargetMode="External"/><Relationship Id="rId2" Type="http://schemas.openxmlformats.org/officeDocument/2006/relationships/slide" Target="../slides/slide24.xml"/><Relationship Id="rId1" Type="http://schemas.openxmlformats.org/officeDocument/2006/relationships/notesMaster" Target="../notesMasters/notesMaster1.xml"/><Relationship Id="rId6" Type="http://schemas.openxmlformats.org/officeDocument/2006/relationships/hyperlink" Target="https://europa.eu/!wC93kF" TargetMode="External"/><Relationship Id="rId5" Type="http://schemas.openxmlformats.org/officeDocument/2006/relationships/hyperlink" Target="https://europa.eu/!Qg69NV" TargetMode="External"/><Relationship Id="rId4" Type="http://schemas.openxmlformats.org/officeDocument/2006/relationships/hyperlink" Target="https://cinea.ec.europa.eu/life/life-european-countries_en" TargetMode="External"/><Relationship Id="rId9" Type="http://schemas.openxmlformats.org/officeDocument/2006/relationships/hyperlink" Target="https://europa.eu/!Pw88qb" TargetMode="Externa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europa.eu/!Tr74bn" TargetMode="External"/><Relationship Id="rId2" Type="http://schemas.openxmlformats.org/officeDocument/2006/relationships/slide" Target="../slides/slide25.xml"/><Relationship Id="rId1" Type="http://schemas.openxmlformats.org/officeDocument/2006/relationships/notesMaster" Target="../notesMasters/notesMaster1.xml"/><Relationship Id="rId4" Type="http://schemas.openxmlformats.org/officeDocument/2006/relationships/hyperlink" Target="https://ec.europa.eu/info/strategy/priorities-2019-2024_ro" TargetMode="Externa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youth.europa.eu/year-of-youth_ro" TargetMode="External"/><Relationship Id="rId2" Type="http://schemas.openxmlformats.org/officeDocument/2006/relationships/slide" Target="../slides/slide27.xml"/><Relationship Id="rId1" Type="http://schemas.openxmlformats.org/officeDocument/2006/relationships/notesMaster" Target="../notesMasters/notesMaster1.xml"/><Relationship Id="rId4" Type="http://schemas.openxmlformats.org/officeDocument/2006/relationships/hyperlink" Target="https://europa.eu/youth/year-of-youth_en" TargetMode="Externa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798FA88-871F-5C48-9EBC-B5098FA55A7A}" type="slidenum">
              <a:rPr lang="fr-FR" smtClean="0"/>
              <a:t>1</a:t>
            </a:fld>
            <a:endParaRPr lang="fr-FR"/>
          </a:p>
        </p:txBody>
      </p:sp>
    </p:spTree>
    <p:extLst>
      <p:ext uri="{BB962C8B-B14F-4D97-AF65-F5344CB8AC3E}">
        <p14:creationId xmlns:p14="http://schemas.microsoft.com/office/powerpoint/2010/main" val="17267812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o-RO" sz="1200" kern="1200" dirty="0">
                <a:solidFill>
                  <a:schemeClr val="tx1"/>
                </a:solidFill>
                <a:effectLst/>
                <a:latin typeface="+mn-lt"/>
                <a:ea typeface="+mn-ea"/>
                <a:cs typeface="+mn-cs"/>
              </a:rPr>
              <a:t>Uniunea Europeană are </a:t>
            </a:r>
            <a:r>
              <a:rPr lang="ro-RO" sz="1200" b="1" kern="1200" dirty="0">
                <a:solidFill>
                  <a:schemeClr val="tx1"/>
                </a:solidFill>
                <a:effectLst/>
                <a:latin typeface="+mn-lt"/>
                <a:ea typeface="+mn-ea"/>
                <a:cs typeface="+mn-cs"/>
              </a:rPr>
              <a:t>24 de limbi oficiale</a:t>
            </a:r>
            <a:r>
              <a:rPr lang="ro-RO" sz="1200" kern="1200" dirty="0">
                <a:solidFill>
                  <a:schemeClr val="tx1"/>
                </a:solidFill>
                <a:effectLst/>
                <a:latin typeface="+mn-lt"/>
                <a:ea typeface="+mn-ea"/>
                <a:cs typeface="+mn-cs"/>
              </a:rPr>
              <a:t>:</a:t>
            </a:r>
            <a:endParaRPr lang="fr-BE"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ro-RO" sz="1200" kern="1200" dirty="0">
                <a:solidFill>
                  <a:schemeClr val="tx1"/>
                </a:solidFill>
                <a:effectLst/>
                <a:latin typeface="+mn-lt"/>
                <a:ea typeface="+mn-ea"/>
                <a:cs typeface="+mn-cs"/>
              </a:rPr>
              <a:t>bulgară</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ro-RO" sz="1200" kern="1200" dirty="0">
                <a:solidFill>
                  <a:schemeClr val="tx1"/>
                </a:solidFill>
                <a:effectLst/>
                <a:latin typeface="+mn-lt"/>
                <a:ea typeface="+mn-ea"/>
                <a:cs typeface="+mn-cs"/>
              </a:rPr>
              <a:t>croată</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ro-RO" sz="1200" kern="1200" dirty="0">
                <a:solidFill>
                  <a:schemeClr val="tx1"/>
                </a:solidFill>
                <a:effectLst/>
                <a:latin typeface="+mn-lt"/>
                <a:ea typeface="+mn-ea"/>
                <a:cs typeface="+mn-cs"/>
              </a:rPr>
              <a:t>cehă</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ro-RO" sz="1200" kern="1200" dirty="0">
                <a:solidFill>
                  <a:schemeClr val="tx1"/>
                </a:solidFill>
                <a:effectLst/>
                <a:latin typeface="+mn-lt"/>
                <a:ea typeface="+mn-ea"/>
                <a:cs typeface="+mn-cs"/>
              </a:rPr>
              <a:t>daneză</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ro-RO" sz="1200" kern="1200" dirty="0">
                <a:solidFill>
                  <a:schemeClr val="tx1"/>
                </a:solidFill>
                <a:effectLst/>
                <a:latin typeface="+mn-lt"/>
                <a:ea typeface="+mn-ea"/>
                <a:cs typeface="+mn-cs"/>
              </a:rPr>
              <a:t>neerlandeză</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ro-RO" sz="1200" kern="1200" dirty="0">
                <a:solidFill>
                  <a:schemeClr val="tx1"/>
                </a:solidFill>
                <a:effectLst/>
                <a:latin typeface="+mn-lt"/>
                <a:ea typeface="+mn-ea"/>
                <a:cs typeface="+mn-cs"/>
              </a:rPr>
              <a:t>engleză</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ro-RO" sz="1200" kern="1200" dirty="0">
                <a:solidFill>
                  <a:schemeClr val="tx1"/>
                </a:solidFill>
                <a:effectLst/>
                <a:latin typeface="+mn-lt"/>
                <a:ea typeface="+mn-ea"/>
                <a:cs typeface="+mn-cs"/>
              </a:rPr>
              <a:t>estonă</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ro-RO" sz="1200" kern="1200" dirty="0">
                <a:solidFill>
                  <a:schemeClr val="tx1"/>
                </a:solidFill>
                <a:effectLst/>
                <a:latin typeface="+mn-lt"/>
                <a:ea typeface="+mn-ea"/>
                <a:cs typeface="+mn-cs"/>
              </a:rPr>
              <a:t>finlandeză</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ro-RO" sz="1200" kern="1200" dirty="0">
                <a:solidFill>
                  <a:schemeClr val="tx1"/>
                </a:solidFill>
                <a:effectLst/>
                <a:latin typeface="+mn-lt"/>
                <a:ea typeface="+mn-ea"/>
                <a:cs typeface="+mn-cs"/>
              </a:rPr>
              <a:t>franceză</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ro-RO" sz="1200" kern="1200" dirty="0">
                <a:solidFill>
                  <a:schemeClr val="tx1"/>
                </a:solidFill>
                <a:effectLst/>
                <a:latin typeface="+mn-lt"/>
                <a:ea typeface="+mn-ea"/>
                <a:cs typeface="+mn-cs"/>
              </a:rPr>
              <a:t>germană</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ro-RO" sz="1200" kern="1200" dirty="0">
                <a:solidFill>
                  <a:schemeClr val="tx1"/>
                </a:solidFill>
                <a:effectLst/>
                <a:latin typeface="+mn-lt"/>
                <a:ea typeface="+mn-ea"/>
                <a:cs typeface="+mn-cs"/>
              </a:rPr>
              <a:t>greacă</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ro-RO" sz="1200" kern="1200" dirty="0">
                <a:solidFill>
                  <a:schemeClr val="tx1"/>
                </a:solidFill>
                <a:effectLst/>
                <a:latin typeface="+mn-lt"/>
                <a:ea typeface="+mn-ea"/>
                <a:cs typeface="+mn-cs"/>
              </a:rPr>
              <a:t>maghiară</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ro-RO" sz="1200" kern="1200" dirty="0">
                <a:solidFill>
                  <a:schemeClr val="tx1"/>
                </a:solidFill>
                <a:effectLst/>
                <a:latin typeface="+mn-lt"/>
                <a:ea typeface="+mn-ea"/>
                <a:cs typeface="+mn-cs"/>
              </a:rPr>
              <a:t>irlandeză</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ro-RO" sz="1200" kern="1200" dirty="0">
                <a:solidFill>
                  <a:schemeClr val="tx1"/>
                </a:solidFill>
                <a:effectLst/>
                <a:latin typeface="+mn-lt"/>
                <a:ea typeface="+mn-ea"/>
                <a:cs typeface="+mn-cs"/>
              </a:rPr>
              <a:t>italiană</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ro-RO" sz="1200" kern="1200" dirty="0">
                <a:solidFill>
                  <a:schemeClr val="tx1"/>
                </a:solidFill>
                <a:effectLst/>
                <a:latin typeface="+mn-lt"/>
                <a:ea typeface="+mn-ea"/>
                <a:cs typeface="+mn-cs"/>
              </a:rPr>
              <a:t>letonă</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ro-RO" sz="1200" kern="1200" dirty="0">
                <a:solidFill>
                  <a:schemeClr val="tx1"/>
                </a:solidFill>
                <a:effectLst/>
                <a:latin typeface="+mn-lt"/>
                <a:ea typeface="+mn-ea"/>
                <a:cs typeface="+mn-cs"/>
              </a:rPr>
              <a:t>lituaniană</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ro-RO" sz="1200" kern="1200" dirty="0">
                <a:solidFill>
                  <a:schemeClr val="tx1"/>
                </a:solidFill>
                <a:effectLst/>
                <a:latin typeface="+mn-lt"/>
                <a:ea typeface="+mn-ea"/>
                <a:cs typeface="+mn-cs"/>
              </a:rPr>
              <a:t>malteză</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ro-RO" sz="1200" kern="1200" dirty="0">
                <a:solidFill>
                  <a:schemeClr val="tx1"/>
                </a:solidFill>
                <a:effectLst/>
                <a:latin typeface="+mn-lt"/>
                <a:ea typeface="+mn-ea"/>
                <a:cs typeface="+mn-cs"/>
              </a:rPr>
              <a:t>polonă</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ro-RO" sz="1200" kern="1200" dirty="0">
                <a:solidFill>
                  <a:schemeClr val="tx1"/>
                </a:solidFill>
                <a:effectLst/>
                <a:latin typeface="+mn-lt"/>
                <a:ea typeface="+mn-ea"/>
                <a:cs typeface="+mn-cs"/>
              </a:rPr>
              <a:t>portugheză</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ro-RO" sz="1200" kern="1200" dirty="0">
                <a:solidFill>
                  <a:schemeClr val="tx1"/>
                </a:solidFill>
                <a:effectLst/>
                <a:latin typeface="+mn-lt"/>
                <a:ea typeface="+mn-ea"/>
                <a:cs typeface="+mn-cs"/>
              </a:rPr>
              <a:t>română</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ro-RO" sz="1200" kern="1200" dirty="0">
                <a:solidFill>
                  <a:schemeClr val="tx1"/>
                </a:solidFill>
                <a:effectLst/>
                <a:latin typeface="+mn-lt"/>
                <a:ea typeface="+mn-ea"/>
                <a:cs typeface="+mn-cs"/>
              </a:rPr>
              <a:t>slovacă</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ro-RO" sz="1200" kern="1200" dirty="0">
                <a:solidFill>
                  <a:schemeClr val="tx1"/>
                </a:solidFill>
                <a:effectLst/>
                <a:latin typeface="+mn-lt"/>
                <a:ea typeface="+mn-ea"/>
                <a:cs typeface="+mn-cs"/>
              </a:rPr>
              <a:t>slovenă</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ro-RO" sz="1200" kern="1200" dirty="0">
                <a:solidFill>
                  <a:schemeClr val="tx1"/>
                </a:solidFill>
                <a:effectLst/>
                <a:latin typeface="+mn-lt"/>
                <a:ea typeface="+mn-ea"/>
                <a:cs typeface="+mn-cs"/>
              </a:rPr>
              <a:t>spaniolă</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ro-RO" sz="1200" kern="1200" dirty="0">
                <a:solidFill>
                  <a:schemeClr val="tx1"/>
                </a:solidFill>
                <a:effectLst/>
                <a:latin typeface="+mn-lt"/>
                <a:ea typeface="+mn-ea"/>
                <a:cs typeface="+mn-cs"/>
              </a:rPr>
              <a:t>suedeză</a:t>
            </a:r>
            <a:endParaRPr lang="fr-BE" sz="12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a:p>
            <a:r>
              <a:rPr lang="ro-RO" sz="1200" b="1" i="1" kern="1200" dirty="0">
                <a:solidFill>
                  <a:schemeClr val="tx1"/>
                </a:solidFill>
                <a:effectLst/>
                <a:latin typeface="+mn-lt"/>
                <a:ea typeface="+mn-ea"/>
                <a:cs typeface="+mn-cs"/>
              </a:rPr>
              <a:t>Vorbești alte limbi ale UE în afară de limba ta maternă?</a:t>
            </a:r>
            <a:endParaRPr lang="fr-BE" sz="1200" b="1" i="1"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ro-RO" sz="1200" b="1" i="1" kern="1200" dirty="0">
                <a:solidFill>
                  <a:schemeClr val="tx1"/>
                </a:solidFill>
                <a:effectLst/>
                <a:latin typeface="+mn-lt"/>
                <a:ea typeface="+mn-ea"/>
                <a:cs typeface="+mn-cs"/>
              </a:rPr>
              <a:t>Știi cum se spune „mulțumesc” în alte limbi ale UE?</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10</a:t>
            </a:fld>
            <a:endParaRPr lang="fr-FR"/>
          </a:p>
        </p:txBody>
      </p:sp>
    </p:spTree>
    <p:extLst>
      <p:ext uri="{BB962C8B-B14F-4D97-AF65-F5344CB8AC3E}">
        <p14:creationId xmlns:p14="http://schemas.microsoft.com/office/powerpoint/2010/main" val="20498265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o-RO" sz="1200" kern="1200" dirty="0">
                <a:solidFill>
                  <a:schemeClr val="tx1"/>
                </a:solidFill>
                <a:effectLst/>
                <a:latin typeface="+mn-lt"/>
                <a:ea typeface="+mn-ea"/>
                <a:cs typeface="+mn-cs"/>
              </a:rPr>
              <a:t>Uniunea Europeană are </a:t>
            </a:r>
            <a:r>
              <a:rPr lang="ro-RO" sz="1200" b="1" kern="1200" dirty="0">
                <a:solidFill>
                  <a:schemeClr val="tx1"/>
                </a:solidFill>
                <a:effectLst/>
                <a:latin typeface="+mn-lt"/>
                <a:ea typeface="+mn-ea"/>
                <a:cs typeface="+mn-cs"/>
              </a:rPr>
              <a:t>24 de limbi oficiale</a:t>
            </a:r>
            <a:r>
              <a:rPr lang="ro-RO" sz="1200" kern="1200" dirty="0">
                <a:solidFill>
                  <a:schemeClr val="tx1"/>
                </a:solidFill>
                <a:effectLst/>
                <a:latin typeface="+mn-lt"/>
                <a:ea typeface="+mn-ea"/>
                <a:cs typeface="+mn-cs"/>
              </a:rPr>
              <a:t>, din familii de limbi diferite:</a:t>
            </a:r>
            <a:endParaRPr lang="fr-BE"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ro-RO" sz="1200" b="1" kern="1200" dirty="0">
                <a:solidFill>
                  <a:schemeClr val="tx1"/>
                </a:solidFill>
                <a:effectLst/>
                <a:latin typeface="+mn-lt"/>
                <a:ea typeface="+mn-ea"/>
                <a:cs typeface="+mn-cs"/>
              </a:rPr>
              <a:t>Limbi germanice:</a:t>
            </a:r>
            <a:r>
              <a:rPr lang="ro-RO" sz="1200" kern="1200" dirty="0">
                <a:solidFill>
                  <a:schemeClr val="tx1"/>
                </a:solidFill>
                <a:effectLst/>
                <a:latin typeface="+mn-lt"/>
                <a:ea typeface="+mn-ea"/>
                <a:cs typeface="+mn-cs"/>
              </a:rPr>
              <a:t> daneză, germană, engleză, neerlandeză și suedeză</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ro-RO" sz="1200" b="1" kern="1200" dirty="0">
                <a:solidFill>
                  <a:schemeClr val="tx1"/>
                </a:solidFill>
                <a:effectLst/>
                <a:latin typeface="+mn-lt"/>
                <a:ea typeface="+mn-ea"/>
                <a:cs typeface="+mn-cs"/>
              </a:rPr>
              <a:t>Limbi romanice</a:t>
            </a:r>
            <a:r>
              <a:rPr lang="ro-RO" sz="1200" kern="1200" dirty="0">
                <a:solidFill>
                  <a:schemeClr val="tx1"/>
                </a:solidFill>
                <a:effectLst/>
                <a:latin typeface="+mn-lt"/>
                <a:ea typeface="+mn-ea"/>
                <a:cs typeface="+mn-cs"/>
              </a:rPr>
              <a:t>: spaniolă, franceză, italiană, portugheză și română</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ro-RO" sz="1200" b="1" kern="1200" dirty="0">
                <a:solidFill>
                  <a:schemeClr val="tx1"/>
                </a:solidFill>
                <a:effectLst/>
                <a:latin typeface="+mn-lt"/>
                <a:ea typeface="+mn-ea"/>
                <a:cs typeface="+mn-cs"/>
              </a:rPr>
              <a:t>Limbi slave:</a:t>
            </a:r>
            <a:r>
              <a:rPr lang="ro-RO" sz="1200" kern="1200" dirty="0">
                <a:solidFill>
                  <a:schemeClr val="tx1"/>
                </a:solidFill>
                <a:effectLst/>
                <a:latin typeface="+mn-lt"/>
                <a:ea typeface="+mn-ea"/>
                <a:cs typeface="+mn-cs"/>
              </a:rPr>
              <a:t> bulgară, cehă, croată, polonă, slovacă și slovenă</a:t>
            </a:r>
            <a:endParaRPr lang="fr-BE" sz="12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a:p>
            <a:r>
              <a:rPr lang="ro-RO" sz="1200" kern="1200" dirty="0">
                <a:solidFill>
                  <a:schemeClr val="tx1"/>
                </a:solidFill>
                <a:effectLst/>
                <a:latin typeface="+mn-lt"/>
                <a:ea typeface="+mn-ea"/>
                <a:cs typeface="+mn-cs"/>
              </a:rPr>
              <a:t>Limbile UE care nu fac parte din niciuna dintre aceste trei familii sunt:</a:t>
            </a:r>
            <a:endParaRPr lang="fr-BE"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ro-RO" sz="1200" kern="1200" dirty="0">
                <a:solidFill>
                  <a:schemeClr val="tx1"/>
                </a:solidFill>
                <a:effectLst/>
                <a:latin typeface="+mn-lt"/>
                <a:ea typeface="+mn-ea"/>
                <a:cs typeface="+mn-cs"/>
              </a:rPr>
              <a:t>estona și finlandeza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ro-RO" sz="1200" kern="1200" dirty="0">
                <a:solidFill>
                  <a:schemeClr val="tx1"/>
                </a:solidFill>
                <a:effectLst/>
                <a:latin typeface="+mn-lt"/>
                <a:ea typeface="+mn-ea"/>
                <a:cs typeface="+mn-cs"/>
              </a:rPr>
              <a:t>greaca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ro-RO" sz="1200" kern="1200" dirty="0">
                <a:solidFill>
                  <a:schemeClr val="tx1"/>
                </a:solidFill>
                <a:effectLst/>
                <a:latin typeface="+mn-lt"/>
                <a:ea typeface="+mn-ea"/>
                <a:cs typeface="+mn-cs"/>
              </a:rPr>
              <a:t>irlandeza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ro-RO" sz="1200" kern="1200" dirty="0">
                <a:solidFill>
                  <a:schemeClr val="tx1"/>
                </a:solidFill>
                <a:effectLst/>
                <a:latin typeface="+mn-lt"/>
                <a:ea typeface="+mn-ea"/>
                <a:cs typeface="+mn-cs"/>
              </a:rPr>
              <a:t>lituaniana și letona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ro-RO" sz="1200" kern="1200" dirty="0">
                <a:solidFill>
                  <a:schemeClr val="tx1"/>
                </a:solidFill>
                <a:effectLst/>
                <a:latin typeface="+mn-lt"/>
                <a:ea typeface="+mn-ea"/>
                <a:cs typeface="+mn-cs"/>
              </a:rPr>
              <a:t>maghiara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ro-RO" sz="1200" kern="1200" dirty="0">
                <a:solidFill>
                  <a:schemeClr val="tx1"/>
                </a:solidFill>
                <a:effectLst/>
                <a:latin typeface="+mn-lt"/>
                <a:ea typeface="+mn-ea"/>
                <a:cs typeface="+mn-cs"/>
              </a:rPr>
              <a:t>malteza</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11</a:t>
            </a:fld>
            <a:endParaRPr lang="fr-FR"/>
          </a:p>
        </p:txBody>
      </p:sp>
    </p:spTree>
    <p:extLst>
      <p:ext uri="{BB962C8B-B14F-4D97-AF65-F5344CB8AC3E}">
        <p14:creationId xmlns:p14="http://schemas.microsoft.com/office/powerpoint/2010/main" val="28776983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a:p>
        </p:txBody>
      </p:sp>
      <p:sp>
        <p:nvSpPr>
          <p:cNvPr id="4" name="Slide Number Placeholder 3"/>
          <p:cNvSpPr>
            <a:spLocks noGrp="1"/>
          </p:cNvSpPr>
          <p:nvPr>
            <p:ph type="sldNum" sz="quarter" idx="10"/>
          </p:nvPr>
        </p:nvSpPr>
        <p:spPr/>
        <p:txBody>
          <a:bodyPr/>
          <a:lstStyle/>
          <a:p>
            <a:fld id="{E798FA88-871F-5C48-9EBC-B5098FA55A7A}" type="slidenum">
              <a:rPr lang="fr-FR" smtClean="0"/>
              <a:t>12</a:t>
            </a:fld>
            <a:endParaRPr lang="fr-FR"/>
          </a:p>
        </p:txBody>
      </p:sp>
    </p:spTree>
    <p:extLst>
      <p:ext uri="{BB962C8B-B14F-4D97-AF65-F5344CB8AC3E}">
        <p14:creationId xmlns:p14="http://schemas.microsoft.com/office/powerpoint/2010/main" val="5839146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o-RO" sz="1200" kern="1200" dirty="0">
                <a:solidFill>
                  <a:schemeClr val="tx1"/>
                </a:solidFill>
                <a:effectLst/>
                <a:latin typeface="+mn-lt"/>
                <a:ea typeface="+mn-ea"/>
                <a:cs typeface="+mn-cs"/>
              </a:rPr>
              <a:t>Uniunea Europeană a fost creată pentru a pune capăt numeroaselor războaie sângeroase dintre țările vecine, care au culminat cu cel de-al Doilea Război Mondial.</a:t>
            </a:r>
            <a:endParaRPr lang="en-US" sz="1200" kern="1200" dirty="0">
              <a:solidFill>
                <a:schemeClr val="tx1"/>
              </a:solidFill>
              <a:effectLst/>
              <a:latin typeface="+mn-lt"/>
              <a:ea typeface="+mn-ea"/>
              <a:cs typeface="+mn-cs"/>
            </a:endParaRPr>
          </a:p>
          <a:p>
            <a:r>
              <a:rPr lang="ro-RO" sz="1200" kern="1200" dirty="0">
                <a:solidFill>
                  <a:schemeClr val="tx1"/>
                </a:solidFill>
                <a:effectLst/>
                <a:latin typeface="+mn-lt"/>
                <a:ea typeface="+mn-ea"/>
                <a:cs typeface="+mn-cs"/>
              </a:rPr>
              <a:t>Începând din 1950, Comunitatea Europeană a Cărbunelui și Oțelului a început să unească țările europene din punct de vedere economic și politic, pentru a asigura o pace durabilă.</a:t>
            </a:r>
            <a:endParaRPr lang="fr-BE"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ro-RO" sz="1200" kern="1200" dirty="0">
                <a:solidFill>
                  <a:schemeClr val="tx1"/>
                </a:solidFill>
                <a:effectLst/>
                <a:latin typeface="+mn-lt"/>
                <a:ea typeface="+mn-ea"/>
                <a:cs typeface="+mn-cs"/>
              </a:rPr>
              <a:t>Țările care au pus bazele Uniunii Europene sunt:</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ro-RO" sz="1200" kern="1200" dirty="0">
                <a:solidFill>
                  <a:schemeClr val="tx1"/>
                </a:solidFill>
                <a:effectLst/>
                <a:latin typeface="+mn-lt"/>
                <a:ea typeface="+mn-ea"/>
                <a:cs typeface="+mn-cs"/>
              </a:rPr>
              <a:t>Belgia</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ro-RO" sz="1200" kern="1200" dirty="0">
                <a:solidFill>
                  <a:schemeClr val="tx1"/>
                </a:solidFill>
                <a:effectLst/>
                <a:latin typeface="+mn-lt"/>
                <a:ea typeface="+mn-ea"/>
                <a:cs typeface="+mn-cs"/>
              </a:rPr>
              <a:t>Germania</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ro-RO" sz="1200" kern="1200" dirty="0">
                <a:solidFill>
                  <a:schemeClr val="tx1"/>
                </a:solidFill>
                <a:effectLst/>
                <a:latin typeface="+mn-lt"/>
                <a:ea typeface="+mn-ea"/>
                <a:cs typeface="+mn-cs"/>
              </a:rPr>
              <a:t>Franța</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ro-RO" sz="1200" kern="1200" dirty="0">
                <a:solidFill>
                  <a:schemeClr val="tx1"/>
                </a:solidFill>
                <a:effectLst/>
                <a:latin typeface="+mn-lt"/>
                <a:ea typeface="+mn-ea"/>
                <a:cs typeface="+mn-cs"/>
              </a:rPr>
              <a:t>Italia</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ro-RO" sz="1200" kern="1200" dirty="0">
                <a:solidFill>
                  <a:schemeClr val="tx1"/>
                </a:solidFill>
                <a:effectLst/>
                <a:latin typeface="+mn-lt"/>
                <a:ea typeface="+mn-ea"/>
                <a:cs typeface="+mn-cs"/>
              </a:rPr>
              <a:t>Luxemburg</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ro-RO" sz="1200" kern="1200" dirty="0">
                <a:solidFill>
                  <a:schemeClr val="tx1"/>
                </a:solidFill>
                <a:effectLst/>
                <a:latin typeface="+mn-lt"/>
                <a:ea typeface="+mn-ea"/>
                <a:cs typeface="+mn-cs"/>
              </a:rPr>
              <a:t>Țările de Jos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98FA88-871F-5C48-9EBC-B5098FA55A7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00843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o-RO" sz="1200" kern="1200" dirty="0">
                <a:solidFill>
                  <a:schemeClr val="tx1"/>
                </a:solidFill>
                <a:effectLst/>
                <a:latin typeface="+mn-lt"/>
                <a:ea typeface="+mn-ea"/>
                <a:cs typeface="+mn-cs"/>
              </a:rPr>
              <a:t>Națiunile europene nu au conviețuit întotdeauna în pace. De-a lungul secolelor, s-au purtat multe războaie.</a:t>
            </a:r>
            <a:endParaRPr lang="fr-BE"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ro-RO" sz="1200" kern="1200" dirty="0">
                <a:solidFill>
                  <a:schemeClr val="tx1"/>
                </a:solidFill>
                <a:effectLst/>
                <a:latin typeface="+mn-lt"/>
                <a:ea typeface="+mn-ea"/>
                <a:cs typeface="+mn-cs"/>
              </a:rPr>
              <a:t>În secolul XX au avut loc două războaie mondiale:</a:t>
            </a:r>
            <a:endParaRPr lang="en-US" sz="1200" kern="1200" dirty="0">
              <a:solidFill>
                <a:schemeClr val="tx1"/>
              </a:solidFill>
              <a:effectLst/>
              <a:latin typeface="+mn-lt"/>
              <a:ea typeface="+mn-ea"/>
              <a:cs typeface="+mn-cs"/>
            </a:endParaRPr>
          </a:p>
          <a:p>
            <a:pPr marL="171450" indent="-171450">
              <a:buFont typeface="Wingdings" panose="05000000000000000000" pitchFamily="2" charset="2"/>
              <a:buChar char="Ø"/>
            </a:pPr>
            <a:r>
              <a:rPr lang="ro-RO" sz="1200" kern="1200" dirty="0">
                <a:solidFill>
                  <a:schemeClr val="tx1"/>
                </a:solidFill>
                <a:effectLst/>
                <a:latin typeface="+mn-lt"/>
                <a:ea typeface="+mn-ea"/>
                <a:cs typeface="+mn-cs"/>
              </a:rPr>
              <a:t>1914-1918: Primul Război Mondial</a:t>
            </a:r>
            <a:endParaRPr lang="en-US" sz="1200" kern="1200" dirty="0">
              <a:solidFill>
                <a:schemeClr val="tx1"/>
              </a:solidFill>
              <a:effectLst/>
              <a:latin typeface="+mn-lt"/>
              <a:ea typeface="+mn-ea"/>
              <a:cs typeface="+mn-cs"/>
            </a:endParaRPr>
          </a:p>
          <a:p>
            <a:pPr marL="171450" indent="-171450">
              <a:buFont typeface="Wingdings" panose="05000000000000000000" pitchFamily="2" charset="2"/>
              <a:buChar char="Ø"/>
            </a:pPr>
            <a:r>
              <a:rPr lang="ro-RO" sz="1200" kern="1200" dirty="0">
                <a:solidFill>
                  <a:schemeClr val="tx1"/>
                </a:solidFill>
                <a:effectLst/>
                <a:latin typeface="+mn-lt"/>
                <a:ea typeface="+mn-ea"/>
                <a:cs typeface="+mn-cs"/>
              </a:rPr>
              <a:t>1939-1945: Al Doilea Război Mondial</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14</a:t>
            </a:fld>
            <a:endParaRPr lang="fr-FR"/>
          </a:p>
        </p:txBody>
      </p:sp>
    </p:spTree>
    <p:extLst>
      <p:ext uri="{BB962C8B-B14F-4D97-AF65-F5344CB8AC3E}">
        <p14:creationId xmlns:p14="http://schemas.microsoft.com/office/powerpoint/2010/main" val="13886323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o-RO" sz="1200" kern="1200" dirty="0">
                <a:solidFill>
                  <a:schemeClr val="tx1"/>
                </a:solidFill>
                <a:effectLst/>
                <a:latin typeface="+mn-lt"/>
                <a:ea typeface="+mn-ea"/>
                <a:cs typeface="+mn-cs"/>
              </a:rPr>
              <a:t>Deși uneori pot apărea dezacorduri între țările UE, principiile fundamentale ale Uniunii au rămas neschimbate în ultimii 70 de ani. Unul din motivele care au dus la crearea Uniunii Europene a fost prevenirea unor noi conflicte.</a:t>
            </a:r>
            <a:endParaRPr lang="fr-BE"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ro-RO" sz="1200" kern="1200" dirty="0">
                <a:solidFill>
                  <a:schemeClr val="tx1"/>
                </a:solidFill>
                <a:effectLst/>
                <a:latin typeface="+mn-lt"/>
                <a:ea typeface="+mn-ea"/>
                <a:cs typeface="+mn-cs"/>
              </a:rPr>
              <a:t>În 2012, datorită neobositelor sale eforturi de asigurare a păcii, a democrației și a respectării drepturilor omului în Europa și în întreaga lume, Uniunea Europeană a primit Premiul Nobel pentru pace.</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15</a:t>
            </a:fld>
            <a:endParaRPr lang="fr-FR"/>
          </a:p>
        </p:txBody>
      </p:sp>
    </p:spTree>
    <p:extLst>
      <p:ext uri="{BB962C8B-B14F-4D97-AF65-F5344CB8AC3E}">
        <p14:creationId xmlns:p14="http://schemas.microsoft.com/office/powerpoint/2010/main" val="28078849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66909" y="4693919"/>
            <a:ext cx="5335270" cy="4711339"/>
          </a:xfrm>
        </p:spPr>
        <p:txBody>
          <a:bodyPr/>
          <a:lstStyle/>
          <a:p>
            <a:pPr marL="0" indent="0">
              <a:buFont typeface="Arial" panose="020B0604020202020204" pitchFamily="34" charset="0"/>
              <a:buNone/>
            </a:pPr>
            <a:r>
              <a:rPr lang="ro-RO" sz="1200" b="1" kern="1200" dirty="0">
                <a:solidFill>
                  <a:schemeClr val="tx1"/>
                </a:solidFill>
                <a:effectLst/>
                <a:latin typeface="+mn-lt"/>
                <a:ea typeface="+mn-ea"/>
                <a:cs typeface="+mn-cs"/>
              </a:rPr>
              <a:t>Principalele etape în crearea Uniunii Europene</a:t>
            </a:r>
            <a:endParaRPr lang="fr-BE" sz="1200" b="1" kern="1200" dirty="0">
              <a:solidFill>
                <a:schemeClr val="tx1"/>
              </a:solidFill>
              <a:effectLst/>
              <a:latin typeface="+mn-lt"/>
              <a:ea typeface="+mn-ea"/>
              <a:cs typeface="+mn-cs"/>
            </a:endParaRPr>
          </a:p>
          <a:p>
            <a:pPr marL="17145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ro-RO" sz="1200" kern="1200" dirty="0">
                <a:solidFill>
                  <a:schemeClr val="tx1"/>
                </a:solidFill>
                <a:effectLst/>
                <a:latin typeface="+mn-lt"/>
                <a:ea typeface="+mn-ea"/>
                <a:cs typeface="+mn-cs"/>
              </a:rPr>
              <a:t>Între 1945 și 1950, câțiva politicieni europeni, printre care Robert Schuman, Simone </a:t>
            </a:r>
            <a:r>
              <a:rPr lang="ro-RO" sz="1200" kern="1200" dirty="0" err="1">
                <a:solidFill>
                  <a:schemeClr val="tx1"/>
                </a:solidFill>
                <a:effectLst/>
                <a:latin typeface="+mn-lt"/>
                <a:ea typeface="+mn-ea"/>
                <a:cs typeface="+mn-cs"/>
              </a:rPr>
              <a:t>Veil</a:t>
            </a:r>
            <a:r>
              <a:rPr lang="ro-RO" sz="1200" kern="1200" dirty="0">
                <a:solidFill>
                  <a:schemeClr val="tx1"/>
                </a:solidFill>
                <a:effectLst/>
                <a:latin typeface="+mn-lt"/>
                <a:ea typeface="+mn-ea"/>
                <a:cs typeface="+mn-cs"/>
              </a:rPr>
              <a:t>, Jean </a:t>
            </a:r>
            <a:r>
              <a:rPr lang="ro-RO" sz="1200" kern="1200" dirty="0" err="1">
                <a:solidFill>
                  <a:schemeClr val="tx1"/>
                </a:solidFill>
                <a:effectLst/>
                <a:latin typeface="+mn-lt"/>
                <a:ea typeface="+mn-ea"/>
                <a:cs typeface="+mn-cs"/>
              </a:rPr>
              <a:t>Monnet</a:t>
            </a:r>
            <a:r>
              <a:rPr lang="ro-RO" sz="1200" kern="1200" dirty="0">
                <a:solidFill>
                  <a:schemeClr val="tx1"/>
                </a:solidFill>
                <a:effectLst/>
                <a:latin typeface="+mn-lt"/>
                <a:ea typeface="+mn-ea"/>
                <a:cs typeface="+mn-cs"/>
              </a:rPr>
              <a:t>, Konrad Adenauer și Alcide De </a:t>
            </a:r>
            <a:r>
              <a:rPr lang="ro-RO" sz="1200" kern="1200" dirty="0" err="1">
                <a:solidFill>
                  <a:schemeClr val="tx1"/>
                </a:solidFill>
                <a:effectLst/>
                <a:latin typeface="+mn-lt"/>
                <a:ea typeface="+mn-ea"/>
                <a:cs typeface="+mn-cs"/>
              </a:rPr>
              <a:t>Gasperi</a:t>
            </a:r>
            <a:r>
              <a:rPr lang="ro-RO" sz="1200" kern="1200" dirty="0">
                <a:solidFill>
                  <a:schemeClr val="tx1"/>
                </a:solidFill>
                <a:effectLst/>
                <a:latin typeface="+mn-lt"/>
                <a:ea typeface="+mn-ea"/>
                <a:cs typeface="+mn-cs"/>
              </a:rPr>
              <a:t>, au început procesul de creare a Uniunii Europene în care trăim în prezent.</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ro-RO" sz="1200" kern="1200" dirty="0">
                <a:solidFill>
                  <a:schemeClr val="tx1"/>
                </a:solidFill>
                <a:effectLst/>
                <a:latin typeface="+mn-lt"/>
                <a:ea typeface="+mn-ea"/>
                <a:cs typeface="+mn-cs"/>
              </a:rPr>
              <a:t>1950: </a:t>
            </a:r>
            <a:r>
              <a:rPr lang="ro-RO" sz="1200" b="1" kern="1200" dirty="0">
                <a:solidFill>
                  <a:schemeClr val="tx1"/>
                </a:solidFill>
                <a:effectLst/>
                <a:latin typeface="+mn-lt"/>
                <a:ea typeface="+mn-ea"/>
                <a:cs typeface="+mn-cs"/>
              </a:rPr>
              <a:t>Declarația Schuman</a:t>
            </a:r>
            <a:r>
              <a:rPr lang="ro-RO" sz="1200" kern="1200" dirty="0">
                <a:solidFill>
                  <a:schemeClr val="tx1"/>
                </a:solidFill>
                <a:effectLst/>
                <a:latin typeface="+mn-lt"/>
                <a:ea typeface="+mn-ea"/>
                <a:cs typeface="+mn-cs"/>
              </a:rPr>
              <a:t> – La 9 mai, Robert Schuman (ministrul francez al afacerilor externe din acea vreme) a propus ca producția de cărbune și oțel – materiile prime care erau utilizate în pregătirile de război – să fie gestionată în comun, pentru ca nicio țară să nu se poată înarma în secret împotriva celorlalte. Este </a:t>
            </a:r>
            <a:r>
              <a:rPr lang="ro-RO" sz="1200" kern="1200" dirty="0" err="1">
                <a:solidFill>
                  <a:schemeClr val="tx1"/>
                </a:solidFill>
                <a:effectLst/>
                <a:latin typeface="+mn-lt"/>
                <a:ea typeface="+mn-ea"/>
                <a:cs typeface="+mn-cs"/>
              </a:rPr>
              <a:t>binecunoscută</a:t>
            </a:r>
            <a:r>
              <a:rPr lang="ro-RO" sz="1200" kern="1200" dirty="0">
                <a:solidFill>
                  <a:schemeClr val="tx1"/>
                </a:solidFill>
                <a:effectLst/>
                <a:latin typeface="+mn-lt"/>
                <a:ea typeface="+mn-ea"/>
                <a:cs typeface="+mn-cs"/>
              </a:rPr>
              <a:t> alocuțiunea sa: „Europa nu se va construi dintr-odată sau ca urmare a unui plan unic, ci prin realizări concrete, care vor genera în primul rând o solidaritate de fapt.”</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ro-RO" sz="1200" kern="1200" dirty="0">
                <a:solidFill>
                  <a:schemeClr val="tx1"/>
                </a:solidFill>
                <a:effectLst/>
                <a:latin typeface="+mn-lt"/>
                <a:ea typeface="+mn-ea"/>
                <a:cs typeface="+mn-cs"/>
              </a:rPr>
              <a:t>1951: crearea </a:t>
            </a:r>
            <a:r>
              <a:rPr lang="ro-RO" sz="1200" b="1" kern="1200" dirty="0">
                <a:solidFill>
                  <a:schemeClr val="tx1"/>
                </a:solidFill>
                <a:effectLst/>
                <a:latin typeface="+mn-lt"/>
                <a:ea typeface="+mn-ea"/>
                <a:cs typeface="+mn-cs"/>
              </a:rPr>
              <a:t>Comunității Europene a Cărbunelui și Oțelului</a:t>
            </a:r>
            <a:r>
              <a:rPr lang="ro-RO" sz="1200" kern="1200" dirty="0">
                <a:solidFill>
                  <a:schemeClr val="tx1"/>
                </a:solidFill>
                <a:effectLst/>
                <a:latin typeface="+mn-lt"/>
                <a:ea typeface="+mn-ea"/>
                <a:cs typeface="+mn-cs"/>
              </a:rPr>
              <a:t> – Belgia, Franța, Germania, Italia, Luxemburg și Țările de Jos au convenit să își unească industriile cărbunelui și oțelului.</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ro-RO" sz="1200" kern="1200" dirty="0">
                <a:solidFill>
                  <a:schemeClr val="tx1"/>
                </a:solidFill>
                <a:effectLst/>
                <a:latin typeface="+mn-lt"/>
                <a:ea typeface="+mn-ea"/>
                <a:cs typeface="+mn-cs"/>
              </a:rPr>
              <a:t>1957: </a:t>
            </a:r>
            <a:r>
              <a:rPr lang="ro-RO" sz="1200" b="1" kern="1200" dirty="0">
                <a:solidFill>
                  <a:schemeClr val="tx1"/>
                </a:solidFill>
                <a:effectLst/>
                <a:latin typeface="+mn-lt"/>
                <a:ea typeface="+mn-ea"/>
                <a:cs typeface="+mn-cs"/>
              </a:rPr>
              <a:t>Tratatul de la</a:t>
            </a:r>
            <a:r>
              <a:rPr lang="ro-RO" sz="1200" kern="1200" dirty="0">
                <a:solidFill>
                  <a:schemeClr val="tx1"/>
                </a:solidFill>
                <a:effectLst/>
                <a:latin typeface="+mn-lt"/>
                <a:ea typeface="+mn-ea"/>
                <a:cs typeface="+mn-cs"/>
              </a:rPr>
              <a:t> </a:t>
            </a:r>
            <a:r>
              <a:rPr lang="ro-RO" sz="1200" b="1" kern="1200" dirty="0">
                <a:solidFill>
                  <a:schemeClr val="tx1"/>
                </a:solidFill>
                <a:effectLst/>
                <a:latin typeface="+mn-lt"/>
                <a:ea typeface="+mn-ea"/>
                <a:cs typeface="+mn-cs"/>
              </a:rPr>
              <a:t>Roma</a:t>
            </a:r>
            <a:r>
              <a:rPr lang="ro-RO" sz="1200" kern="1200" dirty="0">
                <a:solidFill>
                  <a:schemeClr val="tx1"/>
                </a:solidFill>
                <a:effectLst/>
                <a:latin typeface="+mn-lt"/>
                <a:ea typeface="+mn-ea"/>
                <a:cs typeface="+mn-cs"/>
              </a:rPr>
              <a:t> – cele 6 țări fondatoare au decis să își extindă cooperarea la alte sectoare economice și au creat </a:t>
            </a:r>
            <a:r>
              <a:rPr lang="ro-RO" sz="1200" b="1" kern="1200" dirty="0">
                <a:solidFill>
                  <a:schemeClr val="tx1"/>
                </a:solidFill>
                <a:effectLst/>
                <a:latin typeface="+mn-lt"/>
                <a:ea typeface="+mn-ea"/>
                <a:cs typeface="+mn-cs"/>
              </a:rPr>
              <a:t>Comunitatea Economică Europeană (CEE)</a:t>
            </a:r>
            <a:r>
              <a:rPr lang="ro-RO" sz="1200" kern="1200" dirty="0">
                <a:solidFill>
                  <a:schemeClr val="tx1"/>
                </a:solidFill>
                <a:effectLst/>
                <a:latin typeface="+mn-lt"/>
                <a:ea typeface="+mn-ea"/>
                <a:cs typeface="+mn-cs"/>
              </a:rPr>
              <a:t> și </a:t>
            </a:r>
            <a:r>
              <a:rPr lang="ro-RO" sz="1200" b="1" kern="1200" dirty="0">
                <a:solidFill>
                  <a:schemeClr val="tx1"/>
                </a:solidFill>
                <a:effectLst/>
                <a:latin typeface="+mn-lt"/>
                <a:ea typeface="+mn-ea"/>
                <a:cs typeface="+mn-cs"/>
              </a:rPr>
              <a:t>Comunitatea Europeană a Energiei Atomice (Euratom)</a:t>
            </a:r>
            <a:r>
              <a:rPr lang="ro-RO"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ro-RO" sz="1200" kern="1200" dirty="0">
                <a:solidFill>
                  <a:schemeClr val="tx1"/>
                </a:solidFill>
                <a:effectLst/>
                <a:latin typeface="+mn-lt"/>
                <a:ea typeface="+mn-ea"/>
                <a:cs typeface="+mn-cs"/>
              </a:rPr>
              <a:t>1992: </a:t>
            </a:r>
            <a:r>
              <a:rPr lang="ro-RO" sz="1200" b="1" kern="1200" dirty="0">
                <a:solidFill>
                  <a:schemeClr val="tx1"/>
                </a:solidFill>
                <a:effectLst/>
                <a:latin typeface="+mn-lt"/>
                <a:ea typeface="+mn-ea"/>
                <a:cs typeface="+mn-cs"/>
              </a:rPr>
              <a:t>Tratatul de la</a:t>
            </a:r>
            <a:r>
              <a:rPr lang="ro-RO" sz="1200" kern="1200" dirty="0">
                <a:solidFill>
                  <a:schemeClr val="tx1"/>
                </a:solidFill>
                <a:effectLst/>
                <a:latin typeface="+mn-lt"/>
                <a:ea typeface="+mn-ea"/>
                <a:cs typeface="+mn-cs"/>
              </a:rPr>
              <a:t> </a:t>
            </a:r>
            <a:r>
              <a:rPr lang="ro-RO" sz="1200" b="1" kern="1200" dirty="0">
                <a:solidFill>
                  <a:schemeClr val="tx1"/>
                </a:solidFill>
                <a:effectLst/>
                <a:latin typeface="+mn-lt"/>
                <a:ea typeface="+mn-ea"/>
                <a:cs typeface="+mn-cs"/>
              </a:rPr>
              <a:t>Maastricht</a:t>
            </a:r>
            <a:r>
              <a:rPr lang="ro-RO" sz="1200" kern="1200" dirty="0">
                <a:solidFill>
                  <a:schemeClr val="tx1"/>
                </a:solidFill>
                <a:effectLst/>
                <a:latin typeface="+mn-lt"/>
                <a:ea typeface="+mn-ea"/>
                <a:cs typeface="+mn-cs"/>
              </a:rPr>
              <a:t> – de-a lungul anilor, din ce în ce mai multe țări s-au alăturat Comunității, iar Tratatul de la Maastricht a marcat începutul </a:t>
            </a:r>
            <a:r>
              <a:rPr lang="ro-RO" sz="1200" b="1" kern="1200" dirty="0">
                <a:solidFill>
                  <a:schemeClr val="tx1"/>
                </a:solidFill>
                <a:effectLst/>
                <a:latin typeface="+mn-lt"/>
                <a:ea typeface="+mn-ea"/>
                <a:cs typeface="+mn-cs"/>
              </a:rPr>
              <a:t>Uniunii Europene</a:t>
            </a:r>
            <a:r>
              <a:rPr lang="ro-RO" sz="1200" kern="1200" dirty="0">
                <a:solidFill>
                  <a:schemeClr val="tx1"/>
                </a:solidFill>
                <a:effectLst/>
                <a:latin typeface="+mn-lt"/>
                <a:ea typeface="+mn-ea"/>
                <a:cs typeface="+mn-cs"/>
              </a:rPr>
              <a:t>, așa cum o cunoaștem astăzi.</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ro-RO" sz="1200" kern="1200" dirty="0">
                <a:solidFill>
                  <a:schemeClr val="tx1"/>
                </a:solidFill>
                <a:effectLst/>
                <a:latin typeface="+mn-lt"/>
                <a:ea typeface="+mn-ea"/>
                <a:cs typeface="+mn-cs"/>
              </a:rPr>
              <a:t>un proiect </a:t>
            </a:r>
            <a:r>
              <a:rPr lang="ro-RO" sz="1200" b="1" kern="1200" dirty="0">
                <a:solidFill>
                  <a:schemeClr val="tx1"/>
                </a:solidFill>
                <a:effectLst/>
                <a:latin typeface="+mn-lt"/>
                <a:ea typeface="+mn-ea"/>
                <a:cs typeface="+mn-cs"/>
              </a:rPr>
              <a:t>politic și economic</a:t>
            </a:r>
            <a:r>
              <a:rPr lang="ro-RO"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ro-RO" sz="1200" b="1" kern="1200" dirty="0">
                <a:solidFill>
                  <a:schemeClr val="tx1"/>
                </a:solidFill>
                <a:effectLst/>
                <a:latin typeface="+mn-lt"/>
                <a:ea typeface="+mn-ea"/>
                <a:cs typeface="+mn-cs"/>
              </a:rPr>
              <a:t>ridicarea controalelor la frontieră</a:t>
            </a:r>
            <a:r>
              <a:rPr lang="ro-RO" sz="1200" kern="1200" dirty="0">
                <a:solidFill>
                  <a:schemeClr val="tx1"/>
                </a:solidFill>
                <a:effectLst/>
                <a:latin typeface="+mn-lt"/>
                <a:ea typeface="+mn-ea"/>
                <a:cs typeface="+mn-cs"/>
              </a:rPr>
              <a:t> între țările care fac parte din </a:t>
            </a:r>
            <a:r>
              <a:rPr lang="ro-RO" sz="1200" b="1" kern="1200" dirty="0">
                <a:solidFill>
                  <a:schemeClr val="tx1"/>
                </a:solidFill>
                <a:effectLst/>
                <a:latin typeface="+mn-lt"/>
                <a:ea typeface="+mn-ea"/>
                <a:cs typeface="+mn-cs"/>
              </a:rPr>
              <a:t>spațiul Schengen</a:t>
            </a:r>
            <a:r>
              <a:rPr lang="ro-RO" sz="1200" kern="1200" dirty="0">
                <a:solidFill>
                  <a:schemeClr val="tx1"/>
                </a:solidFill>
                <a:effectLst/>
                <a:latin typeface="+mn-lt"/>
                <a:ea typeface="+mn-ea"/>
                <a:cs typeface="+mn-cs"/>
              </a:rPr>
              <a:t> (1995),</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ro-RO" sz="1200" b="1" kern="1200" dirty="0">
                <a:solidFill>
                  <a:schemeClr val="tx1"/>
                </a:solidFill>
                <a:effectLst/>
                <a:latin typeface="+mn-lt"/>
                <a:ea typeface="+mn-ea"/>
                <a:cs typeface="+mn-cs"/>
              </a:rPr>
              <a:t>o monedă unică</a:t>
            </a:r>
            <a:r>
              <a:rPr lang="ro-RO" sz="1200" kern="1200" dirty="0">
                <a:solidFill>
                  <a:schemeClr val="tx1"/>
                </a:solidFill>
                <a:effectLst/>
                <a:latin typeface="+mn-lt"/>
                <a:ea typeface="+mn-ea"/>
                <a:cs typeface="+mn-cs"/>
              </a:rPr>
              <a:t> pentru țările care au adoptat euro.</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ro-RO" sz="1200" kern="1200" dirty="0">
                <a:solidFill>
                  <a:schemeClr val="tx1"/>
                </a:solidFill>
                <a:effectLst/>
                <a:latin typeface="+mn-lt"/>
                <a:ea typeface="+mn-ea"/>
                <a:cs typeface="+mn-cs"/>
              </a:rPr>
              <a:t>1993: </a:t>
            </a:r>
            <a:r>
              <a:rPr lang="ro-RO" sz="1200" b="1" kern="1200" dirty="0">
                <a:solidFill>
                  <a:schemeClr val="tx1"/>
                </a:solidFill>
                <a:effectLst/>
                <a:latin typeface="+mn-lt"/>
                <a:ea typeface="+mn-ea"/>
                <a:cs typeface="+mn-cs"/>
              </a:rPr>
              <a:t>piața unică</a:t>
            </a:r>
            <a:r>
              <a:rPr lang="ro-RO" sz="1200" kern="1200" dirty="0">
                <a:solidFill>
                  <a:schemeClr val="tx1"/>
                </a:solidFill>
                <a:effectLst/>
                <a:latin typeface="+mn-lt"/>
                <a:ea typeface="+mn-ea"/>
                <a:cs typeface="+mn-cs"/>
              </a:rPr>
              <a:t> a fost creată pentru a asigura libera circulație a mărfurilor, serviciilor, capitalurilor și persoanelor în cadrul UE. Prin eliminarea barierelor tehnice, juridice și birocratice, UE le permite cetățenilor și întreprinderilor să-și desfășoare activitatea și să facă comerț în mod liber pe tot teritoriul UE. </a:t>
            </a:r>
            <a:br>
              <a:rPr lang="ro-RO" sz="1200" kern="1200" dirty="0">
                <a:solidFill>
                  <a:schemeClr val="tx1"/>
                </a:solidFill>
                <a:effectLst/>
                <a:latin typeface="+mn-lt"/>
                <a:ea typeface="+mn-ea"/>
                <a:cs typeface="+mn-cs"/>
              </a:rPr>
            </a:br>
            <a:r>
              <a:rPr lang="ro-RO" sz="1200" kern="1200" dirty="0">
                <a:solidFill>
                  <a:schemeClr val="tx1"/>
                </a:solidFill>
                <a:effectLst/>
                <a:latin typeface="+mn-lt"/>
                <a:ea typeface="+mn-ea"/>
                <a:cs typeface="+mn-cs"/>
              </a:rPr>
              <a:t>Pe lângă cele 27 de state membre ale UE, și </a:t>
            </a:r>
            <a:r>
              <a:rPr lang="ro-RO" sz="1200" b="1" kern="1200" dirty="0">
                <a:solidFill>
                  <a:schemeClr val="tx1"/>
                </a:solidFill>
                <a:effectLst/>
                <a:latin typeface="+mn-lt"/>
                <a:ea typeface="+mn-ea"/>
                <a:cs typeface="+mn-cs"/>
              </a:rPr>
              <a:t>Islanda</a:t>
            </a:r>
            <a:r>
              <a:rPr lang="ro-RO" sz="1200" kern="1200" dirty="0">
                <a:solidFill>
                  <a:schemeClr val="tx1"/>
                </a:solidFill>
                <a:effectLst/>
                <a:latin typeface="+mn-lt"/>
                <a:ea typeface="+mn-ea"/>
                <a:cs typeface="+mn-cs"/>
              </a:rPr>
              <a:t>, </a:t>
            </a:r>
            <a:r>
              <a:rPr lang="ro-RO" sz="1200" b="1" kern="1200" dirty="0">
                <a:solidFill>
                  <a:schemeClr val="tx1"/>
                </a:solidFill>
                <a:effectLst/>
                <a:latin typeface="+mn-lt"/>
                <a:ea typeface="+mn-ea"/>
                <a:cs typeface="+mn-cs"/>
              </a:rPr>
              <a:t>Liechtenstein</a:t>
            </a:r>
            <a:r>
              <a:rPr lang="ro-RO" sz="1200" kern="1200" dirty="0">
                <a:solidFill>
                  <a:schemeClr val="tx1"/>
                </a:solidFill>
                <a:effectLst/>
                <a:latin typeface="+mn-lt"/>
                <a:ea typeface="+mn-ea"/>
                <a:cs typeface="+mn-cs"/>
              </a:rPr>
              <a:t>, </a:t>
            </a:r>
            <a:r>
              <a:rPr lang="ro-RO" sz="1200" b="1" kern="1200" dirty="0">
                <a:solidFill>
                  <a:schemeClr val="tx1"/>
                </a:solidFill>
                <a:effectLst/>
                <a:latin typeface="+mn-lt"/>
                <a:ea typeface="+mn-ea"/>
                <a:cs typeface="+mn-cs"/>
              </a:rPr>
              <a:t>Norvegia</a:t>
            </a:r>
            <a:r>
              <a:rPr lang="ro-RO" sz="1200" kern="1200" dirty="0">
                <a:solidFill>
                  <a:schemeClr val="tx1"/>
                </a:solidFill>
                <a:effectLst/>
                <a:latin typeface="+mn-lt"/>
                <a:ea typeface="+mn-ea"/>
                <a:cs typeface="+mn-cs"/>
              </a:rPr>
              <a:t> și </a:t>
            </a:r>
            <a:r>
              <a:rPr lang="ro-RO" sz="1200" b="1" kern="1200" dirty="0">
                <a:solidFill>
                  <a:schemeClr val="tx1"/>
                </a:solidFill>
                <a:effectLst/>
                <a:latin typeface="+mn-lt"/>
                <a:ea typeface="+mn-ea"/>
                <a:cs typeface="+mn-cs"/>
              </a:rPr>
              <a:t>Elveția</a:t>
            </a:r>
            <a:r>
              <a:rPr lang="ro-RO" sz="1200" kern="1200" dirty="0">
                <a:solidFill>
                  <a:schemeClr val="tx1"/>
                </a:solidFill>
                <a:effectLst/>
                <a:latin typeface="+mn-lt"/>
                <a:ea typeface="+mn-ea"/>
                <a:cs typeface="+mn-cs"/>
              </a:rPr>
              <a:t> fac parte din piața unică europeană.</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ro-RO" sz="1200" kern="1200" dirty="0">
                <a:solidFill>
                  <a:schemeClr val="tx1"/>
                </a:solidFill>
                <a:effectLst/>
                <a:latin typeface="+mn-lt"/>
                <a:ea typeface="+mn-ea"/>
                <a:cs typeface="+mn-cs"/>
              </a:rPr>
              <a:t>1995: </a:t>
            </a:r>
            <a:r>
              <a:rPr lang="ro-RO" sz="1200" b="1" kern="1200" dirty="0">
                <a:solidFill>
                  <a:schemeClr val="tx1"/>
                </a:solidFill>
                <a:effectLst/>
                <a:latin typeface="+mn-lt"/>
                <a:ea typeface="+mn-ea"/>
                <a:cs typeface="+mn-cs"/>
              </a:rPr>
              <a:t>Acordul Schengen</a:t>
            </a:r>
            <a:r>
              <a:rPr lang="ro-RO" sz="1200" kern="1200" dirty="0">
                <a:solidFill>
                  <a:schemeClr val="tx1"/>
                </a:solidFill>
                <a:effectLst/>
                <a:latin typeface="+mn-lt"/>
                <a:ea typeface="+mn-ea"/>
                <a:cs typeface="+mn-cs"/>
              </a:rPr>
              <a:t> a eliminat toate controalele la frontieră pentru cele șapte țări semnatare.</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ro-RO" sz="1200" b="0" kern="1200" dirty="0">
                <a:solidFill>
                  <a:schemeClr val="tx1"/>
                </a:solidFill>
                <a:effectLst/>
                <a:latin typeface="+mn-lt"/>
                <a:ea typeface="+mn-ea"/>
                <a:cs typeface="+mn-cs"/>
              </a:rPr>
              <a:t>2002</a:t>
            </a:r>
            <a:r>
              <a:rPr lang="ro-RO" sz="1200" kern="1200" dirty="0">
                <a:solidFill>
                  <a:schemeClr val="tx1"/>
                </a:solidFill>
                <a:effectLst/>
                <a:latin typeface="+mn-lt"/>
                <a:ea typeface="+mn-ea"/>
                <a:cs typeface="+mn-cs"/>
              </a:rPr>
              <a:t>:</a:t>
            </a:r>
            <a:r>
              <a:rPr lang="ro-RO" sz="1200" b="1" kern="1200" dirty="0">
                <a:solidFill>
                  <a:schemeClr val="tx1"/>
                </a:solidFill>
                <a:effectLst/>
                <a:latin typeface="+mn-lt"/>
                <a:ea typeface="+mn-ea"/>
                <a:cs typeface="+mn-cs"/>
              </a:rPr>
              <a:t> euro </a:t>
            </a:r>
            <a:r>
              <a:rPr lang="ro-RO" sz="1200" kern="1200" dirty="0">
                <a:solidFill>
                  <a:schemeClr val="tx1"/>
                </a:solidFill>
                <a:effectLst/>
                <a:latin typeface="+mn-lt"/>
                <a:ea typeface="+mn-ea"/>
                <a:cs typeface="+mn-cs"/>
              </a:rPr>
              <a:t>a devenit </a:t>
            </a:r>
            <a:r>
              <a:rPr lang="ro-RO" sz="1200" b="1" kern="1200" dirty="0">
                <a:solidFill>
                  <a:schemeClr val="tx1"/>
                </a:solidFill>
                <a:effectLst/>
                <a:latin typeface="+mn-lt"/>
                <a:ea typeface="+mn-ea"/>
                <a:cs typeface="+mn-cs"/>
              </a:rPr>
              <a:t>moneda oficială</a:t>
            </a:r>
            <a:r>
              <a:rPr lang="ro-RO" sz="1200" kern="1200" dirty="0">
                <a:solidFill>
                  <a:schemeClr val="tx1"/>
                </a:solidFill>
                <a:effectLst/>
                <a:latin typeface="+mn-lt"/>
                <a:ea typeface="+mn-ea"/>
                <a:cs typeface="+mn-cs"/>
              </a:rPr>
              <a:t> în 12 țări din UE.</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ro-RO" sz="1200" kern="1200" dirty="0">
                <a:solidFill>
                  <a:schemeClr val="tx1"/>
                </a:solidFill>
                <a:effectLst/>
                <a:latin typeface="+mn-lt"/>
                <a:ea typeface="+mn-ea"/>
                <a:cs typeface="+mn-cs"/>
              </a:rPr>
              <a:t>2004: </a:t>
            </a:r>
            <a:r>
              <a:rPr lang="ro-RO" sz="1200" b="1" kern="1200" dirty="0">
                <a:solidFill>
                  <a:schemeClr val="tx1"/>
                </a:solidFill>
                <a:effectLst/>
                <a:latin typeface="+mn-lt"/>
                <a:ea typeface="+mn-ea"/>
                <a:cs typeface="+mn-cs"/>
              </a:rPr>
              <a:t>cel mai mare val de extindere a Uniunii Europene</a:t>
            </a:r>
            <a:r>
              <a:rPr lang="ro-RO" sz="1200" kern="1200" dirty="0">
                <a:solidFill>
                  <a:schemeClr val="tx1"/>
                </a:solidFill>
                <a:effectLst/>
                <a:latin typeface="+mn-lt"/>
                <a:ea typeface="+mn-ea"/>
                <a:cs typeface="+mn-cs"/>
              </a:rPr>
              <a:t>, ca teritoriu, număr de state și populație. Zece noi țări au aderat la UE: Cehia, Cipru, Estonia, Letonia, Lituania, Malta, Polonia, Slovacia, Slovenia și Ungaria. Acest val de extindere a însemnat reunificarea Europei, divizată timp de jumătate de secol de Cortina de Fier și de Războiul Rece.</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ro-RO" sz="1200" kern="1200" dirty="0">
                <a:solidFill>
                  <a:schemeClr val="tx1"/>
                </a:solidFill>
                <a:effectLst/>
                <a:latin typeface="+mn-lt"/>
                <a:ea typeface="+mn-ea"/>
                <a:cs typeface="+mn-cs"/>
              </a:rPr>
              <a:t>2007: </a:t>
            </a:r>
            <a:r>
              <a:rPr lang="ro-RO" sz="1200" b="1" kern="1200" dirty="0">
                <a:solidFill>
                  <a:schemeClr val="tx1"/>
                </a:solidFill>
                <a:effectLst/>
                <a:latin typeface="+mn-lt"/>
                <a:ea typeface="+mn-ea"/>
                <a:cs typeface="+mn-cs"/>
              </a:rPr>
              <a:t>Tratatul de la Lisabona</a:t>
            </a:r>
            <a:r>
              <a:rPr lang="ro-RO" sz="1200" kern="1200" dirty="0">
                <a:solidFill>
                  <a:schemeClr val="tx1"/>
                </a:solidFill>
                <a:effectLst/>
                <a:latin typeface="+mn-lt"/>
                <a:ea typeface="+mn-ea"/>
                <a:cs typeface="+mn-cs"/>
              </a:rPr>
              <a:t> introduce o nouă structură, care îi conferă UE un rol mai important în lume și oferă o mai mare importanță opiniilor cetățenilor și ale guvernelor naționale.</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ro-RO" sz="1200" kern="1200" dirty="0">
                <a:solidFill>
                  <a:schemeClr val="tx1"/>
                </a:solidFill>
                <a:effectLst/>
                <a:latin typeface="+mn-lt"/>
                <a:ea typeface="+mn-ea"/>
                <a:cs typeface="+mn-cs"/>
              </a:rPr>
              <a:t>2020: </a:t>
            </a:r>
            <a:r>
              <a:rPr lang="ro-RO" sz="1200" kern="1200" dirty="0" err="1">
                <a:solidFill>
                  <a:schemeClr val="tx1"/>
                </a:solidFill>
                <a:effectLst/>
                <a:latin typeface="+mn-lt"/>
                <a:ea typeface="+mn-ea"/>
                <a:cs typeface="+mn-cs"/>
              </a:rPr>
              <a:t>NextGenerationEU</a:t>
            </a:r>
            <a:r>
              <a:rPr lang="ro-RO" sz="1200" kern="1200" dirty="0">
                <a:solidFill>
                  <a:schemeClr val="tx1"/>
                </a:solidFill>
                <a:effectLst/>
                <a:latin typeface="+mn-lt"/>
                <a:ea typeface="+mn-ea"/>
                <a:cs typeface="+mn-cs"/>
              </a:rPr>
              <a:t> este un pachet de măsuri de redresare economică, pentru a sprijini țările UE care au fost afectate de pandemia de COVID-19. Acest instrument îi va permite Europei să devină mai puternică, va contribui la transformarea economiilor și societăților UE și va pune bazele unei Europe care răspunde nevoilor tuturor.</a:t>
            </a:r>
            <a:endParaRPr lang="en-US" sz="120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E798FA88-871F-5C48-9EBC-B5098FA55A7A}" type="slidenum">
              <a:rPr lang="fr-FR" smtClean="0"/>
              <a:t>16</a:t>
            </a:fld>
            <a:endParaRPr lang="fr-FR"/>
          </a:p>
        </p:txBody>
      </p:sp>
    </p:spTree>
    <p:extLst>
      <p:ext uri="{BB962C8B-B14F-4D97-AF65-F5344CB8AC3E}">
        <p14:creationId xmlns:p14="http://schemas.microsoft.com/office/powerpoint/2010/main" val="33995460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o-RO" sz="1200" kern="1200" dirty="0">
                <a:solidFill>
                  <a:schemeClr val="tx1"/>
                </a:solidFill>
                <a:effectLst/>
                <a:latin typeface="+mn-lt"/>
                <a:ea typeface="+mn-ea"/>
                <a:cs typeface="+mn-cs"/>
              </a:rPr>
              <a:t>De-a lungul anilor, mai multe țări au continuat să se alăture proiectului european.</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98FA88-871F-5C48-9EBC-B5098FA55A7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134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o-RO" sz="1200" b="1" kern="1200" dirty="0">
                <a:solidFill>
                  <a:schemeClr val="tx1"/>
                </a:solidFill>
                <a:effectLst/>
                <a:latin typeface="+mn-lt"/>
                <a:ea typeface="+mn-ea"/>
                <a:cs typeface="+mn-cs"/>
              </a:rPr>
              <a:t>Spațiul Schengen</a:t>
            </a:r>
            <a:r>
              <a:rPr lang="ro-RO" sz="1200" kern="1200" dirty="0">
                <a:solidFill>
                  <a:schemeClr val="tx1"/>
                </a:solidFill>
                <a:effectLst/>
                <a:latin typeface="+mn-lt"/>
                <a:ea typeface="+mn-ea"/>
                <a:cs typeface="+mn-cs"/>
              </a:rPr>
              <a:t> a fost instituit în 1995 pentru ca țările UE să elimine controalele la frontieră.</a:t>
            </a:r>
            <a:endParaRPr lang="en-US" sz="1200" kern="1200" dirty="0">
              <a:solidFill>
                <a:schemeClr val="tx1"/>
              </a:solidFill>
              <a:effectLst/>
              <a:latin typeface="+mn-lt"/>
              <a:ea typeface="+mn-ea"/>
              <a:cs typeface="+mn-cs"/>
            </a:endParaRPr>
          </a:p>
          <a:p>
            <a:r>
              <a:rPr lang="ro-RO" sz="1200" kern="1200" dirty="0">
                <a:solidFill>
                  <a:schemeClr val="tx1"/>
                </a:solidFill>
                <a:effectLst/>
                <a:latin typeface="+mn-lt"/>
                <a:ea typeface="+mn-ea"/>
                <a:cs typeface="+mn-cs"/>
              </a:rPr>
              <a:t>Cetățenii UE pot acum circula liber în acest spațiu. Spațiul Schengen reunește 2</a:t>
            </a:r>
            <a:r>
              <a:rPr lang="fr-BE" sz="1200" kern="1200" dirty="0">
                <a:solidFill>
                  <a:schemeClr val="tx1"/>
                </a:solidFill>
                <a:effectLst/>
                <a:latin typeface="+mn-lt"/>
                <a:ea typeface="+mn-ea"/>
                <a:cs typeface="+mn-cs"/>
              </a:rPr>
              <a:t>3</a:t>
            </a:r>
            <a:r>
              <a:rPr lang="ro-RO" sz="1200" kern="1200" dirty="0">
                <a:solidFill>
                  <a:schemeClr val="tx1"/>
                </a:solidFill>
                <a:effectLst/>
                <a:latin typeface="+mn-lt"/>
                <a:ea typeface="+mn-ea"/>
                <a:cs typeface="+mn-cs"/>
              </a:rPr>
              <a:t> de țări din UE (Austria, Belgia, Cehia,</a:t>
            </a:r>
            <a:r>
              <a:rPr lang="fr-BE" sz="1200" kern="1200" dirty="0">
                <a:solidFill>
                  <a:schemeClr val="tx1"/>
                </a:solidFill>
                <a:effectLst/>
                <a:latin typeface="+mn-lt"/>
                <a:ea typeface="+mn-ea"/>
                <a:cs typeface="+mn-cs"/>
              </a:rPr>
              <a:t> </a:t>
            </a:r>
            <a:r>
              <a:rPr lang="fr-BE" sz="1200" b="0" dirty="0" err="1">
                <a:solidFill>
                  <a:prstClr val="black"/>
                </a:solidFill>
              </a:rPr>
              <a:t>Croația</a:t>
            </a:r>
            <a:r>
              <a:rPr lang="fr-BE" sz="1200" b="1" dirty="0">
                <a:solidFill>
                  <a:prstClr val="black"/>
                </a:solidFill>
              </a:rPr>
              <a:t>,</a:t>
            </a:r>
            <a:r>
              <a:rPr lang="ro-RO" sz="1200" kern="1200" dirty="0">
                <a:solidFill>
                  <a:schemeClr val="tx1"/>
                </a:solidFill>
                <a:effectLst/>
                <a:latin typeface="+mn-lt"/>
                <a:ea typeface="+mn-ea"/>
                <a:cs typeface="+mn-cs"/>
              </a:rPr>
              <a:t> Danemarca, Estonia, Finlanda, Franța, Germania, Grecia, Italia, Letonia, Lituania, Luxemburg, Malta, Polonia, Portugalia, Slovacia, Slovenia, Spania, Suedia, Țările de Jos, Ungaria) și 4 țări din afara UE (Islanda, Liechtenstein, Norvegia și Elveția).</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18</a:t>
            </a:fld>
            <a:endParaRPr lang="fr-FR"/>
          </a:p>
        </p:txBody>
      </p:sp>
    </p:spTree>
    <p:extLst>
      <p:ext uri="{BB962C8B-B14F-4D97-AF65-F5344CB8AC3E}">
        <p14:creationId xmlns:p14="http://schemas.microsoft.com/office/powerpoint/2010/main" val="28049829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o-RO" sz="1200" kern="1200" dirty="0">
                <a:solidFill>
                  <a:schemeClr val="tx1"/>
                </a:solidFill>
                <a:effectLst/>
                <a:latin typeface="+mn-lt"/>
                <a:ea typeface="+mn-ea"/>
                <a:cs typeface="+mn-cs"/>
              </a:rPr>
              <a:t>Euro a înlocuit fostele monede naționale și este utilizat în prezent de </a:t>
            </a:r>
            <a:r>
              <a:rPr lang="fr-BE" sz="1200" kern="1200" dirty="0">
                <a:solidFill>
                  <a:schemeClr val="tx1"/>
                </a:solidFill>
                <a:effectLst/>
                <a:latin typeface="+mn-lt"/>
                <a:ea typeface="+mn-ea"/>
                <a:cs typeface="+mn-cs"/>
              </a:rPr>
              <a:t>20</a:t>
            </a:r>
            <a:r>
              <a:rPr lang="ro-RO" sz="1200" kern="1200" dirty="0">
                <a:solidFill>
                  <a:schemeClr val="tx1"/>
                </a:solidFill>
                <a:effectLst/>
                <a:latin typeface="+mn-lt"/>
                <a:ea typeface="+mn-ea"/>
                <a:cs typeface="+mn-cs"/>
              </a:rPr>
              <a:t> din cele 27 state membre ale UE: Austria, Belgia, Cipru, </a:t>
            </a:r>
            <a:r>
              <a:rPr lang="fr-BE" sz="1200" b="0" dirty="0" err="1">
                <a:solidFill>
                  <a:prstClr val="black"/>
                </a:solidFill>
              </a:rPr>
              <a:t>Croația</a:t>
            </a:r>
            <a:r>
              <a:rPr lang="fr-BE" sz="1200" b="0">
                <a:solidFill>
                  <a:prstClr val="black"/>
                </a:solidFill>
              </a:rPr>
              <a:t>, </a:t>
            </a:r>
            <a:r>
              <a:rPr lang="ro-RO" sz="1200" kern="1200">
                <a:solidFill>
                  <a:schemeClr val="tx1"/>
                </a:solidFill>
                <a:effectLst/>
                <a:latin typeface="+mn-lt"/>
                <a:ea typeface="+mn-ea"/>
                <a:cs typeface="+mn-cs"/>
              </a:rPr>
              <a:t>Estonia</a:t>
            </a:r>
            <a:r>
              <a:rPr lang="ro-RO" sz="1200" kern="1200" dirty="0">
                <a:solidFill>
                  <a:schemeClr val="tx1"/>
                </a:solidFill>
                <a:effectLst/>
                <a:latin typeface="+mn-lt"/>
                <a:ea typeface="+mn-ea"/>
                <a:cs typeface="+mn-cs"/>
              </a:rPr>
              <a:t>, Finlanda, Franța, Germania, Grecia, Irlanda, Italia, Letonia, Lituania, Luxemburg, Malta, Portugalia, Slovacia, Slovenia, Spania și Țările de Jos.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19</a:t>
            </a:fld>
            <a:endParaRPr lang="fr-FR"/>
          </a:p>
        </p:txBody>
      </p:sp>
    </p:spTree>
    <p:extLst>
      <p:ext uri="{BB962C8B-B14F-4D97-AF65-F5344CB8AC3E}">
        <p14:creationId xmlns:p14="http://schemas.microsoft.com/office/powerpoint/2010/main" val="38388195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a:p>
        </p:txBody>
      </p:sp>
      <p:sp>
        <p:nvSpPr>
          <p:cNvPr id="4" name="Slide Number Placeholder 3"/>
          <p:cNvSpPr>
            <a:spLocks noGrp="1"/>
          </p:cNvSpPr>
          <p:nvPr>
            <p:ph type="sldNum" sz="quarter" idx="10"/>
          </p:nvPr>
        </p:nvSpPr>
        <p:spPr/>
        <p:txBody>
          <a:bodyPr/>
          <a:lstStyle/>
          <a:p>
            <a:fld id="{E798FA88-871F-5C48-9EBC-B5098FA55A7A}" type="slidenum">
              <a:rPr lang="fr-FR" smtClean="0"/>
              <a:t>2</a:t>
            </a:fld>
            <a:endParaRPr lang="fr-FR"/>
          </a:p>
        </p:txBody>
      </p:sp>
    </p:spTree>
    <p:extLst>
      <p:ext uri="{BB962C8B-B14F-4D97-AF65-F5344CB8AC3E}">
        <p14:creationId xmlns:p14="http://schemas.microsoft.com/office/powerpoint/2010/main" val="29613741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ro-RO" sz="1200" b="1" kern="1200" dirty="0">
                <a:solidFill>
                  <a:schemeClr val="tx1"/>
                </a:solidFill>
                <a:effectLst/>
                <a:latin typeface="+mn-lt"/>
                <a:ea typeface="+mn-ea"/>
                <a:cs typeface="+mn-cs"/>
              </a:rPr>
              <a:t>Garanția pentru tineret</a:t>
            </a:r>
            <a:r>
              <a:rPr lang="ro-RO" sz="1200" kern="1200" dirty="0">
                <a:solidFill>
                  <a:schemeClr val="tx1"/>
                </a:solidFill>
                <a:effectLst/>
                <a:latin typeface="+mn-lt"/>
                <a:ea typeface="+mn-ea"/>
                <a:cs typeface="+mn-cs"/>
              </a:rPr>
              <a:t> îi ajută pe tineri să își continue studiile sau să aibă acces la mai multe oportunități profesionale, oferindu-le cursuri de formare axate pe competențele de care au nevoie angajatorii.</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ro-RO" sz="1200" b="1" kern="1200" dirty="0">
                <a:solidFill>
                  <a:schemeClr val="tx1"/>
                </a:solidFill>
                <a:effectLst/>
                <a:latin typeface="+mn-lt"/>
                <a:ea typeface="+mn-ea"/>
                <a:cs typeface="+mn-cs"/>
              </a:rPr>
              <a:t>Site-ul „Primul tău loc de muncă EURES”</a:t>
            </a:r>
            <a:r>
              <a:rPr lang="ro-RO" sz="1200" kern="1200" dirty="0">
                <a:solidFill>
                  <a:schemeClr val="tx1"/>
                </a:solidFill>
                <a:effectLst/>
                <a:latin typeface="+mn-lt"/>
                <a:ea typeface="+mn-ea"/>
                <a:cs typeface="+mn-cs"/>
              </a:rPr>
              <a:t> îi ajută pe tineri în căutarea unui loc de muncă, a unui stagiu de practică sau a unei oferte de ucenicie într-o altă țară din UE. Angajatorii folosesc acest site și pentru a găsi candidați în alte țări din UE.</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ro-RO" sz="1200" b="1" kern="1200" dirty="0">
                <a:solidFill>
                  <a:schemeClr val="tx1"/>
                </a:solidFill>
                <a:effectLst/>
                <a:latin typeface="+mn-lt"/>
                <a:ea typeface="+mn-ea"/>
                <a:cs typeface="+mn-cs"/>
              </a:rPr>
              <a:t>Programul Erasmus+</a:t>
            </a:r>
            <a:r>
              <a:rPr lang="ro-RO" sz="1200" kern="1200" dirty="0">
                <a:solidFill>
                  <a:schemeClr val="tx1"/>
                </a:solidFill>
                <a:effectLst/>
                <a:latin typeface="+mn-lt"/>
                <a:ea typeface="+mn-ea"/>
                <a:cs typeface="+mn-cs"/>
              </a:rPr>
              <a:t> se adresează atât adolescenților, cât și adulților din UE și din țări terțe. Îți poate permite să studiezi, să urmezi cursuri de formare sau să participi la un schimb de tineri într-una din cele 33 de țări participante din Europa și din afara acesteia.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ro-RO" sz="1200" kern="1200" dirty="0">
                <a:solidFill>
                  <a:schemeClr val="tx1"/>
                </a:solidFill>
                <a:effectLst/>
                <a:latin typeface="+mn-lt"/>
                <a:ea typeface="+mn-ea"/>
                <a:cs typeface="+mn-cs"/>
              </a:rPr>
              <a:t>Datorită </a:t>
            </a:r>
            <a:r>
              <a:rPr lang="ro-RO" sz="1200" b="1" kern="1200" dirty="0">
                <a:solidFill>
                  <a:schemeClr val="tx1"/>
                </a:solidFill>
                <a:effectLst/>
                <a:latin typeface="+mn-lt"/>
                <a:ea typeface="+mn-ea"/>
                <a:cs typeface="+mn-cs"/>
              </a:rPr>
              <a:t>Corpului european de solidaritate</a:t>
            </a:r>
            <a:r>
              <a:rPr lang="ro-RO" sz="1200" kern="1200" dirty="0">
                <a:solidFill>
                  <a:schemeClr val="tx1"/>
                </a:solidFill>
                <a:effectLst/>
                <a:latin typeface="+mn-lt"/>
                <a:ea typeface="+mn-ea"/>
                <a:cs typeface="+mn-cs"/>
              </a:rPr>
              <a:t>, tinerii adulți pot face voluntariat în străinătate (sau în țările lor de origine) pentru o cauză care este importantă pentru ei. Această experiență le permite să își dezvolte aptitudinile și competențele.</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ro-RO" sz="1200" kern="1200" dirty="0">
                <a:solidFill>
                  <a:schemeClr val="tx1"/>
                </a:solidFill>
                <a:effectLst/>
                <a:latin typeface="+mn-lt"/>
                <a:ea typeface="+mn-ea"/>
                <a:cs typeface="+mn-cs"/>
              </a:rPr>
              <a:t>Pentru a afla mai multe, accesează pagina </a:t>
            </a:r>
            <a:r>
              <a:rPr lang="ro-RO" sz="1200" u="sng" kern="1200" dirty="0">
                <a:solidFill>
                  <a:schemeClr val="tx1"/>
                </a:solidFill>
                <a:effectLst/>
                <a:latin typeface="+mn-lt"/>
                <a:ea typeface="+mn-ea"/>
                <a:cs typeface="+mn-cs"/>
                <a:hlinkClick r:id="rId3"/>
              </a:rPr>
              <a:t>Muncă și studii (europa.eu)</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22</a:t>
            </a:fld>
            <a:endParaRPr lang="fr-FR"/>
          </a:p>
        </p:txBody>
      </p:sp>
    </p:spTree>
    <p:extLst>
      <p:ext uri="{BB962C8B-B14F-4D97-AF65-F5344CB8AC3E}">
        <p14:creationId xmlns:p14="http://schemas.microsoft.com/office/powerpoint/2010/main" val="27761308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ro-RO" sz="1200" b="1" kern="1200" dirty="0" err="1">
                <a:solidFill>
                  <a:schemeClr val="tx1"/>
                </a:solidFill>
                <a:effectLst/>
                <a:latin typeface="+mn-lt"/>
                <a:ea typeface="+mn-ea"/>
                <a:cs typeface="+mn-cs"/>
              </a:rPr>
              <a:t>DiscoverEU</a:t>
            </a:r>
            <a:r>
              <a:rPr lang="ro-RO" sz="1200" kern="1200" dirty="0">
                <a:solidFill>
                  <a:schemeClr val="tx1"/>
                </a:solidFill>
                <a:effectLst/>
                <a:latin typeface="+mn-lt"/>
                <a:ea typeface="+mn-ea"/>
                <a:cs typeface="+mn-cs"/>
              </a:rPr>
              <a:t> este o inițiativă a Uniunii Europene care le oferă tinerilor în vârstă de 18 ani posibilitatea de a descoperi Europa călătorind.</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ro-RO" sz="1200" kern="1200" dirty="0">
                <a:solidFill>
                  <a:schemeClr val="tx1"/>
                </a:solidFill>
                <a:effectLst/>
                <a:latin typeface="+mn-lt"/>
                <a:ea typeface="+mn-ea"/>
                <a:cs typeface="+mn-cs"/>
              </a:rPr>
              <a:t>Când te afli în străinătate, îți poți </a:t>
            </a:r>
            <a:r>
              <a:rPr lang="ro-RO" sz="1200" b="1" kern="1200" dirty="0">
                <a:solidFill>
                  <a:schemeClr val="tx1"/>
                </a:solidFill>
                <a:effectLst/>
                <a:latin typeface="+mn-lt"/>
                <a:ea typeface="+mn-ea"/>
                <a:cs typeface="+mn-cs"/>
              </a:rPr>
              <a:t>utiliza telefonul mobil la fel ca în țara de origine</a:t>
            </a:r>
            <a:r>
              <a:rPr lang="ro-RO" sz="1200" kern="1200" dirty="0">
                <a:solidFill>
                  <a:schemeClr val="tx1"/>
                </a:solidFill>
                <a:effectLst/>
                <a:latin typeface="+mn-lt"/>
                <a:ea typeface="+mn-ea"/>
                <a:cs typeface="+mn-cs"/>
              </a:rPr>
              <a:t>, fără a plăti taxe suplimentare.</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ro-RO" sz="1200" kern="1200" dirty="0">
                <a:solidFill>
                  <a:schemeClr val="tx1"/>
                </a:solidFill>
                <a:effectLst/>
                <a:latin typeface="+mn-lt"/>
                <a:ea typeface="+mn-ea"/>
                <a:cs typeface="+mn-cs"/>
              </a:rPr>
              <a:t>În cazul în care călătoria ta cu avionul, autobuzul, trenul sau vaporul este anulată, prețul îți va fi rambursat deoarece ești protejat de un set complet de </a:t>
            </a:r>
            <a:r>
              <a:rPr lang="ro-RO" sz="1200" b="1" kern="1200" dirty="0">
                <a:solidFill>
                  <a:schemeClr val="tx1"/>
                </a:solidFill>
                <a:effectLst/>
                <a:latin typeface="+mn-lt"/>
                <a:ea typeface="+mn-ea"/>
                <a:cs typeface="+mn-cs"/>
              </a:rPr>
              <a:t>drepturi ale pasagerilor</a:t>
            </a:r>
            <a:r>
              <a:rPr lang="ro-RO"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ro-RO" sz="1200" kern="1200" dirty="0">
                <a:solidFill>
                  <a:schemeClr val="tx1"/>
                </a:solidFill>
                <a:effectLst/>
                <a:latin typeface="+mn-lt"/>
                <a:ea typeface="+mn-ea"/>
                <a:cs typeface="+mn-cs"/>
              </a:rPr>
              <a:t>În caz de urgență, poți beneficia de asistență medicală în orice țară din UE datorită </a:t>
            </a:r>
            <a:r>
              <a:rPr lang="ro-RO" sz="1200" b="1" kern="1200" dirty="0">
                <a:solidFill>
                  <a:schemeClr val="tx1"/>
                </a:solidFill>
                <a:effectLst/>
                <a:latin typeface="+mn-lt"/>
                <a:ea typeface="+mn-ea"/>
                <a:cs typeface="+mn-cs"/>
              </a:rPr>
              <a:t>cardului european de asigurări sociale de sănătate</a:t>
            </a:r>
            <a:r>
              <a:rPr lang="ro-RO"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ro-RO" sz="1200" kern="1200" dirty="0">
                <a:solidFill>
                  <a:schemeClr val="tx1"/>
                </a:solidFill>
                <a:effectLst/>
                <a:latin typeface="+mn-lt"/>
                <a:ea typeface="+mn-ea"/>
                <a:cs typeface="+mn-cs"/>
              </a:rPr>
              <a:t>Îți poți urmări în continuare serialele preferate, deoarece ai acces la </a:t>
            </a:r>
            <a:r>
              <a:rPr lang="ro-RO" sz="1200" b="1" kern="1200" dirty="0">
                <a:solidFill>
                  <a:schemeClr val="tx1"/>
                </a:solidFill>
                <a:effectLst/>
                <a:latin typeface="+mn-lt"/>
                <a:ea typeface="+mn-ea"/>
                <a:cs typeface="+mn-cs"/>
              </a:rPr>
              <a:t>abonamentele digitale pe întreg teritoriul UE</a:t>
            </a:r>
            <a:r>
              <a:rPr lang="ro-RO"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23</a:t>
            </a:fld>
            <a:endParaRPr lang="fr-FR"/>
          </a:p>
        </p:txBody>
      </p:sp>
    </p:spTree>
    <p:extLst>
      <p:ext uri="{BB962C8B-B14F-4D97-AF65-F5344CB8AC3E}">
        <p14:creationId xmlns:p14="http://schemas.microsoft.com/office/powerpoint/2010/main" val="26767792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ro-RO" sz="1200" b="1" kern="1200" dirty="0">
                <a:solidFill>
                  <a:schemeClr val="tx1"/>
                </a:solidFill>
                <a:effectLst/>
                <a:latin typeface="+mn-lt"/>
                <a:ea typeface="+mn-ea"/>
                <a:cs typeface="+mn-cs"/>
              </a:rPr>
              <a:t>Participare: </a:t>
            </a:r>
            <a:r>
              <a:rPr lang="ro-RO" sz="1200" kern="1200" dirty="0">
                <a:solidFill>
                  <a:schemeClr val="tx1"/>
                </a:solidFill>
                <a:effectLst/>
                <a:latin typeface="+mn-lt"/>
                <a:ea typeface="+mn-ea"/>
                <a:cs typeface="+mn-cs"/>
              </a:rPr>
              <a:t>poți contribui la construirea Europei, de exemplu prin:</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ro-RO" sz="1200" kern="1200" dirty="0">
                <a:solidFill>
                  <a:schemeClr val="tx1"/>
                </a:solidFill>
                <a:effectLst/>
                <a:latin typeface="+mn-lt"/>
                <a:ea typeface="+mn-ea"/>
                <a:cs typeface="+mn-cs"/>
              </a:rPr>
              <a:t>participarea </a:t>
            </a:r>
            <a:r>
              <a:rPr lang="ro-RO" sz="1800" dirty="0">
                <a:effectLst/>
                <a:latin typeface="Calibri" panose="020F0502020204030204" pitchFamily="34" charset="0"/>
                <a:ea typeface="Calibri" panose="020F0502020204030204" pitchFamily="34" charset="0"/>
                <a:cs typeface="Times New Roman" panose="02020603050405020304" pitchFamily="18" charset="0"/>
              </a:rPr>
              <a:t>la alegerile pentru Parlamentul European: vârsta de vot este de 18 ani în majoritatea țărilor UE, de 17 ani în Grecia și de 16 ani în Austria și Malta. Belgia și Germania au redus recent la 16 ani vârsta de vot pentru alegerile europene.</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marL="628650" lvl="1" indent="-171450">
              <a:buFont typeface="Wingdings" panose="05000000000000000000" pitchFamily="2" charset="2"/>
              <a:buChar char="Ø"/>
            </a:pPr>
            <a:r>
              <a:rPr lang="ro-RO" sz="1200" kern="1200" dirty="0">
                <a:solidFill>
                  <a:schemeClr val="tx1"/>
                </a:solidFill>
                <a:effectLst/>
                <a:latin typeface="+mn-lt"/>
                <a:ea typeface="+mn-ea"/>
                <a:cs typeface="+mn-cs"/>
              </a:rPr>
              <a:t>lansarea sau sprijinirea unei </a:t>
            </a:r>
            <a:r>
              <a:rPr lang="ro-RO" sz="1200" b="1" kern="1200" dirty="0">
                <a:solidFill>
                  <a:schemeClr val="tx1"/>
                </a:solidFill>
                <a:effectLst/>
                <a:latin typeface="+mn-lt"/>
                <a:ea typeface="+mn-ea"/>
                <a:cs typeface="+mn-cs"/>
              </a:rPr>
              <a:t>inițiative cetățenești europene</a:t>
            </a:r>
            <a:r>
              <a:rPr lang="ro-RO" sz="1200" kern="1200" dirty="0">
                <a:solidFill>
                  <a:schemeClr val="tx1"/>
                </a:solidFill>
                <a:effectLst/>
                <a:latin typeface="+mn-lt"/>
                <a:ea typeface="+mn-ea"/>
                <a:cs typeface="+mn-cs"/>
              </a:rPr>
              <a:t> care invită UE să propună noi acte legislative cu privire la o chestiune specifică pentru care este responsabilă</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ro-RO" sz="1200" kern="1200" dirty="0">
                <a:solidFill>
                  <a:schemeClr val="tx1"/>
                </a:solidFill>
                <a:effectLst/>
                <a:latin typeface="+mn-lt"/>
                <a:ea typeface="+mn-ea"/>
                <a:cs typeface="+mn-cs"/>
              </a:rPr>
              <a:t>participarea la </a:t>
            </a:r>
            <a:r>
              <a:rPr lang="ro-RO" sz="1200" b="1" kern="1200" dirty="0">
                <a:solidFill>
                  <a:schemeClr val="tx1"/>
                </a:solidFill>
                <a:effectLst/>
                <a:latin typeface="+mn-lt"/>
                <a:ea typeface="+mn-ea"/>
                <a:cs typeface="+mn-cs"/>
              </a:rPr>
              <a:t>dialogurile cu cetățenii</a:t>
            </a:r>
            <a:r>
              <a:rPr lang="ro-RO" sz="1200" kern="1200" dirty="0">
                <a:solidFill>
                  <a:schemeClr val="tx1"/>
                </a:solidFill>
                <a:effectLst/>
                <a:latin typeface="+mn-lt"/>
                <a:ea typeface="+mn-ea"/>
                <a:cs typeface="+mn-cs"/>
              </a:rPr>
              <a:t> care au loc peste tot în UE, în cadrul cărora vei avea ocazia de a purta discuții pe teme europene cu reprezentanții UE</a:t>
            </a:r>
            <a:endParaRPr lang="en-US" sz="1200" kern="1200" baseline="0" dirty="0">
              <a:solidFill>
                <a:schemeClr val="tx1"/>
              </a:solidFill>
              <a:effectLst/>
              <a:latin typeface="+mn-lt"/>
              <a:ea typeface="+mn-ea"/>
              <a:cs typeface="+mn-cs"/>
            </a:endParaRPr>
          </a:p>
          <a:p>
            <a:pPr lvl="0"/>
            <a:endParaRPr lang="fr-BE" sz="1200" b="1" kern="1200" dirty="0">
              <a:solidFill>
                <a:schemeClr val="tx1"/>
              </a:solidFill>
              <a:effectLst/>
              <a:latin typeface="+mn-lt"/>
              <a:ea typeface="+mn-ea"/>
              <a:cs typeface="+mn-cs"/>
            </a:endParaRPr>
          </a:p>
          <a:p>
            <a:pPr marL="171450" lvl="0" indent="-171450">
              <a:buFont typeface="Arial" panose="020B0604020202020204" pitchFamily="34" charset="0"/>
              <a:buChar char="•"/>
            </a:pPr>
            <a:r>
              <a:rPr lang="ro-RO" sz="1200" b="1" kern="1200" dirty="0">
                <a:solidFill>
                  <a:schemeClr val="tx1"/>
                </a:solidFill>
                <a:effectLst/>
                <a:latin typeface="+mn-lt"/>
                <a:ea typeface="+mn-ea"/>
                <a:cs typeface="+mn-cs"/>
              </a:rPr>
              <a:t>Protecția mediului:</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ro-RO" sz="1200" kern="1200" dirty="0">
                <a:solidFill>
                  <a:schemeClr val="tx1"/>
                </a:solidFill>
                <a:effectLst/>
                <a:latin typeface="+mn-lt"/>
                <a:ea typeface="+mn-ea"/>
                <a:cs typeface="+mn-cs"/>
              </a:rPr>
              <a:t>Lupta împotriva schimbărilor climatice este o prioritate majoră pentru UE. Toate țările din UE s-au angajat ca, până în 2030 să își reducă drastic emisiile de gaze cu efect de seră și consumul de energie și să producă mai multă energie din surse regenerabile (cum ar fi energia eoliană, solară sau hidroelectrică).</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ro-RO" sz="1200" b="1" kern="1200" dirty="0">
                <a:solidFill>
                  <a:schemeClr val="tx1"/>
                </a:solidFill>
                <a:effectLst/>
                <a:latin typeface="+mn-lt"/>
                <a:ea typeface="+mn-ea"/>
                <a:cs typeface="+mn-cs"/>
              </a:rPr>
              <a:t>Natura 2000</a:t>
            </a:r>
            <a:r>
              <a:rPr lang="ro-RO" sz="1200" kern="1200" dirty="0">
                <a:solidFill>
                  <a:schemeClr val="tx1"/>
                </a:solidFill>
                <a:effectLst/>
                <a:latin typeface="+mn-lt"/>
                <a:ea typeface="+mn-ea"/>
                <a:cs typeface="+mn-cs"/>
              </a:rPr>
              <a:t> este o rețea mondială de zone protejate. Protejează aproximativ 2 000 de specii de animale și de plante și 230 de tipuri de habitate din întreaga UE. Pentru mai multe informații, accesează </a:t>
            </a:r>
            <a:r>
              <a:rPr lang="ro-RO" sz="1200" u="sng" kern="1200" dirty="0">
                <a:solidFill>
                  <a:schemeClr val="tx1"/>
                </a:solidFill>
                <a:effectLst/>
                <a:latin typeface="+mn-lt"/>
                <a:ea typeface="+mn-ea"/>
                <a:cs typeface="+mn-cs"/>
                <a:hlinkClick r:id="rId3"/>
              </a:rPr>
              <a:t>https://europa.eu/!vC49dj</a:t>
            </a:r>
            <a:r>
              <a:rPr lang="ro-RO"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ro-RO" sz="1200" kern="1200" dirty="0">
                <a:solidFill>
                  <a:schemeClr val="tx1"/>
                </a:solidFill>
                <a:effectLst/>
                <a:latin typeface="+mn-lt"/>
                <a:ea typeface="+mn-ea"/>
                <a:cs typeface="+mn-cs"/>
              </a:rPr>
              <a:t>Programul </a:t>
            </a:r>
            <a:r>
              <a:rPr lang="ro-RO" sz="1200" b="1" kern="1200" dirty="0">
                <a:solidFill>
                  <a:schemeClr val="tx1"/>
                </a:solidFill>
                <a:effectLst/>
                <a:latin typeface="+mn-lt"/>
                <a:ea typeface="+mn-ea"/>
                <a:cs typeface="+mn-cs"/>
              </a:rPr>
              <a:t>LIFE</a:t>
            </a:r>
            <a:r>
              <a:rPr lang="ro-RO" sz="1200" kern="1200" dirty="0">
                <a:solidFill>
                  <a:schemeClr val="tx1"/>
                </a:solidFill>
                <a:effectLst/>
                <a:latin typeface="+mn-lt"/>
                <a:ea typeface="+mn-ea"/>
                <a:cs typeface="+mn-cs"/>
              </a:rPr>
              <a:t> al UE finanțează proiecte care protejează mediul și combat schimbările climatice. Pentru mai multe informații despre proiectele desfășurate în țara ta, accesează </a:t>
            </a:r>
            <a:r>
              <a:rPr lang="ro-RO" sz="1200" u="sng" kern="1200" dirty="0">
                <a:solidFill>
                  <a:schemeClr val="tx1"/>
                </a:solidFill>
                <a:effectLst/>
                <a:latin typeface="+mn-lt"/>
                <a:ea typeface="+mn-ea"/>
                <a:cs typeface="+mn-cs"/>
                <a:hlinkClick r:id="rId4"/>
              </a:rPr>
              <a:t>https://cinea.ec.europa.eu/life/life-european-countries_en</a:t>
            </a:r>
            <a:r>
              <a:rPr lang="ro-RO"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r>
              <a:rPr lang="ro-RO"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ro-RO" sz="1200" b="1" kern="1200" dirty="0">
                <a:solidFill>
                  <a:schemeClr val="tx1"/>
                </a:solidFill>
                <a:effectLst/>
                <a:latin typeface="+mn-lt"/>
                <a:ea typeface="+mn-ea"/>
                <a:cs typeface="+mn-cs"/>
              </a:rPr>
              <a:t>Drepturile și siguranța consumatorilor</a:t>
            </a:r>
            <a:r>
              <a:rPr lang="ro-RO" sz="1200" kern="1200" dirty="0">
                <a:solidFill>
                  <a:schemeClr val="tx1"/>
                </a:solidFill>
                <a:effectLst/>
                <a:latin typeface="+mn-lt"/>
                <a:ea typeface="+mn-ea"/>
                <a:cs typeface="+mn-cs"/>
              </a:rPr>
              <a:t>: produse precum alimentele, jucăriile și cosmeticele trebuie să îndeplinească </a:t>
            </a:r>
            <a:r>
              <a:rPr lang="ro-RO" sz="1200" b="1" kern="1200" dirty="0">
                <a:solidFill>
                  <a:schemeClr val="tx1"/>
                </a:solidFill>
                <a:effectLst/>
                <a:latin typeface="+mn-lt"/>
                <a:ea typeface="+mn-ea"/>
                <a:cs typeface="+mn-cs"/>
              </a:rPr>
              <a:t>cerințe de siguranță</a:t>
            </a:r>
            <a:r>
              <a:rPr lang="ro-RO" sz="1200" kern="1200" dirty="0">
                <a:solidFill>
                  <a:schemeClr val="tx1"/>
                </a:solidFill>
                <a:effectLst/>
                <a:latin typeface="+mn-lt"/>
                <a:ea typeface="+mn-ea"/>
                <a:cs typeface="+mn-cs"/>
              </a:rPr>
              <a:t> stricte înainte de a putea fi comercializate în UE. De asemenea, legislația UE îți oferă o </a:t>
            </a:r>
            <a:r>
              <a:rPr lang="ro-RO" sz="1200" b="1" kern="1200" dirty="0">
                <a:solidFill>
                  <a:schemeClr val="tx1"/>
                </a:solidFill>
                <a:effectLst/>
                <a:latin typeface="+mn-lt"/>
                <a:ea typeface="+mn-ea"/>
                <a:cs typeface="+mn-cs"/>
              </a:rPr>
              <a:t>garanție minimă de 2 ani</a:t>
            </a:r>
            <a:r>
              <a:rPr lang="ro-RO" sz="1200" kern="1200" dirty="0">
                <a:solidFill>
                  <a:schemeClr val="tx1"/>
                </a:solidFill>
                <a:effectLst/>
                <a:latin typeface="+mn-lt"/>
                <a:ea typeface="+mn-ea"/>
                <a:cs typeface="+mn-cs"/>
              </a:rPr>
              <a:t> atunci când cumperi bunuri de consum și îți permite să returnezi bunurile pe care le-ai cumpărat </a:t>
            </a:r>
            <a:r>
              <a:rPr lang="ro-RO" sz="1200" b="1" kern="1200" dirty="0">
                <a:solidFill>
                  <a:schemeClr val="tx1"/>
                </a:solidFill>
                <a:effectLst/>
                <a:latin typeface="+mn-lt"/>
                <a:ea typeface="+mn-ea"/>
                <a:cs typeface="+mn-cs"/>
              </a:rPr>
              <a:t>în termen de 14 zile,</a:t>
            </a:r>
            <a:r>
              <a:rPr lang="ro-RO" sz="1200" kern="1200" dirty="0">
                <a:solidFill>
                  <a:schemeClr val="tx1"/>
                </a:solidFill>
                <a:effectLst/>
                <a:latin typeface="+mn-lt"/>
                <a:ea typeface="+mn-ea"/>
                <a:cs typeface="+mn-cs"/>
              </a:rPr>
              <a:t> dacă te răzgândești. În plus, datorită </a:t>
            </a:r>
            <a:r>
              <a:rPr lang="ro-RO" sz="1200" b="1" kern="1200" dirty="0">
                <a:solidFill>
                  <a:schemeClr val="tx1"/>
                </a:solidFill>
                <a:effectLst/>
                <a:latin typeface="+mn-lt"/>
                <a:ea typeface="+mn-ea"/>
                <a:cs typeface="+mn-cs"/>
              </a:rPr>
              <a:t>Regulamentului general al UE privind protecția datelor</a:t>
            </a:r>
            <a:r>
              <a:rPr lang="ro-RO" sz="1200" kern="1200" dirty="0">
                <a:solidFill>
                  <a:schemeClr val="tx1"/>
                </a:solidFill>
                <a:effectLst/>
                <a:latin typeface="+mn-lt"/>
                <a:ea typeface="+mn-ea"/>
                <a:cs typeface="+mn-cs"/>
              </a:rPr>
              <a:t>, viața privată a consumatorilor este protejată. De asemenea, UE depune eforturi pentru </a:t>
            </a:r>
            <a:r>
              <a:rPr lang="ro-RO" sz="1200" b="1" kern="1200" dirty="0">
                <a:solidFill>
                  <a:schemeClr val="tx1"/>
                </a:solidFill>
                <a:effectLst/>
                <a:latin typeface="+mn-lt"/>
                <a:ea typeface="+mn-ea"/>
                <a:cs typeface="+mn-cs"/>
              </a:rPr>
              <a:t>a opri</a:t>
            </a:r>
            <a:r>
              <a:rPr lang="ro-RO" sz="1200" kern="1200" dirty="0">
                <a:solidFill>
                  <a:schemeClr val="tx1"/>
                </a:solidFill>
                <a:effectLst/>
                <a:latin typeface="+mn-lt"/>
                <a:ea typeface="+mn-ea"/>
                <a:cs typeface="+mn-cs"/>
              </a:rPr>
              <a:t> răspândirea </a:t>
            </a:r>
            <a:r>
              <a:rPr lang="ro-RO" sz="1200" b="1" kern="1200" dirty="0">
                <a:solidFill>
                  <a:schemeClr val="tx1"/>
                </a:solidFill>
                <a:effectLst/>
                <a:latin typeface="+mn-lt"/>
                <a:ea typeface="+mn-ea"/>
                <a:cs typeface="+mn-cs"/>
              </a:rPr>
              <a:t>dezinformării</a:t>
            </a:r>
            <a:r>
              <a:rPr lang="ro-RO"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lvl="0"/>
            <a:endParaRPr lang="fr-BE" sz="1200" b="1" kern="1200" dirty="0">
              <a:solidFill>
                <a:schemeClr val="tx1"/>
              </a:solidFill>
              <a:effectLst/>
              <a:latin typeface="+mn-lt"/>
              <a:ea typeface="+mn-ea"/>
              <a:cs typeface="+mn-cs"/>
            </a:endParaRPr>
          </a:p>
          <a:p>
            <a:pPr marL="171450" lvl="0" indent="-171450">
              <a:buFont typeface="Arial" panose="020B0604020202020204" pitchFamily="34" charset="0"/>
              <a:buChar char="•"/>
            </a:pPr>
            <a:r>
              <a:rPr lang="ro-RO" sz="1200" b="1" kern="1200" dirty="0">
                <a:solidFill>
                  <a:schemeClr val="tx1"/>
                </a:solidFill>
                <a:effectLst/>
                <a:latin typeface="+mn-lt"/>
                <a:ea typeface="+mn-ea"/>
                <a:cs typeface="+mn-cs"/>
              </a:rPr>
              <a:t>Proiecte finanțate de UE</a:t>
            </a:r>
            <a:r>
              <a:rPr lang="ro-RO" sz="1200" kern="1200" dirty="0">
                <a:solidFill>
                  <a:schemeClr val="tx1"/>
                </a:solidFill>
                <a:effectLst/>
                <a:latin typeface="+mn-lt"/>
                <a:ea typeface="+mn-ea"/>
                <a:cs typeface="+mn-cs"/>
              </a:rPr>
              <a:t>: Uniunea Europeană contribuie la îmbunătățirea vieții prin:</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ro-RO" sz="1200" kern="1200" dirty="0">
                <a:solidFill>
                  <a:schemeClr val="tx1"/>
                </a:solidFill>
                <a:effectLst/>
                <a:latin typeface="+mn-lt"/>
                <a:ea typeface="+mn-ea"/>
                <a:cs typeface="+mn-cs"/>
              </a:rPr>
              <a:t>sprijinirea creării de noi locuri de muncă</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ro-RO" sz="1200" kern="1200" dirty="0">
                <a:solidFill>
                  <a:schemeClr val="tx1"/>
                </a:solidFill>
                <a:effectLst/>
                <a:latin typeface="+mn-lt"/>
                <a:ea typeface="+mn-ea"/>
                <a:cs typeface="+mn-cs"/>
              </a:rPr>
              <a:t>construirea de noi infrastructuri</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ro-RO" sz="1200" kern="1200" dirty="0">
                <a:solidFill>
                  <a:schemeClr val="tx1"/>
                </a:solidFill>
                <a:effectLst/>
                <a:latin typeface="+mn-lt"/>
                <a:ea typeface="+mn-ea"/>
                <a:cs typeface="+mn-cs"/>
              </a:rPr>
              <a:t>finanțarea cercetării științifice</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ro-RO" sz="1200" kern="1200" dirty="0">
                <a:solidFill>
                  <a:schemeClr val="tx1"/>
                </a:solidFill>
                <a:effectLst/>
                <a:latin typeface="+mn-lt"/>
                <a:ea typeface="+mn-ea"/>
                <a:cs typeface="+mn-cs"/>
              </a:rPr>
              <a:t>modernizarea serviciilor publice, cum ar fi școlile și spitalele.</a:t>
            </a:r>
            <a:endParaRPr lang="en-US" sz="1200" kern="1200" dirty="0">
              <a:solidFill>
                <a:schemeClr val="tx1"/>
              </a:solidFill>
              <a:effectLst/>
              <a:latin typeface="+mn-lt"/>
              <a:ea typeface="+mn-ea"/>
              <a:cs typeface="+mn-cs"/>
            </a:endParaRPr>
          </a:p>
          <a:p>
            <a:r>
              <a:rPr lang="ro-RO" sz="1200" kern="1200" dirty="0">
                <a:solidFill>
                  <a:schemeClr val="tx1"/>
                </a:solidFill>
                <a:effectLst/>
                <a:latin typeface="+mn-lt"/>
                <a:ea typeface="+mn-ea"/>
                <a:cs typeface="+mn-cs"/>
              </a:rPr>
              <a:t>Pentru informații suplimentare, accesează </a:t>
            </a:r>
            <a:r>
              <a:rPr lang="ro-RO" sz="1200" u="sng" kern="1200" dirty="0">
                <a:solidFill>
                  <a:schemeClr val="tx1"/>
                </a:solidFill>
                <a:effectLst/>
                <a:latin typeface="+mn-lt"/>
                <a:ea typeface="+mn-ea"/>
                <a:cs typeface="+mn-cs"/>
                <a:hlinkClick r:id="rId5"/>
              </a:rPr>
              <a:t>https://europa.eu/!Qg69NV</a:t>
            </a:r>
            <a:r>
              <a:rPr lang="ro-RO" sz="1200" kern="1200" dirty="0">
                <a:solidFill>
                  <a:schemeClr val="tx1"/>
                </a:solidFill>
                <a:effectLst/>
                <a:latin typeface="+mn-lt"/>
                <a:ea typeface="+mn-ea"/>
                <a:cs typeface="+mn-cs"/>
              </a:rPr>
              <a:t> și </a:t>
            </a:r>
            <a:r>
              <a:rPr lang="ro-RO" sz="1200" u="sng" kern="1200" dirty="0">
                <a:solidFill>
                  <a:schemeClr val="tx1"/>
                </a:solidFill>
                <a:effectLst/>
                <a:latin typeface="+mn-lt"/>
                <a:ea typeface="+mn-ea"/>
                <a:cs typeface="+mn-cs"/>
                <a:hlinkClick r:id="rId6"/>
              </a:rPr>
              <a:t>https://europa.eu/!wC93kF</a:t>
            </a:r>
            <a:endParaRPr lang="en-US" sz="1200" kern="1200" dirty="0">
              <a:solidFill>
                <a:schemeClr val="tx1"/>
              </a:solidFill>
              <a:effectLst/>
              <a:latin typeface="+mn-lt"/>
              <a:ea typeface="+mn-ea"/>
              <a:cs typeface="+mn-cs"/>
            </a:endParaRPr>
          </a:p>
          <a:p>
            <a:pPr lvl="0"/>
            <a:endParaRPr lang="fr-BE" sz="1200" b="1" kern="1200" dirty="0">
              <a:solidFill>
                <a:schemeClr val="tx1"/>
              </a:solidFill>
              <a:effectLst/>
              <a:latin typeface="+mn-lt"/>
              <a:ea typeface="+mn-ea"/>
              <a:cs typeface="+mn-cs"/>
            </a:endParaRPr>
          </a:p>
          <a:p>
            <a:pPr marL="171450" lvl="0" indent="-171450">
              <a:buFont typeface="Arial" panose="020B0604020202020204" pitchFamily="34" charset="0"/>
              <a:buChar char="•"/>
            </a:pPr>
            <a:r>
              <a:rPr lang="ro-RO" sz="1200" b="1" kern="1200" dirty="0">
                <a:solidFill>
                  <a:schemeClr val="tx1"/>
                </a:solidFill>
                <a:effectLst/>
                <a:latin typeface="+mn-lt"/>
                <a:ea typeface="+mn-ea"/>
                <a:cs typeface="+mn-cs"/>
              </a:rPr>
              <a:t>UE în lume</a:t>
            </a:r>
            <a:r>
              <a:rPr lang="ro-RO"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ro-RO" sz="1200" kern="1200" dirty="0">
                <a:solidFill>
                  <a:schemeClr val="tx1"/>
                </a:solidFill>
                <a:effectLst/>
                <a:latin typeface="+mn-lt"/>
                <a:ea typeface="+mn-ea"/>
                <a:cs typeface="+mn-cs"/>
              </a:rPr>
              <a:t>UE a semnat </a:t>
            </a:r>
            <a:r>
              <a:rPr lang="ro-RO" sz="1200" b="1" kern="1200" dirty="0">
                <a:solidFill>
                  <a:schemeClr val="tx1"/>
                </a:solidFill>
                <a:effectLst/>
                <a:latin typeface="+mn-lt"/>
                <a:ea typeface="+mn-ea"/>
                <a:cs typeface="+mn-cs"/>
              </a:rPr>
              <a:t>acorduri comerciale</a:t>
            </a:r>
            <a:r>
              <a:rPr lang="ro-RO" sz="1200" kern="1200" dirty="0">
                <a:solidFill>
                  <a:schemeClr val="tx1"/>
                </a:solidFill>
                <a:effectLst/>
                <a:latin typeface="+mn-lt"/>
                <a:ea typeface="+mn-ea"/>
                <a:cs typeface="+mn-cs"/>
              </a:rPr>
              <a:t> cu multe țări din întreaga lume, ceea ce facilitează relațiile comerciale. Pentru informații suplimentare, accesează </a:t>
            </a:r>
            <a:r>
              <a:rPr lang="ro-RO" sz="1200" u="sng" kern="1200" dirty="0">
                <a:solidFill>
                  <a:schemeClr val="tx1"/>
                </a:solidFill>
                <a:effectLst/>
                <a:latin typeface="+mn-lt"/>
                <a:ea typeface="+mn-ea"/>
                <a:cs typeface="+mn-cs"/>
                <a:hlinkClick r:id="rId7"/>
              </a:rPr>
              <a:t>https://europa.eu/!gv87hU</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ro-RO" sz="1200" kern="1200" dirty="0">
                <a:solidFill>
                  <a:schemeClr val="tx1"/>
                </a:solidFill>
                <a:effectLst/>
                <a:latin typeface="+mn-lt"/>
                <a:ea typeface="+mn-ea"/>
                <a:cs typeface="+mn-cs"/>
              </a:rPr>
              <a:t>De asemenea, UE desfășoară </a:t>
            </a:r>
            <a:r>
              <a:rPr lang="ro-RO" sz="1200" b="1" kern="1200" dirty="0">
                <a:solidFill>
                  <a:schemeClr val="tx1"/>
                </a:solidFill>
                <a:effectLst/>
                <a:latin typeface="+mn-lt"/>
                <a:ea typeface="+mn-ea"/>
                <a:cs typeface="+mn-cs"/>
              </a:rPr>
              <a:t>proiecte umanitare</a:t>
            </a:r>
            <a:r>
              <a:rPr lang="ro-RO" sz="1200" kern="1200" dirty="0">
                <a:solidFill>
                  <a:schemeClr val="tx1"/>
                </a:solidFill>
                <a:effectLst/>
                <a:latin typeface="+mn-lt"/>
                <a:ea typeface="+mn-ea"/>
                <a:cs typeface="+mn-cs"/>
              </a:rPr>
              <a:t> menite să asigure accesul persoanelor vulnerabile la alimente, adăpost, asistență medicală și educație (</a:t>
            </a:r>
            <a:r>
              <a:rPr lang="ro-RO" sz="1200" u="sng" kern="1200" dirty="0">
                <a:solidFill>
                  <a:schemeClr val="tx1"/>
                </a:solidFill>
                <a:effectLst/>
                <a:latin typeface="+mn-lt"/>
                <a:ea typeface="+mn-ea"/>
                <a:cs typeface="+mn-cs"/>
                <a:hlinkClick r:id="rId8"/>
              </a:rPr>
              <a:t>https://europa.eu/!rV69JX</a:t>
            </a:r>
            <a:r>
              <a:rPr lang="ro-RO"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ro-RO" sz="1200" kern="1200" dirty="0">
                <a:solidFill>
                  <a:schemeClr val="tx1"/>
                </a:solidFill>
                <a:effectLst/>
                <a:latin typeface="+mn-lt"/>
                <a:ea typeface="+mn-ea"/>
                <a:cs typeface="+mn-cs"/>
              </a:rPr>
              <a:t>În caz de dezastre, UE poate oferi ajutor și asistență prin intermediul unui sistem de răspuns coordonat, cunoscut sub numele de </a:t>
            </a:r>
            <a:r>
              <a:rPr lang="ro-RO" sz="1200" b="1" kern="1200" dirty="0">
                <a:solidFill>
                  <a:schemeClr val="tx1"/>
                </a:solidFill>
                <a:effectLst/>
                <a:latin typeface="+mn-lt"/>
                <a:ea typeface="+mn-ea"/>
                <a:cs typeface="+mn-cs"/>
              </a:rPr>
              <a:t>mecanism de protecție civilă</a:t>
            </a:r>
            <a:r>
              <a:rPr lang="ro-RO" sz="1200" kern="1200" dirty="0">
                <a:solidFill>
                  <a:schemeClr val="tx1"/>
                </a:solidFill>
                <a:effectLst/>
                <a:latin typeface="+mn-lt"/>
                <a:ea typeface="+mn-ea"/>
                <a:cs typeface="+mn-cs"/>
              </a:rPr>
              <a:t> (</a:t>
            </a:r>
            <a:r>
              <a:rPr lang="ro-RO" sz="1200" u="sng" kern="1200" dirty="0">
                <a:solidFill>
                  <a:schemeClr val="tx1"/>
                </a:solidFill>
                <a:effectLst/>
                <a:latin typeface="+mn-lt"/>
                <a:ea typeface="+mn-ea"/>
                <a:cs typeface="+mn-cs"/>
                <a:hlinkClick r:id="rId9"/>
              </a:rPr>
              <a:t>https://europa.eu/!Pw88qb</a:t>
            </a:r>
            <a:r>
              <a:rPr lang="ro-RO"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24</a:t>
            </a:fld>
            <a:endParaRPr lang="fr-FR" dirty="0"/>
          </a:p>
        </p:txBody>
      </p:sp>
    </p:spTree>
    <p:extLst>
      <p:ext uri="{BB962C8B-B14F-4D97-AF65-F5344CB8AC3E}">
        <p14:creationId xmlns:p14="http://schemas.microsoft.com/office/powerpoint/2010/main" val="35521090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ro-RO" sz="1200" kern="1200" dirty="0">
                <a:solidFill>
                  <a:schemeClr val="tx1"/>
                </a:solidFill>
                <a:effectLst/>
                <a:latin typeface="+mn-lt"/>
                <a:ea typeface="+mn-ea"/>
                <a:cs typeface="+mn-cs"/>
              </a:rPr>
              <a:t>Prin </a:t>
            </a:r>
            <a:r>
              <a:rPr lang="ro-RO" sz="1200" b="1" kern="1200" dirty="0">
                <a:solidFill>
                  <a:schemeClr val="tx1"/>
                </a:solidFill>
                <a:effectLst/>
                <a:latin typeface="+mn-lt"/>
                <a:ea typeface="+mn-ea"/>
                <a:cs typeface="+mn-cs"/>
              </a:rPr>
              <a:t>Pactul verde european</a:t>
            </a:r>
            <a:r>
              <a:rPr lang="ro-RO" sz="1200" kern="1200" dirty="0">
                <a:solidFill>
                  <a:schemeClr val="tx1"/>
                </a:solidFill>
                <a:effectLst/>
                <a:latin typeface="+mn-lt"/>
                <a:ea typeface="+mn-ea"/>
                <a:cs typeface="+mn-cs"/>
              </a:rPr>
              <a:t>, UE își propune să își reducă emisiile și să devină primul continent neutru din punct de vedere climatic până în 2050. Pentru a afla mai multe despre Pactul verde, accesează </a:t>
            </a:r>
            <a:r>
              <a:rPr lang="ro-RO" sz="1200" u="sng" kern="1200" dirty="0">
                <a:solidFill>
                  <a:schemeClr val="tx1"/>
                </a:solidFill>
                <a:effectLst/>
                <a:latin typeface="+mn-lt"/>
                <a:ea typeface="+mn-ea"/>
                <a:cs typeface="+mn-cs"/>
                <a:hlinkClick r:id="rId3"/>
              </a:rPr>
              <a:t>https://europa.eu/!Tr74bn</a:t>
            </a:r>
            <a:endParaRPr lang="fr-BE" sz="1200" u="sng" kern="1200" dirty="0">
              <a:solidFill>
                <a:schemeClr val="tx1"/>
              </a:solidFill>
              <a:effectLst/>
              <a:latin typeface="+mn-lt"/>
              <a:ea typeface="+mn-ea"/>
              <a:cs typeface="+mn-cs"/>
            </a:endParaRP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ro-RO" sz="1200" b="1" kern="1200" dirty="0" err="1">
                <a:solidFill>
                  <a:schemeClr val="tx1"/>
                </a:solidFill>
                <a:effectLst/>
                <a:latin typeface="+mn-lt"/>
                <a:ea typeface="+mn-ea"/>
                <a:cs typeface="+mn-cs"/>
              </a:rPr>
              <a:t>NextGenerationEU</a:t>
            </a:r>
            <a:r>
              <a:rPr lang="ro-RO" sz="1200" kern="1200" dirty="0">
                <a:solidFill>
                  <a:schemeClr val="tx1"/>
                </a:solidFill>
                <a:effectLst/>
                <a:latin typeface="+mn-lt"/>
                <a:ea typeface="+mn-ea"/>
                <a:cs typeface="+mn-cs"/>
              </a:rPr>
              <a:t> este o campanie care are drept scop:</a:t>
            </a:r>
            <a:endParaRPr lang="en-US" sz="1200" kern="1200" dirty="0">
              <a:solidFill>
                <a:schemeClr val="tx1"/>
              </a:solidFill>
              <a:effectLst/>
              <a:latin typeface="+mn-lt"/>
              <a:ea typeface="+mn-ea"/>
              <a:cs typeface="+mn-cs"/>
            </a:endParaRPr>
          </a:p>
          <a:p>
            <a:pPr marL="685800" lvl="1" indent="-228600">
              <a:buFont typeface="Wingdings" panose="05000000000000000000" pitchFamily="2" charset="2"/>
              <a:buChar char="Ø"/>
            </a:pPr>
            <a:r>
              <a:rPr lang="ro-RO" sz="1200" kern="1200" dirty="0">
                <a:solidFill>
                  <a:schemeClr val="tx1"/>
                </a:solidFill>
                <a:effectLst/>
                <a:latin typeface="+mn-lt"/>
                <a:ea typeface="+mn-ea"/>
                <a:cs typeface="+mn-cs"/>
              </a:rPr>
              <a:t>să le explice cetățenilor ce face UE pentru a relansa economia după criza provocată de pandemia de COVID-19</a:t>
            </a:r>
            <a:endParaRPr lang="en-US" sz="1200" kern="1200" dirty="0">
              <a:solidFill>
                <a:schemeClr val="tx1"/>
              </a:solidFill>
              <a:effectLst/>
              <a:latin typeface="+mn-lt"/>
              <a:ea typeface="+mn-ea"/>
              <a:cs typeface="+mn-cs"/>
            </a:endParaRPr>
          </a:p>
          <a:p>
            <a:pPr marL="685800" lvl="1" indent="-228600">
              <a:buFont typeface="Wingdings" panose="05000000000000000000" pitchFamily="2" charset="2"/>
              <a:buChar char="Ø"/>
            </a:pPr>
            <a:r>
              <a:rPr lang="ro-RO" sz="1200" kern="1200" dirty="0">
                <a:solidFill>
                  <a:schemeClr val="tx1"/>
                </a:solidFill>
                <a:effectLst/>
                <a:latin typeface="+mn-lt"/>
                <a:ea typeface="+mn-ea"/>
                <a:cs typeface="+mn-cs"/>
              </a:rPr>
              <a:t>să pună bazele unui viitor mai </a:t>
            </a:r>
            <a:r>
              <a:rPr lang="ro-RO" sz="1200" kern="1200" dirty="0" err="1">
                <a:solidFill>
                  <a:schemeClr val="tx1"/>
                </a:solidFill>
                <a:effectLst/>
                <a:latin typeface="+mn-lt"/>
                <a:ea typeface="+mn-ea"/>
                <a:cs typeface="+mn-cs"/>
              </a:rPr>
              <a:t>rezilient</a:t>
            </a:r>
            <a:r>
              <a:rPr lang="ro-RO" sz="1200" kern="1200" dirty="0">
                <a:solidFill>
                  <a:schemeClr val="tx1"/>
                </a:solidFill>
                <a:effectLst/>
                <a:latin typeface="+mn-lt"/>
                <a:ea typeface="+mn-ea"/>
                <a:cs typeface="+mn-cs"/>
              </a:rPr>
              <a:t> pentru UE</a:t>
            </a:r>
            <a:endParaRPr lang="en-US" sz="1200" kern="1200" dirty="0">
              <a:solidFill>
                <a:schemeClr val="tx1"/>
              </a:solidFill>
              <a:effectLst/>
              <a:latin typeface="+mn-lt"/>
              <a:ea typeface="+mn-ea"/>
              <a:cs typeface="+mn-cs"/>
            </a:endParaRPr>
          </a:p>
          <a:p>
            <a:pPr marL="685800" lvl="1" indent="-228600">
              <a:buFont typeface="Wingdings" panose="05000000000000000000" pitchFamily="2" charset="2"/>
              <a:buChar char="Ø"/>
            </a:pPr>
            <a:r>
              <a:rPr lang="ro-RO" sz="1200" kern="1200" dirty="0">
                <a:solidFill>
                  <a:schemeClr val="tx1"/>
                </a:solidFill>
                <a:effectLst/>
                <a:latin typeface="+mn-lt"/>
                <a:ea typeface="+mn-ea"/>
                <a:cs typeface="+mn-cs"/>
              </a:rPr>
              <a:t>să facă astfel încât Uniunea Europeană să devină un spațiu mai sigur, mai ecologic, mai sănătos, digital și echitabil.</a:t>
            </a:r>
            <a:endParaRPr lang="fr-BE" sz="1200" kern="1200" dirty="0">
              <a:solidFill>
                <a:schemeClr val="tx1"/>
              </a:solidFill>
              <a:effectLst/>
              <a:latin typeface="+mn-lt"/>
              <a:ea typeface="+mn-ea"/>
              <a:cs typeface="+mn-cs"/>
            </a:endParaRPr>
          </a:p>
          <a:p>
            <a:pPr marL="457200" lvl="1" indent="0">
              <a:buFont typeface="Arial" panose="020B0604020202020204" pitchFamily="34" charset="0"/>
              <a:buNone/>
            </a:pP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ro-RO" sz="1200" b="1" kern="1200" dirty="0">
                <a:solidFill>
                  <a:schemeClr val="tx1"/>
                </a:solidFill>
                <a:effectLst/>
                <a:latin typeface="+mn-lt"/>
                <a:ea typeface="+mn-ea"/>
                <a:cs typeface="+mn-cs"/>
              </a:rPr>
              <a:t>Digitalizare</a:t>
            </a:r>
            <a:r>
              <a:rPr lang="ro-RO" sz="1200" kern="1200" dirty="0">
                <a:solidFill>
                  <a:schemeClr val="tx1"/>
                </a:solidFill>
                <a:effectLst/>
                <a:latin typeface="+mn-lt"/>
                <a:ea typeface="+mn-ea"/>
                <a:cs typeface="+mn-cs"/>
              </a:rPr>
              <a:t>: UE caută să asigure accesul la internet al tuturor persoanelor care trăiesc în UE (</a:t>
            </a:r>
            <a:r>
              <a:rPr lang="ro-RO" sz="1200" b="1" kern="1200" dirty="0">
                <a:solidFill>
                  <a:schemeClr val="tx1"/>
                </a:solidFill>
                <a:effectLst/>
                <a:latin typeface="+mn-lt"/>
                <a:ea typeface="+mn-ea"/>
                <a:cs typeface="+mn-cs"/>
              </a:rPr>
              <a:t>inițiativa Wifi4EU</a:t>
            </a:r>
            <a:r>
              <a:rPr lang="ro-RO" sz="1200" kern="1200" dirty="0">
                <a:solidFill>
                  <a:schemeClr val="tx1"/>
                </a:solidFill>
                <a:effectLst/>
                <a:latin typeface="+mn-lt"/>
                <a:ea typeface="+mn-ea"/>
                <a:cs typeface="+mn-cs"/>
              </a:rPr>
              <a:t>), garantând în același timp siguranța copiilor și a tinerilor adulți atunci când utilizează internetul sau tehnologiile mobile (</a:t>
            </a:r>
            <a:r>
              <a:rPr lang="ro-RO" sz="1200" b="1" kern="1200" dirty="0">
                <a:solidFill>
                  <a:schemeClr val="tx1"/>
                </a:solidFill>
                <a:effectLst/>
                <a:latin typeface="+mn-lt"/>
                <a:ea typeface="+mn-ea"/>
                <a:cs typeface="+mn-cs"/>
              </a:rPr>
              <a:t>inițiativa „Un internet mai bun pentru copii”</a:t>
            </a:r>
            <a:r>
              <a:rPr lang="ro-RO" sz="1200" kern="1200" dirty="0">
                <a:solidFill>
                  <a:schemeClr val="tx1"/>
                </a:solidFill>
                <a:effectLst/>
                <a:latin typeface="+mn-lt"/>
                <a:ea typeface="+mn-ea"/>
                <a:cs typeface="+mn-cs"/>
              </a:rPr>
              <a:t>).</a:t>
            </a:r>
            <a:endParaRPr lang="fr-BE" sz="1200" kern="1200" dirty="0">
              <a:solidFill>
                <a:schemeClr val="tx1"/>
              </a:solidFill>
              <a:effectLst/>
              <a:latin typeface="+mn-lt"/>
              <a:ea typeface="+mn-ea"/>
              <a:cs typeface="+mn-cs"/>
            </a:endParaRP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ro-RO" sz="1200" b="1" kern="1200" dirty="0">
                <a:solidFill>
                  <a:schemeClr val="tx1"/>
                </a:solidFill>
                <a:effectLst/>
                <a:latin typeface="+mn-lt"/>
                <a:ea typeface="+mn-ea"/>
                <a:cs typeface="+mn-cs"/>
              </a:rPr>
              <a:t>Egalitate</a:t>
            </a:r>
            <a:r>
              <a:rPr lang="ro-RO" sz="1200" kern="1200" dirty="0">
                <a:solidFill>
                  <a:schemeClr val="tx1"/>
                </a:solidFill>
                <a:effectLst/>
                <a:latin typeface="+mn-lt"/>
                <a:ea typeface="+mn-ea"/>
                <a:cs typeface="+mn-cs"/>
              </a:rPr>
              <a:t>: UE s-a angajat să realizeze o </a:t>
            </a:r>
            <a:r>
              <a:rPr lang="ro-RO" sz="1200" b="1" kern="1200" dirty="0">
                <a:solidFill>
                  <a:schemeClr val="tx1"/>
                </a:solidFill>
                <a:effectLst/>
                <a:latin typeface="+mn-lt"/>
                <a:ea typeface="+mn-ea"/>
                <a:cs typeface="+mn-cs"/>
              </a:rPr>
              <a:t>Uniune a egalității</a:t>
            </a:r>
            <a:r>
              <a:rPr lang="ro-RO" sz="1200" kern="1200" dirty="0">
                <a:solidFill>
                  <a:schemeClr val="tx1"/>
                </a:solidFill>
                <a:effectLst/>
                <a:latin typeface="+mn-lt"/>
                <a:ea typeface="+mn-ea"/>
                <a:cs typeface="+mn-cs"/>
              </a:rPr>
              <a:t>, ceea ce înseamnă crearea condițiilor necesare pentru ca toți cetățenii să poată să trăiască, să prospere și să-și creeze un drum în viață indiferent de diferențele legate de sex, rasă sau origine etnică, religie sau convingeri, handicap, vârstă sau orientare sexuală. Pentru a atinge acest obiectiv, UE pune în aplicare mecanisme, politici și acțiuni care combat discriminarea structurală și stereotipurile, adesea prezente în societățile noastre.</a:t>
            </a:r>
            <a:endParaRPr lang="fr-BE" sz="1200" kern="1200" dirty="0">
              <a:solidFill>
                <a:schemeClr val="tx1"/>
              </a:solidFill>
              <a:effectLst/>
              <a:latin typeface="+mn-lt"/>
              <a:ea typeface="+mn-ea"/>
              <a:cs typeface="+mn-cs"/>
            </a:endParaRP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ro-RO" sz="1200" kern="1200" dirty="0">
                <a:solidFill>
                  <a:schemeClr val="tx1"/>
                </a:solidFill>
                <a:effectLst/>
                <a:latin typeface="+mn-lt"/>
                <a:ea typeface="+mn-ea"/>
                <a:cs typeface="+mn-cs"/>
              </a:rPr>
              <a:t>Pentru informații suplimentare, accesează </a:t>
            </a:r>
            <a:r>
              <a:rPr lang="ro-RO" sz="1200" u="sng" kern="1200" dirty="0">
                <a:solidFill>
                  <a:schemeClr val="tx1"/>
                </a:solidFill>
                <a:effectLst/>
                <a:latin typeface="+mn-lt"/>
                <a:ea typeface="+mn-ea"/>
                <a:cs typeface="+mn-cs"/>
                <a:hlinkClick r:id="rId4"/>
              </a:rPr>
              <a:t>Prioritățile Comisiei Europene |Comisia Europeană (europa.eu)</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25</a:t>
            </a:fld>
            <a:endParaRPr lang="fr-FR"/>
          </a:p>
        </p:txBody>
      </p:sp>
    </p:spTree>
    <p:extLst>
      <p:ext uri="{BB962C8B-B14F-4D97-AF65-F5344CB8AC3E}">
        <p14:creationId xmlns:p14="http://schemas.microsoft.com/office/powerpoint/2010/main" val="11317969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i="0" kern="1200" dirty="0" err="1">
                <a:solidFill>
                  <a:schemeClr val="tx1"/>
                </a:solidFill>
                <a:effectLst/>
                <a:latin typeface="+mn-lt"/>
                <a:ea typeface="+mn-ea"/>
                <a:cs typeface="+mn-cs"/>
              </a:rPr>
              <a:t>Pe</a:t>
            </a:r>
            <a:r>
              <a:rPr lang="en-US" sz="1200" b="0" i="0" kern="1200" dirty="0">
                <a:solidFill>
                  <a:schemeClr val="tx1"/>
                </a:solidFill>
                <a:effectLst/>
                <a:latin typeface="+mn-lt"/>
                <a:ea typeface="+mn-ea"/>
                <a:cs typeface="+mn-cs"/>
              </a:rPr>
              <a:t> 24 </a:t>
            </a:r>
            <a:r>
              <a:rPr lang="en-US" sz="1200" b="0" i="0" kern="1200" dirty="0" err="1">
                <a:solidFill>
                  <a:schemeClr val="tx1"/>
                </a:solidFill>
                <a:effectLst/>
                <a:latin typeface="+mn-lt"/>
                <a:ea typeface="+mn-ea"/>
                <a:cs typeface="+mn-cs"/>
              </a:rPr>
              <a:t>februarie</a:t>
            </a:r>
            <a:r>
              <a:rPr lang="en-US" sz="1200" b="0" i="0" kern="1200" dirty="0">
                <a:solidFill>
                  <a:schemeClr val="tx1"/>
                </a:solidFill>
                <a:effectLst/>
                <a:latin typeface="+mn-lt"/>
                <a:ea typeface="+mn-ea"/>
                <a:cs typeface="+mn-cs"/>
              </a:rPr>
              <a:t> 2022, Europa a </a:t>
            </a:r>
            <a:r>
              <a:rPr lang="en-US" sz="1200" b="0" i="0" kern="1200" dirty="0" err="1">
                <a:solidFill>
                  <a:schemeClr val="tx1"/>
                </a:solidFill>
                <a:effectLst/>
                <a:latin typeface="+mn-lt"/>
                <a:ea typeface="+mn-ea"/>
                <a:cs typeface="+mn-cs"/>
              </a:rPr>
              <a:t>primit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vestea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teribilă</a:t>
            </a:r>
            <a:r>
              <a:rPr lang="en-US" sz="1200" b="0" i="0" kern="1200" dirty="0">
                <a:solidFill>
                  <a:schemeClr val="tx1"/>
                </a:solidFill>
                <a:effectLst/>
                <a:latin typeface="+mn-lt"/>
                <a:ea typeface="+mn-ea"/>
                <a:cs typeface="+mn-cs"/>
              </a:rPr>
              <a:t> a </a:t>
            </a:r>
            <a:r>
              <a:rPr lang="en-US" sz="1200" b="0" i="0" kern="1200" dirty="0" err="1">
                <a:solidFill>
                  <a:schemeClr val="tx1"/>
                </a:solidFill>
                <a:effectLst/>
                <a:latin typeface="+mn-lt"/>
                <a:ea typeface="+mn-ea"/>
                <a:cs typeface="+mn-cs"/>
              </a:rPr>
              <a:t>agresiunii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militare</a:t>
            </a:r>
            <a:r>
              <a:rPr lang="en-US" sz="1200" b="0" i="0" kern="1200" dirty="0">
                <a:solidFill>
                  <a:schemeClr val="tx1"/>
                </a:solidFill>
                <a:effectLst/>
                <a:latin typeface="+mn-lt"/>
                <a:ea typeface="+mn-ea"/>
                <a:cs typeface="+mn-cs"/>
              </a:rPr>
              <a:t> a </a:t>
            </a:r>
            <a:r>
              <a:rPr lang="en-US" sz="1200" b="0" i="0" kern="1200" dirty="0" err="1">
                <a:solidFill>
                  <a:schemeClr val="tx1"/>
                </a:solidFill>
                <a:effectLst/>
                <a:latin typeface="+mn-lt"/>
                <a:ea typeface="+mn-ea"/>
                <a:cs typeface="+mn-cs"/>
              </a:rPr>
              <a:t>Rusiei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împotriva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Ucrainei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Acesta</a:t>
            </a:r>
            <a:r>
              <a:rPr lang="en-US" sz="1200" b="0" i="0" kern="1200" dirty="0">
                <a:solidFill>
                  <a:schemeClr val="tx1"/>
                </a:solidFill>
                <a:effectLst/>
                <a:latin typeface="+mn-lt"/>
                <a:ea typeface="+mn-ea"/>
                <a:cs typeface="+mn-cs"/>
              </a:rPr>
              <a:t> nu </a:t>
            </a:r>
            <a:r>
              <a:rPr lang="en-US" sz="1200" b="0" i="0" kern="1200" dirty="0" err="1">
                <a:solidFill>
                  <a:schemeClr val="tx1"/>
                </a:solidFill>
                <a:effectLst/>
                <a:latin typeface="+mn-lt"/>
                <a:ea typeface="+mn-ea"/>
                <a:cs typeface="+mn-cs"/>
              </a:rPr>
              <a:t>este</a:t>
            </a:r>
            <a:r>
              <a:rPr lang="en-US" sz="1200" b="0" i="0" kern="1200" dirty="0">
                <a:solidFill>
                  <a:schemeClr val="tx1"/>
                </a:solidFill>
                <a:effectLst/>
                <a:latin typeface="+mn-lt"/>
                <a:ea typeface="+mn-ea"/>
                <a:cs typeface="+mn-cs"/>
              </a:rPr>
              <a:t> un </a:t>
            </a:r>
            <a:r>
              <a:rPr lang="en-US" sz="1200" b="0" i="0" kern="1200" dirty="0" err="1">
                <a:solidFill>
                  <a:schemeClr val="tx1"/>
                </a:solidFill>
                <a:effectLst/>
                <a:latin typeface="+mn-lt"/>
                <a:ea typeface="+mn-ea"/>
                <a:cs typeface="+mn-cs"/>
              </a:rPr>
              <a:t>atac</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doar</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împotriva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Ucrainei</a:t>
            </a:r>
            <a:r>
              <a:rPr lang="en-US" sz="1200" b="0" i="0" kern="1200" dirty="0">
                <a:solidFill>
                  <a:schemeClr val="tx1"/>
                </a:solidFill>
                <a:effectLst/>
                <a:latin typeface="+mn-lt"/>
                <a:ea typeface="+mn-ea"/>
                <a:cs typeface="+mn-cs"/>
              </a:rPr>
              <a:t>, ci </a:t>
            </a:r>
            <a:r>
              <a:rPr lang="en-US" sz="1200" b="0" i="0" kern="1200" dirty="0" err="1">
                <a:solidFill>
                  <a:schemeClr val="tx1"/>
                </a:solidFill>
                <a:effectLst/>
                <a:latin typeface="+mn-lt"/>
                <a:ea typeface="+mn-ea"/>
                <a:cs typeface="+mn-cs"/>
              </a:rPr>
              <a:t>și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împotriva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valorilor</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a:t>
            </a:r>
            <a:r>
              <a:rPr lang="en-US" sz="1200" b="0" i="0" kern="1200" dirty="0">
                <a:solidFill>
                  <a:schemeClr val="tx1"/>
                </a:solidFill>
                <a:effectLst/>
                <a:latin typeface="+mn-lt"/>
                <a:ea typeface="+mn-ea"/>
                <a:cs typeface="+mn-cs"/>
              </a:rPr>
              <a:t> care </a:t>
            </a:r>
            <a:r>
              <a:rPr lang="en-US" sz="1200" b="0" i="0" kern="1200" dirty="0" err="1">
                <a:solidFill>
                  <a:schemeClr val="tx1"/>
                </a:solidFill>
                <a:effectLst/>
                <a:latin typeface="+mn-lt"/>
                <a:ea typeface="+mn-ea"/>
                <a:cs typeface="+mn-cs"/>
              </a:rPr>
              <a:t>noi</a:t>
            </a:r>
            <a:r>
              <a:rPr lang="en-US" sz="1200" b="0" i="0" kern="1200" dirty="0">
                <a:solidFill>
                  <a:schemeClr val="tx1"/>
                </a:solidFill>
                <a:effectLst/>
                <a:latin typeface="+mn-lt"/>
                <a:ea typeface="+mn-ea"/>
                <a:cs typeface="+mn-cs"/>
              </a:rPr>
              <a:t> le </a:t>
            </a:r>
            <a:r>
              <a:rPr lang="en-US" sz="1200" b="0" i="0" kern="1200" dirty="0" err="1">
                <a:solidFill>
                  <a:schemeClr val="tx1"/>
                </a:solidFill>
                <a:effectLst/>
                <a:latin typeface="+mn-lt"/>
                <a:ea typeface="+mn-ea"/>
                <a:cs typeface="+mn-cs"/>
              </a:rPr>
              <a:t>susținem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în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Uniunea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Europeană</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Fiind</a:t>
            </a:r>
            <a:r>
              <a:rPr lang="en-US" sz="1200" b="0" i="0" kern="1200" dirty="0">
                <a:solidFill>
                  <a:schemeClr val="tx1"/>
                </a:solidFill>
                <a:effectLst/>
                <a:latin typeface="+mn-lt"/>
                <a:ea typeface="+mn-ea"/>
                <a:cs typeface="+mn-cs"/>
              </a:rPr>
              <a:t> o </a:t>
            </a:r>
            <a:r>
              <a:rPr lang="en-US" sz="1200" b="0" i="0" kern="1200" dirty="0" err="1">
                <a:solidFill>
                  <a:schemeClr val="tx1"/>
                </a:solidFill>
                <a:effectLst/>
                <a:latin typeface="+mn-lt"/>
                <a:ea typeface="+mn-ea"/>
                <a:cs typeface="+mn-cs"/>
              </a:rPr>
              <a:t>Uniune</a:t>
            </a:r>
            <a:r>
              <a:rPr lang="en-US" sz="1200" b="0" i="0" kern="1200" dirty="0">
                <a:solidFill>
                  <a:schemeClr val="tx1"/>
                </a:solidFill>
                <a:effectLst/>
                <a:latin typeface="+mn-lt"/>
                <a:ea typeface="+mn-ea"/>
                <a:cs typeface="+mn-cs"/>
              </a:rPr>
              <a:t> care are la </a:t>
            </a:r>
            <a:r>
              <a:rPr lang="en-US" sz="1200" b="0" i="0" kern="1200" dirty="0" err="1">
                <a:solidFill>
                  <a:schemeClr val="tx1"/>
                </a:solidFill>
                <a:effectLst/>
                <a:latin typeface="+mn-lt"/>
                <a:ea typeface="+mn-ea"/>
                <a:cs typeface="+mn-cs"/>
              </a:rPr>
              <a:t>bază</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pacea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democrația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și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statul</a:t>
            </a:r>
            <a:r>
              <a:rPr lang="en-US" sz="1200" b="0" i="0" kern="1200" dirty="0">
                <a:solidFill>
                  <a:schemeClr val="tx1"/>
                </a:solidFill>
                <a:effectLst/>
                <a:latin typeface="+mn-lt"/>
                <a:ea typeface="+mn-ea"/>
                <a:cs typeface="+mn-cs"/>
              </a:rPr>
              <a:t> de </a:t>
            </a:r>
            <a:r>
              <a:rPr lang="en-US" sz="1200" b="0" i="0" kern="1200" dirty="0" err="1">
                <a:solidFill>
                  <a:schemeClr val="tx1"/>
                </a:solidFill>
                <a:effectLst/>
                <a:latin typeface="+mn-lt"/>
                <a:ea typeface="+mn-ea"/>
                <a:cs typeface="+mn-cs"/>
              </a:rPr>
              <a:t>drept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atrocitățile</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comise</a:t>
            </a:r>
            <a:r>
              <a:rPr lang="en-US" sz="1200" b="0" i="0" kern="1200" dirty="0">
                <a:solidFill>
                  <a:schemeClr val="tx1"/>
                </a:solidFill>
                <a:effectLst/>
                <a:latin typeface="+mn-lt"/>
                <a:ea typeface="+mn-ea"/>
                <a:cs typeface="+mn-cs"/>
              </a:rPr>
              <a:t> la </a:t>
            </a:r>
            <a:r>
              <a:rPr lang="en-US" sz="1200" b="0" i="0" kern="1200" dirty="0" err="1">
                <a:solidFill>
                  <a:schemeClr val="tx1"/>
                </a:solidFill>
                <a:effectLst/>
                <a:latin typeface="+mn-lt"/>
                <a:ea typeface="+mn-ea"/>
                <a:cs typeface="+mn-cs"/>
              </a:rPr>
              <a:t>frontiera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noastră</a:t>
            </a:r>
            <a:r>
              <a:rPr lang="en-US" sz="1200" b="0" i="0" kern="1200" dirty="0">
                <a:solidFill>
                  <a:schemeClr val="tx1"/>
                </a:solidFill>
                <a:effectLst/>
                <a:latin typeface="+mn-lt"/>
                <a:ea typeface="+mn-ea"/>
                <a:cs typeface="+mn-cs"/>
              </a:rPr>
              <a:t> ne </a:t>
            </a:r>
            <a:r>
              <a:rPr lang="en-US" sz="1200" b="0" i="0" kern="1200" dirty="0" err="1">
                <a:solidFill>
                  <a:schemeClr val="tx1"/>
                </a:solidFill>
                <a:effectLst/>
                <a:latin typeface="+mn-lt"/>
                <a:ea typeface="+mn-ea"/>
                <a:cs typeface="+mn-cs"/>
              </a:rPr>
              <a:t>reamintesc</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motivul</a:t>
            </a:r>
            <a:r>
              <a:rPr lang="en-US" sz="1200" b="0" i="0" kern="1200" dirty="0">
                <a:solidFill>
                  <a:schemeClr val="tx1"/>
                </a:solidFill>
                <a:effectLst/>
                <a:latin typeface="+mn-lt"/>
                <a:ea typeface="+mn-ea"/>
                <a:cs typeface="+mn-cs"/>
              </a:rPr>
              <a:t> primordial </a:t>
            </a:r>
            <a:r>
              <a:rPr lang="en-US" sz="1200" b="0" i="0" kern="1200" dirty="0" err="1">
                <a:solidFill>
                  <a:schemeClr val="tx1"/>
                </a:solidFill>
                <a:effectLst/>
                <a:latin typeface="+mn-lt"/>
                <a:ea typeface="+mn-ea"/>
                <a:cs typeface="+mn-cs"/>
              </a:rPr>
              <a:t>pentru</a:t>
            </a:r>
            <a:r>
              <a:rPr lang="en-US" sz="1200" b="0" i="0" kern="1200" dirty="0">
                <a:solidFill>
                  <a:schemeClr val="tx1"/>
                </a:solidFill>
                <a:effectLst/>
                <a:latin typeface="+mn-lt"/>
                <a:ea typeface="+mn-ea"/>
                <a:cs typeface="+mn-cs"/>
              </a:rPr>
              <a:t> care a </a:t>
            </a:r>
            <a:r>
              <a:rPr lang="en-US" sz="1200" b="0" i="0" kern="1200" dirty="0" err="1">
                <a:solidFill>
                  <a:schemeClr val="tx1"/>
                </a:solidFill>
                <a:effectLst/>
                <a:latin typeface="+mn-lt"/>
                <a:ea typeface="+mn-ea"/>
                <a:cs typeface="+mn-cs"/>
              </a:rPr>
              <a:t>fost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creată</a:t>
            </a:r>
            <a:r>
              <a:rPr lang="en-US" sz="1200" b="0" i="0" kern="1200" dirty="0">
                <a:solidFill>
                  <a:schemeClr val="tx1"/>
                </a:solidFill>
                <a:effectLst/>
                <a:latin typeface="+mn-lt"/>
                <a:ea typeface="+mn-ea"/>
                <a:cs typeface="+mn-cs"/>
              </a:rPr>
              <a:t> UE. </a:t>
            </a:r>
            <a:r>
              <a:rPr lang="en-US" sz="1200" b="0" i="0" kern="1200" dirty="0" err="1">
                <a:solidFill>
                  <a:schemeClr val="tx1"/>
                </a:solidFill>
                <a:effectLst/>
                <a:latin typeface="+mn-lt"/>
                <a:ea typeface="+mn-ea"/>
                <a:cs typeface="+mn-cs"/>
              </a:rPr>
              <a:t>În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fața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acestei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crize</a:t>
            </a:r>
            <a:r>
              <a:rPr lang="en-US" sz="1200" b="0" i="0" kern="1200" dirty="0">
                <a:solidFill>
                  <a:schemeClr val="tx1"/>
                </a:solidFill>
                <a:effectLst/>
                <a:latin typeface="+mn-lt"/>
                <a:ea typeface="+mn-ea"/>
                <a:cs typeface="+mn-cs"/>
              </a:rPr>
              <a:t>, UE a </a:t>
            </a:r>
            <a:r>
              <a:rPr lang="en-US" sz="1200" b="0" i="0" kern="1200" dirty="0" err="1">
                <a:solidFill>
                  <a:schemeClr val="tx1"/>
                </a:solidFill>
                <a:effectLst/>
                <a:latin typeface="+mn-lt"/>
                <a:ea typeface="+mn-ea"/>
                <a:cs typeface="+mn-cs"/>
              </a:rPr>
              <a:t>reacționat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prin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unitate</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forță</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și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rapiditate</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așa</a:t>
            </a:r>
            <a:r>
              <a:rPr lang="en-US" sz="1200" b="0" i="0" kern="1200" dirty="0">
                <a:solidFill>
                  <a:schemeClr val="tx1"/>
                </a:solidFill>
                <a:effectLst/>
                <a:latin typeface="+mn-lt"/>
                <a:ea typeface="+mn-ea"/>
                <a:cs typeface="+mn-cs"/>
              </a:rPr>
              <a:t> cum a </a:t>
            </a:r>
            <a:r>
              <a:rPr lang="en-US" sz="1200" b="0" i="0" kern="1200" dirty="0" err="1">
                <a:solidFill>
                  <a:schemeClr val="tx1"/>
                </a:solidFill>
                <a:effectLst/>
                <a:latin typeface="+mn-lt"/>
                <a:ea typeface="+mn-ea"/>
                <a:cs typeface="+mn-cs"/>
              </a:rPr>
              <a:t>făcut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și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în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cazul</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numeroaselor</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provocări</a:t>
            </a:r>
            <a:r>
              <a:rPr lang="en-US" sz="1200" b="0" i="0" kern="1200" dirty="0">
                <a:solidFill>
                  <a:schemeClr val="tx1"/>
                </a:solidFill>
                <a:effectLst/>
                <a:latin typeface="+mn-lt"/>
                <a:ea typeface="+mn-ea"/>
                <a:cs typeface="+mn-cs"/>
              </a:rPr>
              <a:t> din </a:t>
            </a:r>
            <a:r>
              <a:rPr lang="en-US" sz="1200" b="0" i="0" kern="1200" dirty="0" err="1">
                <a:solidFill>
                  <a:schemeClr val="tx1"/>
                </a:solidFill>
                <a:effectLst/>
                <a:latin typeface="+mn-lt"/>
                <a:ea typeface="+mn-ea"/>
                <a:cs typeface="+mn-cs"/>
              </a:rPr>
              <a:t>anul</a:t>
            </a:r>
            <a:r>
              <a:rPr lang="en-US" sz="1200" b="0" i="0" kern="1200" dirty="0">
                <a:solidFill>
                  <a:schemeClr val="tx1"/>
                </a:solidFill>
                <a:effectLst/>
                <a:latin typeface="+mn-lt"/>
                <a:ea typeface="+mn-ea"/>
                <a:cs typeface="+mn-cs"/>
              </a:rPr>
              <a:t> precedent.</a:t>
            </a:r>
          </a:p>
          <a:p>
            <a:r>
              <a:rPr lang="en-US" dirty="0"/>
              <a:t>https://ec.europa.eu/info/strategy/priorities-2019-2024/stronger-europe-world/eu-solidarity-ukraine_ro</a:t>
            </a:r>
          </a:p>
        </p:txBody>
      </p:sp>
      <p:sp>
        <p:nvSpPr>
          <p:cNvPr id="4" name="Slide Number Placeholder 3"/>
          <p:cNvSpPr>
            <a:spLocks noGrp="1"/>
          </p:cNvSpPr>
          <p:nvPr>
            <p:ph type="sldNum" sz="quarter" idx="10"/>
          </p:nvPr>
        </p:nvSpPr>
        <p:spPr/>
        <p:txBody>
          <a:bodyPr/>
          <a:lstStyle/>
          <a:p>
            <a:fld id="{E798FA88-871F-5C48-9EBC-B5098FA55A7A}" type="slidenum">
              <a:rPr lang="fr-FR" smtClean="0"/>
              <a:t>26</a:t>
            </a:fld>
            <a:endParaRPr lang="fr-FR"/>
          </a:p>
        </p:txBody>
      </p:sp>
    </p:spTree>
    <p:extLst>
      <p:ext uri="{BB962C8B-B14F-4D97-AF65-F5344CB8AC3E}">
        <p14:creationId xmlns:p14="http://schemas.microsoft.com/office/powerpoint/2010/main" val="33770798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07000"/>
              </a:lnSpc>
              <a:spcAft>
                <a:spcPts val="800"/>
              </a:spcAft>
              <a:buFont typeface="Arial" panose="020B0604020202020204" pitchFamily="34" charset="0"/>
              <a:buChar char="•"/>
              <a:tabLst>
                <a:tab pos="457200" algn="l"/>
              </a:tabLst>
            </a:pPr>
            <a:r>
              <a:rPr lang="ro-RO" sz="1800" b="1" dirty="0">
                <a:effectLst/>
                <a:latin typeface="Calibri" panose="020F0502020204030204" pitchFamily="34" charset="0"/>
                <a:ea typeface="Calibri" panose="020F0502020204030204" pitchFamily="34" charset="0"/>
                <a:cs typeface="Times New Roman" panose="02020603050405020304" pitchFamily="18" charset="0"/>
              </a:rPr>
              <a:t>Anul european al tineretului</a:t>
            </a:r>
            <a:r>
              <a:rPr lang="ro-RO" sz="1800" dirty="0">
                <a:effectLst/>
                <a:latin typeface="Calibri" panose="020F0502020204030204" pitchFamily="34" charset="0"/>
                <a:ea typeface="Calibri" panose="020F0502020204030204" pitchFamily="34" charset="0"/>
                <a:cs typeface="Times New Roman" panose="02020603050405020304" pitchFamily="18" charset="0"/>
              </a:rPr>
              <a:t>: 2022 a fost Anul european al tineretului. Campania a promovat oportunități pentru tineri, încurajându-i să devină cetățeni activi și actori ai schimbării. Scopul a fost de a oferi tinerilor oportunități mai multe și mai bune pentru viitor. </a:t>
            </a:r>
            <a:r>
              <a:rPr lang="ro-RO" sz="1800">
                <a:effectLst/>
                <a:latin typeface="Calibri" panose="020F0502020204030204" pitchFamily="34" charset="0"/>
                <a:ea typeface="Calibri" panose="020F0502020204030204" pitchFamily="34" charset="0"/>
                <a:cs typeface="Times New Roman" panose="02020603050405020304" pitchFamily="18" charset="0"/>
              </a:rPr>
              <a:t>Pentru informații suplimentare privind rezultatele anului: </a:t>
            </a:r>
            <a:r>
              <a:rPr lang="ro-RO" sz="1800" u="sng">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Ce este Anul european al tineretului</a:t>
            </a:r>
            <a:r>
              <a:rPr lang="ro-RO" sz="1800">
                <a:effectLst/>
                <a:latin typeface="Calibri" panose="020F0502020204030204" pitchFamily="34" charset="0"/>
                <a:ea typeface="Calibri" panose="020F0502020204030204" pitchFamily="34" charset="0"/>
                <a:cs typeface="Times New Roman" panose="02020603050405020304" pitchFamily="18" charset="0"/>
              </a:rPr>
              <a:t>:</a:t>
            </a:r>
            <a:r>
              <a:rPr lang="ro-RO" sz="1800" u="sng">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 |</a:t>
            </a:r>
            <a:r>
              <a:rPr lang="ro-RO" sz="1800" u="sng">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 Anul european al tineretului (europa.eu)</a:t>
            </a:r>
            <a:endParaRPr lang="en-IE"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27</a:t>
            </a:fld>
            <a:endParaRPr lang="fr-FR"/>
          </a:p>
        </p:txBody>
      </p:sp>
    </p:spTree>
    <p:extLst>
      <p:ext uri="{BB962C8B-B14F-4D97-AF65-F5344CB8AC3E}">
        <p14:creationId xmlns:p14="http://schemas.microsoft.com/office/powerpoint/2010/main" val="21520182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o-RO" sz="1200" kern="1200" dirty="0">
                <a:solidFill>
                  <a:schemeClr val="tx1"/>
                </a:solidFill>
                <a:effectLst/>
                <a:latin typeface="+mn-lt"/>
                <a:ea typeface="+mn-ea"/>
                <a:cs typeface="+mn-cs"/>
              </a:rPr>
              <a:t>Exemple:</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ro-RO" sz="1200" kern="1200" dirty="0">
                <a:solidFill>
                  <a:schemeClr val="tx1"/>
                </a:solidFill>
                <a:effectLst/>
                <a:latin typeface="+mn-lt"/>
                <a:ea typeface="+mn-ea"/>
                <a:cs typeface="+mn-cs"/>
              </a:rPr>
              <a:t>Drepturile omului (de exemplu, drepturile persoanelor LGBTIQ)</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ro-RO" sz="1200" kern="1200" dirty="0">
                <a:solidFill>
                  <a:schemeClr val="tx1"/>
                </a:solidFill>
                <a:effectLst/>
                <a:latin typeface="+mn-lt"/>
                <a:ea typeface="+mn-ea"/>
                <a:cs typeface="+mn-cs"/>
              </a:rPr>
              <a:t>Mediu (de exemplu, schimbările climatice)</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ro-RO" sz="1200" kern="1200" dirty="0">
                <a:solidFill>
                  <a:schemeClr val="tx1"/>
                </a:solidFill>
                <a:effectLst/>
                <a:latin typeface="+mn-lt"/>
                <a:ea typeface="+mn-ea"/>
                <a:cs typeface="+mn-cs"/>
              </a:rPr>
              <a:t>Ocuparea forței de muncă (de exemplu, facilitarea angajării după terminarea studiilor)</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ro-RO" sz="1200" kern="1200" dirty="0">
                <a:solidFill>
                  <a:schemeClr val="tx1"/>
                </a:solidFill>
                <a:effectLst/>
                <a:latin typeface="+mn-lt"/>
                <a:ea typeface="+mn-ea"/>
                <a:cs typeface="+mn-cs"/>
              </a:rPr>
              <a:t>Tineri (de exemplu, oportunități pentru tineri)</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ro-RO" sz="1200" kern="1200" dirty="0">
                <a:solidFill>
                  <a:schemeClr val="tx1"/>
                </a:solidFill>
                <a:effectLst/>
                <a:latin typeface="+mn-lt"/>
                <a:ea typeface="+mn-ea"/>
                <a:cs typeface="+mn-cs"/>
              </a:rPr>
              <a:t>Incluziunea socială (de exemplu, egalitatea de gen)</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ro-RO" sz="1200" kern="1200" dirty="0">
                <a:solidFill>
                  <a:schemeClr val="tx1"/>
                </a:solidFill>
                <a:effectLst/>
                <a:latin typeface="+mn-lt"/>
                <a:ea typeface="+mn-ea"/>
                <a:cs typeface="+mn-cs"/>
              </a:rPr>
              <a:t>Educație (de exemplu, programele care îți permit să studiezi într-o altă țară/modalitățile de a obține bani pentru universitate după terminarea liceului)</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ro-RO" sz="1200" kern="1200" dirty="0">
                <a:solidFill>
                  <a:schemeClr val="tx1"/>
                </a:solidFill>
                <a:effectLst/>
                <a:latin typeface="+mn-lt"/>
                <a:ea typeface="+mn-ea"/>
                <a:cs typeface="+mn-cs"/>
              </a:rPr>
              <a:t>Sănătate</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E798FA88-871F-5C48-9EBC-B5098FA55A7A}" type="slidenum">
              <a:rPr lang="fr-FR" smtClean="0"/>
              <a:t>28</a:t>
            </a:fld>
            <a:endParaRPr lang="fr-FR"/>
          </a:p>
        </p:txBody>
      </p:sp>
    </p:spTree>
    <p:extLst>
      <p:ext uri="{BB962C8B-B14F-4D97-AF65-F5344CB8AC3E}">
        <p14:creationId xmlns:p14="http://schemas.microsoft.com/office/powerpoint/2010/main" val="15644522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798FA88-871F-5C48-9EBC-B5098FA55A7A}" type="slidenum">
              <a:rPr lang="fr-FR" smtClean="0"/>
              <a:t>29</a:t>
            </a:fld>
            <a:endParaRPr lang="fr-FR"/>
          </a:p>
        </p:txBody>
      </p:sp>
    </p:spTree>
    <p:extLst>
      <p:ext uri="{BB962C8B-B14F-4D97-AF65-F5344CB8AC3E}">
        <p14:creationId xmlns:p14="http://schemas.microsoft.com/office/powerpoint/2010/main" val="11228409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o-RO" sz="1200" kern="1200" dirty="0">
                <a:solidFill>
                  <a:schemeClr val="tx1"/>
                </a:solidFill>
                <a:effectLst/>
                <a:latin typeface="+mn-lt"/>
                <a:ea typeface="+mn-ea"/>
                <a:cs typeface="+mn-cs"/>
              </a:rPr>
              <a:t>Pentru a consulta site-ul oficial al Parlamentului European, accesează europarl.europa.eu</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30</a:t>
            </a:fld>
            <a:endParaRPr lang="fr-FR"/>
          </a:p>
        </p:txBody>
      </p:sp>
    </p:spTree>
    <p:extLst>
      <p:ext uri="{BB962C8B-B14F-4D97-AF65-F5344CB8AC3E}">
        <p14:creationId xmlns:p14="http://schemas.microsoft.com/office/powerpoint/2010/main" val="18590698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o-RO" sz="1200" kern="1200" dirty="0">
                <a:solidFill>
                  <a:schemeClr val="tx1"/>
                </a:solidFill>
                <a:effectLst/>
                <a:latin typeface="+mn-lt"/>
                <a:ea typeface="+mn-ea"/>
                <a:cs typeface="+mn-cs"/>
              </a:rPr>
              <a:t>Pentru a consulta site-ul oficial al Consiliului UE, accesează  consilium.europa.eu</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31</a:t>
            </a:fld>
            <a:endParaRPr lang="fr-FR"/>
          </a:p>
        </p:txBody>
      </p:sp>
    </p:spTree>
    <p:extLst>
      <p:ext uri="{BB962C8B-B14F-4D97-AF65-F5344CB8AC3E}">
        <p14:creationId xmlns:p14="http://schemas.microsoft.com/office/powerpoint/2010/main" val="30446202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798FA88-871F-5C48-9EBC-B5098FA55A7A}" type="slidenum">
              <a:rPr lang="fr-FR" smtClean="0"/>
              <a:t>3</a:t>
            </a:fld>
            <a:endParaRPr lang="fr-FR"/>
          </a:p>
        </p:txBody>
      </p:sp>
    </p:spTree>
    <p:extLst>
      <p:ext uri="{BB962C8B-B14F-4D97-AF65-F5344CB8AC3E}">
        <p14:creationId xmlns:p14="http://schemas.microsoft.com/office/powerpoint/2010/main" val="36791219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o-RO" sz="1200" kern="1200" dirty="0">
                <a:solidFill>
                  <a:schemeClr val="tx1"/>
                </a:solidFill>
                <a:effectLst/>
                <a:latin typeface="+mn-lt"/>
                <a:ea typeface="+mn-ea"/>
                <a:cs typeface="+mn-cs"/>
              </a:rPr>
              <a:t>Pentru a consulta site-ul oficial al Consiliului UE, accesează consilium.europa.eu</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32</a:t>
            </a:fld>
            <a:endParaRPr lang="fr-FR"/>
          </a:p>
        </p:txBody>
      </p:sp>
    </p:spTree>
    <p:extLst>
      <p:ext uri="{BB962C8B-B14F-4D97-AF65-F5344CB8AC3E}">
        <p14:creationId xmlns:p14="http://schemas.microsoft.com/office/powerpoint/2010/main" val="26702432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o-RO" sz="1200" kern="1200" dirty="0">
                <a:solidFill>
                  <a:schemeClr val="tx1"/>
                </a:solidFill>
                <a:effectLst/>
                <a:latin typeface="+mn-lt"/>
                <a:ea typeface="+mn-ea"/>
                <a:cs typeface="+mn-cs"/>
              </a:rPr>
              <a:t>Pentru a consulta site-ul oficial al Comisiei Europene, accesează ec.europa.eu</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98FA88-871F-5C48-9EBC-B5098FA55A7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852177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dirty="0"/>
          </a:p>
        </p:txBody>
      </p:sp>
      <p:sp>
        <p:nvSpPr>
          <p:cNvPr id="4" name="Slide Number Placeholder 3"/>
          <p:cNvSpPr>
            <a:spLocks noGrp="1"/>
          </p:cNvSpPr>
          <p:nvPr>
            <p:ph type="sldNum" sz="quarter" idx="10"/>
          </p:nvPr>
        </p:nvSpPr>
        <p:spPr/>
        <p:txBody>
          <a:bodyPr/>
          <a:lstStyle/>
          <a:p>
            <a:fld id="{E798FA88-871F-5C48-9EBC-B5098FA55A7A}" type="slidenum">
              <a:rPr lang="fr-FR" smtClean="0"/>
              <a:t>34</a:t>
            </a:fld>
            <a:endParaRPr lang="fr-FR"/>
          </a:p>
        </p:txBody>
      </p:sp>
    </p:spTree>
    <p:extLst>
      <p:ext uri="{BB962C8B-B14F-4D97-AF65-F5344CB8AC3E}">
        <p14:creationId xmlns:p14="http://schemas.microsoft.com/office/powerpoint/2010/main" val="154413635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o-RO" sz="1200" kern="1200" dirty="0">
                <a:solidFill>
                  <a:schemeClr val="tx1"/>
                </a:solidFill>
                <a:effectLst/>
                <a:latin typeface="+mn-lt"/>
                <a:ea typeface="+mn-ea"/>
                <a:cs typeface="+mn-cs"/>
              </a:rPr>
              <a:t>Pentru a consulta site-ul oficial al Curții de Justiție, accesează curia.europa.eu</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35</a:t>
            </a:fld>
            <a:endParaRPr lang="fr-FR"/>
          </a:p>
        </p:txBody>
      </p:sp>
    </p:spTree>
    <p:extLst>
      <p:ext uri="{BB962C8B-B14F-4D97-AF65-F5344CB8AC3E}">
        <p14:creationId xmlns:p14="http://schemas.microsoft.com/office/powerpoint/2010/main" val="163512091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o-RO" sz="1200" kern="1200" dirty="0">
                <a:solidFill>
                  <a:schemeClr val="tx1"/>
                </a:solidFill>
                <a:effectLst/>
                <a:latin typeface="+mn-lt"/>
                <a:ea typeface="+mn-ea"/>
                <a:cs typeface="+mn-cs"/>
              </a:rPr>
              <a:t>Pentru a consulta site-ul oficial al Curții de Conturi, accesează eca.europa.eu</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98FA88-871F-5C48-9EBC-B5098FA55A7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437330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o-RO" sz="1200" kern="1200" dirty="0">
                <a:solidFill>
                  <a:schemeClr val="tx1"/>
                </a:solidFill>
                <a:effectLst/>
                <a:latin typeface="+mn-lt"/>
                <a:ea typeface="+mn-ea"/>
                <a:cs typeface="+mn-cs"/>
              </a:rPr>
              <a:t>Pentru a consulta site-ul oficial al Băncii Centrale Europene, accesează ecb.europa.eu</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37</a:t>
            </a:fld>
            <a:endParaRPr lang="fr-FR"/>
          </a:p>
        </p:txBody>
      </p:sp>
    </p:spTree>
    <p:extLst>
      <p:ext uri="{BB962C8B-B14F-4D97-AF65-F5344CB8AC3E}">
        <p14:creationId xmlns:p14="http://schemas.microsoft.com/office/powerpoint/2010/main" val="270088116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798FA88-871F-5C48-9EBC-B5098FA55A7A}" type="slidenum">
              <a:rPr lang="fr-FR" smtClean="0"/>
              <a:t>38</a:t>
            </a:fld>
            <a:endParaRPr lang="fr-FR"/>
          </a:p>
        </p:txBody>
      </p:sp>
    </p:spTree>
    <p:extLst>
      <p:ext uri="{BB962C8B-B14F-4D97-AF65-F5344CB8AC3E}">
        <p14:creationId xmlns:p14="http://schemas.microsoft.com/office/powerpoint/2010/main" val="400203431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798FA88-871F-5C48-9EBC-B5098FA55A7A}" type="slidenum">
              <a:rPr lang="fr-FR" smtClean="0"/>
              <a:t>39</a:t>
            </a:fld>
            <a:endParaRPr lang="fr-FR"/>
          </a:p>
        </p:txBody>
      </p:sp>
    </p:spTree>
    <p:extLst>
      <p:ext uri="{BB962C8B-B14F-4D97-AF65-F5344CB8AC3E}">
        <p14:creationId xmlns:p14="http://schemas.microsoft.com/office/powerpoint/2010/main" val="415688501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CF2995-AB43-4B7C-B8CD-9DC7C3692A9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49992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798FA88-871F-5C48-9EBC-B5098FA55A7A}" type="slidenum">
              <a:rPr lang="fr-FR" smtClean="0"/>
              <a:t>4</a:t>
            </a:fld>
            <a:endParaRPr lang="fr-FR"/>
          </a:p>
        </p:txBody>
      </p:sp>
    </p:spTree>
    <p:extLst>
      <p:ext uri="{BB962C8B-B14F-4D97-AF65-F5344CB8AC3E}">
        <p14:creationId xmlns:p14="http://schemas.microsoft.com/office/powerpoint/2010/main" val="42619446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o-RO" sz="1200" kern="1200" dirty="0">
                <a:solidFill>
                  <a:schemeClr val="tx1"/>
                </a:solidFill>
                <a:effectLst/>
                <a:latin typeface="+mn-lt"/>
                <a:ea typeface="+mn-ea"/>
                <a:cs typeface="+mn-cs"/>
              </a:rPr>
              <a:t>Liberale da Verona, „Răpirea Europei”, circa 1470, ulei pe lemn de plop (Muzeul Louvre).</a:t>
            </a:r>
            <a:endParaRPr lang="en-US" sz="1200" kern="1200" dirty="0">
              <a:solidFill>
                <a:schemeClr val="tx1"/>
              </a:solidFill>
              <a:effectLst/>
              <a:latin typeface="+mn-lt"/>
              <a:ea typeface="+mn-ea"/>
              <a:cs typeface="+mn-cs"/>
            </a:endParaRPr>
          </a:p>
          <a:p>
            <a:r>
              <a:rPr lang="ro-RO" sz="1200" kern="1200" dirty="0">
                <a:solidFill>
                  <a:schemeClr val="tx1"/>
                </a:solidFill>
                <a:effectLst/>
                <a:latin typeface="+mn-lt"/>
                <a:ea typeface="+mn-ea"/>
                <a:cs typeface="+mn-cs"/>
              </a:rPr>
              <a:t>Pictura înfățișează răpirea Europei, o prințesă feniciană virgină, de către Zeus, care s-a transformat într-un taur alb pentru a o duce departe de Creta. Potrivit uneia din teoriile despre originea numelui „Europa”, continentul nostru poartă numele ei.</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5</a:t>
            </a:fld>
            <a:endParaRPr lang="fr-FR"/>
          </a:p>
        </p:txBody>
      </p:sp>
    </p:spTree>
    <p:extLst>
      <p:ext uri="{BB962C8B-B14F-4D97-AF65-F5344CB8AC3E}">
        <p14:creationId xmlns:p14="http://schemas.microsoft.com/office/powerpoint/2010/main" val="32390094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ro-RO" sz="1200" b="1" kern="1200" dirty="0">
                <a:solidFill>
                  <a:schemeClr val="tx1"/>
                </a:solidFill>
                <a:effectLst/>
                <a:latin typeface="+mn-lt"/>
                <a:ea typeface="+mn-ea"/>
                <a:cs typeface="+mn-cs"/>
              </a:rPr>
              <a:t>Ce este Europa?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ro-RO" sz="1200" kern="1200" dirty="0">
                <a:solidFill>
                  <a:schemeClr val="tx1"/>
                </a:solidFill>
                <a:effectLst/>
                <a:latin typeface="+mn-lt"/>
                <a:ea typeface="+mn-ea"/>
                <a:cs typeface="+mn-cs"/>
              </a:rPr>
              <a:t>Unul din cele </a:t>
            </a:r>
            <a:r>
              <a:rPr lang="fr-BE" sz="1200" kern="1200" dirty="0" err="1">
                <a:solidFill>
                  <a:schemeClr val="tx1"/>
                </a:solidFill>
                <a:effectLst/>
                <a:latin typeface="+mn-lt"/>
                <a:ea typeface="+mn-ea"/>
                <a:cs typeface="+mn-cs"/>
              </a:rPr>
              <a:t>șase</a:t>
            </a:r>
            <a:r>
              <a:rPr lang="ro-RO" sz="1200" kern="1200" dirty="0">
                <a:solidFill>
                  <a:schemeClr val="tx1"/>
                </a:solidFill>
                <a:effectLst/>
                <a:latin typeface="+mn-lt"/>
                <a:ea typeface="+mn-ea"/>
                <a:cs typeface="+mn-cs"/>
              </a:rPr>
              <a:t> continente de pe Glob.</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ro-RO" sz="1200" kern="1200" dirty="0">
                <a:solidFill>
                  <a:schemeClr val="tx1"/>
                </a:solidFill>
                <a:effectLst/>
                <a:latin typeface="+mn-lt"/>
                <a:ea typeface="+mn-ea"/>
                <a:cs typeface="+mn-cs"/>
              </a:rPr>
              <a:t>Cuprinde 44 de țări.</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ro-RO" sz="1200" kern="1200" dirty="0">
                <a:solidFill>
                  <a:schemeClr val="tx1"/>
                </a:solidFill>
                <a:effectLst/>
                <a:latin typeface="+mn-lt"/>
                <a:ea typeface="+mn-ea"/>
                <a:cs typeface="+mn-cs"/>
              </a:rPr>
              <a:t>Are o populație de peste 700 de milioane de locuitori</a:t>
            </a:r>
            <a:endParaRPr lang="fr-BE" sz="12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a:p>
            <a:r>
              <a:rPr lang="ro-RO" sz="1200" b="1" kern="1200" dirty="0">
                <a:solidFill>
                  <a:schemeClr val="tx1"/>
                </a:solidFill>
                <a:effectLst/>
                <a:latin typeface="+mn-lt"/>
                <a:ea typeface="+mn-ea"/>
                <a:cs typeface="+mn-cs"/>
              </a:rPr>
              <a:t>Ce este Uniunea Europeană?</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ro-RO" sz="1200" kern="1200" dirty="0">
                <a:solidFill>
                  <a:schemeClr val="tx1"/>
                </a:solidFill>
                <a:effectLst/>
                <a:latin typeface="+mn-lt"/>
                <a:ea typeface="+mn-ea"/>
                <a:cs typeface="+mn-cs"/>
              </a:rPr>
              <a:t>Este o uniune economică și politică între 27 de țări europene, cunoscute sub denumirea de state membre, care au decis să își unească forțele pentru a construi un viitor mai bun împreună.</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ro-RO" sz="1200" kern="1200" dirty="0">
                <a:solidFill>
                  <a:schemeClr val="tx1"/>
                </a:solidFill>
                <a:effectLst/>
                <a:latin typeface="+mn-lt"/>
                <a:ea typeface="+mn-ea"/>
                <a:cs typeface="+mn-cs"/>
              </a:rPr>
              <a:t>Are o populație de aproximativ </a:t>
            </a:r>
            <a:r>
              <a:rPr lang="ro-RO" sz="1200" b="1" kern="1200" dirty="0">
                <a:solidFill>
                  <a:schemeClr val="tx1"/>
                </a:solidFill>
                <a:effectLst/>
                <a:latin typeface="+mn-lt"/>
                <a:ea typeface="+mn-ea"/>
                <a:cs typeface="+mn-cs"/>
              </a:rPr>
              <a:t>447 de milioane de locuitori</a:t>
            </a:r>
            <a:r>
              <a:rPr lang="ro-RO"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ro-RO" sz="1200" kern="1200" dirty="0">
                <a:solidFill>
                  <a:schemeClr val="tx1"/>
                </a:solidFill>
                <a:effectLst/>
                <a:latin typeface="+mn-lt"/>
                <a:ea typeface="+mn-ea"/>
                <a:cs typeface="+mn-cs"/>
              </a:rPr>
              <a:t>Datorită apartenenței la UE, cetățenilor europeni le este mai ușor să locuiască, să lucreze și să călătorească într-o altă țară din Uniunea Europeană.</a:t>
            </a:r>
            <a:endParaRPr lang="en-US" sz="120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E798FA88-871F-5C48-9EBC-B5098FA55A7A}" type="slidenum">
              <a:rPr lang="fr-FR" smtClean="0"/>
              <a:t>6</a:t>
            </a:fld>
            <a:endParaRPr lang="fr-FR"/>
          </a:p>
        </p:txBody>
      </p:sp>
    </p:spTree>
    <p:extLst>
      <p:ext uri="{BB962C8B-B14F-4D97-AF65-F5344CB8AC3E}">
        <p14:creationId xmlns:p14="http://schemas.microsoft.com/office/powerpoint/2010/main" val="1064672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o-RO" sz="1200" kern="1200" dirty="0">
                <a:solidFill>
                  <a:schemeClr val="tx1"/>
                </a:solidFill>
                <a:effectLst/>
                <a:latin typeface="+mn-lt"/>
                <a:ea typeface="+mn-ea"/>
                <a:cs typeface="+mn-cs"/>
              </a:rPr>
              <a:t>Printre etapele-cheie din crearea Europei moderne se numără:</a:t>
            </a:r>
            <a:endParaRPr lang="fr-BE"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ro-RO" sz="1200" b="1" kern="1200" dirty="0">
                <a:solidFill>
                  <a:schemeClr val="tx1"/>
                </a:solidFill>
                <a:effectLst/>
                <a:latin typeface="+mn-lt"/>
                <a:ea typeface="+mn-ea"/>
                <a:cs typeface="+mn-cs"/>
              </a:rPr>
              <a:t>Fondarea Romei antice și a Greciei antice</a:t>
            </a:r>
            <a:r>
              <a:rPr lang="ro-RO" sz="1200" kern="1200" dirty="0">
                <a:solidFill>
                  <a:schemeClr val="tx1"/>
                </a:solidFill>
                <a:effectLst/>
                <a:latin typeface="+mn-lt"/>
                <a:ea typeface="+mn-ea"/>
                <a:cs typeface="+mn-cs"/>
              </a:rPr>
              <a:t>, care au inspirat Europa să creeze democrație, guvernare și cultură.</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ro-RO" sz="1200" b="1" kern="1200" dirty="0">
                <a:solidFill>
                  <a:schemeClr val="tx1"/>
                </a:solidFill>
                <a:effectLst/>
                <a:latin typeface="+mn-lt"/>
                <a:ea typeface="+mn-ea"/>
                <a:cs typeface="+mn-cs"/>
              </a:rPr>
              <a:t>Reforma</a:t>
            </a:r>
            <a:r>
              <a:rPr lang="ro-RO" sz="1200" kern="1200" dirty="0">
                <a:solidFill>
                  <a:schemeClr val="tx1"/>
                </a:solidFill>
                <a:effectLst/>
                <a:latin typeface="+mn-lt"/>
                <a:ea typeface="+mn-ea"/>
                <a:cs typeface="+mn-cs"/>
              </a:rPr>
              <a:t> din secolele XVI și XVII, care a schimbat abordarea Europei în ceea ce privește religia.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ro-RO" sz="1200" b="1" kern="1200" dirty="0">
                <a:solidFill>
                  <a:schemeClr val="tx1"/>
                </a:solidFill>
                <a:effectLst/>
                <a:latin typeface="+mn-lt"/>
                <a:ea typeface="+mn-ea"/>
                <a:cs typeface="+mn-cs"/>
              </a:rPr>
              <a:t>Iluminismul</a:t>
            </a:r>
            <a:r>
              <a:rPr lang="ro-RO" sz="1200" kern="1200" dirty="0">
                <a:solidFill>
                  <a:schemeClr val="tx1"/>
                </a:solidFill>
                <a:effectLst/>
                <a:latin typeface="+mn-lt"/>
                <a:ea typeface="+mn-ea"/>
                <a:cs typeface="+mn-cs"/>
              </a:rPr>
              <a:t>, o mișcare intelectuală, politică și ideologică din secolul XVIII, care a subliniat importanța logicii și a rațiunii și a stabilit normele de bază pentru știința și politica modernă.</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ro-RO" sz="1200" b="1" kern="1200" dirty="0">
                <a:solidFill>
                  <a:schemeClr val="tx1"/>
                </a:solidFill>
                <a:effectLst/>
                <a:latin typeface="+mn-lt"/>
                <a:ea typeface="+mn-ea"/>
                <a:cs typeface="+mn-cs"/>
              </a:rPr>
              <a:t>Crearea parlamentarismului</a:t>
            </a:r>
            <a:r>
              <a:rPr lang="ro-RO" sz="1200" kern="1200" dirty="0">
                <a:solidFill>
                  <a:schemeClr val="tx1"/>
                </a:solidFill>
                <a:effectLst/>
                <a:latin typeface="+mn-lt"/>
                <a:ea typeface="+mn-ea"/>
                <a:cs typeface="+mn-cs"/>
              </a:rPr>
              <a:t>, care constituie în prezent piatra de temelie a sistemului de guvernare european modern.</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ro-RO" sz="1200" b="1" kern="1200" dirty="0">
                <a:solidFill>
                  <a:schemeClr val="tx1"/>
                </a:solidFill>
                <a:effectLst/>
                <a:latin typeface="+mn-lt"/>
                <a:ea typeface="+mn-ea"/>
                <a:cs typeface="+mn-cs"/>
              </a:rPr>
              <a:t>Dezvoltarea drepturilor sociale</a:t>
            </a:r>
            <a:r>
              <a:rPr lang="ro-RO" sz="1200" kern="1200" dirty="0">
                <a:solidFill>
                  <a:schemeClr val="tx1"/>
                </a:solidFill>
                <a:effectLst/>
                <a:latin typeface="+mn-lt"/>
                <a:ea typeface="+mn-ea"/>
                <a:cs typeface="+mn-cs"/>
              </a:rPr>
              <a:t> în secolele XIX și XX, care protejează în prezent viața și munca cetățenilor europeni.</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7</a:t>
            </a:fld>
            <a:endParaRPr lang="fr-FR"/>
          </a:p>
        </p:txBody>
      </p:sp>
    </p:spTree>
    <p:extLst>
      <p:ext uri="{BB962C8B-B14F-4D97-AF65-F5344CB8AC3E}">
        <p14:creationId xmlns:p14="http://schemas.microsoft.com/office/powerpoint/2010/main" val="25476095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66909" y="4693920"/>
            <a:ext cx="5335270" cy="4897120"/>
          </a:xfrm>
        </p:spPr>
        <p:txBody>
          <a:bodyPr/>
          <a:lstStyle/>
          <a:p>
            <a:pPr marL="228600" lvl="0" indent="-228600">
              <a:buFont typeface="+mj-lt"/>
              <a:buAutoNum type="arabicPeriod"/>
            </a:pPr>
            <a:r>
              <a:rPr lang="ro-RO" sz="1200" b="1" kern="1200" dirty="0">
                <a:solidFill>
                  <a:schemeClr val="tx1"/>
                </a:solidFill>
                <a:effectLst/>
                <a:latin typeface="+mn-lt"/>
                <a:ea typeface="+mn-ea"/>
                <a:cs typeface="+mn-cs"/>
              </a:rPr>
              <a:t>Pablo Picasso</a:t>
            </a:r>
            <a:r>
              <a:rPr lang="ro-RO" sz="1200" kern="1200" dirty="0">
                <a:solidFill>
                  <a:schemeClr val="tx1"/>
                </a:solidFill>
                <a:effectLst/>
                <a:latin typeface="+mn-lt"/>
                <a:ea typeface="+mn-ea"/>
                <a:cs typeface="+mn-cs"/>
              </a:rPr>
              <a:t>: artist spaniol cunoscut pentru că a </a:t>
            </a:r>
            <a:r>
              <a:rPr lang="ro-RO" sz="1200" kern="1200" dirty="0" err="1">
                <a:solidFill>
                  <a:schemeClr val="tx1"/>
                </a:solidFill>
                <a:effectLst/>
                <a:latin typeface="+mn-lt"/>
                <a:ea typeface="+mn-ea"/>
                <a:cs typeface="+mn-cs"/>
              </a:rPr>
              <a:t>cofondat</a:t>
            </a:r>
            <a:r>
              <a:rPr lang="ro-RO" sz="1200" kern="1200" dirty="0">
                <a:solidFill>
                  <a:schemeClr val="tx1"/>
                </a:solidFill>
                <a:effectLst/>
                <a:latin typeface="+mn-lt"/>
                <a:ea typeface="+mn-ea"/>
                <a:cs typeface="+mn-cs"/>
              </a:rPr>
              <a:t>, alături de Georges Braque, cubismul. Probabil cunoști două din lucrările sale renumite, „Guernica” și „Domnișoarele din Avignon”.</a:t>
            </a:r>
            <a:endParaRPr lang="en-US" sz="1200" kern="1200" dirty="0">
              <a:solidFill>
                <a:schemeClr val="tx1"/>
              </a:solidFill>
              <a:effectLst/>
              <a:latin typeface="+mn-lt"/>
              <a:ea typeface="+mn-ea"/>
              <a:cs typeface="+mn-cs"/>
            </a:endParaRPr>
          </a:p>
          <a:p>
            <a:pPr marL="228600" lvl="0" indent="-228600">
              <a:buFont typeface="+mj-lt"/>
              <a:buAutoNum type="arabicPeriod"/>
            </a:pPr>
            <a:r>
              <a:rPr lang="ro-RO" sz="1200" b="1" kern="1200" dirty="0">
                <a:solidFill>
                  <a:schemeClr val="tx1"/>
                </a:solidFill>
                <a:effectLst/>
                <a:latin typeface="+mn-lt"/>
                <a:ea typeface="+mn-ea"/>
                <a:cs typeface="+mn-cs"/>
              </a:rPr>
              <a:t>Ludwig van Beethoven</a:t>
            </a:r>
            <a:r>
              <a:rPr lang="ro-RO" sz="1200" kern="1200" dirty="0">
                <a:solidFill>
                  <a:schemeClr val="tx1"/>
                </a:solidFill>
                <a:effectLst/>
                <a:latin typeface="+mn-lt"/>
                <a:ea typeface="+mn-ea"/>
                <a:cs typeface="+mn-cs"/>
              </a:rPr>
              <a:t>: compozitor și pianist german cunoscut pentru simfoniile sale. Beethoven a fost o figură marcantă în trecerea de la clasicism la romantism în sfera muzicii clasice occidentale. El a compus „Odă bucuriei”, care a devenit ulterior imnul european.</a:t>
            </a:r>
            <a:endParaRPr lang="en-US" sz="1200" kern="1200" dirty="0">
              <a:solidFill>
                <a:schemeClr val="tx1"/>
              </a:solidFill>
              <a:effectLst/>
              <a:latin typeface="+mn-lt"/>
              <a:ea typeface="+mn-ea"/>
              <a:cs typeface="+mn-cs"/>
            </a:endParaRPr>
          </a:p>
          <a:p>
            <a:pPr marL="228600" lvl="0" indent="-228600">
              <a:buFont typeface="+mj-lt"/>
              <a:buAutoNum type="arabicPeriod"/>
            </a:pPr>
            <a:r>
              <a:rPr lang="ro-RO" sz="1200" b="1" kern="1200" dirty="0">
                <a:solidFill>
                  <a:schemeClr val="tx1"/>
                </a:solidFill>
                <a:effectLst/>
                <a:latin typeface="+mn-lt"/>
                <a:ea typeface="+mn-ea"/>
                <a:cs typeface="+mn-cs"/>
              </a:rPr>
              <a:t>Alfons </a:t>
            </a:r>
            <a:r>
              <a:rPr lang="ro-RO" sz="1200" b="1" kern="1200" dirty="0" err="1">
                <a:solidFill>
                  <a:schemeClr val="tx1"/>
                </a:solidFill>
                <a:effectLst/>
                <a:latin typeface="+mn-lt"/>
                <a:ea typeface="+mn-ea"/>
                <a:cs typeface="+mn-cs"/>
              </a:rPr>
              <a:t>Mucha</a:t>
            </a:r>
            <a:r>
              <a:rPr lang="ro-RO" sz="1200" kern="1200" dirty="0">
                <a:solidFill>
                  <a:schemeClr val="tx1"/>
                </a:solidFill>
                <a:effectLst/>
                <a:latin typeface="+mn-lt"/>
                <a:ea typeface="+mn-ea"/>
                <a:cs typeface="+mn-cs"/>
              </a:rPr>
              <a:t>: pictor și ilustrator ceh care a participat la mișcarea </a:t>
            </a:r>
            <a:r>
              <a:rPr lang="ro-RO" sz="1200" kern="1200" dirty="0" err="1">
                <a:solidFill>
                  <a:schemeClr val="tx1"/>
                </a:solidFill>
                <a:effectLst/>
                <a:latin typeface="+mn-lt"/>
                <a:ea typeface="+mn-ea"/>
                <a:cs typeface="+mn-cs"/>
              </a:rPr>
              <a:t>Art</a:t>
            </a:r>
            <a:r>
              <a:rPr lang="ro-RO" sz="1200" kern="1200" dirty="0">
                <a:solidFill>
                  <a:schemeClr val="tx1"/>
                </a:solidFill>
                <a:effectLst/>
                <a:latin typeface="+mn-lt"/>
                <a:ea typeface="+mn-ea"/>
                <a:cs typeface="+mn-cs"/>
              </a:rPr>
              <a:t> </a:t>
            </a:r>
            <a:r>
              <a:rPr lang="ro-RO" sz="1200" kern="1200" dirty="0" err="1">
                <a:solidFill>
                  <a:schemeClr val="tx1"/>
                </a:solidFill>
                <a:effectLst/>
                <a:latin typeface="+mn-lt"/>
                <a:ea typeface="+mn-ea"/>
                <a:cs typeface="+mn-cs"/>
              </a:rPr>
              <a:t>Nouveau</a:t>
            </a:r>
            <a:r>
              <a:rPr lang="ro-RO" sz="1200" kern="1200" dirty="0">
                <a:solidFill>
                  <a:schemeClr val="tx1"/>
                </a:solidFill>
                <a:effectLst/>
                <a:latin typeface="+mn-lt"/>
                <a:ea typeface="+mn-ea"/>
                <a:cs typeface="+mn-cs"/>
              </a:rPr>
              <a:t>. Printre cele mai renumite picturi ale sale se numără „Fructul” (1897) și „Epopeea slavă” (1910-1928), care ilustrează istoria tuturor popoarelor slave.</a:t>
            </a:r>
            <a:endParaRPr lang="en-US" sz="1200" kern="1200" dirty="0">
              <a:solidFill>
                <a:schemeClr val="tx1"/>
              </a:solidFill>
              <a:effectLst/>
              <a:latin typeface="+mn-lt"/>
              <a:ea typeface="+mn-ea"/>
              <a:cs typeface="+mn-cs"/>
            </a:endParaRPr>
          </a:p>
          <a:p>
            <a:pPr marL="228600" lvl="0" indent="-228600">
              <a:buFont typeface="+mj-lt"/>
              <a:buAutoNum type="arabicPeriod"/>
            </a:pPr>
            <a:r>
              <a:rPr lang="ro-RO" sz="1200" b="1" kern="1200" dirty="0">
                <a:solidFill>
                  <a:schemeClr val="tx1"/>
                </a:solidFill>
                <a:effectLst/>
                <a:latin typeface="+mn-lt"/>
                <a:ea typeface="+mn-ea"/>
                <a:cs typeface="+mn-cs"/>
              </a:rPr>
              <a:t> </a:t>
            </a:r>
            <a:r>
              <a:rPr lang="ro-RO" sz="1200" b="1" kern="1200" dirty="0" err="1">
                <a:solidFill>
                  <a:schemeClr val="tx1"/>
                </a:solidFill>
                <a:effectLst/>
                <a:latin typeface="+mn-lt"/>
                <a:ea typeface="+mn-ea"/>
                <a:cs typeface="+mn-cs"/>
              </a:rPr>
              <a:t>Hilma</a:t>
            </a:r>
            <a:r>
              <a:rPr lang="ro-RO" sz="1200" b="1" kern="1200" dirty="0">
                <a:solidFill>
                  <a:schemeClr val="tx1"/>
                </a:solidFill>
                <a:effectLst/>
                <a:latin typeface="+mn-lt"/>
                <a:ea typeface="+mn-ea"/>
                <a:cs typeface="+mn-cs"/>
              </a:rPr>
              <a:t> </a:t>
            </a:r>
            <a:r>
              <a:rPr lang="ro-RO" sz="1200" b="1" kern="1200" dirty="0" err="1">
                <a:solidFill>
                  <a:schemeClr val="tx1"/>
                </a:solidFill>
                <a:effectLst/>
                <a:latin typeface="+mn-lt"/>
                <a:ea typeface="+mn-ea"/>
                <a:cs typeface="+mn-cs"/>
              </a:rPr>
              <a:t>af</a:t>
            </a:r>
            <a:r>
              <a:rPr lang="ro-RO" sz="1200" b="1" kern="1200" dirty="0">
                <a:solidFill>
                  <a:schemeClr val="tx1"/>
                </a:solidFill>
                <a:effectLst/>
                <a:latin typeface="+mn-lt"/>
                <a:ea typeface="+mn-ea"/>
                <a:cs typeface="+mn-cs"/>
              </a:rPr>
              <a:t> </a:t>
            </a:r>
            <a:r>
              <a:rPr lang="ro-RO" sz="1200" b="1" kern="1200" dirty="0" err="1">
                <a:solidFill>
                  <a:schemeClr val="tx1"/>
                </a:solidFill>
                <a:effectLst/>
                <a:latin typeface="+mn-lt"/>
                <a:ea typeface="+mn-ea"/>
                <a:cs typeface="+mn-cs"/>
              </a:rPr>
              <a:t>Klint</a:t>
            </a:r>
            <a:r>
              <a:rPr lang="ro-RO" sz="1200" kern="1200" dirty="0">
                <a:solidFill>
                  <a:schemeClr val="tx1"/>
                </a:solidFill>
                <a:effectLst/>
                <a:latin typeface="+mn-lt"/>
                <a:ea typeface="+mn-ea"/>
                <a:cs typeface="+mn-cs"/>
              </a:rPr>
              <a:t> este o pictoriță suedeză. Picturile sale abstracte, care au explorat spiritualitatea, ciclurile vieții, spiralele, geometria și teoria culorii, sunt considerate printre primele opere abstracte din istoria artei occidentale.</a:t>
            </a:r>
            <a:endParaRPr lang="en-US" sz="1200" kern="1200" dirty="0">
              <a:solidFill>
                <a:schemeClr val="tx1"/>
              </a:solidFill>
              <a:effectLst/>
              <a:latin typeface="+mn-lt"/>
              <a:ea typeface="+mn-ea"/>
              <a:cs typeface="+mn-cs"/>
            </a:endParaRPr>
          </a:p>
          <a:p>
            <a:pPr marL="228600" lvl="0" indent="-228600">
              <a:buFont typeface="+mj-lt"/>
              <a:buAutoNum type="arabicPeriod"/>
            </a:pPr>
            <a:r>
              <a:rPr lang="ro-RO" sz="1200" b="1" kern="1200" dirty="0">
                <a:solidFill>
                  <a:schemeClr val="tx1"/>
                </a:solidFill>
                <a:effectLst/>
                <a:latin typeface="+mn-lt"/>
                <a:ea typeface="+mn-ea"/>
                <a:cs typeface="+mn-cs"/>
              </a:rPr>
              <a:t>Stefan Zweig</a:t>
            </a:r>
            <a:r>
              <a:rPr lang="ro-RO" sz="1200" kern="1200" dirty="0">
                <a:solidFill>
                  <a:schemeClr val="tx1"/>
                </a:solidFill>
                <a:effectLst/>
                <a:latin typeface="+mn-lt"/>
                <a:ea typeface="+mn-ea"/>
                <a:cs typeface="+mn-cs"/>
              </a:rPr>
              <a:t>: romancier, dramaturg, jurnalist și biograf austriac. Este cunoscut mai ales pentru o colecție de cinci nuvele thriller impresionante și originale, printre care „Jucătorul de șah” (1941).</a:t>
            </a:r>
            <a:endParaRPr lang="en-US" sz="1200" kern="1200" dirty="0">
              <a:solidFill>
                <a:schemeClr val="tx1"/>
              </a:solidFill>
              <a:effectLst/>
              <a:latin typeface="+mn-lt"/>
              <a:ea typeface="+mn-ea"/>
              <a:cs typeface="+mn-cs"/>
            </a:endParaRPr>
          </a:p>
          <a:p>
            <a:pPr marL="228600" lvl="0" indent="-228600">
              <a:buFont typeface="+mj-lt"/>
              <a:buAutoNum type="arabicPeriod"/>
            </a:pPr>
            <a:r>
              <a:rPr lang="ro-RO" sz="1200" b="1" kern="1200" dirty="0" err="1">
                <a:solidFill>
                  <a:schemeClr val="tx1"/>
                </a:solidFill>
                <a:effectLst/>
                <a:latin typeface="+mn-lt"/>
                <a:ea typeface="+mn-ea"/>
                <a:cs typeface="+mn-cs"/>
              </a:rPr>
              <a:t>Wisława</a:t>
            </a:r>
            <a:r>
              <a:rPr lang="ro-RO" sz="1200" b="1" kern="1200" dirty="0">
                <a:solidFill>
                  <a:schemeClr val="tx1"/>
                </a:solidFill>
                <a:effectLst/>
                <a:latin typeface="+mn-lt"/>
                <a:ea typeface="+mn-ea"/>
                <a:cs typeface="+mn-cs"/>
              </a:rPr>
              <a:t> </a:t>
            </a:r>
            <a:r>
              <a:rPr lang="ro-RO" sz="1200" b="1" kern="1200" dirty="0" err="1">
                <a:solidFill>
                  <a:schemeClr val="tx1"/>
                </a:solidFill>
                <a:effectLst/>
                <a:latin typeface="+mn-lt"/>
                <a:ea typeface="+mn-ea"/>
                <a:cs typeface="+mn-cs"/>
              </a:rPr>
              <a:t>Szymborska</a:t>
            </a:r>
            <a:r>
              <a:rPr lang="ro-RO" sz="1200" kern="1200" dirty="0">
                <a:solidFill>
                  <a:schemeClr val="tx1"/>
                </a:solidFill>
                <a:effectLst/>
                <a:latin typeface="+mn-lt"/>
                <a:ea typeface="+mn-ea"/>
                <a:cs typeface="+mn-cs"/>
              </a:rPr>
              <a:t>: poetă, eseistă și traducătoare poloneză, care a câștigat Premiul Nobel pentru literatură în 1996. Este cunoscută mai ales pentru culegerea sa de poezii „Iubire fericită și alte poezii”.</a:t>
            </a:r>
            <a:endParaRPr lang="en-US" sz="1200" kern="1200" dirty="0">
              <a:solidFill>
                <a:schemeClr val="tx1"/>
              </a:solidFill>
              <a:effectLst/>
              <a:latin typeface="+mn-lt"/>
              <a:ea typeface="+mn-ea"/>
              <a:cs typeface="+mn-cs"/>
            </a:endParaRPr>
          </a:p>
          <a:p>
            <a:pPr marL="228600" lvl="0" indent="-228600">
              <a:buFont typeface="+mj-lt"/>
              <a:buAutoNum type="arabicPeriod"/>
            </a:pPr>
            <a:r>
              <a:rPr lang="ro-RO" sz="1200" b="1" kern="1200" dirty="0">
                <a:solidFill>
                  <a:schemeClr val="tx1"/>
                </a:solidFill>
                <a:effectLst/>
                <a:latin typeface="+mn-lt"/>
                <a:ea typeface="+mn-ea"/>
                <a:cs typeface="+mn-cs"/>
              </a:rPr>
              <a:t>Simone de Beauvoir</a:t>
            </a:r>
            <a:r>
              <a:rPr lang="ro-RO" sz="1200" kern="1200" dirty="0">
                <a:solidFill>
                  <a:schemeClr val="tx1"/>
                </a:solidFill>
                <a:effectLst/>
                <a:latin typeface="+mn-lt"/>
                <a:ea typeface="+mn-ea"/>
                <a:cs typeface="+mn-cs"/>
              </a:rPr>
              <a:t> este o scriitoare, filozofă și eseistă franceză. Este cunoscută mai ales pentru romanul său autobiografic „Memoriile unei fete cuminți” (1958), în care vorbește despre copilăria și adolescența sa.</a:t>
            </a:r>
            <a:endParaRPr lang="en-US" sz="1200" kern="1200" dirty="0">
              <a:solidFill>
                <a:schemeClr val="tx1"/>
              </a:solidFill>
              <a:effectLst/>
              <a:latin typeface="+mn-lt"/>
              <a:ea typeface="+mn-ea"/>
              <a:cs typeface="+mn-cs"/>
            </a:endParaRPr>
          </a:p>
          <a:p>
            <a:pPr marL="228600" lvl="0" indent="-228600">
              <a:buFont typeface="+mj-lt"/>
              <a:buAutoNum type="arabicPeriod"/>
            </a:pPr>
            <a:r>
              <a:rPr lang="ro-RO" sz="1200" b="1" kern="1200" dirty="0">
                <a:solidFill>
                  <a:schemeClr val="tx1"/>
                </a:solidFill>
                <a:effectLst/>
                <a:latin typeface="+mn-lt"/>
                <a:ea typeface="+mn-ea"/>
                <a:cs typeface="+mn-cs"/>
              </a:rPr>
              <a:t>Magda Szabó</a:t>
            </a:r>
            <a:r>
              <a:rPr lang="ro-RO" sz="1200" kern="1200" dirty="0">
                <a:solidFill>
                  <a:schemeClr val="tx1"/>
                </a:solidFill>
                <a:effectLst/>
                <a:latin typeface="+mn-lt"/>
                <a:ea typeface="+mn-ea"/>
                <a:cs typeface="+mn-cs"/>
              </a:rPr>
              <a:t> este o romancieră maghiară care a scris și piese de teatru, eseuri, studii, memorii, poezii și literatură pentru copii. Romanul său „Ușa” a fost publicat în 1987 și se numără printre cele mai renumite opere ale sale, fiind cunoscut în întreaga lume.</a:t>
            </a:r>
            <a:endParaRPr lang="fr-BE" sz="12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ro-RO" sz="1200" b="1" i="1" kern="1200" dirty="0">
                <a:solidFill>
                  <a:schemeClr val="tx1"/>
                </a:solidFill>
                <a:effectLst/>
                <a:latin typeface="+mn-lt"/>
                <a:ea typeface="+mn-ea"/>
                <a:cs typeface="+mn-cs"/>
              </a:rPr>
              <a:t>Ce alți artiști europeni cunoști?</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8</a:t>
            </a:fld>
            <a:endParaRPr lang="fr-FR"/>
          </a:p>
        </p:txBody>
      </p:sp>
    </p:spTree>
    <p:extLst>
      <p:ext uri="{BB962C8B-B14F-4D97-AF65-F5344CB8AC3E}">
        <p14:creationId xmlns:p14="http://schemas.microsoft.com/office/powerpoint/2010/main" val="28991606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o-RO" sz="1200" kern="1200" dirty="0">
                <a:solidFill>
                  <a:schemeClr val="tx1"/>
                </a:solidFill>
                <a:effectLst/>
                <a:latin typeface="+mn-lt"/>
                <a:ea typeface="+mn-ea"/>
                <a:cs typeface="+mn-cs"/>
              </a:rPr>
              <a:t>Fiecare țară din UE are cultura sa, limba sau limbile sale și tradițiile sale. Dar toate împărtășesc aceleași valori comune, pe care trebuie să le respecte dacă doresc să facă parte din Uniunea Europeană:</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ro-RO" sz="1200" kern="1200" dirty="0">
                <a:solidFill>
                  <a:schemeClr val="tx1"/>
                </a:solidFill>
                <a:effectLst/>
                <a:latin typeface="+mn-lt"/>
                <a:ea typeface="+mn-ea"/>
                <a:cs typeface="+mn-cs"/>
              </a:rPr>
              <a:t>Demnitatea umană</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ro-RO" sz="1200" kern="1200" dirty="0">
                <a:solidFill>
                  <a:schemeClr val="tx1"/>
                </a:solidFill>
                <a:effectLst/>
                <a:latin typeface="+mn-lt"/>
                <a:ea typeface="+mn-ea"/>
                <a:cs typeface="+mn-cs"/>
              </a:rPr>
              <a:t>Libertatea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ro-RO" sz="1200" kern="1200" dirty="0">
                <a:solidFill>
                  <a:schemeClr val="tx1"/>
                </a:solidFill>
                <a:effectLst/>
                <a:latin typeface="+mn-lt"/>
                <a:ea typeface="+mn-ea"/>
                <a:cs typeface="+mn-cs"/>
              </a:rPr>
              <a:t>Democrația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ro-RO" sz="1200" kern="1200" dirty="0">
                <a:solidFill>
                  <a:schemeClr val="tx1"/>
                </a:solidFill>
                <a:effectLst/>
                <a:latin typeface="+mn-lt"/>
                <a:ea typeface="+mn-ea"/>
                <a:cs typeface="+mn-cs"/>
              </a:rPr>
              <a:t>Egalitatea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ro-RO" sz="1200" kern="1200" dirty="0">
                <a:solidFill>
                  <a:schemeClr val="tx1"/>
                </a:solidFill>
                <a:effectLst/>
                <a:latin typeface="+mn-lt"/>
                <a:ea typeface="+mn-ea"/>
                <a:cs typeface="+mn-cs"/>
              </a:rPr>
              <a:t>Statul de drept</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ro-RO" sz="1200" kern="1200" dirty="0">
                <a:solidFill>
                  <a:schemeClr val="tx1"/>
                </a:solidFill>
                <a:effectLst/>
                <a:latin typeface="+mn-lt"/>
                <a:ea typeface="+mn-ea"/>
                <a:cs typeface="+mn-cs"/>
              </a:rPr>
              <a:t>Drepturile omului</a:t>
            </a:r>
            <a:endParaRPr lang="fr-BE" sz="12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ro-RO" sz="1200" b="1" i="1" kern="1200" dirty="0">
                <a:solidFill>
                  <a:schemeClr val="tx1"/>
                </a:solidFill>
                <a:effectLst/>
                <a:latin typeface="+mn-lt"/>
                <a:ea typeface="+mn-ea"/>
                <a:cs typeface="+mn-cs"/>
              </a:rPr>
              <a:t>Care este cea mai importantă valoare europeană pentru tine și de ce?</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9</a:t>
            </a:fld>
            <a:endParaRPr lang="fr-FR"/>
          </a:p>
        </p:txBody>
      </p:sp>
    </p:spTree>
    <p:extLst>
      <p:ext uri="{BB962C8B-B14F-4D97-AF65-F5344CB8AC3E}">
        <p14:creationId xmlns:p14="http://schemas.microsoft.com/office/powerpoint/2010/main" val="42429652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fr-BE"/>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fr-BE"/>
          </a:p>
        </p:txBody>
      </p:sp>
      <p:sp>
        <p:nvSpPr>
          <p:cNvPr id="4" name="Date Placeholder 3"/>
          <p:cNvSpPr>
            <a:spLocks noGrp="1"/>
          </p:cNvSpPr>
          <p:nvPr>
            <p:ph type="dt" sz="half" idx="10"/>
          </p:nvPr>
        </p:nvSpPr>
        <p:spPr/>
        <p:txBody>
          <a:bodyPr/>
          <a:lstStyle/>
          <a:p>
            <a:fld id="{C9FA8FDF-3DAB-064F-ACC4-ED7A67D18D26}" type="datetimeFigureOut">
              <a:rPr lang="fr-FR" smtClean="0"/>
              <a:t>03/03/2023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17997765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p:cNvSpPr>
            <a:spLocks noGrp="1"/>
          </p:cNvSpPr>
          <p:nvPr>
            <p:ph type="dt" sz="half" idx="10"/>
          </p:nvPr>
        </p:nvSpPr>
        <p:spPr/>
        <p:txBody>
          <a:bodyPr/>
          <a:lstStyle/>
          <a:p>
            <a:fld id="{C9FA8FDF-3DAB-064F-ACC4-ED7A67D18D26}" type="datetimeFigureOut">
              <a:rPr lang="fr-FR" smtClean="0"/>
              <a:t>03/03/2023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22098195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fr-BE"/>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p:cNvSpPr>
            <a:spLocks noGrp="1"/>
          </p:cNvSpPr>
          <p:nvPr>
            <p:ph type="dt" sz="half" idx="10"/>
          </p:nvPr>
        </p:nvSpPr>
        <p:spPr/>
        <p:txBody>
          <a:bodyPr/>
          <a:lstStyle/>
          <a:p>
            <a:fld id="{C9FA8FDF-3DAB-064F-ACC4-ED7A67D18D26}" type="datetimeFigureOut">
              <a:rPr lang="fr-FR" smtClean="0"/>
              <a:t>03/03/2023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32129681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2" name="Rectangle 1"/>
          <p:cNvSpPr/>
          <p:nvPr userDrawn="1"/>
        </p:nvSpPr>
        <p:spPr>
          <a:xfrm>
            <a:off x="0" y="1"/>
            <a:ext cx="9144000" cy="1078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5" name="Rectangle 4"/>
          <p:cNvSpPr/>
          <p:nvPr userDrawn="1"/>
        </p:nvSpPr>
        <p:spPr>
          <a:xfrm>
            <a:off x="0" y="1078173"/>
            <a:ext cx="9144000" cy="5779827"/>
          </a:xfrm>
          <a:prstGeom prst="rect">
            <a:avLst/>
          </a:prstGeom>
          <a:solidFill>
            <a:srgbClr val="0356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solidFill>
                <a:schemeClr val="accent4"/>
              </a:solidFill>
            </a:endParaRP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41700" y="258042"/>
            <a:ext cx="1244845" cy="1152460"/>
          </a:xfrm>
          <a:prstGeom prst="rect">
            <a:avLst/>
          </a:prstGeom>
        </p:spPr>
      </p:pic>
      <p:sp>
        <p:nvSpPr>
          <p:cNvPr id="6" name="Title 1"/>
          <p:cNvSpPr>
            <a:spLocks noGrp="1"/>
          </p:cNvSpPr>
          <p:nvPr>
            <p:ph type="ctrTitle"/>
          </p:nvPr>
        </p:nvSpPr>
        <p:spPr>
          <a:xfrm>
            <a:off x="803513" y="1992573"/>
            <a:ext cx="7548918" cy="2149523"/>
          </a:xfrm>
        </p:spPr>
        <p:txBody>
          <a:bodyPr wrap="none" anchor="t">
            <a:noAutofit/>
          </a:bodyPr>
          <a:lstStyle>
            <a:lvl1pPr algn="l">
              <a:defRPr sz="4500" b="0">
                <a:solidFill>
                  <a:schemeClr val="bg1"/>
                </a:solidFill>
              </a:defRPr>
            </a:lvl1pPr>
          </a:lstStyle>
          <a:p>
            <a:r>
              <a:rPr lang="en-US"/>
              <a:t>Click to edit Master title style</a:t>
            </a:r>
            <a:endParaRPr lang="en-GB"/>
          </a:p>
        </p:txBody>
      </p:sp>
      <p:cxnSp>
        <p:nvCxnSpPr>
          <p:cNvPr id="7" name="Straight Connector 6"/>
          <p:cNvCxnSpPr/>
          <p:nvPr userDrawn="1"/>
        </p:nvCxnSpPr>
        <p:spPr>
          <a:xfrm>
            <a:off x="628650" y="1978926"/>
            <a:ext cx="0" cy="4879075"/>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Rectangle 10"/>
          <p:cNvSpPr/>
          <p:nvPr userDrawn="1"/>
        </p:nvSpPr>
        <p:spPr>
          <a:xfrm>
            <a:off x="4305869" y="6619164"/>
            <a:ext cx="530557" cy="240594"/>
          </a:xfrm>
          <a:prstGeom prst="rect">
            <a:avLst/>
          </a:prstGeom>
          <a:solidFill>
            <a:srgbClr val="004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17" name="Subtitle 2"/>
          <p:cNvSpPr>
            <a:spLocks noGrp="1"/>
          </p:cNvSpPr>
          <p:nvPr>
            <p:ph type="subTitle" idx="1"/>
          </p:nvPr>
        </p:nvSpPr>
        <p:spPr>
          <a:xfrm>
            <a:off x="803513" y="4418049"/>
            <a:ext cx="7548918" cy="897754"/>
          </a:xfrm>
        </p:spPr>
        <p:txBody>
          <a:bodyPr>
            <a:noAutofit/>
          </a:bodyPr>
          <a:lstStyle>
            <a:lvl1pPr marL="0" indent="0" algn="l">
              <a:buNone/>
              <a:defRPr sz="2100" i="0">
                <a:solidFill>
                  <a:schemeClr val="accent5"/>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19" name="Text Placeholder 18"/>
          <p:cNvSpPr>
            <a:spLocks noGrp="1"/>
          </p:cNvSpPr>
          <p:nvPr>
            <p:ph type="body" sz="quarter" idx="13"/>
          </p:nvPr>
        </p:nvSpPr>
        <p:spPr>
          <a:xfrm>
            <a:off x="4572000" y="5557903"/>
            <a:ext cx="3780235" cy="528998"/>
          </a:xfrm>
        </p:spPr>
        <p:txBody>
          <a:bodyPr>
            <a:noAutofit/>
          </a:bodyPr>
          <a:lstStyle>
            <a:lvl1pPr marL="0" indent="0" algn="r">
              <a:buFontTx/>
              <a:buNone/>
              <a:defRPr sz="1650" i="1">
                <a:solidFill>
                  <a:schemeClr val="bg1"/>
                </a:solidFill>
              </a:defRPr>
            </a:lvl1pPr>
          </a:lstStyle>
          <a:p>
            <a:pPr lvl="0"/>
            <a:r>
              <a:rPr lang="en-US"/>
              <a:t>Edit Master text styles</a:t>
            </a:r>
          </a:p>
        </p:txBody>
      </p:sp>
    </p:spTree>
    <p:extLst>
      <p:ext uri="{BB962C8B-B14F-4D97-AF65-F5344CB8AC3E}">
        <p14:creationId xmlns:p14="http://schemas.microsoft.com/office/powerpoint/2010/main" val="264955555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50289"/>
            <a:ext cx="9144000" cy="5018345"/>
          </a:xfrm>
          <a:prstGeom prst="rect">
            <a:avLst/>
          </a:prstGeom>
        </p:spPr>
      </p:pic>
      <p:sp>
        <p:nvSpPr>
          <p:cNvPr id="4" name="Slide Number Placeholder 3"/>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2" name="Rectangle 1"/>
          <p:cNvSpPr/>
          <p:nvPr userDrawn="1"/>
        </p:nvSpPr>
        <p:spPr>
          <a:xfrm>
            <a:off x="0" y="1"/>
            <a:ext cx="9144000" cy="1078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5" name="Rectangle 4"/>
          <p:cNvSpPr/>
          <p:nvPr userDrawn="1"/>
        </p:nvSpPr>
        <p:spPr>
          <a:xfrm>
            <a:off x="0" y="1078174"/>
            <a:ext cx="9144000" cy="2890800"/>
          </a:xfrm>
          <a:prstGeom prst="rect">
            <a:avLst/>
          </a:prstGeom>
          <a:solidFill>
            <a:srgbClr val="0356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solidFill>
                <a:schemeClr val="accent4"/>
              </a:solidFill>
            </a:endParaRPr>
          </a:p>
        </p:txBody>
      </p: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41700" y="258042"/>
            <a:ext cx="1244845" cy="1152460"/>
          </a:xfrm>
          <a:prstGeom prst="rect">
            <a:avLst/>
          </a:prstGeom>
        </p:spPr>
      </p:pic>
      <p:sp>
        <p:nvSpPr>
          <p:cNvPr id="6" name="Title 1"/>
          <p:cNvSpPr>
            <a:spLocks noGrp="1"/>
          </p:cNvSpPr>
          <p:nvPr>
            <p:ph type="ctrTitle"/>
          </p:nvPr>
        </p:nvSpPr>
        <p:spPr>
          <a:xfrm>
            <a:off x="803513" y="1992573"/>
            <a:ext cx="7548918" cy="872647"/>
          </a:xfrm>
        </p:spPr>
        <p:txBody>
          <a:bodyPr anchor="t">
            <a:normAutofit/>
          </a:bodyPr>
          <a:lstStyle>
            <a:lvl1pPr algn="l">
              <a:defRPr sz="4500" b="0">
                <a:solidFill>
                  <a:schemeClr val="bg1"/>
                </a:solidFill>
              </a:defRPr>
            </a:lvl1pPr>
          </a:lstStyle>
          <a:p>
            <a:r>
              <a:rPr lang="en-US"/>
              <a:t>Click to edit Master title style</a:t>
            </a:r>
            <a:endParaRPr lang="en-GB"/>
          </a:p>
        </p:txBody>
      </p:sp>
      <p:cxnSp>
        <p:nvCxnSpPr>
          <p:cNvPr id="7" name="Straight Connector 6"/>
          <p:cNvCxnSpPr/>
          <p:nvPr userDrawn="1"/>
        </p:nvCxnSpPr>
        <p:spPr>
          <a:xfrm>
            <a:off x="628650" y="1978926"/>
            <a:ext cx="0" cy="4879075"/>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Rectangle 10"/>
          <p:cNvSpPr/>
          <p:nvPr userDrawn="1"/>
        </p:nvSpPr>
        <p:spPr>
          <a:xfrm>
            <a:off x="4305869" y="6619164"/>
            <a:ext cx="530557" cy="240594"/>
          </a:xfrm>
          <a:prstGeom prst="rect">
            <a:avLst/>
          </a:prstGeom>
          <a:solidFill>
            <a:srgbClr val="004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17" name="Subtitle 2"/>
          <p:cNvSpPr>
            <a:spLocks noGrp="1"/>
          </p:cNvSpPr>
          <p:nvPr>
            <p:ph type="subTitle" idx="1"/>
          </p:nvPr>
        </p:nvSpPr>
        <p:spPr>
          <a:xfrm>
            <a:off x="803513" y="3067468"/>
            <a:ext cx="7548918" cy="897754"/>
          </a:xfrm>
        </p:spPr>
        <p:txBody>
          <a:bodyPr>
            <a:noAutofit/>
          </a:bodyPr>
          <a:lstStyle>
            <a:lvl1pPr marL="0" indent="0" algn="l">
              <a:buNone/>
              <a:defRPr sz="2100" i="0">
                <a:solidFill>
                  <a:schemeClr val="accent5"/>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19" name="Text Placeholder 18"/>
          <p:cNvSpPr>
            <a:spLocks noGrp="1"/>
          </p:cNvSpPr>
          <p:nvPr>
            <p:ph type="body" sz="quarter" idx="13"/>
          </p:nvPr>
        </p:nvSpPr>
        <p:spPr>
          <a:xfrm>
            <a:off x="4572000" y="5783535"/>
            <a:ext cx="3780235" cy="528998"/>
          </a:xfrm>
        </p:spPr>
        <p:txBody>
          <a:bodyPr anchor="b" anchorCtr="0">
            <a:noAutofit/>
          </a:bodyPr>
          <a:lstStyle>
            <a:lvl1pPr marL="0" indent="0" algn="r">
              <a:buFontTx/>
              <a:buNone/>
              <a:defRPr sz="1650" i="1">
                <a:solidFill>
                  <a:schemeClr val="bg1"/>
                </a:solidFill>
              </a:defRPr>
            </a:lvl1pPr>
          </a:lstStyle>
          <a:p>
            <a:pPr lvl="0"/>
            <a:r>
              <a:rPr lang="en-US"/>
              <a:t>Edit Master text styles</a:t>
            </a:r>
          </a:p>
        </p:txBody>
      </p:sp>
    </p:spTree>
    <p:extLst>
      <p:ext uri="{BB962C8B-B14F-4D97-AF65-F5344CB8AC3E}">
        <p14:creationId xmlns:p14="http://schemas.microsoft.com/office/powerpoint/2010/main" val="328518358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802219"/>
            <a:ext cx="9144000" cy="6059194"/>
          </a:xfrm>
          <a:prstGeom prst="rect">
            <a:avLst/>
          </a:prstGeom>
        </p:spPr>
      </p:pic>
      <p:sp>
        <p:nvSpPr>
          <p:cNvPr id="14" name="Rectangle 13"/>
          <p:cNvSpPr/>
          <p:nvPr userDrawn="1"/>
        </p:nvSpPr>
        <p:spPr>
          <a:xfrm>
            <a:off x="3967" y="1078174"/>
            <a:ext cx="9148010" cy="5783239"/>
          </a:xfrm>
          <a:prstGeom prst="rect">
            <a:avLst/>
          </a:prstGeom>
          <a:solidFill>
            <a:srgbClr val="024EA2">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solidFill>
                <a:schemeClr val="accent4"/>
              </a:solidFill>
            </a:endParaRPr>
          </a:p>
        </p:txBody>
      </p:sp>
      <p:sp>
        <p:nvSpPr>
          <p:cNvPr id="2" name="Rectangle 1"/>
          <p:cNvSpPr/>
          <p:nvPr userDrawn="1"/>
        </p:nvSpPr>
        <p:spPr>
          <a:xfrm>
            <a:off x="0" y="1"/>
            <a:ext cx="9144000" cy="1078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6" name="Title 1"/>
          <p:cNvSpPr>
            <a:spLocks noGrp="1"/>
          </p:cNvSpPr>
          <p:nvPr>
            <p:ph type="ctrTitle"/>
          </p:nvPr>
        </p:nvSpPr>
        <p:spPr>
          <a:xfrm>
            <a:off x="803513" y="1992573"/>
            <a:ext cx="7548918" cy="2149523"/>
          </a:xfrm>
        </p:spPr>
        <p:txBody>
          <a:bodyPr wrap="none" anchor="t">
            <a:noAutofit/>
          </a:bodyPr>
          <a:lstStyle>
            <a:lvl1pPr algn="l">
              <a:defRPr sz="4500" b="0">
                <a:solidFill>
                  <a:schemeClr val="bg1"/>
                </a:solidFill>
              </a:defRPr>
            </a:lvl1pPr>
          </a:lstStyle>
          <a:p>
            <a:r>
              <a:rPr lang="en-US"/>
              <a:t>Click to edit Master title style</a:t>
            </a:r>
            <a:endParaRPr lang="en-GB"/>
          </a:p>
        </p:txBody>
      </p:sp>
      <p:cxnSp>
        <p:nvCxnSpPr>
          <p:cNvPr id="7" name="Straight Connector 6"/>
          <p:cNvCxnSpPr/>
          <p:nvPr userDrawn="1"/>
        </p:nvCxnSpPr>
        <p:spPr>
          <a:xfrm>
            <a:off x="628650" y="1978926"/>
            <a:ext cx="0" cy="4879075"/>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Rectangle 10"/>
          <p:cNvSpPr/>
          <p:nvPr userDrawn="1"/>
        </p:nvSpPr>
        <p:spPr>
          <a:xfrm>
            <a:off x="4305869" y="6619164"/>
            <a:ext cx="530557" cy="240594"/>
          </a:xfrm>
          <a:prstGeom prst="rect">
            <a:avLst/>
          </a:prstGeom>
          <a:solidFill>
            <a:srgbClr val="004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12" name="Subtitle 2"/>
          <p:cNvSpPr>
            <a:spLocks noGrp="1"/>
          </p:cNvSpPr>
          <p:nvPr>
            <p:ph type="subTitle" idx="1"/>
          </p:nvPr>
        </p:nvSpPr>
        <p:spPr>
          <a:xfrm>
            <a:off x="803513" y="4418049"/>
            <a:ext cx="7548918" cy="897754"/>
          </a:xfrm>
        </p:spPr>
        <p:txBody>
          <a:bodyPr wrap="none">
            <a:noAutofit/>
          </a:bodyPr>
          <a:lstStyle>
            <a:lvl1pPr marL="0" indent="0" algn="l">
              <a:buNone/>
              <a:defRPr sz="2100" i="0">
                <a:solidFill>
                  <a:schemeClr val="accent5"/>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41700" y="258042"/>
            <a:ext cx="1244845" cy="1152460"/>
          </a:xfrm>
          <a:prstGeom prst="rect">
            <a:avLst/>
          </a:prstGeom>
        </p:spPr>
      </p:pic>
      <p:sp>
        <p:nvSpPr>
          <p:cNvPr id="16" name="Text Placeholder 18"/>
          <p:cNvSpPr>
            <a:spLocks noGrp="1"/>
          </p:cNvSpPr>
          <p:nvPr>
            <p:ph type="body" sz="quarter" idx="13"/>
          </p:nvPr>
        </p:nvSpPr>
        <p:spPr>
          <a:xfrm>
            <a:off x="4572000" y="5557903"/>
            <a:ext cx="3780235" cy="528998"/>
          </a:xfrm>
        </p:spPr>
        <p:txBody>
          <a:bodyPr wrap="none">
            <a:noAutofit/>
          </a:bodyPr>
          <a:lstStyle>
            <a:lvl1pPr marL="0" indent="0" algn="r">
              <a:buFontTx/>
              <a:buNone/>
              <a:defRPr sz="1650" i="1">
                <a:solidFill>
                  <a:schemeClr val="bg1"/>
                </a:solidFill>
              </a:defRPr>
            </a:lvl1pPr>
          </a:lstStyle>
          <a:p>
            <a:pPr lvl="0"/>
            <a:r>
              <a:rPr lang="en-US"/>
              <a:t>Edit Master text styles</a:t>
            </a:r>
          </a:p>
        </p:txBody>
      </p:sp>
    </p:spTree>
    <p:extLst>
      <p:ext uri="{BB962C8B-B14F-4D97-AF65-F5344CB8AC3E}">
        <p14:creationId xmlns:p14="http://schemas.microsoft.com/office/powerpoint/2010/main" val="229145670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Chapter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rgbClr val="0356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2" name="Title 1"/>
          <p:cNvSpPr>
            <a:spLocks noGrp="1"/>
          </p:cNvSpPr>
          <p:nvPr>
            <p:ph type="ctrTitle"/>
          </p:nvPr>
        </p:nvSpPr>
        <p:spPr>
          <a:xfrm>
            <a:off x="802642" y="1122363"/>
            <a:ext cx="8007029" cy="2387600"/>
          </a:xfrm>
        </p:spPr>
        <p:txBody>
          <a:bodyPr anchor="b">
            <a:noAutofit/>
          </a:bodyPr>
          <a:lstStyle>
            <a:lvl1pPr algn="l">
              <a:defRPr sz="4500">
                <a:solidFill>
                  <a:schemeClr val="accent5"/>
                </a:solidFill>
              </a:defRPr>
            </a:lvl1pPr>
          </a:lstStyle>
          <a:p>
            <a:r>
              <a:rPr lang="en-US"/>
              <a:t>Click to edit Master title style</a:t>
            </a:r>
            <a:endParaRPr lang="en-GB"/>
          </a:p>
        </p:txBody>
      </p:sp>
      <p:sp>
        <p:nvSpPr>
          <p:cNvPr id="3" name="Subtitle 2"/>
          <p:cNvSpPr>
            <a:spLocks noGrp="1"/>
          </p:cNvSpPr>
          <p:nvPr>
            <p:ph type="subTitle" idx="1"/>
          </p:nvPr>
        </p:nvSpPr>
        <p:spPr>
          <a:xfrm>
            <a:off x="802642" y="3602038"/>
            <a:ext cx="8007029" cy="1655762"/>
          </a:xfrm>
        </p:spPr>
        <p:txBody>
          <a:bodyPr>
            <a:noAutofit/>
          </a:bodyPr>
          <a:lstStyle>
            <a:lvl1pPr marL="0" indent="0" algn="l">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6" name="Slide Number Placeholder 5"/>
          <p:cNvSpPr>
            <a:spLocks noGrp="1"/>
          </p:cNvSpPr>
          <p:nvPr>
            <p:ph type="sldNum" sz="quarter" idx="12"/>
          </p:nvPr>
        </p:nvSpPr>
        <p:spPr/>
        <p:txBody>
          <a:bodyPr>
            <a:noAutofit/>
          </a:bodyPr>
          <a:lstStyle>
            <a:lvl1pPr>
              <a:defRPr>
                <a:solidFill>
                  <a:schemeClr val="bg1"/>
                </a:solidFill>
              </a:defRPr>
            </a:lvl1pPr>
          </a:lstStyle>
          <a:p>
            <a:fld id="{F46C79FD-C571-418B-AB0F-5EE936C85276}" type="slidenum">
              <a:rPr lang="en-GB" smtClean="0"/>
              <a:pPr/>
              <a:t>‹#›</a:t>
            </a:fld>
            <a:endParaRPr lang="en-GB"/>
          </a:p>
        </p:txBody>
      </p:sp>
      <p:cxnSp>
        <p:nvCxnSpPr>
          <p:cNvPr id="7" name="Straight Connector 6"/>
          <p:cNvCxnSpPr/>
          <p:nvPr userDrawn="1"/>
        </p:nvCxnSpPr>
        <p:spPr>
          <a:xfrm>
            <a:off x="628650" y="0"/>
            <a:ext cx="0" cy="3295934"/>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520786" y="6045258"/>
            <a:ext cx="1288884" cy="451153"/>
          </a:xfrm>
          <a:prstGeom prst="rect">
            <a:avLst/>
          </a:prstGeom>
        </p:spPr>
      </p:pic>
    </p:spTree>
    <p:extLst>
      <p:ext uri="{BB962C8B-B14F-4D97-AF65-F5344CB8AC3E}">
        <p14:creationId xmlns:p14="http://schemas.microsoft.com/office/powerpoint/2010/main" val="40933050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hapter Slide (2)">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a:t>
            </a:fld>
            <a:endParaRPr lang="en-GB"/>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525389" y="6045865"/>
            <a:ext cx="1287150" cy="450546"/>
          </a:xfrm>
          <a:prstGeom prst="rect">
            <a:avLst/>
          </a:prstGeom>
        </p:spPr>
      </p:pic>
      <p:sp>
        <p:nvSpPr>
          <p:cNvPr id="11" name="Title 1"/>
          <p:cNvSpPr>
            <a:spLocks noGrp="1"/>
          </p:cNvSpPr>
          <p:nvPr>
            <p:ph type="ctrTitle"/>
          </p:nvPr>
        </p:nvSpPr>
        <p:spPr>
          <a:xfrm>
            <a:off x="807760" y="1122363"/>
            <a:ext cx="7617223" cy="2387600"/>
          </a:xfrm>
        </p:spPr>
        <p:txBody>
          <a:bodyPr anchor="b">
            <a:noAutofit/>
          </a:bodyPr>
          <a:lstStyle>
            <a:lvl1pPr algn="l">
              <a:defRPr sz="4500">
                <a:solidFill>
                  <a:schemeClr val="tx2"/>
                </a:solidFill>
              </a:defRPr>
            </a:lvl1pPr>
          </a:lstStyle>
          <a:p>
            <a:r>
              <a:rPr lang="en-US"/>
              <a:t>Click to edit Master title style</a:t>
            </a:r>
            <a:endParaRPr lang="en-GB"/>
          </a:p>
        </p:txBody>
      </p:sp>
      <p:cxnSp>
        <p:nvCxnSpPr>
          <p:cNvPr id="13" name="Straight Connector 12"/>
          <p:cNvCxnSpPr/>
          <p:nvPr userDrawn="1"/>
        </p:nvCxnSpPr>
        <p:spPr>
          <a:xfrm>
            <a:off x="628650" y="0"/>
            <a:ext cx="0" cy="3295934"/>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Subtitle 2"/>
          <p:cNvSpPr>
            <a:spLocks noGrp="1"/>
          </p:cNvSpPr>
          <p:nvPr>
            <p:ph type="subTitle" idx="1"/>
          </p:nvPr>
        </p:nvSpPr>
        <p:spPr>
          <a:xfrm>
            <a:off x="802642" y="3602038"/>
            <a:ext cx="7617223" cy="1655762"/>
          </a:xfrm>
        </p:spPr>
        <p:txBody>
          <a:bodyPr>
            <a:noAutofit/>
          </a:bodyPr>
          <a:lstStyle>
            <a:lvl1pPr marL="0" indent="0" algn="l">
              <a:buNone/>
              <a:defRPr sz="18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Tree>
    <p:extLst>
      <p:ext uri="{BB962C8B-B14F-4D97-AF65-F5344CB8AC3E}">
        <p14:creationId xmlns:p14="http://schemas.microsoft.com/office/powerpoint/2010/main" val="10061425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ast slide (option 1)">
    <p:spTree>
      <p:nvGrpSpPr>
        <p:cNvPr id="1" name=""/>
        <p:cNvGrpSpPr/>
        <p:nvPr/>
      </p:nvGrpSpPr>
      <p:grpSpPr>
        <a:xfrm>
          <a:off x="0" y="0"/>
          <a:ext cx="0" cy="0"/>
          <a:chOff x="0" y="0"/>
          <a:chExt cx="0" cy="0"/>
        </a:xfrm>
      </p:grpSpPr>
      <p:sp>
        <p:nvSpPr>
          <p:cNvPr id="7" name="Rectangle 6"/>
          <p:cNvSpPr/>
          <p:nvPr userDrawn="1"/>
        </p:nvSpPr>
        <p:spPr>
          <a:xfrm>
            <a:off x="0" y="2"/>
            <a:ext cx="9144000" cy="342899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11" name="Title 1"/>
          <p:cNvSpPr>
            <a:spLocks noGrp="1"/>
          </p:cNvSpPr>
          <p:nvPr>
            <p:ph type="ctrTitle"/>
          </p:nvPr>
        </p:nvSpPr>
        <p:spPr>
          <a:xfrm>
            <a:off x="807760" y="1122363"/>
            <a:ext cx="7617223" cy="1240348"/>
          </a:xfrm>
        </p:spPr>
        <p:txBody>
          <a:bodyPr anchor="b">
            <a:noAutofit/>
          </a:bodyPr>
          <a:lstStyle>
            <a:lvl1pPr algn="l">
              <a:defRPr sz="4500">
                <a:solidFill>
                  <a:schemeClr val="tx2"/>
                </a:solidFill>
              </a:defRPr>
            </a:lvl1pPr>
          </a:lstStyle>
          <a:p>
            <a:r>
              <a:rPr lang="en-US"/>
              <a:t>Click to edit Master title style</a:t>
            </a:r>
            <a:endParaRPr lang="en-GB"/>
          </a:p>
        </p:txBody>
      </p:sp>
      <p:cxnSp>
        <p:nvCxnSpPr>
          <p:cNvPr id="13" name="Straight Connector 12"/>
          <p:cNvCxnSpPr/>
          <p:nvPr userDrawn="1"/>
        </p:nvCxnSpPr>
        <p:spPr>
          <a:xfrm>
            <a:off x="628650" y="1"/>
            <a:ext cx="0" cy="2362711"/>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Subtitle 2"/>
          <p:cNvSpPr>
            <a:spLocks noGrp="1"/>
          </p:cNvSpPr>
          <p:nvPr>
            <p:ph type="subTitle" idx="1"/>
          </p:nvPr>
        </p:nvSpPr>
        <p:spPr>
          <a:xfrm>
            <a:off x="628651" y="4160827"/>
            <a:ext cx="8167079" cy="1620145"/>
          </a:xfrm>
        </p:spPr>
        <p:txBody>
          <a:bodyPr>
            <a:noAutofit/>
          </a:bodyPr>
          <a:lstStyle>
            <a:lvl1pPr marL="0" indent="0" algn="l">
              <a:buNone/>
              <a:defRPr sz="1050">
                <a:solidFill>
                  <a:schemeClr val="bg1">
                    <a:lumMod val="50000"/>
                  </a:schemeClr>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Tree>
    <p:extLst>
      <p:ext uri="{BB962C8B-B14F-4D97-AF65-F5344CB8AC3E}">
        <p14:creationId xmlns:p14="http://schemas.microsoft.com/office/powerpoint/2010/main" val="336315144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ast slide (option 2)">
    <p:spTree>
      <p:nvGrpSpPr>
        <p:cNvPr id="1" name=""/>
        <p:cNvGrpSpPr/>
        <p:nvPr/>
      </p:nvGrpSpPr>
      <p:grpSpPr>
        <a:xfrm>
          <a:off x="0" y="0"/>
          <a:ext cx="0" cy="0"/>
          <a:chOff x="0" y="0"/>
          <a:chExt cx="0" cy="0"/>
        </a:xfrm>
      </p:grpSpPr>
      <p:sp>
        <p:nvSpPr>
          <p:cNvPr id="7" name="Rectangle 6"/>
          <p:cNvSpPr/>
          <p:nvPr userDrawn="1"/>
        </p:nvSpPr>
        <p:spPr>
          <a:xfrm>
            <a:off x="0" y="2"/>
            <a:ext cx="9144000" cy="342899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11" name="Title 1"/>
          <p:cNvSpPr>
            <a:spLocks noGrp="1"/>
          </p:cNvSpPr>
          <p:nvPr>
            <p:ph type="ctrTitle"/>
          </p:nvPr>
        </p:nvSpPr>
        <p:spPr>
          <a:xfrm>
            <a:off x="807760" y="1122363"/>
            <a:ext cx="7617223" cy="1240348"/>
          </a:xfrm>
        </p:spPr>
        <p:txBody>
          <a:bodyPr anchor="b">
            <a:noAutofit/>
          </a:bodyPr>
          <a:lstStyle>
            <a:lvl1pPr algn="l">
              <a:defRPr sz="4500">
                <a:solidFill>
                  <a:schemeClr val="accent5"/>
                </a:solidFill>
              </a:defRPr>
            </a:lvl1pPr>
          </a:lstStyle>
          <a:p>
            <a:r>
              <a:rPr lang="en-US"/>
              <a:t>Click to edit Master title style</a:t>
            </a:r>
            <a:endParaRPr lang="en-GB"/>
          </a:p>
        </p:txBody>
      </p:sp>
      <p:cxnSp>
        <p:nvCxnSpPr>
          <p:cNvPr id="13" name="Straight Connector 12"/>
          <p:cNvCxnSpPr/>
          <p:nvPr userDrawn="1"/>
        </p:nvCxnSpPr>
        <p:spPr>
          <a:xfrm>
            <a:off x="628650" y="1"/>
            <a:ext cx="0" cy="2362711"/>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4" name="Subtitle 2"/>
          <p:cNvSpPr>
            <a:spLocks noGrp="1"/>
          </p:cNvSpPr>
          <p:nvPr>
            <p:ph type="subTitle" idx="1"/>
          </p:nvPr>
        </p:nvSpPr>
        <p:spPr>
          <a:xfrm>
            <a:off x="628651" y="4160827"/>
            <a:ext cx="8167079" cy="1620145"/>
          </a:xfrm>
        </p:spPr>
        <p:txBody>
          <a:bodyPr>
            <a:noAutofit/>
          </a:bodyPr>
          <a:lstStyle>
            <a:lvl1pPr marL="0" indent="0" algn="l">
              <a:buNone/>
              <a:defRPr sz="1050">
                <a:solidFill>
                  <a:schemeClr val="bg1">
                    <a:lumMod val="50000"/>
                  </a:schemeClr>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Tree>
    <p:extLst>
      <p:ext uri="{BB962C8B-B14F-4D97-AF65-F5344CB8AC3E}">
        <p14:creationId xmlns:p14="http://schemas.microsoft.com/office/powerpoint/2010/main" val="2387646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825625"/>
            <a:ext cx="8179274" cy="3881904"/>
          </a:xfrm>
        </p:spPr>
        <p:txBody>
          <a:bodyPr>
            <a:noAutofit/>
          </a:bodyPr>
          <a:lstStyle>
            <a:lvl1pPr>
              <a:lnSpc>
                <a:spcPct val="100000"/>
              </a:lnSpc>
              <a:spcBef>
                <a:spcPts val="0"/>
              </a:spcBef>
              <a:spcAft>
                <a:spcPts val="1350"/>
              </a:spcAft>
              <a:defRPr/>
            </a:lvl1pPr>
            <a:lvl2pPr>
              <a:lnSpc>
                <a:spcPct val="100000"/>
              </a:lnSpc>
              <a:spcAft>
                <a:spcPts val="1350"/>
              </a:spcAft>
              <a:defRPr/>
            </a:lvl2pPr>
            <a:lvl3pPr>
              <a:lnSpc>
                <a:spcPct val="100000"/>
              </a:lnSpc>
              <a:spcAft>
                <a:spcPts val="1350"/>
              </a:spcAft>
              <a:defRPr/>
            </a:lvl3pPr>
            <a:lvl4pPr>
              <a:lnSpc>
                <a:spcPct val="100000"/>
              </a:lnSpc>
              <a:spcAft>
                <a:spcPts val="1350"/>
              </a:spcAft>
              <a:defRPr/>
            </a:lvl4pPr>
            <a:lvl5pPr>
              <a:lnSpc>
                <a:spcPct val="100000"/>
              </a:lnSpc>
              <a:spcAft>
                <a:spcPts val="1350"/>
              </a:spcAf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a:t>
            </a:fld>
            <a:endParaRPr lang="en-GB"/>
          </a:p>
        </p:txBody>
      </p:sp>
      <p:cxnSp>
        <p:nvCxnSpPr>
          <p:cNvPr id="7" name="Straight Connector 6"/>
          <p:cNvCxnSpPr/>
          <p:nvPr userDrawn="1"/>
        </p:nvCxnSpPr>
        <p:spPr>
          <a:xfrm flipH="1">
            <a:off x="628650" y="1"/>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Placeholder 1"/>
          <p:cNvSpPr>
            <a:spLocks noGrp="1"/>
          </p:cNvSpPr>
          <p:nvPr>
            <p:ph type="title"/>
          </p:nvPr>
        </p:nvSpPr>
        <p:spPr>
          <a:xfrm>
            <a:off x="728042"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22889648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p:cNvSpPr>
            <a:spLocks noGrp="1"/>
          </p:cNvSpPr>
          <p:nvPr>
            <p:ph type="dt" sz="half" idx="10"/>
          </p:nvPr>
        </p:nvSpPr>
        <p:spPr/>
        <p:txBody>
          <a:bodyPr/>
          <a:lstStyle/>
          <a:p>
            <a:fld id="{C9FA8FDF-3DAB-064F-ACC4-ED7A67D18D26}" type="datetimeFigureOut">
              <a:rPr lang="fr-FR" smtClean="0"/>
              <a:t>03/03/2023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38963123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and Objec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49" y="1825626"/>
            <a:ext cx="3996000" cy="3906435"/>
          </a:xfrm>
        </p:spPr>
        <p:txBody>
          <a:bodyPr>
            <a:noAutofit/>
          </a:bodyPr>
          <a:lstStyle>
            <a:lvl1pPr>
              <a:spcAft>
                <a:spcPts val="1350"/>
              </a:spcAft>
              <a:defRPr/>
            </a:lvl1pPr>
            <a:lvl2pPr>
              <a:spcAft>
                <a:spcPts val="1350"/>
              </a:spcAft>
              <a:defRPr/>
            </a:lvl2pPr>
            <a:lvl3pPr>
              <a:spcAft>
                <a:spcPts val="1350"/>
              </a:spcAft>
              <a:defRPr/>
            </a:lvl3pPr>
            <a:lvl4pPr>
              <a:spcAft>
                <a:spcPts val="1350"/>
              </a:spcAft>
              <a:defRPr/>
            </a:lvl4pPr>
            <a:lvl5pPr>
              <a:spcAft>
                <a:spcPts val="1350"/>
              </a:spcAf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801688" y="1825626"/>
            <a:ext cx="3996000" cy="3906435"/>
          </a:xfrm>
          <a:noFill/>
        </p:spPr>
        <p:txBody>
          <a:bodyPr>
            <a:noAutofit/>
          </a:bodyPr>
          <a:lstStyle>
            <a:lvl1pPr marL="0" indent="0">
              <a:buNone/>
              <a:defRPr/>
            </a:lvl1pPr>
          </a:lstStyle>
          <a:p>
            <a:pPr lvl="0"/>
            <a:r>
              <a:rPr lang="en-US"/>
              <a:t>Edit Master text styles</a:t>
            </a:r>
          </a:p>
        </p:txBody>
      </p:sp>
      <p:sp>
        <p:nvSpPr>
          <p:cNvPr id="7" name="Slide Number Placeholder 6"/>
          <p:cNvSpPr>
            <a:spLocks noGrp="1"/>
          </p:cNvSpPr>
          <p:nvPr>
            <p:ph type="sldNum" sz="quarter" idx="12"/>
          </p:nvPr>
        </p:nvSpPr>
        <p:spPr/>
        <p:txBody>
          <a:bodyPr>
            <a:noAutofit/>
          </a:bodyPr>
          <a:lstStyle/>
          <a:p>
            <a:fld id="{F46C79FD-C571-418B-AB0F-5EE936C85276}" type="slidenum">
              <a:rPr lang="en-GB" smtClean="0"/>
              <a:t>‹#›</a:t>
            </a:fld>
            <a:endParaRPr lang="en-GB"/>
          </a:p>
        </p:txBody>
      </p:sp>
      <p:cxnSp>
        <p:nvCxnSpPr>
          <p:cNvPr id="9" name="Straight Connector 8"/>
          <p:cNvCxnSpPr/>
          <p:nvPr userDrawn="1"/>
        </p:nvCxnSpPr>
        <p:spPr>
          <a:xfrm flipH="1">
            <a:off x="628650" y="1"/>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0" name="Title Placeholder 1"/>
          <p:cNvSpPr>
            <a:spLocks noGrp="1"/>
          </p:cNvSpPr>
          <p:nvPr>
            <p:ph type="title"/>
          </p:nvPr>
        </p:nvSpPr>
        <p:spPr>
          <a:xfrm>
            <a:off x="728042"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36471750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49" y="1825626"/>
            <a:ext cx="3996000" cy="3906435"/>
          </a:xfrm>
        </p:spPr>
        <p:txBody>
          <a:bodyPr>
            <a:noAutofit/>
          </a:bodyPr>
          <a:lstStyle>
            <a:lvl3pPr>
              <a:spcBef>
                <a:spcPts val="0"/>
              </a:spcBef>
              <a:defRPr/>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801688" y="1825626"/>
            <a:ext cx="3996000" cy="3906435"/>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p:cNvSpPr>
            <a:spLocks noGrp="1"/>
          </p:cNvSpPr>
          <p:nvPr>
            <p:ph type="sldNum" sz="quarter" idx="12"/>
          </p:nvPr>
        </p:nvSpPr>
        <p:spPr/>
        <p:txBody>
          <a:bodyPr/>
          <a:lstStyle/>
          <a:p>
            <a:fld id="{F46C79FD-C571-418B-AB0F-5EE936C85276}" type="slidenum">
              <a:rPr lang="en-GB" smtClean="0"/>
              <a:t>‹#›</a:t>
            </a:fld>
            <a:endParaRPr lang="en-GB"/>
          </a:p>
        </p:txBody>
      </p:sp>
      <p:cxnSp>
        <p:nvCxnSpPr>
          <p:cNvPr id="10" name="Straight Connector 9"/>
          <p:cNvCxnSpPr/>
          <p:nvPr userDrawn="1"/>
        </p:nvCxnSpPr>
        <p:spPr>
          <a:xfrm flipH="1">
            <a:off x="628650" y="1"/>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Title Placeholder 1"/>
          <p:cNvSpPr>
            <a:spLocks noGrp="1"/>
          </p:cNvSpPr>
          <p:nvPr>
            <p:ph type="title"/>
          </p:nvPr>
        </p:nvSpPr>
        <p:spPr>
          <a:xfrm>
            <a:off x="728042"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6888949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49" y="1825626"/>
            <a:ext cx="2518867" cy="3763134"/>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9" name="Content Placeholder 2"/>
          <p:cNvSpPr>
            <a:spLocks noGrp="1"/>
          </p:cNvSpPr>
          <p:nvPr>
            <p:ph sz="half" idx="13"/>
          </p:nvPr>
        </p:nvSpPr>
        <p:spPr>
          <a:xfrm>
            <a:off x="3453735" y="1825625"/>
            <a:ext cx="2518867" cy="3763134"/>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Content Placeholder 2"/>
          <p:cNvSpPr>
            <a:spLocks noGrp="1"/>
          </p:cNvSpPr>
          <p:nvPr>
            <p:ph sz="half" idx="14"/>
          </p:nvPr>
        </p:nvSpPr>
        <p:spPr>
          <a:xfrm>
            <a:off x="6278821" y="1825625"/>
            <a:ext cx="2518867" cy="3763134"/>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12" name="Straight Connector 11"/>
          <p:cNvCxnSpPr/>
          <p:nvPr userDrawn="1"/>
        </p:nvCxnSpPr>
        <p:spPr>
          <a:xfrm flipH="1">
            <a:off x="628650" y="1"/>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3" name="Title Placeholder 1"/>
          <p:cNvSpPr>
            <a:spLocks noGrp="1"/>
          </p:cNvSpPr>
          <p:nvPr>
            <p:ph type="title"/>
          </p:nvPr>
        </p:nvSpPr>
        <p:spPr>
          <a:xfrm>
            <a:off x="728042"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23059941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9842" y="1681163"/>
            <a:ext cx="3868340" cy="823912"/>
          </a:xfrm>
        </p:spPr>
        <p:txBody>
          <a:bodyPr wrap="square" anchor="b">
            <a:noAutofit/>
          </a:bodyPr>
          <a:lstStyle>
            <a:lvl1pPr marL="0" indent="0">
              <a:buNone/>
              <a:defRPr sz="2100" b="1">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6"/>
            <a:ext cx="3868340" cy="3097331"/>
          </a:xfrm>
        </p:spPr>
        <p:txBody>
          <a:bodyPr wrap="square">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29150" y="1681163"/>
            <a:ext cx="3887391" cy="823912"/>
          </a:xfrm>
          <a:noFill/>
        </p:spPr>
        <p:txBody>
          <a:bodyPr wrap="square" anchor="b">
            <a:noAutofit/>
          </a:bodyPr>
          <a:lstStyle>
            <a:lvl1pPr marL="0" indent="0">
              <a:buNone/>
              <a:defRPr sz="2100" b="1">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6"/>
            <a:ext cx="3887391" cy="3097331"/>
          </a:xfrm>
        </p:spPr>
        <p:txBody>
          <a:bodyPr wrap="square">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Slide Number Placeholder 8"/>
          <p:cNvSpPr>
            <a:spLocks noGrp="1"/>
          </p:cNvSpPr>
          <p:nvPr>
            <p:ph type="sldNum" sz="quarter" idx="12"/>
          </p:nvPr>
        </p:nvSpPr>
        <p:spPr/>
        <p:txBody>
          <a:bodyPr>
            <a:noAutofit/>
          </a:bodyPr>
          <a:lstStyle/>
          <a:p>
            <a:fld id="{F46C79FD-C571-418B-AB0F-5EE936C85276}" type="slidenum">
              <a:rPr lang="en-GB" smtClean="0"/>
              <a:t>‹#›</a:t>
            </a:fld>
            <a:endParaRPr lang="en-GB"/>
          </a:p>
        </p:txBody>
      </p:sp>
      <p:cxnSp>
        <p:nvCxnSpPr>
          <p:cNvPr id="12" name="Straight Connector 11"/>
          <p:cNvCxnSpPr/>
          <p:nvPr userDrawn="1"/>
        </p:nvCxnSpPr>
        <p:spPr>
          <a:xfrm flipH="1">
            <a:off x="628650" y="1"/>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3" name="Title Placeholder 1"/>
          <p:cNvSpPr>
            <a:spLocks noGrp="1"/>
          </p:cNvSpPr>
          <p:nvPr>
            <p:ph type="title"/>
          </p:nvPr>
        </p:nvSpPr>
        <p:spPr>
          <a:xfrm>
            <a:off x="728042"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23106322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46C79FD-C571-418B-AB0F-5EE936C85276}" type="slidenum">
              <a:rPr lang="en-GB" smtClean="0"/>
              <a:t>‹#›</a:t>
            </a:fld>
            <a:endParaRPr lang="en-GB"/>
          </a:p>
        </p:txBody>
      </p:sp>
      <p:cxnSp>
        <p:nvCxnSpPr>
          <p:cNvPr id="8" name="Straight Connector 7"/>
          <p:cNvCxnSpPr/>
          <p:nvPr userDrawn="1"/>
        </p:nvCxnSpPr>
        <p:spPr>
          <a:xfrm flipH="1">
            <a:off x="628650" y="1"/>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Placeholder 1"/>
          <p:cNvSpPr>
            <a:spLocks noGrp="1"/>
          </p:cNvSpPr>
          <p:nvPr>
            <p:ph type="title"/>
          </p:nvPr>
        </p:nvSpPr>
        <p:spPr>
          <a:xfrm>
            <a:off x="728042"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7017698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5" name="Picture Placeholder 4"/>
          <p:cNvSpPr>
            <a:spLocks noGrp="1"/>
          </p:cNvSpPr>
          <p:nvPr>
            <p:ph type="pic" sz="quarter" idx="13"/>
          </p:nvPr>
        </p:nvSpPr>
        <p:spPr>
          <a:xfrm>
            <a:off x="-44726" y="-59635"/>
            <a:ext cx="4616726" cy="6983896"/>
          </a:xfrm>
          <a:solidFill>
            <a:schemeClr val="bg2"/>
          </a:solidFill>
          <a:ln w="28575">
            <a:solidFill>
              <a:schemeClr val="accent5"/>
            </a:solidFill>
          </a:ln>
        </p:spPr>
        <p:txBody>
          <a:bodyPr/>
          <a:lstStyle/>
          <a:p>
            <a:r>
              <a:rPr lang="en-US"/>
              <a:t>Click icon to add picture</a:t>
            </a:r>
            <a:endParaRPr lang="en-GB"/>
          </a:p>
        </p:txBody>
      </p:sp>
      <p:sp>
        <p:nvSpPr>
          <p:cNvPr id="10" name="Rectangle 9"/>
          <p:cNvSpPr/>
          <p:nvPr userDrawn="1"/>
        </p:nvSpPr>
        <p:spPr>
          <a:xfrm>
            <a:off x="2410536" y="1992574"/>
            <a:ext cx="6412742" cy="36166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414586" y="743803"/>
            <a:ext cx="408692" cy="544923"/>
          </a:xfrm>
          <a:prstGeom prst="rect">
            <a:avLst/>
          </a:prstGeom>
        </p:spPr>
      </p:pic>
      <p:sp>
        <p:nvSpPr>
          <p:cNvPr id="3" name="Content Placeholder 2"/>
          <p:cNvSpPr>
            <a:spLocks noGrp="1"/>
          </p:cNvSpPr>
          <p:nvPr>
            <p:ph idx="1"/>
          </p:nvPr>
        </p:nvSpPr>
        <p:spPr>
          <a:xfrm>
            <a:off x="2653748" y="1992573"/>
            <a:ext cx="6169530" cy="3616657"/>
          </a:xfrm>
          <a:solidFill>
            <a:schemeClr val="bg1"/>
          </a:solidFill>
        </p:spPr>
        <p:txBody>
          <a:bodyPr lIns="360000" tIns="360000" rIns="360000" bIns="360000" anchor="ctr" anchorCtr="0">
            <a:noAutofit/>
          </a:bodyPr>
          <a:lstStyle>
            <a:lvl1pPr marL="0" indent="0">
              <a:buFontTx/>
              <a:buNone/>
              <a:defRPr i="1">
                <a:solidFill>
                  <a:schemeClr val="tx2"/>
                </a:solidFill>
              </a:defRPr>
            </a:lvl1pPr>
          </a:lstStyle>
          <a:p>
            <a:pPr lvl="0"/>
            <a:r>
              <a:rPr lang="en-US"/>
              <a:t>Edit Master text styles</a:t>
            </a:r>
          </a:p>
        </p:txBody>
      </p:sp>
    </p:spTree>
    <p:extLst>
      <p:ext uri="{BB962C8B-B14F-4D97-AF65-F5344CB8AC3E}">
        <p14:creationId xmlns:p14="http://schemas.microsoft.com/office/powerpoint/2010/main" val="173844275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icture and Content (half page)">
    <p:spTree>
      <p:nvGrpSpPr>
        <p:cNvPr id="1" name=""/>
        <p:cNvGrpSpPr/>
        <p:nvPr/>
      </p:nvGrpSpPr>
      <p:grpSpPr>
        <a:xfrm>
          <a:off x="0" y="0"/>
          <a:ext cx="0" cy="0"/>
          <a:chOff x="0" y="0"/>
          <a:chExt cx="0" cy="0"/>
        </a:xfrm>
      </p:grpSpPr>
      <p:sp>
        <p:nvSpPr>
          <p:cNvPr id="3" name="Content Placeholder 2"/>
          <p:cNvSpPr>
            <a:spLocks noGrp="1"/>
          </p:cNvSpPr>
          <p:nvPr>
            <p:ph idx="1"/>
          </p:nvPr>
        </p:nvSpPr>
        <p:spPr>
          <a:xfrm>
            <a:off x="5112792" y="1825626"/>
            <a:ext cx="3695131" cy="3769957"/>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12"/>
          </p:nvPr>
        </p:nvSpPr>
        <p:spPr/>
        <p:txBody>
          <a:bodyPr/>
          <a:lstStyle/>
          <a:p>
            <a:fld id="{F46C79FD-C571-418B-AB0F-5EE936C85276}" type="slidenum">
              <a:rPr lang="en-GB" smtClean="0"/>
              <a:t>‹#›</a:t>
            </a:fld>
            <a:endParaRPr lang="en-GB"/>
          </a:p>
        </p:txBody>
      </p:sp>
      <p:sp>
        <p:nvSpPr>
          <p:cNvPr id="10" name="Title Placeholder 1"/>
          <p:cNvSpPr>
            <a:spLocks noGrp="1"/>
          </p:cNvSpPr>
          <p:nvPr>
            <p:ph type="title"/>
          </p:nvPr>
        </p:nvSpPr>
        <p:spPr>
          <a:xfrm>
            <a:off x="5112792" y="482861"/>
            <a:ext cx="3501950" cy="782357"/>
          </a:xfrm>
          <a:prstGeom prst="rect">
            <a:avLst/>
          </a:prstGeom>
        </p:spPr>
        <p:txBody>
          <a:bodyPr vert="horz" lIns="91440" tIns="45720" rIns="91440" bIns="0" rtlCol="0" anchor="b" anchorCtr="0">
            <a:noAutofit/>
          </a:bodyPr>
          <a:lstStyle/>
          <a:p>
            <a:r>
              <a:rPr lang="en-US"/>
              <a:t>Click to edit Master title style</a:t>
            </a:r>
            <a:endParaRPr lang="en-GB"/>
          </a:p>
        </p:txBody>
      </p:sp>
      <p:sp>
        <p:nvSpPr>
          <p:cNvPr id="7" name="Picture Placeholder 4"/>
          <p:cNvSpPr>
            <a:spLocks noGrp="1"/>
          </p:cNvSpPr>
          <p:nvPr>
            <p:ph type="pic" sz="quarter" idx="13"/>
          </p:nvPr>
        </p:nvSpPr>
        <p:spPr>
          <a:xfrm>
            <a:off x="-34787" y="-46383"/>
            <a:ext cx="4606787" cy="6964017"/>
          </a:xfrm>
          <a:solidFill>
            <a:schemeClr val="bg2"/>
          </a:solidFill>
          <a:ln w="28575">
            <a:solidFill>
              <a:schemeClr val="accent5"/>
            </a:solidFill>
          </a:ln>
        </p:spPr>
        <p:txBody>
          <a:bodyPr/>
          <a:lstStyle/>
          <a:p>
            <a:r>
              <a:rPr lang="en-US"/>
              <a:t>Click icon to add picture</a:t>
            </a:r>
            <a:endParaRPr lang="en-GB"/>
          </a:p>
        </p:txBody>
      </p:sp>
    </p:spTree>
    <p:extLst>
      <p:ext uri="{BB962C8B-B14F-4D97-AF65-F5344CB8AC3E}">
        <p14:creationId xmlns:p14="http://schemas.microsoft.com/office/powerpoint/2010/main" val="190994267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 images">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46C79FD-C571-418B-AB0F-5EE936C85276}" type="slidenum">
              <a:rPr lang="en-GB" smtClean="0"/>
              <a:t>‹#›</a:t>
            </a:fld>
            <a:endParaRPr lang="en-GB"/>
          </a:p>
        </p:txBody>
      </p:sp>
      <p:cxnSp>
        <p:nvCxnSpPr>
          <p:cNvPr id="8" name="Straight Connector 7"/>
          <p:cNvCxnSpPr/>
          <p:nvPr userDrawn="1"/>
        </p:nvCxnSpPr>
        <p:spPr>
          <a:xfrm flipH="1">
            <a:off x="628650" y="1"/>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Placeholder 1"/>
          <p:cNvSpPr>
            <a:spLocks noGrp="1"/>
          </p:cNvSpPr>
          <p:nvPr>
            <p:ph type="title"/>
          </p:nvPr>
        </p:nvSpPr>
        <p:spPr>
          <a:xfrm>
            <a:off x="728042"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
        <p:nvSpPr>
          <p:cNvPr id="3" name="Picture Placeholder 2"/>
          <p:cNvSpPr>
            <a:spLocks noGrp="1"/>
          </p:cNvSpPr>
          <p:nvPr>
            <p:ph type="pic" sz="quarter" idx="13"/>
          </p:nvPr>
        </p:nvSpPr>
        <p:spPr>
          <a:xfrm>
            <a:off x="728042" y="2284668"/>
            <a:ext cx="2356247" cy="2090737"/>
          </a:xfrm>
          <a:solidFill>
            <a:schemeClr val="bg2"/>
          </a:solidFill>
        </p:spPr>
        <p:txBody>
          <a:bodyPr/>
          <a:lstStyle/>
          <a:p>
            <a:r>
              <a:rPr lang="en-US"/>
              <a:t>Click icon to add picture</a:t>
            </a:r>
            <a:endParaRPr lang="en-GB"/>
          </a:p>
        </p:txBody>
      </p:sp>
      <p:sp>
        <p:nvSpPr>
          <p:cNvPr id="11" name="Picture Placeholder 2"/>
          <p:cNvSpPr>
            <a:spLocks noGrp="1"/>
          </p:cNvSpPr>
          <p:nvPr>
            <p:ph type="pic" sz="quarter" idx="14"/>
          </p:nvPr>
        </p:nvSpPr>
        <p:spPr>
          <a:xfrm>
            <a:off x="5926089" y="2284669"/>
            <a:ext cx="2356247" cy="2090737"/>
          </a:xfrm>
          <a:solidFill>
            <a:schemeClr val="bg2"/>
          </a:solidFill>
        </p:spPr>
        <p:txBody>
          <a:bodyPr/>
          <a:lstStyle/>
          <a:p>
            <a:r>
              <a:rPr lang="en-US"/>
              <a:t>Click icon to add picture</a:t>
            </a:r>
            <a:endParaRPr lang="en-GB"/>
          </a:p>
        </p:txBody>
      </p:sp>
      <p:sp>
        <p:nvSpPr>
          <p:cNvPr id="12" name="Picture Placeholder 2"/>
          <p:cNvSpPr>
            <a:spLocks noGrp="1"/>
          </p:cNvSpPr>
          <p:nvPr>
            <p:ph type="pic" sz="quarter" idx="15"/>
          </p:nvPr>
        </p:nvSpPr>
        <p:spPr>
          <a:xfrm>
            <a:off x="3327065" y="2284668"/>
            <a:ext cx="2356247" cy="2090737"/>
          </a:xfrm>
          <a:solidFill>
            <a:schemeClr val="bg2"/>
          </a:solidFill>
        </p:spPr>
        <p:txBody>
          <a:bodyPr/>
          <a:lstStyle/>
          <a:p>
            <a:r>
              <a:rPr lang="en-US"/>
              <a:t>Click icon to add picture</a:t>
            </a:r>
            <a:endParaRPr lang="en-GB"/>
          </a:p>
        </p:txBody>
      </p:sp>
      <p:sp>
        <p:nvSpPr>
          <p:cNvPr id="13" name="Text Placeholder 12"/>
          <p:cNvSpPr>
            <a:spLocks noGrp="1"/>
          </p:cNvSpPr>
          <p:nvPr>
            <p:ph type="body" sz="quarter" idx="16"/>
          </p:nvPr>
        </p:nvSpPr>
        <p:spPr>
          <a:xfrm>
            <a:off x="905080" y="4038685"/>
            <a:ext cx="2002169" cy="1524235"/>
          </a:xfrm>
          <a:solidFill>
            <a:schemeClr val="bg1"/>
          </a:solidFill>
        </p:spPr>
        <p:txBody>
          <a:bodyPr tIns="90000"/>
          <a:lstStyle>
            <a:lvl1pPr marL="0" indent="0" algn="ctr">
              <a:buNone/>
              <a:defRPr sz="1500"/>
            </a:lvl1pPr>
          </a:lstStyle>
          <a:p>
            <a:pPr lvl="0"/>
            <a:r>
              <a:rPr lang="en-US"/>
              <a:t>Edit Master text styles</a:t>
            </a:r>
          </a:p>
        </p:txBody>
      </p:sp>
      <p:sp>
        <p:nvSpPr>
          <p:cNvPr id="15" name="Text Placeholder 12"/>
          <p:cNvSpPr>
            <a:spLocks noGrp="1"/>
          </p:cNvSpPr>
          <p:nvPr>
            <p:ph type="body" sz="quarter" idx="17"/>
          </p:nvPr>
        </p:nvSpPr>
        <p:spPr>
          <a:xfrm>
            <a:off x="3504104" y="4041945"/>
            <a:ext cx="2002169" cy="1524235"/>
          </a:xfrm>
          <a:solidFill>
            <a:schemeClr val="bg1"/>
          </a:solidFill>
        </p:spPr>
        <p:txBody>
          <a:bodyPr tIns="90000"/>
          <a:lstStyle>
            <a:lvl1pPr marL="0" indent="0" algn="ctr">
              <a:buNone/>
              <a:defRPr sz="1500"/>
            </a:lvl1pPr>
          </a:lstStyle>
          <a:p>
            <a:pPr lvl="0"/>
            <a:r>
              <a:rPr lang="en-US"/>
              <a:t>Edit Master text styles</a:t>
            </a:r>
          </a:p>
        </p:txBody>
      </p:sp>
      <p:sp>
        <p:nvSpPr>
          <p:cNvPr id="16" name="Text Placeholder 12"/>
          <p:cNvSpPr>
            <a:spLocks noGrp="1"/>
          </p:cNvSpPr>
          <p:nvPr>
            <p:ph type="body" sz="quarter" idx="18"/>
          </p:nvPr>
        </p:nvSpPr>
        <p:spPr>
          <a:xfrm>
            <a:off x="6103127" y="4037438"/>
            <a:ext cx="2002169" cy="1524235"/>
          </a:xfrm>
          <a:solidFill>
            <a:schemeClr val="bg1"/>
          </a:solidFill>
        </p:spPr>
        <p:txBody>
          <a:bodyPr tIns="90000"/>
          <a:lstStyle>
            <a:lvl1pPr marL="0" indent="0" algn="ctr">
              <a:buNone/>
              <a:defRPr sz="1500"/>
            </a:lvl1pPr>
          </a:lstStyle>
          <a:p>
            <a:pPr lvl="0"/>
            <a:r>
              <a:rPr lang="en-US"/>
              <a:t>Edit Master text styles</a:t>
            </a:r>
          </a:p>
        </p:txBody>
      </p:sp>
    </p:spTree>
    <p:extLst>
      <p:ext uri="{BB962C8B-B14F-4D97-AF65-F5344CB8AC3E}">
        <p14:creationId xmlns:p14="http://schemas.microsoft.com/office/powerpoint/2010/main" val="16303837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 images">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46C79FD-C571-418B-AB0F-5EE936C85276}" type="slidenum">
              <a:rPr lang="en-GB" smtClean="0"/>
              <a:t>‹#›</a:t>
            </a:fld>
            <a:endParaRPr lang="en-GB"/>
          </a:p>
        </p:txBody>
      </p:sp>
      <p:cxnSp>
        <p:nvCxnSpPr>
          <p:cNvPr id="8" name="Straight Connector 7"/>
          <p:cNvCxnSpPr/>
          <p:nvPr userDrawn="1"/>
        </p:nvCxnSpPr>
        <p:spPr>
          <a:xfrm flipH="1">
            <a:off x="628650" y="1"/>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Placeholder 1"/>
          <p:cNvSpPr>
            <a:spLocks noGrp="1"/>
          </p:cNvSpPr>
          <p:nvPr>
            <p:ph type="title"/>
          </p:nvPr>
        </p:nvSpPr>
        <p:spPr>
          <a:xfrm>
            <a:off x="728042"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
        <p:nvSpPr>
          <p:cNvPr id="3" name="Picture Placeholder 2"/>
          <p:cNvSpPr>
            <a:spLocks noGrp="1"/>
          </p:cNvSpPr>
          <p:nvPr>
            <p:ph type="pic" sz="quarter" idx="13"/>
          </p:nvPr>
        </p:nvSpPr>
        <p:spPr>
          <a:xfrm>
            <a:off x="2785402" y="2159957"/>
            <a:ext cx="1846193" cy="1638158"/>
          </a:xfrm>
          <a:solidFill>
            <a:schemeClr val="bg2"/>
          </a:solidFill>
        </p:spPr>
        <p:txBody>
          <a:bodyPr/>
          <a:lstStyle/>
          <a:p>
            <a:r>
              <a:rPr lang="en-US"/>
              <a:t>Click icon to add picture</a:t>
            </a:r>
            <a:endParaRPr lang="en-GB"/>
          </a:p>
        </p:txBody>
      </p:sp>
      <p:sp>
        <p:nvSpPr>
          <p:cNvPr id="11" name="Picture Placeholder 2"/>
          <p:cNvSpPr>
            <a:spLocks noGrp="1"/>
          </p:cNvSpPr>
          <p:nvPr>
            <p:ph type="pic" sz="quarter" idx="14"/>
          </p:nvPr>
        </p:nvSpPr>
        <p:spPr>
          <a:xfrm>
            <a:off x="2785402" y="3968881"/>
            <a:ext cx="1846193" cy="1638158"/>
          </a:xfrm>
          <a:solidFill>
            <a:schemeClr val="bg2"/>
          </a:solidFill>
        </p:spPr>
        <p:txBody>
          <a:bodyPr/>
          <a:lstStyle/>
          <a:p>
            <a:r>
              <a:rPr lang="en-US"/>
              <a:t>Click icon to add picture</a:t>
            </a:r>
            <a:endParaRPr lang="en-GB"/>
          </a:p>
        </p:txBody>
      </p:sp>
      <p:sp>
        <p:nvSpPr>
          <p:cNvPr id="12" name="Picture Placeholder 2"/>
          <p:cNvSpPr>
            <a:spLocks noGrp="1"/>
          </p:cNvSpPr>
          <p:nvPr>
            <p:ph type="pic" sz="quarter" idx="15"/>
          </p:nvPr>
        </p:nvSpPr>
        <p:spPr>
          <a:xfrm>
            <a:off x="4743411" y="2159957"/>
            <a:ext cx="1846195" cy="1638159"/>
          </a:xfrm>
          <a:solidFill>
            <a:schemeClr val="bg2"/>
          </a:solidFill>
        </p:spPr>
        <p:txBody>
          <a:bodyPr/>
          <a:lstStyle/>
          <a:p>
            <a:r>
              <a:rPr lang="en-US"/>
              <a:t>Click icon to add picture</a:t>
            </a:r>
            <a:endParaRPr lang="en-GB"/>
          </a:p>
        </p:txBody>
      </p:sp>
      <p:sp>
        <p:nvSpPr>
          <p:cNvPr id="13" name="Text Placeholder 12"/>
          <p:cNvSpPr>
            <a:spLocks noGrp="1"/>
          </p:cNvSpPr>
          <p:nvPr>
            <p:ph type="body" sz="quarter" idx="16"/>
          </p:nvPr>
        </p:nvSpPr>
        <p:spPr>
          <a:xfrm>
            <a:off x="6701420" y="3968880"/>
            <a:ext cx="1890000" cy="1638158"/>
          </a:xfrm>
          <a:noFill/>
        </p:spPr>
        <p:txBody>
          <a:bodyPr tIns="90000"/>
          <a:lstStyle>
            <a:lvl1pPr marL="0" indent="0" algn="l">
              <a:buNone/>
              <a:defRPr sz="1500"/>
            </a:lvl1pPr>
          </a:lstStyle>
          <a:p>
            <a:pPr lvl="0"/>
            <a:r>
              <a:rPr lang="en-US"/>
              <a:t>Edit Master text styles</a:t>
            </a:r>
          </a:p>
        </p:txBody>
      </p:sp>
      <p:sp>
        <p:nvSpPr>
          <p:cNvPr id="16" name="Text Placeholder 12"/>
          <p:cNvSpPr>
            <a:spLocks noGrp="1"/>
          </p:cNvSpPr>
          <p:nvPr>
            <p:ph type="body" sz="quarter" idx="18"/>
          </p:nvPr>
        </p:nvSpPr>
        <p:spPr>
          <a:xfrm>
            <a:off x="775213" y="2159958"/>
            <a:ext cx="1890000" cy="1638159"/>
          </a:xfrm>
          <a:noFill/>
        </p:spPr>
        <p:txBody>
          <a:bodyPr tIns="90000"/>
          <a:lstStyle>
            <a:lvl1pPr marL="0" indent="0" algn="r">
              <a:buNone/>
              <a:defRPr sz="1500"/>
            </a:lvl1pPr>
          </a:lstStyle>
          <a:p>
            <a:pPr lvl="0"/>
            <a:r>
              <a:rPr lang="en-US"/>
              <a:t>Edit Master text styles</a:t>
            </a:r>
          </a:p>
        </p:txBody>
      </p:sp>
      <p:sp>
        <p:nvSpPr>
          <p:cNvPr id="14" name="Picture Placeholder 2"/>
          <p:cNvSpPr>
            <a:spLocks noGrp="1"/>
          </p:cNvSpPr>
          <p:nvPr>
            <p:ph type="pic" sz="quarter" idx="19"/>
          </p:nvPr>
        </p:nvSpPr>
        <p:spPr>
          <a:xfrm>
            <a:off x="4743412" y="3968880"/>
            <a:ext cx="1846193" cy="1638158"/>
          </a:xfrm>
          <a:solidFill>
            <a:schemeClr val="bg2"/>
          </a:solidFill>
        </p:spPr>
        <p:txBody>
          <a:bodyPr/>
          <a:lstStyle/>
          <a:p>
            <a:r>
              <a:rPr lang="en-US"/>
              <a:t>Click icon to add picture</a:t>
            </a:r>
            <a:endParaRPr lang="en-GB"/>
          </a:p>
        </p:txBody>
      </p:sp>
      <p:sp>
        <p:nvSpPr>
          <p:cNvPr id="17" name="Text Placeholder 12"/>
          <p:cNvSpPr>
            <a:spLocks noGrp="1"/>
          </p:cNvSpPr>
          <p:nvPr>
            <p:ph type="body" sz="quarter" idx="20"/>
          </p:nvPr>
        </p:nvSpPr>
        <p:spPr>
          <a:xfrm>
            <a:off x="775213" y="3968881"/>
            <a:ext cx="1890000" cy="1638158"/>
          </a:xfrm>
          <a:noFill/>
        </p:spPr>
        <p:txBody>
          <a:bodyPr tIns="90000"/>
          <a:lstStyle>
            <a:lvl1pPr marL="0" indent="0" algn="r">
              <a:buNone/>
              <a:defRPr sz="1500"/>
            </a:lvl1pPr>
          </a:lstStyle>
          <a:p>
            <a:pPr lvl="0"/>
            <a:r>
              <a:rPr lang="en-US"/>
              <a:t>Edit Master text styles</a:t>
            </a:r>
          </a:p>
        </p:txBody>
      </p:sp>
      <p:sp>
        <p:nvSpPr>
          <p:cNvPr id="18" name="Text Placeholder 12"/>
          <p:cNvSpPr>
            <a:spLocks noGrp="1"/>
          </p:cNvSpPr>
          <p:nvPr>
            <p:ph type="body" sz="quarter" idx="21"/>
          </p:nvPr>
        </p:nvSpPr>
        <p:spPr>
          <a:xfrm>
            <a:off x="6724742" y="2159957"/>
            <a:ext cx="1890000" cy="1638159"/>
          </a:xfrm>
          <a:noFill/>
        </p:spPr>
        <p:txBody>
          <a:bodyPr tIns="90000"/>
          <a:lstStyle>
            <a:lvl1pPr marL="0" indent="0" algn="l">
              <a:buNone/>
              <a:defRPr sz="1500"/>
            </a:lvl1pPr>
          </a:lstStyle>
          <a:p>
            <a:pPr lvl="0"/>
            <a:r>
              <a:rPr lang="en-US"/>
              <a:t>Edit Master text styles</a:t>
            </a:r>
          </a:p>
        </p:txBody>
      </p:sp>
    </p:spTree>
    <p:extLst>
      <p:ext uri="{BB962C8B-B14F-4D97-AF65-F5344CB8AC3E}">
        <p14:creationId xmlns:p14="http://schemas.microsoft.com/office/powerpoint/2010/main" val="31523988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Picture Placeholder 2"/>
          <p:cNvSpPr>
            <a:spLocks noGrp="1"/>
          </p:cNvSpPr>
          <p:nvPr>
            <p:ph type="pic" sz="quarter" idx="13"/>
          </p:nvPr>
        </p:nvSpPr>
        <p:spPr>
          <a:xfrm>
            <a:off x="0" y="0"/>
            <a:ext cx="9144000" cy="3429000"/>
          </a:xfrm>
          <a:solidFill>
            <a:schemeClr val="bg2"/>
          </a:solidFill>
        </p:spPr>
        <p:txBody>
          <a:bodyPr/>
          <a:lstStyle/>
          <a:p>
            <a:r>
              <a:rPr lang="en-US"/>
              <a:t>Click icon to add picture</a:t>
            </a:r>
            <a:endParaRPr lang="en-GB"/>
          </a:p>
        </p:txBody>
      </p:sp>
      <p:sp>
        <p:nvSpPr>
          <p:cNvPr id="2" name="Title 1"/>
          <p:cNvSpPr>
            <a:spLocks noGrp="1"/>
          </p:cNvSpPr>
          <p:nvPr>
            <p:ph type="title"/>
          </p:nvPr>
        </p:nvSpPr>
        <p:spPr>
          <a:xfrm>
            <a:off x="628650" y="2646644"/>
            <a:ext cx="7886700" cy="782357"/>
          </a:xfrm>
          <a:solidFill>
            <a:schemeClr val="bg1"/>
          </a:solidFill>
        </p:spPr>
        <p:txBody>
          <a:bodyPr/>
          <a:lstStyle/>
          <a:p>
            <a:r>
              <a:rPr lang="en-US"/>
              <a:t>Click to edit Master title style</a:t>
            </a:r>
            <a:endParaRPr lang="en-GB"/>
          </a:p>
        </p:txBody>
      </p:sp>
      <p:sp>
        <p:nvSpPr>
          <p:cNvPr id="3" name="Slide Number Placeholder 2"/>
          <p:cNvSpPr>
            <a:spLocks noGrp="1"/>
          </p:cNvSpPr>
          <p:nvPr>
            <p:ph type="sldNum" sz="quarter" idx="10"/>
          </p:nvPr>
        </p:nvSpPr>
        <p:spPr/>
        <p:txBody>
          <a:bodyPr/>
          <a:lstStyle/>
          <a:p>
            <a:fld id="{F46C79FD-C571-418B-AB0F-5EE936C85276}" type="slidenum">
              <a:rPr lang="en-GB" smtClean="0"/>
              <a:pPr/>
              <a:t>‹#›</a:t>
            </a:fld>
            <a:endParaRPr lang="en-GB"/>
          </a:p>
        </p:txBody>
      </p:sp>
      <p:sp>
        <p:nvSpPr>
          <p:cNvPr id="6" name="Text Placeholder 5"/>
          <p:cNvSpPr>
            <a:spLocks noGrp="1"/>
          </p:cNvSpPr>
          <p:nvPr>
            <p:ph type="body" sz="quarter" idx="14"/>
          </p:nvPr>
        </p:nvSpPr>
        <p:spPr>
          <a:xfrm>
            <a:off x="628650" y="3630614"/>
            <a:ext cx="7886700" cy="2035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73578572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fr-BE"/>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9FA8FDF-3DAB-064F-ACC4-ED7A67D18D26}" type="datetimeFigureOut">
              <a:rPr lang="fr-FR" smtClean="0"/>
              <a:t>03/03/2023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350078440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46C79FD-C571-418B-AB0F-5EE936C85276}" type="slidenum">
              <a:rPr lang="en-GB" smtClean="0"/>
              <a:t>‹#›</a:t>
            </a:fld>
            <a:endParaRPr lang="en-GB"/>
          </a:p>
        </p:txBody>
      </p:sp>
    </p:spTree>
    <p:extLst>
      <p:ext uri="{BB962C8B-B14F-4D97-AF65-F5344CB8AC3E}">
        <p14:creationId xmlns:p14="http://schemas.microsoft.com/office/powerpoint/2010/main" val="19189905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Picture Collage">
    <p:spTree>
      <p:nvGrpSpPr>
        <p:cNvPr id="1" name=""/>
        <p:cNvGrpSpPr/>
        <p:nvPr/>
      </p:nvGrpSpPr>
      <p:grpSpPr>
        <a:xfrm>
          <a:off x="0" y="0"/>
          <a:ext cx="0" cy="0"/>
          <a:chOff x="0" y="0"/>
          <a:chExt cx="0" cy="0"/>
        </a:xfrm>
      </p:grpSpPr>
      <p:sp>
        <p:nvSpPr>
          <p:cNvPr id="10" name="Picture Placeholder 5"/>
          <p:cNvSpPr>
            <a:spLocks noGrp="1"/>
          </p:cNvSpPr>
          <p:nvPr>
            <p:ph type="pic" sz="quarter" idx="15"/>
          </p:nvPr>
        </p:nvSpPr>
        <p:spPr>
          <a:xfrm>
            <a:off x="7108965" y="1913417"/>
            <a:ext cx="1406386" cy="2434309"/>
          </a:xfrm>
          <a:solidFill>
            <a:schemeClr val="bg2"/>
          </a:solidFill>
          <a:ln w="28575">
            <a:solidFill>
              <a:schemeClr val="bg1"/>
            </a:solidFill>
          </a:ln>
        </p:spPr>
        <p:txBody>
          <a:bodyPr/>
          <a:lstStyle/>
          <a:p>
            <a:r>
              <a:rPr lang="en-US"/>
              <a:t>Click icon to add picture</a:t>
            </a:r>
            <a:endParaRPr lang="en-GB"/>
          </a:p>
        </p:txBody>
      </p:sp>
      <p:sp>
        <p:nvSpPr>
          <p:cNvPr id="9" name="Picture Placeholder 5"/>
          <p:cNvSpPr>
            <a:spLocks noGrp="1"/>
          </p:cNvSpPr>
          <p:nvPr>
            <p:ph type="pic" sz="quarter" idx="14"/>
          </p:nvPr>
        </p:nvSpPr>
        <p:spPr>
          <a:xfrm>
            <a:off x="5288551" y="2898477"/>
            <a:ext cx="1730463" cy="2307284"/>
          </a:xfrm>
          <a:solidFill>
            <a:schemeClr val="bg2"/>
          </a:solidFill>
          <a:ln w="28575">
            <a:solidFill>
              <a:schemeClr val="bg1"/>
            </a:solidFill>
          </a:ln>
        </p:spPr>
        <p:txBody>
          <a:bodyPr/>
          <a:lstStyle/>
          <a:p>
            <a:r>
              <a:rPr lang="en-US"/>
              <a:t>Click icon to add picture</a:t>
            </a:r>
            <a:endParaRPr lang="en-GB"/>
          </a:p>
        </p:txBody>
      </p:sp>
      <p:sp>
        <p:nvSpPr>
          <p:cNvPr id="8" name="Picture Placeholder 5"/>
          <p:cNvSpPr>
            <a:spLocks noGrp="1"/>
          </p:cNvSpPr>
          <p:nvPr>
            <p:ph type="pic" sz="quarter" idx="13"/>
          </p:nvPr>
        </p:nvSpPr>
        <p:spPr>
          <a:xfrm>
            <a:off x="3061485" y="1913416"/>
            <a:ext cx="2389134" cy="2184030"/>
          </a:xfrm>
          <a:solidFill>
            <a:schemeClr val="bg2"/>
          </a:solidFill>
          <a:ln w="28575">
            <a:solidFill>
              <a:schemeClr val="bg1"/>
            </a:solidFill>
          </a:ln>
        </p:spPr>
        <p:txBody>
          <a:bodyPr/>
          <a:lstStyle/>
          <a:p>
            <a:r>
              <a:rPr lang="en-US"/>
              <a:t>Click icon to add picture</a:t>
            </a:r>
            <a:endParaRPr lang="en-GB"/>
          </a:p>
        </p:txBody>
      </p:sp>
      <p:sp>
        <p:nvSpPr>
          <p:cNvPr id="3" name="Slide Number Placeholder 2"/>
          <p:cNvSpPr>
            <a:spLocks noGrp="1"/>
          </p:cNvSpPr>
          <p:nvPr>
            <p:ph type="sldNum" sz="quarter" idx="10"/>
          </p:nvPr>
        </p:nvSpPr>
        <p:spPr/>
        <p:txBody>
          <a:bodyPr/>
          <a:lstStyle/>
          <a:p>
            <a:fld id="{F46C79FD-C571-418B-AB0F-5EE936C85276}" type="slidenum">
              <a:rPr lang="en-GB" smtClean="0"/>
              <a:pPr/>
              <a:t>‹#›</a:t>
            </a:fld>
            <a:endParaRPr lang="en-GB"/>
          </a:p>
        </p:txBody>
      </p:sp>
      <p:cxnSp>
        <p:nvCxnSpPr>
          <p:cNvPr id="4" name="Straight Connector 3"/>
          <p:cNvCxnSpPr/>
          <p:nvPr userDrawn="1"/>
        </p:nvCxnSpPr>
        <p:spPr>
          <a:xfrm flipH="1">
            <a:off x="628650" y="1"/>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6" name="Picture Placeholder 5"/>
          <p:cNvSpPr>
            <a:spLocks noGrp="1"/>
          </p:cNvSpPr>
          <p:nvPr>
            <p:ph type="pic" sz="quarter" idx="11"/>
          </p:nvPr>
        </p:nvSpPr>
        <p:spPr>
          <a:xfrm>
            <a:off x="703660" y="1748078"/>
            <a:ext cx="1982390" cy="1868487"/>
          </a:xfrm>
          <a:solidFill>
            <a:schemeClr val="bg2"/>
          </a:solidFill>
          <a:ln w="28575">
            <a:solidFill>
              <a:schemeClr val="bg1"/>
            </a:solidFill>
          </a:ln>
        </p:spPr>
        <p:txBody>
          <a:bodyPr/>
          <a:lstStyle/>
          <a:p>
            <a:r>
              <a:rPr lang="en-US"/>
              <a:t>Click icon to add picture</a:t>
            </a:r>
            <a:endParaRPr lang="en-GB"/>
          </a:p>
        </p:txBody>
      </p:sp>
      <p:sp>
        <p:nvSpPr>
          <p:cNvPr id="7" name="Picture Placeholder 5"/>
          <p:cNvSpPr>
            <a:spLocks noGrp="1"/>
          </p:cNvSpPr>
          <p:nvPr>
            <p:ph type="pic" sz="quarter" idx="12"/>
          </p:nvPr>
        </p:nvSpPr>
        <p:spPr>
          <a:xfrm>
            <a:off x="2130189" y="2860831"/>
            <a:ext cx="1215323" cy="2184030"/>
          </a:xfrm>
          <a:solidFill>
            <a:schemeClr val="bg2"/>
          </a:solidFill>
          <a:ln w="28575">
            <a:solidFill>
              <a:schemeClr val="bg1"/>
            </a:solidFill>
          </a:ln>
        </p:spPr>
        <p:txBody>
          <a:bodyPr/>
          <a:lstStyle/>
          <a:p>
            <a:r>
              <a:rPr lang="en-US"/>
              <a:t>Click icon to add picture</a:t>
            </a:r>
            <a:endParaRPr lang="en-GB"/>
          </a:p>
        </p:txBody>
      </p:sp>
      <p:sp>
        <p:nvSpPr>
          <p:cNvPr id="12" name="Picture Placeholder 11"/>
          <p:cNvSpPr>
            <a:spLocks noGrp="1"/>
          </p:cNvSpPr>
          <p:nvPr>
            <p:ph type="pic" sz="quarter" idx="16"/>
          </p:nvPr>
        </p:nvSpPr>
        <p:spPr>
          <a:xfrm>
            <a:off x="3689323" y="3790927"/>
            <a:ext cx="1490663" cy="1987550"/>
          </a:xfrm>
          <a:solidFill>
            <a:schemeClr val="bg2"/>
          </a:solidFill>
          <a:ln w="28575">
            <a:solidFill>
              <a:schemeClr val="bg1"/>
            </a:solidFill>
          </a:ln>
        </p:spPr>
        <p:txBody>
          <a:bodyPr vert="horz" lIns="91440" tIns="45720" rIns="91440" bIns="45720" rtlCol="0">
            <a:noAutofit/>
          </a:bodyPr>
          <a:lstStyle>
            <a:lvl1pPr>
              <a:defRPr lang="en-GB"/>
            </a:lvl1pPr>
          </a:lstStyle>
          <a:p>
            <a:pPr lvl="0"/>
            <a:r>
              <a:rPr lang="en-US"/>
              <a:t>Click icon to add picture</a:t>
            </a:r>
            <a:endParaRPr lang="en-GB"/>
          </a:p>
        </p:txBody>
      </p:sp>
      <p:sp>
        <p:nvSpPr>
          <p:cNvPr id="13" name="Picture Placeholder 11"/>
          <p:cNvSpPr>
            <a:spLocks noGrp="1"/>
          </p:cNvSpPr>
          <p:nvPr>
            <p:ph type="pic" sz="quarter" idx="17"/>
          </p:nvPr>
        </p:nvSpPr>
        <p:spPr>
          <a:xfrm>
            <a:off x="703660" y="3908959"/>
            <a:ext cx="1313615" cy="1751486"/>
          </a:xfrm>
          <a:solidFill>
            <a:schemeClr val="bg2"/>
          </a:solidFill>
          <a:ln w="28575">
            <a:solidFill>
              <a:schemeClr val="bg1"/>
            </a:solidFill>
          </a:ln>
        </p:spPr>
        <p:txBody>
          <a:bodyPr vert="horz" lIns="91440" tIns="45720" rIns="91440" bIns="45720" rtlCol="0">
            <a:noAutofit/>
          </a:bodyPr>
          <a:lstStyle>
            <a:lvl1pPr>
              <a:defRPr lang="en-GB"/>
            </a:lvl1pPr>
          </a:lstStyle>
          <a:p>
            <a:pPr lvl="0"/>
            <a:r>
              <a:rPr lang="en-US"/>
              <a:t>Click icon to add picture</a:t>
            </a:r>
            <a:endParaRPr lang="en-GB"/>
          </a:p>
        </p:txBody>
      </p:sp>
      <p:sp>
        <p:nvSpPr>
          <p:cNvPr id="14" name="Title Placeholder 1"/>
          <p:cNvSpPr>
            <a:spLocks noGrp="1"/>
          </p:cNvSpPr>
          <p:nvPr>
            <p:ph type="title"/>
          </p:nvPr>
        </p:nvSpPr>
        <p:spPr>
          <a:xfrm>
            <a:off x="728042"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11319717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Date Placeholder 4"/>
          <p:cNvSpPr>
            <a:spLocks noGrp="1"/>
          </p:cNvSpPr>
          <p:nvPr>
            <p:ph type="dt" sz="half" idx="10"/>
          </p:nvPr>
        </p:nvSpPr>
        <p:spPr/>
        <p:txBody>
          <a:bodyPr/>
          <a:lstStyle/>
          <a:p>
            <a:fld id="{C9FA8FDF-3DAB-064F-ACC4-ED7A67D18D26}" type="datetimeFigureOut">
              <a:rPr lang="fr-FR" smtClean="0"/>
              <a:t>03/03/2023</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5243147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fr-BE"/>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7" name="Date Placeholder 6"/>
          <p:cNvSpPr>
            <a:spLocks noGrp="1"/>
          </p:cNvSpPr>
          <p:nvPr>
            <p:ph type="dt" sz="half" idx="10"/>
          </p:nvPr>
        </p:nvSpPr>
        <p:spPr/>
        <p:txBody>
          <a:bodyPr/>
          <a:lstStyle/>
          <a:p>
            <a:fld id="{C9FA8FDF-3DAB-064F-ACC4-ED7A67D18D26}" type="datetimeFigureOut">
              <a:rPr lang="fr-FR" smtClean="0"/>
              <a:t>03/03/2023</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28847702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Date Placeholder 2"/>
          <p:cNvSpPr>
            <a:spLocks noGrp="1"/>
          </p:cNvSpPr>
          <p:nvPr>
            <p:ph type="dt" sz="half" idx="10"/>
          </p:nvPr>
        </p:nvSpPr>
        <p:spPr/>
        <p:txBody>
          <a:bodyPr/>
          <a:lstStyle/>
          <a:p>
            <a:fld id="{C9FA8FDF-3DAB-064F-ACC4-ED7A67D18D26}" type="datetimeFigureOut">
              <a:rPr lang="fr-FR" smtClean="0"/>
              <a:t>03/03/2023</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33089414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9FA8FDF-3DAB-064F-ACC4-ED7A67D18D26}" type="datetimeFigureOut">
              <a:rPr lang="fr-FR" smtClean="0"/>
              <a:t>03/03/2023</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28130484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fr-BE"/>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C9FA8FDF-3DAB-064F-ACC4-ED7A67D18D26}" type="datetimeFigureOut">
              <a:rPr lang="fr-FR" smtClean="0"/>
              <a:t>03/03/2023</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26446068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fr-BE"/>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fr-BE"/>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C9FA8FDF-3DAB-064F-ACC4-ED7A67D18D26}" type="datetimeFigureOut">
              <a:rPr lang="fr-FR" smtClean="0"/>
              <a:t>03/03/2023</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39082709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theme" Target="../theme/theme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fr-BE"/>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C9FA8FDF-3DAB-064F-ACC4-ED7A67D18D26}" type="datetimeFigureOut">
              <a:rPr lang="fr-FR" smtClean="0"/>
              <a:t>03/03/2023</a:t>
            </a:fld>
            <a:endParaRPr lang="fr-F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7709E056-FA89-C94B-A55B-0D06588B2422}" type="slidenum">
              <a:rPr lang="fr-FR" smtClean="0"/>
              <a:t>‹#›</a:t>
            </a:fld>
            <a:endParaRPr lang="fr-FR"/>
          </a:p>
        </p:txBody>
      </p:sp>
    </p:spTree>
    <p:extLst>
      <p:ext uri="{BB962C8B-B14F-4D97-AF65-F5344CB8AC3E}">
        <p14:creationId xmlns:p14="http://schemas.microsoft.com/office/powerpoint/2010/main" val="3247368486"/>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
        <p:nvSpPr>
          <p:cNvPr id="3" name="Text Placeholder 2"/>
          <p:cNvSpPr>
            <a:spLocks noGrp="1"/>
          </p:cNvSpPr>
          <p:nvPr>
            <p:ph type="body" idx="1"/>
          </p:nvPr>
        </p:nvSpPr>
        <p:spPr>
          <a:xfrm>
            <a:off x="628650" y="1825625"/>
            <a:ext cx="7886700" cy="3881904"/>
          </a:xfrm>
          <a:prstGeom prst="rect">
            <a:avLst/>
          </a:prstGeom>
        </p:spPr>
        <p:txBody>
          <a:bodyPr vert="horz" lIns="91440" tIns="45720" rIns="91440" bIns="4572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4"/>
          </p:nvPr>
        </p:nvSpPr>
        <p:spPr>
          <a:xfrm>
            <a:off x="628650" y="6131287"/>
            <a:ext cx="2057400" cy="365125"/>
          </a:xfrm>
          <a:prstGeom prst="rect">
            <a:avLst/>
          </a:prstGeom>
        </p:spPr>
        <p:txBody>
          <a:bodyPr vert="horz" lIns="91440" tIns="45720" rIns="91440" bIns="45720" rtlCol="0" anchor="ctr">
            <a:noAutofit/>
          </a:bodyPr>
          <a:lstStyle>
            <a:lvl1pPr algn="l">
              <a:defRPr sz="900">
                <a:solidFill>
                  <a:schemeClr val="tx1">
                    <a:tint val="75000"/>
                  </a:schemeClr>
                </a:solidFill>
              </a:defRPr>
            </a:lvl1pPr>
          </a:lstStyle>
          <a:p>
            <a:fld id="{F46C79FD-C571-418B-AB0F-5EE936C85276}" type="slidenum">
              <a:rPr lang="en-GB" smtClean="0"/>
              <a:pPr/>
              <a:t>‹#›</a:t>
            </a:fld>
            <a:endParaRPr lang="en-GB"/>
          </a:p>
        </p:txBody>
      </p:sp>
      <p:pic>
        <p:nvPicPr>
          <p:cNvPr id="7" name="Picture 6"/>
          <p:cNvPicPr>
            <a:picLocks noChangeAspect="1"/>
          </p:cNvPicPr>
          <p:nvPr userDrawn="1"/>
        </p:nvPicPr>
        <p:blipFill>
          <a:blip r:embed="rId22" cstate="print">
            <a:extLst>
              <a:ext uri="{28A0092B-C50C-407E-A947-70E740481C1C}">
                <a14:useLocalDpi xmlns:a14="http://schemas.microsoft.com/office/drawing/2010/main"/>
              </a:ext>
            </a:extLst>
          </a:blip>
          <a:stretch>
            <a:fillRect/>
          </a:stretch>
        </p:blipFill>
        <p:spPr>
          <a:xfrm>
            <a:off x="7525389" y="6045989"/>
            <a:ext cx="1286800" cy="450423"/>
          </a:xfrm>
          <a:prstGeom prst="rect">
            <a:avLst/>
          </a:prstGeom>
        </p:spPr>
      </p:pic>
    </p:spTree>
    <p:extLst>
      <p:ext uri="{BB962C8B-B14F-4D97-AF65-F5344CB8AC3E}">
        <p14:creationId xmlns:p14="http://schemas.microsoft.com/office/powerpoint/2010/main" val="3841982799"/>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 id="2147483713" r:id="rId15"/>
    <p:sldLayoutId id="2147483714" r:id="rId16"/>
    <p:sldLayoutId id="2147483715" r:id="rId17"/>
    <p:sldLayoutId id="2147483716" r:id="rId18"/>
    <p:sldLayoutId id="2147483717" r:id="rId19"/>
    <p:sldLayoutId id="2147483718" r:id="rId20"/>
  </p:sldLayoutIdLst>
  <p:hf sldNum="0" hdr="0" ftr="0" dt="0"/>
  <p:txStyles>
    <p:titleStyle>
      <a:lvl1pPr algn="l" defTabSz="685800" rtl="0" eaLnBrk="1" latinLnBrk="0" hangingPunct="1">
        <a:lnSpc>
          <a:spcPct val="90000"/>
        </a:lnSpc>
        <a:spcBef>
          <a:spcPct val="0"/>
        </a:spcBef>
        <a:buNone/>
        <a:defRPr sz="3000" kern="1200">
          <a:solidFill>
            <a:schemeClr val="tx2"/>
          </a:solidFill>
          <a:latin typeface="+mj-lt"/>
          <a:ea typeface="+mj-ea"/>
          <a:cs typeface="+mj-cs"/>
        </a:defRPr>
      </a:lvl1pPr>
    </p:titleStyle>
    <p:bodyStyle>
      <a:lvl1pPr marL="171450" indent="-171450" algn="l" defTabSz="685800" rtl="0" eaLnBrk="1" latinLnBrk="0" hangingPunct="1">
        <a:lnSpc>
          <a:spcPct val="100000"/>
        </a:lnSpc>
        <a:spcBef>
          <a:spcPts val="0"/>
        </a:spcBef>
        <a:spcAft>
          <a:spcPts val="1350"/>
        </a:spcAft>
        <a:buClr>
          <a:schemeClr val="tx2"/>
        </a:buClr>
        <a:buFont typeface="Arial" panose="020B0604020202020204" pitchFamily="34" charset="0"/>
        <a:buChar char="•"/>
        <a:defRPr sz="1800" kern="1200">
          <a:solidFill>
            <a:schemeClr val="tx1"/>
          </a:solidFill>
          <a:latin typeface="+mn-lt"/>
          <a:ea typeface="+mn-ea"/>
          <a:cs typeface="+mn-cs"/>
        </a:defRPr>
      </a:lvl1pPr>
      <a:lvl2pPr marL="514350" indent="-171450" algn="l" defTabSz="685800" rtl="0" eaLnBrk="1" latinLnBrk="0" hangingPunct="1">
        <a:lnSpc>
          <a:spcPct val="100000"/>
        </a:lnSpc>
        <a:spcBef>
          <a:spcPts val="375"/>
        </a:spcBef>
        <a:spcAft>
          <a:spcPts val="1350"/>
        </a:spcAft>
        <a:buClr>
          <a:schemeClr val="tx2"/>
        </a:buClr>
        <a:buFont typeface="Arial" panose="020B0604020202020204" pitchFamily="34" charset="0"/>
        <a:buChar char="•"/>
        <a:defRPr sz="1500" kern="1200">
          <a:solidFill>
            <a:schemeClr val="tx1"/>
          </a:solidFill>
          <a:latin typeface="+mn-lt"/>
          <a:ea typeface="+mn-ea"/>
          <a:cs typeface="+mn-cs"/>
        </a:defRPr>
      </a:lvl2pPr>
      <a:lvl3pPr marL="857250" indent="-171450" algn="l" defTabSz="685800" rtl="0" eaLnBrk="1" latinLnBrk="0" hangingPunct="1">
        <a:lnSpc>
          <a:spcPct val="100000"/>
        </a:lnSpc>
        <a:spcBef>
          <a:spcPts val="375"/>
        </a:spcBef>
        <a:spcAft>
          <a:spcPts val="1350"/>
        </a:spcAft>
        <a:buClr>
          <a:schemeClr val="tx2"/>
        </a:buClr>
        <a:buFont typeface="Arial" panose="020B0604020202020204" pitchFamily="34" charset="0"/>
        <a:buChar char="•"/>
        <a:defRPr sz="1350" kern="1200">
          <a:solidFill>
            <a:schemeClr val="tx1"/>
          </a:solidFill>
          <a:latin typeface="+mn-lt"/>
          <a:ea typeface="+mn-ea"/>
          <a:cs typeface="+mn-cs"/>
        </a:defRPr>
      </a:lvl3pPr>
      <a:lvl4pPr marL="1200150" indent="-171450" algn="l" defTabSz="685800" rtl="0" eaLnBrk="1" latinLnBrk="0" hangingPunct="1">
        <a:lnSpc>
          <a:spcPct val="100000"/>
        </a:lnSpc>
        <a:spcBef>
          <a:spcPts val="375"/>
        </a:spcBef>
        <a:spcAft>
          <a:spcPts val="1350"/>
        </a:spcAft>
        <a:buClr>
          <a:schemeClr val="tx2"/>
        </a:buClr>
        <a:buFont typeface="Arial" panose="020B0604020202020204" pitchFamily="34" charset="0"/>
        <a:buChar char="•"/>
        <a:defRPr sz="1200" kern="1200">
          <a:solidFill>
            <a:schemeClr val="tx1"/>
          </a:solidFill>
          <a:latin typeface="+mn-lt"/>
          <a:ea typeface="+mn-ea"/>
          <a:cs typeface="+mn-cs"/>
        </a:defRPr>
      </a:lvl4pPr>
      <a:lvl5pPr marL="1543050" indent="-171450" algn="l" defTabSz="685800" rtl="0" eaLnBrk="1" latinLnBrk="0" hangingPunct="1">
        <a:lnSpc>
          <a:spcPct val="100000"/>
        </a:lnSpc>
        <a:spcBef>
          <a:spcPts val="375"/>
        </a:spcBef>
        <a:spcAft>
          <a:spcPts val="1350"/>
        </a:spcAft>
        <a:buClr>
          <a:schemeClr val="tx2"/>
        </a:buClr>
        <a:buFont typeface="Arial" panose="020B0604020202020204" pitchFamily="34" charset="0"/>
        <a:buChar char="•"/>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microsoft.com/office/2007/relationships/hdphoto" Target="../media/hdphoto3.wdp"/></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hyperlink" Target="https://audiovisual.ec.europa.eu/en/topnews/M-008050" TargetMode="Externa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diagramColors" Target="../diagrams/colors8.xml"/><Relationship Id="rId3" Type="http://schemas.openxmlformats.org/officeDocument/2006/relationships/image" Target="../media/image63.jpeg"/><Relationship Id="rId7" Type="http://schemas.openxmlformats.org/officeDocument/2006/relationships/diagramQuickStyle" Target="../diagrams/quickStyle8.xml"/><Relationship Id="rId12" Type="http://schemas.openxmlformats.org/officeDocument/2006/relationships/hyperlink" Target="https://creativecommons.org/licenses/by-sa/4.0/deed.en"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diagramLayout" Target="../diagrams/layout8.xml"/><Relationship Id="rId11" Type="http://schemas.openxmlformats.org/officeDocument/2006/relationships/hyperlink" Target="https://en.wikipedia.org/wiki/en:Creative_Commons" TargetMode="External"/><Relationship Id="rId5" Type="http://schemas.openxmlformats.org/officeDocument/2006/relationships/diagramData" Target="../diagrams/data8.xml"/><Relationship Id="rId10" Type="http://schemas.openxmlformats.org/officeDocument/2006/relationships/image" Target="../media/image65.jpeg"/><Relationship Id="rId4" Type="http://schemas.openxmlformats.org/officeDocument/2006/relationships/image" Target="../media/image64.png"/><Relationship Id="rId9" Type="http://schemas.microsoft.com/office/2007/relationships/diagramDrawing" Target="../diagrams/drawing8.xml"/></Relationships>
</file>

<file path=ppt/slides/_rels/slide31.xml.rels><?xml version="1.0" encoding="UTF-8" standalone="yes"?>
<Relationships xmlns="http://schemas.openxmlformats.org/package/2006/relationships"><Relationship Id="rId8" Type="http://schemas.microsoft.com/office/2007/relationships/diagramDrawing" Target="../diagrams/drawing9.xml"/><Relationship Id="rId13" Type="http://schemas.openxmlformats.org/officeDocument/2006/relationships/diagramColors" Target="../diagrams/colors10.xml"/><Relationship Id="rId3" Type="http://schemas.openxmlformats.org/officeDocument/2006/relationships/image" Target="../media/image66.jpeg"/><Relationship Id="rId7" Type="http://schemas.openxmlformats.org/officeDocument/2006/relationships/diagramColors" Target="../diagrams/colors9.xml"/><Relationship Id="rId12" Type="http://schemas.openxmlformats.org/officeDocument/2006/relationships/diagramQuickStyle" Target="../diagrams/quickStyle10.xm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diagramQuickStyle" Target="../diagrams/quickStyle9.xml"/><Relationship Id="rId11" Type="http://schemas.openxmlformats.org/officeDocument/2006/relationships/diagramLayout" Target="../diagrams/layout10.xml"/><Relationship Id="rId5" Type="http://schemas.openxmlformats.org/officeDocument/2006/relationships/diagramLayout" Target="../diagrams/layout9.xml"/><Relationship Id="rId10" Type="http://schemas.openxmlformats.org/officeDocument/2006/relationships/diagramData" Target="../diagrams/data10.xml"/><Relationship Id="rId4" Type="http://schemas.openxmlformats.org/officeDocument/2006/relationships/diagramData" Target="../diagrams/data9.xml"/><Relationship Id="rId9" Type="http://schemas.openxmlformats.org/officeDocument/2006/relationships/image" Target="../media/image67.png"/><Relationship Id="rId14" Type="http://schemas.microsoft.com/office/2007/relationships/diagramDrawing" Target="../diagrams/drawing10.xml"/></Relationships>
</file>

<file path=ppt/slides/_rels/slide32.xml.rels><?xml version="1.0" encoding="UTF-8" standalone="yes"?>
<Relationships xmlns="http://schemas.openxmlformats.org/package/2006/relationships"><Relationship Id="rId8" Type="http://schemas.openxmlformats.org/officeDocument/2006/relationships/diagramQuickStyle" Target="../diagrams/quickStyle11.xml"/><Relationship Id="rId3" Type="http://schemas.openxmlformats.org/officeDocument/2006/relationships/image" Target="../media/image68.jpeg"/><Relationship Id="rId7" Type="http://schemas.openxmlformats.org/officeDocument/2006/relationships/diagramLayout" Target="../diagrams/layout11.xml"/><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diagramData" Target="../diagrams/data11.xml"/><Relationship Id="rId5" Type="http://schemas.openxmlformats.org/officeDocument/2006/relationships/image" Target="../media/image70.png"/><Relationship Id="rId10" Type="http://schemas.microsoft.com/office/2007/relationships/diagramDrawing" Target="../diagrams/drawing11.xml"/><Relationship Id="rId4" Type="http://schemas.openxmlformats.org/officeDocument/2006/relationships/image" Target="../media/image69.jpeg"/><Relationship Id="rId9" Type="http://schemas.openxmlformats.org/officeDocument/2006/relationships/diagramColors" Target="../diagrams/colors11.xml"/></Relationships>
</file>

<file path=ppt/slides/_rels/slide33.xml.rels><?xml version="1.0" encoding="UTF-8" standalone="yes"?>
<Relationships xmlns="http://schemas.openxmlformats.org/package/2006/relationships"><Relationship Id="rId8" Type="http://schemas.openxmlformats.org/officeDocument/2006/relationships/diagramQuickStyle" Target="../diagrams/quickStyle12.xml"/><Relationship Id="rId3" Type="http://schemas.openxmlformats.org/officeDocument/2006/relationships/image" Target="../media/image71.png"/><Relationship Id="rId7" Type="http://schemas.openxmlformats.org/officeDocument/2006/relationships/diagramLayout" Target="../diagrams/layout12.xm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diagramData" Target="../diagrams/data12.xml"/><Relationship Id="rId5" Type="http://schemas.openxmlformats.org/officeDocument/2006/relationships/image" Target="../media/image73.jpeg"/><Relationship Id="rId10" Type="http://schemas.microsoft.com/office/2007/relationships/diagramDrawing" Target="../diagrams/drawing12.xml"/><Relationship Id="rId4" Type="http://schemas.openxmlformats.org/officeDocument/2006/relationships/image" Target="../media/image72.jpeg"/><Relationship Id="rId9" Type="http://schemas.openxmlformats.org/officeDocument/2006/relationships/diagramColors" Target="../diagrams/colors12.xml"/></Relationships>
</file>

<file path=ppt/slides/_rels/slide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image" Target="../media/image67.png"/></Relationships>
</file>

<file path=ppt/slides/_rels/slide35.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diagramColors" Target="../diagrams/colors13.xml"/><Relationship Id="rId5" Type="http://schemas.openxmlformats.org/officeDocument/2006/relationships/diagramQuickStyle" Target="../diagrams/quickStyle13.xml"/><Relationship Id="rId10" Type="http://schemas.openxmlformats.org/officeDocument/2006/relationships/image" Target="../media/image76.jpeg"/><Relationship Id="rId4" Type="http://schemas.openxmlformats.org/officeDocument/2006/relationships/diagramLayout" Target="../diagrams/layout13.xml"/><Relationship Id="rId9" Type="http://schemas.openxmlformats.org/officeDocument/2006/relationships/image" Target="../media/image75.png"/></Relationships>
</file>

<file path=ppt/slides/_rels/slide36.xml.rels><?xml version="1.0" encoding="UTF-8" standalone="yes"?>
<Relationships xmlns="http://schemas.openxmlformats.org/package/2006/relationships"><Relationship Id="rId8" Type="http://schemas.openxmlformats.org/officeDocument/2006/relationships/diagramData" Target="../diagrams/data15.xml"/><Relationship Id="rId13" Type="http://schemas.openxmlformats.org/officeDocument/2006/relationships/image" Target="../media/image77.png"/><Relationship Id="rId3" Type="http://schemas.openxmlformats.org/officeDocument/2006/relationships/diagramData" Target="../diagrams/data14.xml"/><Relationship Id="rId7" Type="http://schemas.microsoft.com/office/2007/relationships/diagramDrawing" Target="../diagrams/drawing14.xml"/><Relationship Id="rId12" Type="http://schemas.microsoft.com/office/2007/relationships/diagramDrawing" Target="../diagrams/drawing15.xml"/><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diagramColors" Target="../diagrams/colors14.xml"/><Relationship Id="rId11" Type="http://schemas.openxmlformats.org/officeDocument/2006/relationships/diagramColors" Target="../diagrams/colors15.xml"/><Relationship Id="rId5" Type="http://schemas.openxmlformats.org/officeDocument/2006/relationships/diagramQuickStyle" Target="../diagrams/quickStyle14.xml"/><Relationship Id="rId15" Type="http://schemas.openxmlformats.org/officeDocument/2006/relationships/image" Target="../media/image79.jpg"/><Relationship Id="rId10" Type="http://schemas.openxmlformats.org/officeDocument/2006/relationships/diagramQuickStyle" Target="../diagrams/quickStyle15.xml"/><Relationship Id="rId4" Type="http://schemas.openxmlformats.org/officeDocument/2006/relationships/diagramLayout" Target="../diagrams/layout14.xml"/><Relationship Id="rId9" Type="http://schemas.openxmlformats.org/officeDocument/2006/relationships/diagramLayout" Target="../diagrams/layout15.xml"/><Relationship Id="rId14" Type="http://schemas.openxmlformats.org/officeDocument/2006/relationships/image" Target="../media/image78.jpeg"/></Relationships>
</file>

<file path=ppt/slides/_rels/slide37.xml.rels><?xml version="1.0" encoding="UTF-8" standalone="yes"?>
<Relationships xmlns="http://schemas.openxmlformats.org/package/2006/relationships"><Relationship Id="rId8" Type="http://schemas.microsoft.com/office/2007/relationships/diagramDrawing" Target="../diagrams/drawing16.xml"/><Relationship Id="rId3" Type="http://schemas.openxmlformats.org/officeDocument/2006/relationships/image" Target="../media/image80.jfif"/><Relationship Id="rId7" Type="http://schemas.openxmlformats.org/officeDocument/2006/relationships/diagramColors" Target="../diagrams/colors16.xml"/><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diagramQuickStyle" Target="../diagrams/quickStyle16.xml"/><Relationship Id="rId5" Type="http://schemas.openxmlformats.org/officeDocument/2006/relationships/diagramLayout" Target="../diagrams/layout16.xml"/><Relationship Id="rId10" Type="http://schemas.openxmlformats.org/officeDocument/2006/relationships/image" Target="../media/image82.jpeg"/><Relationship Id="rId4" Type="http://schemas.openxmlformats.org/officeDocument/2006/relationships/diagramData" Target="../diagrams/data16.xml"/><Relationship Id="rId9" Type="http://schemas.openxmlformats.org/officeDocument/2006/relationships/image" Target="../media/image81.jpg"/></Relationships>
</file>

<file path=ppt/slides/_rels/slide38.xml.rels><?xml version="1.0" encoding="UTF-8" standalone="yes"?>
<Relationships xmlns="http://schemas.openxmlformats.org/package/2006/relationships"><Relationship Id="rId8" Type="http://schemas.openxmlformats.org/officeDocument/2006/relationships/hyperlink" Target="http://ec.europa.eu/newsroom/comm/user-subscriptions/1595/create" TargetMode="External"/><Relationship Id="rId3" Type="http://schemas.openxmlformats.org/officeDocument/2006/relationships/hyperlink" Target="https://what-europe-does-for-me.eu/" TargetMode="External"/><Relationship Id="rId7" Type="http://schemas.openxmlformats.org/officeDocument/2006/relationships/hyperlink" Target="http://publications.europa.eu/en/home" TargetMode="External"/><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hyperlink" Target="https://europa.eu/" TargetMode="External"/><Relationship Id="rId11" Type="http://schemas.openxmlformats.org/officeDocument/2006/relationships/image" Target="../media/image86.jpg"/><Relationship Id="rId5" Type="http://schemas.openxmlformats.org/officeDocument/2006/relationships/image" Target="../media/image84.jpg"/><Relationship Id="rId10" Type="http://schemas.openxmlformats.org/officeDocument/2006/relationships/hyperlink" Target="https://europa.eu/learning-corner/home_ro" TargetMode="External"/><Relationship Id="rId4" Type="http://schemas.openxmlformats.org/officeDocument/2006/relationships/image" Target="../media/image83.png"/><Relationship Id="rId9" Type="http://schemas.openxmlformats.org/officeDocument/2006/relationships/image" Target="../media/image85.png"/></Relationships>
</file>

<file path=ppt/slides/_rels/slide39.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7.png"/><Relationship Id="rId7" Type="http://schemas.openxmlformats.org/officeDocument/2006/relationships/hyperlink" Target="https://europa.eu/european-union/contact/social-networks_ro" TargetMode="External"/><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hyperlink" Target="https://europa.eu/european-union/contact/meet-us_ro" TargetMode="External"/><Relationship Id="rId5" Type="http://schemas.openxmlformats.org/officeDocument/2006/relationships/hyperlink" Target="https://europa.eu/european-union/contact_ro" TargetMode="External"/><Relationship Id="rId4" Type="http://schemas.openxmlformats.org/officeDocument/2006/relationships/hyperlink" Target="https://europa.eu/european-union/contact_en"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microsoft.com/office/2007/relationships/hdphoto" Target="../media/hdphoto1.wdp"/></Relationships>
</file>

<file path=ppt/slides/_rels/slide40.xml.rels><?xml version="1.0" encoding="UTF-8" standalone="yes"?>
<Relationships xmlns="http://schemas.openxmlformats.org/package/2006/relationships"><Relationship Id="rId8" Type="http://schemas.openxmlformats.org/officeDocument/2006/relationships/hyperlink" Target="https://creativecommons.org/licenses/by/4.0" TargetMode="External"/><Relationship Id="rId3" Type="http://schemas.openxmlformats.org/officeDocument/2006/relationships/image" Target="../media/image89.png"/><Relationship Id="rId7" Type="http://schemas.openxmlformats.org/officeDocument/2006/relationships/image" Target="../media/image90.png"/><Relationship Id="rId2" Type="http://schemas.openxmlformats.org/officeDocument/2006/relationships/notesSlide" Target="../notesSlides/notesSlide38.xml"/><Relationship Id="rId1" Type="http://schemas.openxmlformats.org/officeDocument/2006/relationships/slideLayout" Target="../slideLayouts/slideLayout17.xml"/><Relationship Id="rId6" Type="http://schemas.openxmlformats.org/officeDocument/2006/relationships/hyperlink" Target="mailto:COMM-A2@ec.europa.eu" TargetMode="External"/><Relationship Id="rId5" Type="http://schemas.openxmlformats.org/officeDocument/2006/relationships/hyperlink" Target="https://europa.eu/learning-corner/home_en" TargetMode="External"/><Relationship Id="rId4" Type="http://schemas.openxmlformats.org/officeDocument/2006/relationships/hyperlink" Target="NULL" TargetMode="External"/><Relationship Id="rId9" Type="http://schemas.openxmlformats.org/officeDocument/2006/relationships/image" Target="../media/image91.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image" Target="../media/image18.png"/><Relationship Id="rId10" Type="http://schemas.openxmlformats.org/officeDocument/2006/relationships/image" Target="../media/image23.jpeg"/><Relationship Id="rId4" Type="http://schemas.openxmlformats.org/officeDocument/2006/relationships/image" Target="../media/image17.png"/><Relationship Id="rId9" Type="http://schemas.openxmlformats.org/officeDocument/2006/relationships/image" Target="../media/image22.jpe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6.png"/><Relationship Id="rId5" Type="http://schemas.microsoft.com/office/2007/relationships/hdphoto" Target="../media/hdphoto2.wdp"/><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97000"/>
            <a:lum/>
          </a:blip>
          <a:srcRect/>
          <a:stretch>
            <a:fillRect l="-8000" r="-8000"/>
          </a:stretch>
        </a:blipFill>
        <a:effectLst/>
      </p:bgPr>
    </p:bg>
    <p:spTree>
      <p:nvGrpSpPr>
        <p:cNvPr id="1" name=""/>
        <p:cNvGrpSpPr/>
        <p:nvPr/>
      </p:nvGrpSpPr>
      <p:grpSpPr>
        <a:xfrm>
          <a:off x="0" y="0"/>
          <a:ext cx="0" cy="0"/>
          <a:chOff x="0" y="0"/>
          <a:chExt cx="0" cy="0"/>
        </a:xfrm>
      </p:grpSpPr>
      <p:sp>
        <p:nvSpPr>
          <p:cNvPr id="2" name="Folded Corner 1"/>
          <p:cNvSpPr/>
          <p:nvPr/>
        </p:nvSpPr>
        <p:spPr>
          <a:xfrm rot="21415103">
            <a:off x="1760100" y="1497039"/>
            <a:ext cx="3503193" cy="3068872"/>
          </a:xfrm>
          <a:prstGeom prst="foldedCorner">
            <a:avLst/>
          </a:prstGeom>
          <a:solidFill>
            <a:srgbClr val="FF0000">
              <a:alpha val="91000"/>
            </a:srgbClr>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3" name="TextBox 2"/>
          <p:cNvSpPr txBox="1"/>
          <p:nvPr/>
        </p:nvSpPr>
        <p:spPr>
          <a:xfrm>
            <a:off x="1752706" y="1877313"/>
            <a:ext cx="3590544" cy="2308324"/>
          </a:xfrm>
          <a:prstGeom prst="rect">
            <a:avLst/>
          </a:prstGeom>
          <a:noFill/>
          <a:scene3d>
            <a:camera prst="isometricOffAxis1Right"/>
            <a:lightRig rig="threePt" dir="t"/>
          </a:scene3d>
        </p:spPr>
        <p:txBody>
          <a:bodyPr wrap="square" rtlCol="0">
            <a:spAutoFit/>
          </a:bodyPr>
          <a:lstStyle/>
          <a:p>
            <a:pPr algn="ctr"/>
            <a:r>
              <a:rPr lang="fr-BE" sz="4800" b="1" dirty="0">
                <a:solidFill>
                  <a:schemeClr val="bg1"/>
                </a:solidFill>
              </a:rPr>
              <a:t>UNIUNEA EUROPEANĂ, PE SCURT</a:t>
            </a:r>
          </a:p>
        </p:txBody>
      </p:sp>
      <p:cxnSp>
        <p:nvCxnSpPr>
          <p:cNvPr id="8" name="Straight Connector 7"/>
          <p:cNvCxnSpPr/>
          <p:nvPr/>
        </p:nvCxnSpPr>
        <p:spPr>
          <a:xfrm>
            <a:off x="1878631" y="1920752"/>
            <a:ext cx="145126" cy="4228910"/>
          </a:xfrm>
          <a:prstGeom prst="line">
            <a:avLst/>
          </a:prstGeom>
          <a:ln w="38100" cap="sq" cmpd="sng">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8331376" y="6676325"/>
            <a:ext cx="1625248"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pic>
        <p:nvPicPr>
          <p:cNvPr id="6" name="Picture 5"/>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6343501"/>
            <a:ext cx="1194720" cy="517490"/>
          </a:xfrm>
          <a:prstGeom prst="rect">
            <a:avLst/>
          </a:prstGeom>
        </p:spPr>
      </p:pic>
    </p:spTree>
    <p:extLst>
      <p:ext uri="{BB962C8B-B14F-4D97-AF65-F5344CB8AC3E}">
        <p14:creationId xmlns:p14="http://schemas.microsoft.com/office/powerpoint/2010/main" val="32090979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0F4FA"/>
        </a:solidFill>
        <a:effectLst/>
      </p:bgPr>
    </p:bg>
    <p:spTree>
      <p:nvGrpSpPr>
        <p:cNvPr id="1" name=""/>
        <p:cNvGrpSpPr/>
        <p:nvPr/>
      </p:nvGrpSpPr>
      <p:grpSpPr>
        <a:xfrm>
          <a:off x="0" y="0"/>
          <a:ext cx="0" cy="0"/>
          <a:chOff x="0" y="0"/>
          <a:chExt cx="0" cy="0"/>
        </a:xfrm>
      </p:grpSpPr>
      <p:sp>
        <p:nvSpPr>
          <p:cNvPr id="12" name="Rectangle 11"/>
          <p:cNvSpPr/>
          <p:nvPr/>
        </p:nvSpPr>
        <p:spPr>
          <a:xfrm rot="16200000">
            <a:off x="8330637" y="6044636"/>
            <a:ext cx="1380506" cy="246221"/>
          </a:xfrm>
          <a:prstGeom prst="rect">
            <a:avLst/>
          </a:prstGeom>
        </p:spPr>
        <p:txBody>
          <a:bodyPr wrap="none">
            <a:spAutoFit/>
          </a:bodyPr>
          <a:lstStyle/>
          <a:p>
            <a:r>
              <a:rPr lang="fr-FR" sz="1000" b="1" dirty="0">
                <a:solidFill>
                  <a:srgbClr val="2A4591"/>
                </a:solidFill>
                <a:latin typeface="Arial" charset="0"/>
                <a:ea typeface="Arial" charset="0"/>
                <a:cs typeface="Arial" charset="0"/>
              </a:rPr>
              <a:t>CE ESTE EUROPA?</a:t>
            </a:r>
          </a:p>
        </p:txBody>
      </p:sp>
      <p:cxnSp>
        <p:nvCxnSpPr>
          <p:cNvPr id="13" name="Connecteur droit 11"/>
          <p:cNvCxnSpPr/>
          <p:nvPr/>
        </p:nvCxnSpPr>
        <p:spPr>
          <a:xfrm>
            <a:off x="8897779" y="5477493"/>
            <a:ext cx="246222" cy="0"/>
          </a:xfrm>
          <a:prstGeom prst="line">
            <a:avLst/>
          </a:prstGeom>
          <a:ln w="12700">
            <a:solidFill>
              <a:srgbClr val="2A4591"/>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1178335" y="1239422"/>
            <a:ext cx="4803245" cy="646331"/>
          </a:xfrm>
          <a:prstGeom prst="rect">
            <a:avLst/>
          </a:prstGeom>
          <a:noFill/>
          <a:effectLst>
            <a:glow rad="228600">
              <a:schemeClr val="accent1">
                <a:satMod val="175000"/>
                <a:alpha val="40000"/>
              </a:schemeClr>
            </a:glow>
          </a:effectLst>
        </p:spPr>
        <p:txBody>
          <a:bodyPr wrap="square" rtlCol="0">
            <a:spAutoFit/>
          </a:bodyPr>
          <a:lstStyle/>
          <a:p>
            <a:endParaRPr lang="en-IE" dirty="0">
              <a:solidFill>
                <a:schemeClr val="accent1">
                  <a:lumMod val="50000"/>
                </a:schemeClr>
              </a:solidFill>
            </a:endParaRPr>
          </a:p>
          <a:p>
            <a:endParaRPr lang="en-IE" dirty="0"/>
          </a:p>
        </p:txBody>
      </p:sp>
      <p:sp>
        <p:nvSpPr>
          <p:cNvPr id="5" name="TextBox 4"/>
          <p:cNvSpPr txBox="1"/>
          <p:nvPr/>
        </p:nvSpPr>
        <p:spPr>
          <a:xfrm>
            <a:off x="1178335" y="1767840"/>
            <a:ext cx="6822665" cy="400110"/>
          </a:xfrm>
          <a:prstGeom prst="rect">
            <a:avLst/>
          </a:prstGeom>
          <a:noFill/>
        </p:spPr>
        <p:txBody>
          <a:bodyPr wrap="square" rtlCol="0">
            <a:spAutoFit/>
          </a:bodyPr>
          <a:lstStyle/>
          <a:p>
            <a:endParaRPr lang="en-IE" sz="2000" dirty="0"/>
          </a:p>
        </p:txBody>
      </p:sp>
      <p:pic>
        <p:nvPicPr>
          <p:cNvPr id="7" name="Picture 6"/>
          <p:cNvPicPr>
            <a:picLocks noChangeAspect="1"/>
          </p:cNvPicPr>
          <p:nvPr/>
        </p:nvPicPr>
        <p:blipFill>
          <a:blip r:embed="rId3"/>
          <a:stretch>
            <a:fillRect/>
          </a:stretch>
        </p:blipFill>
        <p:spPr>
          <a:xfrm>
            <a:off x="1396887" y="885765"/>
            <a:ext cx="6385560" cy="5669558"/>
          </a:xfrm>
          <a:prstGeom prst="rect">
            <a:avLst/>
          </a:prstGeom>
          <a:ln w="3175" cap="sq">
            <a:solidFill>
              <a:srgbClr val="003296"/>
            </a:solidFill>
            <a:prstDash val="solid"/>
            <a:miter lim="800000"/>
          </a:ln>
          <a:effectLst>
            <a:outerShdw blurRad="50800" dist="38100" dir="2700000" algn="tl" rotWithShape="0">
              <a:srgbClr val="000000">
                <a:alpha val="43000"/>
              </a:srgbClr>
            </a:outerShdw>
          </a:effectLst>
        </p:spPr>
      </p:pic>
      <p:sp>
        <p:nvSpPr>
          <p:cNvPr id="2" name="TextBox 1"/>
          <p:cNvSpPr txBox="1"/>
          <p:nvPr/>
        </p:nvSpPr>
        <p:spPr>
          <a:xfrm>
            <a:off x="868680" y="304800"/>
            <a:ext cx="6659880" cy="584775"/>
          </a:xfrm>
          <a:prstGeom prst="rect">
            <a:avLst/>
          </a:prstGeom>
          <a:noFill/>
        </p:spPr>
        <p:txBody>
          <a:bodyPr wrap="square" rtlCol="0">
            <a:spAutoFit/>
          </a:bodyPr>
          <a:lstStyle/>
          <a:p>
            <a:r>
              <a:rPr lang="en-IE" sz="3200" b="1" dirty="0">
                <a:solidFill>
                  <a:srgbClr val="003296"/>
                </a:solidFill>
              </a:rPr>
              <a:t>24 DE LIMBI OFICIALE ALE UE</a:t>
            </a:r>
          </a:p>
        </p:txBody>
      </p:sp>
      <p:sp>
        <p:nvSpPr>
          <p:cNvPr id="8" name="Larme 8"/>
          <p:cNvSpPr/>
          <p:nvPr/>
        </p:nvSpPr>
        <p:spPr>
          <a:xfrm rot="5400000">
            <a:off x="217381" y="123972"/>
            <a:ext cx="620901" cy="681698"/>
          </a:xfrm>
          <a:prstGeom prst="teardrop">
            <a:avLst>
              <a:gd name="adj" fmla="val 93334"/>
            </a:avLst>
          </a:prstGeom>
          <a:solidFill>
            <a:srgbClr val="2A4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6710084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0F4FA"/>
        </a:solidFill>
        <a:effectLst/>
      </p:bgPr>
    </p:bg>
    <p:spTree>
      <p:nvGrpSpPr>
        <p:cNvPr id="1" name=""/>
        <p:cNvGrpSpPr/>
        <p:nvPr/>
      </p:nvGrpSpPr>
      <p:grpSpPr>
        <a:xfrm>
          <a:off x="0" y="0"/>
          <a:ext cx="0" cy="0"/>
          <a:chOff x="0" y="0"/>
          <a:chExt cx="0" cy="0"/>
        </a:xfrm>
      </p:grpSpPr>
      <p:graphicFrame>
        <p:nvGraphicFramePr>
          <p:cNvPr id="14" name="Diagram 13"/>
          <p:cNvGraphicFramePr/>
          <p:nvPr>
            <p:extLst>
              <p:ext uri="{D42A27DB-BD31-4B8C-83A1-F6EECF244321}">
                <p14:modId xmlns:p14="http://schemas.microsoft.com/office/powerpoint/2010/main" val="4033013676"/>
              </p:ext>
            </p:extLst>
          </p:nvPr>
        </p:nvGraphicFramePr>
        <p:xfrm>
          <a:off x="1" y="869919"/>
          <a:ext cx="9143999" cy="59880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Larme 8"/>
          <p:cNvSpPr/>
          <p:nvPr/>
        </p:nvSpPr>
        <p:spPr>
          <a:xfrm rot="5400000">
            <a:off x="110703" y="80224"/>
            <a:ext cx="620901" cy="681698"/>
          </a:xfrm>
          <a:prstGeom prst="teardrop">
            <a:avLst>
              <a:gd name="adj" fmla="val 93334"/>
            </a:avLst>
          </a:prstGeom>
          <a:solidFill>
            <a:srgbClr val="2A4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ZoneTexte 9"/>
          <p:cNvSpPr txBox="1"/>
          <p:nvPr/>
        </p:nvSpPr>
        <p:spPr>
          <a:xfrm>
            <a:off x="762003" y="177508"/>
            <a:ext cx="5791197" cy="584775"/>
          </a:xfrm>
          <a:prstGeom prst="rect">
            <a:avLst/>
          </a:prstGeom>
          <a:noFill/>
        </p:spPr>
        <p:txBody>
          <a:bodyPr wrap="square" rtlCol="0">
            <a:spAutoFit/>
          </a:bodyPr>
          <a:lstStyle/>
          <a:p>
            <a:r>
              <a:rPr lang="fr-FR" sz="3200" b="1" dirty="0">
                <a:solidFill>
                  <a:srgbClr val="2A4591"/>
                </a:solidFill>
                <a:latin typeface="Calibri" charset="0"/>
                <a:ea typeface="Calibri" charset="0"/>
                <a:cs typeface="Calibri" charset="0"/>
              </a:rPr>
              <a:t>FAMILIILE DE LIMBI DIN UE</a:t>
            </a:r>
          </a:p>
        </p:txBody>
      </p:sp>
      <p:sp>
        <p:nvSpPr>
          <p:cNvPr id="12" name="Rectangle 11"/>
          <p:cNvSpPr/>
          <p:nvPr/>
        </p:nvSpPr>
        <p:spPr>
          <a:xfrm rot="16200000">
            <a:off x="8330637" y="6044636"/>
            <a:ext cx="1380506" cy="246221"/>
          </a:xfrm>
          <a:prstGeom prst="rect">
            <a:avLst/>
          </a:prstGeom>
        </p:spPr>
        <p:txBody>
          <a:bodyPr wrap="none">
            <a:spAutoFit/>
          </a:bodyPr>
          <a:lstStyle/>
          <a:p>
            <a:r>
              <a:rPr lang="fr-FR" sz="1000" b="1" dirty="0">
                <a:solidFill>
                  <a:srgbClr val="2A4591"/>
                </a:solidFill>
                <a:latin typeface="Arial" charset="0"/>
                <a:ea typeface="Arial" charset="0"/>
                <a:cs typeface="Arial" charset="0"/>
              </a:rPr>
              <a:t>CE ESTE EUROPA?</a:t>
            </a:r>
          </a:p>
        </p:txBody>
      </p:sp>
      <p:cxnSp>
        <p:nvCxnSpPr>
          <p:cNvPr id="13" name="Connecteur droit 11"/>
          <p:cNvCxnSpPr/>
          <p:nvPr/>
        </p:nvCxnSpPr>
        <p:spPr>
          <a:xfrm>
            <a:off x="8897779" y="5477493"/>
            <a:ext cx="246222" cy="0"/>
          </a:xfrm>
          <a:prstGeom prst="line">
            <a:avLst/>
          </a:prstGeom>
          <a:ln w="12700">
            <a:solidFill>
              <a:srgbClr val="2A4591"/>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1178335" y="1239422"/>
            <a:ext cx="4803245" cy="646331"/>
          </a:xfrm>
          <a:prstGeom prst="rect">
            <a:avLst/>
          </a:prstGeom>
          <a:noFill/>
          <a:effectLst>
            <a:glow rad="228600">
              <a:schemeClr val="accent1">
                <a:satMod val="175000"/>
                <a:alpha val="40000"/>
              </a:schemeClr>
            </a:glow>
          </a:effectLst>
        </p:spPr>
        <p:txBody>
          <a:bodyPr wrap="square" rtlCol="0">
            <a:spAutoFit/>
          </a:bodyPr>
          <a:lstStyle/>
          <a:p>
            <a:endParaRPr lang="en-IE" dirty="0">
              <a:solidFill>
                <a:schemeClr val="accent1">
                  <a:lumMod val="50000"/>
                </a:schemeClr>
              </a:solidFill>
            </a:endParaRPr>
          </a:p>
          <a:p>
            <a:endParaRPr lang="en-IE" dirty="0"/>
          </a:p>
        </p:txBody>
      </p:sp>
    </p:spTree>
    <p:extLst>
      <p:ext uri="{BB962C8B-B14F-4D97-AF65-F5344CB8AC3E}">
        <p14:creationId xmlns:p14="http://schemas.microsoft.com/office/powerpoint/2010/main" val="16489290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endParaRPr lang="fr-FR"/>
          </a:p>
        </p:txBody>
      </p:sp>
      <p:sp>
        <p:nvSpPr>
          <p:cNvPr id="3" name="Sous-titre 2"/>
          <p:cNvSpPr>
            <a:spLocks noGrp="1"/>
          </p:cNvSpPr>
          <p:nvPr>
            <p:ph type="subTitle" idx="1"/>
          </p:nvPr>
        </p:nvSpPr>
        <p:spPr/>
        <p:txBody>
          <a:bodyPr/>
          <a:lstStyle/>
          <a:p>
            <a:endParaRPr lang="fr-FR"/>
          </a:p>
        </p:txBody>
      </p:sp>
      <p:sp>
        <p:nvSpPr>
          <p:cNvPr id="4" name="Rectangle 3"/>
          <p:cNvSpPr/>
          <p:nvPr/>
        </p:nvSpPr>
        <p:spPr>
          <a:xfrm>
            <a:off x="0" y="0"/>
            <a:ext cx="9144000" cy="685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4800" dirty="0">
              <a:solidFill>
                <a:srgbClr val="0082B0"/>
              </a:solidFill>
            </a:endParaRPr>
          </a:p>
        </p:txBody>
      </p:sp>
      <p:sp>
        <p:nvSpPr>
          <p:cNvPr id="5" name="Larme 4"/>
          <p:cNvSpPr/>
          <p:nvPr/>
        </p:nvSpPr>
        <p:spPr>
          <a:xfrm rot="5400000">
            <a:off x="1062576" y="2181998"/>
            <a:ext cx="786489" cy="786489"/>
          </a:xfrm>
          <a:prstGeom prst="teardrop">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p:cNvSpPr txBox="1"/>
          <p:nvPr/>
        </p:nvSpPr>
        <p:spPr>
          <a:xfrm>
            <a:off x="1692655" y="2019636"/>
            <a:ext cx="6545179" cy="1107996"/>
          </a:xfrm>
          <a:prstGeom prst="rect">
            <a:avLst/>
          </a:prstGeom>
          <a:noFill/>
        </p:spPr>
        <p:txBody>
          <a:bodyPr wrap="square" rtlCol="0">
            <a:spAutoFit/>
          </a:bodyPr>
          <a:lstStyle/>
          <a:p>
            <a:pPr algn="ctr"/>
            <a:endParaRPr lang="fr-FR" b="1" dirty="0">
              <a:solidFill>
                <a:schemeClr val="bg1"/>
              </a:solidFill>
            </a:endParaRPr>
          </a:p>
          <a:p>
            <a:pPr algn="ctr"/>
            <a:r>
              <a:rPr lang="fr-FR" sz="4800" b="1" dirty="0">
                <a:solidFill>
                  <a:schemeClr val="bg1"/>
                </a:solidFill>
              </a:rPr>
              <a:t>PROIECTUL EUROPEAN</a:t>
            </a:r>
            <a:endParaRPr lang="fr-FR" sz="4800" dirty="0">
              <a:solidFill>
                <a:schemeClr val="bg1"/>
              </a:solidFill>
            </a:endParaRPr>
          </a:p>
        </p:txBody>
      </p:sp>
      <p:pic>
        <p:nvPicPr>
          <p:cNvPr id="8" name="Image 7">
            <a:extLst>
              <a:ext uri="{FF2B5EF4-FFF2-40B4-BE49-F238E27FC236}">
                <a16:creationId xmlns:a16="http://schemas.microsoft.com/office/drawing/2014/main" id="{D2C76B6E-A0BE-0D49-8BC6-D9B639110F90}"/>
              </a:ext>
            </a:extLst>
          </p:cNvPr>
          <p:cNvPicPr>
            <a:picLocks noChangeAspect="1"/>
          </p:cNvPicPr>
          <p:nvPr/>
        </p:nvPicPr>
        <p:blipFill>
          <a:blip r:embed="rId3"/>
          <a:stretch>
            <a:fillRect/>
          </a:stretch>
        </p:blipFill>
        <p:spPr>
          <a:xfrm>
            <a:off x="5524500" y="3550903"/>
            <a:ext cx="2713334" cy="669524"/>
          </a:xfrm>
          <a:prstGeom prst="rect">
            <a:avLst/>
          </a:prstGeom>
        </p:spPr>
      </p:pic>
    </p:spTree>
    <p:extLst>
      <p:ext uri="{BB962C8B-B14F-4D97-AF65-F5344CB8AC3E}">
        <p14:creationId xmlns:p14="http://schemas.microsoft.com/office/powerpoint/2010/main" val="23652390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extLst>
              <a:ext uri="{BEBA8EAE-BF5A-486C-A8C5-ECC9F3942E4B}">
                <a14:imgProps xmlns:a14="http://schemas.microsoft.com/office/drawing/2010/main">
                  <a14:imgLayer r:embed="rId4">
                    <a14:imgEffect>
                      <a14:sharpenSoften amount="3000"/>
                    </a14:imgEffect>
                    <a14:imgEffect>
                      <a14:brightnessContrast bright="3000" contrast="3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Larme 6">
            <a:extLst>
              <a:ext uri="{FF2B5EF4-FFF2-40B4-BE49-F238E27FC236}">
                <a16:creationId xmlns:a16="http://schemas.microsoft.com/office/drawing/2014/main" id="{6124FCEB-F0B2-E645-86BE-42FBDAEC4954}"/>
              </a:ext>
            </a:extLst>
          </p:cNvPr>
          <p:cNvSpPr/>
          <p:nvPr/>
        </p:nvSpPr>
        <p:spPr>
          <a:xfrm rot="5400000">
            <a:off x="1779572" y="619875"/>
            <a:ext cx="5584852" cy="5618251"/>
          </a:xfrm>
          <a:prstGeom prst="teardrop">
            <a:avLst/>
          </a:prstGeom>
          <a:solidFill>
            <a:srgbClr val="00B0F0">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ZoneTexte 1"/>
          <p:cNvSpPr txBox="1"/>
          <p:nvPr/>
        </p:nvSpPr>
        <p:spPr>
          <a:xfrm>
            <a:off x="2329857" y="2136338"/>
            <a:ext cx="4484282" cy="2585323"/>
          </a:xfrm>
          <a:prstGeom prst="rect">
            <a:avLst/>
          </a:prstGeom>
          <a:noFill/>
        </p:spPr>
        <p:txBody>
          <a:bodyPr wrap="square" rtlCol="0">
            <a:spAutoFit/>
          </a:bodyPr>
          <a:lstStyle/>
          <a:p>
            <a:pPr lvl="0" algn="ctr">
              <a:defRPr/>
            </a:pPr>
            <a:r>
              <a:rPr lang="fr-FR" sz="5400" b="1" dirty="0">
                <a:solidFill>
                  <a:prstClr val="white"/>
                </a:solidFill>
              </a:rPr>
              <a:t>CE ȚĂRI AU CREAT UE ȘI DE CE?</a:t>
            </a:r>
            <a:endParaRPr kumimoji="0" lang="fr-FR" sz="5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extBox 3"/>
          <p:cNvSpPr txBox="1"/>
          <p:nvPr/>
        </p:nvSpPr>
        <p:spPr>
          <a:xfrm>
            <a:off x="8331376" y="6673334"/>
            <a:ext cx="1625248"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600" b="0" i="1"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fr-BE" sz="600" b="0" i="0" u="none" strike="noStrike" kern="1200" cap="none" spc="0" normalizeH="0" baseline="0" noProof="0" dirty="0">
                <a:ln>
                  <a:noFill/>
                </a:ln>
                <a:solidFill>
                  <a:prstClr val="white"/>
                </a:solidFill>
                <a:effectLst/>
                <a:uLnTx/>
                <a:uFillTx/>
                <a:latin typeface="Calibri" panose="020F0502020204030204"/>
                <a:ea typeface="+mn-ea"/>
                <a:cs typeface="+mn-cs"/>
              </a:rPr>
              <a:t>EUROPEAN UNION</a:t>
            </a:r>
          </a:p>
        </p:txBody>
      </p:sp>
    </p:spTree>
    <p:extLst>
      <p:ext uri="{BB962C8B-B14F-4D97-AF65-F5344CB8AC3E}">
        <p14:creationId xmlns:p14="http://schemas.microsoft.com/office/powerpoint/2010/main" val="3037515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6" presetClass="entr" presetSubtype="21"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barn(inVertical)">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7FDFF"/>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31763"/>
            <a:ext cx="4972050" cy="792162"/>
          </a:xfrm>
        </p:spPr>
        <p:txBody>
          <a:bodyPr>
            <a:noAutofit/>
          </a:bodyPr>
          <a:lstStyle/>
          <a:p>
            <a:r>
              <a:rPr lang="en-IE" sz="3200" b="1" dirty="0">
                <a:solidFill>
                  <a:schemeClr val="accent5">
                    <a:lumMod val="50000"/>
                  </a:schemeClr>
                </a:solidFill>
              </a:rPr>
              <a:t>       </a:t>
            </a:r>
            <a:r>
              <a:rPr lang="en-IE" sz="3200" b="1" dirty="0">
                <a:solidFill>
                  <a:srgbClr val="00B0F0"/>
                </a:solidFill>
                <a:latin typeface="+mn-lt"/>
              </a:rPr>
              <a:t>DE LA RĂZBOI, LA PACE</a:t>
            </a:r>
          </a:p>
        </p:txBody>
      </p:sp>
      <p:sp>
        <p:nvSpPr>
          <p:cNvPr id="18" name="Larme 12"/>
          <p:cNvSpPr/>
          <p:nvPr/>
        </p:nvSpPr>
        <p:spPr>
          <a:xfrm rot="5400000">
            <a:off x="87274" y="130447"/>
            <a:ext cx="579604" cy="583070"/>
          </a:xfrm>
          <a:prstGeom prst="teardrop">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54C6F1"/>
              </a:solidFill>
              <a:highlight>
                <a:srgbClr val="54C6F1"/>
              </a:highlight>
            </a:endParaRPr>
          </a:p>
        </p:txBody>
      </p:sp>
      <p:sp>
        <p:nvSpPr>
          <p:cNvPr id="4" name="Rectangle 3"/>
          <p:cNvSpPr/>
          <p:nvPr/>
        </p:nvSpPr>
        <p:spPr>
          <a:xfrm>
            <a:off x="8900160" y="5231567"/>
            <a:ext cx="246220" cy="16264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r>
              <a:rPr lang="fr-FR" sz="1000" b="1" dirty="0">
                <a:solidFill>
                  <a:srgbClr val="00B0F0"/>
                </a:solidFill>
                <a:latin typeface="Arial" charset="0"/>
                <a:ea typeface="Arial" charset="0"/>
                <a:cs typeface="Arial" charset="0"/>
              </a:rPr>
              <a:t>PROIECTUL EUROPEAN</a:t>
            </a:r>
          </a:p>
        </p:txBody>
      </p:sp>
      <p:cxnSp>
        <p:nvCxnSpPr>
          <p:cNvPr id="8" name="Connecteur droit 12"/>
          <p:cNvCxnSpPr/>
          <p:nvPr/>
        </p:nvCxnSpPr>
        <p:spPr>
          <a:xfrm>
            <a:off x="8900160" y="5231567"/>
            <a:ext cx="246220"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graphicFrame>
        <p:nvGraphicFramePr>
          <p:cNvPr id="12" name="Diagram 11"/>
          <p:cNvGraphicFramePr/>
          <p:nvPr>
            <p:extLst>
              <p:ext uri="{D42A27DB-BD31-4B8C-83A1-F6EECF244321}">
                <p14:modId xmlns:p14="http://schemas.microsoft.com/office/powerpoint/2010/main" val="4115952173"/>
              </p:ext>
            </p:extLst>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TextBox 12"/>
          <p:cNvSpPr txBox="1"/>
          <p:nvPr/>
        </p:nvSpPr>
        <p:spPr>
          <a:xfrm>
            <a:off x="1932431" y="1396999"/>
            <a:ext cx="1041400" cy="461665"/>
          </a:xfrm>
          <a:prstGeom prst="rect">
            <a:avLst/>
          </a:prstGeom>
          <a:noFill/>
        </p:spPr>
        <p:txBody>
          <a:bodyPr wrap="square" rtlCol="0">
            <a:spAutoFit/>
          </a:bodyPr>
          <a:lstStyle/>
          <a:p>
            <a:r>
              <a:rPr lang="fr-BE" sz="600" i="1" dirty="0"/>
              <a:t>© </a:t>
            </a:r>
            <a:r>
              <a:rPr lang="fr-BE" sz="600" dirty="0"/>
              <a:t>PUBLIC DOMAIN</a:t>
            </a:r>
            <a:endParaRPr lang="en-IE" sz="600" dirty="0"/>
          </a:p>
          <a:p>
            <a:endParaRPr lang="en-IE" dirty="0"/>
          </a:p>
        </p:txBody>
      </p:sp>
      <p:sp>
        <p:nvSpPr>
          <p:cNvPr id="14" name="TextBox 13"/>
          <p:cNvSpPr txBox="1"/>
          <p:nvPr/>
        </p:nvSpPr>
        <p:spPr>
          <a:xfrm>
            <a:off x="4667786" y="1397000"/>
            <a:ext cx="1258259" cy="461665"/>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PUBLIC DOMAIN</a:t>
            </a:r>
            <a:endParaRPr lang="en-IE" sz="600" dirty="0">
              <a:solidFill>
                <a:schemeClr val="bg1"/>
              </a:solidFill>
            </a:endParaRPr>
          </a:p>
          <a:p>
            <a:endParaRPr lang="en-IE" dirty="0"/>
          </a:p>
        </p:txBody>
      </p:sp>
      <p:sp>
        <p:nvSpPr>
          <p:cNvPr id="19" name="TextBox 18"/>
          <p:cNvSpPr txBox="1"/>
          <p:nvPr/>
        </p:nvSpPr>
        <p:spPr>
          <a:xfrm>
            <a:off x="1932430" y="3557199"/>
            <a:ext cx="1041400" cy="461665"/>
          </a:xfrm>
          <a:prstGeom prst="rect">
            <a:avLst/>
          </a:prstGeom>
          <a:noFill/>
        </p:spPr>
        <p:txBody>
          <a:bodyPr wrap="square" rtlCol="0">
            <a:spAutoFit/>
          </a:bodyPr>
          <a:lstStyle/>
          <a:p>
            <a:r>
              <a:rPr lang="fr-BE" sz="600" i="1" dirty="0"/>
              <a:t>© </a:t>
            </a:r>
            <a:r>
              <a:rPr lang="fr-BE" sz="600" dirty="0"/>
              <a:t>PUBLIC DOMAIN</a:t>
            </a:r>
            <a:endParaRPr lang="en-IE" sz="600" dirty="0"/>
          </a:p>
          <a:p>
            <a:endParaRPr lang="en-IE" dirty="0"/>
          </a:p>
        </p:txBody>
      </p:sp>
      <p:sp>
        <p:nvSpPr>
          <p:cNvPr id="21" name="TextBox 20"/>
          <p:cNvSpPr txBox="1"/>
          <p:nvPr/>
        </p:nvSpPr>
        <p:spPr>
          <a:xfrm>
            <a:off x="4667786" y="3557200"/>
            <a:ext cx="1041400" cy="461665"/>
          </a:xfrm>
          <a:prstGeom prst="rect">
            <a:avLst/>
          </a:prstGeom>
          <a:noFill/>
        </p:spPr>
        <p:txBody>
          <a:bodyPr wrap="square" rtlCol="0">
            <a:spAutoFit/>
          </a:bodyPr>
          <a:lstStyle/>
          <a:p>
            <a:r>
              <a:rPr lang="fr-BE" sz="600" i="1" dirty="0"/>
              <a:t>© </a:t>
            </a:r>
            <a:r>
              <a:rPr lang="fr-BE" sz="600" dirty="0"/>
              <a:t>PUBLIC DOMAIN</a:t>
            </a:r>
            <a:endParaRPr lang="en-IE" sz="600" dirty="0"/>
          </a:p>
          <a:p>
            <a:endParaRPr lang="en-IE" dirty="0"/>
          </a:p>
        </p:txBody>
      </p:sp>
    </p:spTree>
    <p:extLst>
      <p:ext uri="{BB962C8B-B14F-4D97-AF65-F5344CB8AC3E}">
        <p14:creationId xmlns:p14="http://schemas.microsoft.com/office/powerpoint/2010/main" val="26174186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Rectangle 2"/>
          <p:cNvSpPr/>
          <p:nvPr/>
        </p:nvSpPr>
        <p:spPr>
          <a:xfrm>
            <a:off x="0" y="0"/>
            <a:ext cx="4892040" cy="7897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3200" b="1" dirty="0">
                <a:solidFill>
                  <a:schemeClr val="accent1"/>
                </a:solidFill>
                <a:latin typeface="Calibri" charset="0"/>
                <a:ea typeface="Calibri" charset="0"/>
                <a:cs typeface="Calibri" charset="0"/>
              </a:rPr>
              <a:t>      </a:t>
            </a:r>
            <a:r>
              <a:rPr lang="fr-FR" sz="3200" b="1" dirty="0">
                <a:solidFill>
                  <a:srgbClr val="00B0F0"/>
                </a:solidFill>
                <a:latin typeface="Calibri" charset="0"/>
                <a:ea typeface="Calibri" charset="0"/>
                <a:cs typeface="Calibri" charset="0"/>
              </a:rPr>
              <a:t> DE LA RĂZBOI, LA PACE</a:t>
            </a:r>
            <a:endParaRPr lang="fr-FR" sz="3200" dirty="0">
              <a:solidFill>
                <a:srgbClr val="00B0F0"/>
              </a:solidFill>
              <a:latin typeface="Calibri" charset="0"/>
              <a:ea typeface="Calibri" charset="0"/>
              <a:cs typeface="Calibri" charset="0"/>
            </a:endParaRPr>
          </a:p>
        </p:txBody>
      </p:sp>
      <p:sp>
        <p:nvSpPr>
          <p:cNvPr id="5" name="Flowchart: Connector 4"/>
          <p:cNvSpPr/>
          <p:nvPr/>
        </p:nvSpPr>
        <p:spPr>
          <a:xfrm>
            <a:off x="6187439" y="0"/>
            <a:ext cx="2956561" cy="2880360"/>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err="1">
                <a:solidFill>
                  <a:srgbClr val="00B0F0"/>
                </a:solidFill>
              </a:rPr>
              <a:t>Pacea</a:t>
            </a:r>
            <a:r>
              <a:rPr lang="it-IT" b="1" dirty="0">
                <a:solidFill>
                  <a:srgbClr val="00B0F0"/>
                </a:solidFill>
              </a:rPr>
              <a:t> a </a:t>
            </a:r>
            <a:r>
              <a:rPr lang="it-IT" b="1" dirty="0" err="1">
                <a:solidFill>
                  <a:srgbClr val="00B0F0"/>
                </a:solidFill>
              </a:rPr>
              <a:t>fost</a:t>
            </a:r>
            <a:r>
              <a:rPr lang="it-IT" b="1" dirty="0">
                <a:solidFill>
                  <a:srgbClr val="00B0F0"/>
                </a:solidFill>
              </a:rPr>
              <a:t> </a:t>
            </a:r>
            <a:r>
              <a:rPr lang="it-IT" b="1" dirty="0" err="1">
                <a:solidFill>
                  <a:srgbClr val="00B0F0"/>
                </a:solidFill>
              </a:rPr>
              <a:t>unul</a:t>
            </a:r>
            <a:r>
              <a:rPr lang="it-IT" b="1" dirty="0">
                <a:solidFill>
                  <a:srgbClr val="00B0F0"/>
                </a:solidFill>
              </a:rPr>
              <a:t> </a:t>
            </a:r>
            <a:r>
              <a:rPr lang="it-IT" b="1" dirty="0" err="1">
                <a:solidFill>
                  <a:srgbClr val="00B0F0"/>
                </a:solidFill>
              </a:rPr>
              <a:t>din</a:t>
            </a:r>
            <a:r>
              <a:rPr lang="it-IT" b="1" dirty="0">
                <a:solidFill>
                  <a:srgbClr val="00B0F0"/>
                </a:solidFill>
              </a:rPr>
              <a:t> </a:t>
            </a:r>
            <a:r>
              <a:rPr lang="it-IT" b="1" dirty="0" err="1">
                <a:solidFill>
                  <a:srgbClr val="00B0F0"/>
                </a:solidFill>
              </a:rPr>
              <a:t>motivele</a:t>
            </a:r>
            <a:r>
              <a:rPr lang="it-IT" b="1" dirty="0">
                <a:solidFill>
                  <a:srgbClr val="00B0F0"/>
                </a:solidFill>
              </a:rPr>
              <a:t> care </a:t>
            </a:r>
            <a:r>
              <a:rPr lang="it-IT" b="1" dirty="0" err="1">
                <a:solidFill>
                  <a:srgbClr val="00B0F0"/>
                </a:solidFill>
              </a:rPr>
              <a:t>au</a:t>
            </a:r>
            <a:r>
              <a:rPr lang="it-IT" b="1" dirty="0">
                <a:solidFill>
                  <a:srgbClr val="00B0F0"/>
                </a:solidFill>
              </a:rPr>
              <a:t> </a:t>
            </a:r>
            <a:r>
              <a:rPr lang="it-IT" b="1" dirty="0" err="1">
                <a:solidFill>
                  <a:srgbClr val="00B0F0"/>
                </a:solidFill>
              </a:rPr>
              <a:t>dus</a:t>
            </a:r>
            <a:r>
              <a:rPr lang="it-IT" b="1" dirty="0">
                <a:solidFill>
                  <a:srgbClr val="00B0F0"/>
                </a:solidFill>
              </a:rPr>
              <a:t> la </a:t>
            </a:r>
            <a:r>
              <a:rPr lang="it-IT" b="1" dirty="0" err="1">
                <a:solidFill>
                  <a:srgbClr val="00B0F0"/>
                </a:solidFill>
              </a:rPr>
              <a:t>crearea</a:t>
            </a:r>
            <a:r>
              <a:rPr lang="it-IT" b="1" dirty="0">
                <a:solidFill>
                  <a:srgbClr val="00B0F0"/>
                </a:solidFill>
              </a:rPr>
              <a:t> </a:t>
            </a:r>
            <a:r>
              <a:rPr lang="it-IT" b="1" dirty="0" err="1">
                <a:solidFill>
                  <a:srgbClr val="00B0F0"/>
                </a:solidFill>
              </a:rPr>
              <a:t>Uniunii</a:t>
            </a:r>
            <a:r>
              <a:rPr lang="it-IT" b="1" dirty="0">
                <a:solidFill>
                  <a:srgbClr val="00B0F0"/>
                </a:solidFill>
              </a:rPr>
              <a:t> </a:t>
            </a:r>
            <a:r>
              <a:rPr lang="it-IT" b="1" dirty="0" err="1">
                <a:solidFill>
                  <a:srgbClr val="00B0F0"/>
                </a:solidFill>
              </a:rPr>
              <a:t>Europene</a:t>
            </a:r>
            <a:endParaRPr lang="it-IT" b="1" dirty="0">
              <a:solidFill>
                <a:srgbClr val="00B0F0"/>
              </a:solidFill>
            </a:endParaRPr>
          </a:p>
          <a:p>
            <a:pPr algn="ctr"/>
            <a:endParaRPr lang="en-US" b="1" dirty="0">
              <a:solidFill>
                <a:srgbClr val="00B0F0"/>
              </a:solidFill>
            </a:endParaRPr>
          </a:p>
          <a:p>
            <a:pPr algn="ctr"/>
            <a:r>
              <a:rPr lang="en-US" b="1" dirty="0">
                <a:solidFill>
                  <a:srgbClr val="00B0F0"/>
                </a:solidFill>
              </a:rPr>
              <a:t>UE a </a:t>
            </a:r>
            <a:r>
              <a:rPr lang="en-US" b="1" dirty="0" err="1">
                <a:solidFill>
                  <a:srgbClr val="00B0F0"/>
                </a:solidFill>
              </a:rPr>
              <a:t>primit</a:t>
            </a:r>
            <a:r>
              <a:rPr lang="en-US" b="1" dirty="0">
                <a:solidFill>
                  <a:srgbClr val="00B0F0"/>
                </a:solidFill>
              </a:rPr>
              <a:t> </a:t>
            </a:r>
            <a:r>
              <a:rPr lang="en-US" b="1" dirty="0" err="1">
                <a:solidFill>
                  <a:srgbClr val="00B0F0"/>
                </a:solidFill>
              </a:rPr>
              <a:t>Premiul</a:t>
            </a:r>
            <a:r>
              <a:rPr lang="en-US" b="1" dirty="0">
                <a:solidFill>
                  <a:srgbClr val="00B0F0"/>
                </a:solidFill>
              </a:rPr>
              <a:t> Nobel </a:t>
            </a:r>
            <a:r>
              <a:rPr lang="en-US" b="1" dirty="0" err="1">
                <a:solidFill>
                  <a:srgbClr val="00B0F0"/>
                </a:solidFill>
              </a:rPr>
              <a:t>pentru</a:t>
            </a:r>
            <a:r>
              <a:rPr lang="en-US" b="1" dirty="0">
                <a:solidFill>
                  <a:srgbClr val="00B0F0"/>
                </a:solidFill>
              </a:rPr>
              <a:t> pace </a:t>
            </a:r>
            <a:r>
              <a:rPr lang="en-US" b="1" dirty="0" err="1">
                <a:solidFill>
                  <a:srgbClr val="00B0F0"/>
                </a:solidFill>
              </a:rPr>
              <a:t>în</a:t>
            </a:r>
            <a:r>
              <a:rPr lang="en-US" b="1" dirty="0">
                <a:solidFill>
                  <a:srgbClr val="00B0F0"/>
                </a:solidFill>
              </a:rPr>
              <a:t> 2012</a:t>
            </a:r>
          </a:p>
        </p:txBody>
      </p:sp>
      <p:sp>
        <p:nvSpPr>
          <p:cNvPr id="11" name="Larme 12"/>
          <p:cNvSpPr/>
          <p:nvPr/>
        </p:nvSpPr>
        <p:spPr>
          <a:xfrm rot="5400000">
            <a:off x="1733" y="23873"/>
            <a:ext cx="579604" cy="583070"/>
          </a:xfrm>
          <a:prstGeom prst="teardrop">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54C6F1"/>
              </a:solidFill>
              <a:highlight>
                <a:srgbClr val="54C6F1"/>
              </a:highlight>
            </a:endParaRPr>
          </a:p>
        </p:txBody>
      </p:sp>
      <p:sp>
        <p:nvSpPr>
          <p:cNvPr id="4" name="Rectangle 3"/>
          <p:cNvSpPr/>
          <p:nvPr/>
        </p:nvSpPr>
        <p:spPr>
          <a:xfrm>
            <a:off x="8289279" y="-37"/>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7" name="Rectangle 6"/>
          <p:cNvSpPr/>
          <p:nvPr/>
        </p:nvSpPr>
        <p:spPr>
          <a:xfrm>
            <a:off x="8864618" y="5156616"/>
            <a:ext cx="279382" cy="17013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9" name="TextBox 8"/>
          <p:cNvSpPr txBox="1"/>
          <p:nvPr/>
        </p:nvSpPr>
        <p:spPr>
          <a:xfrm>
            <a:off x="8864618" y="5156616"/>
            <a:ext cx="461665" cy="1705084"/>
          </a:xfrm>
          <a:prstGeom prst="rect">
            <a:avLst/>
          </a:prstGeom>
          <a:noFill/>
        </p:spPr>
        <p:txBody>
          <a:bodyPr vert="vert270" wrap="square" rtlCol="0">
            <a:spAutoFit/>
          </a:bodyPr>
          <a:lstStyle/>
          <a:p>
            <a:r>
              <a:rPr lang="fr-FR" sz="1000" b="1" dirty="0">
                <a:solidFill>
                  <a:srgbClr val="00B0F0"/>
                </a:solidFill>
                <a:latin typeface="Arial" charset="0"/>
                <a:ea typeface="Arial" charset="0"/>
                <a:cs typeface="Arial" charset="0"/>
              </a:rPr>
              <a:t>PROIECTUL EUROPEAN</a:t>
            </a:r>
          </a:p>
          <a:p>
            <a:endParaRPr lang="en-IE" sz="800" dirty="0"/>
          </a:p>
        </p:txBody>
      </p:sp>
      <p:cxnSp>
        <p:nvCxnSpPr>
          <p:cNvPr id="14" name="Straight Connector 13"/>
          <p:cNvCxnSpPr/>
          <p:nvPr/>
        </p:nvCxnSpPr>
        <p:spPr>
          <a:xfrm>
            <a:off x="8879608" y="5138450"/>
            <a:ext cx="279382"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1240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7FDFF"/>
        </a:solidFill>
        <a:effectLst/>
      </p:bgPr>
    </p:bg>
    <p:spTree>
      <p:nvGrpSpPr>
        <p:cNvPr id="1" name=""/>
        <p:cNvGrpSpPr/>
        <p:nvPr/>
      </p:nvGrpSpPr>
      <p:grpSpPr>
        <a:xfrm>
          <a:off x="0" y="0"/>
          <a:ext cx="0" cy="0"/>
          <a:chOff x="0" y="0"/>
          <a:chExt cx="0" cy="0"/>
        </a:xfrm>
      </p:grpSpPr>
      <p:sp>
        <p:nvSpPr>
          <p:cNvPr id="12" name="Rectangle 11"/>
          <p:cNvSpPr/>
          <p:nvPr/>
        </p:nvSpPr>
        <p:spPr>
          <a:xfrm rot="16200000">
            <a:off x="8177550" y="5891549"/>
            <a:ext cx="1686680" cy="246221"/>
          </a:xfrm>
          <a:prstGeom prst="rect">
            <a:avLst/>
          </a:prstGeom>
        </p:spPr>
        <p:txBody>
          <a:bodyPr wrap="none">
            <a:spAutoFit/>
          </a:bodyPr>
          <a:lstStyle/>
          <a:p>
            <a:r>
              <a:rPr lang="fr-FR" sz="1000" b="1" dirty="0">
                <a:solidFill>
                  <a:srgbClr val="00B0F0"/>
                </a:solidFill>
                <a:latin typeface="Arial" charset="0"/>
                <a:ea typeface="Arial" charset="0"/>
                <a:cs typeface="Arial" charset="0"/>
              </a:rPr>
              <a:t>PROIECTUL EUROPEAN</a:t>
            </a:r>
          </a:p>
        </p:txBody>
      </p:sp>
      <p:cxnSp>
        <p:nvCxnSpPr>
          <p:cNvPr id="13" name="Connecteur droit 12"/>
          <p:cNvCxnSpPr/>
          <p:nvPr/>
        </p:nvCxnSpPr>
        <p:spPr>
          <a:xfrm>
            <a:off x="8897779" y="5171319"/>
            <a:ext cx="246220"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5" name="Chevron 4"/>
          <p:cNvSpPr/>
          <p:nvPr/>
        </p:nvSpPr>
        <p:spPr>
          <a:xfrm>
            <a:off x="2335077" y="3210426"/>
            <a:ext cx="1174296" cy="408457"/>
          </a:xfrm>
          <a:prstGeom prst="chevron">
            <a:avLst/>
          </a:prstGeom>
          <a:solidFill>
            <a:srgbClr val="0056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0" name="Chevron 9"/>
          <p:cNvSpPr/>
          <p:nvPr/>
        </p:nvSpPr>
        <p:spPr>
          <a:xfrm>
            <a:off x="1678561" y="3210426"/>
            <a:ext cx="992120" cy="408457"/>
          </a:xfrm>
          <a:prstGeom prst="chevron">
            <a:avLst/>
          </a:prstGeom>
          <a:solidFill>
            <a:srgbClr val="004A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9" name="TextBox 8"/>
          <p:cNvSpPr txBox="1"/>
          <p:nvPr/>
        </p:nvSpPr>
        <p:spPr>
          <a:xfrm>
            <a:off x="1825084" y="887258"/>
            <a:ext cx="650288" cy="369332"/>
          </a:xfrm>
          <a:prstGeom prst="rect">
            <a:avLst/>
          </a:prstGeom>
          <a:noFill/>
        </p:spPr>
        <p:txBody>
          <a:bodyPr wrap="square" rtlCol="0">
            <a:spAutoFit/>
          </a:bodyPr>
          <a:lstStyle/>
          <a:p>
            <a:r>
              <a:rPr lang="fr-BE" b="1" dirty="0">
                <a:solidFill>
                  <a:schemeClr val="accent5">
                    <a:lumMod val="75000"/>
                  </a:schemeClr>
                </a:solidFill>
              </a:rPr>
              <a:t>1951</a:t>
            </a:r>
          </a:p>
        </p:txBody>
      </p:sp>
      <p:sp>
        <p:nvSpPr>
          <p:cNvPr id="18" name="TextBox 17"/>
          <p:cNvSpPr txBox="1"/>
          <p:nvPr/>
        </p:nvSpPr>
        <p:spPr>
          <a:xfrm>
            <a:off x="1178952" y="1121737"/>
            <a:ext cx="1942551" cy="1200329"/>
          </a:xfrm>
          <a:prstGeom prst="rect">
            <a:avLst/>
          </a:prstGeom>
          <a:noFill/>
        </p:spPr>
        <p:txBody>
          <a:bodyPr wrap="square" rtlCol="0">
            <a:spAutoFit/>
          </a:bodyPr>
          <a:lstStyle/>
          <a:p>
            <a:pPr algn="ctr"/>
            <a:r>
              <a:rPr lang="it-IT" dirty="0" err="1"/>
              <a:t>Comunitatea</a:t>
            </a:r>
            <a:r>
              <a:rPr lang="it-IT" dirty="0"/>
              <a:t> </a:t>
            </a:r>
            <a:r>
              <a:rPr lang="it-IT" dirty="0" err="1"/>
              <a:t>Europeană</a:t>
            </a:r>
            <a:r>
              <a:rPr lang="it-IT" dirty="0"/>
              <a:t> a </a:t>
            </a:r>
            <a:r>
              <a:rPr lang="it-IT" dirty="0" err="1"/>
              <a:t>Cărbunelui</a:t>
            </a:r>
            <a:r>
              <a:rPr lang="it-IT" dirty="0"/>
              <a:t> </a:t>
            </a:r>
            <a:r>
              <a:rPr lang="it-IT" dirty="0" err="1"/>
              <a:t>și</a:t>
            </a:r>
            <a:r>
              <a:rPr lang="it-IT" dirty="0"/>
              <a:t> </a:t>
            </a:r>
            <a:r>
              <a:rPr lang="it-IT" dirty="0" err="1"/>
              <a:t>Oțelului</a:t>
            </a:r>
            <a:endParaRPr lang="fr-BE" dirty="0"/>
          </a:p>
        </p:txBody>
      </p:sp>
      <p:sp>
        <p:nvSpPr>
          <p:cNvPr id="23" name="TextBox 22"/>
          <p:cNvSpPr txBox="1"/>
          <p:nvPr/>
        </p:nvSpPr>
        <p:spPr>
          <a:xfrm>
            <a:off x="1044254" y="4038732"/>
            <a:ext cx="739195" cy="369332"/>
          </a:xfrm>
          <a:prstGeom prst="rect">
            <a:avLst/>
          </a:prstGeom>
          <a:noFill/>
        </p:spPr>
        <p:txBody>
          <a:bodyPr wrap="square" rtlCol="0">
            <a:spAutoFit/>
          </a:bodyPr>
          <a:lstStyle/>
          <a:p>
            <a:r>
              <a:rPr lang="fr-BE" b="1" dirty="0">
                <a:solidFill>
                  <a:schemeClr val="accent5">
                    <a:lumMod val="75000"/>
                  </a:schemeClr>
                </a:solidFill>
              </a:rPr>
              <a:t>1950</a:t>
            </a:r>
            <a:endParaRPr lang="fr-BE" dirty="0">
              <a:solidFill>
                <a:schemeClr val="accent5">
                  <a:lumMod val="75000"/>
                </a:schemeClr>
              </a:solidFill>
            </a:endParaRPr>
          </a:p>
        </p:txBody>
      </p:sp>
      <p:sp>
        <p:nvSpPr>
          <p:cNvPr id="24" name="TextBox 23"/>
          <p:cNvSpPr txBox="1"/>
          <p:nvPr/>
        </p:nvSpPr>
        <p:spPr>
          <a:xfrm>
            <a:off x="723228" y="4290188"/>
            <a:ext cx="1270605" cy="646331"/>
          </a:xfrm>
          <a:prstGeom prst="rect">
            <a:avLst/>
          </a:prstGeom>
          <a:noFill/>
        </p:spPr>
        <p:txBody>
          <a:bodyPr wrap="square" rtlCol="0">
            <a:spAutoFit/>
          </a:bodyPr>
          <a:lstStyle/>
          <a:p>
            <a:pPr algn="ctr"/>
            <a:r>
              <a:rPr lang="fr-BE" dirty="0" err="1"/>
              <a:t>Declarația</a:t>
            </a:r>
            <a:r>
              <a:rPr lang="fr-BE" dirty="0"/>
              <a:t> Schuman</a:t>
            </a:r>
          </a:p>
        </p:txBody>
      </p:sp>
      <p:sp>
        <p:nvSpPr>
          <p:cNvPr id="15" name="Rectangle 14"/>
          <p:cNvSpPr/>
          <p:nvPr/>
        </p:nvSpPr>
        <p:spPr>
          <a:xfrm>
            <a:off x="7739323" y="3696528"/>
            <a:ext cx="1404677" cy="1148316"/>
          </a:xfrm>
          <a:prstGeom prst="rect">
            <a:avLst/>
          </a:prstGeom>
          <a:solidFill>
            <a:srgbClr val="F7F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1" name="Chevron 20"/>
          <p:cNvSpPr/>
          <p:nvPr/>
        </p:nvSpPr>
        <p:spPr>
          <a:xfrm>
            <a:off x="3087017" y="3212601"/>
            <a:ext cx="988259" cy="406282"/>
          </a:xfrm>
          <a:prstGeom prst="chevron">
            <a:avLst/>
          </a:prstGeom>
          <a:solidFill>
            <a:srgbClr val="0079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25" name="Chevron 24"/>
          <p:cNvSpPr/>
          <p:nvPr/>
        </p:nvSpPr>
        <p:spPr>
          <a:xfrm>
            <a:off x="4632835" y="3210427"/>
            <a:ext cx="1024723" cy="408456"/>
          </a:xfrm>
          <a:prstGeom prst="chevron">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rgbClr val="00B0F0"/>
              </a:solidFill>
            </a:endParaRPr>
          </a:p>
        </p:txBody>
      </p:sp>
      <p:sp>
        <p:nvSpPr>
          <p:cNvPr id="26" name="Chevron 25"/>
          <p:cNvSpPr/>
          <p:nvPr/>
        </p:nvSpPr>
        <p:spPr>
          <a:xfrm>
            <a:off x="3802744" y="3212601"/>
            <a:ext cx="1032476" cy="406282"/>
          </a:xfrm>
          <a:prstGeom prst="chevron">
            <a:avLst/>
          </a:prstGeom>
          <a:solidFill>
            <a:srgbClr val="009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27" name="Chevron 26"/>
          <p:cNvSpPr/>
          <p:nvPr/>
        </p:nvSpPr>
        <p:spPr>
          <a:xfrm>
            <a:off x="5458458" y="3210427"/>
            <a:ext cx="958893" cy="408456"/>
          </a:xfrm>
          <a:prstGeom prst="chevron">
            <a:avLst/>
          </a:prstGeom>
          <a:solidFill>
            <a:srgbClr val="15C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28" name="Chevron 27"/>
          <p:cNvSpPr/>
          <p:nvPr/>
        </p:nvSpPr>
        <p:spPr>
          <a:xfrm>
            <a:off x="6213775" y="3212573"/>
            <a:ext cx="908288" cy="406310"/>
          </a:xfrm>
          <a:prstGeom prst="chevron">
            <a:avLst/>
          </a:prstGeom>
          <a:solidFill>
            <a:srgbClr val="65D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29" name="Chevron 28"/>
          <p:cNvSpPr/>
          <p:nvPr/>
        </p:nvSpPr>
        <p:spPr>
          <a:xfrm>
            <a:off x="7589237" y="3212601"/>
            <a:ext cx="935986" cy="405215"/>
          </a:xfrm>
          <a:prstGeom prst="chevron">
            <a:avLst/>
          </a:prstGeom>
          <a:solidFill>
            <a:srgbClr val="CDF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31" name="Chevron 30"/>
          <p:cNvSpPr/>
          <p:nvPr/>
        </p:nvSpPr>
        <p:spPr>
          <a:xfrm>
            <a:off x="6906684" y="3210425"/>
            <a:ext cx="904126" cy="408457"/>
          </a:xfrm>
          <a:prstGeom prst="chevron">
            <a:avLst/>
          </a:prstGeom>
          <a:solidFill>
            <a:srgbClr val="AFE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TextBox 16"/>
          <p:cNvSpPr txBox="1"/>
          <p:nvPr/>
        </p:nvSpPr>
        <p:spPr>
          <a:xfrm>
            <a:off x="2008964" y="4722324"/>
            <a:ext cx="1520441" cy="646331"/>
          </a:xfrm>
          <a:prstGeom prst="rect">
            <a:avLst/>
          </a:prstGeom>
          <a:noFill/>
        </p:spPr>
        <p:txBody>
          <a:bodyPr wrap="square" rtlCol="0">
            <a:spAutoFit/>
          </a:bodyPr>
          <a:lstStyle/>
          <a:p>
            <a:pPr algn="ctr"/>
            <a:r>
              <a:rPr lang="fr-BE" dirty="0" err="1"/>
              <a:t>Tratatul</a:t>
            </a:r>
            <a:r>
              <a:rPr lang="fr-BE" dirty="0"/>
              <a:t> de la Roma</a:t>
            </a:r>
          </a:p>
        </p:txBody>
      </p:sp>
      <p:sp>
        <p:nvSpPr>
          <p:cNvPr id="34" name="TextBox 33"/>
          <p:cNvSpPr txBox="1"/>
          <p:nvPr/>
        </p:nvSpPr>
        <p:spPr>
          <a:xfrm>
            <a:off x="1894241" y="4470868"/>
            <a:ext cx="1747671" cy="369332"/>
          </a:xfrm>
          <a:prstGeom prst="rect">
            <a:avLst/>
          </a:prstGeom>
          <a:noFill/>
        </p:spPr>
        <p:txBody>
          <a:bodyPr wrap="square" rtlCol="0">
            <a:spAutoFit/>
          </a:bodyPr>
          <a:lstStyle/>
          <a:p>
            <a:pPr algn="ctr"/>
            <a:r>
              <a:rPr lang="fr-BE" b="1" dirty="0">
                <a:solidFill>
                  <a:schemeClr val="accent1">
                    <a:lumMod val="50000"/>
                  </a:schemeClr>
                </a:solidFill>
              </a:rPr>
              <a:t>1957</a:t>
            </a:r>
          </a:p>
        </p:txBody>
      </p:sp>
      <p:sp>
        <p:nvSpPr>
          <p:cNvPr id="53" name="TextBox 52"/>
          <p:cNvSpPr txBox="1"/>
          <p:nvPr/>
        </p:nvSpPr>
        <p:spPr>
          <a:xfrm>
            <a:off x="3147983" y="1912840"/>
            <a:ext cx="672065" cy="369332"/>
          </a:xfrm>
          <a:prstGeom prst="rect">
            <a:avLst/>
          </a:prstGeom>
          <a:noFill/>
        </p:spPr>
        <p:txBody>
          <a:bodyPr wrap="square" rtlCol="0">
            <a:spAutoFit/>
          </a:bodyPr>
          <a:lstStyle/>
          <a:p>
            <a:r>
              <a:rPr lang="fr-BE" b="1" dirty="0">
                <a:solidFill>
                  <a:schemeClr val="accent1">
                    <a:lumMod val="50000"/>
                  </a:schemeClr>
                </a:solidFill>
              </a:rPr>
              <a:t>1992</a:t>
            </a:r>
          </a:p>
        </p:txBody>
      </p:sp>
      <p:sp>
        <p:nvSpPr>
          <p:cNvPr id="54" name="TextBox 53"/>
          <p:cNvSpPr txBox="1"/>
          <p:nvPr/>
        </p:nvSpPr>
        <p:spPr>
          <a:xfrm>
            <a:off x="2711939" y="2170996"/>
            <a:ext cx="1548044" cy="646331"/>
          </a:xfrm>
          <a:prstGeom prst="rect">
            <a:avLst/>
          </a:prstGeom>
          <a:noFill/>
        </p:spPr>
        <p:txBody>
          <a:bodyPr wrap="square" rtlCol="0">
            <a:spAutoFit/>
          </a:bodyPr>
          <a:lstStyle/>
          <a:p>
            <a:pPr algn="ctr"/>
            <a:r>
              <a:rPr lang="fr-BE" dirty="0" err="1"/>
              <a:t>Tratatul</a:t>
            </a:r>
            <a:r>
              <a:rPr lang="fr-BE" dirty="0"/>
              <a:t> de la Maastricht</a:t>
            </a:r>
          </a:p>
        </p:txBody>
      </p:sp>
      <p:sp>
        <p:nvSpPr>
          <p:cNvPr id="59" name="TextBox 58"/>
          <p:cNvSpPr txBox="1"/>
          <p:nvPr/>
        </p:nvSpPr>
        <p:spPr>
          <a:xfrm>
            <a:off x="3712983" y="4038732"/>
            <a:ext cx="1218541" cy="646331"/>
          </a:xfrm>
          <a:prstGeom prst="rect">
            <a:avLst/>
          </a:prstGeom>
          <a:noFill/>
        </p:spPr>
        <p:txBody>
          <a:bodyPr wrap="square" rtlCol="0">
            <a:spAutoFit/>
          </a:bodyPr>
          <a:lstStyle/>
          <a:p>
            <a:pPr algn="ctr"/>
            <a:r>
              <a:rPr lang="fr-BE" b="1" dirty="0">
                <a:solidFill>
                  <a:schemeClr val="accent1">
                    <a:lumMod val="50000"/>
                  </a:schemeClr>
                </a:solidFill>
              </a:rPr>
              <a:t>1993</a:t>
            </a:r>
          </a:p>
          <a:p>
            <a:pPr algn="ctr"/>
            <a:r>
              <a:rPr lang="fr-BE" dirty="0" err="1"/>
              <a:t>Piața</a:t>
            </a:r>
            <a:r>
              <a:rPr lang="fr-BE" dirty="0"/>
              <a:t> </a:t>
            </a:r>
            <a:r>
              <a:rPr lang="fr-BE" dirty="0" err="1"/>
              <a:t>unică</a:t>
            </a:r>
            <a:endParaRPr lang="fr-BE" dirty="0"/>
          </a:p>
        </p:txBody>
      </p:sp>
      <p:sp>
        <p:nvSpPr>
          <p:cNvPr id="79" name="TextBox 78"/>
          <p:cNvSpPr txBox="1"/>
          <p:nvPr/>
        </p:nvSpPr>
        <p:spPr>
          <a:xfrm>
            <a:off x="4432303" y="1025309"/>
            <a:ext cx="1424822" cy="923330"/>
          </a:xfrm>
          <a:prstGeom prst="rect">
            <a:avLst/>
          </a:prstGeom>
          <a:noFill/>
        </p:spPr>
        <p:txBody>
          <a:bodyPr wrap="square" rtlCol="0">
            <a:spAutoFit/>
          </a:bodyPr>
          <a:lstStyle/>
          <a:p>
            <a:pPr algn="ctr"/>
            <a:r>
              <a:rPr lang="fr-BE" b="1" dirty="0">
                <a:solidFill>
                  <a:schemeClr val="accent1">
                    <a:lumMod val="50000"/>
                  </a:schemeClr>
                </a:solidFill>
              </a:rPr>
              <a:t>1995</a:t>
            </a:r>
          </a:p>
          <a:p>
            <a:pPr algn="ctr"/>
            <a:r>
              <a:rPr lang="fr-BE" dirty="0" err="1"/>
              <a:t>Acordul</a:t>
            </a:r>
            <a:r>
              <a:rPr lang="fr-BE" dirty="0"/>
              <a:t> Schengen</a:t>
            </a:r>
            <a:endParaRPr lang="fr-BE" sz="2000" dirty="0">
              <a:solidFill>
                <a:schemeClr val="accent1">
                  <a:lumMod val="50000"/>
                </a:schemeClr>
              </a:solidFill>
            </a:endParaRPr>
          </a:p>
        </p:txBody>
      </p:sp>
      <p:sp>
        <p:nvSpPr>
          <p:cNvPr id="86" name="TextBox 85"/>
          <p:cNvSpPr txBox="1"/>
          <p:nvPr/>
        </p:nvSpPr>
        <p:spPr>
          <a:xfrm>
            <a:off x="6133681" y="1857774"/>
            <a:ext cx="709476" cy="369332"/>
          </a:xfrm>
          <a:prstGeom prst="rect">
            <a:avLst/>
          </a:prstGeom>
          <a:noFill/>
        </p:spPr>
        <p:txBody>
          <a:bodyPr wrap="square" rtlCol="0">
            <a:spAutoFit/>
          </a:bodyPr>
          <a:lstStyle/>
          <a:p>
            <a:r>
              <a:rPr lang="fr-BE" b="1" dirty="0">
                <a:solidFill>
                  <a:schemeClr val="accent1">
                    <a:lumMod val="50000"/>
                  </a:schemeClr>
                </a:solidFill>
              </a:rPr>
              <a:t>2004</a:t>
            </a:r>
            <a:endParaRPr lang="fr-BE" dirty="0">
              <a:solidFill>
                <a:schemeClr val="accent1">
                  <a:lumMod val="50000"/>
                </a:schemeClr>
              </a:solidFill>
            </a:endParaRPr>
          </a:p>
        </p:txBody>
      </p:sp>
      <p:sp>
        <p:nvSpPr>
          <p:cNvPr id="3" name="Rectangle 2"/>
          <p:cNvSpPr/>
          <p:nvPr/>
        </p:nvSpPr>
        <p:spPr>
          <a:xfrm>
            <a:off x="0" y="18973"/>
            <a:ext cx="6019800" cy="7541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BE" sz="3200" b="1" dirty="0">
                <a:solidFill>
                  <a:srgbClr val="0082B0"/>
                </a:solidFill>
              </a:rPr>
              <a:t>       </a:t>
            </a:r>
            <a:r>
              <a:rPr lang="fr-BE" sz="3200" b="1" dirty="0">
                <a:solidFill>
                  <a:srgbClr val="00B0F0"/>
                </a:solidFill>
              </a:rPr>
              <a:t>CREAREA UNIUNII EUROPENE</a:t>
            </a:r>
          </a:p>
        </p:txBody>
      </p:sp>
      <p:sp>
        <p:nvSpPr>
          <p:cNvPr id="58" name="Larme 12"/>
          <p:cNvSpPr/>
          <p:nvPr/>
        </p:nvSpPr>
        <p:spPr>
          <a:xfrm rot="5400000">
            <a:off x="21677" y="71060"/>
            <a:ext cx="579604" cy="583070"/>
          </a:xfrm>
          <a:prstGeom prst="teardrop">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54C6F1"/>
              </a:solidFill>
              <a:highlight>
                <a:srgbClr val="54C6F1"/>
              </a:highlight>
            </a:endParaRPr>
          </a:p>
        </p:txBody>
      </p:sp>
      <p:sp>
        <p:nvSpPr>
          <p:cNvPr id="4" name="TextBox 3"/>
          <p:cNvSpPr txBox="1"/>
          <p:nvPr/>
        </p:nvSpPr>
        <p:spPr>
          <a:xfrm>
            <a:off x="5374192" y="4736448"/>
            <a:ext cx="1047077" cy="369332"/>
          </a:xfrm>
          <a:prstGeom prst="rect">
            <a:avLst/>
          </a:prstGeom>
          <a:noFill/>
        </p:spPr>
        <p:txBody>
          <a:bodyPr wrap="square" rtlCol="0">
            <a:spAutoFit/>
          </a:bodyPr>
          <a:lstStyle/>
          <a:p>
            <a:pPr algn="ctr"/>
            <a:r>
              <a:rPr lang="fr-BE" dirty="0"/>
              <a:t>Euro</a:t>
            </a:r>
          </a:p>
        </p:txBody>
      </p:sp>
      <p:sp>
        <p:nvSpPr>
          <p:cNvPr id="8" name="TextBox 7"/>
          <p:cNvSpPr txBox="1"/>
          <p:nvPr/>
        </p:nvSpPr>
        <p:spPr>
          <a:xfrm>
            <a:off x="5796688" y="2101556"/>
            <a:ext cx="1373079" cy="646331"/>
          </a:xfrm>
          <a:prstGeom prst="rect">
            <a:avLst/>
          </a:prstGeom>
          <a:noFill/>
        </p:spPr>
        <p:txBody>
          <a:bodyPr wrap="square" rtlCol="0">
            <a:spAutoFit/>
          </a:bodyPr>
          <a:lstStyle/>
          <a:p>
            <a:pPr algn="ctr"/>
            <a:r>
              <a:rPr lang="fr-BE" dirty="0" err="1"/>
              <a:t>extinderea</a:t>
            </a:r>
            <a:r>
              <a:rPr lang="fr-BE" dirty="0"/>
              <a:t> </a:t>
            </a:r>
            <a:r>
              <a:rPr lang="fr-BE" dirty="0" err="1"/>
              <a:t>către</a:t>
            </a:r>
            <a:r>
              <a:rPr lang="fr-BE" dirty="0"/>
              <a:t> est</a:t>
            </a:r>
          </a:p>
        </p:txBody>
      </p:sp>
      <p:cxnSp>
        <p:nvCxnSpPr>
          <p:cNvPr id="16" name="Straight Connector 15"/>
          <p:cNvCxnSpPr/>
          <p:nvPr/>
        </p:nvCxnSpPr>
        <p:spPr>
          <a:xfrm>
            <a:off x="705391" y="2802194"/>
            <a:ext cx="0" cy="273357"/>
          </a:xfrm>
          <a:prstGeom prst="line">
            <a:avLst/>
          </a:prstGeom>
        </p:spPr>
        <p:style>
          <a:lnRef idx="1">
            <a:schemeClr val="dk1"/>
          </a:lnRef>
          <a:fillRef idx="0">
            <a:schemeClr val="dk1"/>
          </a:fillRef>
          <a:effectRef idx="0">
            <a:schemeClr val="dk1"/>
          </a:effectRef>
          <a:fontRef idx="minor">
            <a:schemeClr val="tx1"/>
          </a:fontRef>
        </p:style>
      </p:cxnSp>
      <p:cxnSp>
        <p:nvCxnSpPr>
          <p:cNvPr id="38" name="Straight Connector 37"/>
          <p:cNvCxnSpPr>
            <a:stCxn id="18" idx="2"/>
          </p:cNvCxnSpPr>
          <p:nvPr/>
        </p:nvCxnSpPr>
        <p:spPr>
          <a:xfrm>
            <a:off x="2150228" y="2322066"/>
            <a:ext cx="0" cy="810716"/>
          </a:xfrm>
          <a:prstGeom prst="line">
            <a:avLst/>
          </a:prstGeom>
        </p:spPr>
        <p:style>
          <a:lnRef idx="1">
            <a:schemeClr val="dk1"/>
          </a:lnRef>
          <a:fillRef idx="0">
            <a:schemeClr val="dk1"/>
          </a:fillRef>
          <a:effectRef idx="0">
            <a:schemeClr val="dk1"/>
          </a:effectRef>
          <a:fontRef idx="minor">
            <a:schemeClr val="tx1"/>
          </a:fontRef>
        </p:style>
      </p:cxnSp>
      <p:sp>
        <p:nvSpPr>
          <p:cNvPr id="52" name="Rectangle 51"/>
          <p:cNvSpPr/>
          <p:nvPr/>
        </p:nvSpPr>
        <p:spPr>
          <a:xfrm>
            <a:off x="5424714" y="4461796"/>
            <a:ext cx="941495" cy="369332"/>
          </a:xfrm>
          <a:prstGeom prst="rect">
            <a:avLst/>
          </a:prstGeom>
        </p:spPr>
        <p:txBody>
          <a:bodyPr wrap="square">
            <a:spAutoFit/>
          </a:bodyPr>
          <a:lstStyle/>
          <a:p>
            <a:pPr algn="ctr"/>
            <a:r>
              <a:rPr lang="fr-BE" b="1" dirty="0">
                <a:solidFill>
                  <a:schemeClr val="accent1">
                    <a:lumMod val="50000"/>
                  </a:schemeClr>
                </a:solidFill>
              </a:rPr>
              <a:t>2002</a:t>
            </a:r>
          </a:p>
        </p:txBody>
      </p:sp>
      <p:sp>
        <p:nvSpPr>
          <p:cNvPr id="90" name="TextBox 89"/>
          <p:cNvSpPr txBox="1"/>
          <p:nvPr/>
        </p:nvSpPr>
        <p:spPr>
          <a:xfrm>
            <a:off x="6725296" y="3979450"/>
            <a:ext cx="1266901" cy="923330"/>
          </a:xfrm>
          <a:prstGeom prst="rect">
            <a:avLst/>
          </a:prstGeom>
          <a:noFill/>
        </p:spPr>
        <p:txBody>
          <a:bodyPr wrap="square" rtlCol="0">
            <a:spAutoFit/>
          </a:bodyPr>
          <a:lstStyle/>
          <a:p>
            <a:pPr algn="ctr"/>
            <a:r>
              <a:rPr lang="en-IE" b="1" dirty="0">
                <a:solidFill>
                  <a:schemeClr val="accent1">
                    <a:lumMod val="50000"/>
                  </a:schemeClr>
                </a:solidFill>
              </a:rPr>
              <a:t>2007</a:t>
            </a:r>
          </a:p>
          <a:p>
            <a:pPr algn="ctr"/>
            <a:r>
              <a:rPr lang="en-IE" dirty="0" err="1"/>
              <a:t>Tratatul</a:t>
            </a:r>
            <a:r>
              <a:rPr lang="en-IE" dirty="0"/>
              <a:t> de la </a:t>
            </a:r>
            <a:r>
              <a:rPr lang="en-IE" dirty="0" err="1"/>
              <a:t>Lisabona</a:t>
            </a:r>
            <a:endParaRPr lang="en-IE" dirty="0"/>
          </a:p>
        </p:txBody>
      </p:sp>
      <p:cxnSp>
        <p:nvCxnSpPr>
          <p:cNvPr id="103" name="Straight Connector 102"/>
          <p:cNvCxnSpPr/>
          <p:nvPr/>
        </p:nvCxnSpPr>
        <p:spPr>
          <a:xfrm>
            <a:off x="1358531" y="3685694"/>
            <a:ext cx="0" cy="273357"/>
          </a:xfrm>
          <a:prstGeom prst="line">
            <a:avLst/>
          </a:prstGeom>
        </p:spPr>
        <p:style>
          <a:lnRef idx="1">
            <a:schemeClr val="dk1"/>
          </a:lnRef>
          <a:fillRef idx="0">
            <a:schemeClr val="dk1"/>
          </a:fillRef>
          <a:effectRef idx="0">
            <a:schemeClr val="dk1"/>
          </a:effectRef>
          <a:fontRef idx="minor">
            <a:schemeClr val="tx1"/>
          </a:fontRef>
        </p:style>
      </p:cxnSp>
      <p:cxnSp>
        <p:nvCxnSpPr>
          <p:cNvPr id="106" name="Straight Connector 105"/>
          <p:cNvCxnSpPr/>
          <p:nvPr/>
        </p:nvCxnSpPr>
        <p:spPr>
          <a:xfrm>
            <a:off x="5145196" y="2042440"/>
            <a:ext cx="0" cy="1137119"/>
          </a:xfrm>
          <a:prstGeom prst="line">
            <a:avLst/>
          </a:prstGeom>
        </p:spPr>
        <p:style>
          <a:lnRef idx="1">
            <a:schemeClr val="dk1"/>
          </a:lnRef>
          <a:fillRef idx="0">
            <a:schemeClr val="dk1"/>
          </a:fillRef>
          <a:effectRef idx="0">
            <a:schemeClr val="dk1"/>
          </a:effectRef>
          <a:fontRef idx="minor">
            <a:schemeClr val="tx1"/>
          </a:fontRef>
        </p:style>
      </p:cxnSp>
      <p:cxnSp>
        <p:nvCxnSpPr>
          <p:cNvPr id="107" name="Straight Connector 106"/>
          <p:cNvCxnSpPr/>
          <p:nvPr/>
        </p:nvCxnSpPr>
        <p:spPr>
          <a:xfrm>
            <a:off x="5875322" y="3685933"/>
            <a:ext cx="0" cy="785174"/>
          </a:xfrm>
          <a:prstGeom prst="line">
            <a:avLst/>
          </a:prstGeom>
        </p:spPr>
        <p:style>
          <a:lnRef idx="1">
            <a:schemeClr val="dk1"/>
          </a:lnRef>
          <a:fillRef idx="0">
            <a:schemeClr val="dk1"/>
          </a:fillRef>
          <a:effectRef idx="0">
            <a:schemeClr val="dk1"/>
          </a:effectRef>
          <a:fontRef idx="minor">
            <a:schemeClr val="tx1"/>
          </a:fontRef>
        </p:style>
      </p:cxnSp>
      <p:cxnSp>
        <p:nvCxnSpPr>
          <p:cNvPr id="44" name="Straight Connector 43"/>
          <p:cNvCxnSpPr/>
          <p:nvPr/>
        </p:nvCxnSpPr>
        <p:spPr>
          <a:xfrm>
            <a:off x="8057229" y="2042440"/>
            <a:ext cx="0" cy="1090342"/>
          </a:xfrm>
          <a:prstGeom prst="line">
            <a:avLst/>
          </a:prstGeom>
        </p:spPr>
        <p:style>
          <a:lnRef idx="1">
            <a:schemeClr val="dk1"/>
          </a:lnRef>
          <a:fillRef idx="0">
            <a:schemeClr val="dk1"/>
          </a:fillRef>
          <a:effectRef idx="0">
            <a:schemeClr val="dk1"/>
          </a:effectRef>
          <a:fontRef idx="minor">
            <a:schemeClr val="tx1"/>
          </a:fontRef>
        </p:style>
      </p:cxnSp>
      <p:sp>
        <p:nvSpPr>
          <p:cNvPr id="7" name="TextBox 6"/>
          <p:cNvSpPr txBox="1"/>
          <p:nvPr/>
        </p:nvSpPr>
        <p:spPr>
          <a:xfrm>
            <a:off x="7191797" y="1056086"/>
            <a:ext cx="1730863" cy="1200329"/>
          </a:xfrm>
          <a:prstGeom prst="rect">
            <a:avLst/>
          </a:prstGeom>
          <a:noFill/>
        </p:spPr>
        <p:txBody>
          <a:bodyPr wrap="square" rtlCol="0">
            <a:spAutoFit/>
          </a:bodyPr>
          <a:lstStyle/>
          <a:p>
            <a:pPr algn="ctr"/>
            <a:r>
              <a:rPr lang="en-IE" b="1" dirty="0">
                <a:solidFill>
                  <a:schemeClr val="accent1">
                    <a:lumMod val="50000"/>
                  </a:schemeClr>
                </a:solidFill>
              </a:rPr>
              <a:t>2020</a:t>
            </a:r>
          </a:p>
          <a:p>
            <a:pPr algn="ctr"/>
            <a:r>
              <a:rPr lang="en-IE" dirty="0" err="1"/>
              <a:t>NextGenerationEU</a:t>
            </a:r>
            <a:endParaRPr lang="en-IE" dirty="0"/>
          </a:p>
          <a:p>
            <a:pPr algn="ctr"/>
            <a:endParaRPr lang="en-IE" dirty="0"/>
          </a:p>
        </p:txBody>
      </p:sp>
      <p:sp>
        <p:nvSpPr>
          <p:cNvPr id="49" name="Chevron 48"/>
          <p:cNvSpPr/>
          <p:nvPr/>
        </p:nvSpPr>
        <p:spPr>
          <a:xfrm>
            <a:off x="273564" y="3212601"/>
            <a:ext cx="948891" cy="405215"/>
          </a:xfrm>
          <a:prstGeom prst="chevron">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51" name="Chevron 50"/>
          <p:cNvSpPr/>
          <p:nvPr/>
        </p:nvSpPr>
        <p:spPr>
          <a:xfrm>
            <a:off x="1008782" y="3210426"/>
            <a:ext cx="945860" cy="408457"/>
          </a:xfrm>
          <a:prstGeom prst="chevron">
            <a:avLst/>
          </a:prstGeom>
          <a:solidFill>
            <a:srgbClr val="002E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1" name="TextBox 10"/>
          <p:cNvSpPr txBox="1"/>
          <p:nvPr/>
        </p:nvSpPr>
        <p:spPr>
          <a:xfrm>
            <a:off x="44843" y="1020800"/>
            <a:ext cx="1373158" cy="1754326"/>
          </a:xfrm>
          <a:prstGeom prst="rect">
            <a:avLst/>
          </a:prstGeom>
          <a:noFill/>
        </p:spPr>
        <p:txBody>
          <a:bodyPr wrap="square" rtlCol="0">
            <a:spAutoFit/>
          </a:bodyPr>
          <a:lstStyle/>
          <a:p>
            <a:pPr algn="ctr"/>
            <a:r>
              <a:rPr lang="en-IE" b="1" dirty="0">
                <a:solidFill>
                  <a:schemeClr val="accent5">
                    <a:lumMod val="75000"/>
                  </a:schemeClr>
                </a:solidFill>
              </a:rPr>
              <a:t>1945</a:t>
            </a:r>
          </a:p>
          <a:p>
            <a:pPr algn="ctr"/>
            <a:r>
              <a:rPr lang="en-IE" dirty="0" err="1"/>
              <a:t>sfârșitul</a:t>
            </a:r>
            <a:r>
              <a:rPr lang="en-IE" dirty="0"/>
              <a:t> </a:t>
            </a:r>
            <a:r>
              <a:rPr lang="en-IE" dirty="0" err="1"/>
              <a:t>celui</a:t>
            </a:r>
            <a:r>
              <a:rPr lang="en-IE" dirty="0"/>
              <a:t> de-Al </a:t>
            </a:r>
            <a:r>
              <a:rPr lang="en-IE" dirty="0" err="1"/>
              <a:t>Doilea</a:t>
            </a:r>
            <a:r>
              <a:rPr lang="en-IE" dirty="0"/>
              <a:t> </a:t>
            </a:r>
            <a:r>
              <a:rPr lang="en-IE" dirty="0" err="1"/>
              <a:t>Război</a:t>
            </a:r>
            <a:r>
              <a:rPr lang="en-IE" dirty="0"/>
              <a:t> </a:t>
            </a:r>
            <a:r>
              <a:rPr lang="en-IE" dirty="0" err="1"/>
              <a:t>Mondial</a:t>
            </a:r>
            <a:endParaRPr lang="en-IE" dirty="0"/>
          </a:p>
        </p:txBody>
      </p:sp>
      <p:cxnSp>
        <p:nvCxnSpPr>
          <p:cNvPr id="55" name="Straight Connector 54"/>
          <p:cNvCxnSpPr/>
          <p:nvPr/>
        </p:nvCxnSpPr>
        <p:spPr>
          <a:xfrm>
            <a:off x="2755447" y="3685694"/>
            <a:ext cx="0" cy="785174"/>
          </a:xfrm>
          <a:prstGeom prst="line">
            <a:avLst/>
          </a:prstGeom>
        </p:spPr>
        <p:style>
          <a:lnRef idx="1">
            <a:schemeClr val="dk1"/>
          </a:lnRef>
          <a:fillRef idx="0">
            <a:schemeClr val="dk1"/>
          </a:fillRef>
          <a:effectRef idx="0">
            <a:schemeClr val="dk1"/>
          </a:effectRef>
          <a:fontRef idx="minor">
            <a:schemeClr val="tx1"/>
          </a:fontRef>
        </p:style>
      </p:cxnSp>
      <p:cxnSp>
        <p:nvCxnSpPr>
          <p:cNvPr id="56" name="Straight Connector 55"/>
          <p:cNvCxnSpPr/>
          <p:nvPr/>
        </p:nvCxnSpPr>
        <p:spPr>
          <a:xfrm>
            <a:off x="3484016" y="2859425"/>
            <a:ext cx="0" cy="273357"/>
          </a:xfrm>
          <a:prstGeom prst="line">
            <a:avLst/>
          </a:prstGeom>
        </p:spPr>
        <p:style>
          <a:lnRef idx="1">
            <a:schemeClr val="dk1"/>
          </a:lnRef>
          <a:fillRef idx="0">
            <a:schemeClr val="dk1"/>
          </a:fillRef>
          <a:effectRef idx="0">
            <a:schemeClr val="dk1"/>
          </a:effectRef>
          <a:fontRef idx="minor">
            <a:schemeClr val="tx1"/>
          </a:fontRef>
        </p:style>
      </p:cxnSp>
      <p:cxnSp>
        <p:nvCxnSpPr>
          <p:cNvPr id="57" name="Straight Connector 56"/>
          <p:cNvCxnSpPr/>
          <p:nvPr/>
        </p:nvCxnSpPr>
        <p:spPr>
          <a:xfrm>
            <a:off x="4293453" y="3749000"/>
            <a:ext cx="0" cy="273357"/>
          </a:xfrm>
          <a:prstGeom prst="line">
            <a:avLst/>
          </a:prstGeom>
        </p:spPr>
        <p:style>
          <a:lnRef idx="1">
            <a:schemeClr val="dk1"/>
          </a:lnRef>
          <a:fillRef idx="0">
            <a:schemeClr val="dk1"/>
          </a:fillRef>
          <a:effectRef idx="0">
            <a:schemeClr val="dk1"/>
          </a:effectRef>
          <a:fontRef idx="minor">
            <a:schemeClr val="tx1"/>
          </a:fontRef>
        </p:style>
      </p:cxnSp>
      <p:cxnSp>
        <p:nvCxnSpPr>
          <p:cNvPr id="60" name="Straight Connector 59"/>
          <p:cNvCxnSpPr/>
          <p:nvPr/>
        </p:nvCxnSpPr>
        <p:spPr>
          <a:xfrm>
            <a:off x="6483228" y="2777193"/>
            <a:ext cx="0" cy="273357"/>
          </a:xfrm>
          <a:prstGeom prst="line">
            <a:avLst/>
          </a:prstGeom>
        </p:spPr>
        <p:style>
          <a:lnRef idx="1">
            <a:schemeClr val="dk1"/>
          </a:lnRef>
          <a:fillRef idx="0">
            <a:schemeClr val="dk1"/>
          </a:fillRef>
          <a:effectRef idx="0">
            <a:schemeClr val="dk1"/>
          </a:effectRef>
          <a:fontRef idx="minor">
            <a:schemeClr val="tx1"/>
          </a:fontRef>
        </p:style>
      </p:cxnSp>
      <p:cxnSp>
        <p:nvCxnSpPr>
          <p:cNvPr id="61" name="Straight Connector 60"/>
          <p:cNvCxnSpPr/>
          <p:nvPr/>
        </p:nvCxnSpPr>
        <p:spPr>
          <a:xfrm>
            <a:off x="7358747" y="3661780"/>
            <a:ext cx="0" cy="273357"/>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7877191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104761F-8A94-0E4B-8476-A73D91B8A152}"/>
              </a:ext>
            </a:extLst>
          </p:cNvPr>
          <p:cNvSpPr/>
          <p:nvPr/>
        </p:nvSpPr>
        <p:spPr>
          <a:xfrm rot="16200000">
            <a:off x="8198816" y="5882721"/>
            <a:ext cx="1686680" cy="246221"/>
          </a:xfrm>
          <a:prstGeom prst="rect">
            <a:avLst/>
          </a:prstGeom>
        </p:spPr>
        <p:txBody>
          <a:bodyPr wrap="none">
            <a:spAutoFit/>
          </a:bodyPr>
          <a:lstStyle/>
          <a:p>
            <a:pPr lvl="0">
              <a:defRPr/>
            </a:pPr>
            <a:r>
              <a:rPr lang="fr-FR" sz="1000" b="1" dirty="0">
                <a:solidFill>
                  <a:srgbClr val="00B0F0"/>
                </a:solidFill>
                <a:latin typeface="Arial" charset="0"/>
                <a:ea typeface="Arial" charset="0"/>
                <a:cs typeface="Arial" charset="0"/>
              </a:rPr>
              <a:t>PROIECTUL EUROPEAN</a:t>
            </a:r>
          </a:p>
        </p:txBody>
      </p:sp>
      <p:cxnSp>
        <p:nvCxnSpPr>
          <p:cNvPr id="11" name="Connecteur droit 10">
            <a:extLst>
              <a:ext uri="{FF2B5EF4-FFF2-40B4-BE49-F238E27FC236}">
                <a16:creationId xmlns:a16="http://schemas.microsoft.com/office/drawing/2014/main" id="{5210E45B-69ED-2949-8AA6-29C7C026AFBA}"/>
              </a:ext>
            </a:extLst>
          </p:cNvPr>
          <p:cNvCxnSpPr/>
          <p:nvPr/>
        </p:nvCxnSpPr>
        <p:spPr>
          <a:xfrm>
            <a:off x="8896727" y="5162491"/>
            <a:ext cx="246221"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343982" y="1635496"/>
            <a:ext cx="3286611" cy="84189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p:cNvSpPr txBox="1"/>
          <p:nvPr/>
        </p:nvSpPr>
        <p:spPr>
          <a:xfrm>
            <a:off x="1293335" y="1648181"/>
            <a:ext cx="2245502" cy="738664"/>
          </a:xfrm>
          <a:prstGeom prst="rect">
            <a:avLst/>
          </a:prstGeom>
          <a:solidFill>
            <a:schemeClr val="accent1">
              <a:lumMod val="75000"/>
            </a:schemeClr>
          </a:solidFill>
        </p:spPr>
        <p:txBody>
          <a:bodyPr wrap="square" rtlCol="0">
            <a:spAutoFit/>
          </a:bodyPr>
          <a:lstStyle/>
          <a:p>
            <a:pPr lvl="0">
              <a:defRPr/>
            </a:pPr>
            <a:r>
              <a:rPr lang="en-GB" sz="1400" b="1" dirty="0" err="1">
                <a:solidFill>
                  <a:prstClr val="white"/>
                </a:solidFill>
              </a:rPr>
              <a:t>Belgia</a:t>
            </a:r>
            <a:r>
              <a:rPr lang="en-GB" sz="1400" b="1" dirty="0">
                <a:solidFill>
                  <a:prstClr val="white"/>
                </a:solidFill>
              </a:rPr>
              <a:t>, Germania, </a:t>
            </a:r>
            <a:r>
              <a:rPr lang="en-GB" sz="1400" b="1" dirty="0" err="1">
                <a:solidFill>
                  <a:prstClr val="white"/>
                </a:solidFill>
              </a:rPr>
              <a:t>Franța</a:t>
            </a:r>
            <a:r>
              <a:rPr lang="en-GB" sz="1400" b="1" dirty="0">
                <a:solidFill>
                  <a:prstClr val="white"/>
                </a:solidFill>
              </a:rPr>
              <a:t>, Italia, Luxemburg, </a:t>
            </a:r>
            <a:r>
              <a:rPr lang="en-GB" sz="1400" b="1" dirty="0" err="1">
                <a:solidFill>
                  <a:prstClr val="white"/>
                </a:solidFill>
              </a:rPr>
              <a:t>Țările</a:t>
            </a:r>
            <a:r>
              <a:rPr lang="en-GB" sz="1400" b="1" dirty="0">
                <a:solidFill>
                  <a:prstClr val="white"/>
                </a:solidFill>
              </a:rPr>
              <a:t> de Jos</a:t>
            </a:r>
            <a:endParaRPr kumimoji="0" lang="en-GB" sz="1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12"/>
          <p:cNvSpPr/>
          <p:nvPr/>
        </p:nvSpPr>
        <p:spPr>
          <a:xfrm>
            <a:off x="343982" y="2344450"/>
            <a:ext cx="3286611" cy="751805"/>
          </a:xfrm>
          <a:prstGeom prst="rect">
            <a:avLst/>
          </a:prstGeom>
          <a:solidFill>
            <a:srgbClr val="FFA0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p:cNvSpPr txBox="1"/>
          <p:nvPr/>
        </p:nvSpPr>
        <p:spPr>
          <a:xfrm>
            <a:off x="1299719" y="2338604"/>
            <a:ext cx="1892596" cy="738664"/>
          </a:xfrm>
          <a:prstGeom prst="rect">
            <a:avLst/>
          </a:prstGeom>
          <a:noFill/>
        </p:spPr>
        <p:txBody>
          <a:bodyPr wrap="square" rtlCol="0">
            <a:spAutoFit/>
          </a:bodyPr>
          <a:lstStyle/>
          <a:p>
            <a:pPr lvl="0">
              <a:defRPr/>
            </a:pPr>
            <a:r>
              <a:rPr lang="pt-BR" sz="1400" b="1" dirty="0">
                <a:solidFill>
                  <a:prstClr val="black"/>
                </a:solidFill>
              </a:rPr>
              <a:t>Danemarca, Irlanda, Regatul Unit (a părăsit UE în 2020)</a:t>
            </a:r>
            <a:endParaRPr kumimoji="0" lang="fr-BE" sz="1400" b="1" i="0" u="none" strike="noStrike" kern="1200" cap="none" spc="0" normalizeH="0" baseline="0" noProof="0" dirty="0">
              <a:ln>
                <a:noFill/>
              </a:ln>
              <a:solidFill>
                <a:prstClr val="black"/>
              </a:solidFill>
              <a:effectLst/>
              <a:uLnTx/>
              <a:uFillTx/>
            </a:endParaRPr>
          </a:p>
        </p:txBody>
      </p:sp>
      <p:sp>
        <p:nvSpPr>
          <p:cNvPr id="16" name="Rectangle 15"/>
          <p:cNvSpPr/>
          <p:nvPr/>
        </p:nvSpPr>
        <p:spPr>
          <a:xfrm>
            <a:off x="343982" y="3096255"/>
            <a:ext cx="3286612" cy="362075"/>
          </a:xfrm>
          <a:prstGeom prst="rect">
            <a:avLst/>
          </a:prstGeom>
          <a:solidFill>
            <a:srgbClr val="B97F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xtBox 17"/>
          <p:cNvSpPr txBox="1"/>
          <p:nvPr/>
        </p:nvSpPr>
        <p:spPr>
          <a:xfrm>
            <a:off x="1295140" y="3115955"/>
            <a:ext cx="1509823" cy="307777"/>
          </a:xfrm>
          <a:prstGeom prst="rect">
            <a:avLst/>
          </a:prstGeom>
          <a:noFill/>
        </p:spPr>
        <p:txBody>
          <a:bodyPr wrap="square" rtlCol="0">
            <a:spAutoFit/>
          </a:bodyPr>
          <a:lstStyle/>
          <a:p>
            <a:pPr lvl="0">
              <a:defRPr/>
            </a:pPr>
            <a:r>
              <a:rPr lang="fr-BE" sz="1400" b="1" dirty="0" err="1">
                <a:solidFill>
                  <a:prstClr val="black"/>
                </a:solidFill>
              </a:rPr>
              <a:t>Grecia</a:t>
            </a:r>
            <a:endParaRPr kumimoji="0" lang="fr-BE"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 name="Rectangle 18"/>
          <p:cNvSpPr/>
          <p:nvPr/>
        </p:nvSpPr>
        <p:spPr>
          <a:xfrm>
            <a:off x="343982" y="3417346"/>
            <a:ext cx="3286611" cy="405798"/>
          </a:xfrm>
          <a:prstGeom prst="rect">
            <a:avLst/>
          </a:prstGeom>
          <a:solidFill>
            <a:srgbClr val="FF79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extBox 20"/>
          <p:cNvSpPr txBox="1"/>
          <p:nvPr/>
        </p:nvSpPr>
        <p:spPr>
          <a:xfrm>
            <a:off x="1299719" y="3471372"/>
            <a:ext cx="1541721" cy="307777"/>
          </a:xfrm>
          <a:prstGeom prst="rect">
            <a:avLst/>
          </a:prstGeom>
          <a:noFill/>
        </p:spPr>
        <p:txBody>
          <a:bodyPr wrap="square" rtlCol="0">
            <a:spAutoFit/>
          </a:bodyPr>
          <a:lstStyle/>
          <a:p>
            <a:pPr lvl="0">
              <a:defRPr/>
            </a:pPr>
            <a:r>
              <a:rPr lang="fr-BE" sz="1400" b="1" dirty="0" err="1">
                <a:solidFill>
                  <a:prstClr val="black"/>
                </a:solidFill>
              </a:rPr>
              <a:t>Spania</a:t>
            </a:r>
            <a:r>
              <a:rPr lang="fr-BE" sz="1400" b="1" dirty="0">
                <a:solidFill>
                  <a:prstClr val="black"/>
                </a:solidFill>
              </a:rPr>
              <a:t>, </a:t>
            </a:r>
            <a:r>
              <a:rPr lang="fr-BE" sz="1400" b="1" dirty="0" err="1">
                <a:solidFill>
                  <a:prstClr val="black"/>
                </a:solidFill>
              </a:rPr>
              <a:t>Portugalia</a:t>
            </a:r>
            <a:endParaRPr kumimoji="0" lang="fr-BE"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 name="Rectangle 21"/>
          <p:cNvSpPr/>
          <p:nvPr/>
        </p:nvSpPr>
        <p:spPr>
          <a:xfrm>
            <a:off x="344230" y="3823144"/>
            <a:ext cx="3286611" cy="421032"/>
          </a:xfrm>
          <a:prstGeom prst="rect">
            <a:avLst/>
          </a:prstGeom>
          <a:solidFill>
            <a:srgbClr val="54C6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p:cNvSpPr txBox="1"/>
          <p:nvPr/>
        </p:nvSpPr>
        <p:spPr>
          <a:xfrm>
            <a:off x="1295140" y="3887723"/>
            <a:ext cx="2179542" cy="307777"/>
          </a:xfrm>
          <a:prstGeom prst="rect">
            <a:avLst/>
          </a:prstGeom>
          <a:noFill/>
        </p:spPr>
        <p:txBody>
          <a:bodyPr wrap="square" rtlCol="0">
            <a:spAutoFit/>
          </a:bodyPr>
          <a:lstStyle/>
          <a:p>
            <a:pPr lvl="0">
              <a:defRPr/>
            </a:pPr>
            <a:r>
              <a:rPr lang="fr-BE" sz="1400" b="1" dirty="0" err="1">
                <a:solidFill>
                  <a:prstClr val="black"/>
                </a:solidFill>
              </a:rPr>
              <a:t>Austria</a:t>
            </a:r>
            <a:r>
              <a:rPr lang="fr-BE" sz="1400" b="1" dirty="0">
                <a:solidFill>
                  <a:prstClr val="black"/>
                </a:solidFill>
              </a:rPr>
              <a:t>, </a:t>
            </a:r>
            <a:r>
              <a:rPr lang="fr-BE" sz="1400" b="1" dirty="0" err="1">
                <a:solidFill>
                  <a:prstClr val="black"/>
                </a:solidFill>
              </a:rPr>
              <a:t>Finlanda</a:t>
            </a:r>
            <a:r>
              <a:rPr lang="fr-BE" sz="1400" b="1" dirty="0">
                <a:solidFill>
                  <a:prstClr val="black"/>
                </a:solidFill>
              </a:rPr>
              <a:t>, </a:t>
            </a:r>
            <a:r>
              <a:rPr lang="fr-BE" sz="1400" b="1" dirty="0" err="1">
                <a:solidFill>
                  <a:prstClr val="black"/>
                </a:solidFill>
              </a:rPr>
              <a:t>Suedia</a:t>
            </a:r>
            <a:endParaRPr kumimoji="0" lang="fr-BE"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5" name="Rectangle 24"/>
          <p:cNvSpPr/>
          <p:nvPr/>
        </p:nvSpPr>
        <p:spPr>
          <a:xfrm>
            <a:off x="343981" y="4232094"/>
            <a:ext cx="3286611" cy="975825"/>
          </a:xfrm>
          <a:prstGeom prst="rect">
            <a:avLst/>
          </a:prstGeom>
          <a:solidFill>
            <a:srgbClr val="C3D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TextBox 26"/>
          <p:cNvSpPr txBox="1"/>
          <p:nvPr/>
        </p:nvSpPr>
        <p:spPr>
          <a:xfrm>
            <a:off x="1293335" y="4279939"/>
            <a:ext cx="2247307" cy="954107"/>
          </a:xfrm>
          <a:prstGeom prst="rect">
            <a:avLst/>
          </a:prstGeom>
          <a:noFill/>
        </p:spPr>
        <p:txBody>
          <a:bodyPr wrap="square" rtlCol="0">
            <a:spAutoFit/>
          </a:bodyPr>
          <a:lstStyle/>
          <a:p>
            <a:pPr lvl="0">
              <a:defRPr/>
            </a:pPr>
            <a:r>
              <a:rPr lang="it-IT" sz="1400" b="1" dirty="0" err="1">
                <a:solidFill>
                  <a:prstClr val="black"/>
                </a:solidFill>
              </a:rPr>
              <a:t>Cehia</a:t>
            </a:r>
            <a:r>
              <a:rPr lang="it-IT" sz="1400" b="1" dirty="0">
                <a:solidFill>
                  <a:prstClr val="black"/>
                </a:solidFill>
              </a:rPr>
              <a:t>, Estonia, </a:t>
            </a:r>
            <a:r>
              <a:rPr lang="it-IT" sz="1400" b="1" dirty="0" err="1">
                <a:solidFill>
                  <a:prstClr val="black"/>
                </a:solidFill>
              </a:rPr>
              <a:t>Cipru</a:t>
            </a:r>
            <a:r>
              <a:rPr lang="it-IT" sz="1400" b="1" dirty="0">
                <a:solidFill>
                  <a:prstClr val="black"/>
                </a:solidFill>
              </a:rPr>
              <a:t>, </a:t>
            </a:r>
            <a:r>
              <a:rPr lang="it-IT" sz="1400" b="1" dirty="0" err="1">
                <a:solidFill>
                  <a:prstClr val="black"/>
                </a:solidFill>
              </a:rPr>
              <a:t>Letonia</a:t>
            </a:r>
            <a:r>
              <a:rPr lang="it-IT" sz="1400" b="1" dirty="0">
                <a:solidFill>
                  <a:prstClr val="black"/>
                </a:solidFill>
              </a:rPr>
              <a:t>, Lituania, </a:t>
            </a:r>
            <a:r>
              <a:rPr lang="it-IT" sz="1400" b="1" dirty="0" err="1">
                <a:solidFill>
                  <a:prstClr val="black"/>
                </a:solidFill>
              </a:rPr>
              <a:t>Ungaria</a:t>
            </a:r>
            <a:r>
              <a:rPr lang="it-IT" sz="1400" b="1" dirty="0">
                <a:solidFill>
                  <a:prstClr val="black"/>
                </a:solidFill>
              </a:rPr>
              <a:t>, Malta, Polonia, Slovenia, </a:t>
            </a:r>
            <a:r>
              <a:rPr lang="it-IT" sz="1400" b="1" dirty="0" err="1">
                <a:solidFill>
                  <a:prstClr val="black"/>
                </a:solidFill>
              </a:rPr>
              <a:t>Slovacia</a:t>
            </a:r>
            <a:endParaRPr kumimoji="0" lang="en-GB"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8" name="Rectangle 27"/>
          <p:cNvSpPr/>
          <p:nvPr/>
        </p:nvSpPr>
        <p:spPr>
          <a:xfrm>
            <a:off x="343982" y="5207920"/>
            <a:ext cx="3286612" cy="449248"/>
          </a:xfrm>
          <a:prstGeom prst="rect">
            <a:avLst/>
          </a:prstGeom>
          <a:solidFill>
            <a:srgbClr val="FEF1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TextBox 29"/>
          <p:cNvSpPr txBox="1"/>
          <p:nvPr/>
        </p:nvSpPr>
        <p:spPr>
          <a:xfrm>
            <a:off x="1293335" y="5285602"/>
            <a:ext cx="1860263" cy="307777"/>
          </a:xfrm>
          <a:prstGeom prst="rect">
            <a:avLst/>
          </a:prstGeom>
          <a:noFill/>
        </p:spPr>
        <p:txBody>
          <a:bodyPr wrap="square" rtlCol="0">
            <a:spAutoFit/>
          </a:bodyPr>
          <a:lstStyle/>
          <a:p>
            <a:pPr lvl="0">
              <a:defRPr/>
            </a:pPr>
            <a:r>
              <a:rPr lang="fr-BE" sz="1400" b="1" dirty="0" err="1">
                <a:solidFill>
                  <a:prstClr val="black"/>
                </a:solidFill>
              </a:rPr>
              <a:t>Bulgaria</a:t>
            </a:r>
            <a:r>
              <a:rPr lang="fr-BE" sz="1400" b="1" dirty="0">
                <a:solidFill>
                  <a:prstClr val="black"/>
                </a:solidFill>
              </a:rPr>
              <a:t>, </a:t>
            </a:r>
            <a:r>
              <a:rPr lang="fr-BE" sz="1400" b="1" dirty="0" err="1">
                <a:solidFill>
                  <a:prstClr val="black"/>
                </a:solidFill>
              </a:rPr>
              <a:t>România</a:t>
            </a:r>
            <a:endParaRPr kumimoji="0" lang="fr-BE"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1" name="Rectangle 30"/>
          <p:cNvSpPr/>
          <p:nvPr/>
        </p:nvSpPr>
        <p:spPr>
          <a:xfrm>
            <a:off x="343982" y="5657168"/>
            <a:ext cx="3286611" cy="448384"/>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TextBox 32"/>
          <p:cNvSpPr txBox="1"/>
          <p:nvPr/>
        </p:nvSpPr>
        <p:spPr>
          <a:xfrm>
            <a:off x="1293335" y="5731356"/>
            <a:ext cx="1498756" cy="307777"/>
          </a:xfrm>
          <a:prstGeom prst="rect">
            <a:avLst/>
          </a:prstGeom>
          <a:noFill/>
        </p:spPr>
        <p:txBody>
          <a:bodyPr wrap="square" rtlCol="0">
            <a:spAutoFit/>
          </a:bodyPr>
          <a:lstStyle/>
          <a:p>
            <a:pPr lvl="0">
              <a:defRPr/>
            </a:pPr>
            <a:r>
              <a:rPr lang="fr-BE" sz="1400" b="1" dirty="0" err="1">
                <a:solidFill>
                  <a:prstClr val="black"/>
                </a:solidFill>
              </a:rPr>
              <a:t>Croația</a:t>
            </a:r>
            <a:endParaRPr kumimoji="0" lang="fr-BE"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C4C91D50-7DC7-8845-A242-EAE1AD1ED3F8}"/>
              </a:ext>
            </a:extLst>
          </p:cNvPr>
          <p:cNvSpPr txBox="1"/>
          <p:nvPr/>
        </p:nvSpPr>
        <p:spPr>
          <a:xfrm>
            <a:off x="4599677" y="3135843"/>
            <a:ext cx="1083734" cy="246221"/>
          </a:xfrm>
          <a:prstGeom prst="rect">
            <a:avLst/>
          </a:prstGeom>
          <a:noFill/>
        </p:spPr>
        <p:txBody>
          <a:bodyPr wrap="square" rtlCol="0">
            <a:spAutoFit/>
          </a:bodyPr>
          <a:lstStyle/>
          <a:p>
            <a:pPr lvl="0">
              <a:defRPr/>
            </a:pPr>
            <a:r>
              <a:rPr lang="pt-BR" sz="1000" b="1" dirty="0">
                <a:solidFill>
                  <a:prstClr val="black"/>
                </a:solidFill>
              </a:rPr>
              <a:t>Regatul Unit</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4" name="TextBox 33">
            <a:extLst>
              <a:ext uri="{FF2B5EF4-FFF2-40B4-BE49-F238E27FC236}">
                <a16:creationId xmlns:a16="http://schemas.microsoft.com/office/drawing/2014/main" id="{FF88FA81-D377-B240-8C05-DF9B3C292C1C}"/>
              </a:ext>
            </a:extLst>
          </p:cNvPr>
          <p:cNvSpPr txBox="1"/>
          <p:nvPr/>
        </p:nvSpPr>
        <p:spPr>
          <a:xfrm>
            <a:off x="4317862" y="2911648"/>
            <a:ext cx="634963" cy="246221"/>
          </a:xfrm>
          <a:prstGeom prst="rect">
            <a:avLst/>
          </a:prstGeom>
          <a:noFill/>
        </p:spPr>
        <p:txBody>
          <a:bodyPr wrap="square" rtlCol="0">
            <a:spAutoFit/>
          </a:bodyPr>
          <a:lstStyle/>
          <a:p>
            <a:pPr lvl="0">
              <a:defRPr/>
            </a:pPr>
            <a:r>
              <a:rPr lang="pt-BR" sz="1000" b="1" dirty="0">
                <a:solidFill>
                  <a:prstClr val="black"/>
                </a:solidFill>
              </a:rPr>
              <a:t>Irlanda</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05B53261-23E0-0942-A84F-BF9C5D267D3B}"/>
              </a:ext>
            </a:extLst>
          </p:cNvPr>
          <p:cNvSpPr txBox="1"/>
          <p:nvPr/>
        </p:nvSpPr>
        <p:spPr>
          <a:xfrm>
            <a:off x="5627456" y="3562979"/>
            <a:ext cx="705642" cy="246221"/>
          </a:xfrm>
          <a:prstGeom prst="rect">
            <a:avLst/>
          </a:prstGeom>
          <a:noFill/>
        </p:spPr>
        <p:txBody>
          <a:bodyPr wrap="none" rtlCol="0">
            <a:spAutoFit/>
          </a:bodyPr>
          <a:lstStyle/>
          <a:p>
            <a:pPr lvl="0">
              <a:defRPr/>
            </a:pPr>
            <a:r>
              <a:rPr lang="en-GB" sz="1000" b="1" dirty="0">
                <a:solidFill>
                  <a:prstClr val="white"/>
                </a:solidFill>
              </a:rPr>
              <a:t>Germania</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5" name="TextBox 34">
            <a:extLst>
              <a:ext uri="{FF2B5EF4-FFF2-40B4-BE49-F238E27FC236}">
                <a16:creationId xmlns:a16="http://schemas.microsoft.com/office/drawing/2014/main" id="{1AB29B2D-3351-4748-9E3D-A68B9E9D3F8D}"/>
              </a:ext>
            </a:extLst>
          </p:cNvPr>
          <p:cNvSpPr txBox="1"/>
          <p:nvPr/>
        </p:nvSpPr>
        <p:spPr>
          <a:xfrm>
            <a:off x="4953766" y="3997955"/>
            <a:ext cx="527709" cy="246221"/>
          </a:xfrm>
          <a:prstGeom prst="rect">
            <a:avLst/>
          </a:prstGeom>
          <a:noFill/>
        </p:spPr>
        <p:txBody>
          <a:bodyPr wrap="none" rtlCol="0">
            <a:spAutoFit/>
          </a:bodyPr>
          <a:lstStyle/>
          <a:p>
            <a:pPr lvl="0">
              <a:defRPr/>
            </a:pPr>
            <a:r>
              <a:rPr lang="en-GB" sz="1000" b="1" dirty="0" err="1">
                <a:solidFill>
                  <a:prstClr val="white"/>
                </a:solidFill>
              </a:rPr>
              <a:t>Franța</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6" name="TextBox 35">
            <a:extLst>
              <a:ext uri="{FF2B5EF4-FFF2-40B4-BE49-F238E27FC236}">
                <a16:creationId xmlns:a16="http://schemas.microsoft.com/office/drawing/2014/main" id="{424EC0FF-8056-9445-9254-72D8E8867249}"/>
              </a:ext>
            </a:extLst>
          </p:cNvPr>
          <p:cNvSpPr txBox="1"/>
          <p:nvPr/>
        </p:nvSpPr>
        <p:spPr>
          <a:xfrm>
            <a:off x="5186707" y="3513759"/>
            <a:ext cx="508473" cy="246221"/>
          </a:xfrm>
          <a:prstGeom prst="rect">
            <a:avLst/>
          </a:prstGeom>
          <a:noFill/>
        </p:spPr>
        <p:txBody>
          <a:bodyPr wrap="none" rtlCol="0">
            <a:spAutoFit/>
          </a:bodyPr>
          <a:lstStyle/>
          <a:p>
            <a:pPr lvl="0">
              <a:defRPr/>
            </a:pPr>
            <a:r>
              <a:rPr lang="en-GB" sz="1000" b="1" dirty="0" err="1">
                <a:solidFill>
                  <a:prstClr val="white"/>
                </a:solidFill>
              </a:rPr>
              <a:t>Belgia</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7" name="TextBox 36">
            <a:extLst>
              <a:ext uri="{FF2B5EF4-FFF2-40B4-BE49-F238E27FC236}">
                <a16:creationId xmlns:a16="http://schemas.microsoft.com/office/drawing/2014/main" id="{63D06523-CA42-BE44-9AB2-AC55A137836A}"/>
              </a:ext>
            </a:extLst>
          </p:cNvPr>
          <p:cNvSpPr txBox="1"/>
          <p:nvPr/>
        </p:nvSpPr>
        <p:spPr>
          <a:xfrm>
            <a:off x="5440944" y="3338623"/>
            <a:ext cx="837089" cy="246221"/>
          </a:xfrm>
          <a:prstGeom prst="rect">
            <a:avLst/>
          </a:prstGeom>
          <a:noFill/>
        </p:spPr>
        <p:txBody>
          <a:bodyPr wrap="none" rtlCol="0">
            <a:spAutoFit/>
          </a:bodyPr>
          <a:lstStyle/>
          <a:p>
            <a:pPr>
              <a:defRPr/>
            </a:pPr>
            <a:r>
              <a:rPr lang="en-GB" sz="1000" b="1" dirty="0" err="1">
                <a:solidFill>
                  <a:prstClr val="white"/>
                </a:solidFill>
              </a:rPr>
              <a:t>Țările</a:t>
            </a:r>
            <a:r>
              <a:rPr lang="en-GB" sz="1000" b="1" dirty="0">
                <a:solidFill>
                  <a:prstClr val="white"/>
                </a:solidFill>
              </a:rPr>
              <a:t> de Jos</a:t>
            </a:r>
          </a:p>
        </p:txBody>
      </p:sp>
      <p:sp>
        <p:nvSpPr>
          <p:cNvPr id="38" name="TextBox 37">
            <a:extLst>
              <a:ext uri="{FF2B5EF4-FFF2-40B4-BE49-F238E27FC236}">
                <a16:creationId xmlns:a16="http://schemas.microsoft.com/office/drawing/2014/main" id="{D2D56875-B97F-0D46-8587-69ABEE0BAE27}"/>
              </a:ext>
            </a:extLst>
          </p:cNvPr>
          <p:cNvSpPr txBox="1"/>
          <p:nvPr/>
        </p:nvSpPr>
        <p:spPr>
          <a:xfrm>
            <a:off x="5107907" y="3734659"/>
            <a:ext cx="779381" cy="246221"/>
          </a:xfrm>
          <a:prstGeom prst="rect">
            <a:avLst/>
          </a:prstGeom>
          <a:noFill/>
        </p:spPr>
        <p:txBody>
          <a:bodyPr wrap="none" rtlCol="0">
            <a:spAutoFit/>
          </a:bodyPr>
          <a:lstStyle/>
          <a:p>
            <a:pPr lvl="0">
              <a:defRPr/>
            </a:pPr>
            <a:r>
              <a:rPr lang="en-GB" sz="1000" b="1" dirty="0">
                <a:solidFill>
                  <a:prstClr val="white"/>
                </a:solidFill>
              </a:rPr>
              <a:t>Luxemburg</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9" name="TextBox 38">
            <a:extLst>
              <a:ext uri="{FF2B5EF4-FFF2-40B4-BE49-F238E27FC236}">
                <a16:creationId xmlns:a16="http://schemas.microsoft.com/office/drawing/2014/main" id="{0ED9FD2D-EF10-5C46-BB0E-745C2303C53E}"/>
              </a:ext>
            </a:extLst>
          </p:cNvPr>
          <p:cNvSpPr txBox="1"/>
          <p:nvPr/>
        </p:nvSpPr>
        <p:spPr>
          <a:xfrm>
            <a:off x="5861092" y="4647317"/>
            <a:ext cx="452368" cy="246221"/>
          </a:xfrm>
          <a:prstGeom prst="rect">
            <a:avLst/>
          </a:prstGeom>
          <a:noFill/>
        </p:spPr>
        <p:txBody>
          <a:bodyPr wrap="none" rtlCol="0">
            <a:spAutoFit/>
          </a:bodyPr>
          <a:lstStyle/>
          <a:p>
            <a:pPr lvl="0">
              <a:defRPr/>
            </a:pPr>
            <a:r>
              <a:rPr lang="en-GB" sz="1000" b="1" dirty="0">
                <a:solidFill>
                  <a:prstClr val="white"/>
                </a:solidFill>
              </a:rPr>
              <a:t>Italia</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C5F84907-4AE7-A440-AE5F-2230E0EAC182}"/>
              </a:ext>
            </a:extLst>
          </p:cNvPr>
          <p:cNvSpPr/>
          <p:nvPr/>
        </p:nvSpPr>
        <p:spPr>
          <a:xfrm>
            <a:off x="4209333" y="4794907"/>
            <a:ext cx="540533" cy="246221"/>
          </a:xfrm>
          <a:prstGeom prst="rect">
            <a:avLst/>
          </a:prstGeom>
        </p:spPr>
        <p:txBody>
          <a:bodyPr wrap="none">
            <a:spAutoFit/>
          </a:bodyPr>
          <a:lstStyle/>
          <a:p>
            <a:pPr lvl="0">
              <a:defRPr/>
            </a:pPr>
            <a:r>
              <a:rPr lang="fr-BE" sz="1000" b="1" dirty="0" err="1">
                <a:solidFill>
                  <a:prstClr val="black"/>
                </a:solidFill>
              </a:rPr>
              <a:t>Spania</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0" name="Rectangle 39">
            <a:extLst>
              <a:ext uri="{FF2B5EF4-FFF2-40B4-BE49-F238E27FC236}">
                <a16:creationId xmlns:a16="http://schemas.microsoft.com/office/drawing/2014/main" id="{1AAEA3C3-E3F3-4244-A40D-C53AFB1F79D0}"/>
              </a:ext>
            </a:extLst>
          </p:cNvPr>
          <p:cNvSpPr/>
          <p:nvPr/>
        </p:nvSpPr>
        <p:spPr>
          <a:xfrm>
            <a:off x="3721251" y="4636640"/>
            <a:ext cx="731290" cy="246221"/>
          </a:xfrm>
          <a:prstGeom prst="rect">
            <a:avLst/>
          </a:prstGeom>
        </p:spPr>
        <p:txBody>
          <a:bodyPr wrap="none">
            <a:spAutoFit/>
          </a:bodyPr>
          <a:lstStyle/>
          <a:p>
            <a:pPr lvl="0">
              <a:defRPr/>
            </a:pPr>
            <a:r>
              <a:rPr lang="fr-BE" sz="1000" b="1" dirty="0" err="1">
                <a:solidFill>
                  <a:prstClr val="black"/>
                </a:solidFill>
              </a:rPr>
              <a:t>Portugalia</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1" name="Rectangle 40">
            <a:extLst>
              <a:ext uri="{FF2B5EF4-FFF2-40B4-BE49-F238E27FC236}">
                <a16:creationId xmlns:a16="http://schemas.microsoft.com/office/drawing/2014/main" id="{D266AB6C-D960-7741-94FF-A455F9BC782A}"/>
              </a:ext>
            </a:extLst>
          </p:cNvPr>
          <p:cNvSpPr/>
          <p:nvPr/>
        </p:nvSpPr>
        <p:spPr>
          <a:xfrm>
            <a:off x="6262097" y="4366396"/>
            <a:ext cx="567784" cy="246221"/>
          </a:xfrm>
          <a:prstGeom prst="rect">
            <a:avLst/>
          </a:prstGeom>
        </p:spPr>
        <p:txBody>
          <a:bodyPr wrap="none">
            <a:spAutoFit/>
          </a:bodyPr>
          <a:lstStyle/>
          <a:p>
            <a:pPr lvl="0">
              <a:defRPr/>
            </a:pPr>
            <a:r>
              <a:rPr lang="fr-BE" sz="1000" b="1" dirty="0" err="1">
                <a:solidFill>
                  <a:prstClr val="black"/>
                </a:solidFill>
              </a:rPr>
              <a:t>Croația</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7FCE7A43-0EDC-FE4E-B175-272665A49EB3}"/>
              </a:ext>
            </a:extLst>
          </p:cNvPr>
          <p:cNvSpPr/>
          <p:nvPr/>
        </p:nvSpPr>
        <p:spPr>
          <a:xfrm>
            <a:off x="6793543" y="5162492"/>
            <a:ext cx="522900" cy="246221"/>
          </a:xfrm>
          <a:prstGeom prst="rect">
            <a:avLst/>
          </a:prstGeom>
        </p:spPr>
        <p:txBody>
          <a:bodyPr wrap="none">
            <a:spAutoFit/>
          </a:bodyPr>
          <a:lstStyle/>
          <a:p>
            <a:pPr lvl="0">
              <a:defRPr/>
            </a:pPr>
            <a:r>
              <a:rPr lang="fr-BE" sz="1000" b="1" dirty="0" err="1">
                <a:solidFill>
                  <a:prstClr val="black"/>
                </a:solidFill>
              </a:rPr>
              <a:t>Grecia</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81BB6AD1-DE5E-8B4D-9384-D4DBA2EFF306}"/>
              </a:ext>
            </a:extLst>
          </p:cNvPr>
          <p:cNvSpPr/>
          <p:nvPr/>
        </p:nvSpPr>
        <p:spPr>
          <a:xfrm>
            <a:off x="7071824" y="4671796"/>
            <a:ext cx="620683" cy="246221"/>
          </a:xfrm>
          <a:prstGeom prst="rect">
            <a:avLst/>
          </a:prstGeom>
        </p:spPr>
        <p:txBody>
          <a:bodyPr wrap="none">
            <a:spAutoFit/>
          </a:bodyPr>
          <a:lstStyle/>
          <a:p>
            <a:pPr lvl="0">
              <a:defRPr/>
            </a:pPr>
            <a:r>
              <a:rPr lang="fr-BE" sz="1000" b="1" dirty="0" err="1">
                <a:solidFill>
                  <a:prstClr val="black"/>
                </a:solidFill>
              </a:rPr>
              <a:t>Bulgaria</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4" name="Rectangle 43">
            <a:extLst>
              <a:ext uri="{FF2B5EF4-FFF2-40B4-BE49-F238E27FC236}">
                <a16:creationId xmlns:a16="http://schemas.microsoft.com/office/drawing/2014/main" id="{5978AAF8-B9C7-E94E-BF1F-8E0B18F2DAD4}"/>
              </a:ext>
            </a:extLst>
          </p:cNvPr>
          <p:cNvSpPr/>
          <p:nvPr/>
        </p:nvSpPr>
        <p:spPr>
          <a:xfrm>
            <a:off x="6956259" y="4239630"/>
            <a:ext cx="655949" cy="246221"/>
          </a:xfrm>
          <a:prstGeom prst="rect">
            <a:avLst/>
          </a:prstGeom>
        </p:spPr>
        <p:txBody>
          <a:bodyPr wrap="none">
            <a:spAutoFit/>
          </a:bodyPr>
          <a:lstStyle/>
          <a:p>
            <a:pPr lvl="0">
              <a:defRPr/>
            </a:pPr>
            <a:r>
              <a:rPr lang="fr-BE" sz="1000" b="1" dirty="0" err="1">
                <a:solidFill>
                  <a:prstClr val="black"/>
                </a:solidFill>
              </a:rPr>
              <a:t>România</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5" name="Rectangle 44">
            <a:extLst>
              <a:ext uri="{FF2B5EF4-FFF2-40B4-BE49-F238E27FC236}">
                <a16:creationId xmlns:a16="http://schemas.microsoft.com/office/drawing/2014/main" id="{F3B2D003-957A-444E-8692-B761F0402118}"/>
              </a:ext>
            </a:extLst>
          </p:cNvPr>
          <p:cNvSpPr/>
          <p:nvPr/>
        </p:nvSpPr>
        <p:spPr>
          <a:xfrm>
            <a:off x="6029418" y="4251281"/>
            <a:ext cx="635110"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Calibri" panose="020F0502020204030204"/>
                <a:ea typeface="+mn-ea"/>
                <a:cs typeface="+mn-cs"/>
              </a:rPr>
              <a:t>Slovenia</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6" name="Rectangle 45">
            <a:extLst>
              <a:ext uri="{FF2B5EF4-FFF2-40B4-BE49-F238E27FC236}">
                <a16:creationId xmlns:a16="http://schemas.microsoft.com/office/drawing/2014/main" id="{6C295AF7-93A7-8A45-BFE7-8DD380533AB0}"/>
              </a:ext>
            </a:extLst>
          </p:cNvPr>
          <p:cNvSpPr/>
          <p:nvPr/>
        </p:nvSpPr>
        <p:spPr>
          <a:xfrm>
            <a:off x="6450857" y="4102530"/>
            <a:ext cx="599844" cy="246221"/>
          </a:xfrm>
          <a:prstGeom prst="rect">
            <a:avLst/>
          </a:prstGeom>
        </p:spPr>
        <p:txBody>
          <a:bodyPr wrap="none">
            <a:spAutoFit/>
          </a:bodyPr>
          <a:lstStyle/>
          <a:p>
            <a:pPr lvl="0">
              <a:defRPr/>
            </a:pPr>
            <a:r>
              <a:rPr lang="it-IT" sz="1000" b="1" dirty="0" err="1">
                <a:solidFill>
                  <a:prstClr val="black"/>
                </a:solidFill>
              </a:rPr>
              <a:t>Ungaria</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7" name="Rectangle 46">
            <a:extLst>
              <a:ext uri="{FF2B5EF4-FFF2-40B4-BE49-F238E27FC236}">
                <a16:creationId xmlns:a16="http://schemas.microsoft.com/office/drawing/2014/main" id="{29BA2E72-7248-254C-B460-EFB488EDA3F7}"/>
              </a:ext>
            </a:extLst>
          </p:cNvPr>
          <p:cNvSpPr/>
          <p:nvPr/>
        </p:nvSpPr>
        <p:spPr>
          <a:xfrm>
            <a:off x="6471471" y="3890538"/>
            <a:ext cx="617477" cy="246221"/>
          </a:xfrm>
          <a:prstGeom prst="rect">
            <a:avLst/>
          </a:prstGeom>
        </p:spPr>
        <p:txBody>
          <a:bodyPr wrap="none">
            <a:spAutoFit/>
          </a:bodyPr>
          <a:lstStyle/>
          <a:p>
            <a:pPr lvl="0">
              <a:defRPr/>
            </a:pPr>
            <a:r>
              <a:rPr lang="it-IT" sz="1000" b="1" dirty="0" err="1">
                <a:solidFill>
                  <a:prstClr val="black"/>
                </a:solidFill>
              </a:rPr>
              <a:t>Slovacia</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8" name="Rectangle 47">
            <a:extLst>
              <a:ext uri="{FF2B5EF4-FFF2-40B4-BE49-F238E27FC236}">
                <a16:creationId xmlns:a16="http://schemas.microsoft.com/office/drawing/2014/main" id="{63D38D58-3411-BF4B-A206-0B6337C742EA}"/>
              </a:ext>
            </a:extLst>
          </p:cNvPr>
          <p:cNvSpPr/>
          <p:nvPr/>
        </p:nvSpPr>
        <p:spPr>
          <a:xfrm>
            <a:off x="6463681" y="3438803"/>
            <a:ext cx="587020" cy="246221"/>
          </a:xfrm>
          <a:prstGeom prst="rect">
            <a:avLst/>
          </a:prstGeom>
        </p:spPr>
        <p:txBody>
          <a:bodyPr wrap="none">
            <a:spAutoFit/>
          </a:bodyPr>
          <a:lstStyle/>
          <a:p>
            <a:pPr lvl="0">
              <a:defRPr/>
            </a:pPr>
            <a:r>
              <a:rPr lang="it-IT" sz="1000" b="1" dirty="0">
                <a:solidFill>
                  <a:prstClr val="black"/>
                </a:solidFill>
              </a:rPr>
              <a:t>Polonia</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9" name="Rectangle 48">
            <a:extLst>
              <a:ext uri="{FF2B5EF4-FFF2-40B4-BE49-F238E27FC236}">
                <a16:creationId xmlns:a16="http://schemas.microsoft.com/office/drawing/2014/main" id="{0D60B5F3-D354-6543-998E-39A64F9EFA64}"/>
              </a:ext>
            </a:extLst>
          </p:cNvPr>
          <p:cNvSpPr/>
          <p:nvPr/>
        </p:nvSpPr>
        <p:spPr>
          <a:xfrm>
            <a:off x="6115792" y="3756799"/>
            <a:ext cx="479618" cy="246221"/>
          </a:xfrm>
          <a:prstGeom prst="rect">
            <a:avLst/>
          </a:prstGeom>
        </p:spPr>
        <p:txBody>
          <a:bodyPr wrap="none">
            <a:spAutoFit/>
          </a:bodyPr>
          <a:lstStyle/>
          <a:p>
            <a:pPr lvl="0">
              <a:defRPr/>
            </a:pPr>
            <a:r>
              <a:rPr lang="it-IT" sz="1000" b="1" dirty="0" err="1">
                <a:solidFill>
                  <a:prstClr val="black"/>
                </a:solidFill>
              </a:rPr>
              <a:t>Cehia</a:t>
            </a:r>
            <a:endParaRPr lang="en-GB" sz="1000" b="1" dirty="0">
              <a:solidFill>
                <a:prstClr val="black"/>
              </a:solidFill>
            </a:endParaRPr>
          </a:p>
        </p:txBody>
      </p:sp>
      <p:sp>
        <p:nvSpPr>
          <p:cNvPr id="50" name="Rectangle 49">
            <a:extLst>
              <a:ext uri="{FF2B5EF4-FFF2-40B4-BE49-F238E27FC236}">
                <a16:creationId xmlns:a16="http://schemas.microsoft.com/office/drawing/2014/main" id="{C79E3BD7-8869-674A-BC91-7808926CA798}"/>
              </a:ext>
            </a:extLst>
          </p:cNvPr>
          <p:cNvSpPr/>
          <p:nvPr/>
        </p:nvSpPr>
        <p:spPr>
          <a:xfrm>
            <a:off x="6179789" y="2397363"/>
            <a:ext cx="542136" cy="246221"/>
          </a:xfrm>
          <a:prstGeom prst="rect">
            <a:avLst/>
          </a:prstGeom>
        </p:spPr>
        <p:txBody>
          <a:bodyPr wrap="none">
            <a:spAutoFit/>
          </a:bodyPr>
          <a:lstStyle/>
          <a:p>
            <a:pPr lvl="0">
              <a:defRPr/>
            </a:pPr>
            <a:r>
              <a:rPr lang="fr-BE" sz="1000" b="1" dirty="0" err="1">
                <a:solidFill>
                  <a:prstClr val="black"/>
                </a:solidFill>
              </a:rPr>
              <a:t>Suedia</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1" name="Rectangle 50">
            <a:extLst>
              <a:ext uri="{FF2B5EF4-FFF2-40B4-BE49-F238E27FC236}">
                <a16:creationId xmlns:a16="http://schemas.microsoft.com/office/drawing/2014/main" id="{144B6949-2685-2F43-9D04-7EF7680CB494}"/>
              </a:ext>
            </a:extLst>
          </p:cNvPr>
          <p:cNvSpPr/>
          <p:nvPr/>
        </p:nvSpPr>
        <p:spPr>
          <a:xfrm>
            <a:off x="6829881" y="2028905"/>
            <a:ext cx="639919" cy="246221"/>
          </a:xfrm>
          <a:prstGeom prst="rect">
            <a:avLst/>
          </a:prstGeom>
        </p:spPr>
        <p:txBody>
          <a:bodyPr wrap="none">
            <a:spAutoFit/>
          </a:bodyPr>
          <a:lstStyle/>
          <a:p>
            <a:pPr lvl="0">
              <a:defRPr/>
            </a:pPr>
            <a:r>
              <a:rPr lang="fr-BE" sz="1000" b="1" dirty="0" err="1">
                <a:solidFill>
                  <a:prstClr val="black"/>
                </a:solidFill>
              </a:rPr>
              <a:t>Finlanda</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2" name="Rectangle 51">
            <a:extLst>
              <a:ext uri="{FF2B5EF4-FFF2-40B4-BE49-F238E27FC236}">
                <a16:creationId xmlns:a16="http://schemas.microsoft.com/office/drawing/2014/main" id="{ABC140CB-B48B-1C4F-971E-024687CCCF52}"/>
              </a:ext>
            </a:extLst>
          </p:cNvPr>
          <p:cNvSpPr/>
          <p:nvPr/>
        </p:nvSpPr>
        <p:spPr>
          <a:xfrm>
            <a:off x="6878212" y="2520473"/>
            <a:ext cx="575799"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Calibri" panose="020F0502020204030204"/>
                <a:ea typeface="+mn-ea"/>
                <a:cs typeface="+mn-cs"/>
              </a:rPr>
              <a:t>Estonia</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3" name="Rectangle 52">
            <a:extLst>
              <a:ext uri="{FF2B5EF4-FFF2-40B4-BE49-F238E27FC236}">
                <a16:creationId xmlns:a16="http://schemas.microsoft.com/office/drawing/2014/main" id="{A10FFE75-900A-9547-9B5E-495A3820B75D}"/>
              </a:ext>
            </a:extLst>
          </p:cNvPr>
          <p:cNvSpPr/>
          <p:nvPr/>
        </p:nvSpPr>
        <p:spPr>
          <a:xfrm>
            <a:off x="6910021" y="2766694"/>
            <a:ext cx="580608" cy="246221"/>
          </a:xfrm>
          <a:prstGeom prst="rect">
            <a:avLst/>
          </a:prstGeom>
        </p:spPr>
        <p:txBody>
          <a:bodyPr wrap="none">
            <a:spAutoFit/>
          </a:bodyPr>
          <a:lstStyle/>
          <a:p>
            <a:pPr lvl="0">
              <a:defRPr/>
            </a:pPr>
            <a:r>
              <a:rPr lang="it-IT" sz="1000" b="1" dirty="0" err="1">
                <a:solidFill>
                  <a:prstClr val="black"/>
                </a:solidFill>
              </a:rPr>
              <a:t>Letonia</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4" name="Rectangle 53">
            <a:extLst>
              <a:ext uri="{FF2B5EF4-FFF2-40B4-BE49-F238E27FC236}">
                <a16:creationId xmlns:a16="http://schemas.microsoft.com/office/drawing/2014/main" id="{7F7D1D41-25E2-244A-9B83-5F76E8E97437}"/>
              </a:ext>
            </a:extLst>
          </p:cNvPr>
          <p:cNvSpPr/>
          <p:nvPr/>
        </p:nvSpPr>
        <p:spPr>
          <a:xfrm>
            <a:off x="6747539" y="2975579"/>
            <a:ext cx="611065" cy="246221"/>
          </a:xfrm>
          <a:prstGeom prst="rect">
            <a:avLst/>
          </a:prstGeom>
        </p:spPr>
        <p:txBody>
          <a:bodyPr wrap="none">
            <a:spAutoFit/>
          </a:bodyPr>
          <a:lstStyle/>
          <a:p>
            <a:pPr lvl="0">
              <a:defRPr/>
            </a:pPr>
            <a:r>
              <a:rPr lang="it-IT" sz="1000" b="1">
                <a:solidFill>
                  <a:prstClr val="black"/>
                </a:solidFill>
              </a:rPr>
              <a:t>Lituania</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5" name="Rectangle 54">
            <a:extLst>
              <a:ext uri="{FF2B5EF4-FFF2-40B4-BE49-F238E27FC236}">
                <a16:creationId xmlns:a16="http://schemas.microsoft.com/office/drawing/2014/main" id="{9B7A5158-2C2C-1D4B-AB25-3172D3B78FFB}"/>
              </a:ext>
            </a:extLst>
          </p:cNvPr>
          <p:cNvSpPr/>
          <p:nvPr/>
        </p:nvSpPr>
        <p:spPr>
          <a:xfrm>
            <a:off x="6012670" y="5731655"/>
            <a:ext cx="498855"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Calibri" panose="020F0502020204030204"/>
                <a:ea typeface="+mn-ea"/>
                <a:cs typeface="+mn-cs"/>
              </a:rPr>
              <a:t>Malta</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6" name="Rectangle 55">
            <a:extLst>
              <a:ext uri="{FF2B5EF4-FFF2-40B4-BE49-F238E27FC236}">
                <a16:creationId xmlns:a16="http://schemas.microsoft.com/office/drawing/2014/main" id="{C4AB9EC1-0E10-6642-B3AB-E2A2CAEFB487}"/>
              </a:ext>
            </a:extLst>
          </p:cNvPr>
          <p:cNvSpPr/>
          <p:nvPr/>
        </p:nvSpPr>
        <p:spPr>
          <a:xfrm>
            <a:off x="8014021" y="5731655"/>
            <a:ext cx="466794" cy="246221"/>
          </a:xfrm>
          <a:prstGeom prst="rect">
            <a:avLst/>
          </a:prstGeom>
        </p:spPr>
        <p:txBody>
          <a:bodyPr wrap="none">
            <a:spAutoFit/>
          </a:bodyPr>
          <a:lstStyle/>
          <a:p>
            <a:pPr lvl="0">
              <a:defRPr/>
            </a:pPr>
            <a:r>
              <a:rPr lang="it-IT" sz="1000" b="1" dirty="0" err="1">
                <a:solidFill>
                  <a:prstClr val="black"/>
                </a:solidFill>
              </a:rPr>
              <a:t>Cipru</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7" name="Rectangle 56">
            <a:extLst>
              <a:ext uri="{FF2B5EF4-FFF2-40B4-BE49-F238E27FC236}">
                <a16:creationId xmlns:a16="http://schemas.microsoft.com/office/drawing/2014/main" id="{FBF1B536-5DFC-FB45-BD72-58AA38652A4B}"/>
              </a:ext>
            </a:extLst>
          </p:cNvPr>
          <p:cNvSpPr/>
          <p:nvPr/>
        </p:nvSpPr>
        <p:spPr>
          <a:xfrm>
            <a:off x="5575111" y="2874725"/>
            <a:ext cx="787395" cy="246221"/>
          </a:xfrm>
          <a:prstGeom prst="rect">
            <a:avLst/>
          </a:prstGeom>
        </p:spPr>
        <p:txBody>
          <a:bodyPr wrap="none">
            <a:spAutoFit/>
          </a:bodyPr>
          <a:lstStyle/>
          <a:p>
            <a:pPr lvl="0">
              <a:defRPr/>
            </a:pPr>
            <a:r>
              <a:rPr lang="pt-BR" sz="1000" b="1" dirty="0">
                <a:solidFill>
                  <a:prstClr val="black"/>
                </a:solidFill>
              </a:rPr>
              <a:t>Danemarca</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8" name="Rectangle 57">
            <a:extLst>
              <a:ext uri="{FF2B5EF4-FFF2-40B4-BE49-F238E27FC236}">
                <a16:creationId xmlns:a16="http://schemas.microsoft.com/office/drawing/2014/main" id="{37926475-0764-8846-8542-1C8EF916CD87}"/>
              </a:ext>
            </a:extLst>
          </p:cNvPr>
          <p:cNvSpPr/>
          <p:nvPr/>
        </p:nvSpPr>
        <p:spPr>
          <a:xfrm>
            <a:off x="6012670" y="4091189"/>
            <a:ext cx="566181" cy="246221"/>
          </a:xfrm>
          <a:prstGeom prst="rect">
            <a:avLst/>
          </a:prstGeom>
        </p:spPr>
        <p:txBody>
          <a:bodyPr wrap="none">
            <a:spAutoFit/>
          </a:bodyPr>
          <a:lstStyle/>
          <a:p>
            <a:pPr lvl="0">
              <a:defRPr/>
            </a:pPr>
            <a:r>
              <a:rPr lang="fr-BE" sz="1000" b="1" dirty="0" err="1">
                <a:solidFill>
                  <a:prstClr val="black"/>
                </a:solidFill>
              </a:rPr>
              <a:t>Austria</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Rectangle 6"/>
          <p:cNvSpPr/>
          <p:nvPr/>
        </p:nvSpPr>
        <p:spPr>
          <a:xfrm>
            <a:off x="-4392" y="1868"/>
            <a:ext cx="2796483" cy="804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fr-FR" sz="3200" b="1" dirty="0">
                <a:solidFill>
                  <a:srgbClr val="00B0F0"/>
                </a:solidFill>
              </a:rPr>
              <a:t>      ȚĂRILE UE</a:t>
            </a:r>
          </a:p>
        </p:txBody>
      </p:sp>
      <p:sp>
        <p:nvSpPr>
          <p:cNvPr id="59" name="Larme 12"/>
          <p:cNvSpPr/>
          <p:nvPr/>
        </p:nvSpPr>
        <p:spPr>
          <a:xfrm rot="5400000">
            <a:off x="1733" y="23873"/>
            <a:ext cx="579604" cy="583070"/>
          </a:xfrm>
          <a:prstGeom prst="teardrop">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54C6F1"/>
              </a:solidFill>
              <a:highlight>
                <a:srgbClr val="54C6F1"/>
              </a:highlight>
            </a:endParaRPr>
          </a:p>
        </p:txBody>
      </p:sp>
      <p:sp>
        <p:nvSpPr>
          <p:cNvPr id="60" name="TextBox 59"/>
          <p:cNvSpPr txBox="1"/>
          <p:nvPr/>
        </p:nvSpPr>
        <p:spPr>
          <a:xfrm>
            <a:off x="340757" y="1802443"/>
            <a:ext cx="99572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000" b="1" i="0" u="none" strike="noStrike" kern="1200" cap="none" spc="0" normalizeH="0" baseline="0" noProof="0" dirty="0">
                <a:ln>
                  <a:noFill/>
                </a:ln>
                <a:solidFill>
                  <a:prstClr val="white"/>
                </a:solidFill>
                <a:effectLst/>
                <a:uLnTx/>
                <a:uFillTx/>
                <a:latin typeface="Calibri" panose="020F0502020204030204"/>
                <a:ea typeface="+mn-ea"/>
                <a:cs typeface="+mn-cs"/>
              </a:rPr>
              <a:t>1951</a:t>
            </a:r>
          </a:p>
        </p:txBody>
      </p:sp>
      <p:sp>
        <p:nvSpPr>
          <p:cNvPr id="61" name="TextBox 60"/>
          <p:cNvSpPr txBox="1"/>
          <p:nvPr/>
        </p:nvSpPr>
        <p:spPr>
          <a:xfrm>
            <a:off x="331668" y="2502502"/>
            <a:ext cx="7847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000" b="1" i="0" u="none" strike="noStrike" kern="1200" cap="none" spc="0" normalizeH="0" baseline="0" noProof="0" dirty="0">
                <a:ln>
                  <a:noFill/>
                </a:ln>
                <a:solidFill>
                  <a:prstClr val="black"/>
                </a:solidFill>
                <a:effectLst/>
                <a:uLnTx/>
                <a:uFillTx/>
                <a:latin typeface="Calibri" panose="020F0502020204030204"/>
                <a:ea typeface="+mn-ea"/>
                <a:cs typeface="+mn-cs"/>
              </a:rPr>
              <a:t>1973</a:t>
            </a:r>
          </a:p>
        </p:txBody>
      </p:sp>
      <p:sp>
        <p:nvSpPr>
          <p:cNvPr id="62" name="TextBox 61"/>
          <p:cNvSpPr txBox="1"/>
          <p:nvPr/>
        </p:nvSpPr>
        <p:spPr>
          <a:xfrm>
            <a:off x="341795" y="3050812"/>
            <a:ext cx="7847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000" b="1" i="0" u="none" strike="noStrike" kern="1200" cap="none" spc="0" normalizeH="0" baseline="0" noProof="0" dirty="0">
                <a:ln>
                  <a:noFill/>
                </a:ln>
                <a:solidFill>
                  <a:prstClr val="black"/>
                </a:solidFill>
                <a:effectLst/>
                <a:uLnTx/>
                <a:uFillTx/>
                <a:latin typeface="Calibri" panose="020F0502020204030204"/>
                <a:ea typeface="+mn-ea"/>
                <a:cs typeface="+mn-cs"/>
              </a:rPr>
              <a:t>1981</a:t>
            </a:r>
          </a:p>
        </p:txBody>
      </p:sp>
      <p:sp>
        <p:nvSpPr>
          <p:cNvPr id="63" name="TextBox 62"/>
          <p:cNvSpPr txBox="1"/>
          <p:nvPr/>
        </p:nvSpPr>
        <p:spPr>
          <a:xfrm>
            <a:off x="341047" y="3436815"/>
            <a:ext cx="9144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000" b="1" i="0" u="none" strike="noStrike" kern="1200" cap="none" spc="0" normalizeH="0" baseline="0" noProof="0" dirty="0">
                <a:ln>
                  <a:noFill/>
                </a:ln>
                <a:solidFill>
                  <a:prstClr val="black"/>
                </a:solidFill>
                <a:effectLst/>
                <a:uLnTx/>
                <a:uFillTx/>
                <a:latin typeface="Calibri" panose="020F0502020204030204"/>
                <a:ea typeface="+mn-ea"/>
                <a:cs typeface="+mn-cs"/>
              </a:rPr>
              <a:t>1986</a:t>
            </a:r>
          </a:p>
        </p:txBody>
      </p:sp>
      <p:sp>
        <p:nvSpPr>
          <p:cNvPr id="64" name="TextBox 63"/>
          <p:cNvSpPr txBox="1"/>
          <p:nvPr/>
        </p:nvSpPr>
        <p:spPr>
          <a:xfrm>
            <a:off x="331668" y="3844650"/>
            <a:ext cx="7847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000" b="1" i="0" u="none" strike="noStrike" kern="1200" cap="none" spc="0" normalizeH="0" baseline="0" noProof="0" dirty="0">
                <a:ln>
                  <a:noFill/>
                </a:ln>
                <a:solidFill>
                  <a:prstClr val="black"/>
                </a:solidFill>
                <a:effectLst/>
                <a:uLnTx/>
                <a:uFillTx/>
                <a:latin typeface="Calibri" panose="020F0502020204030204"/>
                <a:ea typeface="+mn-ea"/>
                <a:cs typeface="+mn-cs"/>
              </a:rPr>
              <a:t>1995</a:t>
            </a:r>
          </a:p>
        </p:txBody>
      </p:sp>
      <p:sp>
        <p:nvSpPr>
          <p:cNvPr id="65" name="TextBox 64"/>
          <p:cNvSpPr txBox="1"/>
          <p:nvPr/>
        </p:nvSpPr>
        <p:spPr>
          <a:xfrm>
            <a:off x="343982" y="4525700"/>
            <a:ext cx="109184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000" b="1" i="0" u="none" strike="noStrike" kern="1200" cap="none" spc="0" normalizeH="0" baseline="0" noProof="0" dirty="0">
                <a:ln>
                  <a:noFill/>
                </a:ln>
                <a:solidFill>
                  <a:prstClr val="black"/>
                </a:solidFill>
                <a:effectLst/>
                <a:uLnTx/>
                <a:uFillTx/>
                <a:latin typeface="Calibri" panose="020F0502020204030204"/>
                <a:ea typeface="+mn-ea"/>
                <a:cs typeface="+mn-cs"/>
              </a:rPr>
              <a:t>2004</a:t>
            </a:r>
          </a:p>
        </p:txBody>
      </p:sp>
      <p:sp>
        <p:nvSpPr>
          <p:cNvPr id="66" name="TextBox 65"/>
          <p:cNvSpPr txBox="1"/>
          <p:nvPr/>
        </p:nvSpPr>
        <p:spPr>
          <a:xfrm>
            <a:off x="347021" y="5236792"/>
            <a:ext cx="73666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000" b="1" i="0" u="none" strike="noStrike" kern="1200" cap="none" spc="0" normalizeH="0" baseline="0" noProof="0" dirty="0">
                <a:ln>
                  <a:noFill/>
                </a:ln>
                <a:solidFill>
                  <a:prstClr val="black"/>
                </a:solidFill>
                <a:effectLst/>
                <a:uLnTx/>
                <a:uFillTx/>
                <a:latin typeface="Calibri" panose="020F0502020204030204"/>
                <a:ea typeface="+mn-ea"/>
                <a:cs typeface="+mn-cs"/>
              </a:rPr>
              <a:t>2007</a:t>
            </a:r>
          </a:p>
        </p:txBody>
      </p:sp>
      <p:sp>
        <p:nvSpPr>
          <p:cNvPr id="67" name="TextBox 66"/>
          <p:cNvSpPr txBox="1"/>
          <p:nvPr/>
        </p:nvSpPr>
        <p:spPr>
          <a:xfrm>
            <a:off x="331949" y="5681305"/>
            <a:ext cx="78449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000" b="1" i="0" u="none" strike="noStrike" kern="1200" cap="none" spc="0" normalizeH="0" baseline="0" noProof="0" dirty="0">
                <a:ln>
                  <a:noFill/>
                </a:ln>
                <a:solidFill>
                  <a:prstClr val="black"/>
                </a:solidFill>
                <a:effectLst/>
                <a:uLnTx/>
                <a:uFillTx/>
                <a:latin typeface="Calibri" panose="020F0502020204030204"/>
                <a:ea typeface="+mn-ea"/>
                <a:cs typeface="+mn-cs"/>
              </a:rPr>
              <a:t>2013</a:t>
            </a:r>
          </a:p>
        </p:txBody>
      </p:sp>
    </p:spTree>
    <p:extLst>
      <p:ext uri="{BB962C8B-B14F-4D97-AF65-F5344CB8AC3E}">
        <p14:creationId xmlns:p14="http://schemas.microsoft.com/office/powerpoint/2010/main" val="19876415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p&#10;&#10;Description automatically generated">
            <a:extLst>
              <a:ext uri="{FF2B5EF4-FFF2-40B4-BE49-F238E27FC236}">
                <a16:creationId xmlns:a16="http://schemas.microsoft.com/office/drawing/2014/main" id="{01C2A44B-6436-3CBA-2393-BCEF29EF1B2A}"/>
              </a:ext>
            </a:extLst>
          </p:cNvPr>
          <p:cNvPicPr>
            <a:picLocks noChangeAspect="1"/>
          </p:cNvPicPr>
          <p:nvPr/>
        </p:nvPicPr>
        <p:blipFill rotWithShape="1">
          <a:blip r:embed="rId3"/>
          <a:srcRect l="19725" t="4749" r="12039" b="-713"/>
          <a:stretch/>
        </p:blipFill>
        <p:spPr>
          <a:xfrm>
            <a:off x="892135" y="913182"/>
            <a:ext cx="5904906" cy="5335460"/>
          </a:xfrm>
          <a:prstGeom prst="rect">
            <a:avLst/>
          </a:prstGeom>
        </p:spPr>
      </p:pic>
      <p:sp>
        <p:nvSpPr>
          <p:cNvPr id="14" name="Rectangle 13">
            <a:extLst>
              <a:ext uri="{FF2B5EF4-FFF2-40B4-BE49-F238E27FC236}">
                <a16:creationId xmlns:a16="http://schemas.microsoft.com/office/drawing/2014/main" id="{C104761F-8A94-0E4B-8476-A73D91B8A152}"/>
              </a:ext>
            </a:extLst>
          </p:cNvPr>
          <p:cNvSpPr/>
          <p:nvPr/>
        </p:nvSpPr>
        <p:spPr>
          <a:xfrm rot="16200000">
            <a:off x="8198815" y="5891549"/>
            <a:ext cx="1686680" cy="246221"/>
          </a:xfrm>
          <a:prstGeom prst="rect">
            <a:avLst/>
          </a:prstGeom>
        </p:spPr>
        <p:txBody>
          <a:bodyPr wrap="none">
            <a:spAutoFit/>
          </a:bodyPr>
          <a:lstStyle/>
          <a:p>
            <a:r>
              <a:rPr lang="fr-FR" sz="1000" b="1" dirty="0">
                <a:solidFill>
                  <a:srgbClr val="00B0F0"/>
                </a:solidFill>
                <a:latin typeface="Arial" charset="0"/>
                <a:ea typeface="Arial" charset="0"/>
                <a:cs typeface="Arial" charset="0"/>
              </a:rPr>
              <a:t>PROIECTUL EUROPEAN</a:t>
            </a:r>
          </a:p>
        </p:txBody>
      </p:sp>
      <p:cxnSp>
        <p:nvCxnSpPr>
          <p:cNvPr id="15" name="Connecteur droit 10">
            <a:extLst>
              <a:ext uri="{FF2B5EF4-FFF2-40B4-BE49-F238E27FC236}">
                <a16:creationId xmlns:a16="http://schemas.microsoft.com/office/drawing/2014/main" id="{5210E45B-69ED-2949-8AA6-29C7C026AFBA}"/>
              </a:ext>
            </a:extLst>
          </p:cNvPr>
          <p:cNvCxnSpPr/>
          <p:nvPr/>
        </p:nvCxnSpPr>
        <p:spPr>
          <a:xfrm>
            <a:off x="8903002" y="5171319"/>
            <a:ext cx="246221"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5D23D049-342E-3149-902A-53E0A910D6BA}"/>
              </a:ext>
            </a:extLst>
          </p:cNvPr>
          <p:cNvSpPr txBox="1"/>
          <p:nvPr/>
        </p:nvSpPr>
        <p:spPr>
          <a:xfrm>
            <a:off x="893238" y="6248642"/>
            <a:ext cx="2830271" cy="276999"/>
          </a:xfrm>
          <a:prstGeom prst="rect">
            <a:avLst/>
          </a:prstGeom>
          <a:solidFill>
            <a:srgbClr val="0085C5"/>
          </a:solidFill>
        </p:spPr>
        <p:txBody>
          <a:bodyPr wrap="square" rtlCol="0">
            <a:spAutoFit/>
          </a:bodyPr>
          <a:lstStyle/>
          <a:p>
            <a:r>
              <a:rPr lang="de-DE" sz="1200" dirty="0" err="1">
                <a:solidFill>
                  <a:schemeClr val="bg1"/>
                </a:solidFill>
              </a:rPr>
              <a:t>Țările</a:t>
            </a:r>
            <a:r>
              <a:rPr lang="de-DE" sz="1200" dirty="0">
                <a:solidFill>
                  <a:schemeClr val="bg1"/>
                </a:solidFill>
              </a:rPr>
              <a:t> </a:t>
            </a:r>
            <a:r>
              <a:rPr lang="de-DE" sz="1200" dirty="0" err="1">
                <a:solidFill>
                  <a:schemeClr val="bg1"/>
                </a:solidFill>
              </a:rPr>
              <a:t>din</a:t>
            </a:r>
            <a:r>
              <a:rPr lang="de-DE" sz="1200" dirty="0">
                <a:solidFill>
                  <a:schemeClr val="bg1"/>
                </a:solidFill>
              </a:rPr>
              <a:t> </a:t>
            </a:r>
            <a:r>
              <a:rPr lang="de-DE" sz="1200" dirty="0" err="1">
                <a:solidFill>
                  <a:schemeClr val="bg1"/>
                </a:solidFill>
              </a:rPr>
              <a:t>spațiul</a:t>
            </a:r>
            <a:r>
              <a:rPr lang="de-DE" sz="1200" dirty="0">
                <a:solidFill>
                  <a:schemeClr val="bg1"/>
                </a:solidFill>
              </a:rPr>
              <a:t> Schengen </a:t>
            </a:r>
            <a:r>
              <a:rPr lang="de-DE" sz="1200" dirty="0" err="1">
                <a:solidFill>
                  <a:schemeClr val="bg1"/>
                </a:solidFill>
              </a:rPr>
              <a:t>sunt</a:t>
            </a:r>
            <a:endParaRPr lang="en-US" sz="1200" dirty="0">
              <a:solidFill>
                <a:schemeClr val="bg1"/>
              </a:solidFill>
            </a:endParaRPr>
          </a:p>
        </p:txBody>
      </p:sp>
      <p:sp>
        <p:nvSpPr>
          <p:cNvPr id="43" name="TextBox 42">
            <a:extLst>
              <a:ext uri="{FF2B5EF4-FFF2-40B4-BE49-F238E27FC236}">
                <a16:creationId xmlns:a16="http://schemas.microsoft.com/office/drawing/2014/main" id="{1E30162E-2BF7-9445-907A-53C52ADD20D8}"/>
              </a:ext>
            </a:extLst>
          </p:cNvPr>
          <p:cNvSpPr txBox="1"/>
          <p:nvPr/>
        </p:nvSpPr>
        <p:spPr>
          <a:xfrm>
            <a:off x="3724612" y="6248642"/>
            <a:ext cx="3072428" cy="276999"/>
          </a:xfrm>
          <a:prstGeom prst="rect">
            <a:avLst/>
          </a:prstGeom>
          <a:solidFill>
            <a:srgbClr val="31C5F1"/>
          </a:solidFill>
        </p:spPr>
        <p:txBody>
          <a:bodyPr wrap="square" rtlCol="0">
            <a:spAutoFit/>
          </a:bodyPr>
          <a:lstStyle/>
          <a:p>
            <a:r>
              <a:rPr lang="en-US" sz="1200" dirty="0" err="1"/>
              <a:t>Țările</a:t>
            </a:r>
            <a:r>
              <a:rPr lang="en-US" sz="1200" dirty="0"/>
              <a:t> UE din </a:t>
            </a:r>
            <a:r>
              <a:rPr lang="en-US" sz="1200" dirty="0" err="1"/>
              <a:t>afara</a:t>
            </a:r>
            <a:r>
              <a:rPr lang="en-US" sz="1200" dirty="0"/>
              <a:t> </a:t>
            </a:r>
            <a:r>
              <a:rPr lang="en-US" sz="1200" dirty="0" err="1"/>
              <a:t>spațiului</a:t>
            </a:r>
            <a:r>
              <a:rPr lang="en-US" sz="1200" dirty="0"/>
              <a:t> Schengen </a:t>
            </a:r>
            <a:r>
              <a:rPr lang="en-US" sz="1200" dirty="0" err="1"/>
              <a:t>sunt</a:t>
            </a:r>
            <a:endParaRPr lang="en-US" sz="1200" dirty="0">
              <a:solidFill>
                <a:schemeClr val="bg1"/>
              </a:solidFill>
            </a:endParaRPr>
          </a:p>
        </p:txBody>
      </p:sp>
      <p:sp>
        <p:nvSpPr>
          <p:cNvPr id="5" name="Rectangle 4"/>
          <p:cNvSpPr/>
          <p:nvPr/>
        </p:nvSpPr>
        <p:spPr>
          <a:xfrm>
            <a:off x="11971" y="-1218"/>
            <a:ext cx="4110324"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3200" b="1" dirty="0">
                <a:solidFill>
                  <a:srgbClr val="00B0F0"/>
                </a:solidFill>
              </a:rPr>
              <a:t>      SPAȚIUL SCHENGEN</a:t>
            </a:r>
          </a:p>
        </p:txBody>
      </p:sp>
      <p:sp>
        <p:nvSpPr>
          <p:cNvPr id="2" name="Flowchart: Connector 1"/>
          <p:cNvSpPr/>
          <p:nvPr/>
        </p:nvSpPr>
        <p:spPr>
          <a:xfrm>
            <a:off x="6036290" y="1846305"/>
            <a:ext cx="2863557" cy="2735494"/>
          </a:xfrm>
          <a:prstGeom prst="flowChartConnector">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err="1">
                <a:solidFill>
                  <a:schemeClr val="bg1"/>
                </a:solidFill>
              </a:rPr>
              <a:t>Știai</a:t>
            </a:r>
            <a:r>
              <a:rPr lang="en-GB" b="1" dirty="0">
                <a:solidFill>
                  <a:schemeClr val="bg1"/>
                </a:solidFill>
              </a:rPr>
              <a:t> </a:t>
            </a:r>
            <a:r>
              <a:rPr lang="en-GB" b="1" dirty="0" err="1">
                <a:solidFill>
                  <a:schemeClr val="bg1"/>
                </a:solidFill>
              </a:rPr>
              <a:t>că</a:t>
            </a:r>
            <a:r>
              <a:rPr lang="en-GB" b="1" dirty="0">
                <a:solidFill>
                  <a:schemeClr val="bg1"/>
                </a:solidFill>
              </a:rPr>
              <a:t>...? </a:t>
            </a:r>
            <a:r>
              <a:rPr lang="en-GB" b="1" dirty="0" err="1">
                <a:solidFill>
                  <a:schemeClr val="bg1"/>
                </a:solidFill>
              </a:rPr>
              <a:t>Poți</a:t>
            </a:r>
            <a:r>
              <a:rPr lang="en-GB" b="1" dirty="0">
                <a:solidFill>
                  <a:schemeClr val="bg1"/>
                </a:solidFill>
              </a:rPr>
              <a:t> </a:t>
            </a:r>
            <a:r>
              <a:rPr lang="en-GB" b="1" dirty="0" err="1">
                <a:solidFill>
                  <a:schemeClr val="bg1"/>
                </a:solidFill>
              </a:rPr>
              <a:t>călători</a:t>
            </a:r>
            <a:r>
              <a:rPr lang="en-GB" b="1" dirty="0">
                <a:solidFill>
                  <a:schemeClr val="bg1"/>
                </a:solidFill>
              </a:rPr>
              <a:t> liber </a:t>
            </a:r>
            <a:r>
              <a:rPr lang="en-GB" b="1" dirty="0" err="1">
                <a:solidFill>
                  <a:schemeClr val="bg1"/>
                </a:solidFill>
              </a:rPr>
              <a:t>între</a:t>
            </a:r>
            <a:r>
              <a:rPr lang="en-GB" b="1" dirty="0">
                <a:solidFill>
                  <a:schemeClr val="bg1"/>
                </a:solidFill>
              </a:rPr>
              <a:t> </a:t>
            </a:r>
            <a:r>
              <a:rPr lang="en-GB" b="1" dirty="0" err="1">
                <a:solidFill>
                  <a:schemeClr val="bg1"/>
                </a:solidFill>
              </a:rPr>
              <a:t>cele</a:t>
            </a:r>
            <a:r>
              <a:rPr lang="en-GB" b="1" dirty="0">
                <a:solidFill>
                  <a:schemeClr val="bg1"/>
                </a:solidFill>
              </a:rPr>
              <a:t> 27 de </a:t>
            </a:r>
            <a:r>
              <a:rPr lang="en-GB" b="1" dirty="0" err="1">
                <a:solidFill>
                  <a:schemeClr val="bg1"/>
                </a:solidFill>
              </a:rPr>
              <a:t>țări</a:t>
            </a:r>
            <a:r>
              <a:rPr lang="en-GB" b="1" dirty="0">
                <a:solidFill>
                  <a:schemeClr val="bg1"/>
                </a:solidFill>
              </a:rPr>
              <a:t> din </a:t>
            </a:r>
            <a:r>
              <a:rPr lang="en-GB" b="1" dirty="0" err="1">
                <a:solidFill>
                  <a:schemeClr val="bg1"/>
                </a:solidFill>
              </a:rPr>
              <a:t>spațiul</a:t>
            </a:r>
            <a:r>
              <a:rPr lang="en-GB" b="1" dirty="0">
                <a:solidFill>
                  <a:schemeClr val="bg1"/>
                </a:solidFill>
              </a:rPr>
              <a:t> Schengen </a:t>
            </a:r>
            <a:r>
              <a:rPr lang="en-GB" b="1" dirty="0" err="1">
                <a:solidFill>
                  <a:schemeClr val="bg1"/>
                </a:solidFill>
              </a:rPr>
              <a:t>fără</a:t>
            </a:r>
            <a:r>
              <a:rPr lang="en-GB" b="1" dirty="0">
                <a:solidFill>
                  <a:schemeClr val="bg1"/>
                </a:solidFill>
              </a:rPr>
              <a:t> </a:t>
            </a:r>
            <a:r>
              <a:rPr lang="en-GB" b="1" dirty="0" err="1">
                <a:solidFill>
                  <a:schemeClr val="bg1"/>
                </a:solidFill>
              </a:rPr>
              <a:t>să</a:t>
            </a:r>
            <a:r>
              <a:rPr lang="en-GB" b="1" dirty="0">
                <a:solidFill>
                  <a:schemeClr val="bg1"/>
                </a:solidFill>
              </a:rPr>
              <a:t> </a:t>
            </a:r>
            <a:r>
              <a:rPr lang="en-GB" b="1" dirty="0" err="1">
                <a:solidFill>
                  <a:schemeClr val="bg1"/>
                </a:solidFill>
              </a:rPr>
              <a:t>prezinți</a:t>
            </a:r>
            <a:r>
              <a:rPr lang="en-GB" b="1" dirty="0">
                <a:solidFill>
                  <a:schemeClr val="bg1"/>
                </a:solidFill>
              </a:rPr>
              <a:t> </a:t>
            </a:r>
            <a:r>
              <a:rPr lang="en-GB" b="1" dirty="0" err="1">
                <a:solidFill>
                  <a:schemeClr val="bg1"/>
                </a:solidFill>
              </a:rPr>
              <a:t>pașaportul</a:t>
            </a:r>
            <a:r>
              <a:rPr lang="en-GB" b="1" dirty="0">
                <a:solidFill>
                  <a:schemeClr val="bg1"/>
                </a:solidFill>
              </a:rPr>
              <a:t>?</a:t>
            </a:r>
          </a:p>
        </p:txBody>
      </p:sp>
      <p:sp>
        <p:nvSpPr>
          <p:cNvPr id="41" name="Larme 12"/>
          <p:cNvSpPr/>
          <p:nvPr/>
        </p:nvSpPr>
        <p:spPr>
          <a:xfrm rot="5400000">
            <a:off x="1733" y="23873"/>
            <a:ext cx="579604" cy="583070"/>
          </a:xfrm>
          <a:prstGeom prst="teardrop">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54C6F1"/>
              </a:solidFill>
              <a:highlight>
                <a:srgbClr val="54C6F1"/>
              </a:highlight>
            </a:endParaRPr>
          </a:p>
        </p:txBody>
      </p:sp>
    </p:spTree>
    <p:extLst>
      <p:ext uri="{BB962C8B-B14F-4D97-AF65-F5344CB8AC3E}">
        <p14:creationId xmlns:p14="http://schemas.microsoft.com/office/powerpoint/2010/main" val="35622664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207EC92-F993-CFBD-3D17-AEDFFAE4D9A5}"/>
              </a:ext>
            </a:extLst>
          </p:cNvPr>
          <p:cNvSpPr/>
          <p:nvPr/>
        </p:nvSpPr>
        <p:spPr>
          <a:xfrm>
            <a:off x="1295576" y="1198880"/>
            <a:ext cx="6623298" cy="49653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3" name="Picture 2" descr="Map&#10;&#10;Description automatically generated">
            <a:extLst>
              <a:ext uri="{FF2B5EF4-FFF2-40B4-BE49-F238E27FC236}">
                <a16:creationId xmlns:a16="http://schemas.microsoft.com/office/drawing/2014/main" id="{9F0E9847-8527-5B16-5D22-36406791F454}"/>
              </a:ext>
            </a:extLst>
          </p:cNvPr>
          <p:cNvPicPr>
            <a:picLocks noChangeAspect="1"/>
          </p:cNvPicPr>
          <p:nvPr/>
        </p:nvPicPr>
        <p:blipFill rotWithShape="1">
          <a:blip r:embed="rId3"/>
          <a:srcRect l="22981" t="15416" r="4374"/>
          <a:stretch/>
        </p:blipFill>
        <p:spPr>
          <a:xfrm>
            <a:off x="1276203" y="1198880"/>
            <a:ext cx="6642671" cy="4969320"/>
          </a:xfrm>
          <a:prstGeom prst="rect">
            <a:avLst/>
          </a:prstGeom>
        </p:spPr>
      </p:pic>
      <p:pic>
        <p:nvPicPr>
          <p:cNvPr id="14" name="Picture 1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830784" y="4550525"/>
            <a:ext cx="913808" cy="898436"/>
          </a:xfrm>
          <a:prstGeom prst="rect">
            <a:avLst/>
          </a:prstGeom>
        </p:spPr>
      </p:pic>
      <p:sp>
        <p:nvSpPr>
          <p:cNvPr id="17" name="Rectangle 16">
            <a:extLst>
              <a:ext uri="{FF2B5EF4-FFF2-40B4-BE49-F238E27FC236}">
                <a16:creationId xmlns:a16="http://schemas.microsoft.com/office/drawing/2014/main" id="{C104761F-8A94-0E4B-8476-A73D91B8A152}"/>
              </a:ext>
            </a:extLst>
          </p:cNvPr>
          <p:cNvSpPr/>
          <p:nvPr/>
        </p:nvSpPr>
        <p:spPr>
          <a:xfrm rot="16200000">
            <a:off x="8198816" y="5891549"/>
            <a:ext cx="1686680" cy="246221"/>
          </a:xfrm>
          <a:prstGeom prst="rect">
            <a:avLst/>
          </a:prstGeom>
        </p:spPr>
        <p:txBody>
          <a:bodyPr wrap="none">
            <a:spAutoFit/>
          </a:bodyPr>
          <a:lstStyle/>
          <a:p>
            <a:r>
              <a:rPr lang="fr-FR" sz="1000" b="1" dirty="0">
                <a:solidFill>
                  <a:srgbClr val="00B0F0"/>
                </a:solidFill>
                <a:latin typeface="Arial" charset="0"/>
                <a:ea typeface="Arial" charset="0"/>
                <a:cs typeface="Arial" charset="0"/>
              </a:rPr>
              <a:t>PROIECTUL EUROPEAN</a:t>
            </a:r>
          </a:p>
        </p:txBody>
      </p:sp>
      <p:sp>
        <p:nvSpPr>
          <p:cNvPr id="143" name="Rectangle 142">
            <a:extLst>
              <a:ext uri="{FF2B5EF4-FFF2-40B4-BE49-F238E27FC236}">
                <a16:creationId xmlns:a16="http://schemas.microsoft.com/office/drawing/2014/main" id="{7CBA8065-995C-B140-930A-BB060328E2DF}"/>
              </a:ext>
            </a:extLst>
          </p:cNvPr>
          <p:cNvSpPr/>
          <p:nvPr/>
        </p:nvSpPr>
        <p:spPr>
          <a:xfrm>
            <a:off x="897750" y="2366975"/>
            <a:ext cx="184731" cy="246221"/>
          </a:xfrm>
          <a:prstGeom prst="rect">
            <a:avLst/>
          </a:prstGeom>
        </p:spPr>
        <p:txBody>
          <a:bodyPr wrap="none">
            <a:spAutoFit/>
          </a:bodyPr>
          <a:lstStyle/>
          <a:p>
            <a:endParaRPr lang="en-GB" sz="1000" dirty="0"/>
          </a:p>
        </p:txBody>
      </p:sp>
      <p:sp>
        <p:nvSpPr>
          <p:cNvPr id="39" name="TextBox 38">
            <a:extLst>
              <a:ext uri="{FF2B5EF4-FFF2-40B4-BE49-F238E27FC236}">
                <a16:creationId xmlns:a16="http://schemas.microsoft.com/office/drawing/2014/main" id="{731A0997-57C4-E045-96CF-E5BA10AD43D3}"/>
              </a:ext>
            </a:extLst>
          </p:cNvPr>
          <p:cNvSpPr txBox="1"/>
          <p:nvPr/>
        </p:nvSpPr>
        <p:spPr>
          <a:xfrm>
            <a:off x="4719897" y="6164204"/>
            <a:ext cx="3198978" cy="584775"/>
          </a:xfrm>
          <a:prstGeom prst="rect">
            <a:avLst/>
          </a:prstGeom>
          <a:solidFill>
            <a:srgbClr val="FFC000"/>
          </a:solidFill>
        </p:spPr>
        <p:txBody>
          <a:bodyPr wrap="square" rtlCol="0">
            <a:spAutoFit/>
          </a:bodyPr>
          <a:lstStyle/>
          <a:p>
            <a:r>
              <a:rPr lang="en-US" sz="1600" b="1" dirty="0" err="1"/>
              <a:t>Țările</a:t>
            </a:r>
            <a:r>
              <a:rPr lang="en-US" sz="1600" b="1" dirty="0"/>
              <a:t> UE care nu </a:t>
            </a:r>
            <a:r>
              <a:rPr lang="en-US" sz="1600" b="1" dirty="0" err="1"/>
              <a:t>folosesc</a:t>
            </a:r>
            <a:r>
              <a:rPr lang="en-US" sz="1600" b="1" dirty="0"/>
              <a:t> </a:t>
            </a:r>
            <a:r>
              <a:rPr lang="en-US" sz="1600" b="1" dirty="0" err="1"/>
              <a:t>moneda</a:t>
            </a:r>
            <a:r>
              <a:rPr lang="en-US" sz="1600" b="1" dirty="0"/>
              <a:t> euro </a:t>
            </a:r>
            <a:r>
              <a:rPr lang="en-US" sz="1600" b="1" dirty="0" err="1"/>
              <a:t>sunt</a:t>
            </a:r>
            <a:endParaRPr lang="en-US" sz="1600" b="1" dirty="0">
              <a:solidFill>
                <a:schemeClr val="bg1"/>
              </a:solidFill>
            </a:endParaRPr>
          </a:p>
        </p:txBody>
      </p:sp>
      <p:sp>
        <p:nvSpPr>
          <p:cNvPr id="40" name="TextBox 39">
            <a:extLst>
              <a:ext uri="{FF2B5EF4-FFF2-40B4-BE49-F238E27FC236}">
                <a16:creationId xmlns:a16="http://schemas.microsoft.com/office/drawing/2014/main" id="{2510B4BB-D05A-8743-B906-AD2B7E937A3B}"/>
              </a:ext>
            </a:extLst>
          </p:cNvPr>
          <p:cNvSpPr txBox="1"/>
          <p:nvPr/>
        </p:nvSpPr>
        <p:spPr>
          <a:xfrm>
            <a:off x="1295400" y="6164203"/>
            <a:ext cx="3424497" cy="584775"/>
          </a:xfrm>
          <a:prstGeom prst="rect">
            <a:avLst/>
          </a:prstGeom>
          <a:solidFill>
            <a:srgbClr val="00B0F0"/>
          </a:solidFill>
        </p:spPr>
        <p:txBody>
          <a:bodyPr wrap="square" rtlCol="0">
            <a:spAutoFit/>
          </a:bodyPr>
          <a:lstStyle/>
          <a:p>
            <a:r>
              <a:rPr lang="en-US" sz="1600" b="1" dirty="0" err="1"/>
              <a:t>Țările</a:t>
            </a:r>
            <a:r>
              <a:rPr lang="en-US" sz="1600" b="1" dirty="0"/>
              <a:t> UE care </a:t>
            </a:r>
            <a:r>
              <a:rPr lang="en-US" sz="1600" b="1" dirty="0" err="1"/>
              <a:t>folosesc</a:t>
            </a:r>
            <a:r>
              <a:rPr lang="en-US" sz="1600" b="1" dirty="0"/>
              <a:t> </a:t>
            </a:r>
            <a:r>
              <a:rPr lang="en-US" sz="1600" b="1" dirty="0" err="1"/>
              <a:t>moneda</a:t>
            </a:r>
            <a:r>
              <a:rPr lang="en-US" sz="1600" b="1" dirty="0"/>
              <a:t> euro </a:t>
            </a:r>
            <a:r>
              <a:rPr lang="en-US" sz="1600" b="1" dirty="0" err="1"/>
              <a:t>sunt</a:t>
            </a:r>
            <a:endParaRPr lang="en-US" sz="1600" b="1" dirty="0"/>
          </a:p>
        </p:txBody>
      </p:sp>
      <p:sp>
        <p:nvSpPr>
          <p:cNvPr id="2" name="Rectangle 1"/>
          <p:cNvSpPr/>
          <p:nvPr/>
        </p:nvSpPr>
        <p:spPr>
          <a:xfrm>
            <a:off x="15342" y="1295"/>
            <a:ext cx="2907951" cy="83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3200" b="1" dirty="0">
                <a:solidFill>
                  <a:srgbClr val="00B0F0"/>
                </a:solidFill>
              </a:rPr>
              <a:t>      ZONA EURO</a:t>
            </a:r>
          </a:p>
        </p:txBody>
      </p:sp>
      <p:sp>
        <p:nvSpPr>
          <p:cNvPr id="6" name="Flowchart: Connector 5"/>
          <p:cNvSpPr/>
          <p:nvPr/>
        </p:nvSpPr>
        <p:spPr>
          <a:xfrm>
            <a:off x="6198302" y="605210"/>
            <a:ext cx="2701545" cy="2585894"/>
          </a:xfrm>
          <a:prstGeom prst="flowChartConnector">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en-GB" sz="2000" b="1" dirty="0">
                <a:solidFill>
                  <a:schemeClr val="tx1"/>
                </a:solidFill>
              </a:rPr>
              <a:t> Euro </a:t>
            </a:r>
            <a:r>
              <a:rPr lang="en-GB" sz="2000" b="1" dirty="0" err="1">
                <a:solidFill>
                  <a:schemeClr val="tx1"/>
                </a:solidFill>
              </a:rPr>
              <a:t>este</a:t>
            </a:r>
            <a:r>
              <a:rPr lang="en-GB" sz="2000" b="1" dirty="0">
                <a:solidFill>
                  <a:schemeClr val="tx1"/>
                </a:solidFill>
              </a:rPr>
              <a:t> </a:t>
            </a:r>
            <a:r>
              <a:rPr lang="en-GB" sz="2000" b="1" dirty="0" err="1">
                <a:solidFill>
                  <a:schemeClr val="tx1"/>
                </a:solidFill>
              </a:rPr>
              <a:t>acum</a:t>
            </a:r>
            <a:r>
              <a:rPr lang="en-GB" sz="2000" b="1" dirty="0">
                <a:solidFill>
                  <a:schemeClr val="tx1"/>
                </a:solidFill>
              </a:rPr>
              <a:t> </a:t>
            </a:r>
            <a:r>
              <a:rPr lang="en-GB" sz="2000" b="1" dirty="0" err="1">
                <a:solidFill>
                  <a:schemeClr val="tx1"/>
                </a:solidFill>
              </a:rPr>
              <a:t>monedă</a:t>
            </a:r>
            <a:r>
              <a:rPr lang="en-GB" sz="2000" b="1" dirty="0">
                <a:solidFill>
                  <a:schemeClr val="tx1"/>
                </a:solidFill>
              </a:rPr>
              <a:t> </a:t>
            </a:r>
            <a:r>
              <a:rPr lang="en-GB" sz="2000" b="1" dirty="0" err="1">
                <a:solidFill>
                  <a:schemeClr val="tx1"/>
                </a:solidFill>
              </a:rPr>
              <a:t>oficială</a:t>
            </a:r>
            <a:r>
              <a:rPr lang="en-GB" sz="2000" b="1" dirty="0">
                <a:solidFill>
                  <a:schemeClr val="tx1"/>
                </a:solidFill>
              </a:rPr>
              <a:t> </a:t>
            </a:r>
            <a:r>
              <a:rPr lang="en-GB" sz="2000" b="1" dirty="0" err="1">
                <a:solidFill>
                  <a:schemeClr val="tx1"/>
                </a:solidFill>
              </a:rPr>
              <a:t>în</a:t>
            </a:r>
            <a:r>
              <a:rPr lang="en-GB" sz="2000" b="1" dirty="0">
                <a:solidFill>
                  <a:schemeClr val="tx1"/>
                </a:solidFill>
              </a:rPr>
              <a:t> 20 </a:t>
            </a:r>
            <a:r>
              <a:rPr lang="en-GB" sz="2000" b="1" dirty="0" err="1">
                <a:solidFill>
                  <a:schemeClr val="tx1"/>
                </a:solidFill>
              </a:rPr>
              <a:t>țări</a:t>
            </a:r>
            <a:r>
              <a:rPr lang="en-GB" sz="2000" b="1" dirty="0">
                <a:solidFill>
                  <a:schemeClr val="tx1"/>
                </a:solidFill>
              </a:rPr>
              <a:t> din UE</a:t>
            </a:r>
          </a:p>
        </p:txBody>
      </p:sp>
      <p:sp>
        <p:nvSpPr>
          <p:cNvPr id="42" name="Larme 12"/>
          <p:cNvSpPr/>
          <p:nvPr/>
        </p:nvSpPr>
        <p:spPr>
          <a:xfrm rot="5400000">
            <a:off x="1733" y="23873"/>
            <a:ext cx="579604" cy="583070"/>
          </a:xfrm>
          <a:prstGeom prst="teardrop">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54C6F1"/>
              </a:solidFill>
              <a:highlight>
                <a:srgbClr val="54C6F1"/>
              </a:highlight>
            </a:endParaRPr>
          </a:p>
        </p:txBody>
      </p:sp>
      <p:cxnSp>
        <p:nvCxnSpPr>
          <p:cNvPr id="154" name="Connecteur droit 10">
            <a:extLst>
              <a:ext uri="{FF2B5EF4-FFF2-40B4-BE49-F238E27FC236}">
                <a16:creationId xmlns:a16="http://schemas.microsoft.com/office/drawing/2014/main" id="{5210E45B-69ED-2949-8AA6-29C7C026AFBA}"/>
              </a:ext>
            </a:extLst>
          </p:cNvPr>
          <p:cNvCxnSpPr/>
          <p:nvPr/>
        </p:nvCxnSpPr>
        <p:spPr>
          <a:xfrm>
            <a:off x="8899847" y="5171319"/>
            <a:ext cx="246221"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72726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alpha val="81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59240" cy="6858000"/>
          </a:xfrm>
          <a:prstGeom prst="rect">
            <a:avLst/>
          </a:prstGeom>
        </p:spPr>
      </p:pic>
      <p:sp>
        <p:nvSpPr>
          <p:cNvPr id="3" name="Rectangle 2"/>
          <p:cNvSpPr/>
          <p:nvPr/>
        </p:nvSpPr>
        <p:spPr>
          <a:xfrm>
            <a:off x="99054" y="281185"/>
            <a:ext cx="4325698" cy="5747863"/>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IE" b="1" dirty="0"/>
          </a:p>
        </p:txBody>
      </p:sp>
      <p:sp>
        <p:nvSpPr>
          <p:cNvPr id="4" name="TextBox 3"/>
          <p:cNvSpPr txBox="1"/>
          <p:nvPr/>
        </p:nvSpPr>
        <p:spPr>
          <a:xfrm>
            <a:off x="518160" y="441960"/>
            <a:ext cx="3017520" cy="461665"/>
          </a:xfrm>
          <a:prstGeom prst="rect">
            <a:avLst/>
          </a:prstGeom>
          <a:noFill/>
        </p:spPr>
        <p:txBody>
          <a:bodyPr wrap="square" rtlCol="0">
            <a:spAutoFit/>
          </a:bodyPr>
          <a:lstStyle/>
          <a:p>
            <a:r>
              <a:rPr lang="en-IE" sz="2400" b="1" dirty="0"/>
              <a:t>CUPRINS</a:t>
            </a:r>
          </a:p>
        </p:txBody>
      </p:sp>
      <p:pic>
        <p:nvPicPr>
          <p:cNvPr id="5" name="Content Placeholder 7"/>
          <p:cNvPicPr>
            <a:picLocks noChangeAspect="1"/>
          </p:cNvPicPr>
          <p:nvPr/>
        </p:nvPicPr>
        <p:blipFill>
          <a:blip r:embed="rId4"/>
          <a:stretch>
            <a:fillRect/>
          </a:stretch>
        </p:blipFill>
        <p:spPr>
          <a:xfrm>
            <a:off x="276579" y="1209546"/>
            <a:ext cx="396274" cy="396274"/>
          </a:xfrm>
          <a:prstGeom prst="rect">
            <a:avLst/>
          </a:prstGeom>
        </p:spPr>
      </p:pic>
      <p:sp>
        <p:nvSpPr>
          <p:cNvPr id="6" name="Larme 17"/>
          <p:cNvSpPr/>
          <p:nvPr/>
        </p:nvSpPr>
        <p:spPr>
          <a:xfrm rot="5400000">
            <a:off x="276579" y="2090741"/>
            <a:ext cx="397052" cy="397052"/>
          </a:xfrm>
          <a:prstGeom prst="teardrop">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Larme 17"/>
          <p:cNvSpPr/>
          <p:nvPr/>
        </p:nvSpPr>
        <p:spPr>
          <a:xfrm rot="5400000">
            <a:off x="279057" y="2939404"/>
            <a:ext cx="397052" cy="397052"/>
          </a:xfrm>
          <a:prstGeom prst="teardrop">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Larme 17"/>
          <p:cNvSpPr/>
          <p:nvPr/>
        </p:nvSpPr>
        <p:spPr>
          <a:xfrm rot="5400000">
            <a:off x="244343" y="3707339"/>
            <a:ext cx="397052" cy="397052"/>
          </a:xfrm>
          <a:prstGeom prst="teardrop">
            <a:avLst/>
          </a:prstGeom>
          <a:solidFill>
            <a:srgbClr val="FFA0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Larme 17"/>
          <p:cNvSpPr/>
          <p:nvPr/>
        </p:nvSpPr>
        <p:spPr>
          <a:xfrm rot="5400000">
            <a:off x="244343" y="4544050"/>
            <a:ext cx="397052" cy="397052"/>
          </a:xfrm>
          <a:prstGeom prst="teardrop">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Larme 17"/>
          <p:cNvSpPr/>
          <p:nvPr/>
        </p:nvSpPr>
        <p:spPr>
          <a:xfrm rot="5400000">
            <a:off x="226822" y="5402653"/>
            <a:ext cx="397052" cy="397052"/>
          </a:xfrm>
          <a:prstGeom prst="teardrop">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TextBox 10"/>
          <p:cNvSpPr txBox="1"/>
          <p:nvPr/>
        </p:nvSpPr>
        <p:spPr>
          <a:xfrm>
            <a:off x="718370" y="1259090"/>
            <a:ext cx="2407886" cy="400110"/>
          </a:xfrm>
          <a:prstGeom prst="rect">
            <a:avLst/>
          </a:prstGeom>
          <a:noFill/>
        </p:spPr>
        <p:txBody>
          <a:bodyPr wrap="square" rtlCol="0">
            <a:spAutoFit/>
          </a:bodyPr>
          <a:lstStyle/>
          <a:p>
            <a:r>
              <a:rPr lang="fr-FR" sz="2000" b="1" dirty="0">
                <a:latin typeface="Calibri" charset="0"/>
                <a:ea typeface="Calibri" charset="0"/>
                <a:cs typeface="Calibri" charset="0"/>
              </a:rPr>
              <a:t>CE ESTE EUROPA?</a:t>
            </a:r>
          </a:p>
        </p:txBody>
      </p:sp>
      <p:sp>
        <p:nvSpPr>
          <p:cNvPr id="12" name="TextBox 11"/>
          <p:cNvSpPr txBox="1"/>
          <p:nvPr/>
        </p:nvSpPr>
        <p:spPr>
          <a:xfrm>
            <a:off x="746116" y="2149239"/>
            <a:ext cx="2865086" cy="400110"/>
          </a:xfrm>
          <a:prstGeom prst="rect">
            <a:avLst/>
          </a:prstGeom>
          <a:noFill/>
        </p:spPr>
        <p:txBody>
          <a:bodyPr wrap="square" rtlCol="0">
            <a:spAutoFit/>
          </a:bodyPr>
          <a:lstStyle/>
          <a:p>
            <a:r>
              <a:rPr lang="fr-FR" sz="2000" b="1" dirty="0">
                <a:latin typeface="Calibri" charset="0"/>
                <a:ea typeface="Calibri" charset="0"/>
                <a:cs typeface="Calibri" charset="0"/>
              </a:rPr>
              <a:t>PROIECTUL EUROPEAN</a:t>
            </a:r>
            <a:endParaRPr lang="en-IE" dirty="0"/>
          </a:p>
        </p:txBody>
      </p:sp>
      <p:sp>
        <p:nvSpPr>
          <p:cNvPr id="13" name="TextBox 12"/>
          <p:cNvSpPr txBox="1"/>
          <p:nvPr/>
        </p:nvSpPr>
        <p:spPr>
          <a:xfrm>
            <a:off x="771991" y="3012152"/>
            <a:ext cx="2865086" cy="400110"/>
          </a:xfrm>
          <a:prstGeom prst="rect">
            <a:avLst/>
          </a:prstGeom>
          <a:noFill/>
        </p:spPr>
        <p:txBody>
          <a:bodyPr wrap="square" rtlCol="0">
            <a:spAutoFit/>
          </a:bodyPr>
          <a:lstStyle/>
          <a:p>
            <a:r>
              <a:rPr lang="en-IE" sz="2000" b="1" dirty="0"/>
              <a:t>CE FACE UE?</a:t>
            </a:r>
          </a:p>
        </p:txBody>
      </p:sp>
      <p:sp>
        <p:nvSpPr>
          <p:cNvPr id="14" name="TextBox 13"/>
          <p:cNvSpPr txBox="1"/>
          <p:nvPr/>
        </p:nvSpPr>
        <p:spPr>
          <a:xfrm>
            <a:off x="746116" y="3777170"/>
            <a:ext cx="3229696" cy="400110"/>
          </a:xfrm>
          <a:prstGeom prst="rect">
            <a:avLst/>
          </a:prstGeom>
          <a:noFill/>
        </p:spPr>
        <p:txBody>
          <a:bodyPr wrap="square" rtlCol="0">
            <a:spAutoFit/>
          </a:bodyPr>
          <a:lstStyle/>
          <a:p>
            <a:r>
              <a:rPr lang="en-IE" sz="2000" b="1" dirty="0"/>
              <a:t>CUM FUNCȚIONEAZĂ UE?</a:t>
            </a:r>
          </a:p>
        </p:txBody>
      </p:sp>
      <p:sp>
        <p:nvSpPr>
          <p:cNvPr id="15" name="TextBox 14"/>
          <p:cNvSpPr txBox="1"/>
          <p:nvPr/>
        </p:nvSpPr>
        <p:spPr>
          <a:xfrm>
            <a:off x="746116" y="4617816"/>
            <a:ext cx="3031575" cy="400110"/>
          </a:xfrm>
          <a:prstGeom prst="rect">
            <a:avLst/>
          </a:prstGeom>
          <a:noFill/>
        </p:spPr>
        <p:txBody>
          <a:bodyPr wrap="square" rtlCol="0">
            <a:spAutoFit/>
          </a:bodyPr>
          <a:lstStyle/>
          <a:p>
            <a:r>
              <a:rPr lang="en-IE" sz="2000" b="1" dirty="0"/>
              <a:t>AFLĂ MAI MULTE</a:t>
            </a:r>
          </a:p>
        </p:txBody>
      </p:sp>
      <p:sp>
        <p:nvSpPr>
          <p:cNvPr id="16" name="TextBox 15"/>
          <p:cNvSpPr txBox="1"/>
          <p:nvPr/>
        </p:nvSpPr>
        <p:spPr>
          <a:xfrm>
            <a:off x="990600" y="5577840"/>
            <a:ext cx="2698275" cy="381000"/>
          </a:xfrm>
          <a:prstGeom prst="rect">
            <a:avLst/>
          </a:prstGeom>
          <a:noFill/>
        </p:spPr>
        <p:txBody>
          <a:bodyPr wrap="square" rtlCol="0">
            <a:spAutoFit/>
          </a:bodyPr>
          <a:lstStyle/>
          <a:p>
            <a:endParaRPr lang="en-IE" dirty="0"/>
          </a:p>
        </p:txBody>
      </p:sp>
      <p:sp>
        <p:nvSpPr>
          <p:cNvPr id="17" name="TextBox 16"/>
          <p:cNvSpPr txBox="1"/>
          <p:nvPr/>
        </p:nvSpPr>
        <p:spPr>
          <a:xfrm>
            <a:off x="746116" y="5449567"/>
            <a:ext cx="2698275" cy="400110"/>
          </a:xfrm>
          <a:prstGeom prst="rect">
            <a:avLst/>
          </a:prstGeom>
          <a:noFill/>
        </p:spPr>
        <p:txBody>
          <a:bodyPr wrap="square" rtlCol="0">
            <a:spAutoFit/>
          </a:bodyPr>
          <a:lstStyle/>
          <a:p>
            <a:r>
              <a:rPr lang="en-IE" sz="2000" b="1" dirty="0"/>
              <a:t>CONTACT</a:t>
            </a:r>
          </a:p>
        </p:txBody>
      </p:sp>
      <p:sp>
        <p:nvSpPr>
          <p:cNvPr id="18" name="TextBox 17"/>
          <p:cNvSpPr txBox="1"/>
          <p:nvPr/>
        </p:nvSpPr>
        <p:spPr>
          <a:xfrm>
            <a:off x="8366760" y="0"/>
            <a:ext cx="1082040" cy="184666"/>
          </a:xfrm>
          <a:prstGeom prst="rect">
            <a:avLst/>
          </a:prstGeom>
          <a:noFill/>
        </p:spPr>
        <p:txBody>
          <a:bodyPr wrap="square" rtlCol="0">
            <a:spAutoFit/>
          </a:bodyPr>
          <a:lstStyle/>
          <a:p>
            <a:pPr lvl="0">
              <a:defRPr/>
            </a:pPr>
            <a:r>
              <a:rPr lang="fr-BE" sz="600" i="1" dirty="0">
                <a:solidFill>
                  <a:schemeClr val="bg1"/>
                </a:solidFill>
              </a:rPr>
              <a:t>© </a:t>
            </a:r>
            <a:r>
              <a:rPr lang="fr-BE" sz="600" dirty="0">
                <a:solidFill>
                  <a:schemeClr val="bg1"/>
                </a:solidFill>
              </a:rPr>
              <a:t>EUROPEAN UNION</a:t>
            </a:r>
          </a:p>
        </p:txBody>
      </p:sp>
    </p:spTree>
    <p:extLst>
      <p:ext uri="{BB962C8B-B14F-4D97-AF65-F5344CB8AC3E}">
        <p14:creationId xmlns:p14="http://schemas.microsoft.com/office/powerpoint/2010/main" val="27516592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endParaRPr lang="fr-FR"/>
          </a:p>
        </p:txBody>
      </p:sp>
      <p:sp>
        <p:nvSpPr>
          <p:cNvPr id="3" name="Sous-titre 2"/>
          <p:cNvSpPr>
            <a:spLocks noGrp="1"/>
          </p:cNvSpPr>
          <p:nvPr>
            <p:ph type="subTitle" idx="1"/>
          </p:nvPr>
        </p:nvSpPr>
        <p:spPr/>
        <p:txBody>
          <a:bodyPr/>
          <a:lstStyle/>
          <a:p>
            <a:endParaRPr lang="fr-FR"/>
          </a:p>
        </p:txBody>
      </p:sp>
      <p:sp>
        <p:nvSpPr>
          <p:cNvPr id="4" name="Rectangle 3"/>
          <p:cNvSpPr/>
          <p:nvPr/>
        </p:nvSpPr>
        <p:spPr>
          <a:xfrm>
            <a:off x="0" y="0"/>
            <a:ext cx="9144000" cy="6858000"/>
          </a:xfrm>
          <a:prstGeom prst="rect">
            <a:avLst/>
          </a:prstGeom>
          <a:solidFill>
            <a:srgbClr val="CF35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4800" dirty="0"/>
          </a:p>
        </p:txBody>
      </p:sp>
      <p:sp>
        <p:nvSpPr>
          <p:cNvPr id="5" name="Larme 4"/>
          <p:cNvSpPr/>
          <p:nvPr/>
        </p:nvSpPr>
        <p:spPr>
          <a:xfrm rot="5400000">
            <a:off x="964745" y="2376267"/>
            <a:ext cx="786489" cy="786489"/>
          </a:xfrm>
          <a:prstGeom prst="teardrop">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p:cNvSpPr txBox="1"/>
          <p:nvPr/>
        </p:nvSpPr>
        <p:spPr>
          <a:xfrm>
            <a:off x="-173886" y="2451138"/>
            <a:ext cx="7665720" cy="830997"/>
          </a:xfrm>
          <a:prstGeom prst="rect">
            <a:avLst/>
          </a:prstGeom>
          <a:noFill/>
        </p:spPr>
        <p:txBody>
          <a:bodyPr wrap="square" rtlCol="0">
            <a:spAutoFit/>
          </a:bodyPr>
          <a:lstStyle/>
          <a:p>
            <a:pPr algn="ctr"/>
            <a:r>
              <a:rPr lang="fr-FR" sz="4800" b="1" dirty="0">
                <a:solidFill>
                  <a:schemeClr val="bg1"/>
                </a:solidFill>
              </a:rPr>
              <a:t>CE FACE UE?</a:t>
            </a:r>
            <a:endParaRPr lang="fr-FR" sz="4800" dirty="0">
              <a:solidFill>
                <a:schemeClr val="bg1"/>
              </a:solidFill>
            </a:endParaRPr>
          </a:p>
        </p:txBody>
      </p:sp>
      <p:pic>
        <p:nvPicPr>
          <p:cNvPr id="8" name="Image 7">
            <a:extLst>
              <a:ext uri="{FF2B5EF4-FFF2-40B4-BE49-F238E27FC236}">
                <a16:creationId xmlns:a16="http://schemas.microsoft.com/office/drawing/2014/main" id="{9DF52AEC-E118-AF4E-AEFF-C2EBE1F07108}"/>
              </a:ext>
            </a:extLst>
          </p:cNvPr>
          <p:cNvPicPr>
            <a:picLocks noChangeAspect="1"/>
          </p:cNvPicPr>
          <p:nvPr/>
        </p:nvPicPr>
        <p:blipFill>
          <a:blip r:embed="rId2"/>
          <a:stretch>
            <a:fillRect/>
          </a:stretch>
        </p:blipFill>
        <p:spPr>
          <a:xfrm>
            <a:off x="5626100" y="3836406"/>
            <a:ext cx="2783032" cy="667928"/>
          </a:xfrm>
          <a:prstGeom prst="rect">
            <a:avLst/>
          </a:prstGeom>
        </p:spPr>
      </p:pic>
    </p:spTree>
    <p:extLst>
      <p:ext uri="{BB962C8B-B14F-4D97-AF65-F5344CB8AC3E}">
        <p14:creationId xmlns:p14="http://schemas.microsoft.com/office/powerpoint/2010/main" val="41535900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alpha val="93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3" name="Teardrop 2"/>
          <p:cNvSpPr/>
          <p:nvPr/>
        </p:nvSpPr>
        <p:spPr>
          <a:xfrm rot="5400000">
            <a:off x="138111" y="4764"/>
            <a:ext cx="5153028" cy="5429250"/>
          </a:xfrm>
          <a:prstGeom prst="teardrop">
            <a:avLst/>
          </a:prstGeom>
          <a:solidFill>
            <a:srgbClr val="C00000">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4" name="TextBox 3"/>
          <p:cNvSpPr txBox="1"/>
          <p:nvPr/>
        </p:nvSpPr>
        <p:spPr>
          <a:xfrm>
            <a:off x="595312" y="1134339"/>
            <a:ext cx="4238625" cy="3170099"/>
          </a:xfrm>
          <a:prstGeom prst="rect">
            <a:avLst/>
          </a:prstGeom>
          <a:noFill/>
        </p:spPr>
        <p:txBody>
          <a:bodyPr wrap="square" rtlCol="0">
            <a:spAutoFit/>
          </a:bodyPr>
          <a:lstStyle/>
          <a:p>
            <a:pPr algn="ctr"/>
            <a:r>
              <a:rPr lang="fr-FR" sz="5000" b="1" dirty="0">
                <a:solidFill>
                  <a:schemeClr val="bg1"/>
                </a:solidFill>
              </a:rPr>
              <a:t>CE FACE UNIUNEA EUROPEANĂ PENTRU TINE?</a:t>
            </a:r>
            <a:endParaRPr lang="en-IE" sz="4800" dirty="0"/>
          </a:p>
        </p:txBody>
      </p:sp>
      <p:sp>
        <p:nvSpPr>
          <p:cNvPr id="5" name="TextBox 4"/>
          <p:cNvSpPr txBox="1"/>
          <p:nvPr/>
        </p:nvSpPr>
        <p:spPr>
          <a:xfrm>
            <a:off x="8351520" y="-9525"/>
            <a:ext cx="1341120" cy="184666"/>
          </a:xfrm>
          <a:prstGeom prst="rect">
            <a:avLst/>
          </a:prstGeom>
          <a:noFill/>
        </p:spPr>
        <p:txBody>
          <a:bodyPr wrap="square" rtlCol="0">
            <a:spAutoFit/>
          </a:bodyPr>
          <a:lstStyle/>
          <a:p>
            <a:pPr lvl="0">
              <a:defRPr/>
            </a:pPr>
            <a:r>
              <a:rPr lang="fr-BE" sz="600" i="1" dirty="0">
                <a:solidFill>
                  <a:schemeClr val="bg1"/>
                </a:solidFill>
              </a:rPr>
              <a:t>© </a:t>
            </a:r>
            <a:r>
              <a:rPr lang="fr-BE" sz="600" dirty="0">
                <a:solidFill>
                  <a:schemeClr val="bg1"/>
                </a:solidFill>
              </a:rPr>
              <a:t>EUROPEAN UNION</a:t>
            </a:r>
          </a:p>
        </p:txBody>
      </p:sp>
    </p:spTree>
    <p:extLst>
      <p:ext uri="{BB962C8B-B14F-4D97-AF65-F5344CB8AC3E}">
        <p14:creationId xmlns:p14="http://schemas.microsoft.com/office/powerpoint/2010/main" val="1379503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98195" y="406653"/>
            <a:ext cx="8345805" cy="995427"/>
          </a:xfrm>
        </p:spPr>
        <p:txBody>
          <a:bodyPr>
            <a:normAutofit fontScale="90000"/>
          </a:bodyPr>
          <a:lstStyle/>
          <a:p>
            <a:r>
              <a:rPr lang="fr-FR" sz="3600" b="1" dirty="0">
                <a:solidFill>
                  <a:srgbClr val="C00000"/>
                </a:solidFill>
                <a:latin typeface="TrebuchetMS-Bold" charset="0"/>
              </a:rPr>
              <a:t>     </a:t>
            </a:r>
            <a:br>
              <a:rPr lang="fr-FR" sz="3600" b="1" dirty="0">
                <a:solidFill>
                  <a:srgbClr val="C00000"/>
                </a:solidFill>
                <a:latin typeface="TrebuchetMS-Bold" charset="0"/>
              </a:rPr>
            </a:br>
            <a:r>
              <a:rPr lang="fr-FR" sz="3600" b="1" dirty="0">
                <a:solidFill>
                  <a:srgbClr val="C00000"/>
                </a:solidFill>
                <a:latin typeface="+mn-lt"/>
              </a:rPr>
              <a:t>STUDII, MUNCĂ ȘI VOLUNTARIAT</a:t>
            </a:r>
            <a:br>
              <a:rPr lang="fr-FR" sz="3600" b="1" dirty="0">
                <a:solidFill>
                  <a:srgbClr val="C00000"/>
                </a:solidFill>
                <a:latin typeface="TrebuchetMS-Bold" charset="0"/>
              </a:rPr>
            </a:br>
            <a:br>
              <a:rPr lang="fr-FR" sz="3600" b="1" dirty="0">
                <a:solidFill>
                  <a:srgbClr val="C00000"/>
                </a:solidFill>
                <a:latin typeface="TrebuchetMS-Bold" charset="0"/>
              </a:rPr>
            </a:br>
            <a:endParaRPr lang="en-IE"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982211205"/>
              </p:ext>
            </p:extLst>
          </p:nvPr>
        </p:nvGraphicFramePr>
        <p:xfrm>
          <a:off x="628650" y="1493520"/>
          <a:ext cx="7886700" cy="46834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Larme 13">
            <a:extLst>
              <a:ext uri="{FF2B5EF4-FFF2-40B4-BE49-F238E27FC236}">
                <a16:creationId xmlns:a16="http://schemas.microsoft.com/office/drawing/2014/main" id="{7EFAE964-6234-3947-98DA-492F0A5E49C1}"/>
              </a:ext>
            </a:extLst>
          </p:cNvPr>
          <p:cNvSpPr/>
          <p:nvPr/>
        </p:nvSpPr>
        <p:spPr>
          <a:xfrm rot="5400000">
            <a:off x="205428" y="307789"/>
            <a:ext cx="579604" cy="583070"/>
          </a:xfrm>
          <a:prstGeom prst="teardrop">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p:cNvSpPr/>
          <p:nvPr/>
        </p:nvSpPr>
        <p:spPr>
          <a:xfrm>
            <a:off x="3473439" y="1476494"/>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8" name="Rectangle 7"/>
          <p:cNvSpPr/>
          <p:nvPr/>
        </p:nvSpPr>
        <p:spPr>
          <a:xfrm>
            <a:off x="6617017" y="1522214"/>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10" name="Rectangle 9"/>
          <p:cNvSpPr/>
          <p:nvPr/>
        </p:nvSpPr>
        <p:spPr>
          <a:xfrm>
            <a:off x="6617017" y="3941921"/>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11" name="Rectangle 10"/>
          <p:cNvSpPr/>
          <p:nvPr/>
        </p:nvSpPr>
        <p:spPr>
          <a:xfrm>
            <a:off x="3459480" y="3941921"/>
            <a:ext cx="868680" cy="184666"/>
          </a:xfrm>
          <a:prstGeom prst="rect">
            <a:avLst/>
          </a:prstGeom>
        </p:spPr>
        <p:txBody>
          <a:bodyPr wrap="square">
            <a:spAutoFit/>
          </a:bodyPr>
          <a:lstStyle/>
          <a:p>
            <a:pPr lvl="0">
              <a:defRPr/>
            </a:pPr>
            <a:r>
              <a:rPr lang="fr-BE" sz="600" i="1" dirty="0">
                <a:solidFill>
                  <a:schemeClr val="bg1"/>
                </a:solidFill>
              </a:rPr>
              <a:t>© </a:t>
            </a:r>
            <a:r>
              <a:rPr lang="fr-BE" sz="600" dirty="0">
                <a:solidFill>
                  <a:schemeClr val="bg1"/>
                </a:solidFill>
              </a:rPr>
              <a:t>EUROPEAN UNION</a:t>
            </a:r>
          </a:p>
        </p:txBody>
      </p:sp>
      <p:sp>
        <p:nvSpPr>
          <p:cNvPr id="12" name="TextBox 11"/>
          <p:cNvSpPr txBox="1"/>
          <p:nvPr/>
        </p:nvSpPr>
        <p:spPr>
          <a:xfrm>
            <a:off x="8839200" y="5120640"/>
            <a:ext cx="338554" cy="1737360"/>
          </a:xfrm>
          <a:prstGeom prst="rect">
            <a:avLst/>
          </a:prstGeom>
          <a:noFill/>
        </p:spPr>
        <p:txBody>
          <a:bodyPr vert="vert270" wrap="square" rtlCol="0">
            <a:spAutoFit/>
          </a:bodyPr>
          <a:lstStyle/>
          <a:p>
            <a:r>
              <a:rPr lang="en-IE" sz="1000" b="1" dirty="0">
                <a:solidFill>
                  <a:srgbClr val="C00000"/>
                </a:solidFill>
                <a:latin typeface="Arial" panose="020B0604020202020204" pitchFamily="34" charset="0"/>
                <a:cs typeface="Arial" panose="020B0604020202020204" pitchFamily="34" charset="0"/>
              </a:rPr>
              <a:t>CE FACE UE?</a:t>
            </a:r>
          </a:p>
        </p:txBody>
      </p:sp>
      <p:cxnSp>
        <p:nvCxnSpPr>
          <p:cNvPr id="13" name="Connecteur droit 10">
            <a:extLst>
              <a:ext uri="{FF2B5EF4-FFF2-40B4-BE49-F238E27FC236}">
                <a16:creationId xmlns:a16="http://schemas.microsoft.com/office/drawing/2014/main" id="{5210E45B-69ED-2949-8AA6-29C7C026AFBA}"/>
              </a:ext>
            </a:extLst>
          </p:cNvPr>
          <p:cNvCxnSpPr/>
          <p:nvPr/>
        </p:nvCxnSpPr>
        <p:spPr>
          <a:xfrm>
            <a:off x="8897779" y="5732424"/>
            <a:ext cx="246221"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3287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67740" y="437133"/>
            <a:ext cx="8176260" cy="858267"/>
          </a:xfrm>
        </p:spPr>
        <p:txBody>
          <a:bodyPr>
            <a:normAutofit fontScale="90000"/>
          </a:bodyPr>
          <a:lstStyle/>
          <a:p>
            <a:r>
              <a:rPr lang="fr-FR" sz="3600" b="1" dirty="0">
                <a:solidFill>
                  <a:srgbClr val="C00000"/>
                </a:solidFill>
                <a:latin typeface="TrebuchetMS-Bold" charset="0"/>
              </a:rPr>
              <a:t>    </a:t>
            </a:r>
            <a:br>
              <a:rPr lang="fr-FR" sz="3600" b="1" dirty="0">
                <a:solidFill>
                  <a:srgbClr val="C00000"/>
                </a:solidFill>
                <a:latin typeface="TrebuchetMS-Bold" charset="0"/>
              </a:rPr>
            </a:br>
            <a:r>
              <a:rPr lang="fr-FR" sz="3600" b="1" dirty="0">
                <a:solidFill>
                  <a:srgbClr val="C00000"/>
                </a:solidFill>
                <a:latin typeface="+mn-lt"/>
              </a:rPr>
              <a:t>CĂLĂTORII</a:t>
            </a:r>
            <a:br>
              <a:rPr lang="fr-FR" sz="3600" b="1" dirty="0">
                <a:solidFill>
                  <a:srgbClr val="C00000"/>
                </a:solidFill>
                <a:latin typeface="TrebuchetMS-Bold" charset="0"/>
              </a:rPr>
            </a:br>
            <a:br>
              <a:rPr lang="fr-FR" sz="3600" b="1" dirty="0">
                <a:solidFill>
                  <a:srgbClr val="C00000"/>
                </a:solidFill>
                <a:latin typeface="TrebuchetMS-Bold" charset="0"/>
              </a:rPr>
            </a:br>
            <a:endParaRPr lang="en-IE"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678868010"/>
              </p:ext>
            </p:extLst>
          </p:nvPr>
        </p:nvGraphicFramePr>
        <p:xfrm>
          <a:off x="628650" y="1051560"/>
          <a:ext cx="7886700" cy="51254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Larme 13">
            <a:extLst>
              <a:ext uri="{FF2B5EF4-FFF2-40B4-BE49-F238E27FC236}">
                <a16:creationId xmlns:a16="http://schemas.microsoft.com/office/drawing/2014/main" id="{7EFAE964-6234-3947-98DA-492F0A5E49C1}"/>
              </a:ext>
            </a:extLst>
          </p:cNvPr>
          <p:cNvSpPr/>
          <p:nvPr/>
        </p:nvSpPr>
        <p:spPr>
          <a:xfrm rot="5400000">
            <a:off x="329253" y="237380"/>
            <a:ext cx="579604" cy="583070"/>
          </a:xfrm>
          <a:prstGeom prst="teardrop">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p:cNvSpPr/>
          <p:nvPr/>
        </p:nvSpPr>
        <p:spPr>
          <a:xfrm>
            <a:off x="628650" y="1614547"/>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8" name="Rectangle 7"/>
          <p:cNvSpPr/>
          <p:nvPr/>
        </p:nvSpPr>
        <p:spPr>
          <a:xfrm>
            <a:off x="3347068" y="1614547"/>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9" name="Rectangle 8"/>
          <p:cNvSpPr/>
          <p:nvPr/>
        </p:nvSpPr>
        <p:spPr>
          <a:xfrm>
            <a:off x="1950720" y="3747254"/>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10" name="Rectangle 9"/>
          <p:cNvSpPr/>
          <p:nvPr/>
        </p:nvSpPr>
        <p:spPr>
          <a:xfrm>
            <a:off x="4695184" y="3714988"/>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11" name="Rectangle 10"/>
          <p:cNvSpPr/>
          <p:nvPr/>
        </p:nvSpPr>
        <p:spPr>
          <a:xfrm>
            <a:off x="6065486" y="1614547"/>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14" name="TextBox 13"/>
          <p:cNvSpPr txBox="1"/>
          <p:nvPr/>
        </p:nvSpPr>
        <p:spPr>
          <a:xfrm>
            <a:off x="8839200" y="5120640"/>
            <a:ext cx="338554" cy="1737360"/>
          </a:xfrm>
          <a:prstGeom prst="rect">
            <a:avLst/>
          </a:prstGeom>
          <a:noFill/>
        </p:spPr>
        <p:txBody>
          <a:bodyPr vert="vert270" wrap="square" rtlCol="0">
            <a:spAutoFit/>
          </a:bodyPr>
          <a:lstStyle/>
          <a:p>
            <a:r>
              <a:rPr lang="en-IE" sz="1000" b="1" dirty="0">
                <a:solidFill>
                  <a:srgbClr val="C00000"/>
                </a:solidFill>
                <a:latin typeface="Arial" panose="020B0604020202020204" pitchFamily="34" charset="0"/>
                <a:cs typeface="Arial" panose="020B0604020202020204" pitchFamily="34" charset="0"/>
              </a:rPr>
              <a:t>CE FACE UE?</a:t>
            </a:r>
          </a:p>
        </p:txBody>
      </p:sp>
      <p:cxnSp>
        <p:nvCxnSpPr>
          <p:cNvPr id="15" name="Connecteur droit 10">
            <a:extLst>
              <a:ext uri="{FF2B5EF4-FFF2-40B4-BE49-F238E27FC236}">
                <a16:creationId xmlns:a16="http://schemas.microsoft.com/office/drawing/2014/main" id="{5210E45B-69ED-2949-8AA6-29C7C026AFBA}"/>
              </a:ext>
            </a:extLst>
          </p:cNvPr>
          <p:cNvCxnSpPr/>
          <p:nvPr/>
        </p:nvCxnSpPr>
        <p:spPr>
          <a:xfrm>
            <a:off x="8897779" y="5732424"/>
            <a:ext cx="246221"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13565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20185" y="158877"/>
            <a:ext cx="8176260" cy="1460499"/>
          </a:xfrm>
        </p:spPr>
        <p:txBody>
          <a:bodyPr>
            <a:normAutofit fontScale="90000"/>
          </a:bodyPr>
          <a:lstStyle/>
          <a:p>
            <a:r>
              <a:rPr lang="fr-FR" sz="3600" b="1" dirty="0">
                <a:solidFill>
                  <a:srgbClr val="C00000"/>
                </a:solidFill>
                <a:latin typeface="+mn-lt"/>
              </a:rPr>
              <a:t>     </a:t>
            </a:r>
            <a:br>
              <a:rPr lang="fr-FR" sz="3600" b="1" dirty="0">
                <a:solidFill>
                  <a:srgbClr val="C00000"/>
                </a:solidFill>
                <a:latin typeface="+mn-lt"/>
              </a:rPr>
            </a:br>
            <a:r>
              <a:rPr lang="fr-FR" sz="3600" b="1" dirty="0">
                <a:solidFill>
                  <a:srgbClr val="C00000"/>
                </a:solidFill>
                <a:latin typeface="+mn-lt"/>
              </a:rPr>
              <a:t>… ȘI MULT MAI MULT</a:t>
            </a:r>
            <a:br>
              <a:rPr lang="fr-FR" sz="3600" b="1" dirty="0">
                <a:solidFill>
                  <a:srgbClr val="C00000"/>
                </a:solidFill>
                <a:latin typeface="+mn-lt"/>
              </a:rPr>
            </a:br>
            <a:br>
              <a:rPr lang="fr-FR" sz="3600" b="1" dirty="0">
                <a:solidFill>
                  <a:srgbClr val="C00000"/>
                </a:solidFill>
                <a:latin typeface="+mn-lt"/>
              </a:rPr>
            </a:br>
            <a:endParaRPr lang="en-IE" dirty="0">
              <a:latin typeface="+mn-lt"/>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357568890"/>
              </p:ext>
            </p:extLst>
          </p:nvPr>
        </p:nvGraphicFramePr>
        <p:xfrm>
          <a:off x="628650" y="1386840"/>
          <a:ext cx="7886700" cy="47901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Larme 13">
            <a:extLst>
              <a:ext uri="{FF2B5EF4-FFF2-40B4-BE49-F238E27FC236}">
                <a16:creationId xmlns:a16="http://schemas.microsoft.com/office/drawing/2014/main" id="{7EFAE964-6234-3947-98DA-492F0A5E49C1}"/>
              </a:ext>
            </a:extLst>
          </p:cNvPr>
          <p:cNvSpPr/>
          <p:nvPr/>
        </p:nvSpPr>
        <p:spPr>
          <a:xfrm rot="5400000">
            <a:off x="338848" y="307790"/>
            <a:ext cx="579604" cy="583070"/>
          </a:xfrm>
          <a:prstGeom prst="teardrop">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p:cNvSpPr/>
          <p:nvPr/>
        </p:nvSpPr>
        <p:spPr>
          <a:xfrm>
            <a:off x="593079" y="1770022"/>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7" name="Rectangle 6"/>
          <p:cNvSpPr/>
          <p:nvPr/>
        </p:nvSpPr>
        <p:spPr>
          <a:xfrm>
            <a:off x="7523816" y="1770040"/>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8" name="Rectangle 7"/>
          <p:cNvSpPr/>
          <p:nvPr/>
        </p:nvSpPr>
        <p:spPr>
          <a:xfrm>
            <a:off x="1912620" y="3905078"/>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9" name="Rectangle 8"/>
          <p:cNvSpPr/>
          <p:nvPr/>
        </p:nvSpPr>
        <p:spPr>
          <a:xfrm>
            <a:off x="4667298" y="3905078"/>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12" name="Rectangle 11"/>
          <p:cNvSpPr/>
          <p:nvPr/>
        </p:nvSpPr>
        <p:spPr>
          <a:xfrm>
            <a:off x="4783434" y="1770040"/>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13" name="TextBox 12"/>
          <p:cNvSpPr txBox="1"/>
          <p:nvPr/>
        </p:nvSpPr>
        <p:spPr>
          <a:xfrm>
            <a:off x="8839200" y="5120640"/>
            <a:ext cx="338554" cy="1737360"/>
          </a:xfrm>
          <a:prstGeom prst="rect">
            <a:avLst/>
          </a:prstGeom>
          <a:noFill/>
        </p:spPr>
        <p:txBody>
          <a:bodyPr vert="vert270" wrap="square" rtlCol="0">
            <a:spAutoFit/>
          </a:bodyPr>
          <a:lstStyle/>
          <a:p>
            <a:r>
              <a:rPr lang="en-IE" sz="1000" b="1" dirty="0">
                <a:solidFill>
                  <a:srgbClr val="C00000"/>
                </a:solidFill>
                <a:latin typeface="Arial" panose="020B0604020202020204" pitchFamily="34" charset="0"/>
                <a:cs typeface="Arial" panose="020B0604020202020204" pitchFamily="34" charset="0"/>
              </a:rPr>
              <a:t>CE FACE UE?</a:t>
            </a:r>
          </a:p>
        </p:txBody>
      </p:sp>
      <p:cxnSp>
        <p:nvCxnSpPr>
          <p:cNvPr id="14" name="Connecteur droit 10">
            <a:extLst>
              <a:ext uri="{FF2B5EF4-FFF2-40B4-BE49-F238E27FC236}">
                <a16:creationId xmlns:a16="http://schemas.microsoft.com/office/drawing/2014/main" id="{5210E45B-69ED-2949-8AA6-29C7C026AFBA}"/>
              </a:ext>
            </a:extLst>
          </p:cNvPr>
          <p:cNvCxnSpPr/>
          <p:nvPr/>
        </p:nvCxnSpPr>
        <p:spPr>
          <a:xfrm>
            <a:off x="8897779" y="5732424"/>
            <a:ext cx="246221"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252919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82980" y="148579"/>
            <a:ext cx="8176260" cy="1460499"/>
          </a:xfrm>
        </p:spPr>
        <p:txBody>
          <a:bodyPr>
            <a:normAutofit fontScale="90000"/>
          </a:bodyPr>
          <a:lstStyle/>
          <a:p>
            <a:r>
              <a:rPr lang="fr-FR" sz="3600" b="1" dirty="0">
                <a:solidFill>
                  <a:srgbClr val="C00000"/>
                </a:solidFill>
                <a:latin typeface="TrebuchetMS-Bold" charset="0"/>
              </a:rPr>
              <a:t>     </a:t>
            </a:r>
            <a:br>
              <a:rPr lang="fr-FR" sz="3600" b="1" dirty="0">
                <a:solidFill>
                  <a:srgbClr val="C00000"/>
                </a:solidFill>
                <a:latin typeface="TrebuchetMS-Bold" charset="0"/>
              </a:rPr>
            </a:br>
            <a:r>
              <a:rPr lang="fr-FR" sz="3600" b="1" dirty="0">
                <a:solidFill>
                  <a:srgbClr val="C00000"/>
                </a:solidFill>
                <a:latin typeface="+mn-lt"/>
              </a:rPr>
              <a:t>PRIORITĂȚILE UE</a:t>
            </a:r>
            <a:br>
              <a:rPr lang="fr-FR" sz="3600" b="1" dirty="0">
                <a:solidFill>
                  <a:srgbClr val="C00000"/>
                </a:solidFill>
                <a:latin typeface="TrebuchetMS-Bold" charset="0"/>
              </a:rPr>
            </a:br>
            <a:br>
              <a:rPr lang="fr-FR" sz="3600" b="1" dirty="0">
                <a:solidFill>
                  <a:srgbClr val="C00000"/>
                </a:solidFill>
                <a:latin typeface="TrebuchetMS-Bold" charset="0"/>
              </a:rPr>
            </a:br>
            <a:endParaRPr lang="en-IE"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666872551"/>
              </p:ext>
            </p:extLst>
          </p:nvPr>
        </p:nvGraphicFramePr>
        <p:xfrm>
          <a:off x="628650" y="1246021"/>
          <a:ext cx="7886700" cy="49309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Larme 13">
            <a:extLst>
              <a:ext uri="{FF2B5EF4-FFF2-40B4-BE49-F238E27FC236}">
                <a16:creationId xmlns:a16="http://schemas.microsoft.com/office/drawing/2014/main" id="{7EFAE964-6234-3947-98DA-492F0A5E49C1}"/>
              </a:ext>
            </a:extLst>
          </p:cNvPr>
          <p:cNvSpPr/>
          <p:nvPr/>
        </p:nvSpPr>
        <p:spPr>
          <a:xfrm rot="5400000">
            <a:off x="386403" y="237380"/>
            <a:ext cx="579604" cy="583070"/>
          </a:xfrm>
          <a:prstGeom prst="teardrop">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p:cNvSpPr/>
          <p:nvPr/>
        </p:nvSpPr>
        <p:spPr>
          <a:xfrm>
            <a:off x="3360420" y="1290042"/>
            <a:ext cx="854721" cy="184666"/>
          </a:xfrm>
          <a:prstGeom prst="rect">
            <a:avLst/>
          </a:prstGeom>
        </p:spPr>
        <p:txBody>
          <a:bodyPr wrap="square">
            <a:spAutoFit/>
          </a:bodyPr>
          <a:lstStyle/>
          <a:p>
            <a:pPr lvl="0">
              <a:defRPr/>
            </a:pPr>
            <a:r>
              <a:rPr lang="fr-BE" sz="600" i="1" dirty="0"/>
              <a:t>© </a:t>
            </a:r>
            <a:r>
              <a:rPr lang="fr-BE" sz="600" dirty="0"/>
              <a:t>EUROPEAN UNION</a:t>
            </a:r>
          </a:p>
        </p:txBody>
      </p:sp>
      <p:sp>
        <p:nvSpPr>
          <p:cNvPr id="7" name="Rectangle 6"/>
          <p:cNvSpPr/>
          <p:nvPr/>
        </p:nvSpPr>
        <p:spPr>
          <a:xfrm>
            <a:off x="6781800" y="1274802"/>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8" name="Rectangle 7"/>
          <p:cNvSpPr/>
          <p:nvPr/>
        </p:nvSpPr>
        <p:spPr>
          <a:xfrm>
            <a:off x="3360420" y="3829771"/>
            <a:ext cx="854721" cy="184666"/>
          </a:xfrm>
          <a:prstGeom prst="rect">
            <a:avLst/>
          </a:prstGeom>
        </p:spPr>
        <p:txBody>
          <a:bodyPr wrap="square">
            <a:spAutoFit/>
          </a:bodyPr>
          <a:lstStyle/>
          <a:p>
            <a:pPr lvl="0">
              <a:defRPr/>
            </a:pPr>
            <a:r>
              <a:rPr lang="fr-BE" sz="600" i="1" dirty="0"/>
              <a:t>© </a:t>
            </a:r>
            <a:r>
              <a:rPr lang="fr-BE" sz="600" dirty="0"/>
              <a:t>EUROPEAN UNION</a:t>
            </a:r>
          </a:p>
        </p:txBody>
      </p:sp>
      <p:sp>
        <p:nvSpPr>
          <p:cNvPr id="3" name="TextBox 2"/>
          <p:cNvSpPr txBox="1"/>
          <p:nvPr/>
        </p:nvSpPr>
        <p:spPr>
          <a:xfrm>
            <a:off x="6781800" y="3829771"/>
            <a:ext cx="1052201" cy="461665"/>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a:p>
            <a:endParaRPr lang="en-IE" dirty="0"/>
          </a:p>
        </p:txBody>
      </p:sp>
      <p:sp>
        <p:nvSpPr>
          <p:cNvPr id="11" name="TextBox 10"/>
          <p:cNvSpPr txBox="1"/>
          <p:nvPr/>
        </p:nvSpPr>
        <p:spPr>
          <a:xfrm>
            <a:off x="8839200" y="5120640"/>
            <a:ext cx="338554" cy="1737360"/>
          </a:xfrm>
          <a:prstGeom prst="rect">
            <a:avLst/>
          </a:prstGeom>
          <a:noFill/>
        </p:spPr>
        <p:txBody>
          <a:bodyPr vert="vert270" wrap="square" rtlCol="0">
            <a:spAutoFit/>
          </a:bodyPr>
          <a:lstStyle/>
          <a:p>
            <a:r>
              <a:rPr lang="en-IE" sz="1000" b="1" dirty="0">
                <a:solidFill>
                  <a:srgbClr val="C00000"/>
                </a:solidFill>
                <a:latin typeface="Arial" panose="020B0604020202020204" pitchFamily="34" charset="0"/>
                <a:cs typeface="Arial" panose="020B0604020202020204" pitchFamily="34" charset="0"/>
              </a:rPr>
              <a:t>CE FACE UE?</a:t>
            </a:r>
          </a:p>
        </p:txBody>
      </p:sp>
      <p:cxnSp>
        <p:nvCxnSpPr>
          <p:cNvPr id="12" name="Connecteur droit 10">
            <a:extLst>
              <a:ext uri="{FF2B5EF4-FFF2-40B4-BE49-F238E27FC236}">
                <a16:creationId xmlns:a16="http://schemas.microsoft.com/office/drawing/2014/main" id="{5210E45B-69ED-2949-8AA6-29C7C026AFBA}"/>
              </a:ext>
            </a:extLst>
          </p:cNvPr>
          <p:cNvCxnSpPr/>
          <p:nvPr/>
        </p:nvCxnSpPr>
        <p:spPr>
          <a:xfrm>
            <a:off x="8897779" y="5732424"/>
            <a:ext cx="246221"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185460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67740" y="148579"/>
            <a:ext cx="8176260" cy="1460499"/>
          </a:xfrm>
        </p:spPr>
        <p:txBody>
          <a:bodyPr>
            <a:normAutofit fontScale="90000"/>
          </a:bodyPr>
          <a:lstStyle/>
          <a:p>
            <a:r>
              <a:rPr lang="fr-FR" sz="3600" b="1" dirty="0">
                <a:solidFill>
                  <a:srgbClr val="C00000"/>
                </a:solidFill>
                <a:latin typeface="TrebuchetMS-Bold" charset="0"/>
              </a:rPr>
              <a:t>     </a:t>
            </a:r>
            <a:br>
              <a:rPr lang="fr-FR" sz="3600" b="1" dirty="0">
                <a:solidFill>
                  <a:srgbClr val="C00000"/>
                </a:solidFill>
                <a:latin typeface="TrebuchetMS-Bold" charset="0"/>
              </a:rPr>
            </a:br>
            <a:r>
              <a:rPr lang="en-US" sz="3600" b="1" dirty="0">
                <a:solidFill>
                  <a:srgbClr val="C00000"/>
                </a:solidFill>
                <a:latin typeface="+mn-lt"/>
              </a:rPr>
              <a:t>2022: SOLIDARITATEA UE CU UCRAINA</a:t>
            </a:r>
            <a:br>
              <a:rPr lang="fr-FR" sz="3600" b="1" dirty="0">
                <a:solidFill>
                  <a:srgbClr val="C00000"/>
                </a:solidFill>
                <a:latin typeface="TrebuchetMS-Bold" charset="0"/>
              </a:rPr>
            </a:br>
            <a:br>
              <a:rPr lang="fr-FR" sz="3600" b="1" dirty="0">
                <a:solidFill>
                  <a:srgbClr val="C00000"/>
                </a:solidFill>
                <a:latin typeface="TrebuchetMS-Bold" charset="0"/>
              </a:rPr>
            </a:br>
            <a:endParaRPr lang="en-IE" dirty="0"/>
          </a:p>
        </p:txBody>
      </p:sp>
      <p:sp>
        <p:nvSpPr>
          <p:cNvPr id="6" name="Larme 13">
            <a:extLst>
              <a:ext uri="{FF2B5EF4-FFF2-40B4-BE49-F238E27FC236}">
                <a16:creationId xmlns:a16="http://schemas.microsoft.com/office/drawing/2014/main" id="{7EFAE964-6234-3947-98DA-492F0A5E49C1}"/>
              </a:ext>
            </a:extLst>
          </p:cNvPr>
          <p:cNvSpPr/>
          <p:nvPr/>
        </p:nvSpPr>
        <p:spPr>
          <a:xfrm rot="5400000">
            <a:off x="386403" y="237380"/>
            <a:ext cx="579604" cy="583070"/>
          </a:xfrm>
          <a:prstGeom prst="teardrop">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3723" y="1203428"/>
            <a:ext cx="6530015" cy="4353343"/>
          </a:xfrm>
          <a:prstGeom prst="rect">
            <a:avLst/>
          </a:prstGeom>
        </p:spPr>
      </p:pic>
      <p:sp>
        <p:nvSpPr>
          <p:cNvPr id="13" name="Rectangle 12"/>
          <p:cNvSpPr/>
          <p:nvPr/>
        </p:nvSpPr>
        <p:spPr>
          <a:xfrm>
            <a:off x="4675286" y="5753242"/>
            <a:ext cx="2769593" cy="461665"/>
          </a:xfrm>
          <a:prstGeom prst="rect">
            <a:avLst/>
          </a:prstGeom>
        </p:spPr>
        <p:txBody>
          <a:bodyPr wrap="square">
            <a:spAutoFit/>
          </a:bodyPr>
          <a:lstStyle/>
          <a:p>
            <a:r>
              <a:rPr lang="fr-BE" sz="2400" dirty="0">
                <a:hlinkClick r:id="rId4"/>
              </a:rPr>
              <a:t>#</a:t>
            </a:r>
            <a:r>
              <a:rPr lang="fr-BE" sz="2400" dirty="0" err="1">
                <a:hlinkClick r:id="rId4"/>
              </a:rPr>
              <a:t>StandWithUkraine</a:t>
            </a:r>
            <a:endParaRPr lang="fr-BE" sz="2400" dirty="0"/>
          </a:p>
        </p:txBody>
      </p:sp>
      <p:sp>
        <p:nvSpPr>
          <p:cNvPr id="8" name="TextBox 7"/>
          <p:cNvSpPr txBox="1"/>
          <p:nvPr/>
        </p:nvSpPr>
        <p:spPr>
          <a:xfrm>
            <a:off x="8839200" y="5120640"/>
            <a:ext cx="338554" cy="1737360"/>
          </a:xfrm>
          <a:prstGeom prst="rect">
            <a:avLst/>
          </a:prstGeom>
          <a:noFill/>
        </p:spPr>
        <p:txBody>
          <a:bodyPr vert="vert270" wrap="square" rtlCol="0">
            <a:spAutoFit/>
          </a:bodyPr>
          <a:lstStyle/>
          <a:p>
            <a:r>
              <a:rPr lang="en-IE" sz="1000" b="1" dirty="0">
                <a:solidFill>
                  <a:srgbClr val="C00000"/>
                </a:solidFill>
                <a:latin typeface="Arial" panose="020B0604020202020204" pitchFamily="34" charset="0"/>
                <a:cs typeface="Arial" panose="020B0604020202020204" pitchFamily="34" charset="0"/>
              </a:rPr>
              <a:t>CE FACE UE?</a:t>
            </a:r>
          </a:p>
        </p:txBody>
      </p:sp>
      <p:cxnSp>
        <p:nvCxnSpPr>
          <p:cNvPr id="11" name="Connecteur droit 10">
            <a:extLst>
              <a:ext uri="{FF2B5EF4-FFF2-40B4-BE49-F238E27FC236}">
                <a16:creationId xmlns:a16="http://schemas.microsoft.com/office/drawing/2014/main" id="{5210E45B-69ED-2949-8AA6-29C7C026AFBA}"/>
              </a:ext>
            </a:extLst>
          </p:cNvPr>
          <p:cNvCxnSpPr/>
          <p:nvPr/>
        </p:nvCxnSpPr>
        <p:spPr>
          <a:xfrm>
            <a:off x="8897779" y="5732424"/>
            <a:ext cx="246221"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73040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67740" y="133339"/>
            <a:ext cx="8176260" cy="1460499"/>
          </a:xfrm>
        </p:spPr>
        <p:txBody>
          <a:bodyPr>
            <a:normAutofit fontScale="90000"/>
          </a:bodyPr>
          <a:lstStyle/>
          <a:p>
            <a:r>
              <a:rPr lang="fr-FR" sz="3600" b="1" dirty="0">
                <a:solidFill>
                  <a:srgbClr val="C00000"/>
                </a:solidFill>
                <a:latin typeface="TrebuchetMS-Bold" charset="0"/>
              </a:rPr>
              <a:t>     </a:t>
            </a:r>
            <a:br>
              <a:rPr lang="fr-FR" sz="3600" b="1" dirty="0">
                <a:solidFill>
                  <a:srgbClr val="C00000"/>
                </a:solidFill>
                <a:latin typeface="TrebuchetMS-Bold" charset="0"/>
              </a:rPr>
            </a:br>
            <a:r>
              <a:rPr lang="fr-FR" sz="3600" b="1" dirty="0">
                <a:solidFill>
                  <a:srgbClr val="C00000"/>
                </a:solidFill>
                <a:latin typeface="+mn-lt"/>
              </a:rPr>
              <a:t>2022: ANUL EUROPEAN AL TINERETULUI</a:t>
            </a:r>
            <a:br>
              <a:rPr lang="fr-FR" sz="3600" b="1" dirty="0">
                <a:solidFill>
                  <a:srgbClr val="C00000"/>
                </a:solidFill>
                <a:latin typeface="TrebuchetMS-Bold" charset="0"/>
              </a:rPr>
            </a:br>
            <a:br>
              <a:rPr lang="fr-FR" sz="3600" b="1" dirty="0">
                <a:solidFill>
                  <a:srgbClr val="C00000"/>
                </a:solidFill>
                <a:latin typeface="TrebuchetMS-Bold" charset="0"/>
              </a:rPr>
            </a:br>
            <a:endParaRPr lang="en-IE"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734710205"/>
              </p:ext>
            </p:extLst>
          </p:nvPr>
        </p:nvGraphicFramePr>
        <p:xfrm>
          <a:off x="628650" y="1246021"/>
          <a:ext cx="7886700" cy="49309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Larme 13">
            <a:extLst>
              <a:ext uri="{FF2B5EF4-FFF2-40B4-BE49-F238E27FC236}">
                <a16:creationId xmlns:a16="http://schemas.microsoft.com/office/drawing/2014/main" id="{7EFAE964-6234-3947-98DA-492F0A5E49C1}"/>
              </a:ext>
            </a:extLst>
          </p:cNvPr>
          <p:cNvSpPr/>
          <p:nvPr/>
        </p:nvSpPr>
        <p:spPr>
          <a:xfrm rot="5400000">
            <a:off x="386403" y="237380"/>
            <a:ext cx="579604" cy="583070"/>
          </a:xfrm>
          <a:prstGeom prst="teardrop">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p:cNvSpPr/>
          <p:nvPr/>
        </p:nvSpPr>
        <p:spPr>
          <a:xfrm>
            <a:off x="6539170" y="1254204"/>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8" name="TextBox 7"/>
          <p:cNvSpPr txBox="1"/>
          <p:nvPr/>
        </p:nvSpPr>
        <p:spPr>
          <a:xfrm>
            <a:off x="8839200" y="5120640"/>
            <a:ext cx="338554" cy="1737360"/>
          </a:xfrm>
          <a:prstGeom prst="rect">
            <a:avLst/>
          </a:prstGeom>
          <a:noFill/>
        </p:spPr>
        <p:txBody>
          <a:bodyPr vert="vert270" wrap="square" rtlCol="0">
            <a:spAutoFit/>
          </a:bodyPr>
          <a:lstStyle/>
          <a:p>
            <a:r>
              <a:rPr lang="en-IE" sz="1000" b="1" dirty="0">
                <a:solidFill>
                  <a:srgbClr val="C00000"/>
                </a:solidFill>
                <a:latin typeface="Arial" panose="020B0604020202020204" pitchFamily="34" charset="0"/>
                <a:cs typeface="Arial" panose="020B0604020202020204" pitchFamily="34" charset="0"/>
              </a:rPr>
              <a:t>CE FACE UE?</a:t>
            </a:r>
          </a:p>
        </p:txBody>
      </p:sp>
      <p:cxnSp>
        <p:nvCxnSpPr>
          <p:cNvPr id="11" name="Connecteur droit 10">
            <a:extLst>
              <a:ext uri="{FF2B5EF4-FFF2-40B4-BE49-F238E27FC236}">
                <a16:creationId xmlns:a16="http://schemas.microsoft.com/office/drawing/2014/main" id="{5210E45B-69ED-2949-8AA6-29C7C026AFBA}"/>
              </a:ext>
            </a:extLst>
          </p:cNvPr>
          <p:cNvCxnSpPr/>
          <p:nvPr/>
        </p:nvCxnSpPr>
        <p:spPr>
          <a:xfrm>
            <a:off x="8897779" y="5732424"/>
            <a:ext cx="246221"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099645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4" name="Larme 13">
            <a:extLst>
              <a:ext uri="{FF2B5EF4-FFF2-40B4-BE49-F238E27FC236}">
                <a16:creationId xmlns:a16="http://schemas.microsoft.com/office/drawing/2014/main" id="{AD0DC730-8AAF-5049-857F-2973D1AA3D68}"/>
              </a:ext>
            </a:extLst>
          </p:cNvPr>
          <p:cNvSpPr/>
          <p:nvPr/>
        </p:nvSpPr>
        <p:spPr>
          <a:xfrm rot="10800000">
            <a:off x="5571487" y="1516552"/>
            <a:ext cx="3220467" cy="3239727"/>
          </a:xfrm>
          <a:prstGeom prst="teardrop">
            <a:avLst/>
          </a:prstGeom>
          <a:solidFill>
            <a:srgbClr val="C00000">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ZoneTexte 1"/>
          <p:cNvSpPr txBox="1"/>
          <p:nvPr/>
        </p:nvSpPr>
        <p:spPr>
          <a:xfrm>
            <a:off x="5571487" y="2013030"/>
            <a:ext cx="3177621" cy="2246769"/>
          </a:xfrm>
          <a:prstGeom prst="rect">
            <a:avLst/>
          </a:prstGeom>
          <a:noFill/>
        </p:spPr>
        <p:txBody>
          <a:bodyPr wrap="square" rtlCol="0">
            <a:spAutoFit/>
          </a:bodyPr>
          <a:lstStyle/>
          <a:p>
            <a:pPr algn="ctr"/>
            <a:r>
              <a:rPr lang="it-IT" sz="2800" b="1" dirty="0" err="1">
                <a:solidFill>
                  <a:schemeClr val="bg1"/>
                </a:solidFill>
              </a:rPr>
              <a:t>În</a:t>
            </a:r>
            <a:r>
              <a:rPr lang="it-IT" sz="2800" b="1" dirty="0">
                <a:solidFill>
                  <a:schemeClr val="bg1"/>
                </a:solidFill>
              </a:rPr>
              <a:t> </a:t>
            </a:r>
            <a:r>
              <a:rPr lang="it-IT" sz="2800" b="1" dirty="0" err="1">
                <a:solidFill>
                  <a:schemeClr val="bg1"/>
                </a:solidFill>
              </a:rPr>
              <a:t>opinia</a:t>
            </a:r>
            <a:r>
              <a:rPr lang="it-IT" sz="2800" b="1" dirty="0">
                <a:solidFill>
                  <a:schemeClr val="bg1"/>
                </a:solidFill>
              </a:rPr>
              <a:t> </a:t>
            </a:r>
            <a:r>
              <a:rPr lang="it-IT" sz="2800" b="1" dirty="0" err="1">
                <a:solidFill>
                  <a:schemeClr val="bg1"/>
                </a:solidFill>
              </a:rPr>
              <a:t>ta</a:t>
            </a:r>
            <a:r>
              <a:rPr lang="it-IT" sz="2800" b="1" dirty="0">
                <a:solidFill>
                  <a:schemeClr val="bg1"/>
                </a:solidFill>
              </a:rPr>
              <a:t>, ce tematici </a:t>
            </a:r>
            <a:r>
              <a:rPr lang="it-IT" sz="2800" b="1" dirty="0" err="1">
                <a:solidFill>
                  <a:schemeClr val="bg1"/>
                </a:solidFill>
              </a:rPr>
              <a:t>ar</a:t>
            </a:r>
            <a:r>
              <a:rPr lang="it-IT" sz="2800" b="1" dirty="0">
                <a:solidFill>
                  <a:schemeClr val="bg1"/>
                </a:solidFill>
              </a:rPr>
              <a:t> </a:t>
            </a:r>
            <a:r>
              <a:rPr lang="it-IT" sz="2800" b="1" dirty="0" err="1">
                <a:solidFill>
                  <a:schemeClr val="bg1"/>
                </a:solidFill>
              </a:rPr>
              <a:t>trebui</a:t>
            </a:r>
            <a:r>
              <a:rPr lang="it-IT" sz="2800" b="1" dirty="0">
                <a:solidFill>
                  <a:schemeClr val="bg1"/>
                </a:solidFill>
              </a:rPr>
              <a:t> </a:t>
            </a:r>
            <a:r>
              <a:rPr lang="it-IT" sz="2800" b="1" dirty="0" err="1">
                <a:solidFill>
                  <a:schemeClr val="bg1"/>
                </a:solidFill>
              </a:rPr>
              <a:t>să</a:t>
            </a:r>
            <a:r>
              <a:rPr lang="it-IT" sz="2800" b="1" dirty="0">
                <a:solidFill>
                  <a:schemeClr val="bg1"/>
                </a:solidFill>
              </a:rPr>
              <a:t> </a:t>
            </a:r>
            <a:r>
              <a:rPr lang="it-IT" sz="2800" b="1" dirty="0" err="1">
                <a:solidFill>
                  <a:schemeClr val="bg1"/>
                </a:solidFill>
              </a:rPr>
              <a:t>fie</a:t>
            </a:r>
            <a:r>
              <a:rPr lang="it-IT" sz="2800" b="1" dirty="0">
                <a:solidFill>
                  <a:schemeClr val="bg1"/>
                </a:solidFill>
              </a:rPr>
              <a:t> </a:t>
            </a:r>
            <a:r>
              <a:rPr lang="it-IT" sz="2800" b="1" dirty="0" err="1">
                <a:solidFill>
                  <a:schemeClr val="bg1"/>
                </a:solidFill>
              </a:rPr>
              <a:t>prioritare</a:t>
            </a:r>
            <a:r>
              <a:rPr lang="it-IT" sz="2800" b="1" dirty="0">
                <a:solidFill>
                  <a:schemeClr val="bg1"/>
                </a:solidFill>
              </a:rPr>
              <a:t> </a:t>
            </a:r>
            <a:r>
              <a:rPr lang="it-IT" sz="2800" b="1" dirty="0" err="1">
                <a:solidFill>
                  <a:schemeClr val="bg1"/>
                </a:solidFill>
              </a:rPr>
              <a:t>pentru</a:t>
            </a:r>
            <a:r>
              <a:rPr lang="it-IT" sz="2800" b="1" dirty="0">
                <a:solidFill>
                  <a:schemeClr val="bg1"/>
                </a:solidFill>
              </a:rPr>
              <a:t> </a:t>
            </a:r>
            <a:r>
              <a:rPr lang="it-IT" sz="2800" b="1" dirty="0" err="1">
                <a:solidFill>
                  <a:schemeClr val="bg1"/>
                </a:solidFill>
              </a:rPr>
              <a:t>instituțiile</a:t>
            </a:r>
            <a:r>
              <a:rPr lang="it-IT" sz="2800" b="1" dirty="0">
                <a:solidFill>
                  <a:schemeClr val="bg1"/>
                </a:solidFill>
              </a:rPr>
              <a:t> </a:t>
            </a:r>
            <a:r>
              <a:rPr lang="it-IT" sz="2800" b="1" dirty="0" err="1">
                <a:solidFill>
                  <a:schemeClr val="bg1"/>
                </a:solidFill>
              </a:rPr>
              <a:t>europene</a:t>
            </a:r>
            <a:r>
              <a:rPr lang="it-IT" sz="2800" b="1" dirty="0">
                <a:solidFill>
                  <a:schemeClr val="bg1"/>
                </a:solidFill>
              </a:rPr>
              <a:t>?</a:t>
            </a:r>
            <a:endParaRPr lang="en-IE" sz="2800" dirty="0">
              <a:solidFill>
                <a:schemeClr val="bg1"/>
              </a:solidFill>
            </a:endParaRPr>
          </a:p>
        </p:txBody>
      </p:sp>
      <p:sp>
        <p:nvSpPr>
          <p:cNvPr id="5" name="TextBox 4"/>
          <p:cNvSpPr txBox="1"/>
          <p:nvPr/>
        </p:nvSpPr>
        <p:spPr>
          <a:xfrm>
            <a:off x="8331376" y="6656308"/>
            <a:ext cx="1625248"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spTree>
    <p:extLst>
      <p:ext uri="{BB962C8B-B14F-4D97-AF65-F5344CB8AC3E}">
        <p14:creationId xmlns:p14="http://schemas.microsoft.com/office/powerpoint/2010/main" val="37780239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endParaRPr lang="fr-FR"/>
          </a:p>
        </p:txBody>
      </p:sp>
      <p:sp>
        <p:nvSpPr>
          <p:cNvPr id="3" name="Sous-titre 2"/>
          <p:cNvSpPr>
            <a:spLocks noGrp="1"/>
          </p:cNvSpPr>
          <p:nvPr>
            <p:ph type="subTitle" idx="1"/>
          </p:nvPr>
        </p:nvSpPr>
        <p:spPr/>
        <p:txBody>
          <a:bodyPr/>
          <a:lstStyle/>
          <a:p>
            <a:endParaRPr lang="fr-FR"/>
          </a:p>
        </p:txBody>
      </p:sp>
      <p:sp>
        <p:nvSpPr>
          <p:cNvPr id="4" name="Rectangle 3"/>
          <p:cNvSpPr/>
          <p:nvPr/>
        </p:nvSpPr>
        <p:spPr>
          <a:xfrm>
            <a:off x="0" y="0"/>
            <a:ext cx="9144000" cy="6858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4800" dirty="0"/>
          </a:p>
        </p:txBody>
      </p:sp>
      <p:sp>
        <p:nvSpPr>
          <p:cNvPr id="5" name="Larme 4"/>
          <p:cNvSpPr/>
          <p:nvPr/>
        </p:nvSpPr>
        <p:spPr>
          <a:xfrm rot="5400000">
            <a:off x="678995" y="2713949"/>
            <a:ext cx="786489" cy="786489"/>
          </a:xfrm>
          <a:prstGeom prst="teardrop">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p:cNvSpPr txBox="1"/>
          <p:nvPr/>
        </p:nvSpPr>
        <p:spPr>
          <a:xfrm>
            <a:off x="1267508" y="2771041"/>
            <a:ext cx="7429500" cy="830997"/>
          </a:xfrm>
          <a:prstGeom prst="rect">
            <a:avLst/>
          </a:prstGeom>
          <a:noFill/>
        </p:spPr>
        <p:txBody>
          <a:bodyPr wrap="square" rtlCol="0">
            <a:spAutoFit/>
          </a:bodyPr>
          <a:lstStyle/>
          <a:p>
            <a:pPr algn="ctr"/>
            <a:r>
              <a:rPr lang="fr-FR" sz="4800" b="1" dirty="0">
                <a:solidFill>
                  <a:schemeClr val="bg1"/>
                </a:solidFill>
              </a:rPr>
              <a:t>CUM FUNCȚIONEAZĂ UE?</a:t>
            </a:r>
            <a:endParaRPr lang="fr-FR" sz="4800" dirty="0">
              <a:solidFill>
                <a:schemeClr val="bg1"/>
              </a:solidFill>
            </a:endParaRPr>
          </a:p>
        </p:txBody>
      </p:sp>
      <p:pic>
        <p:nvPicPr>
          <p:cNvPr id="7" name="Image 7">
            <a:extLst>
              <a:ext uri="{FF2B5EF4-FFF2-40B4-BE49-F238E27FC236}">
                <a16:creationId xmlns:a16="http://schemas.microsoft.com/office/drawing/2014/main" id="{F140AC2B-0C8F-6246-9B35-B7EE277E33AD}"/>
              </a:ext>
            </a:extLst>
          </p:cNvPr>
          <p:cNvPicPr>
            <a:picLocks noChangeAspect="1"/>
          </p:cNvPicPr>
          <p:nvPr/>
        </p:nvPicPr>
        <p:blipFill>
          <a:blip r:embed="rId3"/>
          <a:stretch>
            <a:fillRect/>
          </a:stretch>
        </p:blipFill>
        <p:spPr>
          <a:xfrm>
            <a:off x="5626100" y="4143736"/>
            <a:ext cx="2159000" cy="588818"/>
          </a:xfrm>
          <a:prstGeom prst="rect">
            <a:avLst/>
          </a:prstGeom>
        </p:spPr>
      </p:pic>
    </p:spTree>
    <p:extLst>
      <p:ext uri="{BB962C8B-B14F-4D97-AF65-F5344CB8AC3E}">
        <p14:creationId xmlns:p14="http://schemas.microsoft.com/office/powerpoint/2010/main" val="37734058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rgbClr val="2A459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3" name="ZoneTexte 2"/>
          <p:cNvSpPr txBox="1"/>
          <p:nvPr/>
        </p:nvSpPr>
        <p:spPr>
          <a:xfrm>
            <a:off x="2223029" y="2405102"/>
            <a:ext cx="6282105" cy="830997"/>
          </a:xfrm>
          <a:prstGeom prst="rect">
            <a:avLst/>
          </a:prstGeom>
          <a:noFill/>
        </p:spPr>
        <p:txBody>
          <a:bodyPr wrap="square" rtlCol="0">
            <a:spAutoFit/>
          </a:bodyPr>
          <a:lstStyle/>
          <a:p>
            <a:r>
              <a:rPr lang="fr-FR" sz="4800" b="1" dirty="0">
                <a:solidFill>
                  <a:schemeClr val="bg1"/>
                </a:solidFill>
                <a:latin typeface="Calibri" charset="0"/>
                <a:ea typeface="Calibri" charset="0"/>
                <a:cs typeface="Calibri" charset="0"/>
              </a:rPr>
              <a:t>CE ESTE EUROPA?</a:t>
            </a:r>
          </a:p>
        </p:txBody>
      </p:sp>
      <p:sp>
        <p:nvSpPr>
          <p:cNvPr id="9" name="Larme 8">
            <a:extLst>
              <a:ext uri="{FF2B5EF4-FFF2-40B4-BE49-F238E27FC236}">
                <a16:creationId xmlns:a16="http://schemas.microsoft.com/office/drawing/2014/main" id="{DAFC9FC8-F968-7245-B316-505F95ED1AB5}"/>
              </a:ext>
            </a:extLst>
          </p:cNvPr>
          <p:cNvSpPr/>
          <p:nvPr/>
        </p:nvSpPr>
        <p:spPr>
          <a:xfrm rot="5400000">
            <a:off x="1273866" y="2228174"/>
            <a:ext cx="786489" cy="786489"/>
          </a:xfrm>
          <a:prstGeom prst="teardrop">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 name="Image 7">
            <a:extLst>
              <a:ext uri="{FF2B5EF4-FFF2-40B4-BE49-F238E27FC236}">
                <a16:creationId xmlns:a16="http://schemas.microsoft.com/office/drawing/2014/main" id="{282D5C39-9294-6C46-AE0A-A54FE734FF77}"/>
              </a:ext>
            </a:extLst>
          </p:cNvPr>
          <p:cNvPicPr>
            <a:picLocks noChangeAspect="1"/>
          </p:cNvPicPr>
          <p:nvPr/>
        </p:nvPicPr>
        <p:blipFill>
          <a:blip r:embed="rId3"/>
          <a:stretch>
            <a:fillRect/>
          </a:stretch>
        </p:blipFill>
        <p:spPr>
          <a:xfrm>
            <a:off x="5539472" y="3631130"/>
            <a:ext cx="2159000" cy="596566"/>
          </a:xfrm>
          <a:prstGeom prst="rect">
            <a:avLst/>
          </a:prstGeom>
        </p:spPr>
      </p:pic>
    </p:spTree>
    <p:extLst>
      <p:ext uri="{BB962C8B-B14F-4D97-AF65-F5344CB8AC3E}">
        <p14:creationId xmlns:p14="http://schemas.microsoft.com/office/powerpoint/2010/main" val="18683530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AEB"/>
        </a:solidFill>
        <a:effectLst/>
      </p:bgPr>
    </p:bg>
    <p:spTree>
      <p:nvGrpSpPr>
        <p:cNvPr id="1" name=""/>
        <p:cNvGrpSpPr/>
        <p:nvPr/>
      </p:nvGrpSpPr>
      <p:grpSpPr>
        <a:xfrm>
          <a:off x="0" y="0"/>
          <a:ext cx="0" cy="0"/>
          <a:chOff x="0" y="0"/>
          <a:chExt cx="0" cy="0"/>
        </a:xfrm>
      </p:grpSpPr>
      <p:pic>
        <p:nvPicPr>
          <p:cNvPr id="8" name="Content Placeholder 9">
            <a:extLst>
              <a:ext uri="{FF2B5EF4-FFF2-40B4-BE49-F238E27FC236}">
                <a16:creationId xmlns:a16="http://schemas.microsoft.com/office/drawing/2014/main" id="{DFAC99BB-35AD-444D-9ADD-3B9D0C2A9F7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947392" y="1030361"/>
            <a:ext cx="3845675" cy="2584691"/>
          </a:xfrm>
          <a:prstGeom prst="rect">
            <a:avLst/>
          </a:prstGeom>
          <a:ln w="28575">
            <a:noFill/>
          </a:ln>
        </p:spPr>
      </p:pic>
      <p:sp>
        <p:nvSpPr>
          <p:cNvPr id="5" name="Rectangle 4">
            <a:extLst>
              <a:ext uri="{FF2B5EF4-FFF2-40B4-BE49-F238E27FC236}">
                <a16:creationId xmlns:a16="http://schemas.microsoft.com/office/drawing/2014/main" id="{9F767187-E403-0B40-A2D2-C9728056FC69}"/>
              </a:ext>
            </a:extLst>
          </p:cNvPr>
          <p:cNvSpPr/>
          <p:nvPr/>
        </p:nvSpPr>
        <p:spPr>
          <a:xfrm rot="16200000">
            <a:off x="8111828" y="5825826"/>
            <a:ext cx="1818126" cy="246221"/>
          </a:xfrm>
          <a:prstGeom prst="rect">
            <a:avLst/>
          </a:prstGeom>
        </p:spPr>
        <p:txBody>
          <a:bodyPr wrap="none">
            <a:spAutoFit/>
          </a:bodyPr>
          <a:lstStyle/>
          <a:p>
            <a:r>
              <a:rPr lang="fr-FR" sz="1000" b="1" dirty="0">
                <a:solidFill>
                  <a:srgbClr val="FFA00E"/>
                </a:solidFill>
                <a:latin typeface="Arial" charset="0"/>
                <a:ea typeface="Arial" charset="0"/>
                <a:cs typeface="Arial" charset="0"/>
              </a:rPr>
              <a:t>CUM FUNCȚIONEAZĂ UE?</a:t>
            </a:r>
          </a:p>
        </p:txBody>
      </p:sp>
      <p:sp>
        <p:nvSpPr>
          <p:cNvPr id="3" name="Larme 2">
            <a:extLst>
              <a:ext uri="{FF2B5EF4-FFF2-40B4-BE49-F238E27FC236}">
                <a16:creationId xmlns:a16="http://schemas.microsoft.com/office/drawing/2014/main" id="{4B34312F-3F94-5B47-9095-EB2D6F2B4493}"/>
              </a:ext>
            </a:extLst>
          </p:cNvPr>
          <p:cNvSpPr/>
          <p:nvPr/>
        </p:nvSpPr>
        <p:spPr>
          <a:xfrm rot="5400000">
            <a:off x="34046" y="92317"/>
            <a:ext cx="579604" cy="583070"/>
          </a:xfrm>
          <a:prstGeom prst="teardrop">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ZoneTexte 1">
            <a:extLst>
              <a:ext uri="{FF2B5EF4-FFF2-40B4-BE49-F238E27FC236}">
                <a16:creationId xmlns:a16="http://schemas.microsoft.com/office/drawing/2014/main" id="{57914F53-D197-E048-BFDC-A60702ECF6BB}"/>
              </a:ext>
            </a:extLst>
          </p:cNvPr>
          <p:cNvSpPr txBox="1"/>
          <p:nvPr/>
        </p:nvSpPr>
        <p:spPr>
          <a:xfrm>
            <a:off x="615383" y="157713"/>
            <a:ext cx="5270412" cy="584775"/>
          </a:xfrm>
          <a:prstGeom prst="rect">
            <a:avLst/>
          </a:prstGeom>
          <a:noFill/>
        </p:spPr>
        <p:txBody>
          <a:bodyPr wrap="square" rtlCol="0">
            <a:spAutoFit/>
          </a:bodyPr>
          <a:lstStyle/>
          <a:p>
            <a:r>
              <a:rPr lang="fr-FR" sz="3200" b="1" dirty="0">
                <a:solidFill>
                  <a:srgbClr val="FFC000"/>
                </a:solidFill>
              </a:rPr>
              <a:t>PARLAMENTUL EUROPEAN</a:t>
            </a:r>
          </a:p>
        </p:txBody>
      </p:sp>
      <p:pic>
        <p:nvPicPr>
          <p:cNvPr id="13" name="Image 12">
            <a:extLst>
              <a:ext uri="{FF2B5EF4-FFF2-40B4-BE49-F238E27FC236}">
                <a16:creationId xmlns:a16="http://schemas.microsoft.com/office/drawing/2014/main" id="{3FCDDF3A-A576-2344-B985-FF82AC5CED6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750883" y="215192"/>
            <a:ext cx="966710" cy="527296"/>
          </a:xfrm>
          <a:prstGeom prst="rect">
            <a:avLst/>
          </a:prstGeom>
        </p:spPr>
      </p:pic>
      <p:graphicFrame>
        <p:nvGraphicFramePr>
          <p:cNvPr id="4" name="Diagram 3"/>
          <p:cNvGraphicFramePr/>
          <p:nvPr>
            <p:extLst>
              <p:ext uri="{D42A27DB-BD31-4B8C-83A1-F6EECF244321}">
                <p14:modId xmlns:p14="http://schemas.microsoft.com/office/powerpoint/2010/main" val="40491777"/>
              </p:ext>
            </p:extLst>
          </p:nvPr>
        </p:nvGraphicFramePr>
        <p:xfrm>
          <a:off x="173696" y="974815"/>
          <a:ext cx="4691424" cy="564926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7" name="Picture 6"/>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4969833" y="4085146"/>
            <a:ext cx="3832350" cy="2538932"/>
          </a:xfrm>
          <a:prstGeom prst="rect">
            <a:avLst/>
          </a:prstGeom>
        </p:spPr>
      </p:pic>
      <p:sp>
        <p:nvSpPr>
          <p:cNvPr id="14" name="Rectangle 13"/>
          <p:cNvSpPr/>
          <p:nvPr/>
        </p:nvSpPr>
        <p:spPr>
          <a:xfrm>
            <a:off x="6602664" y="6439412"/>
            <a:ext cx="4572000" cy="184666"/>
          </a:xfrm>
          <a:prstGeom prst="rect">
            <a:avLst/>
          </a:prstGeom>
        </p:spPr>
        <p:txBody>
          <a:bodyPr>
            <a:spAutoFit/>
          </a:bodyPr>
          <a:lstStyle/>
          <a:p>
            <a:r>
              <a:rPr lang="en-US" sz="600" dirty="0">
                <a:solidFill>
                  <a:schemeClr val="bg1"/>
                </a:solidFill>
                <a:latin typeface="Arial" panose="020B0604020202020204" pitchFamily="34" charset="0"/>
                <a:hlinkClick r:id="rId11" tooltip="w:en:Creative Commons"/>
              </a:rPr>
              <a:t>© Creative Commons</a:t>
            </a:r>
            <a:r>
              <a:rPr lang="en-US" sz="600" dirty="0">
                <a:solidFill>
                  <a:schemeClr val="bg1"/>
                </a:solidFill>
                <a:latin typeface="Arial" panose="020B0604020202020204" pitchFamily="34" charset="0"/>
              </a:rPr>
              <a:t> </a:t>
            </a:r>
            <a:r>
              <a:rPr lang="en-US" sz="600" dirty="0">
                <a:solidFill>
                  <a:schemeClr val="bg1"/>
                </a:solidFill>
                <a:latin typeface="Arial" panose="020B0604020202020204" pitchFamily="34" charset="0"/>
                <a:hlinkClick r:id="rId12"/>
              </a:rPr>
              <a:t>Attribution-Share Alike 4.0 International</a:t>
            </a:r>
            <a:endParaRPr lang="fr-BE" sz="600" dirty="0">
              <a:solidFill>
                <a:schemeClr val="bg1"/>
              </a:solidFill>
            </a:endParaRPr>
          </a:p>
        </p:txBody>
      </p:sp>
      <p:sp>
        <p:nvSpPr>
          <p:cNvPr id="15" name="TextBox 14"/>
          <p:cNvSpPr txBox="1"/>
          <p:nvPr/>
        </p:nvSpPr>
        <p:spPr>
          <a:xfrm>
            <a:off x="7980443" y="3439912"/>
            <a:ext cx="1625248"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cxnSp>
        <p:nvCxnSpPr>
          <p:cNvPr id="12" name="Connecteur droit 7">
            <a:extLst>
              <a:ext uri="{FF2B5EF4-FFF2-40B4-BE49-F238E27FC236}">
                <a16:creationId xmlns:a16="http://schemas.microsoft.com/office/drawing/2014/main" id="{20AEFC96-86A5-934A-A758-ECEF939B2C7A}"/>
              </a:ext>
            </a:extLst>
          </p:cNvPr>
          <p:cNvCxnSpPr/>
          <p:nvPr/>
        </p:nvCxnSpPr>
        <p:spPr>
          <a:xfrm>
            <a:off x="8897781" y="5003168"/>
            <a:ext cx="246220" cy="0"/>
          </a:xfrm>
          <a:prstGeom prst="line">
            <a:avLst/>
          </a:prstGeom>
          <a:ln w="12700">
            <a:solidFill>
              <a:srgbClr val="FFA00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191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graphicEl>
                                              <a:dgm id="{B9BC91AA-3A86-49A9-B4FD-A76EA5E21331}"/>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graphicEl>
                                              <a:dgm id="{4FE1037A-DEA2-4953-80B1-C4AB23FF5CB3}"/>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graphicEl>
                                              <a:dgm id="{07C6446F-ECCD-4CA1-8344-080591932ED6}"/>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graphicEl>
                                              <a:dgm id="{715891AF-FC43-40E9-9BA1-84AAEC706364}"/>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graphicEl>
                                              <a:dgm id="{1BA08AB3-DFE7-4294-97EA-0DE79AB5366F}"/>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graphicEl>
                                              <a:dgm id="{C9254F1F-409A-4C00-BAEE-417CE0DBBEC0}"/>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graphicEl>
                                              <a:dgm id="{394A40C5-2767-41BB-851C-AE743E22805B}"/>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AEB"/>
        </a:solidFill>
        <a:effectLst/>
      </p:bgPr>
    </p:bg>
    <p:spTree>
      <p:nvGrpSpPr>
        <p:cNvPr id="1" name=""/>
        <p:cNvGrpSpPr/>
        <p:nvPr/>
      </p:nvGrpSpPr>
      <p:grpSpPr>
        <a:xfrm>
          <a:off x="0" y="0"/>
          <a:ext cx="0" cy="0"/>
          <a:chOff x="0" y="0"/>
          <a:chExt cx="0" cy="0"/>
        </a:xfrm>
      </p:grpSpPr>
      <p:pic>
        <p:nvPicPr>
          <p:cNvPr id="18" name="Image 17" descr="Une image contenant très coloré, bâtiment, plancher, cerf-volant&#10;&#10;&#10;&#10;Description générée automatiquement">
            <a:extLst>
              <a:ext uri="{FF2B5EF4-FFF2-40B4-BE49-F238E27FC236}">
                <a16:creationId xmlns:a16="http://schemas.microsoft.com/office/drawing/2014/main" id="{95B997C6-E17C-D341-9C7A-3E5D4F7A93D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4150119"/>
            <a:ext cx="9144000" cy="2707881"/>
          </a:xfrm>
          <a:prstGeom prst="rect">
            <a:avLst/>
          </a:prstGeom>
        </p:spPr>
      </p:pic>
      <p:sp>
        <p:nvSpPr>
          <p:cNvPr id="2" name="ZoneTexte 1">
            <a:extLst>
              <a:ext uri="{FF2B5EF4-FFF2-40B4-BE49-F238E27FC236}">
                <a16:creationId xmlns:a16="http://schemas.microsoft.com/office/drawing/2014/main" id="{A78758D5-162C-F049-9442-B4BEA24275D4}"/>
              </a:ext>
            </a:extLst>
          </p:cNvPr>
          <p:cNvSpPr txBox="1"/>
          <p:nvPr/>
        </p:nvSpPr>
        <p:spPr>
          <a:xfrm>
            <a:off x="737163" y="220093"/>
            <a:ext cx="4796612" cy="584775"/>
          </a:xfrm>
          <a:prstGeom prst="rect">
            <a:avLst/>
          </a:prstGeom>
          <a:noFill/>
        </p:spPr>
        <p:txBody>
          <a:bodyPr wrap="square" rtlCol="0">
            <a:spAutoFit/>
          </a:bodyPr>
          <a:lstStyle/>
          <a:p>
            <a:pPr algn="ctr"/>
            <a:r>
              <a:rPr lang="fr-FR" sz="3200" b="1" dirty="0">
                <a:solidFill>
                  <a:srgbClr val="FFC000"/>
                </a:solidFill>
                <a:latin typeface="Calibri" panose="020F0502020204030204" pitchFamily="34" charset="0"/>
                <a:cs typeface="Calibri" panose="020F0502020204030204" pitchFamily="34" charset="0"/>
              </a:rPr>
              <a:t>CONSILIUL EUROPEAN</a:t>
            </a:r>
          </a:p>
        </p:txBody>
      </p:sp>
      <p:sp>
        <p:nvSpPr>
          <p:cNvPr id="5" name="Rectangle 4">
            <a:extLst>
              <a:ext uri="{FF2B5EF4-FFF2-40B4-BE49-F238E27FC236}">
                <a16:creationId xmlns:a16="http://schemas.microsoft.com/office/drawing/2014/main" id="{F1082F26-6DEA-F442-86E1-554855279581}"/>
              </a:ext>
            </a:extLst>
          </p:cNvPr>
          <p:cNvSpPr/>
          <p:nvPr/>
        </p:nvSpPr>
        <p:spPr>
          <a:xfrm rot="16200000">
            <a:off x="8113449" y="5844697"/>
            <a:ext cx="1818126" cy="246221"/>
          </a:xfrm>
          <a:prstGeom prst="rect">
            <a:avLst/>
          </a:prstGeom>
          <a:solidFill>
            <a:schemeClr val="bg1"/>
          </a:solidFill>
        </p:spPr>
        <p:txBody>
          <a:bodyPr wrap="none">
            <a:spAutoFit/>
          </a:bodyPr>
          <a:lstStyle/>
          <a:p>
            <a:r>
              <a:rPr lang="fr-FR" sz="1000" b="1" dirty="0">
                <a:solidFill>
                  <a:srgbClr val="FFA00E"/>
                </a:solidFill>
                <a:latin typeface="Arial" charset="0"/>
                <a:ea typeface="Arial" charset="0"/>
                <a:cs typeface="Arial" charset="0"/>
              </a:rPr>
              <a:t>CUM FUNCȚIONEAZĂ UE?</a:t>
            </a:r>
          </a:p>
        </p:txBody>
      </p:sp>
      <p:cxnSp>
        <p:nvCxnSpPr>
          <p:cNvPr id="6" name="Connecteur droit 5">
            <a:extLst>
              <a:ext uri="{FF2B5EF4-FFF2-40B4-BE49-F238E27FC236}">
                <a16:creationId xmlns:a16="http://schemas.microsoft.com/office/drawing/2014/main" id="{85B41424-B9B4-9A40-9E87-7416D71A063E}"/>
              </a:ext>
            </a:extLst>
          </p:cNvPr>
          <p:cNvCxnSpPr/>
          <p:nvPr/>
        </p:nvCxnSpPr>
        <p:spPr>
          <a:xfrm flipV="1">
            <a:off x="8897780" y="5039477"/>
            <a:ext cx="246221" cy="1"/>
          </a:xfrm>
          <a:prstGeom prst="line">
            <a:avLst/>
          </a:prstGeom>
          <a:ln w="12700">
            <a:solidFill>
              <a:srgbClr val="FFA00E"/>
            </a:solidFill>
          </a:ln>
        </p:spPr>
        <p:style>
          <a:lnRef idx="1">
            <a:schemeClr val="accent1"/>
          </a:lnRef>
          <a:fillRef idx="0">
            <a:schemeClr val="accent1"/>
          </a:fillRef>
          <a:effectRef idx="0">
            <a:schemeClr val="accent1"/>
          </a:effectRef>
          <a:fontRef idx="minor">
            <a:schemeClr val="tx1"/>
          </a:fontRef>
        </p:style>
      </p:cxnSp>
      <p:graphicFrame>
        <p:nvGraphicFramePr>
          <p:cNvPr id="8" name="Diagram 7"/>
          <p:cNvGraphicFramePr/>
          <p:nvPr>
            <p:extLst>
              <p:ext uri="{D42A27DB-BD31-4B8C-83A1-F6EECF244321}">
                <p14:modId xmlns:p14="http://schemas.microsoft.com/office/powerpoint/2010/main" val="1078837797"/>
              </p:ext>
            </p:extLst>
          </p:nvPr>
        </p:nvGraphicFramePr>
        <p:xfrm>
          <a:off x="267361" y="1083325"/>
          <a:ext cx="4302058" cy="274572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2" name="TextBox 21"/>
          <p:cNvSpPr txBox="1"/>
          <p:nvPr/>
        </p:nvSpPr>
        <p:spPr>
          <a:xfrm>
            <a:off x="5459594" y="2097928"/>
            <a:ext cx="3657600" cy="646331"/>
          </a:xfrm>
          <a:prstGeom prst="rect">
            <a:avLst/>
          </a:prstGeom>
          <a:noFill/>
        </p:spPr>
        <p:txBody>
          <a:bodyPr wrap="square" rtlCol="0">
            <a:spAutoFit/>
          </a:bodyPr>
          <a:lstStyle/>
          <a:p>
            <a:endParaRPr lang="en-GB" dirty="0">
              <a:latin typeface="Calibri" panose="020F0502020204030204" pitchFamily="34" charset="0"/>
              <a:cs typeface="Calibri" panose="020F0502020204030204" pitchFamily="34" charset="0"/>
            </a:endParaRPr>
          </a:p>
          <a:p>
            <a:endParaRPr lang="fr-BE" dirty="0"/>
          </a:p>
        </p:txBody>
      </p:sp>
      <p:pic>
        <p:nvPicPr>
          <p:cNvPr id="23" name="Picture 22"/>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5533775" y="137521"/>
            <a:ext cx="737680" cy="627942"/>
          </a:xfrm>
          <a:prstGeom prst="rect">
            <a:avLst/>
          </a:prstGeom>
        </p:spPr>
      </p:pic>
      <p:graphicFrame>
        <p:nvGraphicFramePr>
          <p:cNvPr id="9" name="Diagram 8"/>
          <p:cNvGraphicFramePr/>
          <p:nvPr>
            <p:extLst>
              <p:ext uri="{D42A27DB-BD31-4B8C-83A1-F6EECF244321}">
                <p14:modId xmlns:p14="http://schemas.microsoft.com/office/powerpoint/2010/main" val="4205468810"/>
              </p:ext>
            </p:extLst>
          </p:nvPr>
        </p:nvGraphicFramePr>
        <p:xfrm>
          <a:off x="4800600" y="1125812"/>
          <a:ext cx="4085413" cy="2745725"/>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
        <p:nvSpPr>
          <p:cNvPr id="14" name="TextBox 13"/>
          <p:cNvSpPr txBox="1"/>
          <p:nvPr/>
        </p:nvSpPr>
        <p:spPr>
          <a:xfrm>
            <a:off x="8085156" y="6692205"/>
            <a:ext cx="1625248"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sp>
        <p:nvSpPr>
          <p:cNvPr id="16" name="Larme 2">
            <a:extLst>
              <a:ext uri="{FF2B5EF4-FFF2-40B4-BE49-F238E27FC236}">
                <a16:creationId xmlns:a16="http://schemas.microsoft.com/office/drawing/2014/main" id="{4B34312F-3F94-5B47-9095-EB2D6F2B4493}"/>
              </a:ext>
            </a:extLst>
          </p:cNvPr>
          <p:cNvSpPr/>
          <p:nvPr/>
        </p:nvSpPr>
        <p:spPr>
          <a:xfrm rot="5400000">
            <a:off x="447361" y="129473"/>
            <a:ext cx="579604" cy="583070"/>
          </a:xfrm>
          <a:prstGeom prst="teardrop">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927970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graphicEl>
                                              <a:dgm id="{3A8B946D-8D4A-4046-9F97-DA58CA546363}"/>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graphicEl>
                                              <a:dgm id="{39BEFE8A-05BC-4A66-859E-B5960F1EAF2D}"/>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graphicEl>
                                              <a:dgm id="{5287CFCF-5FDB-4B8D-815B-D85F281BB2C0}"/>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graphicEl>
                                              <a:dgm id="{65BBAF80-F255-434B-ABEE-1099CF7F1D78}"/>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Sub>
          <a:bldDgm bld="one"/>
        </p:bldSub>
      </p:bldGraphic>
      <p:bldGraphic spid="9" grpId="0">
        <p:bldSub>
          <a:bldDgm bld="one"/>
        </p:bldSub>
      </p:bldGraphic>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AEB"/>
        </a:solidFill>
        <a:effectLst/>
      </p:bgPr>
    </p:bg>
    <p:spTree>
      <p:nvGrpSpPr>
        <p:cNvPr id="1" name=""/>
        <p:cNvGrpSpPr/>
        <p:nvPr/>
      </p:nvGrpSpPr>
      <p:grpSpPr>
        <a:xfrm>
          <a:off x="0" y="0"/>
          <a:ext cx="0" cy="0"/>
          <a:chOff x="0" y="0"/>
          <a:chExt cx="0" cy="0"/>
        </a:xfrm>
      </p:grpSpPr>
      <p:sp>
        <p:nvSpPr>
          <p:cNvPr id="2" name="TextBox 1"/>
          <p:cNvSpPr txBox="1"/>
          <p:nvPr/>
        </p:nvSpPr>
        <p:spPr>
          <a:xfrm>
            <a:off x="-485151" y="182112"/>
            <a:ext cx="5161956" cy="584775"/>
          </a:xfrm>
          <a:prstGeom prst="rect">
            <a:avLst/>
          </a:prstGeom>
          <a:noFill/>
        </p:spPr>
        <p:txBody>
          <a:bodyPr wrap="square" rtlCol="0">
            <a:spAutoFit/>
          </a:bodyPr>
          <a:lstStyle/>
          <a:p>
            <a:pPr algn="ctr"/>
            <a:r>
              <a:rPr lang="fr-FR" sz="3200" b="1" dirty="0">
                <a:solidFill>
                  <a:srgbClr val="FFC000"/>
                </a:solidFill>
                <a:latin typeface="Calibri" panose="020F0502020204030204" pitchFamily="34" charset="0"/>
                <a:cs typeface="Calibri" panose="020F0502020204030204" pitchFamily="34" charset="0"/>
              </a:rPr>
              <a:t>CONSILIUL UE</a:t>
            </a:r>
            <a:endParaRPr lang="fr-BE" dirty="0"/>
          </a:p>
        </p:txBody>
      </p:sp>
      <p:sp>
        <p:nvSpPr>
          <p:cNvPr id="3" name="Larme 2">
            <a:extLst>
              <a:ext uri="{FF2B5EF4-FFF2-40B4-BE49-F238E27FC236}">
                <a16:creationId xmlns:a16="http://schemas.microsoft.com/office/drawing/2014/main" id="{4D506B4A-849D-AB44-9812-215FB3FD6759}"/>
              </a:ext>
            </a:extLst>
          </p:cNvPr>
          <p:cNvSpPr/>
          <p:nvPr/>
        </p:nvSpPr>
        <p:spPr>
          <a:xfrm rot="5400000">
            <a:off x="80656" y="52903"/>
            <a:ext cx="620883" cy="627091"/>
          </a:xfrm>
          <a:prstGeom prst="teardrop">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76805" y="917781"/>
            <a:ext cx="3929483" cy="2297859"/>
          </a:xfrm>
          <a:prstGeom prst="rect">
            <a:avLst/>
          </a:prstGeom>
        </p:spPr>
      </p:pic>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676805" y="3468436"/>
            <a:ext cx="3929483" cy="3145015"/>
          </a:xfrm>
          <a:prstGeom prst="rect">
            <a:avLst/>
          </a:prstGeom>
        </p:spPr>
      </p:pic>
      <p:sp>
        <p:nvSpPr>
          <p:cNvPr id="12" name="TextBox 11"/>
          <p:cNvSpPr txBox="1"/>
          <p:nvPr/>
        </p:nvSpPr>
        <p:spPr>
          <a:xfrm>
            <a:off x="7793664" y="3046043"/>
            <a:ext cx="1625248"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sp>
        <p:nvSpPr>
          <p:cNvPr id="13" name="TextBox 12"/>
          <p:cNvSpPr txBox="1"/>
          <p:nvPr/>
        </p:nvSpPr>
        <p:spPr>
          <a:xfrm>
            <a:off x="7793664" y="6421623"/>
            <a:ext cx="1625248"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pic>
        <p:nvPicPr>
          <p:cNvPr id="14" name="Picture 13"/>
          <p:cNvPicPr/>
          <p:nvPr/>
        </p:nvPicPr>
        <p:blipFill>
          <a:blip r:embed="rId5"/>
          <a:stretch>
            <a:fillRect/>
          </a:stretch>
        </p:blipFill>
        <p:spPr>
          <a:xfrm>
            <a:off x="3852394" y="181408"/>
            <a:ext cx="824411" cy="482785"/>
          </a:xfrm>
          <a:prstGeom prst="rect">
            <a:avLst/>
          </a:prstGeom>
        </p:spPr>
      </p:pic>
      <p:graphicFrame>
        <p:nvGraphicFramePr>
          <p:cNvPr id="5" name="Diagram 4"/>
          <p:cNvGraphicFramePr/>
          <p:nvPr>
            <p:extLst>
              <p:ext uri="{D42A27DB-BD31-4B8C-83A1-F6EECF244321}">
                <p14:modId xmlns:p14="http://schemas.microsoft.com/office/powerpoint/2010/main" val="761243049"/>
              </p:ext>
            </p:extLst>
          </p:nvPr>
        </p:nvGraphicFramePr>
        <p:xfrm>
          <a:off x="487680" y="917781"/>
          <a:ext cx="3897634" cy="5559219"/>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6" name="Rectangle 15">
            <a:extLst>
              <a:ext uri="{FF2B5EF4-FFF2-40B4-BE49-F238E27FC236}">
                <a16:creationId xmlns:a16="http://schemas.microsoft.com/office/drawing/2014/main" id="{9F767187-E403-0B40-A2D2-C9728056FC69}"/>
              </a:ext>
            </a:extLst>
          </p:cNvPr>
          <p:cNvSpPr/>
          <p:nvPr/>
        </p:nvSpPr>
        <p:spPr>
          <a:xfrm rot="16200000">
            <a:off x="8111828" y="5825826"/>
            <a:ext cx="1818126" cy="246221"/>
          </a:xfrm>
          <a:prstGeom prst="rect">
            <a:avLst/>
          </a:prstGeom>
        </p:spPr>
        <p:txBody>
          <a:bodyPr wrap="none">
            <a:spAutoFit/>
          </a:bodyPr>
          <a:lstStyle/>
          <a:p>
            <a:r>
              <a:rPr lang="fr-FR" sz="1000" b="1" dirty="0">
                <a:solidFill>
                  <a:srgbClr val="FFA00E"/>
                </a:solidFill>
                <a:latin typeface="Arial" charset="0"/>
                <a:ea typeface="Arial" charset="0"/>
                <a:cs typeface="Arial" charset="0"/>
              </a:rPr>
              <a:t>CUM FUNCȚIONEAZĂ UE?</a:t>
            </a:r>
          </a:p>
        </p:txBody>
      </p:sp>
      <p:cxnSp>
        <p:nvCxnSpPr>
          <p:cNvPr id="17" name="Connecteur droit 7">
            <a:extLst>
              <a:ext uri="{FF2B5EF4-FFF2-40B4-BE49-F238E27FC236}">
                <a16:creationId xmlns:a16="http://schemas.microsoft.com/office/drawing/2014/main" id="{20AEFC96-86A5-934A-A758-ECEF939B2C7A}"/>
              </a:ext>
            </a:extLst>
          </p:cNvPr>
          <p:cNvCxnSpPr/>
          <p:nvPr/>
        </p:nvCxnSpPr>
        <p:spPr>
          <a:xfrm>
            <a:off x="8897781" y="5003168"/>
            <a:ext cx="246220" cy="0"/>
          </a:xfrm>
          <a:prstGeom prst="line">
            <a:avLst/>
          </a:prstGeom>
          <a:ln w="12700">
            <a:solidFill>
              <a:srgbClr val="FFA00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88128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dgm id="{FD453E10-EE28-4A6C-93F1-8D17BDA9655B}"/>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graphicEl>
                                              <a:dgm id="{0573FA43-24D1-4D72-85C2-86103A7FCEF0}"/>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graphicEl>
                                              <a:dgm id="{050DFA99-827A-4EA5-8157-94CD9436E216}"/>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graphicEl>
                                              <a:dgm id="{4F8DE995-AA6F-4DFE-8486-B480892B9757}"/>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graphicEl>
                                              <a:dgm id="{C7565D90-15C1-4236-9AEC-41345840738B}"/>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9E7"/>
        </a:solidFill>
        <a:effectLst/>
      </p:bgPr>
    </p:bg>
    <p:spTree>
      <p:nvGrpSpPr>
        <p:cNvPr id="1" name=""/>
        <p:cNvGrpSpPr/>
        <p:nvPr/>
      </p:nvGrpSpPr>
      <p:grpSpPr>
        <a:xfrm>
          <a:off x="0" y="0"/>
          <a:ext cx="0" cy="0"/>
          <a:chOff x="0" y="0"/>
          <a:chExt cx="0" cy="0"/>
        </a:xfrm>
      </p:grpSpPr>
      <p:sp>
        <p:nvSpPr>
          <p:cNvPr id="5" name="ZoneTexte 4"/>
          <p:cNvSpPr txBox="1"/>
          <p:nvPr/>
        </p:nvSpPr>
        <p:spPr>
          <a:xfrm>
            <a:off x="632941" y="154848"/>
            <a:ext cx="6590819" cy="584775"/>
          </a:xfrm>
          <a:prstGeom prst="rect">
            <a:avLst/>
          </a:prstGeom>
          <a:noFill/>
        </p:spPr>
        <p:txBody>
          <a:bodyPr wrap="square" rtlCol="0">
            <a:spAutoFit/>
          </a:bodyPr>
          <a:lstStyle/>
          <a:p>
            <a:pPr lvl="0">
              <a:defRPr/>
            </a:pPr>
            <a:r>
              <a:rPr lang="fr-FR" sz="3200" b="1" dirty="0">
                <a:solidFill>
                  <a:srgbClr val="FFC000"/>
                </a:solidFill>
              </a:rPr>
              <a:t>COMISIA EUROPEANĂ</a:t>
            </a:r>
            <a:endParaRPr kumimoji="0" lang="fr-FR" sz="3200" b="0" i="0" u="none" strike="noStrike" kern="1200" cap="none" spc="0" normalizeH="0" baseline="0" noProof="0" dirty="0">
              <a:ln>
                <a:noFill/>
              </a:ln>
              <a:solidFill>
                <a:srgbClr val="FFC000"/>
              </a:solidFill>
              <a:effectLst/>
              <a:uLnTx/>
              <a:uFillTx/>
              <a:latin typeface="Calibri" panose="020F0502020204030204"/>
              <a:ea typeface="+mn-ea"/>
              <a:cs typeface="+mn-cs"/>
            </a:endParaRPr>
          </a:p>
        </p:txBody>
      </p:sp>
      <p:sp>
        <p:nvSpPr>
          <p:cNvPr id="6" name="Larme 5">
            <a:extLst>
              <a:ext uri="{FF2B5EF4-FFF2-40B4-BE49-F238E27FC236}">
                <a16:creationId xmlns:a16="http://schemas.microsoft.com/office/drawing/2014/main" id="{B1A02FCE-8309-6548-8758-7EC6D4FA6C66}"/>
              </a:ext>
            </a:extLst>
          </p:cNvPr>
          <p:cNvSpPr/>
          <p:nvPr/>
        </p:nvSpPr>
        <p:spPr>
          <a:xfrm rot="5551977">
            <a:off x="39081" y="39534"/>
            <a:ext cx="579604" cy="583070"/>
          </a:xfrm>
          <a:prstGeom prst="teardrop">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Image 10">
            <a:extLst>
              <a:ext uri="{FF2B5EF4-FFF2-40B4-BE49-F238E27FC236}">
                <a16:creationId xmlns:a16="http://schemas.microsoft.com/office/drawing/2014/main" id="{2F9512DC-1BC8-204B-B55A-31E4CAAF695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36170" y="154848"/>
            <a:ext cx="573277" cy="574751"/>
          </a:xfrm>
          <a:prstGeom prst="rect">
            <a:avLst/>
          </a:prstGeom>
        </p:spPr>
      </p:pic>
      <p:sp>
        <p:nvSpPr>
          <p:cNvPr id="14" name="TextBox 13"/>
          <p:cNvSpPr txBox="1"/>
          <p:nvPr/>
        </p:nvSpPr>
        <p:spPr>
          <a:xfrm>
            <a:off x="3784199" y="6686216"/>
            <a:ext cx="1625248"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600" b="0" i="1"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fr-BE" sz="600" b="0" i="0" u="none" strike="noStrike" kern="1200" cap="none" spc="0" normalizeH="0" baseline="0" noProof="0" dirty="0">
                <a:ln>
                  <a:noFill/>
                </a:ln>
                <a:solidFill>
                  <a:prstClr val="white"/>
                </a:solidFill>
                <a:effectLst/>
                <a:uLnTx/>
                <a:uFillTx/>
                <a:latin typeface="Calibri" panose="020F0502020204030204"/>
                <a:ea typeface="+mn-ea"/>
                <a:cs typeface="+mn-cs"/>
              </a:rPr>
              <a:t>EUROPEAN UNION</a:t>
            </a:r>
          </a:p>
        </p:txBody>
      </p:sp>
      <p:pic>
        <p:nvPicPr>
          <p:cNvPr id="2050" name="Picture 2" descr="https://ec.europa.eu/avservices/avs/files/video6/repository/prod/photo/store/store2/0/P052360-11794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36934" y="3860993"/>
            <a:ext cx="4043186" cy="273350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Group photo with, from left to right:in the 1st row: Ursula von der Leyen, President of th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36934" y="1021080"/>
            <a:ext cx="4043186" cy="251328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9" name="Diagram 8"/>
          <p:cNvGraphicFramePr/>
          <p:nvPr>
            <p:extLst>
              <p:ext uri="{D42A27DB-BD31-4B8C-83A1-F6EECF244321}">
                <p14:modId xmlns:p14="http://schemas.microsoft.com/office/powerpoint/2010/main" val="1072900665"/>
              </p:ext>
            </p:extLst>
          </p:nvPr>
        </p:nvGraphicFramePr>
        <p:xfrm>
          <a:off x="335280" y="1021080"/>
          <a:ext cx="3992880" cy="5573414"/>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0" name="TextBox 9"/>
          <p:cNvSpPr txBox="1"/>
          <p:nvPr/>
        </p:nvSpPr>
        <p:spPr>
          <a:xfrm>
            <a:off x="7696200" y="6409828"/>
            <a:ext cx="883920"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sp>
        <p:nvSpPr>
          <p:cNvPr id="11" name="TextBox 10"/>
          <p:cNvSpPr txBox="1"/>
          <p:nvPr/>
        </p:nvSpPr>
        <p:spPr>
          <a:xfrm>
            <a:off x="7696200" y="3359720"/>
            <a:ext cx="883920"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sp>
        <p:nvSpPr>
          <p:cNvPr id="13" name="Rectangle 12">
            <a:extLst>
              <a:ext uri="{FF2B5EF4-FFF2-40B4-BE49-F238E27FC236}">
                <a16:creationId xmlns:a16="http://schemas.microsoft.com/office/drawing/2014/main" id="{9F767187-E403-0B40-A2D2-C9728056FC69}"/>
              </a:ext>
            </a:extLst>
          </p:cNvPr>
          <p:cNvSpPr/>
          <p:nvPr/>
        </p:nvSpPr>
        <p:spPr>
          <a:xfrm rot="16200000">
            <a:off x="8111828" y="5825826"/>
            <a:ext cx="1818126" cy="246221"/>
          </a:xfrm>
          <a:prstGeom prst="rect">
            <a:avLst/>
          </a:prstGeom>
        </p:spPr>
        <p:txBody>
          <a:bodyPr wrap="none">
            <a:spAutoFit/>
          </a:bodyPr>
          <a:lstStyle/>
          <a:p>
            <a:r>
              <a:rPr lang="fr-FR" sz="1000" b="1" dirty="0">
                <a:solidFill>
                  <a:srgbClr val="FFA00E"/>
                </a:solidFill>
                <a:latin typeface="Arial" charset="0"/>
                <a:ea typeface="Arial" charset="0"/>
                <a:cs typeface="Arial" charset="0"/>
              </a:rPr>
              <a:t>CUM FUNCȚIONEAZĂ UE?</a:t>
            </a:r>
          </a:p>
        </p:txBody>
      </p:sp>
      <p:cxnSp>
        <p:nvCxnSpPr>
          <p:cNvPr id="16" name="Connecteur droit 7">
            <a:extLst>
              <a:ext uri="{FF2B5EF4-FFF2-40B4-BE49-F238E27FC236}">
                <a16:creationId xmlns:a16="http://schemas.microsoft.com/office/drawing/2014/main" id="{20AEFC96-86A5-934A-A758-ECEF939B2C7A}"/>
              </a:ext>
            </a:extLst>
          </p:cNvPr>
          <p:cNvCxnSpPr/>
          <p:nvPr/>
        </p:nvCxnSpPr>
        <p:spPr>
          <a:xfrm>
            <a:off x="8897781" y="5003168"/>
            <a:ext cx="246220" cy="0"/>
          </a:xfrm>
          <a:prstGeom prst="line">
            <a:avLst/>
          </a:prstGeom>
          <a:ln w="12700">
            <a:solidFill>
              <a:srgbClr val="FFA00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34728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graphicEl>
                                              <a:dgm id="{40CF2307-406E-4677-8693-5E4A914BB902}"/>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graphicEl>
                                              <a:dgm id="{08F48461-68D3-4A76-AAB9-A6AAE6BA7FA1}"/>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graphicEl>
                                              <a:dgm id="{346E50CA-F6B7-41F2-8D8A-4D6332E5C97D}"/>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graphicEl>
                                              <a:dgm id="{D37E5F20-5237-4726-B7B8-CA56F9306539}"/>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graphicEl>
                                              <a:dgm id="{5F4BB77E-160B-4FD3-9D8A-5F48DEBD3967}"/>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graphicEl>
                                              <a:dgm id="{EF5BC60A-1813-445C-97E0-C76B6CBACB4C}"/>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graphicEl>
                                              <a:dgm id="{8BFCEDFB-DD43-4B25-BA9B-809ED4B7C8C6}"/>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Sub>
          <a:bldDgm bld="one"/>
        </p:bldSub>
      </p:bldGraphic>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9E7"/>
        </a:solidFill>
        <a:effectLst/>
      </p:bgPr>
    </p:bg>
    <p:spTree>
      <p:nvGrpSpPr>
        <p:cNvPr id="1" name=""/>
        <p:cNvGrpSpPr/>
        <p:nvPr/>
      </p:nvGrpSpPr>
      <p:grpSpPr>
        <a:xfrm>
          <a:off x="0" y="0"/>
          <a:ext cx="0" cy="0"/>
          <a:chOff x="0" y="0"/>
          <a:chExt cx="0" cy="0"/>
        </a:xfrm>
      </p:grpSpPr>
      <p:sp>
        <p:nvSpPr>
          <p:cNvPr id="12" name="Rectangle 11"/>
          <p:cNvSpPr/>
          <p:nvPr/>
        </p:nvSpPr>
        <p:spPr>
          <a:xfrm>
            <a:off x="267248" y="1047580"/>
            <a:ext cx="8515011" cy="5601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8" name="Rectangle 47"/>
          <p:cNvSpPr/>
          <p:nvPr/>
        </p:nvSpPr>
        <p:spPr>
          <a:xfrm>
            <a:off x="530418" y="3361231"/>
            <a:ext cx="8046133" cy="1773591"/>
          </a:xfrm>
          <a:prstGeom prst="rect">
            <a:avLst/>
          </a:prstGeom>
          <a:solidFill>
            <a:srgbClr val="FFC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5" name="Teardrop 4"/>
          <p:cNvSpPr/>
          <p:nvPr/>
        </p:nvSpPr>
        <p:spPr>
          <a:xfrm rot="5400000">
            <a:off x="134754" y="120317"/>
            <a:ext cx="678582" cy="707456"/>
          </a:xfrm>
          <a:prstGeom prst="teardrop">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 name="TextBox 5"/>
          <p:cNvSpPr txBox="1"/>
          <p:nvPr/>
        </p:nvSpPr>
        <p:spPr>
          <a:xfrm>
            <a:off x="827773" y="228561"/>
            <a:ext cx="7057053" cy="584775"/>
          </a:xfrm>
          <a:prstGeom prst="rect">
            <a:avLst/>
          </a:prstGeom>
          <a:noFill/>
        </p:spPr>
        <p:txBody>
          <a:bodyPr wrap="square" rtlCol="0">
            <a:spAutoFit/>
          </a:bodyPr>
          <a:lstStyle/>
          <a:p>
            <a:r>
              <a:rPr lang="en-US" sz="3200" b="1" dirty="0">
                <a:solidFill>
                  <a:srgbClr val="FFC000"/>
                </a:solidFill>
              </a:rPr>
              <a:t>LEGISLAȚIA UE: CARE SUNT ATRIBUȚIILE?</a:t>
            </a:r>
            <a:endParaRPr lang="fr-BE" sz="3200" b="1" dirty="0">
              <a:solidFill>
                <a:srgbClr val="FFC000"/>
              </a:solidFill>
            </a:endParaRPr>
          </a:p>
        </p:txBody>
      </p:sp>
      <p:cxnSp>
        <p:nvCxnSpPr>
          <p:cNvPr id="28" name="Straight Arrow Connector 27"/>
          <p:cNvCxnSpPr/>
          <p:nvPr/>
        </p:nvCxnSpPr>
        <p:spPr>
          <a:xfrm>
            <a:off x="5508623" y="2110964"/>
            <a:ext cx="1691515" cy="1222891"/>
          </a:xfrm>
          <a:prstGeom prst="straightConnector1">
            <a:avLst/>
          </a:prstGeom>
          <a:ln w="98425">
            <a:solidFill>
              <a:srgbClr val="FFA00E"/>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stCxn id="13" idx="1"/>
          </p:cNvCxnSpPr>
          <p:nvPr/>
        </p:nvCxnSpPr>
        <p:spPr>
          <a:xfrm flipH="1">
            <a:off x="1756988" y="2065409"/>
            <a:ext cx="1797612" cy="1308295"/>
          </a:xfrm>
          <a:prstGeom prst="straightConnector1">
            <a:avLst/>
          </a:prstGeom>
          <a:ln w="98425">
            <a:solidFill>
              <a:srgbClr val="FFA00E"/>
            </a:solidFill>
            <a:tailEnd type="triangle"/>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465802" y="787978"/>
            <a:ext cx="2029108" cy="878903"/>
          </a:xfrm>
          <a:prstGeom prst="rect">
            <a:avLst/>
          </a:prstGeom>
        </p:spPr>
      </p:pic>
      <p:sp>
        <p:nvSpPr>
          <p:cNvPr id="27" name="TextBox 26"/>
          <p:cNvSpPr txBox="1"/>
          <p:nvPr/>
        </p:nvSpPr>
        <p:spPr>
          <a:xfrm>
            <a:off x="3688231" y="1563508"/>
            <a:ext cx="2289742" cy="307777"/>
          </a:xfrm>
          <a:prstGeom prst="rect">
            <a:avLst/>
          </a:prstGeom>
          <a:noFill/>
        </p:spPr>
        <p:txBody>
          <a:bodyPr wrap="square" rtlCol="0">
            <a:spAutoFit/>
          </a:bodyPr>
          <a:lstStyle/>
          <a:p>
            <a:r>
              <a:rPr lang="fr-BE" sz="1400" dirty="0" err="1"/>
              <a:t>Comisia</a:t>
            </a:r>
            <a:r>
              <a:rPr lang="fr-BE" sz="1400" dirty="0"/>
              <a:t> </a:t>
            </a:r>
            <a:r>
              <a:rPr lang="fr-BE" sz="1400" dirty="0" err="1"/>
              <a:t>Europeană</a:t>
            </a:r>
            <a:endParaRPr lang="fr-BE" sz="1400" dirty="0"/>
          </a:p>
        </p:txBody>
      </p:sp>
      <p:sp>
        <p:nvSpPr>
          <p:cNvPr id="9" name="TextBox 8"/>
          <p:cNvSpPr txBox="1"/>
          <p:nvPr/>
        </p:nvSpPr>
        <p:spPr>
          <a:xfrm>
            <a:off x="782950" y="4419758"/>
            <a:ext cx="2192917" cy="307777"/>
          </a:xfrm>
          <a:prstGeom prst="rect">
            <a:avLst/>
          </a:prstGeom>
          <a:noFill/>
        </p:spPr>
        <p:txBody>
          <a:bodyPr wrap="square" rtlCol="0">
            <a:spAutoFit/>
          </a:bodyPr>
          <a:lstStyle/>
          <a:p>
            <a:r>
              <a:rPr lang="fr-BE" sz="1400" dirty="0" err="1"/>
              <a:t>Parlamentul</a:t>
            </a:r>
            <a:r>
              <a:rPr lang="fr-BE" sz="1400" dirty="0"/>
              <a:t> </a:t>
            </a:r>
            <a:r>
              <a:rPr lang="fr-BE" sz="1400" dirty="0" err="1"/>
              <a:t>European</a:t>
            </a:r>
            <a:endParaRPr lang="fr-BE" sz="1400" dirty="0"/>
          </a:p>
        </p:txBody>
      </p:sp>
      <p:pic>
        <p:nvPicPr>
          <p:cNvPr id="32" name="Picture 3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673329" y="3437410"/>
            <a:ext cx="1053618" cy="896881"/>
          </a:xfrm>
          <a:prstGeom prst="rect">
            <a:avLst/>
          </a:prstGeom>
        </p:spPr>
      </p:pic>
      <p:sp>
        <p:nvSpPr>
          <p:cNvPr id="10" name="TextBox 9"/>
          <p:cNvSpPr txBox="1"/>
          <p:nvPr/>
        </p:nvSpPr>
        <p:spPr>
          <a:xfrm>
            <a:off x="6101121" y="4422968"/>
            <a:ext cx="2441014" cy="307777"/>
          </a:xfrm>
          <a:prstGeom prst="rect">
            <a:avLst/>
          </a:prstGeom>
          <a:noFill/>
        </p:spPr>
        <p:txBody>
          <a:bodyPr wrap="square" rtlCol="0">
            <a:spAutoFit/>
          </a:bodyPr>
          <a:lstStyle/>
          <a:p>
            <a:r>
              <a:rPr lang="fr-BE" sz="1400" dirty="0" err="1"/>
              <a:t>Consiliul</a:t>
            </a:r>
            <a:r>
              <a:rPr lang="fr-BE" sz="1400" dirty="0"/>
              <a:t> </a:t>
            </a:r>
            <a:r>
              <a:rPr lang="fr-BE" sz="1400" dirty="0" err="1"/>
              <a:t>Uniunii</a:t>
            </a:r>
            <a:r>
              <a:rPr lang="fr-BE" sz="1400" dirty="0"/>
              <a:t> </a:t>
            </a:r>
            <a:r>
              <a:rPr lang="fr-BE" sz="1400" dirty="0" err="1"/>
              <a:t>Europene</a:t>
            </a:r>
            <a:endParaRPr lang="fr-BE" sz="1400" dirty="0"/>
          </a:p>
        </p:txBody>
      </p:sp>
      <p:sp>
        <p:nvSpPr>
          <p:cNvPr id="13" name="Rectangle 12"/>
          <p:cNvSpPr/>
          <p:nvPr/>
        </p:nvSpPr>
        <p:spPr>
          <a:xfrm>
            <a:off x="3554600" y="1855490"/>
            <a:ext cx="1940309" cy="419838"/>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1400" dirty="0" err="1"/>
              <a:t>propune</a:t>
            </a:r>
            <a:r>
              <a:rPr lang="en-IE" sz="1400" dirty="0"/>
              <a:t> o </a:t>
            </a:r>
            <a:r>
              <a:rPr lang="en-IE" sz="1400" dirty="0" err="1"/>
              <a:t>lege</a:t>
            </a:r>
            <a:endParaRPr lang="en-IE" sz="1400" dirty="0"/>
          </a:p>
        </p:txBody>
      </p:sp>
      <p:cxnSp>
        <p:nvCxnSpPr>
          <p:cNvPr id="40" name="Straight Arrow Connector 39"/>
          <p:cNvCxnSpPr/>
          <p:nvPr/>
        </p:nvCxnSpPr>
        <p:spPr>
          <a:xfrm>
            <a:off x="4516236" y="5159348"/>
            <a:ext cx="8517" cy="833121"/>
          </a:xfrm>
          <a:prstGeom prst="straightConnector1">
            <a:avLst/>
          </a:prstGeom>
          <a:ln w="98425">
            <a:solidFill>
              <a:srgbClr val="FFA00E"/>
            </a:solidFill>
            <a:tailEnd type="triangle"/>
          </a:ln>
        </p:spPr>
        <p:style>
          <a:lnRef idx="1">
            <a:schemeClr val="accent1"/>
          </a:lnRef>
          <a:fillRef idx="0">
            <a:schemeClr val="accent1"/>
          </a:fillRef>
          <a:effectRef idx="0">
            <a:schemeClr val="accent1"/>
          </a:effectRef>
          <a:fontRef idx="minor">
            <a:schemeClr val="tx1"/>
          </a:fontRef>
        </p:style>
      </p:cxnSp>
      <p:sp>
        <p:nvSpPr>
          <p:cNvPr id="44" name="Rectangle 43"/>
          <p:cNvSpPr/>
          <p:nvPr/>
        </p:nvSpPr>
        <p:spPr>
          <a:xfrm>
            <a:off x="3408501" y="5992469"/>
            <a:ext cx="2232505" cy="475619"/>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600" dirty="0"/>
              <a:t>ACEASTA DEVINE O NOUĂ LEGE A UE</a:t>
            </a:r>
            <a:endParaRPr lang="en-IE" sz="1600" dirty="0"/>
          </a:p>
        </p:txBody>
      </p:sp>
      <p:pic>
        <p:nvPicPr>
          <p:cNvPr id="49" name="Image 12">
            <a:extLst>
              <a:ext uri="{FF2B5EF4-FFF2-40B4-BE49-F238E27FC236}">
                <a16:creationId xmlns:a16="http://schemas.microsoft.com/office/drawing/2014/main" id="{3FCDDF3A-A576-2344-B985-FF82AC5CED6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05216" y="3463531"/>
            <a:ext cx="1644283" cy="896881"/>
          </a:xfrm>
          <a:prstGeom prst="rect">
            <a:avLst/>
          </a:prstGeom>
        </p:spPr>
      </p:pic>
      <p:sp>
        <p:nvSpPr>
          <p:cNvPr id="51" name="Rectangle 50"/>
          <p:cNvSpPr/>
          <p:nvPr/>
        </p:nvSpPr>
        <p:spPr>
          <a:xfrm>
            <a:off x="3077729" y="3519205"/>
            <a:ext cx="2951513" cy="556762"/>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1400" dirty="0" err="1"/>
              <a:t>adoptă</a:t>
            </a:r>
            <a:r>
              <a:rPr lang="en-IE" sz="1400" dirty="0"/>
              <a:t>, </a:t>
            </a:r>
            <a:r>
              <a:rPr lang="en-IE" sz="1400" dirty="0" err="1"/>
              <a:t>modifică</a:t>
            </a:r>
            <a:r>
              <a:rPr lang="en-IE" sz="1400" dirty="0"/>
              <a:t> </a:t>
            </a:r>
            <a:r>
              <a:rPr lang="en-IE" sz="1400" dirty="0" err="1"/>
              <a:t>sau</a:t>
            </a:r>
            <a:r>
              <a:rPr lang="en-IE" sz="1400" dirty="0"/>
              <a:t> </a:t>
            </a:r>
            <a:r>
              <a:rPr lang="en-IE" sz="1400" dirty="0" err="1"/>
              <a:t>respinge</a:t>
            </a:r>
            <a:r>
              <a:rPr lang="en-IE" sz="1400" dirty="0"/>
              <a:t> </a:t>
            </a:r>
            <a:r>
              <a:rPr lang="en-IE" sz="1400" dirty="0" err="1"/>
              <a:t>legea</a:t>
            </a:r>
            <a:r>
              <a:rPr lang="en-IE" sz="1400" dirty="0"/>
              <a:t> </a:t>
            </a:r>
            <a:r>
              <a:rPr lang="en-IE" sz="1400" dirty="0" err="1"/>
              <a:t>propusă</a:t>
            </a:r>
            <a:endParaRPr lang="en-IE" sz="1400" dirty="0"/>
          </a:p>
        </p:txBody>
      </p:sp>
      <p:sp>
        <p:nvSpPr>
          <p:cNvPr id="53" name="Rectangle 52"/>
          <p:cNvSpPr/>
          <p:nvPr/>
        </p:nvSpPr>
        <p:spPr>
          <a:xfrm>
            <a:off x="3575958" y="4727535"/>
            <a:ext cx="1955052" cy="299579"/>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1200" dirty="0" err="1"/>
              <a:t>Dacă</a:t>
            </a:r>
            <a:r>
              <a:rPr lang="en-IE" sz="1200" dirty="0"/>
              <a:t> se </a:t>
            </a:r>
            <a:r>
              <a:rPr lang="en-IE" sz="1200" dirty="0" err="1"/>
              <a:t>ajunge</a:t>
            </a:r>
            <a:r>
              <a:rPr lang="en-IE" sz="1200" dirty="0"/>
              <a:t> la un </a:t>
            </a:r>
            <a:r>
              <a:rPr lang="en-IE" sz="1200" dirty="0" err="1"/>
              <a:t>acord</a:t>
            </a:r>
            <a:endParaRPr lang="en-IE" sz="1200" dirty="0"/>
          </a:p>
        </p:txBody>
      </p:sp>
      <p:sp>
        <p:nvSpPr>
          <p:cNvPr id="54" name="Left-Right Arrow 53"/>
          <p:cNvSpPr/>
          <p:nvPr/>
        </p:nvSpPr>
        <p:spPr>
          <a:xfrm>
            <a:off x="3087886" y="4289609"/>
            <a:ext cx="2622244" cy="197119"/>
          </a:xfrm>
          <a:prstGeom prst="leftRightArrow">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2" name="Rectangle 21">
            <a:extLst>
              <a:ext uri="{FF2B5EF4-FFF2-40B4-BE49-F238E27FC236}">
                <a16:creationId xmlns:a16="http://schemas.microsoft.com/office/drawing/2014/main" id="{9F767187-E403-0B40-A2D2-C9728056FC69}"/>
              </a:ext>
            </a:extLst>
          </p:cNvPr>
          <p:cNvSpPr/>
          <p:nvPr/>
        </p:nvSpPr>
        <p:spPr>
          <a:xfrm rot="16200000">
            <a:off x="8111828" y="5825826"/>
            <a:ext cx="1818126" cy="246221"/>
          </a:xfrm>
          <a:prstGeom prst="rect">
            <a:avLst/>
          </a:prstGeom>
        </p:spPr>
        <p:txBody>
          <a:bodyPr wrap="none">
            <a:spAutoFit/>
          </a:bodyPr>
          <a:lstStyle/>
          <a:p>
            <a:r>
              <a:rPr lang="fr-FR" sz="1000" b="1" dirty="0">
                <a:solidFill>
                  <a:srgbClr val="FFA00E"/>
                </a:solidFill>
                <a:latin typeface="Arial" charset="0"/>
                <a:ea typeface="Arial" charset="0"/>
                <a:cs typeface="Arial" charset="0"/>
              </a:rPr>
              <a:t>CUM FUNCȚIONEAZĂ UE?</a:t>
            </a:r>
          </a:p>
        </p:txBody>
      </p:sp>
      <p:cxnSp>
        <p:nvCxnSpPr>
          <p:cNvPr id="23" name="Connecteur droit 7">
            <a:extLst>
              <a:ext uri="{FF2B5EF4-FFF2-40B4-BE49-F238E27FC236}">
                <a16:creationId xmlns:a16="http://schemas.microsoft.com/office/drawing/2014/main" id="{20AEFC96-86A5-934A-A758-ECEF939B2C7A}"/>
              </a:ext>
            </a:extLst>
          </p:cNvPr>
          <p:cNvCxnSpPr/>
          <p:nvPr/>
        </p:nvCxnSpPr>
        <p:spPr>
          <a:xfrm>
            <a:off x="8897781" y="5003168"/>
            <a:ext cx="246220" cy="0"/>
          </a:xfrm>
          <a:prstGeom prst="line">
            <a:avLst/>
          </a:prstGeom>
          <a:ln w="12700">
            <a:solidFill>
              <a:srgbClr val="FFA00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12168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AEB"/>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C7A23DA-BD4E-2F45-80E8-467DF2B3DFEA}"/>
              </a:ext>
            </a:extLst>
          </p:cNvPr>
          <p:cNvSpPr/>
          <p:nvPr/>
        </p:nvSpPr>
        <p:spPr>
          <a:xfrm>
            <a:off x="778220" y="250521"/>
            <a:ext cx="8248214" cy="584775"/>
          </a:xfrm>
          <a:prstGeom prst="rect">
            <a:avLst/>
          </a:prstGeom>
        </p:spPr>
        <p:txBody>
          <a:bodyPr wrap="square">
            <a:spAutoFit/>
          </a:bodyPr>
          <a:lstStyle/>
          <a:p>
            <a:r>
              <a:rPr lang="en-GB" sz="3200" b="1" dirty="0">
                <a:solidFill>
                  <a:srgbClr val="FFC000"/>
                </a:solidFill>
                <a:latin typeface="Calibri" panose="020F0502020204030204" pitchFamily="34" charset="0"/>
                <a:cs typeface="Calibri" panose="020F0502020204030204" pitchFamily="34" charset="0"/>
              </a:rPr>
              <a:t>CURTEA DE JUSTIȚIE</a:t>
            </a:r>
            <a:endParaRPr lang="fr-FR" sz="3200" b="1" dirty="0">
              <a:solidFill>
                <a:srgbClr val="FFC000"/>
              </a:solidFill>
              <a:latin typeface="Calibri" panose="020F0502020204030204" pitchFamily="34" charset="0"/>
              <a:cs typeface="Calibri" panose="020F0502020204030204" pitchFamily="34" charset="0"/>
            </a:endParaRPr>
          </a:p>
        </p:txBody>
      </p:sp>
      <p:graphicFrame>
        <p:nvGraphicFramePr>
          <p:cNvPr id="5" name="Diagram 4"/>
          <p:cNvGraphicFramePr/>
          <p:nvPr>
            <p:extLst>
              <p:ext uri="{D42A27DB-BD31-4B8C-83A1-F6EECF244321}">
                <p14:modId xmlns:p14="http://schemas.microsoft.com/office/powerpoint/2010/main" val="1070070193"/>
              </p:ext>
            </p:extLst>
          </p:nvPr>
        </p:nvGraphicFramePr>
        <p:xfrm>
          <a:off x="199325" y="1005597"/>
          <a:ext cx="4380921" cy="55237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Larme 2">
            <a:extLst>
              <a:ext uri="{FF2B5EF4-FFF2-40B4-BE49-F238E27FC236}">
                <a16:creationId xmlns:a16="http://schemas.microsoft.com/office/drawing/2014/main" id="{E458E2E9-B172-6F4E-BA57-9B57DE0FD588}"/>
              </a:ext>
            </a:extLst>
          </p:cNvPr>
          <p:cNvSpPr/>
          <p:nvPr/>
        </p:nvSpPr>
        <p:spPr>
          <a:xfrm rot="5591629">
            <a:off x="181191" y="150277"/>
            <a:ext cx="579604" cy="583070"/>
          </a:xfrm>
          <a:prstGeom prst="teardrop">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Picture 7"/>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902327" y="68365"/>
            <a:ext cx="612836" cy="746894"/>
          </a:xfrm>
          <a:prstGeom prst="rect">
            <a:avLst/>
          </a:prstGeom>
        </p:spPr>
      </p:pic>
      <p:pic>
        <p:nvPicPr>
          <p:cNvPr id="12" name="Picture 11"/>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4716098" y="993448"/>
            <a:ext cx="3875010" cy="2163876"/>
          </a:xfrm>
          <a:prstGeom prst="rect">
            <a:avLst/>
          </a:prstGeom>
        </p:spPr>
      </p:pic>
      <p:sp>
        <p:nvSpPr>
          <p:cNvPr id="18" name="TextBox 17"/>
          <p:cNvSpPr txBox="1"/>
          <p:nvPr/>
        </p:nvSpPr>
        <p:spPr>
          <a:xfrm>
            <a:off x="7803206" y="2972658"/>
            <a:ext cx="1625248"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pic>
        <p:nvPicPr>
          <p:cNvPr id="4098" name="Picture 2" descr="The information panel of the Court of Justice of the European Union, at the entrance of the buildi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716098" y="4008120"/>
            <a:ext cx="3875010" cy="24176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803206" y="6241104"/>
            <a:ext cx="1188785"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sp>
        <p:nvSpPr>
          <p:cNvPr id="13" name="Rectangle 12">
            <a:extLst>
              <a:ext uri="{FF2B5EF4-FFF2-40B4-BE49-F238E27FC236}">
                <a16:creationId xmlns:a16="http://schemas.microsoft.com/office/drawing/2014/main" id="{9F767187-E403-0B40-A2D2-C9728056FC69}"/>
              </a:ext>
            </a:extLst>
          </p:cNvPr>
          <p:cNvSpPr/>
          <p:nvPr/>
        </p:nvSpPr>
        <p:spPr>
          <a:xfrm rot="16200000">
            <a:off x="8111828" y="5825826"/>
            <a:ext cx="1818126" cy="246221"/>
          </a:xfrm>
          <a:prstGeom prst="rect">
            <a:avLst/>
          </a:prstGeom>
        </p:spPr>
        <p:txBody>
          <a:bodyPr wrap="none">
            <a:spAutoFit/>
          </a:bodyPr>
          <a:lstStyle/>
          <a:p>
            <a:r>
              <a:rPr lang="fr-FR" sz="1000" b="1" dirty="0">
                <a:solidFill>
                  <a:srgbClr val="FFA00E"/>
                </a:solidFill>
                <a:latin typeface="Arial" charset="0"/>
                <a:ea typeface="Arial" charset="0"/>
                <a:cs typeface="Arial" charset="0"/>
              </a:rPr>
              <a:t>CUM FUNCȚIONEAZĂ UE?</a:t>
            </a:r>
          </a:p>
        </p:txBody>
      </p:sp>
      <p:cxnSp>
        <p:nvCxnSpPr>
          <p:cNvPr id="16" name="Connecteur droit 7">
            <a:extLst>
              <a:ext uri="{FF2B5EF4-FFF2-40B4-BE49-F238E27FC236}">
                <a16:creationId xmlns:a16="http://schemas.microsoft.com/office/drawing/2014/main" id="{20AEFC96-86A5-934A-A758-ECEF939B2C7A}"/>
              </a:ext>
            </a:extLst>
          </p:cNvPr>
          <p:cNvCxnSpPr/>
          <p:nvPr/>
        </p:nvCxnSpPr>
        <p:spPr>
          <a:xfrm>
            <a:off x="8897781" y="5003168"/>
            <a:ext cx="246220" cy="0"/>
          </a:xfrm>
          <a:prstGeom prst="line">
            <a:avLst/>
          </a:prstGeom>
          <a:ln w="12700">
            <a:solidFill>
              <a:srgbClr val="FFA00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5261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dgm id="{9A4DE28F-17B5-4205-BFFB-0EBCA8C5D8BA}"/>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graphicEl>
                                              <a:dgm id="{76251A12-CCF7-4C47-8263-EFA408C3CF50}"/>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graphicEl>
                                              <a:dgm id="{CF2A7349-FD6F-4252-85AD-61C5186BA692}"/>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graphicEl>
                                              <a:dgm id="{38D475D4-539D-4596-9BBC-8AE7671242F2}"/>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graphicEl>
                                              <a:dgm id="{1A46EE3F-EBAE-49BA-B7F2-D3D3A3B2D42A}"/>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graphicEl>
                                              <a:dgm id="{5C025595-DB12-4375-8957-7A2E9C9E3075}"/>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graphicEl>
                                              <a:dgm id="{E336DEEA-8F31-45DB-B883-3F3802818CA2}"/>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FAEB"/>
        </a:solidFill>
        <a:effectLst/>
      </p:bgPr>
    </p:bg>
    <p:spTree>
      <p:nvGrpSpPr>
        <p:cNvPr id="1" name=""/>
        <p:cNvGrpSpPr/>
        <p:nvPr/>
      </p:nvGrpSpPr>
      <p:grpSpPr>
        <a:xfrm>
          <a:off x="0" y="0"/>
          <a:ext cx="0" cy="0"/>
          <a:chOff x="0" y="0"/>
          <a:chExt cx="0" cy="0"/>
        </a:xfrm>
      </p:grpSpPr>
      <p:sp>
        <p:nvSpPr>
          <p:cNvPr id="5" name="ZoneTexte 4"/>
          <p:cNvSpPr txBox="1"/>
          <p:nvPr/>
        </p:nvSpPr>
        <p:spPr>
          <a:xfrm>
            <a:off x="615094" y="223922"/>
            <a:ext cx="6816095" cy="584775"/>
          </a:xfrm>
          <a:prstGeom prst="rect">
            <a:avLst/>
          </a:prstGeom>
          <a:noFill/>
        </p:spPr>
        <p:txBody>
          <a:bodyPr wrap="square" rtlCol="0">
            <a:spAutoFit/>
          </a:bodyPr>
          <a:lstStyle/>
          <a:p>
            <a:r>
              <a:rPr lang="en-GB" sz="3200" b="1" dirty="0">
                <a:solidFill>
                  <a:srgbClr val="FFC000"/>
                </a:solidFill>
                <a:latin typeface="Calibri" panose="020F0502020204030204" pitchFamily="34" charset="0"/>
                <a:cs typeface="Calibri" panose="020F0502020204030204" pitchFamily="34" charset="0"/>
              </a:rPr>
              <a:t>CURTEA DE CONTURI EUROPEANĂ</a:t>
            </a:r>
            <a:endParaRPr lang="fr-BE" sz="3200" dirty="0">
              <a:solidFill>
                <a:srgbClr val="FFC000"/>
              </a:solidFill>
            </a:endParaRPr>
          </a:p>
        </p:txBody>
      </p:sp>
      <p:sp>
        <p:nvSpPr>
          <p:cNvPr id="6" name="Larme 5">
            <a:extLst>
              <a:ext uri="{FF2B5EF4-FFF2-40B4-BE49-F238E27FC236}">
                <a16:creationId xmlns:a16="http://schemas.microsoft.com/office/drawing/2014/main" id="{B1A02FCE-8309-6548-8758-7EC6D4FA6C66}"/>
              </a:ext>
            </a:extLst>
          </p:cNvPr>
          <p:cNvSpPr/>
          <p:nvPr/>
        </p:nvSpPr>
        <p:spPr>
          <a:xfrm rot="5551977">
            <a:off x="21234" y="107581"/>
            <a:ext cx="579604" cy="583070"/>
          </a:xfrm>
          <a:prstGeom prst="teardrop">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9" name="Diagram 8"/>
          <p:cNvGraphicFramePr/>
          <p:nvPr>
            <p:extLst>
              <p:ext uri="{D42A27DB-BD31-4B8C-83A1-F6EECF244321}">
                <p14:modId xmlns:p14="http://schemas.microsoft.com/office/powerpoint/2010/main" val="2828774599"/>
              </p:ext>
            </p:extLst>
          </p:nvPr>
        </p:nvGraphicFramePr>
        <p:xfrm>
          <a:off x="121920" y="1447800"/>
          <a:ext cx="4448578" cy="20718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1" name="Diagram 10"/>
          <p:cNvGraphicFramePr/>
          <p:nvPr>
            <p:extLst>
              <p:ext uri="{D42A27DB-BD31-4B8C-83A1-F6EECF244321}">
                <p14:modId xmlns:p14="http://schemas.microsoft.com/office/powerpoint/2010/main" val="2803321300"/>
              </p:ext>
            </p:extLst>
          </p:nvPr>
        </p:nvGraphicFramePr>
        <p:xfrm>
          <a:off x="4617922" y="1447800"/>
          <a:ext cx="4279857" cy="207181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4" name="TextBox 13"/>
          <p:cNvSpPr txBox="1"/>
          <p:nvPr/>
        </p:nvSpPr>
        <p:spPr>
          <a:xfrm>
            <a:off x="4254229" y="6580715"/>
            <a:ext cx="1625248"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600" b="0" i="1"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fr-BE" sz="600" b="0" i="0" u="none" strike="noStrike" kern="1200" cap="none" spc="0" normalizeH="0" baseline="0" noProof="0" dirty="0">
                <a:ln>
                  <a:noFill/>
                </a:ln>
                <a:solidFill>
                  <a:prstClr val="white"/>
                </a:solidFill>
                <a:effectLst/>
                <a:uLnTx/>
                <a:uFillTx/>
                <a:latin typeface="Calibri" panose="020F0502020204030204"/>
                <a:ea typeface="+mn-ea"/>
                <a:cs typeface="+mn-cs"/>
              </a:rPr>
              <a:t>EUROPEAN UNION</a:t>
            </a:r>
          </a:p>
        </p:txBody>
      </p:sp>
      <p:pic>
        <p:nvPicPr>
          <p:cNvPr id="17" name="Picture 16"/>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6912530" y="199558"/>
            <a:ext cx="662080" cy="633501"/>
          </a:xfrm>
          <a:prstGeom prst="rect">
            <a:avLst/>
          </a:prstGeom>
        </p:spPr>
      </p:pic>
      <p:pic>
        <p:nvPicPr>
          <p:cNvPr id="3074" name="Picture 2" descr="The information panel of the European Court of Auditors, at the entrance of the buildin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649792" y="3943026"/>
            <a:ext cx="4279859" cy="2822355"/>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8039307" y="6581001"/>
            <a:ext cx="858474" cy="276999"/>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a:p>
            <a:endParaRPr lang="en-IE" sz="600" dirty="0"/>
          </a:p>
        </p:txBody>
      </p:sp>
      <p:pic>
        <p:nvPicPr>
          <p:cNvPr id="4" name="Picture 3"/>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05382" y="3943026"/>
            <a:ext cx="4281653" cy="2822355"/>
          </a:xfrm>
          <a:prstGeom prst="rect">
            <a:avLst/>
          </a:prstGeom>
        </p:spPr>
      </p:pic>
      <p:sp>
        <p:nvSpPr>
          <p:cNvPr id="10" name="TextBox 9"/>
          <p:cNvSpPr txBox="1"/>
          <p:nvPr/>
        </p:nvSpPr>
        <p:spPr>
          <a:xfrm>
            <a:off x="136691" y="6612374"/>
            <a:ext cx="4084320" cy="184666"/>
          </a:xfrm>
          <a:prstGeom prst="rect">
            <a:avLst/>
          </a:prstGeom>
          <a:noFill/>
        </p:spPr>
        <p:txBody>
          <a:bodyPr wrap="square" rtlCol="0">
            <a:spAutoFit/>
          </a:bodyPr>
          <a:lstStyle/>
          <a:p>
            <a:r>
              <a:rPr lang="en-IE" sz="600" dirty="0"/>
              <a:t>@TRANSPARENCY INTERNATIONAL</a:t>
            </a:r>
          </a:p>
        </p:txBody>
      </p:sp>
      <p:sp>
        <p:nvSpPr>
          <p:cNvPr id="15" name="Rectangle 14">
            <a:extLst>
              <a:ext uri="{FF2B5EF4-FFF2-40B4-BE49-F238E27FC236}">
                <a16:creationId xmlns:a16="http://schemas.microsoft.com/office/drawing/2014/main" id="{9F767187-E403-0B40-A2D2-C9728056FC69}"/>
              </a:ext>
            </a:extLst>
          </p:cNvPr>
          <p:cNvSpPr/>
          <p:nvPr/>
        </p:nvSpPr>
        <p:spPr>
          <a:xfrm rot="16200000">
            <a:off x="8111828" y="5825826"/>
            <a:ext cx="1818126" cy="246221"/>
          </a:xfrm>
          <a:prstGeom prst="rect">
            <a:avLst/>
          </a:prstGeom>
        </p:spPr>
        <p:txBody>
          <a:bodyPr wrap="none">
            <a:spAutoFit/>
          </a:bodyPr>
          <a:lstStyle/>
          <a:p>
            <a:r>
              <a:rPr lang="fr-FR" sz="1000" b="1" dirty="0">
                <a:solidFill>
                  <a:srgbClr val="FFA00E"/>
                </a:solidFill>
                <a:latin typeface="Arial" charset="0"/>
                <a:ea typeface="Arial" charset="0"/>
                <a:cs typeface="Arial" charset="0"/>
              </a:rPr>
              <a:t>CUM FUNCȚIONEAZĂ UE?</a:t>
            </a:r>
          </a:p>
        </p:txBody>
      </p:sp>
      <p:cxnSp>
        <p:nvCxnSpPr>
          <p:cNvPr id="16" name="Connecteur droit 7">
            <a:extLst>
              <a:ext uri="{FF2B5EF4-FFF2-40B4-BE49-F238E27FC236}">
                <a16:creationId xmlns:a16="http://schemas.microsoft.com/office/drawing/2014/main" id="{20AEFC96-86A5-934A-A758-ECEF939B2C7A}"/>
              </a:ext>
            </a:extLst>
          </p:cNvPr>
          <p:cNvCxnSpPr/>
          <p:nvPr/>
        </p:nvCxnSpPr>
        <p:spPr>
          <a:xfrm>
            <a:off x="8912771" y="5003168"/>
            <a:ext cx="246220" cy="0"/>
          </a:xfrm>
          <a:prstGeom prst="line">
            <a:avLst/>
          </a:prstGeom>
          <a:ln w="12700">
            <a:solidFill>
              <a:srgbClr val="FFA00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4907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graphicEl>
                                              <a:dgm id="{78416D14-B5FE-487D-89E3-DE5B8EBA96AE}"/>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graphicEl>
                                              <a:dgm id="{9377D582-878E-4013-AA68-6AAB08392164}"/>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graphicEl>
                                              <a:dgm id="{8CABF5D0-DF66-4BCE-A0CE-41B8F62A31AB}"/>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graphicEl>
                                              <a:dgm id="{F0EC1485-D59A-4587-BBA3-A5E170B387A4}"/>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Sub>
          <a:bldDgm bld="one"/>
        </p:bldSub>
      </p:bldGraphic>
      <p:bldGraphic spid="11" grpId="0">
        <p:bldSub>
          <a:bldDgm bld="one"/>
        </p:bldSub>
      </p:bldGraphic>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FAEB"/>
        </a:solidFill>
        <a:effectLst/>
      </p:bgPr>
    </p:bg>
    <p:spTree>
      <p:nvGrpSpPr>
        <p:cNvPr id="1" name=""/>
        <p:cNvGrpSpPr/>
        <p:nvPr/>
      </p:nvGrpSpPr>
      <p:grpSpPr>
        <a:xfrm>
          <a:off x="0" y="0"/>
          <a:ext cx="0" cy="0"/>
          <a:chOff x="0" y="0"/>
          <a:chExt cx="0" cy="0"/>
        </a:xfrm>
      </p:grpSpPr>
      <p:sp>
        <p:nvSpPr>
          <p:cNvPr id="3" name="Larme 2">
            <a:extLst>
              <a:ext uri="{FF2B5EF4-FFF2-40B4-BE49-F238E27FC236}">
                <a16:creationId xmlns:a16="http://schemas.microsoft.com/office/drawing/2014/main" id="{C9BFB1AC-7847-824E-A3EE-D34A24E1B8A3}"/>
              </a:ext>
            </a:extLst>
          </p:cNvPr>
          <p:cNvSpPr/>
          <p:nvPr/>
        </p:nvSpPr>
        <p:spPr>
          <a:xfrm rot="5400000">
            <a:off x="62904" y="110018"/>
            <a:ext cx="579604" cy="583070"/>
          </a:xfrm>
          <a:prstGeom prst="teardrop">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ZoneTexte 1">
            <a:extLst>
              <a:ext uri="{FF2B5EF4-FFF2-40B4-BE49-F238E27FC236}">
                <a16:creationId xmlns:a16="http://schemas.microsoft.com/office/drawing/2014/main" id="{6CC2D52E-8FF7-4744-84FB-05C84BCE3E66}"/>
              </a:ext>
            </a:extLst>
          </p:cNvPr>
          <p:cNvSpPr txBox="1"/>
          <p:nvPr/>
        </p:nvSpPr>
        <p:spPr>
          <a:xfrm>
            <a:off x="644241" y="191102"/>
            <a:ext cx="6097290" cy="584775"/>
          </a:xfrm>
          <a:prstGeom prst="rect">
            <a:avLst/>
          </a:prstGeom>
          <a:noFill/>
        </p:spPr>
        <p:txBody>
          <a:bodyPr wrap="square" rtlCol="0">
            <a:spAutoFit/>
          </a:bodyPr>
          <a:lstStyle/>
          <a:p>
            <a:r>
              <a:rPr lang="en-GB" sz="3200" b="1" dirty="0">
                <a:solidFill>
                  <a:srgbClr val="FFC000"/>
                </a:solidFill>
                <a:latin typeface="Calibri" panose="020F0502020204030204" pitchFamily="34" charset="0"/>
                <a:cs typeface="Calibri" panose="020F0502020204030204" pitchFamily="34" charset="0"/>
              </a:rPr>
              <a:t>BANCA CENTRALĂ EUROPEANĂ</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37559" y="111751"/>
            <a:ext cx="807943" cy="719949"/>
          </a:xfrm>
          <a:prstGeom prst="rect">
            <a:avLst/>
          </a:prstGeom>
        </p:spPr>
      </p:pic>
      <p:graphicFrame>
        <p:nvGraphicFramePr>
          <p:cNvPr id="36" name="Diagram 35"/>
          <p:cNvGraphicFramePr/>
          <p:nvPr>
            <p:extLst>
              <p:ext uri="{D42A27DB-BD31-4B8C-83A1-F6EECF244321}">
                <p14:modId xmlns:p14="http://schemas.microsoft.com/office/powerpoint/2010/main" val="319351526"/>
              </p:ext>
            </p:extLst>
          </p:nvPr>
        </p:nvGraphicFramePr>
        <p:xfrm>
          <a:off x="304801" y="1206501"/>
          <a:ext cx="4111930" cy="542821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7" name="Picture 3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83773" y="1313631"/>
            <a:ext cx="3946966" cy="2518853"/>
          </a:xfrm>
          <a:prstGeom prst="rect">
            <a:avLst/>
          </a:prstGeom>
        </p:spPr>
      </p:pic>
      <p:sp>
        <p:nvSpPr>
          <p:cNvPr id="38" name="TextBox 37"/>
          <p:cNvSpPr txBox="1"/>
          <p:nvPr/>
        </p:nvSpPr>
        <p:spPr>
          <a:xfrm>
            <a:off x="7818115" y="3627208"/>
            <a:ext cx="1036320" cy="461665"/>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a:p>
            <a:endParaRPr lang="en-IE" dirty="0"/>
          </a:p>
        </p:txBody>
      </p:sp>
      <p:pic>
        <p:nvPicPr>
          <p:cNvPr id="5122" name="Picture 2" descr="https://ec.europa.eu/avservices/avs/files/video6/repository/prod/photo/store/14/P008494004.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683771" y="4084757"/>
            <a:ext cx="3946966" cy="2549959"/>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p:cNvSpPr txBox="1"/>
          <p:nvPr/>
        </p:nvSpPr>
        <p:spPr>
          <a:xfrm>
            <a:off x="7818115" y="6450191"/>
            <a:ext cx="1330777" cy="461665"/>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a:p>
            <a:endParaRPr lang="en-IE" dirty="0"/>
          </a:p>
        </p:txBody>
      </p:sp>
      <p:sp>
        <p:nvSpPr>
          <p:cNvPr id="12" name="Rectangle 11">
            <a:extLst>
              <a:ext uri="{FF2B5EF4-FFF2-40B4-BE49-F238E27FC236}">
                <a16:creationId xmlns:a16="http://schemas.microsoft.com/office/drawing/2014/main" id="{9F767187-E403-0B40-A2D2-C9728056FC69}"/>
              </a:ext>
            </a:extLst>
          </p:cNvPr>
          <p:cNvSpPr/>
          <p:nvPr/>
        </p:nvSpPr>
        <p:spPr>
          <a:xfrm rot="16200000">
            <a:off x="8111828" y="5825826"/>
            <a:ext cx="1818126" cy="246221"/>
          </a:xfrm>
          <a:prstGeom prst="rect">
            <a:avLst/>
          </a:prstGeom>
        </p:spPr>
        <p:txBody>
          <a:bodyPr wrap="none">
            <a:spAutoFit/>
          </a:bodyPr>
          <a:lstStyle/>
          <a:p>
            <a:r>
              <a:rPr lang="fr-FR" sz="1000" b="1" dirty="0">
                <a:solidFill>
                  <a:srgbClr val="FFA00E"/>
                </a:solidFill>
                <a:latin typeface="Arial" charset="0"/>
                <a:ea typeface="Arial" charset="0"/>
                <a:cs typeface="Arial" charset="0"/>
              </a:rPr>
              <a:t>CUM FUNCȚIONEAZĂ UE?</a:t>
            </a:r>
          </a:p>
        </p:txBody>
      </p:sp>
      <p:cxnSp>
        <p:nvCxnSpPr>
          <p:cNvPr id="13" name="Connecteur droit 7">
            <a:extLst>
              <a:ext uri="{FF2B5EF4-FFF2-40B4-BE49-F238E27FC236}">
                <a16:creationId xmlns:a16="http://schemas.microsoft.com/office/drawing/2014/main" id="{20AEFC96-86A5-934A-A758-ECEF939B2C7A}"/>
              </a:ext>
            </a:extLst>
          </p:cNvPr>
          <p:cNvCxnSpPr/>
          <p:nvPr/>
        </p:nvCxnSpPr>
        <p:spPr>
          <a:xfrm>
            <a:off x="8897781" y="5003168"/>
            <a:ext cx="246220" cy="0"/>
          </a:xfrm>
          <a:prstGeom prst="line">
            <a:avLst/>
          </a:prstGeom>
          <a:ln w="12700">
            <a:solidFill>
              <a:srgbClr val="FFA00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12401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graphicEl>
                                              <a:dgm id="{3FE16EC3-41E9-4EE9-B399-BA497F9628C9}"/>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6">
                                            <p:graphicEl>
                                              <a:dgm id="{96B08EC4-E184-402A-B8AE-06B1F3D1D569}"/>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6">
                                            <p:graphicEl>
                                              <a:dgm id="{47FE0501-D40E-47EC-9E41-423B2E236FAA}"/>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6">
                                            <p:graphicEl>
                                              <a:dgm id="{68522F37-124D-4507-9DE5-1B75C78B6420}"/>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6">
                                            <p:graphicEl>
                                              <a:dgm id="{6EE063DE-7F51-4108-9284-6ADD12F54A5A}"/>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6">
                                            <p:graphicEl>
                                              <a:dgm id="{9CF11A85-D206-4F40-B8C3-898189EA253A}"/>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6">
                                            <p:graphicEl>
                                              <a:dgm id="{EB4B9D14-D3E8-449B-95FA-9A5E38DB987B}"/>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6" grpId="0">
        <p:bldSub>
          <a:bldDgm bld="one"/>
        </p:bldSub>
      </p:bldGraphic>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F3F3"/>
        </a:solidFill>
        <a:effectLst/>
      </p:bgPr>
    </p:bg>
    <p:spTree>
      <p:nvGrpSpPr>
        <p:cNvPr id="1" name=""/>
        <p:cNvGrpSpPr/>
        <p:nvPr/>
      </p:nvGrpSpPr>
      <p:grpSpPr>
        <a:xfrm>
          <a:off x="0" y="0"/>
          <a:ext cx="0" cy="0"/>
          <a:chOff x="0" y="0"/>
          <a:chExt cx="0" cy="0"/>
        </a:xfrm>
      </p:grpSpPr>
      <p:sp>
        <p:nvSpPr>
          <p:cNvPr id="7" name="Larme 6">
            <a:extLst>
              <a:ext uri="{FF2B5EF4-FFF2-40B4-BE49-F238E27FC236}">
                <a16:creationId xmlns:a16="http://schemas.microsoft.com/office/drawing/2014/main" id="{C6FA5732-686E-7742-9EC1-DB83AFC7D1DC}"/>
              </a:ext>
            </a:extLst>
          </p:cNvPr>
          <p:cNvSpPr/>
          <p:nvPr/>
        </p:nvSpPr>
        <p:spPr>
          <a:xfrm rot="5400000">
            <a:off x="121365" y="74544"/>
            <a:ext cx="527292" cy="583070"/>
          </a:xfrm>
          <a:prstGeom prst="teardrop">
            <a:avLst/>
          </a:prstGeom>
          <a:solidFill>
            <a:srgbClr val="E656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highlight>
                <a:srgbClr val="E65657"/>
              </a:highlight>
            </a:endParaRPr>
          </a:p>
        </p:txBody>
      </p:sp>
      <p:sp>
        <p:nvSpPr>
          <p:cNvPr id="9" name="ZoneTexte 1">
            <a:extLst>
              <a:ext uri="{FF2B5EF4-FFF2-40B4-BE49-F238E27FC236}">
                <a16:creationId xmlns:a16="http://schemas.microsoft.com/office/drawing/2014/main" id="{EAB918C0-49F4-4D3A-BED6-12B81054F2F1}"/>
              </a:ext>
            </a:extLst>
          </p:cNvPr>
          <p:cNvSpPr txBox="1"/>
          <p:nvPr/>
        </p:nvSpPr>
        <p:spPr>
          <a:xfrm>
            <a:off x="676546" y="134420"/>
            <a:ext cx="7705454" cy="584775"/>
          </a:xfrm>
          <a:prstGeom prst="rect">
            <a:avLst/>
          </a:prstGeom>
          <a:noFill/>
        </p:spPr>
        <p:txBody>
          <a:bodyPr wrap="square" rtlCol="0">
            <a:spAutoFit/>
          </a:bodyPr>
          <a:lstStyle/>
          <a:p>
            <a:r>
              <a:rPr lang="it-IT" sz="3200" b="1" dirty="0">
                <a:solidFill>
                  <a:srgbClr val="E65657"/>
                </a:solidFill>
                <a:latin typeface="Calibri" panose="020F0502020204030204" pitchFamily="34" charset="0"/>
                <a:cs typeface="Calibri" panose="020F0502020204030204" pitchFamily="34" charset="0"/>
              </a:rPr>
              <a:t>PENTRU A AFLA MAI MULTE</a:t>
            </a:r>
            <a:endParaRPr lang="fr-FR" sz="3200" b="1" dirty="0">
              <a:solidFill>
                <a:srgbClr val="E65657"/>
              </a:solidFill>
              <a:latin typeface="Calibri" panose="020F0502020204030204" pitchFamily="34" charset="0"/>
              <a:cs typeface="Calibri" panose="020F0502020204030204" pitchFamily="34" charset="0"/>
            </a:endParaRPr>
          </a:p>
        </p:txBody>
      </p:sp>
      <p:sp>
        <p:nvSpPr>
          <p:cNvPr id="13" name="Rectangle 12">
            <a:extLst>
              <a:ext uri="{FF2B5EF4-FFF2-40B4-BE49-F238E27FC236}">
                <a16:creationId xmlns:a16="http://schemas.microsoft.com/office/drawing/2014/main" id="{50166F73-D52D-1E4F-945D-52B1697C7F31}"/>
              </a:ext>
            </a:extLst>
          </p:cNvPr>
          <p:cNvSpPr/>
          <p:nvPr/>
        </p:nvSpPr>
        <p:spPr>
          <a:xfrm rot="16200000">
            <a:off x="8032637" y="5733183"/>
            <a:ext cx="2001955" cy="247679"/>
          </a:xfrm>
          <a:prstGeom prst="rect">
            <a:avLst/>
          </a:prstGeom>
          <a:solidFill>
            <a:schemeClr val="bg1"/>
          </a:solidFill>
        </p:spPr>
        <p:txBody>
          <a:bodyPr wrap="square">
            <a:spAutoFit/>
          </a:bodyPr>
          <a:lstStyle/>
          <a:p>
            <a:r>
              <a:rPr lang="it-IT" sz="1000" b="1" dirty="0">
                <a:solidFill>
                  <a:srgbClr val="FF5050"/>
                </a:solidFill>
                <a:latin typeface="Arial" charset="0"/>
                <a:ea typeface="Arial" charset="0"/>
                <a:cs typeface="Arial" charset="0"/>
              </a:rPr>
              <a:t>PENTRU A AFLA MAI MULTE</a:t>
            </a:r>
          </a:p>
        </p:txBody>
      </p:sp>
      <p:cxnSp>
        <p:nvCxnSpPr>
          <p:cNvPr id="14" name="Connecteur droit 5">
            <a:extLst>
              <a:ext uri="{FF2B5EF4-FFF2-40B4-BE49-F238E27FC236}">
                <a16:creationId xmlns:a16="http://schemas.microsoft.com/office/drawing/2014/main" id="{58F0EA43-BB39-9D4E-A1AD-DBFF432FAB62}"/>
              </a:ext>
            </a:extLst>
          </p:cNvPr>
          <p:cNvCxnSpPr/>
          <p:nvPr/>
        </p:nvCxnSpPr>
        <p:spPr>
          <a:xfrm>
            <a:off x="8914337" y="4860768"/>
            <a:ext cx="243117" cy="0"/>
          </a:xfrm>
          <a:prstGeom prst="line">
            <a:avLst/>
          </a:prstGeom>
          <a:ln w="12700">
            <a:solidFill>
              <a:srgbClr val="FF505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bwMode="auto">
          <a:xfrm>
            <a:off x="4733669" y="1000721"/>
            <a:ext cx="8892" cy="5521999"/>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2" name="Rectangle 11"/>
          <p:cNvSpPr/>
          <p:nvPr/>
        </p:nvSpPr>
        <p:spPr>
          <a:xfrm>
            <a:off x="276447" y="3846997"/>
            <a:ext cx="4572000" cy="646331"/>
          </a:xfrm>
          <a:prstGeom prst="rect">
            <a:avLst/>
          </a:prstGeom>
        </p:spPr>
        <p:txBody>
          <a:bodyPr>
            <a:spAutoFit/>
          </a:bodyPr>
          <a:lstStyle/>
          <a:p>
            <a:endParaRPr lang="en-US" b="0" dirty="0">
              <a:solidFill>
                <a:schemeClr val="tx1"/>
              </a:solidFill>
              <a:cs typeface="Arial" panose="020B0604020202020204" pitchFamily="34" charset="0"/>
            </a:endParaRPr>
          </a:p>
          <a:p>
            <a:endParaRPr lang="de-DE" b="0" dirty="0">
              <a:solidFill>
                <a:schemeClr val="tx1"/>
              </a:solidFill>
              <a:cs typeface="Arial" panose="020B0604020202020204" pitchFamily="34" charset="0"/>
            </a:endParaRPr>
          </a:p>
        </p:txBody>
      </p:sp>
      <p:sp>
        <p:nvSpPr>
          <p:cNvPr id="5" name="TextBox 4"/>
          <p:cNvSpPr txBox="1"/>
          <p:nvPr/>
        </p:nvSpPr>
        <p:spPr>
          <a:xfrm>
            <a:off x="5085275" y="3422051"/>
            <a:ext cx="4072179" cy="1200329"/>
          </a:xfrm>
          <a:prstGeom prst="rect">
            <a:avLst/>
          </a:prstGeom>
          <a:noFill/>
        </p:spPr>
        <p:txBody>
          <a:bodyPr wrap="square" rtlCol="0">
            <a:spAutoFit/>
          </a:bodyPr>
          <a:lstStyle/>
          <a:p>
            <a:endParaRPr lang="en-GB" b="1" dirty="0"/>
          </a:p>
          <a:p>
            <a:endParaRPr lang="en-GB" b="1" dirty="0"/>
          </a:p>
          <a:p>
            <a:endParaRPr lang="en-GB" b="1" dirty="0"/>
          </a:p>
          <a:p>
            <a:endParaRPr lang="en-GB" b="1" dirty="0"/>
          </a:p>
        </p:txBody>
      </p:sp>
      <p:sp>
        <p:nvSpPr>
          <p:cNvPr id="16" name="Rectangle 15"/>
          <p:cNvSpPr/>
          <p:nvPr/>
        </p:nvSpPr>
        <p:spPr>
          <a:xfrm>
            <a:off x="5302395" y="2570403"/>
            <a:ext cx="4267131" cy="1092607"/>
          </a:xfrm>
          <a:prstGeom prst="rect">
            <a:avLst/>
          </a:prstGeom>
        </p:spPr>
        <p:txBody>
          <a:bodyPr wrap="square">
            <a:spAutoFit/>
          </a:bodyPr>
          <a:lstStyle/>
          <a:p>
            <a:r>
              <a:rPr lang="ro-RO" b="1" dirty="0"/>
              <a:t>Ce face Europa pentru mine</a:t>
            </a:r>
            <a:endParaRPr lang="en-US" dirty="0"/>
          </a:p>
          <a:p>
            <a:pPr lvl="0"/>
            <a:r>
              <a:rPr lang="en-GB" b="1" dirty="0">
                <a:solidFill>
                  <a:srgbClr val="808080">
                    <a:lumMod val="75000"/>
                  </a:srgbClr>
                </a:solidFill>
                <a:cs typeface="Arial" panose="020B0604020202020204" pitchFamily="34" charset="0"/>
                <a:hlinkClick r:id="rId3"/>
              </a:rPr>
              <a:t>what-europe-does-for-me.eu</a:t>
            </a:r>
            <a:endParaRPr lang="en-GB" b="1" dirty="0">
              <a:solidFill>
                <a:srgbClr val="808080">
                  <a:lumMod val="75000"/>
                </a:srgbClr>
              </a:solidFill>
              <a:cs typeface="Arial" panose="020B0604020202020204" pitchFamily="34" charset="0"/>
            </a:endParaRPr>
          </a:p>
          <a:p>
            <a:pPr lvl="0"/>
            <a:endParaRPr lang="en-GB" b="1" dirty="0">
              <a:solidFill>
                <a:srgbClr val="808080">
                  <a:lumMod val="75000"/>
                </a:srgbClr>
              </a:solidFill>
              <a:cs typeface="Arial" panose="020B0604020202020204" pitchFamily="34" charset="0"/>
            </a:endParaRPr>
          </a:p>
          <a:p>
            <a:pPr lvl="0" algn="ctr"/>
            <a:endParaRPr lang="fr-BE" sz="1100" b="0" dirty="0">
              <a:solidFill>
                <a:srgbClr val="808080">
                  <a:lumMod val="75000"/>
                </a:srgbClr>
              </a:solidFill>
              <a:latin typeface="Arial" panose="020B0604020202020204" pitchFamily="34" charset="0"/>
              <a:cs typeface="Arial" panose="020B0604020202020204" pitchFamily="34" charset="0"/>
            </a:endParaRPr>
          </a:p>
        </p:txBody>
      </p:sp>
      <p:pic>
        <p:nvPicPr>
          <p:cNvPr id="21" name="Picture 20"/>
          <p:cNvPicPr>
            <a:picLocks noChangeAspect="1"/>
          </p:cNvPicPr>
          <p:nvPr/>
        </p:nvPicPr>
        <p:blipFill>
          <a:blip r:embed="rId4"/>
          <a:stretch>
            <a:fillRect/>
          </a:stretch>
        </p:blipFill>
        <p:spPr>
          <a:xfrm>
            <a:off x="5381117" y="1265293"/>
            <a:ext cx="1946801" cy="1215068"/>
          </a:xfrm>
          <a:prstGeom prst="rect">
            <a:avLst/>
          </a:prstGeom>
          <a:ln>
            <a:solidFill>
              <a:schemeClr val="tx1"/>
            </a:solidFill>
          </a:ln>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42125" y="3580296"/>
            <a:ext cx="1946801" cy="1275750"/>
          </a:xfrm>
          <a:prstGeom prst="rect">
            <a:avLst/>
          </a:prstGeom>
          <a:ln>
            <a:solidFill>
              <a:schemeClr val="tx1"/>
            </a:solidFill>
          </a:ln>
        </p:spPr>
      </p:pic>
      <p:sp>
        <p:nvSpPr>
          <p:cNvPr id="4" name="TextBox 3"/>
          <p:cNvSpPr txBox="1"/>
          <p:nvPr/>
        </p:nvSpPr>
        <p:spPr>
          <a:xfrm>
            <a:off x="417875" y="944844"/>
            <a:ext cx="2703837" cy="1754326"/>
          </a:xfrm>
          <a:prstGeom prst="rect">
            <a:avLst/>
          </a:prstGeom>
          <a:noFill/>
        </p:spPr>
        <p:txBody>
          <a:bodyPr wrap="square" rtlCol="0">
            <a:spAutoFit/>
          </a:bodyPr>
          <a:lstStyle/>
          <a:p>
            <a:r>
              <a:rPr lang="ro-RO" b="1" dirty="0"/>
              <a:t>Site-ul EUROPA</a:t>
            </a:r>
            <a:endParaRPr lang="en-US" dirty="0"/>
          </a:p>
          <a:p>
            <a:r>
              <a:rPr lang="en-GB" b="1" dirty="0">
                <a:hlinkClick r:id="rId6"/>
              </a:rPr>
              <a:t>europa.eu</a:t>
            </a:r>
            <a:endParaRPr lang="en-GB" dirty="0"/>
          </a:p>
          <a:p>
            <a:endParaRPr lang="en-IE" dirty="0"/>
          </a:p>
          <a:p>
            <a:endParaRPr lang="en-IE" dirty="0"/>
          </a:p>
          <a:p>
            <a:endParaRPr lang="en-IE" dirty="0"/>
          </a:p>
          <a:p>
            <a:endParaRPr lang="en-IE" dirty="0"/>
          </a:p>
        </p:txBody>
      </p:sp>
      <p:sp>
        <p:nvSpPr>
          <p:cNvPr id="6" name="TextBox 5"/>
          <p:cNvSpPr txBox="1"/>
          <p:nvPr/>
        </p:nvSpPr>
        <p:spPr>
          <a:xfrm>
            <a:off x="5240550" y="4987500"/>
            <a:ext cx="3063240" cy="923330"/>
          </a:xfrm>
          <a:prstGeom prst="rect">
            <a:avLst/>
          </a:prstGeom>
          <a:noFill/>
        </p:spPr>
        <p:txBody>
          <a:bodyPr wrap="square" rtlCol="0">
            <a:spAutoFit/>
          </a:bodyPr>
          <a:lstStyle/>
          <a:p>
            <a:r>
              <a:rPr lang="ro-RO" b="1" dirty="0"/>
              <a:t>Oficiul pentru Publicații</a:t>
            </a:r>
            <a:endParaRPr lang="en-US" dirty="0"/>
          </a:p>
          <a:p>
            <a:r>
              <a:rPr lang="en-US" b="1" dirty="0">
                <a:cs typeface="Arial" panose="020B0604020202020204" pitchFamily="34" charset="0"/>
                <a:hlinkClick r:id="rId7"/>
              </a:rPr>
              <a:t>publications.europa.eu</a:t>
            </a:r>
            <a:endParaRPr lang="en-US" b="1" dirty="0">
              <a:cs typeface="Arial" panose="020B0604020202020204" pitchFamily="34" charset="0"/>
            </a:endParaRPr>
          </a:p>
          <a:p>
            <a:endParaRPr lang="en-IE" dirty="0"/>
          </a:p>
        </p:txBody>
      </p:sp>
      <p:sp>
        <p:nvSpPr>
          <p:cNvPr id="11" name="TextBox 10"/>
          <p:cNvSpPr txBox="1"/>
          <p:nvPr/>
        </p:nvSpPr>
        <p:spPr>
          <a:xfrm>
            <a:off x="394112" y="4401016"/>
            <a:ext cx="4249345" cy="2031325"/>
          </a:xfrm>
          <a:prstGeom prst="rect">
            <a:avLst/>
          </a:prstGeom>
          <a:noFill/>
        </p:spPr>
        <p:txBody>
          <a:bodyPr wrap="square" rtlCol="0">
            <a:spAutoFit/>
          </a:bodyPr>
          <a:lstStyle/>
          <a:p>
            <a:endParaRPr lang="en-GB" b="1" dirty="0">
              <a:hlinkClick r:id="rId8"/>
            </a:endParaRPr>
          </a:p>
          <a:p>
            <a:endParaRPr lang="en-GB" b="1" dirty="0"/>
          </a:p>
          <a:p>
            <a:endParaRPr lang="en-GB" b="1" dirty="0"/>
          </a:p>
          <a:p>
            <a:r>
              <a:rPr lang="ro-RO" b="1" dirty="0"/>
              <a:t>Spațiul de învățare - buletin informativ</a:t>
            </a:r>
            <a:endParaRPr lang="en-US" dirty="0"/>
          </a:p>
          <a:p>
            <a:r>
              <a:rPr lang="en-GB" b="1" dirty="0">
                <a:hlinkClick r:id="rId8"/>
              </a:rPr>
              <a:t>ec.europa.eu/newsroom/</a:t>
            </a:r>
            <a:r>
              <a:rPr lang="en-GB" b="1" dirty="0" err="1">
                <a:hlinkClick r:id="rId8"/>
              </a:rPr>
              <a:t>comm</a:t>
            </a:r>
            <a:r>
              <a:rPr lang="en-GB" b="1" dirty="0">
                <a:hlinkClick r:id="rId8"/>
              </a:rPr>
              <a:t>/user-subscriptions/1595/create</a:t>
            </a:r>
            <a:endParaRPr lang="en-GB" b="1" dirty="0"/>
          </a:p>
          <a:p>
            <a:endParaRPr lang="en-GB" b="1" dirty="0"/>
          </a:p>
        </p:txBody>
      </p:sp>
      <p:pic>
        <p:nvPicPr>
          <p:cNvPr id="17" name="Picture 16"/>
          <p:cNvPicPr>
            <a:picLocks noChangeAspect="1"/>
          </p:cNvPicPr>
          <p:nvPr/>
        </p:nvPicPr>
        <p:blipFill>
          <a:blip r:embed="rId9"/>
          <a:stretch>
            <a:fillRect/>
          </a:stretch>
        </p:blipFill>
        <p:spPr>
          <a:xfrm flipH="1">
            <a:off x="538063" y="1692334"/>
            <a:ext cx="1478515" cy="878069"/>
          </a:xfrm>
          <a:prstGeom prst="rect">
            <a:avLst/>
          </a:prstGeom>
          <a:ln>
            <a:solidFill>
              <a:schemeClr val="tx1"/>
            </a:solidFill>
          </a:ln>
        </p:spPr>
      </p:pic>
      <p:sp>
        <p:nvSpPr>
          <p:cNvPr id="3" name="Rectangle 2"/>
          <p:cNvSpPr/>
          <p:nvPr/>
        </p:nvSpPr>
        <p:spPr>
          <a:xfrm>
            <a:off x="431304" y="2768071"/>
            <a:ext cx="3804376" cy="646331"/>
          </a:xfrm>
          <a:prstGeom prst="rect">
            <a:avLst/>
          </a:prstGeom>
        </p:spPr>
        <p:txBody>
          <a:bodyPr wrap="square">
            <a:spAutoFit/>
          </a:bodyPr>
          <a:lstStyle/>
          <a:p>
            <a:r>
              <a:rPr lang="ro-RO" b="1" dirty="0"/>
              <a:t>Spațiul învățării</a:t>
            </a:r>
            <a:endParaRPr lang="en-US" dirty="0"/>
          </a:p>
          <a:p>
            <a:r>
              <a:rPr lang="en-GB" b="1" dirty="0">
                <a:hlinkClick r:id="rId10"/>
              </a:rPr>
              <a:t>europa.eu/learning-corner/</a:t>
            </a:r>
            <a:r>
              <a:rPr lang="en-GB" b="1" dirty="0" err="1">
                <a:hlinkClick r:id="rId10"/>
              </a:rPr>
              <a:t>home_ro</a:t>
            </a:r>
            <a:endParaRPr lang="en-GB" b="1" dirty="0"/>
          </a:p>
        </p:txBody>
      </p:sp>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38063" y="3727714"/>
            <a:ext cx="3635772" cy="1128332"/>
          </a:xfrm>
          <a:prstGeom prst="rect">
            <a:avLst/>
          </a:prstGeom>
          <a:ln>
            <a:solidFill>
              <a:schemeClr val="tx1"/>
            </a:solidFill>
          </a:ln>
        </p:spPr>
      </p:pic>
    </p:spTree>
    <p:extLst>
      <p:ext uri="{BB962C8B-B14F-4D97-AF65-F5344CB8AC3E}">
        <p14:creationId xmlns:p14="http://schemas.microsoft.com/office/powerpoint/2010/main" val="36444212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6" name="Larme 5">
            <a:extLst>
              <a:ext uri="{FF2B5EF4-FFF2-40B4-BE49-F238E27FC236}">
                <a16:creationId xmlns:a16="http://schemas.microsoft.com/office/drawing/2014/main" id="{2DC42145-ACE2-3647-AD6B-30BEBDB4C0C3}"/>
              </a:ext>
            </a:extLst>
          </p:cNvPr>
          <p:cNvSpPr/>
          <p:nvPr/>
        </p:nvSpPr>
        <p:spPr>
          <a:xfrm rot="5400000">
            <a:off x="151099" y="89960"/>
            <a:ext cx="579604" cy="583070"/>
          </a:xfrm>
          <a:prstGeom prst="teardrop">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6699"/>
              </a:solidFill>
            </a:endParaRPr>
          </a:p>
        </p:txBody>
      </p:sp>
      <p:sp>
        <p:nvSpPr>
          <p:cNvPr id="8" name="ZoneTexte 7">
            <a:extLst>
              <a:ext uri="{FF2B5EF4-FFF2-40B4-BE49-F238E27FC236}">
                <a16:creationId xmlns:a16="http://schemas.microsoft.com/office/drawing/2014/main" id="{126002B3-B936-C741-A10E-CC89ECC5D8D8}"/>
              </a:ext>
            </a:extLst>
          </p:cNvPr>
          <p:cNvSpPr txBox="1"/>
          <p:nvPr/>
        </p:nvSpPr>
        <p:spPr>
          <a:xfrm>
            <a:off x="756964" y="188074"/>
            <a:ext cx="5881015" cy="584775"/>
          </a:xfrm>
          <a:prstGeom prst="rect">
            <a:avLst/>
          </a:prstGeom>
          <a:noFill/>
        </p:spPr>
        <p:txBody>
          <a:bodyPr wrap="square" rtlCol="0">
            <a:spAutoFit/>
          </a:bodyPr>
          <a:lstStyle/>
          <a:p>
            <a:r>
              <a:rPr lang="fr-BE" sz="3200" b="1" dirty="0">
                <a:solidFill>
                  <a:srgbClr val="00B050"/>
                </a:solidFill>
              </a:rPr>
              <a:t>CONTACT</a:t>
            </a:r>
            <a:endParaRPr lang="en-GB" sz="2400" b="1" dirty="0">
              <a:solidFill>
                <a:srgbClr val="00B050"/>
              </a:solidFill>
            </a:endParaRPr>
          </a:p>
        </p:txBody>
      </p:sp>
      <p:sp>
        <p:nvSpPr>
          <p:cNvPr id="10" name="Rectangle 9">
            <a:extLst>
              <a:ext uri="{FF2B5EF4-FFF2-40B4-BE49-F238E27FC236}">
                <a16:creationId xmlns:a16="http://schemas.microsoft.com/office/drawing/2014/main" id="{F8E77FC2-87A8-7948-B793-4C3FFC76A593}"/>
              </a:ext>
            </a:extLst>
          </p:cNvPr>
          <p:cNvSpPr/>
          <p:nvPr/>
        </p:nvSpPr>
        <p:spPr>
          <a:xfrm rot="16200000">
            <a:off x="8552859" y="6261360"/>
            <a:ext cx="947057" cy="246221"/>
          </a:xfrm>
          <a:prstGeom prst="rect">
            <a:avLst/>
          </a:prstGeom>
          <a:solidFill>
            <a:schemeClr val="bg1"/>
          </a:solidFill>
          <a:ln>
            <a:solidFill>
              <a:schemeClr val="bg1"/>
            </a:solidFill>
          </a:ln>
        </p:spPr>
        <p:txBody>
          <a:bodyPr wrap="square">
            <a:spAutoFit/>
          </a:bodyPr>
          <a:lstStyle/>
          <a:p>
            <a:r>
              <a:rPr lang="fr-FR" sz="1000" b="1" dirty="0">
                <a:solidFill>
                  <a:srgbClr val="00B050"/>
                </a:solidFill>
                <a:latin typeface="Arial" charset="0"/>
                <a:ea typeface="Arial" charset="0"/>
                <a:cs typeface="Arial" charset="0"/>
              </a:rPr>
              <a:t>CONTACT</a:t>
            </a:r>
          </a:p>
        </p:txBody>
      </p:sp>
      <p:cxnSp>
        <p:nvCxnSpPr>
          <p:cNvPr id="15" name="Straight Connector 14"/>
          <p:cNvCxnSpPr/>
          <p:nvPr/>
        </p:nvCxnSpPr>
        <p:spPr>
          <a:xfrm>
            <a:off x="8898226" y="5900051"/>
            <a:ext cx="257216" cy="2295"/>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bwMode="auto">
          <a:xfrm>
            <a:off x="4427984" y="1172224"/>
            <a:ext cx="41955" cy="5242345"/>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3" name="TextBox 22"/>
          <p:cNvSpPr txBox="1"/>
          <p:nvPr/>
        </p:nvSpPr>
        <p:spPr>
          <a:xfrm>
            <a:off x="145760" y="4236112"/>
            <a:ext cx="3883019" cy="1138773"/>
          </a:xfrm>
          <a:prstGeom prst="rect">
            <a:avLst/>
          </a:prstGeom>
          <a:noFill/>
        </p:spPr>
        <p:txBody>
          <a:bodyPr wrap="square" rtlCol="0">
            <a:spAutoFit/>
          </a:bodyPr>
          <a:lstStyle/>
          <a:p>
            <a:r>
              <a:rPr lang="ro-RO" dirty="0"/>
              <a:t>Număr de telefon gratuit</a:t>
            </a:r>
            <a:r>
              <a:rPr lang="en-US" b="0" dirty="0">
                <a:solidFill>
                  <a:schemeClr val="tx1"/>
                </a:solidFill>
                <a:cs typeface="Arial" panose="020B0604020202020204" pitchFamily="34" charset="0"/>
              </a:rPr>
              <a:t>: </a:t>
            </a:r>
            <a:r>
              <a:rPr lang="en-US" b="1" dirty="0">
                <a:solidFill>
                  <a:schemeClr val="tx1"/>
                </a:solidFill>
                <a:cs typeface="Arial" panose="020B0604020202020204" pitchFamily="34" charset="0"/>
              </a:rPr>
              <a:t>00 800 6 7 8 9 10 11</a:t>
            </a:r>
          </a:p>
          <a:p>
            <a:pPr>
              <a:buFont typeface="Arial"/>
              <a:buChar char="•"/>
            </a:pPr>
            <a:endParaRPr lang="en-US" sz="1600" b="1" dirty="0">
              <a:cs typeface="Arial" panose="020B0604020202020204" pitchFamily="34" charset="0"/>
            </a:endParaRPr>
          </a:p>
          <a:p>
            <a:endParaRPr lang="en-US" sz="1600" b="1" dirty="0">
              <a:solidFill>
                <a:schemeClr val="tx1"/>
              </a:solidFill>
              <a:cs typeface="Arial" panose="020B0604020202020204" pitchFamily="34" charset="0"/>
            </a:endParaRPr>
          </a:p>
        </p:txBody>
      </p:sp>
      <p:sp>
        <p:nvSpPr>
          <p:cNvPr id="3" name="TextBox 2"/>
          <p:cNvSpPr txBox="1"/>
          <p:nvPr/>
        </p:nvSpPr>
        <p:spPr>
          <a:xfrm>
            <a:off x="1161422" y="964578"/>
            <a:ext cx="2132178" cy="461665"/>
          </a:xfrm>
          <a:prstGeom prst="rect">
            <a:avLst/>
          </a:prstGeom>
          <a:noFill/>
        </p:spPr>
        <p:txBody>
          <a:bodyPr wrap="square" rtlCol="0">
            <a:spAutoFit/>
          </a:bodyPr>
          <a:lstStyle/>
          <a:p>
            <a:pPr algn="ctr"/>
            <a:r>
              <a:rPr lang="en-GB" sz="2400" dirty="0" err="1"/>
              <a:t>În</a:t>
            </a:r>
            <a:r>
              <a:rPr lang="en-GB" sz="2400" dirty="0"/>
              <a:t> </a:t>
            </a:r>
            <a:r>
              <a:rPr lang="en-GB" sz="2400" dirty="0" err="1"/>
              <a:t>persoană</a:t>
            </a:r>
            <a:r>
              <a:rPr lang="en-GB" sz="2400" dirty="0"/>
              <a:t>:</a:t>
            </a:r>
            <a:endParaRPr lang="en-GB" dirty="0"/>
          </a:p>
        </p:txBody>
      </p:sp>
      <p:sp>
        <p:nvSpPr>
          <p:cNvPr id="29" name="TextBox 28"/>
          <p:cNvSpPr txBox="1"/>
          <p:nvPr/>
        </p:nvSpPr>
        <p:spPr>
          <a:xfrm>
            <a:off x="4548885" y="967498"/>
            <a:ext cx="4507982" cy="461665"/>
          </a:xfrm>
          <a:prstGeom prst="rect">
            <a:avLst/>
          </a:prstGeom>
          <a:noFill/>
        </p:spPr>
        <p:txBody>
          <a:bodyPr wrap="square" rtlCol="0">
            <a:spAutoFit/>
          </a:bodyPr>
          <a:lstStyle/>
          <a:p>
            <a:pPr algn="ctr"/>
            <a:r>
              <a:rPr lang="fr-BE" sz="2400" dirty="0" err="1"/>
              <a:t>Pe</a:t>
            </a:r>
            <a:r>
              <a:rPr lang="fr-BE" sz="2400" dirty="0"/>
              <a:t> </a:t>
            </a:r>
            <a:r>
              <a:rPr lang="fr-BE" sz="2400" dirty="0" err="1"/>
              <a:t>rețelele</a:t>
            </a:r>
            <a:r>
              <a:rPr lang="fr-BE" sz="2400" dirty="0"/>
              <a:t> sociale:</a:t>
            </a:r>
            <a:endParaRPr lang="fr-BE" b="1" dirty="0"/>
          </a:p>
        </p:txBody>
      </p:sp>
      <p:pic>
        <p:nvPicPr>
          <p:cNvPr id="30" name="Picture 2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723911" y="1580233"/>
            <a:ext cx="2764541" cy="2728525"/>
          </a:xfrm>
          <a:prstGeom prst="rect">
            <a:avLst/>
          </a:prstGeom>
          <a:solidFill>
            <a:schemeClr val="bg1"/>
          </a:solidFill>
          <a:ln>
            <a:solidFill>
              <a:schemeClr val="tx1"/>
            </a:solidFill>
          </a:ln>
          <a:effectLst/>
        </p:spPr>
      </p:pic>
      <p:sp>
        <p:nvSpPr>
          <p:cNvPr id="4" name="TextBox 3"/>
          <p:cNvSpPr txBox="1"/>
          <p:nvPr/>
        </p:nvSpPr>
        <p:spPr>
          <a:xfrm>
            <a:off x="169649" y="3473850"/>
            <a:ext cx="4483464" cy="646331"/>
          </a:xfrm>
          <a:prstGeom prst="rect">
            <a:avLst/>
          </a:prstGeom>
          <a:noFill/>
        </p:spPr>
        <p:txBody>
          <a:bodyPr wrap="square" rtlCol="0">
            <a:spAutoFit/>
          </a:bodyPr>
          <a:lstStyle/>
          <a:p>
            <a:endParaRPr lang="en-GB" dirty="0">
              <a:solidFill>
                <a:schemeClr val="bg1"/>
              </a:solidFill>
              <a:hlinkClick r:id="rId4"/>
            </a:endParaRPr>
          </a:p>
          <a:p>
            <a:r>
              <a:rPr lang="ro-RO" b="1" u="sng" dirty="0">
                <a:hlinkClick r:id="rId5"/>
              </a:rPr>
              <a:t>europa.eu/european-</a:t>
            </a:r>
            <a:r>
              <a:rPr lang="ro-RO" b="1" u="sng" dirty="0" err="1">
                <a:hlinkClick r:id="rId5"/>
              </a:rPr>
              <a:t>union</a:t>
            </a:r>
            <a:r>
              <a:rPr lang="ro-RO" b="1" u="sng" dirty="0">
                <a:hlinkClick r:id="rId5"/>
              </a:rPr>
              <a:t>/</a:t>
            </a:r>
            <a:r>
              <a:rPr lang="ro-RO" b="1" u="sng" dirty="0" err="1">
                <a:hlinkClick r:id="rId5"/>
              </a:rPr>
              <a:t>contact_ro</a:t>
            </a:r>
            <a:endParaRPr lang="en-US" dirty="0"/>
          </a:p>
        </p:txBody>
      </p:sp>
      <p:sp>
        <p:nvSpPr>
          <p:cNvPr id="16" name="TextBox 15"/>
          <p:cNvSpPr txBox="1"/>
          <p:nvPr/>
        </p:nvSpPr>
        <p:spPr>
          <a:xfrm>
            <a:off x="7676759" y="1590607"/>
            <a:ext cx="1625248"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sp>
        <p:nvSpPr>
          <p:cNvPr id="2" name="Rectangle 1"/>
          <p:cNvSpPr/>
          <p:nvPr/>
        </p:nvSpPr>
        <p:spPr>
          <a:xfrm>
            <a:off x="223975" y="1428335"/>
            <a:ext cx="4007073" cy="646331"/>
          </a:xfrm>
          <a:prstGeom prst="rect">
            <a:avLst/>
          </a:prstGeom>
        </p:spPr>
        <p:txBody>
          <a:bodyPr wrap="square">
            <a:spAutoFit/>
          </a:bodyPr>
          <a:lstStyle/>
          <a:p>
            <a:r>
              <a:rPr lang="en-US" dirty="0">
                <a:cs typeface="Arial" panose="020B0604020202020204" pitchFamily="34" charset="0"/>
              </a:rPr>
              <a:t>&gt; </a:t>
            </a:r>
            <a:r>
              <a:rPr lang="ro-RO" dirty="0"/>
              <a:t>Ai întrebări despre UE? </a:t>
            </a:r>
            <a:r>
              <a:rPr lang="ro-RO" b="1" dirty="0"/>
              <a:t>Europe Direct</a:t>
            </a:r>
            <a:r>
              <a:rPr lang="ro-RO" dirty="0"/>
              <a:t> îți stă la dispoziție.</a:t>
            </a:r>
            <a:endParaRPr lang="en-US" dirty="0"/>
          </a:p>
        </p:txBody>
      </p:sp>
      <p:sp>
        <p:nvSpPr>
          <p:cNvPr id="5" name="Rectangle 4"/>
          <p:cNvSpPr/>
          <p:nvPr/>
        </p:nvSpPr>
        <p:spPr>
          <a:xfrm>
            <a:off x="169649" y="4919199"/>
            <a:ext cx="4115727" cy="1200329"/>
          </a:xfrm>
          <a:prstGeom prst="rect">
            <a:avLst/>
          </a:prstGeom>
        </p:spPr>
        <p:txBody>
          <a:bodyPr wrap="square">
            <a:spAutoFit/>
          </a:bodyPr>
          <a:lstStyle/>
          <a:p>
            <a:r>
              <a:rPr lang="en-US" b="1" dirty="0"/>
              <a:t>&gt;</a:t>
            </a:r>
            <a:r>
              <a:rPr lang="en-US" dirty="0"/>
              <a:t> Fi</a:t>
            </a:r>
            <a:r>
              <a:rPr lang="ro-RO" dirty="0"/>
              <a:t>Găsește un centru UE în regiunea ta, pune întrebări și discută despre UE.</a:t>
            </a:r>
            <a:endParaRPr lang="en-US" dirty="0"/>
          </a:p>
          <a:p>
            <a:r>
              <a:rPr lang="ro-RO" b="1" u="sng" dirty="0">
                <a:hlinkClick r:id="rId6"/>
              </a:rPr>
              <a:t>europa.eu/european-</a:t>
            </a:r>
            <a:r>
              <a:rPr lang="ro-RO" b="1" u="sng" dirty="0" err="1">
                <a:hlinkClick r:id="rId6"/>
              </a:rPr>
              <a:t>union</a:t>
            </a:r>
            <a:r>
              <a:rPr lang="ro-RO" b="1" u="sng" dirty="0">
                <a:hlinkClick r:id="rId6"/>
              </a:rPr>
              <a:t>/contact/</a:t>
            </a:r>
            <a:r>
              <a:rPr lang="ro-RO" b="1" u="sng" dirty="0" err="1">
                <a:hlinkClick r:id="rId6"/>
              </a:rPr>
              <a:t>meet-us_ro</a:t>
            </a:r>
            <a:endParaRPr lang="en-US" dirty="0"/>
          </a:p>
        </p:txBody>
      </p:sp>
      <p:sp>
        <p:nvSpPr>
          <p:cNvPr id="19" name="Rectangle 18"/>
          <p:cNvSpPr/>
          <p:nvPr/>
        </p:nvSpPr>
        <p:spPr>
          <a:xfrm>
            <a:off x="4582994" y="4657590"/>
            <a:ext cx="4572000" cy="1754326"/>
          </a:xfrm>
          <a:prstGeom prst="rect">
            <a:avLst/>
          </a:prstGeom>
        </p:spPr>
        <p:txBody>
          <a:bodyPr wrap="square">
            <a:spAutoFit/>
          </a:bodyPr>
          <a:lstStyle/>
          <a:p>
            <a:r>
              <a:rPr lang="ro-RO" dirty="0"/>
              <a:t>Utilizează</a:t>
            </a:r>
            <a:r>
              <a:rPr lang="ro-RO" b="1" dirty="0"/>
              <a:t> instrumentul de căutare</a:t>
            </a:r>
            <a:r>
              <a:rPr lang="ro-RO" dirty="0"/>
              <a:t> pentru a găsi conturile UE de pe platformele de comunicare socială.</a:t>
            </a:r>
            <a:endParaRPr lang="en-US" dirty="0"/>
          </a:p>
          <a:p>
            <a:endParaRPr lang="en-US" dirty="0"/>
          </a:p>
          <a:p>
            <a:r>
              <a:rPr lang="ro-RO" b="1" u="sng" dirty="0">
                <a:hlinkClick r:id="rId7"/>
              </a:rPr>
              <a:t>europa.eu/european-</a:t>
            </a:r>
            <a:r>
              <a:rPr lang="ro-RO" b="1" u="sng" dirty="0" err="1">
                <a:hlinkClick r:id="rId7"/>
              </a:rPr>
              <a:t>union</a:t>
            </a:r>
            <a:r>
              <a:rPr lang="ro-RO" b="1" u="sng" dirty="0">
                <a:hlinkClick r:id="rId7"/>
              </a:rPr>
              <a:t>/contact/social-</a:t>
            </a:r>
            <a:r>
              <a:rPr lang="ro-RO" b="1" u="sng" dirty="0" err="1">
                <a:hlinkClick r:id="rId7"/>
              </a:rPr>
              <a:t>networks_ro</a:t>
            </a:r>
            <a:endParaRPr lang="en-US" dirty="0"/>
          </a:p>
        </p:txBody>
      </p:sp>
      <p:pic>
        <p:nvPicPr>
          <p:cNvPr id="17" name="Picture 3" descr="image00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0205" y="2312094"/>
            <a:ext cx="3838575"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785332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extLst>
              <a:ext uri="{BEBA8EAE-BF5A-486C-A8C5-ECC9F3942E4B}">
                <a14:imgProps xmlns:a14="http://schemas.microsoft.com/office/drawing/2010/main">
                  <a14:imgLayer r:embed="rId4">
                    <a14:imgEffect>
                      <a14:sharpenSoften amount="-3000"/>
                    </a14:imgEffect>
                    <a14:imgEffect>
                      <a14:brightnessContrast bright="-3000" contrast="-3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Larme 7">
            <a:extLst>
              <a:ext uri="{FF2B5EF4-FFF2-40B4-BE49-F238E27FC236}">
                <a16:creationId xmlns:a16="http://schemas.microsoft.com/office/drawing/2014/main" id="{81AED97D-DEA3-E84C-97E1-786826077602}"/>
              </a:ext>
            </a:extLst>
          </p:cNvPr>
          <p:cNvSpPr/>
          <p:nvPr/>
        </p:nvSpPr>
        <p:spPr>
          <a:xfrm rot="5400000">
            <a:off x="1820550" y="399218"/>
            <a:ext cx="5584852" cy="5618251"/>
          </a:xfrm>
          <a:prstGeom prst="teardrop">
            <a:avLst>
              <a:gd name="adj" fmla="val 99308"/>
            </a:avLst>
          </a:prstGeom>
          <a:solidFill>
            <a:srgbClr val="2A4591">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3"/>
          <p:cNvSpPr txBox="1"/>
          <p:nvPr/>
        </p:nvSpPr>
        <p:spPr>
          <a:xfrm>
            <a:off x="2328578" y="2238847"/>
            <a:ext cx="4568796" cy="1938992"/>
          </a:xfrm>
          <a:prstGeom prst="rect">
            <a:avLst/>
          </a:prstGeom>
          <a:noFill/>
        </p:spPr>
        <p:txBody>
          <a:bodyPr wrap="square" rtlCol="0">
            <a:spAutoFit/>
          </a:bodyPr>
          <a:lstStyle/>
          <a:p>
            <a:pPr algn="ctr"/>
            <a:r>
              <a:rPr lang="fr-FR" sz="6000" b="1" dirty="0">
                <a:solidFill>
                  <a:schemeClr val="bg1"/>
                </a:solidFill>
              </a:rPr>
              <a:t>TE SIMȚI EUROPEAN? </a:t>
            </a:r>
            <a:endParaRPr lang="fr-FR" sz="6000" dirty="0">
              <a:solidFill>
                <a:schemeClr val="bg1"/>
              </a:solidFill>
            </a:endParaRPr>
          </a:p>
        </p:txBody>
      </p:sp>
      <p:sp>
        <p:nvSpPr>
          <p:cNvPr id="4" name="TextBox 3"/>
          <p:cNvSpPr txBox="1"/>
          <p:nvPr/>
        </p:nvSpPr>
        <p:spPr>
          <a:xfrm>
            <a:off x="8331376" y="6699519"/>
            <a:ext cx="1625248"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sp>
        <p:nvSpPr>
          <p:cNvPr id="2" name="TextBox 1"/>
          <p:cNvSpPr txBox="1"/>
          <p:nvPr/>
        </p:nvSpPr>
        <p:spPr>
          <a:xfrm>
            <a:off x="2830857" y="4313404"/>
            <a:ext cx="3564237" cy="369332"/>
          </a:xfrm>
          <a:prstGeom prst="rect">
            <a:avLst/>
          </a:prstGeom>
          <a:noFill/>
        </p:spPr>
        <p:txBody>
          <a:bodyPr wrap="square" rtlCol="0">
            <a:spAutoFit/>
          </a:bodyPr>
          <a:lstStyle/>
          <a:p>
            <a:r>
              <a:rPr lang="fr-FR" i="1" dirty="0">
                <a:solidFill>
                  <a:schemeClr val="bg1"/>
                </a:solidFill>
              </a:rPr>
              <a:t>CE TE FACE SĂ TE SIMȚI EUROPEAN?</a:t>
            </a:r>
          </a:p>
        </p:txBody>
      </p:sp>
    </p:spTree>
    <p:extLst>
      <p:ext uri="{BB962C8B-B14F-4D97-AF65-F5344CB8AC3E}">
        <p14:creationId xmlns:p14="http://schemas.microsoft.com/office/powerpoint/2010/main" val="3914323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downLeft)">
                                      <p:cBhvr>
                                        <p:cTn id="7" dur="500"/>
                                        <p:tgtEl>
                                          <p:spTgt spid="5"/>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strips(downLeft)">
                                      <p:cBhvr>
                                        <p:cTn id="10" dur="500"/>
                                        <p:tgtEl>
                                          <p:spTgt spid="8"/>
                                        </p:tgtEl>
                                      </p:cBhvr>
                                    </p:animEffect>
                                  </p:childTnLst>
                                </p:cTn>
                              </p:par>
                              <p:par>
                                <p:cTn id="11" presetID="18" presetClass="entr" presetSubtype="12"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strips(downLeft)">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IE" b="1" dirty="0" err="1"/>
              <a:t>Mulțumesc</a:t>
            </a:r>
            <a:r>
              <a:rPr lang="en-IE" b="1" dirty="0"/>
              <a:t>!</a:t>
            </a:r>
            <a:endParaRPr lang="en-GB" b="1"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95768" y="1518397"/>
            <a:ext cx="1291511" cy="1291511"/>
          </a:xfrm>
          <a:prstGeom prst="rect">
            <a:avLst/>
          </a:prstGeom>
        </p:spPr>
      </p:pic>
      <p:sp>
        <p:nvSpPr>
          <p:cNvPr id="7" name="Content Placeholder 2"/>
          <p:cNvSpPr txBox="1">
            <a:spLocks/>
          </p:cNvSpPr>
          <p:nvPr/>
        </p:nvSpPr>
        <p:spPr>
          <a:xfrm>
            <a:off x="1024891" y="3535400"/>
            <a:ext cx="6978621" cy="1549694"/>
          </a:xfrm>
          <a:prstGeom prst="rect">
            <a:avLst/>
          </a:prstGeom>
        </p:spPr>
        <p:txBody>
          <a:bodyPr vert="horz" lIns="68580" tIns="34290" rIns="68580" bIns="34290" rtlCol="0" anchor="t">
            <a:noAutofit/>
          </a:bodyPr>
          <a:lstStyle>
            <a:lvl1pPr marL="0" indent="0" algn="l" defTabSz="914400" rtl="0" eaLnBrk="1" latinLnBrk="0" hangingPunct="1">
              <a:lnSpc>
                <a:spcPct val="100000"/>
              </a:lnSpc>
              <a:spcBef>
                <a:spcPts val="0"/>
              </a:spcBef>
              <a:spcAft>
                <a:spcPts val="1800"/>
              </a:spcAft>
              <a:buClr>
                <a:schemeClr val="tx2"/>
              </a:buClr>
              <a:buFont typeface="Arial" panose="020B0604020202020204" pitchFamily="34" charset="0"/>
              <a:buNone/>
              <a:defRPr sz="1400" kern="1200">
                <a:solidFill>
                  <a:schemeClr val="bg1">
                    <a:lumMod val="50000"/>
                  </a:schemeClr>
                </a:solidFill>
                <a:latin typeface="+mn-lt"/>
                <a:ea typeface="+mn-ea"/>
                <a:cs typeface="+mn-cs"/>
              </a:defRPr>
            </a:lvl1pPr>
            <a:lvl2pPr marL="4572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defTabSz="685800">
              <a:spcAft>
                <a:spcPts val="1350"/>
              </a:spcAft>
              <a:buClr>
                <a:srgbClr val="034EA2"/>
              </a:buClr>
            </a:pPr>
            <a:endParaRPr lang="en-GB" sz="1350" b="1" dirty="0">
              <a:solidFill>
                <a:srgbClr val="4D4D4D"/>
              </a:solidFill>
              <a:latin typeface="Arial"/>
            </a:endParaRPr>
          </a:p>
          <a:p>
            <a:pPr defTabSz="685800">
              <a:spcAft>
                <a:spcPts val="1350"/>
              </a:spcAft>
              <a:buClr>
                <a:srgbClr val="034EA2"/>
              </a:buClr>
            </a:pPr>
            <a:endParaRPr lang="en-GB" sz="1500" b="1" dirty="0">
              <a:solidFill>
                <a:srgbClr val="035DC1"/>
              </a:solidFill>
              <a:latin typeface="Arial"/>
              <a:hlinkClick r:id="rId4" invalidUrl="http:///"/>
            </a:endParaRPr>
          </a:p>
          <a:p>
            <a:pPr defTabSz="685800">
              <a:spcAft>
                <a:spcPts val="1350"/>
              </a:spcAft>
              <a:buClr>
                <a:srgbClr val="034EA2"/>
              </a:buClr>
            </a:pPr>
            <a:r>
              <a:rPr lang="en-GB" sz="1500" b="1" dirty="0">
                <a:solidFill>
                  <a:srgbClr val="035DC1"/>
                </a:solidFill>
                <a:latin typeface="Arial"/>
                <a:hlinkClick r:id="rId5"/>
              </a:rPr>
              <a:t>europa.eu/learning-corner</a:t>
            </a:r>
            <a:endParaRPr lang="en-GB" sz="1500" b="1" dirty="0">
              <a:solidFill>
                <a:srgbClr val="035DC1"/>
              </a:solidFill>
              <a:latin typeface="Arial"/>
              <a:cs typeface="Arial"/>
            </a:endParaRPr>
          </a:p>
          <a:p>
            <a:pPr defTabSz="685800">
              <a:spcAft>
                <a:spcPts val="1350"/>
              </a:spcAft>
              <a:buClr>
                <a:srgbClr val="034EA2"/>
              </a:buClr>
            </a:pPr>
            <a:r>
              <a:rPr lang="en-GB" sz="1500" b="1" dirty="0">
                <a:solidFill>
                  <a:srgbClr val="4D4D4D"/>
                </a:solidFill>
              </a:rPr>
              <a:t>✉ </a:t>
            </a:r>
            <a:r>
              <a:rPr lang="en-GB" sz="1500" b="1" dirty="0">
                <a:solidFill>
                  <a:srgbClr val="035DC1"/>
                </a:solidFill>
                <a:latin typeface="Arial"/>
                <a:hlinkClick r:id="rId6"/>
              </a:rPr>
              <a:t>COMM-A2@ec.europa.eu</a:t>
            </a:r>
            <a:endParaRPr lang="en-GB" sz="1500" b="1" dirty="0">
              <a:solidFill>
                <a:srgbClr val="035DC1"/>
              </a:solidFill>
              <a:latin typeface="Arial"/>
            </a:endParaRPr>
          </a:p>
          <a:p>
            <a:pPr defTabSz="685800">
              <a:spcAft>
                <a:spcPts val="1350"/>
              </a:spcAft>
              <a:buClr>
                <a:srgbClr val="034EA2"/>
              </a:buClr>
            </a:pPr>
            <a:endParaRPr lang="en-GB" sz="1500" b="1" dirty="0">
              <a:solidFill>
                <a:srgbClr val="035DC1"/>
              </a:solidFill>
              <a:latin typeface="Arial"/>
            </a:endParaRPr>
          </a:p>
        </p:txBody>
      </p:sp>
      <p:pic>
        <p:nvPicPr>
          <p:cNvPr id="8" name="Picture 7"/>
          <p:cNvPicPr>
            <a:picLocks noChangeAspect="1"/>
          </p:cNvPicPr>
          <p:nvPr/>
        </p:nvPicPr>
        <p:blipFill>
          <a:blip r:embed="rId7"/>
          <a:stretch>
            <a:fillRect/>
          </a:stretch>
        </p:blipFill>
        <p:spPr>
          <a:xfrm>
            <a:off x="1024891" y="3830133"/>
            <a:ext cx="512108" cy="562405"/>
          </a:xfrm>
          <a:prstGeom prst="rect">
            <a:avLst/>
          </a:prstGeom>
        </p:spPr>
      </p:pic>
      <p:sp>
        <p:nvSpPr>
          <p:cNvPr id="9" name="Subtitle 2"/>
          <p:cNvSpPr txBox="1">
            <a:spLocks/>
          </p:cNvSpPr>
          <p:nvPr/>
        </p:nvSpPr>
        <p:spPr>
          <a:xfrm>
            <a:off x="665331" y="4629838"/>
            <a:ext cx="6524139" cy="1390139"/>
          </a:xfrm>
          <a:prstGeom prst="rect">
            <a:avLst/>
          </a:prstGeom>
        </p:spPr>
        <p:txBody>
          <a:bodyPr vert="horz" wrap="square" lIns="68580" tIns="34290" rIns="68580" bIns="34290" rtlCol="0" anchor="b" anchorCtr="0">
            <a:noAutofit/>
          </a:bodyPr>
          <a:lstStyle>
            <a:lvl1pPr marL="0" indent="0" algn="l" defTabSz="914400" rtl="0" eaLnBrk="1" latinLnBrk="0" hangingPunct="1">
              <a:lnSpc>
                <a:spcPct val="100000"/>
              </a:lnSpc>
              <a:spcBef>
                <a:spcPts val="0"/>
              </a:spcBef>
              <a:spcAft>
                <a:spcPts val="1800"/>
              </a:spcAft>
              <a:buClr>
                <a:schemeClr val="tx2"/>
              </a:buClr>
              <a:buFont typeface="Arial" panose="020B0604020202020204" pitchFamily="34" charset="0"/>
              <a:buNone/>
              <a:defRPr sz="1400" kern="1200">
                <a:solidFill>
                  <a:schemeClr val="bg1">
                    <a:lumMod val="50000"/>
                  </a:schemeClr>
                </a:solidFill>
                <a:latin typeface="+mn-lt"/>
                <a:ea typeface="+mn-ea"/>
                <a:cs typeface="+mn-cs"/>
              </a:defRPr>
            </a:lvl1pPr>
            <a:lvl2pPr marL="4572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defTabSz="685800">
              <a:spcAft>
                <a:spcPts val="1350"/>
              </a:spcAft>
              <a:buClr>
                <a:srgbClr val="034EA2"/>
              </a:buClr>
            </a:pPr>
            <a:r>
              <a:rPr lang="en-US" sz="788" b="1" dirty="0">
                <a:solidFill>
                  <a:srgbClr val="FFFFFF">
                    <a:lumMod val="50000"/>
                  </a:srgbClr>
                </a:solidFill>
                <a:latin typeface="Arial"/>
              </a:rPr>
              <a:t>	  © </a:t>
            </a:r>
            <a:r>
              <a:rPr lang="en-US" sz="788" b="1" dirty="0" err="1">
                <a:solidFill>
                  <a:srgbClr val="FFFFFF">
                    <a:lumMod val="50000"/>
                  </a:srgbClr>
                </a:solidFill>
              </a:rPr>
              <a:t>Uniunea</a:t>
            </a:r>
            <a:r>
              <a:rPr lang="en-US" sz="788" b="1" dirty="0">
                <a:solidFill>
                  <a:srgbClr val="FFFFFF">
                    <a:lumMod val="50000"/>
                  </a:srgbClr>
                </a:solidFill>
              </a:rPr>
              <a:t> </a:t>
            </a:r>
            <a:r>
              <a:rPr lang="en-US" sz="788" b="1" dirty="0" err="1">
                <a:solidFill>
                  <a:srgbClr val="FFFFFF">
                    <a:lumMod val="50000"/>
                  </a:srgbClr>
                </a:solidFill>
              </a:rPr>
              <a:t>Europeană</a:t>
            </a:r>
            <a:r>
              <a:rPr lang="en-US" sz="788" b="1" dirty="0">
                <a:solidFill>
                  <a:srgbClr val="FFFFFF">
                    <a:lumMod val="50000"/>
                  </a:srgbClr>
                </a:solidFill>
              </a:rPr>
              <a:t>, 2022</a:t>
            </a:r>
            <a:endParaRPr lang="en-US" sz="788" b="1" dirty="0">
              <a:solidFill>
                <a:srgbClr val="FFFFFF">
                  <a:lumMod val="50000"/>
                </a:srgbClr>
              </a:solidFill>
              <a:latin typeface="Arial"/>
            </a:endParaRPr>
          </a:p>
          <a:p>
            <a:pPr defTabSz="685800">
              <a:spcAft>
                <a:spcPts val="1350"/>
              </a:spcAft>
              <a:buClr>
                <a:srgbClr val="034EA2"/>
              </a:buClr>
            </a:pPr>
            <a:r>
              <a:rPr lang="en-US" sz="788" dirty="0">
                <a:solidFill>
                  <a:srgbClr val="FFFFFF">
                    <a:lumMod val="50000"/>
                  </a:srgbClr>
                </a:solidFill>
              </a:rPr>
              <a:t>Cu </a:t>
            </a:r>
            <a:r>
              <a:rPr lang="en-US" sz="788" dirty="0" err="1">
                <a:solidFill>
                  <a:srgbClr val="FFFFFF">
                    <a:lumMod val="50000"/>
                  </a:srgbClr>
                </a:solidFill>
              </a:rPr>
              <a:t>excepția</a:t>
            </a:r>
            <a:r>
              <a:rPr lang="en-US" sz="788" dirty="0">
                <a:solidFill>
                  <a:srgbClr val="FFFFFF">
                    <a:lumMod val="50000"/>
                  </a:srgbClr>
                </a:solidFill>
              </a:rPr>
              <a:t> </a:t>
            </a:r>
            <a:r>
              <a:rPr lang="en-US" sz="788" dirty="0" err="1">
                <a:solidFill>
                  <a:srgbClr val="FFFFFF">
                    <a:lumMod val="50000"/>
                  </a:srgbClr>
                </a:solidFill>
              </a:rPr>
              <a:t>cazului</a:t>
            </a:r>
            <a:r>
              <a:rPr lang="en-US" sz="788" dirty="0">
                <a:solidFill>
                  <a:srgbClr val="FFFFFF">
                    <a:lumMod val="50000"/>
                  </a:srgbClr>
                </a:solidFill>
              </a:rPr>
              <a:t> </a:t>
            </a:r>
            <a:r>
              <a:rPr lang="en-US" sz="788" dirty="0" err="1">
                <a:solidFill>
                  <a:srgbClr val="FFFFFF">
                    <a:lumMod val="50000"/>
                  </a:srgbClr>
                </a:solidFill>
              </a:rPr>
              <a:t>în</a:t>
            </a:r>
            <a:r>
              <a:rPr lang="en-US" sz="788" dirty="0">
                <a:solidFill>
                  <a:srgbClr val="FFFFFF">
                    <a:lumMod val="50000"/>
                  </a:srgbClr>
                </a:solidFill>
              </a:rPr>
              <a:t> care se </a:t>
            </a:r>
            <a:r>
              <a:rPr lang="en-US" sz="788" dirty="0" err="1">
                <a:solidFill>
                  <a:srgbClr val="FFFFFF">
                    <a:lumMod val="50000"/>
                  </a:srgbClr>
                </a:solidFill>
              </a:rPr>
              <a:t>prevede</a:t>
            </a:r>
            <a:r>
              <a:rPr lang="en-US" sz="788" dirty="0">
                <a:solidFill>
                  <a:srgbClr val="FFFFFF">
                    <a:lumMod val="50000"/>
                  </a:srgbClr>
                </a:solidFill>
              </a:rPr>
              <a:t> </a:t>
            </a:r>
            <a:r>
              <a:rPr lang="en-US" sz="788" dirty="0" err="1">
                <a:solidFill>
                  <a:srgbClr val="FFFFFF">
                    <a:lumMod val="50000"/>
                  </a:srgbClr>
                </a:solidFill>
              </a:rPr>
              <a:t>altfel</a:t>
            </a:r>
            <a:r>
              <a:rPr lang="en-US" sz="788" dirty="0">
                <a:solidFill>
                  <a:srgbClr val="FFFFFF">
                    <a:lumMod val="50000"/>
                  </a:srgbClr>
                </a:solidFill>
              </a:rPr>
              <a:t>, </a:t>
            </a:r>
            <a:r>
              <a:rPr lang="en-US" sz="788" dirty="0" err="1">
                <a:solidFill>
                  <a:srgbClr val="FFFFFF">
                    <a:lumMod val="50000"/>
                  </a:srgbClr>
                </a:solidFill>
              </a:rPr>
              <a:t>reutilizarea</a:t>
            </a:r>
            <a:r>
              <a:rPr lang="en-US" sz="788" dirty="0">
                <a:solidFill>
                  <a:srgbClr val="FFFFFF">
                    <a:lumMod val="50000"/>
                  </a:srgbClr>
                </a:solidFill>
              </a:rPr>
              <a:t> </a:t>
            </a:r>
            <a:r>
              <a:rPr lang="en-US" sz="788" dirty="0" err="1">
                <a:solidFill>
                  <a:srgbClr val="FFFFFF">
                    <a:lumMod val="50000"/>
                  </a:srgbClr>
                </a:solidFill>
              </a:rPr>
              <a:t>prezentului</a:t>
            </a:r>
            <a:r>
              <a:rPr lang="en-US" sz="788" dirty="0">
                <a:solidFill>
                  <a:srgbClr val="FFFFFF">
                    <a:lumMod val="50000"/>
                  </a:srgbClr>
                </a:solidFill>
              </a:rPr>
              <a:t> document </a:t>
            </a:r>
            <a:r>
              <a:rPr lang="en-US" sz="788" dirty="0" err="1">
                <a:solidFill>
                  <a:srgbClr val="FFFFFF">
                    <a:lumMod val="50000"/>
                  </a:srgbClr>
                </a:solidFill>
              </a:rPr>
              <a:t>este</a:t>
            </a:r>
            <a:r>
              <a:rPr lang="en-US" sz="788" dirty="0">
                <a:solidFill>
                  <a:srgbClr val="FFFFFF">
                    <a:lumMod val="50000"/>
                  </a:srgbClr>
                </a:solidFill>
              </a:rPr>
              <a:t> </a:t>
            </a:r>
            <a:r>
              <a:rPr lang="en-US" sz="788" dirty="0" err="1">
                <a:solidFill>
                  <a:srgbClr val="FFFFFF">
                    <a:lumMod val="50000"/>
                  </a:srgbClr>
                </a:solidFill>
              </a:rPr>
              <a:t>autorizată</a:t>
            </a:r>
            <a:r>
              <a:rPr lang="en-US" sz="788" dirty="0">
                <a:solidFill>
                  <a:srgbClr val="FFFFFF">
                    <a:lumMod val="50000"/>
                  </a:srgbClr>
                </a:solidFill>
              </a:rPr>
              <a:t> </a:t>
            </a:r>
            <a:r>
              <a:rPr lang="en-US" sz="788" dirty="0" err="1">
                <a:solidFill>
                  <a:srgbClr val="FFFFFF">
                    <a:lumMod val="50000"/>
                  </a:srgbClr>
                </a:solidFill>
              </a:rPr>
              <a:t>în</a:t>
            </a:r>
            <a:r>
              <a:rPr lang="en-US" sz="788" dirty="0">
                <a:solidFill>
                  <a:srgbClr val="FFFFFF">
                    <a:lumMod val="50000"/>
                  </a:srgbClr>
                </a:solidFill>
              </a:rPr>
              <a:t> </a:t>
            </a:r>
            <a:r>
              <a:rPr lang="en-US" sz="788" dirty="0" err="1">
                <a:solidFill>
                  <a:srgbClr val="FFFFFF">
                    <a:lumMod val="50000"/>
                  </a:srgbClr>
                </a:solidFill>
              </a:rPr>
              <a:t>temeiul</a:t>
            </a:r>
            <a:r>
              <a:rPr lang="en-US" sz="788" dirty="0">
                <a:solidFill>
                  <a:srgbClr val="FFFFFF">
                    <a:lumMod val="50000"/>
                  </a:srgbClr>
                </a:solidFill>
              </a:rPr>
              <a:t> </a:t>
            </a:r>
            <a:r>
              <a:rPr lang="en-US" sz="788" dirty="0" err="1">
                <a:solidFill>
                  <a:srgbClr val="FFFFFF">
                    <a:lumMod val="50000"/>
                  </a:srgbClr>
                </a:solidFill>
              </a:rPr>
              <a:t>unei</a:t>
            </a:r>
            <a:r>
              <a:rPr lang="en-US" sz="788" dirty="0">
                <a:solidFill>
                  <a:srgbClr val="FFFFFF">
                    <a:lumMod val="50000"/>
                  </a:srgbClr>
                </a:solidFill>
              </a:rPr>
              <a:t> </a:t>
            </a:r>
            <a:r>
              <a:rPr lang="en-US" sz="788" dirty="0" err="1">
                <a:solidFill>
                  <a:srgbClr val="FFFFFF">
                    <a:lumMod val="50000"/>
                  </a:srgbClr>
                </a:solidFill>
              </a:rPr>
              <a:t>licențe</a:t>
            </a:r>
            <a:r>
              <a:rPr lang="en-US" sz="788" dirty="0">
                <a:solidFill>
                  <a:srgbClr val="FFFFFF">
                    <a:lumMod val="50000"/>
                  </a:srgbClr>
                </a:solidFill>
              </a:rPr>
              <a:t> Creative Commons Attribution 4.0 International (CC BY 4.0) (</a:t>
            </a:r>
            <a:r>
              <a:rPr lang="en-US" sz="788" dirty="0">
                <a:solidFill>
                  <a:srgbClr val="FFFFFF">
                    <a:lumMod val="50000"/>
                  </a:srgbClr>
                </a:solidFill>
                <a:hlinkClick r:id="rId8"/>
              </a:rPr>
              <a:t>https://creativecommons.org/licenses/by/4.0</a:t>
            </a:r>
            <a:r>
              <a:rPr lang="en-US" sz="788" dirty="0">
                <a:solidFill>
                  <a:srgbClr val="FFFFFF">
                    <a:lumMod val="50000"/>
                  </a:srgbClr>
                </a:solidFill>
              </a:rPr>
              <a:t>). </a:t>
            </a:r>
            <a:r>
              <a:rPr lang="en-US" sz="788" dirty="0" err="1">
                <a:solidFill>
                  <a:srgbClr val="FFFFFF">
                    <a:lumMod val="50000"/>
                  </a:srgbClr>
                </a:solidFill>
              </a:rPr>
              <a:t>Pentru</a:t>
            </a:r>
            <a:r>
              <a:rPr lang="en-US" sz="788" dirty="0">
                <a:solidFill>
                  <a:srgbClr val="FFFFFF">
                    <a:lumMod val="50000"/>
                  </a:srgbClr>
                </a:solidFill>
              </a:rPr>
              <a:t> </a:t>
            </a:r>
            <a:r>
              <a:rPr lang="en-US" sz="788" dirty="0" err="1">
                <a:solidFill>
                  <a:srgbClr val="FFFFFF">
                    <a:lumMod val="50000"/>
                  </a:srgbClr>
                </a:solidFill>
              </a:rPr>
              <a:t>orice</a:t>
            </a:r>
            <a:r>
              <a:rPr lang="en-US" sz="788" dirty="0">
                <a:solidFill>
                  <a:srgbClr val="FFFFFF">
                    <a:lumMod val="50000"/>
                  </a:srgbClr>
                </a:solidFill>
              </a:rPr>
              <a:t> </a:t>
            </a:r>
            <a:r>
              <a:rPr lang="en-US" sz="788" dirty="0" err="1">
                <a:solidFill>
                  <a:srgbClr val="FFFFFF">
                    <a:lumMod val="50000"/>
                  </a:srgbClr>
                </a:solidFill>
              </a:rPr>
              <a:t>utilizare</a:t>
            </a:r>
            <a:r>
              <a:rPr lang="en-US" sz="788" dirty="0">
                <a:solidFill>
                  <a:srgbClr val="FFFFFF">
                    <a:lumMod val="50000"/>
                  </a:srgbClr>
                </a:solidFill>
              </a:rPr>
              <a:t> </a:t>
            </a:r>
            <a:r>
              <a:rPr lang="en-US" sz="788" dirty="0" err="1">
                <a:solidFill>
                  <a:srgbClr val="FFFFFF">
                    <a:lumMod val="50000"/>
                  </a:srgbClr>
                </a:solidFill>
              </a:rPr>
              <a:t>sau</a:t>
            </a:r>
            <a:r>
              <a:rPr lang="en-US" sz="788" dirty="0">
                <a:solidFill>
                  <a:srgbClr val="FFFFFF">
                    <a:lumMod val="50000"/>
                  </a:srgbClr>
                </a:solidFill>
              </a:rPr>
              <a:t> </a:t>
            </a:r>
            <a:r>
              <a:rPr lang="en-US" sz="788" dirty="0" err="1">
                <a:solidFill>
                  <a:srgbClr val="FFFFFF">
                    <a:lumMod val="50000"/>
                  </a:srgbClr>
                </a:solidFill>
              </a:rPr>
              <a:t>reproducere</a:t>
            </a:r>
            <a:r>
              <a:rPr lang="en-US" sz="788" dirty="0">
                <a:solidFill>
                  <a:srgbClr val="FFFFFF">
                    <a:lumMod val="50000"/>
                  </a:srgbClr>
                </a:solidFill>
              </a:rPr>
              <a:t> a </a:t>
            </a:r>
            <a:r>
              <a:rPr lang="en-US" sz="788" dirty="0" err="1">
                <a:solidFill>
                  <a:srgbClr val="FFFFFF">
                    <a:lumMod val="50000"/>
                  </a:srgbClr>
                </a:solidFill>
              </a:rPr>
              <a:t>unor</a:t>
            </a:r>
            <a:r>
              <a:rPr lang="en-US" sz="788" dirty="0">
                <a:solidFill>
                  <a:srgbClr val="FFFFFF">
                    <a:lumMod val="50000"/>
                  </a:srgbClr>
                </a:solidFill>
              </a:rPr>
              <a:t> </a:t>
            </a:r>
            <a:r>
              <a:rPr lang="en-US" sz="788" dirty="0" err="1">
                <a:solidFill>
                  <a:srgbClr val="FFFFFF">
                    <a:lumMod val="50000"/>
                  </a:srgbClr>
                </a:solidFill>
              </a:rPr>
              <a:t>elemente</a:t>
            </a:r>
            <a:r>
              <a:rPr lang="en-US" sz="788" dirty="0">
                <a:solidFill>
                  <a:srgbClr val="FFFFFF">
                    <a:lumMod val="50000"/>
                  </a:srgbClr>
                </a:solidFill>
              </a:rPr>
              <a:t> care nu </a:t>
            </a:r>
            <a:r>
              <a:rPr lang="en-US" sz="788" dirty="0" err="1">
                <a:solidFill>
                  <a:srgbClr val="FFFFFF">
                    <a:lumMod val="50000"/>
                  </a:srgbClr>
                </a:solidFill>
              </a:rPr>
              <a:t>sunt</a:t>
            </a:r>
            <a:r>
              <a:rPr lang="en-US" sz="788" dirty="0">
                <a:solidFill>
                  <a:srgbClr val="FFFFFF">
                    <a:lumMod val="50000"/>
                  </a:srgbClr>
                </a:solidFill>
              </a:rPr>
              <a:t> </a:t>
            </a:r>
            <a:r>
              <a:rPr lang="en-US" sz="788" dirty="0" err="1">
                <a:solidFill>
                  <a:srgbClr val="FFFFFF">
                    <a:lumMod val="50000"/>
                  </a:srgbClr>
                </a:solidFill>
              </a:rPr>
              <a:t>deținute</a:t>
            </a:r>
            <a:r>
              <a:rPr lang="en-US" sz="788" dirty="0">
                <a:solidFill>
                  <a:srgbClr val="FFFFFF">
                    <a:lumMod val="50000"/>
                  </a:srgbClr>
                </a:solidFill>
              </a:rPr>
              <a:t> de </a:t>
            </a:r>
            <a:r>
              <a:rPr lang="en-US" sz="788" dirty="0" err="1">
                <a:solidFill>
                  <a:srgbClr val="FFFFFF">
                    <a:lumMod val="50000"/>
                  </a:srgbClr>
                </a:solidFill>
              </a:rPr>
              <a:t>Uniunea</a:t>
            </a:r>
            <a:r>
              <a:rPr lang="en-US" sz="788" dirty="0">
                <a:solidFill>
                  <a:srgbClr val="FFFFFF">
                    <a:lumMod val="50000"/>
                  </a:srgbClr>
                </a:solidFill>
              </a:rPr>
              <a:t> </a:t>
            </a:r>
            <a:r>
              <a:rPr lang="en-US" sz="788" dirty="0" err="1">
                <a:solidFill>
                  <a:srgbClr val="FFFFFF">
                    <a:lumMod val="50000"/>
                  </a:srgbClr>
                </a:solidFill>
              </a:rPr>
              <a:t>Europeană</a:t>
            </a:r>
            <a:r>
              <a:rPr lang="en-US" sz="788" dirty="0">
                <a:solidFill>
                  <a:srgbClr val="FFFFFF">
                    <a:lumMod val="50000"/>
                  </a:srgbClr>
                </a:solidFill>
              </a:rPr>
              <a:t>, </a:t>
            </a:r>
            <a:r>
              <a:rPr lang="en-US" sz="788" dirty="0" err="1">
                <a:solidFill>
                  <a:srgbClr val="FFFFFF">
                    <a:lumMod val="50000"/>
                  </a:srgbClr>
                </a:solidFill>
              </a:rPr>
              <a:t>este</a:t>
            </a:r>
            <a:r>
              <a:rPr lang="en-US" sz="788" dirty="0">
                <a:solidFill>
                  <a:srgbClr val="FFFFFF">
                    <a:lumMod val="50000"/>
                  </a:srgbClr>
                </a:solidFill>
              </a:rPr>
              <a:t> </a:t>
            </a:r>
            <a:r>
              <a:rPr lang="en-US" sz="788" dirty="0" err="1">
                <a:solidFill>
                  <a:srgbClr val="FFFFFF">
                    <a:lumMod val="50000"/>
                  </a:srgbClr>
                </a:solidFill>
              </a:rPr>
              <a:t>posibil</a:t>
            </a:r>
            <a:r>
              <a:rPr lang="en-US" sz="788" dirty="0">
                <a:solidFill>
                  <a:srgbClr val="FFFFFF">
                    <a:lumMod val="50000"/>
                  </a:srgbClr>
                </a:solidFill>
              </a:rPr>
              <a:t> </a:t>
            </a:r>
            <a:r>
              <a:rPr lang="en-US" sz="788" dirty="0" err="1">
                <a:solidFill>
                  <a:srgbClr val="FFFFFF">
                    <a:lumMod val="50000"/>
                  </a:srgbClr>
                </a:solidFill>
              </a:rPr>
              <a:t>să</a:t>
            </a:r>
            <a:r>
              <a:rPr lang="en-US" sz="788" dirty="0">
                <a:solidFill>
                  <a:srgbClr val="FFFFFF">
                    <a:lumMod val="50000"/>
                  </a:srgbClr>
                </a:solidFill>
              </a:rPr>
              <a:t> fie </a:t>
            </a:r>
            <a:r>
              <a:rPr lang="en-US" sz="788" dirty="0" err="1">
                <a:solidFill>
                  <a:srgbClr val="FFFFFF">
                    <a:lumMod val="50000"/>
                  </a:srgbClr>
                </a:solidFill>
              </a:rPr>
              <a:t>necesară</a:t>
            </a:r>
            <a:r>
              <a:rPr lang="en-US" sz="788" dirty="0">
                <a:solidFill>
                  <a:srgbClr val="FFFFFF">
                    <a:lumMod val="50000"/>
                  </a:srgbClr>
                </a:solidFill>
              </a:rPr>
              <a:t> </a:t>
            </a:r>
            <a:r>
              <a:rPr lang="en-US" sz="788" dirty="0" err="1">
                <a:solidFill>
                  <a:srgbClr val="FFFFFF">
                    <a:lumMod val="50000"/>
                  </a:srgbClr>
                </a:solidFill>
              </a:rPr>
              <a:t>solicitarea</a:t>
            </a:r>
            <a:r>
              <a:rPr lang="en-US" sz="788" dirty="0">
                <a:solidFill>
                  <a:srgbClr val="FFFFFF">
                    <a:lumMod val="50000"/>
                  </a:srgbClr>
                </a:solidFill>
              </a:rPr>
              <a:t> </a:t>
            </a:r>
            <a:r>
              <a:rPr lang="en-US" sz="788" dirty="0" err="1">
                <a:solidFill>
                  <a:srgbClr val="FFFFFF">
                    <a:lumMod val="50000"/>
                  </a:srgbClr>
                </a:solidFill>
              </a:rPr>
              <a:t>permisiunii</a:t>
            </a:r>
            <a:r>
              <a:rPr lang="en-US" sz="788" dirty="0">
                <a:solidFill>
                  <a:srgbClr val="FFFFFF">
                    <a:lumMod val="50000"/>
                  </a:srgbClr>
                </a:solidFill>
              </a:rPr>
              <a:t> direct de la </a:t>
            </a:r>
            <a:r>
              <a:rPr lang="en-US" sz="788" dirty="0" err="1">
                <a:solidFill>
                  <a:srgbClr val="FFFFFF">
                    <a:lumMod val="50000"/>
                  </a:srgbClr>
                </a:solidFill>
              </a:rPr>
              <a:t>titularii</a:t>
            </a:r>
            <a:r>
              <a:rPr lang="en-US" sz="788" dirty="0">
                <a:solidFill>
                  <a:srgbClr val="FFFFFF">
                    <a:lumMod val="50000"/>
                  </a:srgbClr>
                </a:solidFill>
              </a:rPr>
              <a:t> </a:t>
            </a:r>
            <a:r>
              <a:rPr lang="en-US" sz="788" dirty="0" err="1">
                <a:solidFill>
                  <a:srgbClr val="FFFFFF">
                    <a:lumMod val="50000"/>
                  </a:srgbClr>
                </a:solidFill>
              </a:rPr>
              <a:t>drepturilor</a:t>
            </a:r>
            <a:r>
              <a:rPr lang="en-US" sz="788" dirty="0">
                <a:solidFill>
                  <a:srgbClr val="FFFFFF">
                    <a:lumMod val="50000"/>
                  </a:srgbClr>
                </a:solidFill>
              </a:rPr>
              <a:t> respective.</a:t>
            </a:r>
            <a:endParaRPr lang="en-US" sz="788" dirty="0">
              <a:solidFill>
                <a:srgbClr val="FFFFFF">
                  <a:lumMod val="50000"/>
                </a:srgbClr>
              </a:solidFill>
              <a:latin typeface="Arial"/>
            </a:endParaRPr>
          </a:p>
        </p:txBody>
      </p:sp>
      <p:pic>
        <p:nvPicPr>
          <p:cNvPr id="10" name="Picture 9"/>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91003" y="5179519"/>
            <a:ext cx="767622" cy="268573"/>
          </a:xfrm>
          <a:prstGeom prst="rect">
            <a:avLst/>
          </a:prstGeom>
        </p:spPr>
      </p:pic>
    </p:spTree>
    <p:extLst>
      <p:ext uri="{BB962C8B-B14F-4D97-AF65-F5344CB8AC3E}">
        <p14:creationId xmlns:p14="http://schemas.microsoft.com/office/powerpoint/2010/main" val="2702158505"/>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ZoneTexte 1"/>
          <p:cNvSpPr txBox="1"/>
          <p:nvPr/>
        </p:nvSpPr>
        <p:spPr>
          <a:xfrm>
            <a:off x="511541" y="-1158107"/>
            <a:ext cx="6333565" cy="523220"/>
          </a:xfrm>
          <a:prstGeom prst="rect">
            <a:avLst/>
          </a:prstGeom>
          <a:noFill/>
        </p:spPr>
        <p:txBody>
          <a:bodyPr wrap="square" rtlCol="0">
            <a:spAutoFit/>
          </a:bodyPr>
          <a:lstStyle/>
          <a:p>
            <a:r>
              <a:rPr lang="fr-FR" sz="2800" b="1" dirty="0">
                <a:latin typeface="Calibri" charset="0"/>
                <a:ea typeface="Calibri" charset="0"/>
                <a:cs typeface="Calibri" charset="0"/>
              </a:rPr>
              <a:t>TABLE OF CONTENTS</a:t>
            </a:r>
          </a:p>
        </p:txBody>
      </p:sp>
      <p:sp>
        <p:nvSpPr>
          <p:cNvPr id="39" name="Rectangle 38">
            <a:extLst>
              <a:ext uri="{FF2B5EF4-FFF2-40B4-BE49-F238E27FC236}">
                <a16:creationId xmlns:a16="http://schemas.microsoft.com/office/drawing/2014/main" id="{DCAE386F-D338-8640-B9CD-E269E5221BDE}"/>
              </a:ext>
            </a:extLst>
          </p:cNvPr>
          <p:cNvSpPr/>
          <p:nvPr/>
        </p:nvSpPr>
        <p:spPr>
          <a:xfrm>
            <a:off x="6741829" y="2888603"/>
            <a:ext cx="4572000" cy="584775"/>
          </a:xfrm>
          <a:prstGeom prst="rect">
            <a:avLst/>
          </a:prstGeom>
        </p:spPr>
        <p:txBody>
          <a:bodyPr>
            <a:spAutoFit/>
          </a:bodyPr>
          <a:lstStyle/>
          <a:p>
            <a:endParaRPr lang="fr-BE" sz="1600" b="1" dirty="0"/>
          </a:p>
          <a:p>
            <a:endParaRPr lang="fr-FR" sz="1600" b="1" dirty="0">
              <a:latin typeface="Calibri" charset="0"/>
              <a:ea typeface="Calibri" charset="0"/>
              <a:cs typeface="Calibri" charset="0"/>
            </a:endParaRPr>
          </a:p>
        </p:txBody>
      </p:sp>
      <p:sp>
        <p:nvSpPr>
          <p:cNvPr id="40" name="TextBox 39"/>
          <p:cNvSpPr txBox="1"/>
          <p:nvPr/>
        </p:nvSpPr>
        <p:spPr>
          <a:xfrm>
            <a:off x="0" y="6646776"/>
            <a:ext cx="1625248" cy="215444"/>
          </a:xfrm>
          <a:prstGeom prst="rect">
            <a:avLst/>
          </a:prstGeom>
          <a:noFill/>
        </p:spPr>
        <p:txBody>
          <a:bodyPr wrap="square" rtlCol="0">
            <a:spAutoFit/>
          </a:bodyPr>
          <a:lstStyle/>
          <a:p>
            <a:r>
              <a:rPr lang="fr-BE" sz="800" i="1" dirty="0">
                <a:solidFill>
                  <a:schemeClr val="bg1"/>
                </a:solidFill>
              </a:rPr>
              <a:t>© </a:t>
            </a:r>
            <a:r>
              <a:rPr lang="fr-BE" sz="600" dirty="0">
                <a:solidFill>
                  <a:schemeClr val="bg1"/>
                </a:solidFill>
              </a:rPr>
              <a:t>PUBLIC DOMAIN</a:t>
            </a:r>
          </a:p>
        </p:txBody>
      </p:sp>
    </p:spTree>
    <p:extLst>
      <p:ext uri="{BB962C8B-B14F-4D97-AF65-F5344CB8AC3E}">
        <p14:creationId xmlns:p14="http://schemas.microsoft.com/office/powerpoint/2010/main" val="2209733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Larme 4"/>
          <p:cNvSpPr/>
          <p:nvPr/>
        </p:nvSpPr>
        <p:spPr>
          <a:xfrm rot="5400000">
            <a:off x="97165" y="63111"/>
            <a:ext cx="493004" cy="495952"/>
          </a:xfrm>
          <a:prstGeom prst="teardrop">
            <a:avLst/>
          </a:prstGeom>
          <a:solidFill>
            <a:srgbClr val="2A4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ZoneTexte 10"/>
          <p:cNvSpPr txBox="1"/>
          <p:nvPr/>
        </p:nvSpPr>
        <p:spPr>
          <a:xfrm>
            <a:off x="616426" y="80254"/>
            <a:ext cx="4134658" cy="584775"/>
          </a:xfrm>
          <a:prstGeom prst="rect">
            <a:avLst/>
          </a:prstGeom>
          <a:noFill/>
        </p:spPr>
        <p:txBody>
          <a:bodyPr wrap="none" rtlCol="0">
            <a:spAutoFit/>
          </a:bodyPr>
          <a:lstStyle/>
          <a:p>
            <a:r>
              <a:rPr lang="fr-FR" sz="3200" b="1" dirty="0">
                <a:solidFill>
                  <a:srgbClr val="2A4591"/>
                </a:solidFill>
                <a:latin typeface="Calibri" charset="0"/>
                <a:ea typeface="Calibri" charset="0"/>
                <a:cs typeface="Calibri" charset="0"/>
              </a:rPr>
              <a:t>INFORMAȚII GENERALE</a:t>
            </a:r>
          </a:p>
        </p:txBody>
      </p:sp>
      <p:sp>
        <p:nvSpPr>
          <p:cNvPr id="12" name="Rectangle 11"/>
          <p:cNvSpPr/>
          <p:nvPr/>
        </p:nvSpPr>
        <p:spPr>
          <a:xfrm rot="16200000">
            <a:off x="8330637" y="6044636"/>
            <a:ext cx="1380506" cy="246221"/>
          </a:xfrm>
          <a:prstGeom prst="rect">
            <a:avLst/>
          </a:prstGeom>
        </p:spPr>
        <p:txBody>
          <a:bodyPr wrap="none">
            <a:spAutoFit/>
          </a:bodyPr>
          <a:lstStyle/>
          <a:p>
            <a:r>
              <a:rPr lang="fr-FR" sz="1000" b="1" dirty="0">
                <a:solidFill>
                  <a:srgbClr val="2A4591"/>
                </a:solidFill>
                <a:latin typeface="Arial" charset="0"/>
                <a:ea typeface="Arial" charset="0"/>
                <a:cs typeface="Arial" charset="0"/>
              </a:rPr>
              <a:t>CE ESTE EUROPA?</a:t>
            </a:r>
          </a:p>
        </p:txBody>
      </p:sp>
      <p:cxnSp>
        <p:nvCxnSpPr>
          <p:cNvPr id="13" name="Connecteur droit 12"/>
          <p:cNvCxnSpPr/>
          <p:nvPr/>
        </p:nvCxnSpPr>
        <p:spPr>
          <a:xfrm>
            <a:off x="8897779" y="5477493"/>
            <a:ext cx="246222" cy="0"/>
          </a:xfrm>
          <a:prstGeom prst="line">
            <a:avLst/>
          </a:prstGeom>
          <a:ln w="12700">
            <a:solidFill>
              <a:srgbClr val="2A4591"/>
            </a:solidFill>
          </a:ln>
        </p:spPr>
        <p:style>
          <a:lnRef idx="1">
            <a:schemeClr val="accent1"/>
          </a:lnRef>
          <a:fillRef idx="0">
            <a:schemeClr val="accent1"/>
          </a:fillRef>
          <a:effectRef idx="0">
            <a:schemeClr val="accent1"/>
          </a:effectRef>
          <a:fontRef idx="minor">
            <a:schemeClr val="tx1"/>
          </a:fontRef>
        </p:style>
      </p:cxnSp>
      <p:sp>
        <p:nvSpPr>
          <p:cNvPr id="3" name="5-Point Star 2"/>
          <p:cNvSpPr/>
          <p:nvPr/>
        </p:nvSpPr>
        <p:spPr>
          <a:xfrm>
            <a:off x="6600483" y="627390"/>
            <a:ext cx="2414213" cy="2212447"/>
          </a:xfrm>
          <a:prstGeom prst="star5">
            <a:avLst>
              <a:gd name="adj" fmla="val 18746"/>
              <a:gd name="hf" fmla="val 105146"/>
              <a:gd name="vf" fmla="val 110557"/>
            </a:avLst>
          </a:prstGeom>
          <a:solidFill>
            <a:schemeClr val="accent1">
              <a:lumMod val="60000"/>
              <a:lumOff val="40000"/>
              <a:alpha val="88000"/>
            </a:schemeClr>
          </a:solidFill>
          <a:ln>
            <a:solidFill>
              <a:schemeClr val="accent5">
                <a:lumMod val="75000"/>
              </a:schemeClr>
            </a:solid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23" name="TextBox 22"/>
          <p:cNvSpPr txBox="1"/>
          <p:nvPr/>
        </p:nvSpPr>
        <p:spPr>
          <a:xfrm>
            <a:off x="7055238" y="1584901"/>
            <a:ext cx="1555928" cy="523220"/>
          </a:xfrm>
          <a:prstGeom prst="rect">
            <a:avLst/>
          </a:prstGeom>
          <a:noFill/>
        </p:spPr>
        <p:txBody>
          <a:bodyPr wrap="square" rtlCol="0">
            <a:spAutoFit/>
          </a:bodyPr>
          <a:lstStyle/>
          <a:p>
            <a:pPr algn="ctr"/>
            <a:r>
              <a:rPr lang="fr-FR" sz="1400" b="1" dirty="0">
                <a:solidFill>
                  <a:srgbClr val="002060"/>
                </a:solidFill>
                <a:latin typeface="Calibri" charset="0"/>
                <a:ea typeface="Calibri" charset="0"/>
                <a:cs typeface="Calibri" charset="0"/>
              </a:rPr>
              <a:t>447 de </a:t>
            </a:r>
            <a:r>
              <a:rPr lang="fr-FR" sz="1400" b="1" dirty="0" err="1">
                <a:solidFill>
                  <a:srgbClr val="002060"/>
                </a:solidFill>
                <a:latin typeface="Calibri" charset="0"/>
                <a:ea typeface="Calibri" charset="0"/>
                <a:cs typeface="Calibri" charset="0"/>
              </a:rPr>
              <a:t>milioane</a:t>
            </a:r>
            <a:r>
              <a:rPr lang="fr-FR" sz="1400" b="1" dirty="0">
                <a:solidFill>
                  <a:srgbClr val="002060"/>
                </a:solidFill>
                <a:latin typeface="Calibri" charset="0"/>
                <a:ea typeface="Calibri" charset="0"/>
                <a:cs typeface="Calibri" charset="0"/>
              </a:rPr>
              <a:t> de </a:t>
            </a:r>
            <a:r>
              <a:rPr lang="fr-FR" sz="1400" b="1" dirty="0" err="1">
                <a:solidFill>
                  <a:srgbClr val="002060"/>
                </a:solidFill>
                <a:latin typeface="Calibri" charset="0"/>
                <a:ea typeface="Calibri" charset="0"/>
                <a:cs typeface="Calibri" charset="0"/>
              </a:rPr>
              <a:t>locuitori</a:t>
            </a:r>
            <a:endParaRPr lang="fr-BE" sz="1400" b="1" dirty="0">
              <a:solidFill>
                <a:srgbClr val="002060"/>
              </a:solidFill>
            </a:endParaRPr>
          </a:p>
        </p:txBody>
      </p:sp>
      <p:sp>
        <p:nvSpPr>
          <p:cNvPr id="10" name="TextBox 9"/>
          <p:cNvSpPr txBox="1"/>
          <p:nvPr/>
        </p:nvSpPr>
        <p:spPr>
          <a:xfrm>
            <a:off x="7549830" y="1308065"/>
            <a:ext cx="1275907" cy="369332"/>
          </a:xfrm>
          <a:prstGeom prst="rect">
            <a:avLst/>
          </a:prstGeom>
          <a:noFill/>
        </p:spPr>
        <p:txBody>
          <a:bodyPr wrap="square" rtlCol="0">
            <a:spAutoFit/>
          </a:bodyPr>
          <a:lstStyle/>
          <a:p>
            <a:r>
              <a:rPr lang="fr-BE" b="1" dirty="0">
                <a:solidFill>
                  <a:srgbClr val="002060"/>
                </a:solidFill>
              </a:rPr>
              <a:t>UE:</a:t>
            </a:r>
          </a:p>
        </p:txBody>
      </p:sp>
      <p:sp>
        <p:nvSpPr>
          <p:cNvPr id="6" name="Flowchart: Connector 5"/>
          <p:cNvSpPr/>
          <p:nvPr/>
        </p:nvSpPr>
        <p:spPr>
          <a:xfrm>
            <a:off x="784978" y="1054104"/>
            <a:ext cx="1920240" cy="1833330"/>
          </a:xfrm>
          <a:prstGeom prst="flowChartConnector">
            <a:avLst/>
          </a:prstGeom>
          <a:solidFill>
            <a:schemeClr val="accent1">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b="1" dirty="0">
                <a:solidFill>
                  <a:srgbClr val="002060"/>
                </a:solidFill>
              </a:rPr>
              <a:t>EUROPA:</a:t>
            </a:r>
          </a:p>
          <a:p>
            <a:pPr algn="ctr"/>
            <a:r>
              <a:rPr lang="it-IT" b="1" dirty="0">
                <a:solidFill>
                  <a:srgbClr val="002060"/>
                </a:solidFill>
              </a:rPr>
              <a:t>1 </a:t>
            </a:r>
            <a:r>
              <a:rPr lang="it-IT" b="1" dirty="0" err="1">
                <a:solidFill>
                  <a:srgbClr val="002060"/>
                </a:solidFill>
              </a:rPr>
              <a:t>din</a:t>
            </a:r>
            <a:r>
              <a:rPr lang="it-IT" b="1" dirty="0">
                <a:solidFill>
                  <a:srgbClr val="002060"/>
                </a:solidFill>
              </a:rPr>
              <a:t> </a:t>
            </a:r>
            <a:r>
              <a:rPr lang="it-IT" b="1" dirty="0" err="1">
                <a:solidFill>
                  <a:srgbClr val="002060"/>
                </a:solidFill>
              </a:rPr>
              <a:t>cele</a:t>
            </a:r>
            <a:r>
              <a:rPr lang="it-IT" b="1" dirty="0">
                <a:solidFill>
                  <a:srgbClr val="002060"/>
                </a:solidFill>
              </a:rPr>
              <a:t> 6 continente</a:t>
            </a:r>
            <a:endParaRPr lang="fr-BE" dirty="0"/>
          </a:p>
        </p:txBody>
      </p:sp>
      <p:sp>
        <p:nvSpPr>
          <p:cNvPr id="24" name="Flowchart: Connector 23"/>
          <p:cNvSpPr/>
          <p:nvPr/>
        </p:nvSpPr>
        <p:spPr>
          <a:xfrm>
            <a:off x="784978" y="4334325"/>
            <a:ext cx="1920240" cy="1833330"/>
          </a:xfrm>
          <a:prstGeom prst="flowChartConnector">
            <a:avLst/>
          </a:prstGeom>
          <a:solidFill>
            <a:schemeClr val="accent1">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b="1" dirty="0">
                <a:solidFill>
                  <a:srgbClr val="002060"/>
                </a:solidFill>
              </a:rPr>
              <a:t>EUROPA:</a:t>
            </a:r>
          </a:p>
          <a:p>
            <a:pPr algn="ctr"/>
            <a:r>
              <a:rPr lang="fr-FR" b="1" dirty="0">
                <a:solidFill>
                  <a:srgbClr val="002060"/>
                </a:solidFill>
                <a:latin typeface="Calibri" charset="0"/>
                <a:ea typeface="Calibri" charset="0"/>
                <a:cs typeface="Calibri" charset="0"/>
              </a:rPr>
              <a:t>peste 700 de </a:t>
            </a:r>
            <a:r>
              <a:rPr lang="fr-FR" b="1" dirty="0" err="1">
                <a:solidFill>
                  <a:srgbClr val="002060"/>
                </a:solidFill>
                <a:latin typeface="Calibri" charset="0"/>
                <a:ea typeface="Calibri" charset="0"/>
                <a:cs typeface="Calibri" charset="0"/>
              </a:rPr>
              <a:t>milioane</a:t>
            </a:r>
            <a:r>
              <a:rPr lang="fr-FR" b="1" dirty="0">
                <a:solidFill>
                  <a:srgbClr val="002060"/>
                </a:solidFill>
                <a:latin typeface="Calibri" charset="0"/>
                <a:ea typeface="Calibri" charset="0"/>
                <a:cs typeface="Calibri" charset="0"/>
              </a:rPr>
              <a:t> de </a:t>
            </a:r>
            <a:r>
              <a:rPr lang="fr-FR" b="1" dirty="0" err="1">
                <a:solidFill>
                  <a:srgbClr val="002060"/>
                </a:solidFill>
                <a:latin typeface="Calibri" charset="0"/>
                <a:ea typeface="Calibri" charset="0"/>
                <a:cs typeface="Calibri" charset="0"/>
              </a:rPr>
              <a:t>locuitori</a:t>
            </a:r>
            <a:endParaRPr lang="fr-BE" dirty="0">
              <a:solidFill>
                <a:srgbClr val="002060"/>
              </a:solidFill>
            </a:endParaRPr>
          </a:p>
        </p:txBody>
      </p:sp>
      <p:sp>
        <p:nvSpPr>
          <p:cNvPr id="25" name="Flowchart: Connector 24"/>
          <p:cNvSpPr/>
          <p:nvPr/>
        </p:nvSpPr>
        <p:spPr>
          <a:xfrm>
            <a:off x="3974991" y="3417660"/>
            <a:ext cx="1920240" cy="1833330"/>
          </a:xfrm>
          <a:prstGeom prst="flowChartConnector">
            <a:avLst/>
          </a:prstGeom>
          <a:solidFill>
            <a:schemeClr val="accent1">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b="1" dirty="0">
                <a:solidFill>
                  <a:srgbClr val="002060"/>
                </a:solidFill>
              </a:rPr>
              <a:t>EUROPA:</a:t>
            </a:r>
          </a:p>
          <a:p>
            <a:pPr algn="ctr"/>
            <a:r>
              <a:rPr lang="fr-FR" b="1" dirty="0">
                <a:solidFill>
                  <a:srgbClr val="002060"/>
                </a:solidFill>
                <a:latin typeface="Calibri" charset="0"/>
                <a:ea typeface="Calibri" charset="0"/>
                <a:cs typeface="Calibri" charset="0"/>
              </a:rPr>
              <a:t>44 de </a:t>
            </a:r>
            <a:r>
              <a:rPr lang="fr-FR" b="1" dirty="0" err="1">
                <a:solidFill>
                  <a:srgbClr val="002060"/>
                </a:solidFill>
                <a:latin typeface="Calibri" charset="0"/>
                <a:ea typeface="Calibri" charset="0"/>
                <a:cs typeface="Calibri" charset="0"/>
              </a:rPr>
              <a:t>țări</a:t>
            </a:r>
            <a:endParaRPr lang="fr-BE" dirty="0">
              <a:solidFill>
                <a:srgbClr val="002060"/>
              </a:solidFill>
            </a:endParaRPr>
          </a:p>
        </p:txBody>
      </p:sp>
      <p:sp>
        <p:nvSpPr>
          <p:cNvPr id="30" name="5-Point Star 29"/>
          <p:cNvSpPr/>
          <p:nvPr/>
        </p:nvSpPr>
        <p:spPr>
          <a:xfrm>
            <a:off x="6483566" y="3797348"/>
            <a:ext cx="2414213" cy="2212447"/>
          </a:xfrm>
          <a:prstGeom prst="star5">
            <a:avLst>
              <a:gd name="adj" fmla="val 18746"/>
              <a:gd name="hf" fmla="val 105146"/>
              <a:gd name="vf" fmla="val 110557"/>
            </a:avLst>
          </a:prstGeom>
          <a:solidFill>
            <a:schemeClr val="accent1">
              <a:lumMod val="60000"/>
              <a:lumOff val="40000"/>
              <a:alpha val="88000"/>
            </a:schemeClr>
          </a:solidFill>
          <a:ln>
            <a:solidFill>
              <a:srgbClr val="002060"/>
            </a:solid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8" name="TextBox 7"/>
          <p:cNvSpPr txBox="1"/>
          <p:nvPr/>
        </p:nvSpPr>
        <p:spPr>
          <a:xfrm>
            <a:off x="7103932" y="4554163"/>
            <a:ext cx="1205512" cy="646331"/>
          </a:xfrm>
          <a:prstGeom prst="rect">
            <a:avLst/>
          </a:prstGeom>
          <a:noFill/>
        </p:spPr>
        <p:txBody>
          <a:bodyPr wrap="square" rtlCol="0">
            <a:spAutoFit/>
          </a:bodyPr>
          <a:lstStyle/>
          <a:p>
            <a:pPr algn="ctr"/>
            <a:r>
              <a:rPr lang="en-IE" b="1" dirty="0">
                <a:solidFill>
                  <a:srgbClr val="002060"/>
                </a:solidFill>
              </a:rPr>
              <a:t>UE:</a:t>
            </a:r>
          </a:p>
          <a:p>
            <a:pPr algn="ctr"/>
            <a:r>
              <a:rPr lang="en-IE" b="1" dirty="0">
                <a:solidFill>
                  <a:srgbClr val="002060"/>
                </a:solidFill>
              </a:rPr>
              <a:t>27 de </a:t>
            </a:r>
            <a:r>
              <a:rPr lang="en-IE" b="1" dirty="0" err="1">
                <a:solidFill>
                  <a:srgbClr val="002060"/>
                </a:solidFill>
              </a:rPr>
              <a:t>țări</a:t>
            </a:r>
            <a:endParaRPr lang="en-IE" b="1" dirty="0">
              <a:solidFill>
                <a:srgbClr val="002060"/>
              </a:solidFill>
            </a:endParaRPr>
          </a:p>
        </p:txBody>
      </p:sp>
    </p:spTree>
    <p:extLst>
      <p:ext uri="{BB962C8B-B14F-4D97-AF65-F5344CB8AC3E}">
        <p14:creationId xmlns:p14="http://schemas.microsoft.com/office/powerpoint/2010/main" val="14205804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ppt_x"/>
                                          </p:val>
                                        </p:tav>
                                        <p:tav tm="100000">
                                          <p:val>
                                            <p:strVal val="#ppt_x"/>
                                          </p:val>
                                        </p:tav>
                                      </p:tavLst>
                                    </p:anim>
                                    <p:anim calcmode="lin" valueType="num">
                                      <p:cBhvr additive="base">
                                        <p:cTn id="12" dur="500" fill="hold"/>
                                        <p:tgtEl>
                                          <p:spTgt spid="2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6">
                                            <p:txEl>
                                              <p:pRg st="0" end="0"/>
                                            </p:txEl>
                                          </p:spTgt>
                                        </p:tgtEl>
                                        <p:attrNameLst>
                                          <p:attrName>style.visibility</p:attrName>
                                        </p:attrNameLst>
                                      </p:cBhvr>
                                      <p:to>
                                        <p:strVal val="visible"/>
                                      </p:to>
                                    </p:set>
                                    <p:anim calcmode="lin" valueType="num">
                                      <p:cBhvr additive="base">
                                        <p:cTn id="23"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6">
                                            <p:txEl>
                                              <p:pRg st="0" end="0"/>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4">
                                            <p:txEl>
                                              <p:pRg st="0" end="0"/>
                                            </p:txEl>
                                          </p:spTgt>
                                        </p:tgtEl>
                                        <p:attrNameLst>
                                          <p:attrName>style.visibility</p:attrName>
                                        </p:attrNameLst>
                                      </p:cBhvr>
                                      <p:to>
                                        <p:strVal val="visible"/>
                                      </p:to>
                                    </p:set>
                                    <p:anim calcmode="lin" valueType="num">
                                      <p:cBhvr additive="base">
                                        <p:cTn id="27" dur="500" fill="hold"/>
                                        <p:tgtEl>
                                          <p:spTgt spid="24">
                                            <p:txEl>
                                              <p:pRg st="0" end="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24">
                                            <p:txEl>
                                              <p:pRg st="0" end="0"/>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4">
                                            <p:bg/>
                                          </p:spTgt>
                                        </p:tgtEl>
                                        <p:attrNameLst>
                                          <p:attrName>style.visibility</p:attrName>
                                        </p:attrNameLst>
                                      </p:cBhvr>
                                      <p:to>
                                        <p:strVal val="visible"/>
                                      </p:to>
                                    </p:set>
                                    <p:anim calcmode="lin" valueType="num">
                                      <p:cBhvr additive="base">
                                        <p:cTn id="31" dur="500" fill="hold"/>
                                        <p:tgtEl>
                                          <p:spTgt spid="24">
                                            <p:bg/>
                                          </p:spTgt>
                                        </p:tgtEl>
                                        <p:attrNameLst>
                                          <p:attrName>ppt_x</p:attrName>
                                        </p:attrNameLst>
                                      </p:cBhvr>
                                      <p:tavLst>
                                        <p:tav tm="0">
                                          <p:val>
                                            <p:strVal val="#ppt_x"/>
                                          </p:val>
                                        </p:tav>
                                        <p:tav tm="100000">
                                          <p:val>
                                            <p:strVal val="#ppt_x"/>
                                          </p:val>
                                        </p:tav>
                                      </p:tavLst>
                                    </p:anim>
                                    <p:anim calcmode="lin" valueType="num">
                                      <p:cBhvr additive="base">
                                        <p:cTn id="32" dur="500" fill="hold"/>
                                        <p:tgtEl>
                                          <p:spTgt spid="24">
                                            <p:bg/>
                                          </p:spTgt>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24">
                                            <p:txEl>
                                              <p:pRg st="0" end="0"/>
                                            </p:txEl>
                                          </p:spTgt>
                                        </p:tgtEl>
                                        <p:attrNameLst>
                                          <p:attrName>style.visibility</p:attrName>
                                        </p:attrNameLst>
                                      </p:cBhvr>
                                      <p:to>
                                        <p:strVal val="visible"/>
                                      </p:to>
                                    </p:set>
                                    <p:anim calcmode="lin" valueType="num">
                                      <p:cBhvr additive="base">
                                        <p:cTn id="35" dur="500" fill="hold"/>
                                        <p:tgtEl>
                                          <p:spTgt spid="24">
                                            <p:txEl>
                                              <p:pRg st="0" end="0"/>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24">
                                            <p:txEl>
                                              <p:pRg st="0" end="0"/>
                                            </p:txEl>
                                          </p:spTgt>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25"/>
                                        </p:tgtEl>
                                        <p:attrNameLst>
                                          <p:attrName>style.visibility</p:attrName>
                                        </p:attrNameLst>
                                      </p:cBhvr>
                                      <p:to>
                                        <p:strVal val="visible"/>
                                      </p:to>
                                    </p:set>
                                    <p:anim calcmode="lin" valueType="num">
                                      <p:cBhvr additive="base">
                                        <p:cTn id="39" dur="500" fill="hold"/>
                                        <p:tgtEl>
                                          <p:spTgt spid="25"/>
                                        </p:tgtEl>
                                        <p:attrNameLst>
                                          <p:attrName>ppt_x</p:attrName>
                                        </p:attrNameLst>
                                      </p:cBhvr>
                                      <p:tavLst>
                                        <p:tav tm="0">
                                          <p:val>
                                            <p:strVal val="#ppt_x"/>
                                          </p:val>
                                        </p:tav>
                                        <p:tav tm="100000">
                                          <p:val>
                                            <p:strVal val="#ppt_x"/>
                                          </p:val>
                                        </p:tav>
                                      </p:tavLst>
                                    </p:anim>
                                    <p:anim calcmode="lin" valueType="num">
                                      <p:cBhvr additive="base">
                                        <p:cTn id="40" dur="500" fill="hold"/>
                                        <p:tgtEl>
                                          <p:spTgt spid="25"/>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25">
                                            <p:txEl>
                                              <p:pRg st="0" end="0"/>
                                            </p:txEl>
                                          </p:spTgt>
                                        </p:tgtEl>
                                        <p:attrNameLst>
                                          <p:attrName>style.visibility</p:attrName>
                                        </p:attrNameLst>
                                      </p:cBhvr>
                                      <p:to>
                                        <p:strVal val="visible"/>
                                      </p:to>
                                    </p:set>
                                    <p:anim calcmode="lin" valueType="num">
                                      <p:cBhvr additive="base">
                                        <p:cTn id="43" dur="500" fill="hold"/>
                                        <p:tgtEl>
                                          <p:spTgt spid="25">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5">
                                            <p:txEl>
                                              <p:pRg st="0" end="0"/>
                                            </p:txEl>
                                          </p:spTgt>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8">
                                            <p:txEl>
                                              <p:pRg st="0" end="0"/>
                                            </p:txEl>
                                          </p:spTgt>
                                        </p:tgtEl>
                                        <p:attrNameLst>
                                          <p:attrName>style.visibility</p:attrName>
                                        </p:attrNameLst>
                                      </p:cBhvr>
                                      <p:to>
                                        <p:strVal val="visible"/>
                                      </p:to>
                                    </p:set>
                                    <p:anim calcmode="lin" valueType="num">
                                      <p:cBhvr additive="base">
                                        <p:cTn id="4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8">
                                            <p:txEl>
                                              <p:pRg st="0" end="0"/>
                                            </p:txEl>
                                          </p:spTgt>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30"/>
                                        </p:tgtEl>
                                        <p:attrNameLst>
                                          <p:attrName>style.visibility</p:attrName>
                                        </p:attrNameLst>
                                      </p:cBhvr>
                                      <p:to>
                                        <p:strVal val="visible"/>
                                      </p:to>
                                    </p:set>
                                    <p:anim calcmode="lin" valueType="num">
                                      <p:cBhvr additive="base">
                                        <p:cTn id="51" dur="500" fill="hold"/>
                                        <p:tgtEl>
                                          <p:spTgt spid="30"/>
                                        </p:tgtEl>
                                        <p:attrNameLst>
                                          <p:attrName>ppt_x</p:attrName>
                                        </p:attrNameLst>
                                      </p:cBhvr>
                                      <p:tavLst>
                                        <p:tav tm="0">
                                          <p:val>
                                            <p:strVal val="#ppt_x"/>
                                          </p:val>
                                        </p:tav>
                                        <p:tav tm="100000">
                                          <p:val>
                                            <p:strVal val="#ppt_x"/>
                                          </p:val>
                                        </p:tav>
                                      </p:tavLst>
                                    </p:anim>
                                    <p:anim calcmode="lin" valueType="num">
                                      <p:cBhvr additive="base">
                                        <p:cTn id="52"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3" grpId="0"/>
      <p:bldP spid="10" grpId="0"/>
      <p:bldP spid="6" grpId="0" animBg="1"/>
      <p:bldP spid="24" grpId="0" uiExpand="1" build="allAtOnce" animBg="1"/>
      <p:bldP spid="25" grpId="0" animBg="1"/>
      <p:bldP spid="3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8" name="Rectangle 7"/>
          <p:cNvSpPr/>
          <p:nvPr/>
        </p:nvSpPr>
        <p:spPr>
          <a:xfrm rot="16200000">
            <a:off x="8330637" y="6044636"/>
            <a:ext cx="1380506" cy="246221"/>
          </a:xfrm>
          <a:prstGeom prst="rect">
            <a:avLst/>
          </a:prstGeom>
          <a:solidFill>
            <a:schemeClr val="bg1"/>
          </a:solidFill>
        </p:spPr>
        <p:txBody>
          <a:bodyPr wrap="none">
            <a:spAutoFit/>
          </a:bodyPr>
          <a:lstStyle/>
          <a:p>
            <a:r>
              <a:rPr lang="fr-FR" sz="1000" b="1" dirty="0">
                <a:solidFill>
                  <a:srgbClr val="2A4591"/>
                </a:solidFill>
                <a:latin typeface="Arial" charset="0"/>
                <a:ea typeface="Arial" charset="0"/>
                <a:cs typeface="Arial" charset="0"/>
              </a:rPr>
              <a:t>CE ESTE EUROPA?</a:t>
            </a:r>
          </a:p>
        </p:txBody>
      </p:sp>
      <p:sp>
        <p:nvSpPr>
          <p:cNvPr id="9" name="Larme 8"/>
          <p:cNvSpPr/>
          <p:nvPr/>
        </p:nvSpPr>
        <p:spPr>
          <a:xfrm rot="5400000">
            <a:off x="230191" y="377348"/>
            <a:ext cx="602605" cy="570888"/>
          </a:xfrm>
          <a:prstGeom prst="teardrop">
            <a:avLst>
              <a:gd name="adj" fmla="val 93334"/>
            </a:avLst>
          </a:prstGeom>
          <a:solidFill>
            <a:srgbClr val="2A4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ZoneTexte 9"/>
          <p:cNvSpPr txBox="1"/>
          <p:nvPr/>
        </p:nvSpPr>
        <p:spPr>
          <a:xfrm>
            <a:off x="901998" y="361489"/>
            <a:ext cx="4249122" cy="584775"/>
          </a:xfrm>
          <a:prstGeom prst="rect">
            <a:avLst/>
          </a:prstGeom>
          <a:solidFill>
            <a:srgbClr val="F0F4FA"/>
          </a:solidFill>
        </p:spPr>
        <p:txBody>
          <a:bodyPr wrap="square" rtlCol="0">
            <a:spAutoFit/>
          </a:bodyPr>
          <a:lstStyle/>
          <a:p>
            <a:r>
              <a:rPr lang="fr-FR" sz="3200" b="1" dirty="0">
                <a:solidFill>
                  <a:srgbClr val="2A4591"/>
                </a:solidFill>
                <a:latin typeface="Calibri" charset="0"/>
                <a:ea typeface="Calibri" charset="0"/>
                <a:cs typeface="Calibri" charset="0"/>
              </a:rPr>
              <a:t>CULTURA EUROPEANĂ</a:t>
            </a:r>
          </a:p>
        </p:txBody>
      </p:sp>
      <p:cxnSp>
        <p:nvCxnSpPr>
          <p:cNvPr id="12" name="Connecteur droit 11"/>
          <p:cNvCxnSpPr/>
          <p:nvPr/>
        </p:nvCxnSpPr>
        <p:spPr>
          <a:xfrm>
            <a:off x="8897779" y="5477493"/>
            <a:ext cx="246222" cy="0"/>
          </a:xfrm>
          <a:prstGeom prst="line">
            <a:avLst/>
          </a:prstGeom>
          <a:ln w="12700">
            <a:solidFill>
              <a:srgbClr val="2A4591"/>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8085155" y="6673335"/>
            <a:ext cx="1625248"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sp>
        <p:nvSpPr>
          <p:cNvPr id="4" name="Rectangle 3"/>
          <p:cNvSpPr/>
          <p:nvPr/>
        </p:nvSpPr>
        <p:spPr>
          <a:xfrm>
            <a:off x="3337560" y="4502133"/>
            <a:ext cx="5514499" cy="1950720"/>
          </a:xfrm>
          <a:prstGeom prst="rect">
            <a:avLst/>
          </a:prstGeom>
          <a:solidFill>
            <a:srgbClr val="F0F4FA">
              <a:alpha val="90000"/>
            </a:srgb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65750" indent="-285750">
              <a:lnSpc>
                <a:spcPct val="150000"/>
              </a:lnSpc>
              <a:buFont typeface="Arial" panose="020B0604020202020204" pitchFamily="34" charset="0"/>
              <a:buChar char="•"/>
            </a:pPr>
            <a:r>
              <a:rPr lang="it-IT" sz="2000" b="1" dirty="0">
                <a:solidFill>
                  <a:schemeClr val="accent5">
                    <a:lumMod val="50000"/>
                  </a:schemeClr>
                </a:solidFill>
              </a:rPr>
              <a:t>Grecia </a:t>
            </a:r>
            <a:r>
              <a:rPr lang="it-IT" sz="2000" b="1" dirty="0" err="1">
                <a:solidFill>
                  <a:schemeClr val="accent5">
                    <a:lumMod val="50000"/>
                  </a:schemeClr>
                </a:solidFill>
              </a:rPr>
              <a:t>și</a:t>
            </a:r>
            <a:r>
              <a:rPr lang="it-IT" sz="2000" b="1" dirty="0">
                <a:solidFill>
                  <a:schemeClr val="accent5">
                    <a:lumMod val="50000"/>
                  </a:schemeClr>
                </a:solidFill>
              </a:rPr>
              <a:t> Roma </a:t>
            </a:r>
            <a:r>
              <a:rPr lang="it-IT" sz="2000" b="1" dirty="0" err="1">
                <a:solidFill>
                  <a:schemeClr val="accent5">
                    <a:lumMod val="50000"/>
                  </a:schemeClr>
                </a:solidFill>
              </a:rPr>
              <a:t>antică</a:t>
            </a:r>
            <a:r>
              <a:rPr lang="it-IT" sz="2000" b="1" dirty="0">
                <a:solidFill>
                  <a:schemeClr val="accent5">
                    <a:lumMod val="50000"/>
                  </a:schemeClr>
                </a:solidFill>
              </a:rPr>
              <a:t> </a:t>
            </a:r>
            <a:r>
              <a:rPr lang="it-IT" sz="2000" b="1" dirty="0" err="1">
                <a:solidFill>
                  <a:schemeClr val="accent5">
                    <a:lumMod val="50000"/>
                  </a:schemeClr>
                </a:solidFill>
              </a:rPr>
              <a:t>au</a:t>
            </a:r>
            <a:r>
              <a:rPr lang="it-IT" sz="2000" b="1" dirty="0">
                <a:solidFill>
                  <a:schemeClr val="accent5">
                    <a:lumMod val="50000"/>
                  </a:schemeClr>
                </a:solidFill>
              </a:rPr>
              <a:t> </a:t>
            </a:r>
            <a:r>
              <a:rPr lang="it-IT" sz="2000" b="1" dirty="0" err="1">
                <a:solidFill>
                  <a:schemeClr val="accent5">
                    <a:lumMod val="50000"/>
                  </a:schemeClr>
                </a:solidFill>
              </a:rPr>
              <a:t>conturat</a:t>
            </a:r>
            <a:r>
              <a:rPr lang="it-IT" sz="2000" b="1" dirty="0">
                <a:solidFill>
                  <a:schemeClr val="accent5">
                    <a:lumMod val="50000"/>
                  </a:schemeClr>
                </a:solidFill>
              </a:rPr>
              <a:t> cultura </a:t>
            </a:r>
            <a:r>
              <a:rPr lang="it-IT" sz="2000" b="1" dirty="0" err="1">
                <a:solidFill>
                  <a:schemeClr val="accent5">
                    <a:lumMod val="50000"/>
                  </a:schemeClr>
                </a:solidFill>
              </a:rPr>
              <a:t>și</a:t>
            </a:r>
            <a:r>
              <a:rPr lang="it-IT" sz="2000" b="1" dirty="0">
                <a:solidFill>
                  <a:schemeClr val="accent5">
                    <a:lumMod val="50000"/>
                  </a:schemeClr>
                </a:solidFill>
              </a:rPr>
              <a:t> </a:t>
            </a:r>
            <a:r>
              <a:rPr lang="it-IT" sz="2000" b="1" dirty="0" err="1">
                <a:solidFill>
                  <a:schemeClr val="accent5">
                    <a:lumMod val="50000"/>
                  </a:schemeClr>
                </a:solidFill>
              </a:rPr>
              <a:t>diversitatea</a:t>
            </a:r>
            <a:r>
              <a:rPr lang="it-IT" sz="2000" b="1" dirty="0">
                <a:solidFill>
                  <a:schemeClr val="accent5">
                    <a:lumMod val="50000"/>
                  </a:schemeClr>
                </a:solidFill>
              </a:rPr>
              <a:t> Europei</a:t>
            </a:r>
          </a:p>
          <a:p>
            <a:pPr marL="465750" indent="-285750">
              <a:lnSpc>
                <a:spcPct val="150000"/>
              </a:lnSpc>
              <a:buFont typeface="Arial" panose="020B0604020202020204" pitchFamily="34" charset="0"/>
              <a:buChar char="•"/>
            </a:pPr>
            <a:r>
              <a:rPr lang="en-GB" sz="2000" b="1" dirty="0" err="1">
                <a:solidFill>
                  <a:schemeClr val="accent5">
                    <a:lumMod val="50000"/>
                  </a:schemeClr>
                </a:solidFill>
              </a:rPr>
              <a:t>Reforma</a:t>
            </a:r>
            <a:r>
              <a:rPr lang="en-GB" sz="2000" b="1" dirty="0">
                <a:solidFill>
                  <a:schemeClr val="accent5">
                    <a:lumMod val="50000"/>
                  </a:schemeClr>
                </a:solidFill>
              </a:rPr>
              <a:t> </a:t>
            </a:r>
            <a:r>
              <a:rPr lang="en-GB" sz="2000" b="1" dirty="0" err="1">
                <a:solidFill>
                  <a:schemeClr val="accent5">
                    <a:lumMod val="50000"/>
                  </a:schemeClr>
                </a:solidFill>
              </a:rPr>
              <a:t>și</a:t>
            </a:r>
            <a:r>
              <a:rPr lang="en-GB" sz="2000" b="1" dirty="0">
                <a:solidFill>
                  <a:schemeClr val="accent5">
                    <a:lumMod val="50000"/>
                  </a:schemeClr>
                </a:solidFill>
              </a:rPr>
              <a:t> </a:t>
            </a:r>
            <a:r>
              <a:rPr lang="en-GB" sz="2000" b="1" dirty="0" err="1">
                <a:solidFill>
                  <a:schemeClr val="accent5">
                    <a:lumMod val="50000"/>
                  </a:schemeClr>
                </a:solidFill>
              </a:rPr>
              <a:t>Iluminismul</a:t>
            </a:r>
            <a:endParaRPr lang="en-GB" sz="2000" b="1" dirty="0">
              <a:solidFill>
                <a:schemeClr val="accent5">
                  <a:lumMod val="50000"/>
                </a:schemeClr>
              </a:solidFill>
            </a:endParaRPr>
          </a:p>
          <a:p>
            <a:pPr marL="465750" indent="-285750">
              <a:lnSpc>
                <a:spcPct val="150000"/>
              </a:lnSpc>
              <a:buFont typeface="Arial" panose="020B0604020202020204" pitchFamily="34" charset="0"/>
              <a:buChar char="•"/>
            </a:pPr>
            <a:r>
              <a:rPr lang="en-GB" sz="2000" b="1" dirty="0" err="1">
                <a:solidFill>
                  <a:schemeClr val="accent5">
                    <a:lumMod val="50000"/>
                  </a:schemeClr>
                </a:solidFill>
              </a:rPr>
              <a:t>Parlamentarismul</a:t>
            </a:r>
            <a:r>
              <a:rPr lang="en-GB" sz="2000" b="1" dirty="0">
                <a:solidFill>
                  <a:schemeClr val="accent5">
                    <a:lumMod val="50000"/>
                  </a:schemeClr>
                </a:solidFill>
              </a:rPr>
              <a:t> </a:t>
            </a:r>
            <a:r>
              <a:rPr lang="en-GB" sz="2000" b="1" dirty="0" err="1">
                <a:solidFill>
                  <a:schemeClr val="accent5">
                    <a:lumMod val="50000"/>
                  </a:schemeClr>
                </a:solidFill>
              </a:rPr>
              <a:t>și</a:t>
            </a:r>
            <a:r>
              <a:rPr lang="en-GB" sz="2000" b="1" dirty="0">
                <a:solidFill>
                  <a:schemeClr val="accent5">
                    <a:lumMod val="50000"/>
                  </a:schemeClr>
                </a:solidFill>
              </a:rPr>
              <a:t> </a:t>
            </a:r>
            <a:r>
              <a:rPr lang="en-GB" sz="2000" b="1" dirty="0" err="1">
                <a:solidFill>
                  <a:schemeClr val="accent5">
                    <a:lumMod val="50000"/>
                  </a:schemeClr>
                </a:solidFill>
              </a:rPr>
              <a:t>drepturile</a:t>
            </a:r>
            <a:r>
              <a:rPr lang="en-GB" sz="2000" b="1" dirty="0">
                <a:solidFill>
                  <a:schemeClr val="accent5">
                    <a:lumMod val="50000"/>
                  </a:schemeClr>
                </a:solidFill>
              </a:rPr>
              <a:t> </a:t>
            </a:r>
            <a:r>
              <a:rPr lang="en-GB" sz="2000" b="1" dirty="0" err="1">
                <a:solidFill>
                  <a:schemeClr val="accent5">
                    <a:lumMod val="50000"/>
                  </a:schemeClr>
                </a:solidFill>
              </a:rPr>
              <a:t>sociale</a:t>
            </a:r>
            <a:endParaRPr lang="en-IE" dirty="0"/>
          </a:p>
        </p:txBody>
      </p:sp>
    </p:spTree>
    <p:extLst>
      <p:ext uri="{BB962C8B-B14F-4D97-AF65-F5344CB8AC3E}">
        <p14:creationId xmlns:p14="http://schemas.microsoft.com/office/powerpoint/2010/main" val="3566748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animBg="1" advAuto="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0F4FA"/>
        </a:solidFill>
        <a:effectLst/>
      </p:bgPr>
    </p:bg>
    <p:spTree>
      <p:nvGrpSpPr>
        <p:cNvPr id="1" name=""/>
        <p:cNvGrpSpPr/>
        <p:nvPr/>
      </p:nvGrpSpPr>
      <p:grpSpPr>
        <a:xfrm>
          <a:off x="0" y="0"/>
          <a:ext cx="0" cy="0"/>
          <a:chOff x="0" y="0"/>
          <a:chExt cx="0" cy="0"/>
        </a:xfrm>
      </p:grpSpPr>
      <p:sp>
        <p:nvSpPr>
          <p:cNvPr id="10" name="Rectangle 9"/>
          <p:cNvSpPr/>
          <p:nvPr/>
        </p:nvSpPr>
        <p:spPr>
          <a:xfrm>
            <a:off x="531856" y="914623"/>
            <a:ext cx="4200193" cy="3754428"/>
          </a:xfrm>
          <a:prstGeom prst="rect">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2" name="ZoneTexte 1"/>
          <p:cNvSpPr txBox="1"/>
          <p:nvPr/>
        </p:nvSpPr>
        <p:spPr>
          <a:xfrm>
            <a:off x="762171" y="206235"/>
            <a:ext cx="4527228" cy="584775"/>
          </a:xfrm>
          <a:prstGeom prst="rect">
            <a:avLst/>
          </a:prstGeom>
          <a:noFill/>
        </p:spPr>
        <p:txBody>
          <a:bodyPr wrap="square" rtlCol="0">
            <a:spAutoFit/>
          </a:bodyPr>
          <a:lstStyle/>
          <a:p>
            <a:r>
              <a:rPr lang="fr-FR" sz="3200" b="1" dirty="0">
                <a:solidFill>
                  <a:srgbClr val="2A4591"/>
                </a:solidFill>
                <a:latin typeface="Calibri" charset="0"/>
                <a:ea typeface="Calibri" charset="0"/>
                <a:cs typeface="Calibri" charset="0"/>
              </a:rPr>
              <a:t>ARTIȘTI EUROPENI</a:t>
            </a:r>
          </a:p>
        </p:txBody>
      </p:sp>
      <p:sp>
        <p:nvSpPr>
          <p:cNvPr id="3" name="ZoneTexte 2"/>
          <p:cNvSpPr txBox="1"/>
          <p:nvPr/>
        </p:nvSpPr>
        <p:spPr>
          <a:xfrm>
            <a:off x="726942" y="874663"/>
            <a:ext cx="3385038" cy="1477328"/>
          </a:xfrm>
          <a:prstGeom prst="rect">
            <a:avLst/>
          </a:prstGeom>
          <a:noFill/>
        </p:spPr>
        <p:txBody>
          <a:bodyPr wrap="square" rtlCol="0">
            <a:spAutoFit/>
          </a:bodyPr>
          <a:lstStyle/>
          <a:p>
            <a:endParaRPr lang="en-GB" dirty="0"/>
          </a:p>
          <a:p>
            <a:r>
              <a:rPr lang="en-GB" dirty="0"/>
              <a:t>De-a </a:t>
            </a:r>
            <a:r>
              <a:rPr lang="en-GB" dirty="0" err="1"/>
              <a:t>lungul</a:t>
            </a:r>
            <a:r>
              <a:rPr lang="en-GB" dirty="0"/>
              <a:t> </a:t>
            </a:r>
            <a:r>
              <a:rPr lang="en-GB" dirty="0" err="1"/>
              <a:t>secolelor</a:t>
            </a:r>
            <a:r>
              <a:rPr lang="en-GB" dirty="0"/>
              <a:t>, </a:t>
            </a:r>
            <a:r>
              <a:rPr lang="en-GB" dirty="0" err="1"/>
              <a:t>noile</a:t>
            </a:r>
            <a:r>
              <a:rPr lang="en-GB" dirty="0"/>
              <a:t> </a:t>
            </a:r>
            <a:r>
              <a:rPr lang="en-GB" dirty="0" err="1"/>
              <a:t>stiluri</a:t>
            </a:r>
            <a:r>
              <a:rPr lang="en-GB" dirty="0"/>
              <a:t> din </a:t>
            </a:r>
            <a:r>
              <a:rPr lang="en-GB" dirty="0" err="1"/>
              <a:t>muzică</a:t>
            </a:r>
            <a:r>
              <a:rPr lang="en-GB" dirty="0"/>
              <a:t>, </a:t>
            </a:r>
            <a:r>
              <a:rPr lang="en-GB" dirty="0" err="1"/>
              <a:t>arhitectură</a:t>
            </a:r>
            <a:r>
              <a:rPr lang="en-GB" dirty="0"/>
              <a:t> </a:t>
            </a:r>
            <a:r>
              <a:rPr lang="en-GB" dirty="0" err="1"/>
              <a:t>și</a:t>
            </a:r>
            <a:r>
              <a:rPr lang="en-GB" dirty="0"/>
              <a:t> </a:t>
            </a:r>
            <a:r>
              <a:rPr lang="en-GB" dirty="0" err="1"/>
              <a:t>literatură</a:t>
            </a:r>
            <a:r>
              <a:rPr lang="en-GB" dirty="0"/>
              <a:t> au </a:t>
            </a:r>
            <a:r>
              <a:rPr lang="en-GB" dirty="0" err="1"/>
              <a:t>inspirat</a:t>
            </a:r>
            <a:r>
              <a:rPr lang="en-GB" dirty="0"/>
              <a:t> </a:t>
            </a:r>
            <a:r>
              <a:rPr lang="en-GB" dirty="0" err="1"/>
              <a:t>artiștii</a:t>
            </a:r>
            <a:r>
              <a:rPr lang="en-GB" dirty="0"/>
              <a:t> din </a:t>
            </a:r>
            <a:r>
              <a:rPr lang="en-GB" dirty="0" err="1"/>
              <a:t>întreaga</a:t>
            </a:r>
            <a:r>
              <a:rPr lang="en-GB" dirty="0"/>
              <a:t> </a:t>
            </a:r>
            <a:r>
              <a:rPr lang="en-GB" dirty="0" err="1"/>
              <a:t>Europă</a:t>
            </a:r>
            <a:r>
              <a:rPr lang="en-GB" dirty="0"/>
              <a:t>.</a:t>
            </a:r>
          </a:p>
        </p:txBody>
      </p:sp>
      <p:sp>
        <p:nvSpPr>
          <p:cNvPr id="8" name="Rectangle 7"/>
          <p:cNvSpPr/>
          <p:nvPr/>
        </p:nvSpPr>
        <p:spPr>
          <a:xfrm rot="16200000">
            <a:off x="8330637" y="6044636"/>
            <a:ext cx="1380506" cy="246221"/>
          </a:xfrm>
          <a:prstGeom prst="rect">
            <a:avLst/>
          </a:prstGeom>
        </p:spPr>
        <p:txBody>
          <a:bodyPr wrap="none">
            <a:spAutoFit/>
          </a:bodyPr>
          <a:lstStyle/>
          <a:p>
            <a:r>
              <a:rPr lang="fr-FR" sz="1000" b="1" dirty="0">
                <a:solidFill>
                  <a:srgbClr val="2A4591"/>
                </a:solidFill>
                <a:latin typeface="Arial" charset="0"/>
                <a:ea typeface="Arial" charset="0"/>
                <a:cs typeface="Arial" charset="0"/>
              </a:rPr>
              <a:t>CE ESTE EUROPA?</a:t>
            </a:r>
          </a:p>
        </p:txBody>
      </p:sp>
      <p:sp>
        <p:nvSpPr>
          <p:cNvPr id="11" name="Larme 10"/>
          <p:cNvSpPr/>
          <p:nvPr/>
        </p:nvSpPr>
        <p:spPr>
          <a:xfrm rot="5400000">
            <a:off x="180834" y="144642"/>
            <a:ext cx="579604" cy="583070"/>
          </a:xfrm>
          <a:prstGeom prst="teardrop">
            <a:avLst/>
          </a:prstGeom>
          <a:solidFill>
            <a:srgbClr val="2A4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ZoneTexte 2">
            <a:extLst>
              <a:ext uri="{FF2B5EF4-FFF2-40B4-BE49-F238E27FC236}">
                <a16:creationId xmlns:a16="http://schemas.microsoft.com/office/drawing/2014/main" id="{F2B47A78-CCE2-4D4B-88BB-87110C974CBE}"/>
              </a:ext>
            </a:extLst>
          </p:cNvPr>
          <p:cNvSpPr txBox="1"/>
          <p:nvPr/>
        </p:nvSpPr>
        <p:spPr>
          <a:xfrm>
            <a:off x="721892" y="2373451"/>
            <a:ext cx="3385038" cy="369332"/>
          </a:xfrm>
          <a:prstGeom prst="rect">
            <a:avLst/>
          </a:prstGeom>
          <a:solidFill>
            <a:schemeClr val="accent5">
              <a:lumMod val="60000"/>
              <a:lumOff val="40000"/>
            </a:schemeClr>
          </a:solidFill>
        </p:spPr>
        <p:txBody>
          <a:bodyPr wrap="square" rtlCol="0">
            <a:spAutoFit/>
          </a:bodyPr>
          <a:lstStyle/>
          <a:p>
            <a:r>
              <a:rPr lang="en-GB" dirty="0"/>
              <a:t>De </a:t>
            </a:r>
            <a:r>
              <a:rPr lang="en-GB" dirty="0" err="1"/>
              <a:t>exemplu</a:t>
            </a:r>
            <a:r>
              <a:rPr lang="en-GB" dirty="0"/>
              <a:t>:</a:t>
            </a:r>
          </a:p>
        </p:txBody>
      </p:sp>
      <p:sp>
        <p:nvSpPr>
          <p:cNvPr id="4" name="TextBox 3"/>
          <p:cNvSpPr txBox="1"/>
          <p:nvPr/>
        </p:nvSpPr>
        <p:spPr>
          <a:xfrm>
            <a:off x="673069" y="2722227"/>
            <a:ext cx="1833463" cy="1754326"/>
          </a:xfrm>
          <a:prstGeom prst="rect">
            <a:avLst/>
          </a:prstGeom>
          <a:noFill/>
        </p:spPr>
        <p:txBody>
          <a:bodyPr wrap="square" rtlCol="0">
            <a:spAutoFit/>
          </a:bodyPr>
          <a:lstStyle/>
          <a:p>
            <a:pPr marL="342900" indent="-342900">
              <a:buFont typeface="+mj-lt"/>
              <a:buAutoNum type="arabicPeriod"/>
            </a:pPr>
            <a:r>
              <a:rPr lang="fr-BE" dirty="0"/>
              <a:t>Pablo Picasso</a:t>
            </a:r>
          </a:p>
          <a:p>
            <a:pPr marL="342900" indent="-342900">
              <a:buFont typeface="+mj-lt"/>
              <a:buAutoNum type="arabicPeriod"/>
            </a:pPr>
            <a:r>
              <a:rPr lang="en-GB" dirty="0"/>
              <a:t>Ludwig van </a:t>
            </a:r>
            <a:r>
              <a:rPr lang="fr-BE" dirty="0"/>
              <a:t>Beethoven</a:t>
            </a:r>
          </a:p>
          <a:p>
            <a:pPr marL="342900" indent="-342900">
              <a:buFont typeface="+mj-lt"/>
              <a:buAutoNum type="arabicPeriod"/>
            </a:pPr>
            <a:r>
              <a:rPr lang="fr-BE" dirty="0"/>
              <a:t>Alfons Mucha</a:t>
            </a:r>
          </a:p>
          <a:p>
            <a:pPr marL="342900" indent="-342900">
              <a:buFont typeface="+mj-lt"/>
              <a:buAutoNum type="arabicPeriod"/>
            </a:pPr>
            <a:r>
              <a:rPr lang="en-US" dirty="0" err="1"/>
              <a:t>Hilma</a:t>
            </a:r>
            <a:r>
              <a:rPr lang="en-US" dirty="0"/>
              <a:t> </a:t>
            </a:r>
            <a:r>
              <a:rPr lang="en-US" dirty="0" err="1"/>
              <a:t>af</a:t>
            </a:r>
            <a:r>
              <a:rPr lang="en-US" dirty="0"/>
              <a:t> </a:t>
            </a:r>
            <a:r>
              <a:rPr lang="en-US" dirty="0" err="1"/>
              <a:t>Klint</a:t>
            </a:r>
            <a:r>
              <a:rPr lang="en-US" dirty="0"/>
              <a:t> </a:t>
            </a:r>
          </a:p>
          <a:p>
            <a:pPr marL="285750" indent="-285750">
              <a:buFont typeface="Arial" panose="020B0604020202020204" pitchFamily="34" charset="0"/>
              <a:buChar char="•"/>
            </a:pPr>
            <a:endParaRPr lang="fr-BE" dirty="0"/>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159369" y="932431"/>
            <a:ext cx="1322919" cy="1782554"/>
          </a:xfrm>
          <a:prstGeom prst="rect">
            <a:avLst/>
          </a:prstGeom>
          <a:ln>
            <a:solidFill>
              <a:schemeClr val="accent5">
                <a:lumMod val="75000"/>
              </a:schemeClr>
            </a:solidFill>
          </a:ln>
        </p:spPr>
      </p:pic>
      <p:sp>
        <p:nvSpPr>
          <p:cNvPr id="21" name="TextBox 20"/>
          <p:cNvSpPr txBox="1"/>
          <p:nvPr/>
        </p:nvSpPr>
        <p:spPr>
          <a:xfrm>
            <a:off x="2401983" y="2676060"/>
            <a:ext cx="2393451" cy="1754326"/>
          </a:xfrm>
          <a:prstGeom prst="rect">
            <a:avLst/>
          </a:prstGeom>
          <a:noFill/>
        </p:spPr>
        <p:txBody>
          <a:bodyPr wrap="square" rtlCol="0">
            <a:spAutoFit/>
          </a:bodyPr>
          <a:lstStyle/>
          <a:p>
            <a:pPr marL="342900" indent="-342900">
              <a:buFont typeface="+mj-lt"/>
              <a:buAutoNum type="arabicPeriod" startAt="5"/>
            </a:pPr>
            <a:r>
              <a:rPr lang="fr-BE" dirty="0"/>
              <a:t>Stefan Zweig</a:t>
            </a:r>
          </a:p>
          <a:p>
            <a:pPr marL="342900" indent="-342900">
              <a:buFont typeface="+mj-lt"/>
              <a:buAutoNum type="arabicPeriod" startAt="6"/>
            </a:pPr>
            <a:r>
              <a:rPr lang="en-US" dirty="0" err="1"/>
              <a:t>Wisława</a:t>
            </a:r>
            <a:r>
              <a:rPr lang="en-US" dirty="0"/>
              <a:t> </a:t>
            </a:r>
            <a:r>
              <a:rPr lang="en-US" dirty="0" err="1"/>
              <a:t>Szymborska</a:t>
            </a:r>
            <a:endParaRPr lang="en-US" dirty="0"/>
          </a:p>
          <a:p>
            <a:pPr marL="342900" indent="-342900">
              <a:buFont typeface="+mj-lt"/>
              <a:buAutoNum type="arabicPeriod" startAt="6"/>
            </a:pPr>
            <a:r>
              <a:rPr lang="en-US" dirty="0"/>
              <a:t>Simone de Beauvoir</a:t>
            </a:r>
          </a:p>
          <a:p>
            <a:pPr marL="342900" indent="-342900">
              <a:buFont typeface="+mj-lt"/>
              <a:buAutoNum type="arabicPeriod" startAt="6"/>
            </a:pPr>
            <a:r>
              <a:rPr lang="en-US" dirty="0"/>
              <a:t>Magda </a:t>
            </a:r>
            <a:r>
              <a:rPr lang="en-US" dirty="0" err="1"/>
              <a:t>Szabó</a:t>
            </a:r>
            <a:endParaRPr lang="en-US" dirty="0"/>
          </a:p>
          <a:p>
            <a:pPr marL="285750" indent="-285750">
              <a:buFont typeface="Arial" panose="020B0604020202020204" pitchFamily="34" charset="0"/>
              <a:buChar char="•"/>
            </a:pPr>
            <a:endParaRPr lang="fr-BE" dirty="0">
              <a:solidFill>
                <a:schemeClr val="bg1"/>
              </a:solidFill>
            </a:endParaRPr>
          </a:p>
        </p:txBody>
      </p:sp>
      <p:pic>
        <p:nvPicPr>
          <p:cNvPr id="15" name="Picture 1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061992" y="2846115"/>
            <a:ext cx="1301336" cy="1856261"/>
          </a:xfrm>
          <a:prstGeom prst="rect">
            <a:avLst/>
          </a:prstGeom>
          <a:ln>
            <a:solidFill>
              <a:schemeClr val="accent5">
                <a:lumMod val="75000"/>
              </a:schemeClr>
            </a:solidFill>
          </a:ln>
        </p:spPr>
      </p:pic>
      <p:sp>
        <p:nvSpPr>
          <p:cNvPr id="20" name="TextBox 19"/>
          <p:cNvSpPr txBox="1"/>
          <p:nvPr/>
        </p:nvSpPr>
        <p:spPr>
          <a:xfrm>
            <a:off x="7745018" y="2534285"/>
            <a:ext cx="1625248" cy="215444"/>
          </a:xfrm>
          <a:prstGeom prst="rect">
            <a:avLst/>
          </a:prstGeom>
          <a:noFill/>
        </p:spPr>
        <p:txBody>
          <a:bodyPr wrap="square" rtlCol="0">
            <a:spAutoFit/>
          </a:bodyPr>
          <a:lstStyle/>
          <a:p>
            <a:r>
              <a:rPr lang="fr-BE" sz="800" i="1" dirty="0">
                <a:solidFill>
                  <a:schemeClr val="bg1"/>
                </a:solidFill>
              </a:rPr>
              <a:t>© </a:t>
            </a:r>
            <a:r>
              <a:rPr lang="fr-BE" sz="600" dirty="0">
                <a:solidFill>
                  <a:schemeClr val="bg1"/>
                </a:solidFill>
              </a:rPr>
              <a:t>PUBLIC DOMAIN</a:t>
            </a:r>
          </a:p>
        </p:txBody>
      </p:sp>
      <p:pic>
        <p:nvPicPr>
          <p:cNvPr id="6" name="Picture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59359" y="941756"/>
            <a:ext cx="1280780" cy="1788850"/>
          </a:xfrm>
          <a:prstGeom prst="rect">
            <a:avLst/>
          </a:prstGeom>
          <a:ln>
            <a:solidFill>
              <a:schemeClr val="accent5">
                <a:lumMod val="75000"/>
              </a:schemeClr>
            </a:solidFill>
          </a:ln>
        </p:spPr>
      </p:pic>
      <p:sp>
        <p:nvSpPr>
          <p:cNvPr id="27" name="TextBox 26"/>
          <p:cNvSpPr txBox="1"/>
          <p:nvPr/>
        </p:nvSpPr>
        <p:spPr>
          <a:xfrm>
            <a:off x="5620027" y="2572111"/>
            <a:ext cx="1625248" cy="215444"/>
          </a:xfrm>
          <a:prstGeom prst="rect">
            <a:avLst/>
          </a:prstGeom>
          <a:noFill/>
        </p:spPr>
        <p:txBody>
          <a:bodyPr wrap="square" rtlCol="0">
            <a:spAutoFit/>
          </a:bodyPr>
          <a:lstStyle/>
          <a:p>
            <a:r>
              <a:rPr lang="fr-BE" sz="800" i="1" dirty="0">
                <a:solidFill>
                  <a:schemeClr val="bg1"/>
                </a:solidFill>
              </a:rPr>
              <a:t>© </a:t>
            </a:r>
            <a:r>
              <a:rPr lang="fr-BE" sz="600" dirty="0">
                <a:solidFill>
                  <a:schemeClr val="bg1"/>
                </a:solidFill>
              </a:rPr>
              <a:t>PUBLIC DOMAIN</a:t>
            </a:r>
          </a:p>
        </p:txBody>
      </p:sp>
      <p:pic>
        <p:nvPicPr>
          <p:cNvPr id="1026" name="Picture 2" descr="File:Simone de Beauvoir.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65487" y="4881901"/>
            <a:ext cx="1297842" cy="1826163"/>
          </a:xfrm>
          <a:prstGeom prst="rect">
            <a:avLst/>
          </a:prstGeom>
          <a:noFill/>
          <a:ln>
            <a:solidFill>
              <a:schemeClr val="accent5">
                <a:lumMod val="75000"/>
              </a:schemeClr>
            </a:solidFill>
          </a:ln>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5610156" y="4513164"/>
            <a:ext cx="899919" cy="461665"/>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PUBLIC DOMAIN</a:t>
            </a:r>
          </a:p>
          <a:p>
            <a:endParaRPr lang="en-IE" dirty="0"/>
          </a:p>
        </p:txBody>
      </p:sp>
      <p:pic>
        <p:nvPicPr>
          <p:cNvPr id="1028" name="Picture 4" descr="File:Hilma af Klint - 1907 - Ten largest.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66372" y="2854914"/>
            <a:ext cx="1323442" cy="1847461"/>
          </a:xfrm>
          <a:prstGeom prst="rect">
            <a:avLst/>
          </a:prstGeom>
          <a:noFill/>
          <a:ln>
            <a:solidFill>
              <a:schemeClr val="accent5">
                <a:lumMod val="75000"/>
              </a:schemeClr>
            </a:solidFill>
          </a:ln>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7777177" y="4548791"/>
            <a:ext cx="1120292"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PUBLIC DOMAIN</a:t>
            </a:r>
          </a:p>
        </p:txBody>
      </p:sp>
      <p:sp>
        <p:nvSpPr>
          <p:cNvPr id="19" name="TextBox 18"/>
          <p:cNvSpPr txBox="1"/>
          <p:nvPr/>
        </p:nvSpPr>
        <p:spPr>
          <a:xfrm>
            <a:off x="5681366" y="6548674"/>
            <a:ext cx="1641092"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PUBLIC DOMAIN</a:t>
            </a:r>
          </a:p>
        </p:txBody>
      </p:sp>
      <p:sp>
        <p:nvSpPr>
          <p:cNvPr id="31" name="Rectangle 30"/>
          <p:cNvSpPr/>
          <p:nvPr/>
        </p:nvSpPr>
        <p:spPr>
          <a:xfrm>
            <a:off x="2412637" y="5234431"/>
            <a:ext cx="2078159" cy="1142848"/>
          </a:xfrm>
          <a:prstGeom prst="rect">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1024" name="Picture 1023"/>
          <p:cNvPicPr>
            <a:picLocks noChangeAspect="1"/>
          </p:cNvPicPr>
          <p:nvPr/>
        </p:nvPicPr>
        <p:blipFill>
          <a:blip r:embed="rId8"/>
          <a:stretch>
            <a:fillRect/>
          </a:stretch>
        </p:blipFill>
        <p:spPr>
          <a:xfrm>
            <a:off x="2619416" y="5285034"/>
            <a:ext cx="1636941" cy="981075"/>
          </a:xfrm>
          <a:prstGeom prst="rect">
            <a:avLst/>
          </a:prstGeom>
        </p:spPr>
      </p:pic>
      <p:sp>
        <p:nvSpPr>
          <p:cNvPr id="1025" name="TextBox 1024"/>
          <p:cNvSpPr txBox="1"/>
          <p:nvPr/>
        </p:nvSpPr>
        <p:spPr>
          <a:xfrm>
            <a:off x="3757428" y="6238779"/>
            <a:ext cx="943259" cy="276999"/>
          </a:xfrm>
          <a:prstGeom prst="rect">
            <a:avLst/>
          </a:prstGeom>
          <a:noFill/>
        </p:spPr>
        <p:txBody>
          <a:bodyPr wrap="square" rtlCol="0">
            <a:spAutoFit/>
          </a:bodyPr>
          <a:lstStyle/>
          <a:p>
            <a:r>
              <a:rPr lang="fr-BE" sz="600" i="1" dirty="0"/>
              <a:t>© </a:t>
            </a:r>
            <a:r>
              <a:rPr lang="fr-BE" sz="600" dirty="0"/>
              <a:t>PUBLIC DOMAIN</a:t>
            </a:r>
          </a:p>
          <a:p>
            <a:endParaRPr lang="en-IE" sz="600" dirty="0"/>
          </a:p>
        </p:txBody>
      </p:sp>
      <p:pic>
        <p:nvPicPr>
          <p:cNvPr id="1034" name="Picture 10" descr="File:Stefan Zweig 1900 cropped.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70097" y="4833791"/>
            <a:ext cx="1369438" cy="1865512"/>
          </a:xfrm>
          <a:prstGeom prst="rect">
            <a:avLst/>
          </a:prstGeom>
          <a:noFill/>
          <a:ln>
            <a:solidFill>
              <a:schemeClr val="accent5">
                <a:lumMod val="75000"/>
              </a:schemeClr>
            </a:solidFill>
          </a:ln>
          <a:extLst>
            <a:ext uri="{909E8E84-426E-40DD-AFC4-6F175D3DCCD1}">
              <a14:hiddenFill xmlns:a14="http://schemas.microsoft.com/office/drawing/2010/main">
                <a:solidFill>
                  <a:srgbClr val="FFFFFF"/>
                </a:solidFill>
              </a14:hiddenFill>
            </a:ext>
          </a:extLst>
        </p:spPr>
      </p:pic>
      <p:sp>
        <p:nvSpPr>
          <p:cNvPr id="1027" name="TextBox 1026"/>
          <p:cNvSpPr txBox="1"/>
          <p:nvPr/>
        </p:nvSpPr>
        <p:spPr>
          <a:xfrm>
            <a:off x="1177829" y="6554597"/>
            <a:ext cx="1013556"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PUBLIC DOMAIN</a:t>
            </a:r>
          </a:p>
        </p:txBody>
      </p:sp>
      <p:pic>
        <p:nvPicPr>
          <p:cNvPr id="28" name="Picture 27" descr="File:SzabóMagda Júlia3.jpg"/>
          <p:cNvPicPr/>
          <p:nvPr/>
        </p:nvPicPr>
        <p:blipFill rotWithShape="1">
          <a:blip r:embed="rId10">
            <a:extLst>
              <a:ext uri="{28A0092B-C50C-407E-A947-70E740481C1C}">
                <a14:useLocalDpi xmlns:a14="http://schemas.microsoft.com/office/drawing/2010/main" val="0"/>
              </a:ext>
            </a:extLst>
          </a:blip>
          <a:srcRect l="4655" t="2891" b="9832"/>
          <a:stretch/>
        </p:blipFill>
        <p:spPr bwMode="auto">
          <a:xfrm>
            <a:off x="7172459" y="4941114"/>
            <a:ext cx="1339716" cy="1818452"/>
          </a:xfrm>
          <a:prstGeom prst="rect">
            <a:avLst/>
          </a:prstGeom>
          <a:noFill/>
          <a:ln>
            <a:solidFill>
              <a:srgbClr val="003296"/>
            </a:solidFill>
          </a:ln>
          <a:extLst>
            <a:ext uri="{53640926-AAD7-44D8-BBD7-CCE9431645EC}">
              <a14:shadowObscured xmlns:a14="http://schemas.microsoft.com/office/drawing/2010/main"/>
            </a:ext>
          </a:extLst>
        </p:spPr>
      </p:pic>
      <p:sp>
        <p:nvSpPr>
          <p:cNvPr id="7" name="TextBox 6"/>
          <p:cNvSpPr txBox="1"/>
          <p:nvPr/>
        </p:nvSpPr>
        <p:spPr>
          <a:xfrm>
            <a:off x="7790348" y="6606970"/>
            <a:ext cx="1310647"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PUBLIC DOMAIN</a:t>
            </a:r>
          </a:p>
        </p:txBody>
      </p:sp>
      <p:sp>
        <p:nvSpPr>
          <p:cNvPr id="17" name="Flowchart: Connector 16"/>
          <p:cNvSpPr/>
          <p:nvPr/>
        </p:nvSpPr>
        <p:spPr>
          <a:xfrm>
            <a:off x="5062257" y="2585886"/>
            <a:ext cx="156845" cy="148615"/>
          </a:xfrm>
          <a:prstGeom prst="flowChartConnector">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800" dirty="0">
                <a:solidFill>
                  <a:schemeClr val="accent5">
                    <a:lumMod val="75000"/>
                  </a:schemeClr>
                </a:solidFill>
              </a:rPr>
              <a:t>1</a:t>
            </a:r>
          </a:p>
        </p:txBody>
      </p:sp>
      <p:sp>
        <p:nvSpPr>
          <p:cNvPr id="44" name="Flowchart: Connector 43"/>
          <p:cNvSpPr/>
          <p:nvPr/>
        </p:nvSpPr>
        <p:spPr>
          <a:xfrm>
            <a:off x="7166852" y="2557475"/>
            <a:ext cx="156845" cy="148615"/>
          </a:xfrm>
          <a:prstGeom prst="flowChartConnector">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800" dirty="0">
                <a:solidFill>
                  <a:schemeClr val="accent5">
                    <a:lumMod val="75000"/>
                  </a:schemeClr>
                </a:solidFill>
              </a:rPr>
              <a:t>2</a:t>
            </a:r>
          </a:p>
        </p:txBody>
      </p:sp>
      <p:sp>
        <p:nvSpPr>
          <p:cNvPr id="45" name="Flowchart: Connector 44"/>
          <p:cNvSpPr/>
          <p:nvPr/>
        </p:nvSpPr>
        <p:spPr>
          <a:xfrm>
            <a:off x="5069486" y="4530575"/>
            <a:ext cx="156845" cy="148615"/>
          </a:xfrm>
          <a:prstGeom prst="flowChartConnector">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800" dirty="0">
                <a:solidFill>
                  <a:schemeClr val="accent5">
                    <a:lumMod val="75000"/>
                  </a:schemeClr>
                </a:solidFill>
              </a:rPr>
              <a:t>3</a:t>
            </a:r>
          </a:p>
        </p:txBody>
      </p:sp>
      <p:sp>
        <p:nvSpPr>
          <p:cNvPr id="46" name="Flowchart: Connector 45"/>
          <p:cNvSpPr/>
          <p:nvPr/>
        </p:nvSpPr>
        <p:spPr>
          <a:xfrm>
            <a:off x="7166372" y="4536099"/>
            <a:ext cx="156845" cy="148615"/>
          </a:xfrm>
          <a:prstGeom prst="flowChartConnector">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800" dirty="0">
                <a:solidFill>
                  <a:schemeClr val="accent5">
                    <a:lumMod val="75000"/>
                  </a:schemeClr>
                </a:solidFill>
              </a:rPr>
              <a:t>4</a:t>
            </a:r>
          </a:p>
        </p:txBody>
      </p:sp>
      <p:sp>
        <p:nvSpPr>
          <p:cNvPr id="47" name="Flowchart: Connector 46"/>
          <p:cNvSpPr/>
          <p:nvPr/>
        </p:nvSpPr>
        <p:spPr>
          <a:xfrm>
            <a:off x="7172459" y="6584229"/>
            <a:ext cx="156845" cy="148615"/>
          </a:xfrm>
          <a:prstGeom prst="flowChartConnector">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800" dirty="0">
                <a:solidFill>
                  <a:schemeClr val="accent5">
                    <a:lumMod val="75000"/>
                  </a:schemeClr>
                </a:solidFill>
              </a:rPr>
              <a:t>8</a:t>
            </a:r>
          </a:p>
        </p:txBody>
      </p:sp>
      <p:sp>
        <p:nvSpPr>
          <p:cNvPr id="48" name="Flowchart: Connector 47"/>
          <p:cNvSpPr/>
          <p:nvPr/>
        </p:nvSpPr>
        <p:spPr>
          <a:xfrm>
            <a:off x="5072957" y="6548674"/>
            <a:ext cx="156845" cy="148615"/>
          </a:xfrm>
          <a:prstGeom prst="flowChartConnector">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800" dirty="0">
                <a:solidFill>
                  <a:schemeClr val="accent5">
                    <a:lumMod val="75000"/>
                  </a:schemeClr>
                </a:solidFill>
              </a:rPr>
              <a:t>7</a:t>
            </a:r>
          </a:p>
        </p:txBody>
      </p:sp>
      <p:sp>
        <p:nvSpPr>
          <p:cNvPr id="49" name="Flowchart: Connector 48"/>
          <p:cNvSpPr/>
          <p:nvPr/>
        </p:nvSpPr>
        <p:spPr>
          <a:xfrm>
            <a:off x="2433905" y="6209849"/>
            <a:ext cx="156845" cy="148615"/>
          </a:xfrm>
          <a:prstGeom prst="flowChartConnector">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800" dirty="0">
                <a:solidFill>
                  <a:schemeClr val="accent5">
                    <a:lumMod val="75000"/>
                  </a:schemeClr>
                </a:solidFill>
              </a:rPr>
              <a:t>6</a:t>
            </a:r>
          </a:p>
        </p:txBody>
      </p:sp>
      <p:sp>
        <p:nvSpPr>
          <p:cNvPr id="50" name="Flowchart: Connector 49"/>
          <p:cNvSpPr/>
          <p:nvPr/>
        </p:nvSpPr>
        <p:spPr>
          <a:xfrm>
            <a:off x="570097" y="6532662"/>
            <a:ext cx="156845" cy="148615"/>
          </a:xfrm>
          <a:prstGeom prst="flowChartConnector">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800" dirty="0">
                <a:solidFill>
                  <a:schemeClr val="accent5">
                    <a:lumMod val="75000"/>
                  </a:schemeClr>
                </a:solidFill>
              </a:rPr>
              <a:t>5</a:t>
            </a:r>
          </a:p>
        </p:txBody>
      </p:sp>
      <p:cxnSp>
        <p:nvCxnSpPr>
          <p:cNvPr id="36" name="Connecteur droit 11"/>
          <p:cNvCxnSpPr/>
          <p:nvPr/>
        </p:nvCxnSpPr>
        <p:spPr>
          <a:xfrm>
            <a:off x="8897779" y="5477493"/>
            <a:ext cx="246222" cy="0"/>
          </a:xfrm>
          <a:prstGeom prst="line">
            <a:avLst/>
          </a:prstGeom>
          <a:ln w="12700">
            <a:solidFill>
              <a:srgbClr val="2A459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8241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par>
                                <p:cTn id="14" presetID="16" presetClass="entr" presetSubtype="21" fill="hold" nodeType="withEffect">
                                  <p:stCondLst>
                                    <p:cond delay="0"/>
                                  </p:stCondLst>
                                  <p:childTnLst>
                                    <p:set>
                                      <p:cBhvr>
                                        <p:cTn id="15" dur="1" fill="hold">
                                          <p:stCondLst>
                                            <p:cond delay="0"/>
                                          </p:stCondLst>
                                        </p:cTn>
                                        <p:tgtEl>
                                          <p:spTgt spid="1028"/>
                                        </p:tgtEl>
                                        <p:attrNameLst>
                                          <p:attrName>style.visibility</p:attrName>
                                        </p:attrNameLst>
                                      </p:cBhvr>
                                      <p:to>
                                        <p:strVal val="visible"/>
                                      </p:to>
                                    </p:set>
                                    <p:animEffect transition="in" filter="barn(inVertical)">
                                      <p:cBhvr>
                                        <p:cTn id="16" dur="500"/>
                                        <p:tgtEl>
                                          <p:spTgt spid="1028"/>
                                        </p:tgtEl>
                                      </p:cBhvr>
                                    </p:animEffect>
                                  </p:childTnLst>
                                </p:cTn>
                              </p:par>
                              <p:par>
                                <p:cTn id="17" presetID="16" presetClass="entr" presetSubtype="21" fill="hold" nodeType="withEffect">
                                  <p:stCondLst>
                                    <p:cond delay="0"/>
                                  </p:stCondLst>
                                  <p:childTnLst>
                                    <p:set>
                                      <p:cBhvr>
                                        <p:cTn id="18" dur="1" fill="hold">
                                          <p:stCondLst>
                                            <p:cond delay="0"/>
                                          </p:stCondLst>
                                        </p:cTn>
                                        <p:tgtEl>
                                          <p:spTgt spid="1026"/>
                                        </p:tgtEl>
                                        <p:attrNameLst>
                                          <p:attrName>style.visibility</p:attrName>
                                        </p:attrNameLst>
                                      </p:cBhvr>
                                      <p:to>
                                        <p:strVal val="visible"/>
                                      </p:to>
                                    </p:set>
                                    <p:animEffect transition="in" filter="barn(inVertical)">
                                      <p:cBhvr>
                                        <p:cTn id="19" dur="500"/>
                                        <p:tgtEl>
                                          <p:spTgt spid="102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barn(inVertical)">
                                      <p:cBhvr>
                                        <p:cTn id="22" dur="500"/>
                                        <p:tgtEl>
                                          <p:spTgt spid="31"/>
                                        </p:tgtEl>
                                      </p:cBhvr>
                                    </p:animEffect>
                                  </p:childTnLst>
                                </p:cTn>
                              </p:par>
                              <p:par>
                                <p:cTn id="23" presetID="16" presetClass="entr" presetSubtype="21" fill="hold" nodeType="withEffect">
                                  <p:stCondLst>
                                    <p:cond delay="0"/>
                                  </p:stCondLst>
                                  <p:childTnLst>
                                    <p:set>
                                      <p:cBhvr>
                                        <p:cTn id="24" dur="1" fill="hold">
                                          <p:stCondLst>
                                            <p:cond delay="0"/>
                                          </p:stCondLst>
                                        </p:cTn>
                                        <p:tgtEl>
                                          <p:spTgt spid="1024"/>
                                        </p:tgtEl>
                                        <p:attrNameLst>
                                          <p:attrName>style.visibility</p:attrName>
                                        </p:attrNameLst>
                                      </p:cBhvr>
                                      <p:to>
                                        <p:strVal val="visible"/>
                                      </p:to>
                                    </p:set>
                                    <p:animEffect transition="in" filter="barn(inVertical)">
                                      <p:cBhvr>
                                        <p:cTn id="25" dur="500"/>
                                        <p:tgtEl>
                                          <p:spTgt spid="1024"/>
                                        </p:tgtEl>
                                      </p:cBhvr>
                                    </p:animEffect>
                                  </p:childTnLst>
                                </p:cTn>
                              </p:par>
                              <p:par>
                                <p:cTn id="26" presetID="16" presetClass="entr" presetSubtype="21" fill="hold" nodeType="withEffect">
                                  <p:stCondLst>
                                    <p:cond delay="0"/>
                                  </p:stCondLst>
                                  <p:childTnLst>
                                    <p:set>
                                      <p:cBhvr>
                                        <p:cTn id="27" dur="1" fill="hold">
                                          <p:stCondLst>
                                            <p:cond delay="0"/>
                                          </p:stCondLst>
                                        </p:cTn>
                                        <p:tgtEl>
                                          <p:spTgt spid="1034"/>
                                        </p:tgtEl>
                                        <p:attrNameLst>
                                          <p:attrName>style.visibility</p:attrName>
                                        </p:attrNameLst>
                                      </p:cBhvr>
                                      <p:to>
                                        <p:strVal val="visible"/>
                                      </p:to>
                                    </p:set>
                                    <p:animEffect transition="in" filter="barn(inVertical)">
                                      <p:cBhvr>
                                        <p:cTn id="28" dur="500"/>
                                        <p:tgtEl>
                                          <p:spTgt spid="1034"/>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barn(inVertical)">
                                      <p:cBhvr>
                                        <p:cTn id="31" dur="500"/>
                                        <p:tgtEl>
                                          <p:spTgt spid="27"/>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barn(inVertical)">
                                      <p:cBhvr>
                                        <p:cTn id="34" dur="500"/>
                                        <p:tgtEl>
                                          <p:spTgt spid="19"/>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barn(inVertical)">
                                      <p:cBhvr>
                                        <p:cTn id="37" dur="500"/>
                                        <p:tgtEl>
                                          <p:spTgt spid="20"/>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1025"/>
                                        </p:tgtEl>
                                        <p:attrNameLst>
                                          <p:attrName>style.visibility</p:attrName>
                                        </p:attrNameLst>
                                      </p:cBhvr>
                                      <p:to>
                                        <p:strVal val="visible"/>
                                      </p:to>
                                    </p:set>
                                    <p:animEffect transition="in" filter="barn(inVertical)">
                                      <p:cBhvr>
                                        <p:cTn id="40" dur="500"/>
                                        <p:tgtEl>
                                          <p:spTgt spid="1025"/>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barn(inVertical)">
                                      <p:cBhvr>
                                        <p:cTn id="43" dur="500"/>
                                        <p:tgtEl>
                                          <p:spTgt spid="16"/>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1027"/>
                                        </p:tgtEl>
                                        <p:attrNameLst>
                                          <p:attrName>style.visibility</p:attrName>
                                        </p:attrNameLst>
                                      </p:cBhvr>
                                      <p:to>
                                        <p:strVal val="visible"/>
                                      </p:to>
                                    </p:set>
                                    <p:animEffect transition="in" filter="barn(inVertical)">
                                      <p:cBhvr>
                                        <p:cTn id="46" dur="500"/>
                                        <p:tgtEl>
                                          <p:spTgt spid="1027"/>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barn(inVertical)">
                                      <p:cBhvr>
                                        <p:cTn id="49" dur="500"/>
                                        <p:tgtEl>
                                          <p:spTgt spid="14"/>
                                        </p:tgtEl>
                                      </p:cBhvr>
                                    </p:animEffect>
                                  </p:childTnLst>
                                </p:cTn>
                              </p:par>
                              <p:par>
                                <p:cTn id="50" presetID="16" presetClass="entr" presetSubtype="21" fill="hold" nodeType="withEffect">
                                  <p:stCondLst>
                                    <p:cond delay="0"/>
                                  </p:stCondLst>
                                  <p:childTnLst>
                                    <p:set>
                                      <p:cBhvr>
                                        <p:cTn id="51" dur="1" fill="hold">
                                          <p:stCondLst>
                                            <p:cond delay="0"/>
                                          </p:stCondLst>
                                        </p:cTn>
                                        <p:tgtEl>
                                          <p:spTgt spid="28"/>
                                        </p:tgtEl>
                                        <p:attrNameLst>
                                          <p:attrName>style.visibility</p:attrName>
                                        </p:attrNameLst>
                                      </p:cBhvr>
                                      <p:to>
                                        <p:strVal val="visible"/>
                                      </p:to>
                                    </p:set>
                                    <p:animEffect transition="in" filter="barn(inVertical)">
                                      <p:cBhvr>
                                        <p:cTn id="52" dur="500"/>
                                        <p:tgtEl>
                                          <p:spTgt spid="28"/>
                                        </p:tgtEl>
                                      </p:cBhvr>
                                    </p:animEffect>
                                  </p:childTnLst>
                                </p:cTn>
                              </p:par>
                              <p:par>
                                <p:cTn id="53" presetID="16" presetClass="entr" presetSubtype="21" fill="hold" grpId="0" nodeType="withEffect">
                                  <p:stCondLst>
                                    <p:cond delay="0"/>
                                  </p:stCondLst>
                                  <p:childTnLst>
                                    <p:set>
                                      <p:cBhvr>
                                        <p:cTn id="54" dur="1" fill="hold">
                                          <p:stCondLst>
                                            <p:cond delay="0"/>
                                          </p:stCondLst>
                                        </p:cTn>
                                        <p:tgtEl>
                                          <p:spTgt spid="7"/>
                                        </p:tgtEl>
                                        <p:attrNameLst>
                                          <p:attrName>style.visibility</p:attrName>
                                        </p:attrNameLst>
                                      </p:cBhvr>
                                      <p:to>
                                        <p:strVal val="visible"/>
                                      </p:to>
                                    </p:set>
                                    <p:animEffect transition="in" filter="barn(inVertical)">
                                      <p:cBhvr>
                                        <p:cTn id="55" dur="500"/>
                                        <p:tgtEl>
                                          <p:spTgt spid="7"/>
                                        </p:tgtEl>
                                      </p:cBhvr>
                                    </p:animEffect>
                                  </p:childTnLst>
                                </p:cTn>
                              </p:par>
                              <p:par>
                                <p:cTn id="56" presetID="16" presetClass="entr" presetSubtype="21" fill="hold" grpId="0" nodeType="with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barn(inVertical)">
                                      <p:cBhvr>
                                        <p:cTn id="58" dur="500"/>
                                        <p:tgtEl>
                                          <p:spTgt spid="17"/>
                                        </p:tgtEl>
                                      </p:cBhvr>
                                    </p:animEffect>
                                  </p:childTnLst>
                                </p:cTn>
                              </p:par>
                              <p:par>
                                <p:cTn id="59" presetID="16" presetClass="entr" presetSubtype="21" fill="hold" grpId="0" nodeType="withEffect">
                                  <p:stCondLst>
                                    <p:cond delay="0"/>
                                  </p:stCondLst>
                                  <p:childTnLst>
                                    <p:set>
                                      <p:cBhvr>
                                        <p:cTn id="60" dur="1" fill="hold">
                                          <p:stCondLst>
                                            <p:cond delay="0"/>
                                          </p:stCondLst>
                                        </p:cTn>
                                        <p:tgtEl>
                                          <p:spTgt spid="44"/>
                                        </p:tgtEl>
                                        <p:attrNameLst>
                                          <p:attrName>style.visibility</p:attrName>
                                        </p:attrNameLst>
                                      </p:cBhvr>
                                      <p:to>
                                        <p:strVal val="visible"/>
                                      </p:to>
                                    </p:set>
                                    <p:animEffect transition="in" filter="barn(inVertical)">
                                      <p:cBhvr>
                                        <p:cTn id="61" dur="500"/>
                                        <p:tgtEl>
                                          <p:spTgt spid="44"/>
                                        </p:tgtEl>
                                      </p:cBhvr>
                                    </p:animEffect>
                                  </p:childTnLst>
                                </p:cTn>
                              </p:par>
                              <p:par>
                                <p:cTn id="62" presetID="16" presetClass="entr" presetSubtype="21" fill="hold" grpId="0" nodeType="withEffect">
                                  <p:stCondLst>
                                    <p:cond delay="0"/>
                                  </p:stCondLst>
                                  <p:childTnLst>
                                    <p:set>
                                      <p:cBhvr>
                                        <p:cTn id="63" dur="1" fill="hold">
                                          <p:stCondLst>
                                            <p:cond delay="0"/>
                                          </p:stCondLst>
                                        </p:cTn>
                                        <p:tgtEl>
                                          <p:spTgt spid="45"/>
                                        </p:tgtEl>
                                        <p:attrNameLst>
                                          <p:attrName>style.visibility</p:attrName>
                                        </p:attrNameLst>
                                      </p:cBhvr>
                                      <p:to>
                                        <p:strVal val="visible"/>
                                      </p:to>
                                    </p:set>
                                    <p:animEffect transition="in" filter="barn(inVertical)">
                                      <p:cBhvr>
                                        <p:cTn id="64" dur="500"/>
                                        <p:tgtEl>
                                          <p:spTgt spid="45"/>
                                        </p:tgtEl>
                                      </p:cBhvr>
                                    </p:animEffect>
                                  </p:childTnLst>
                                </p:cTn>
                              </p:par>
                              <p:par>
                                <p:cTn id="65" presetID="16" presetClass="entr" presetSubtype="21" fill="hold" grpId="0" nodeType="withEffect">
                                  <p:stCondLst>
                                    <p:cond delay="0"/>
                                  </p:stCondLst>
                                  <p:childTnLst>
                                    <p:set>
                                      <p:cBhvr>
                                        <p:cTn id="66" dur="1" fill="hold">
                                          <p:stCondLst>
                                            <p:cond delay="0"/>
                                          </p:stCondLst>
                                        </p:cTn>
                                        <p:tgtEl>
                                          <p:spTgt spid="46"/>
                                        </p:tgtEl>
                                        <p:attrNameLst>
                                          <p:attrName>style.visibility</p:attrName>
                                        </p:attrNameLst>
                                      </p:cBhvr>
                                      <p:to>
                                        <p:strVal val="visible"/>
                                      </p:to>
                                    </p:set>
                                    <p:animEffect transition="in" filter="barn(inVertical)">
                                      <p:cBhvr>
                                        <p:cTn id="67" dur="500"/>
                                        <p:tgtEl>
                                          <p:spTgt spid="46"/>
                                        </p:tgtEl>
                                      </p:cBhvr>
                                    </p:animEffect>
                                  </p:childTnLst>
                                </p:cTn>
                              </p:par>
                              <p:par>
                                <p:cTn id="68" presetID="16" presetClass="entr" presetSubtype="21" fill="hold" grpId="0" nodeType="withEffect">
                                  <p:stCondLst>
                                    <p:cond delay="0"/>
                                  </p:stCondLst>
                                  <p:childTnLst>
                                    <p:set>
                                      <p:cBhvr>
                                        <p:cTn id="69" dur="1" fill="hold">
                                          <p:stCondLst>
                                            <p:cond delay="0"/>
                                          </p:stCondLst>
                                        </p:cTn>
                                        <p:tgtEl>
                                          <p:spTgt spid="47"/>
                                        </p:tgtEl>
                                        <p:attrNameLst>
                                          <p:attrName>style.visibility</p:attrName>
                                        </p:attrNameLst>
                                      </p:cBhvr>
                                      <p:to>
                                        <p:strVal val="visible"/>
                                      </p:to>
                                    </p:set>
                                    <p:animEffect transition="in" filter="barn(inVertical)">
                                      <p:cBhvr>
                                        <p:cTn id="70" dur="500"/>
                                        <p:tgtEl>
                                          <p:spTgt spid="47"/>
                                        </p:tgtEl>
                                      </p:cBhvr>
                                    </p:animEffect>
                                  </p:childTnLst>
                                </p:cTn>
                              </p:par>
                              <p:par>
                                <p:cTn id="71" presetID="16" presetClass="entr" presetSubtype="21" fill="hold" grpId="0" nodeType="withEffect">
                                  <p:stCondLst>
                                    <p:cond delay="0"/>
                                  </p:stCondLst>
                                  <p:childTnLst>
                                    <p:set>
                                      <p:cBhvr>
                                        <p:cTn id="72" dur="1" fill="hold">
                                          <p:stCondLst>
                                            <p:cond delay="0"/>
                                          </p:stCondLst>
                                        </p:cTn>
                                        <p:tgtEl>
                                          <p:spTgt spid="48"/>
                                        </p:tgtEl>
                                        <p:attrNameLst>
                                          <p:attrName>style.visibility</p:attrName>
                                        </p:attrNameLst>
                                      </p:cBhvr>
                                      <p:to>
                                        <p:strVal val="visible"/>
                                      </p:to>
                                    </p:set>
                                    <p:animEffect transition="in" filter="barn(inVertical)">
                                      <p:cBhvr>
                                        <p:cTn id="73" dur="500"/>
                                        <p:tgtEl>
                                          <p:spTgt spid="48"/>
                                        </p:tgtEl>
                                      </p:cBhvr>
                                    </p:animEffect>
                                  </p:childTnLst>
                                </p:cTn>
                              </p:par>
                              <p:par>
                                <p:cTn id="74" presetID="16" presetClass="entr" presetSubtype="21" fill="hold" grpId="0" nodeType="withEffect">
                                  <p:stCondLst>
                                    <p:cond delay="0"/>
                                  </p:stCondLst>
                                  <p:childTnLst>
                                    <p:set>
                                      <p:cBhvr>
                                        <p:cTn id="75" dur="1" fill="hold">
                                          <p:stCondLst>
                                            <p:cond delay="0"/>
                                          </p:stCondLst>
                                        </p:cTn>
                                        <p:tgtEl>
                                          <p:spTgt spid="49"/>
                                        </p:tgtEl>
                                        <p:attrNameLst>
                                          <p:attrName>style.visibility</p:attrName>
                                        </p:attrNameLst>
                                      </p:cBhvr>
                                      <p:to>
                                        <p:strVal val="visible"/>
                                      </p:to>
                                    </p:set>
                                    <p:animEffect transition="in" filter="barn(inVertical)">
                                      <p:cBhvr>
                                        <p:cTn id="76" dur="500"/>
                                        <p:tgtEl>
                                          <p:spTgt spid="49"/>
                                        </p:tgtEl>
                                      </p:cBhvr>
                                    </p:animEffect>
                                  </p:childTnLst>
                                </p:cTn>
                              </p:par>
                              <p:par>
                                <p:cTn id="77" presetID="16" presetClass="entr" presetSubtype="21" fill="hold" grpId="0" nodeType="withEffect">
                                  <p:stCondLst>
                                    <p:cond delay="0"/>
                                  </p:stCondLst>
                                  <p:childTnLst>
                                    <p:set>
                                      <p:cBhvr>
                                        <p:cTn id="78" dur="1" fill="hold">
                                          <p:stCondLst>
                                            <p:cond delay="0"/>
                                          </p:stCondLst>
                                        </p:cTn>
                                        <p:tgtEl>
                                          <p:spTgt spid="50"/>
                                        </p:tgtEl>
                                        <p:attrNameLst>
                                          <p:attrName>style.visibility</p:attrName>
                                        </p:attrNameLst>
                                      </p:cBhvr>
                                      <p:to>
                                        <p:strVal val="visible"/>
                                      </p:to>
                                    </p:set>
                                    <p:animEffect transition="in" filter="barn(inVertical)">
                                      <p:cBhvr>
                                        <p:cTn id="79"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7" grpId="0"/>
      <p:bldP spid="14" grpId="0"/>
      <p:bldP spid="16" grpId="0"/>
      <p:bldP spid="19" grpId="0"/>
      <p:bldP spid="31" grpId="0" animBg="1"/>
      <p:bldP spid="1025" grpId="0"/>
      <p:bldP spid="1027" grpId="0"/>
      <p:bldP spid="7" grpId="0"/>
      <p:bldP spid="17" grpId="0" animBg="1"/>
      <p:bldP spid="44" grpId="0" animBg="1"/>
      <p:bldP spid="45" grpId="0" animBg="1"/>
      <p:bldP spid="46" grpId="0" animBg="1"/>
      <p:bldP spid="47" grpId="0" animBg="1"/>
      <p:bldP spid="48" grpId="0" animBg="1"/>
      <p:bldP spid="49" grpId="0" animBg="1"/>
      <p:bldP spid="5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0F4FA"/>
        </a:solidFill>
        <a:effectLst/>
      </p:bgPr>
    </p:bg>
    <p:spTree>
      <p:nvGrpSpPr>
        <p:cNvPr id="1" name=""/>
        <p:cNvGrpSpPr/>
        <p:nvPr/>
      </p:nvGrpSpPr>
      <p:grpSpPr>
        <a:xfrm>
          <a:off x="0" y="0"/>
          <a:ext cx="0" cy="0"/>
          <a:chOff x="0" y="0"/>
          <a:chExt cx="0" cy="0"/>
        </a:xfrm>
      </p:grpSpPr>
      <p:sp>
        <p:nvSpPr>
          <p:cNvPr id="2" name="Larme 8"/>
          <p:cNvSpPr/>
          <p:nvPr/>
        </p:nvSpPr>
        <p:spPr>
          <a:xfrm rot="5400000">
            <a:off x="110703" y="80224"/>
            <a:ext cx="620901" cy="681698"/>
          </a:xfrm>
          <a:prstGeom prst="teardrop">
            <a:avLst>
              <a:gd name="adj" fmla="val 93334"/>
            </a:avLst>
          </a:prstGeom>
          <a:solidFill>
            <a:srgbClr val="2A4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ZoneTexte 9"/>
          <p:cNvSpPr txBox="1"/>
          <p:nvPr/>
        </p:nvSpPr>
        <p:spPr>
          <a:xfrm>
            <a:off x="762003" y="225311"/>
            <a:ext cx="3870957" cy="584775"/>
          </a:xfrm>
          <a:prstGeom prst="rect">
            <a:avLst/>
          </a:prstGeom>
          <a:noFill/>
        </p:spPr>
        <p:txBody>
          <a:bodyPr wrap="square" rtlCol="0">
            <a:spAutoFit/>
          </a:bodyPr>
          <a:lstStyle/>
          <a:p>
            <a:r>
              <a:rPr lang="fr-FR" sz="3200" b="1" dirty="0">
                <a:solidFill>
                  <a:srgbClr val="2A4591"/>
                </a:solidFill>
                <a:latin typeface="Calibri" charset="0"/>
                <a:ea typeface="Calibri" charset="0"/>
                <a:cs typeface="Calibri" charset="0"/>
              </a:rPr>
              <a:t>VALORILE EUROPENE</a:t>
            </a:r>
          </a:p>
        </p:txBody>
      </p:sp>
      <p:sp>
        <p:nvSpPr>
          <p:cNvPr id="12" name="Rectangle 11"/>
          <p:cNvSpPr/>
          <p:nvPr/>
        </p:nvSpPr>
        <p:spPr>
          <a:xfrm rot="16200000">
            <a:off x="8330637" y="6044636"/>
            <a:ext cx="1380506" cy="246221"/>
          </a:xfrm>
          <a:prstGeom prst="rect">
            <a:avLst/>
          </a:prstGeom>
        </p:spPr>
        <p:txBody>
          <a:bodyPr wrap="none">
            <a:spAutoFit/>
          </a:bodyPr>
          <a:lstStyle/>
          <a:p>
            <a:r>
              <a:rPr lang="fr-FR" sz="1000" b="1" dirty="0">
                <a:solidFill>
                  <a:srgbClr val="2A4591"/>
                </a:solidFill>
                <a:latin typeface="Arial" charset="0"/>
                <a:ea typeface="Arial" charset="0"/>
                <a:cs typeface="Arial" charset="0"/>
              </a:rPr>
              <a:t>CE ESTE EUROPA?</a:t>
            </a:r>
          </a:p>
        </p:txBody>
      </p:sp>
      <p:cxnSp>
        <p:nvCxnSpPr>
          <p:cNvPr id="13" name="Connecteur droit 11"/>
          <p:cNvCxnSpPr/>
          <p:nvPr/>
        </p:nvCxnSpPr>
        <p:spPr>
          <a:xfrm>
            <a:off x="8897779" y="5477493"/>
            <a:ext cx="246222" cy="0"/>
          </a:xfrm>
          <a:prstGeom prst="line">
            <a:avLst/>
          </a:prstGeom>
          <a:ln w="12700">
            <a:solidFill>
              <a:srgbClr val="2A4591"/>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1178335" y="1239422"/>
            <a:ext cx="4803245" cy="646331"/>
          </a:xfrm>
          <a:prstGeom prst="rect">
            <a:avLst/>
          </a:prstGeom>
          <a:noFill/>
          <a:effectLst>
            <a:glow rad="228600">
              <a:schemeClr val="accent1">
                <a:satMod val="175000"/>
                <a:alpha val="40000"/>
              </a:schemeClr>
            </a:glow>
          </a:effectLst>
        </p:spPr>
        <p:txBody>
          <a:bodyPr wrap="square" rtlCol="0">
            <a:spAutoFit/>
          </a:bodyPr>
          <a:lstStyle/>
          <a:p>
            <a:endParaRPr lang="en-IE" dirty="0">
              <a:solidFill>
                <a:schemeClr val="accent1">
                  <a:lumMod val="50000"/>
                </a:schemeClr>
              </a:solidFill>
            </a:endParaRPr>
          </a:p>
          <a:p>
            <a:endParaRPr lang="en-IE" dirty="0"/>
          </a:p>
        </p:txBody>
      </p:sp>
      <p:pic>
        <p:nvPicPr>
          <p:cNvPr id="20" name="Picture 1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56823" y="1736627"/>
            <a:ext cx="1919499" cy="2587094"/>
          </a:xfrm>
          <a:prstGeom prst="rect">
            <a:avLst/>
          </a:prstGeom>
          <a:ln w="9525" cap="sq">
            <a:solidFill>
              <a:schemeClr val="tx1"/>
            </a:solidFill>
            <a:prstDash val="solid"/>
            <a:miter lim="800000"/>
          </a:ln>
          <a:effectLst>
            <a:outerShdw blurRad="50800" dist="38100" dir="2700000" algn="tl" rotWithShape="0">
              <a:srgbClr val="000000">
                <a:alpha val="43000"/>
              </a:srgbClr>
            </a:outerShdw>
          </a:effectLst>
        </p:spPr>
      </p:pic>
      <p:pic>
        <p:nvPicPr>
          <p:cNvPr id="4" name="Picture 3"/>
          <p:cNvPicPr>
            <a:picLocks noChangeAspect="1"/>
          </p:cNvPicPr>
          <p:nvPr/>
        </p:nvPicPr>
        <p:blipFill>
          <a:blip r:embed="rId4" cstate="email">
            <a:extLst>
              <a:ext uri="{BEBA8EAE-BF5A-486C-A8C5-ECC9F3942E4B}">
                <a14:imgProps xmlns:a14="http://schemas.microsoft.com/office/drawing/2010/main">
                  <a14:imgLayer r:embed="rId5">
                    <a14:imgEffect>
                      <a14:saturation sat="97000"/>
                    </a14:imgEffect>
                  </a14:imgLayer>
                </a14:imgProps>
              </a:ext>
              <a:ext uri="{28A0092B-C50C-407E-A947-70E740481C1C}">
                <a14:useLocalDpi xmlns:a14="http://schemas.microsoft.com/office/drawing/2010/main"/>
              </a:ext>
            </a:extLst>
          </a:blip>
          <a:stretch>
            <a:fillRect/>
          </a:stretch>
        </p:blipFill>
        <p:spPr>
          <a:xfrm>
            <a:off x="315630" y="1736627"/>
            <a:ext cx="1919499" cy="2560320"/>
          </a:xfrm>
          <a:prstGeom prst="rect">
            <a:avLst/>
          </a:prstGeom>
          <a:ln w="9525" cap="sq">
            <a:solidFill>
              <a:schemeClr val="tx1"/>
            </a:solidFill>
            <a:prstDash val="solid"/>
            <a:miter lim="800000"/>
          </a:ln>
          <a:effectLst>
            <a:outerShdw blurRad="50800" dist="38100" dir="2700000" algn="tl" rotWithShape="0">
              <a:srgbClr val="000000">
                <a:alpha val="43000"/>
              </a:srgbClr>
            </a:outerShdw>
          </a:effectLst>
        </p:spPr>
      </p:pic>
      <p:pic>
        <p:nvPicPr>
          <p:cNvPr id="6" name="Picture 5"/>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623529" y="4901874"/>
            <a:ext cx="4033745" cy="1693995"/>
          </a:xfrm>
          <a:prstGeom prst="rect">
            <a:avLst/>
          </a:prstGeom>
          <a:ln w="9525" cap="sq">
            <a:solidFill>
              <a:schemeClr val="tx1"/>
            </a:solidFill>
            <a:prstDash val="solid"/>
            <a:miter lim="800000"/>
          </a:ln>
          <a:effectLst>
            <a:outerShdw blurRad="50800" dist="38100" dir="2700000" algn="tl" rotWithShape="0">
              <a:srgbClr val="000000">
                <a:alpha val="43000"/>
              </a:srgbClr>
            </a:outerShdw>
          </a:effectLst>
        </p:spPr>
      </p:pic>
      <p:sp>
        <p:nvSpPr>
          <p:cNvPr id="10" name="TextBox 9"/>
          <p:cNvSpPr txBox="1"/>
          <p:nvPr/>
        </p:nvSpPr>
        <p:spPr>
          <a:xfrm>
            <a:off x="8102469" y="4139055"/>
            <a:ext cx="1625248" cy="215444"/>
          </a:xfrm>
          <a:prstGeom prst="rect">
            <a:avLst/>
          </a:prstGeom>
          <a:noFill/>
        </p:spPr>
        <p:txBody>
          <a:bodyPr wrap="square" rtlCol="0">
            <a:spAutoFit/>
          </a:bodyPr>
          <a:lstStyle/>
          <a:p>
            <a:r>
              <a:rPr lang="fr-BE" sz="800" i="1" dirty="0">
                <a:solidFill>
                  <a:schemeClr val="bg1"/>
                </a:solidFill>
              </a:rPr>
              <a:t>© </a:t>
            </a:r>
            <a:r>
              <a:rPr lang="fr-BE" sz="600" dirty="0">
                <a:solidFill>
                  <a:schemeClr val="bg1"/>
                </a:solidFill>
              </a:rPr>
              <a:t>PUBLIC DOMAIN</a:t>
            </a:r>
          </a:p>
        </p:txBody>
      </p:sp>
      <p:sp>
        <p:nvSpPr>
          <p:cNvPr id="11" name="TextBox 10"/>
          <p:cNvSpPr txBox="1"/>
          <p:nvPr/>
        </p:nvSpPr>
        <p:spPr>
          <a:xfrm>
            <a:off x="1422505" y="4139055"/>
            <a:ext cx="1625248"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sp>
        <p:nvSpPr>
          <p:cNvPr id="5" name="Flowchart: Connector 4"/>
          <p:cNvSpPr/>
          <p:nvPr/>
        </p:nvSpPr>
        <p:spPr>
          <a:xfrm>
            <a:off x="2811602" y="1190019"/>
            <a:ext cx="3657600" cy="3554730"/>
          </a:xfrm>
          <a:prstGeom prst="flowChartConnector">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rPr>
              <a:t>Demnitatea</a:t>
            </a:r>
            <a:r>
              <a:rPr lang="en-US" sz="2400" dirty="0">
                <a:solidFill>
                  <a:schemeClr val="tx1"/>
                </a:solidFill>
              </a:rPr>
              <a:t> </a:t>
            </a:r>
            <a:r>
              <a:rPr lang="en-US" sz="2400" dirty="0" err="1">
                <a:solidFill>
                  <a:schemeClr val="tx1"/>
                </a:solidFill>
              </a:rPr>
              <a:t>umană</a:t>
            </a:r>
            <a:endParaRPr lang="en-US" sz="2400" dirty="0">
              <a:solidFill>
                <a:schemeClr val="tx1"/>
              </a:solidFill>
            </a:endParaRPr>
          </a:p>
          <a:p>
            <a:pPr algn="ctr"/>
            <a:r>
              <a:rPr lang="en-US" sz="2400" dirty="0" err="1">
                <a:solidFill>
                  <a:schemeClr val="tx1"/>
                </a:solidFill>
              </a:rPr>
              <a:t>Libertatea</a:t>
            </a:r>
            <a:endParaRPr lang="en-US" sz="2400" dirty="0">
              <a:solidFill>
                <a:schemeClr val="tx1"/>
              </a:solidFill>
            </a:endParaRPr>
          </a:p>
          <a:p>
            <a:pPr algn="ctr"/>
            <a:r>
              <a:rPr lang="en-US" sz="2400" dirty="0" err="1">
                <a:solidFill>
                  <a:schemeClr val="tx1"/>
                </a:solidFill>
              </a:rPr>
              <a:t>Democrația</a:t>
            </a:r>
            <a:endParaRPr lang="en-US" sz="2400" dirty="0">
              <a:solidFill>
                <a:schemeClr val="tx1"/>
              </a:solidFill>
            </a:endParaRPr>
          </a:p>
          <a:p>
            <a:pPr algn="ctr"/>
            <a:r>
              <a:rPr lang="en-US" sz="2400" dirty="0" err="1">
                <a:solidFill>
                  <a:schemeClr val="tx1"/>
                </a:solidFill>
              </a:rPr>
              <a:t>Egalitatea</a:t>
            </a:r>
            <a:endParaRPr lang="en-US" sz="2400" dirty="0">
              <a:solidFill>
                <a:schemeClr val="tx1"/>
              </a:solidFill>
            </a:endParaRPr>
          </a:p>
          <a:p>
            <a:pPr algn="ctr"/>
            <a:r>
              <a:rPr lang="en-US" sz="2400" dirty="0" err="1">
                <a:solidFill>
                  <a:schemeClr val="tx1"/>
                </a:solidFill>
              </a:rPr>
              <a:t>Statul</a:t>
            </a:r>
            <a:r>
              <a:rPr lang="en-US" sz="2400" dirty="0">
                <a:solidFill>
                  <a:schemeClr val="tx1"/>
                </a:solidFill>
              </a:rPr>
              <a:t> de </a:t>
            </a:r>
            <a:r>
              <a:rPr lang="en-US" sz="2400" dirty="0" err="1">
                <a:solidFill>
                  <a:schemeClr val="tx1"/>
                </a:solidFill>
              </a:rPr>
              <a:t>drept</a:t>
            </a:r>
            <a:endParaRPr lang="en-US" sz="2400" dirty="0">
              <a:solidFill>
                <a:schemeClr val="tx1"/>
              </a:solidFill>
            </a:endParaRPr>
          </a:p>
          <a:p>
            <a:pPr algn="ctr"/>
            <a:r>
              <a:rPr lang="en-US" sz="2400" dirty="0" err="1">
                <a:solidFill>
                  <a:schemeClr val="tx1"/>
                </a:solidFill>
              </a:rPr>
              <a:t>Drepturile</a:t>
            </a:r>
            <a:r>
              <a:rPr lang="en-US" sz="2400" dirty="0">
                <a:solidFill>
                  <a:schemeClr val="tx1"/>
                </a:solidFill>
              </a:rPr>
              <a:t> </a:t>
            </a:r>
            <a:r>
              <a:rPr lang="en-US" sz="2400" dirty="0" err="1">
                <a:solidFill>
                  <a:schemeClr val="tx1"/>
                </a:solidFill>
              </a:rPr>
              <a:t>omului</a:t>
            </a:r>
            <a:endParaRPr lang="en-US" sz="2400" dirty="0">
              <a:solidFill>
                <a:schemeClr val="tx1"/>
              </a:solidFill>
            </a:endParaRPr>
          </a:p>
        </p:txBody>
      </p:sp>
    </p:spTree>
    <p:extLst>
      <p:ext uri="{BB962C8B-B14F-4D97-AF65-F5344CB8AC3E}">
        <p14:creationId xmlns:p14="http://schemas.microsoft.com/office/powerpoint/2010/main" val="378572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EC colour scheme">
      <a:dk1>
        <a:srgbClr val="4D4D4D"/>
      </a:dk1>
      <a:lt1>
        <a:srgbClr val="FFFFFF"/>
      </a:lt1>
      <a:dk2>
        <a:srgbClr val="034EA2"/>
      </a:dk2>
      <a:lt2>
        <a:srgbClr val="D3E8F9"/>
      </a:lt2>
      <a:accent1>
        <a:srgbClr val="1E858B"/>
      </a:accent1>
      <a:accent2>
        <a:srgbClr val="4BC5DE"/>
      </a:accent2>
      <a:accent3>
        <a:srgbClr val="1EC08A"/>
      </a:accent3>
      <a:accent4>
        <a:srgbClr val="ED8D2F"/>
      </a:accent4>
      <a:accent5>
        <a:srgbClr val="FFC000"/>
      </a:accent5>
      <a:accent6>
        <a:srgbClr val="E76C53"/>
      </a:accent6>
      <a:hlink>
        <a:srgbClr val="0563C1"/>
      </a:hlink>
      <a:folHlink>
        <a:srgbClr val="24337E"/>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C_Corporate_PPT_Template" id="{9E25CBC4-264C-4E5F-8DDF-C73C2B944108}" vid="{63966CC3-CC63-46CF-BE8C-07ABBDCD6229}"/>
    </a:ext>
  </a:extLst>
</a:theme>
</file>

<file path=ppt/theme/theme3.xml><?xml version="1.0" encoding="utf-8"?>
<a:theme xmlns:a="http://schemas.openxmlformats.org/drawingml/2006/main" name="Thème Office">
  <a:themeElements>
    <a:clrScheme name="Bureau">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Bureau">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33501</TotalTime>
  <Words>4829</Words>
  <Application>Microsoft Office PowerPoint</Application>
  <PresentationFormat>On-screen Show (4:3)</PresentationFormat>
  <Paragraphs>578</Paragraphs>
  <Slides>40</Slides>
  <Notes>38</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40</vt:i4>
      </vt:variant>
    </vt:vector>
  </HeadingPairs>
  <TitlesOfParts>
    <vt:vector size="47" baseType="lpstr">
      <vt:lpstr>Arial</vt:lpstr>
      <vt:lpstr>Calibri</vt:lpstr>
      <vt:lpstr>Calibri Light</vt:lpstr>
      <vt:lpstr>TrebuchetMS-Bold</vt:lpstr>
      <vt:lpstr>Wingdings</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DE LA RĂZBOI, LA PACE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STUDII, MUNCĂ ȘI VOLUNTARIAT  </vt:lpstr>
      <vt:lpstr>     CĂLĂTORII  </vt:lpstr>
      <vt:lpstr>      … ȘI MULT MAI MULT  </vt:lpstr>
      <vt:lpstr>      PRIORITĂȚILE UE  </vt:lpstr>
      <vt:lpstr>      2022: SOLIDARITATEA UE CU UCRAINA  </vt:lpstr>
      <vt:lpstr>      2022: ANUL EUROPEAN AL TINERETULUI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Mulțumesc!</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subject/>
  <dc:creator>Utilisateur de Microsoft Office</dc:creator>
  <cp:keywords/>
  <dc:description/>
  <cp:lastModifiedBy>KANUCHOVA Kristina (COMM)</cp:lastModifiedBy>
  <cp:revision>1551</cp:revision>
  <cp:lastPrinted>2019-09-03T09:29:06Z</cp:lastPrinted>
  <dcterms:created xsi:type="dcterms:W3CDTF">2018-11-12T13:20:47Z</dcterms:created>
  <dcterms:modified xsi:type="dcterms:W3CDTF">2023-03-03T11:34:18Z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6bd9ddd1-4d20-43f6-abfa-fc3c07406f94_Enabled">
    <vt:lpwstr>true</vt:lpwstr>
  </property>
  <property fmtid="{D5CDD505-2E9C-101B-9397-08002B2CF9AE}" pid="3" name="MSIP_Label_6bd9ddd1-4d20-43f6-abfa-fc3c07406f94_SetDate">
    <vt:lpwstr>2023-02-02T17:10:47Z</vt:lpwstr>
  </property>
  <property fmtid="{D5CDD505-2E9C-101B-9397-08002B2CF9AE}" pid="4" name="MSIP_Label_6bd9ddd1-4d20-43f6-abfa-fc3c07406f94_Method">
    <vt:lpwstr>Standard</vt:lpwstr>
  </property>
  <property fmtid="{D5CDD505-2E9C-101B-9397-08002B2CF9AE}" pid="5" name="MSIP_Label_6bd9ddd1-4d20-43f6-abfa-fc3c07406f94_Name">
    <vt:lpwstr>Commission Use</vt:lpwstr>
  </property>
  <property fmtid="{D5CDD505-2E9C-101B-9397-08002B2CF9AE}" pid="6" name="MSIP_Label_6bd9ddd1-4d20-43f6-abfa-fc3c07406f94_SiteId">
    <vt:lpwstr>b24c8b06-522c-46fe-9080-70926f8dddb1</vt:lpwstr>
  </property>
  <property fmtid="{D5CDD505-2E9C-101B-9397-08002B2CF9AE}" pid="7" name="MSIP_Label_6bd9ddd1-4d20-43f6-abfa-fc3c07406f94_ActionId">
    <vt:lpwstr>d446c077-b47f-4d5f-a5ea-923941ef17d1</vt:lpwstr>
  </property>
  <property fmtid="{D5CDD505-2E9C-101B-9397-08002B2CF9AE}" pid="8" name="MSIP_Label_6bd9ddd1-4d20-43f6-abfa-fc3c07406f94_ContentBits">
    <vt:lpwstr>0</vt:lpwstr>
  </property>
</Properties>
</file>