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1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2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3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28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29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30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33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notesSlides/notesSlide34.xml" ContentType="application/vnd.openxmlformats-officedocument.presentationml.notesSlide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85" r:id="rId3"/>
    <p:sldMasterId id="2147483698" r:id="rId4"/>
  </p:sldMasterIdLst>
  <p:notesMasterIdLst>
    <p:notesMasterId r:id="rId46"/>
  </p:notesMasterIdLst>
  <p:handoutMasterIdLst>
    <p:handoutMasterId r:id="rId47"/>
  </p:handoutMasterIdLst>
  <p:sldIdLst>
    <p:sldId id="327" r:id="rId5"/>
    <p:sldId id="423" r:id="rId6"/>
    <p:sldId id="347" r:id="rId7"/>
    <p:sldId id="294" r:id="rId8"/>
    <p:sldId id="396" r:id="rId9"/>
    <p:sldId id="354" r:id="rId10"/>
    <p:sldId id="355" r:id="rId11"/>
    <p:sldId id="356" r:id="rId12"/>
    <p:sldId id="357" r:id="rId13"/>
    <p:sldId id="417" r:id="rId14"/>
    <p:sldId id="416" r:id="rId15"/>
    <p:sldId id="348" r:id="rId16"/>
    <p:sldId id="346" r:id="rId17"/>
    <p:sldId id="410" r:id="rId18"/>
    <p:sldId id="398" r:id="rId19"/>
    <p:sldId id="300" r:id="rId20"/>
    <p:sldId id="413" r:id="rId21"/>
    <p:sldId id="314" r:id="rId22"/>
    <p:sldId id="428" r:id="rId23"/>
    <p:sldId id="349" r:id="rId24"/>
    <p:sldId id="425" r:id="rId25"/>
    <p:sldId id="406" r:id="rId26"/>
    <p:sldId id="407" r:id="rId27"/>
    <p:sldId id="408" r:id="rId28"/>
    <p:sldId id="426" r:id="rId29"/>
    <p:sldId id="431" r:id="rId30"/>
    <p:sldId id="334" r:id="rId31"/>
    <p:sldId id="350" r:id="rId32"/>
    <p:sldId id="384" r:id="rId33"/>
    <p:sldId id="390" r:id="rId34"/>
    <p:sldId id="385" r:id="rId35"/>
    <p:sldId id="352" r:id="rId36"/>
    <p:sldId id="339" r:id="rId37"/>
    <p:sldId id="393" r:id="rId38"/>
    <p:sldId id="395" r:id="rId39"/>
    <p:sldId id="394" r:id="rId40"/>
    <p:sldId id="435" r:id="rId41"/>
    <p:sldId id="437" r:id="rId42"/>
    <p:sldId id="342" r:id="rId43"/>
    <p:sldId id="343" r:id="rId44"/>
    <p:sldId id="430" r:id="rId45"/>
  </p:sldIdLst>
  <p:sldSz cx="9144000" cy="6858000" type="screen4x3"/>
  <p:notesSz cx="6669088" cy="97536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Cover" id="{0A27B102-9BD1-D149-8965-C07EE91AD901}">
          <p14:sldIdLst>
            <p14:sldId id="327"/>
          </p14:sldIdLst>
        </p14:section>
        <p14:section name="OBSAH" id="{51FA4466-1705-B94D-BF4F-554C4F735700}">
          <p14:sldIdLst>
            <p14:sldId id="423"/>
            <p14:sldId id="347"/>
          </p14:sldIdLst>
        </p14:section>
        <p14:section name="ČO JE EURÓPA?" id="{EC384AE8-3301-F140-B97D-95A80BA374C4}">
          <p14:sldIdLst>
            <p14:sldId id="294"/>
            <p14:sldId id="396"/>
            <p14:sldId id="354"/>
            <p14:sldId id="355"/>
            <p14:sldId id="356"/>
            <p14:sldId id="357"/>
            <p14:sldId id="417"/>
            <p14:sldId id="416"/>
          </p14:sldIdLst>
        </p14:section>
        <p14:section name="EURÓPSKY PROJEKT" id="{BA3F5049-C3DF-E349-90D6-8E6AF1360F92}">
          <p14:sldIdLst>
            <p14:sldId id="348"/>
            <p14:sldId id="346"/>
            <p14:sldId id="410"/>
            <p14:sldId id="398"/>
            <p14:sldId id="300"/>
            <p14:sldId id="413"/>
            <p14:sldId id="314"/>
            <p14:sldId id="428"/>
          </p14:sldIdLst>
        </p14:section>
        <p14:section name="ČO ROBÍ EÚ?" id="{5E61B94E-74E9-E84B-ACFB-56066B76546E}">
          <p14:sldIdLst>
            <p14:sldId id="349"/>
            <p14:sldId id="425"/>
            <p14:sldId id="406"/>
            <p14:sldId id="407"/>
            <p14:sldId id="408"/>
            <p14:sldId id="426"/>
            <p14:sldId id="431"/>
            <p14:sldId id="334"/>
          </p14:sldIdLst>
        </p14:section>
        <p14:section name="AKO FUNGUJE EÚ?" id="{AB4CD371-728D-8742-BF17-A81C6428FE04}">
          <p14:sldIdLst>
            <p14:sldId id="350"/>
            <p14:sldId id="384"/>
            <p14:sldId id="390"/>
            <p14:sldId id="385"/>
            <p14:sldId id="352"/>
            <p14:sldId id="339"/>
            <p14:sldId id="393"/>
            <p14:sldId id="395"/>
            <p14:sldId id="394"/>
            <p14:sldId id="435"/>
            <p14:sldId id="437"/>
          </p14:sldIdLst>
        </p14:section>
        <p14:section name="KDE SA DOZVIEM VIAC O EÚ?" id="{4DEDCB1D-88D9-A345-A677-739D4EF1E4F1}">
          <p14:sldIdLst>
            <p14:sldId id="342"/>
          </p14:sldIdLst>
        </p14:section>
        <p14:section name="KONTAKTY" id="{D694022F-AF8F-024C-BDDB-CF290513F7E0}">
          <p14:sldIdLst>
            <p14:sldId id="343"/>
            <p14:sldId id="43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FABRY Anne-Sophie (COMM)" initials="FA( [2]" lastIdx="29" clrIdx="6">
    <p:extLst>
      <p:ext uri="{19B8F6BF-5375-455C-9EA6-DF929625EA0E}">
        <p15:presenceInfo xmlns:p15="http://schemas.microsoft.com/office/powerpoint/2012/main" userId="S-1-5-21-1606980848-2025429265-839522115-257769" providerId="AD"/>
      </p:ext>
    </p:extLst>
  </p:cmAuthor>
  <p:cmAuthor id="1" name="Fridrich, Patricia" initials="FP" lastIdx="1" clrIdx="0"/>
  <p:cmAuthor id="2" name="SOLDATOVA Lucia (COMM)" initials="SL" lastIdx="28" clrIdx="1"/>
  <p:cmAuthor id="3" name="STRASZBURGER Gwenn (COMM)" initials="SG(" lastIdx="148" clrIdx="2"/>
  <p:cmAuthor id="4" name="ANTONELLO Diana (COMM)" initials="AD(" lastIdx="57" clrIdx="3">
    <p:extLst>
      <p:ext uri="{19B8F6BF-5375-455C-9EA6-DF929625EA0E}">
        <p15:presenceInfo xmlns:p15="http://schemas.microsoft.com/office/powerpoint/2012/main" userId="ANTONELLO Diana (COMM)" providerId="None"/>
      </p:ext>
    </p:extLst>
  </p:cmAuthor>
  <p:cmAuthor id="5" name="ANTONELLO Diana (COMM)" initials="AD( [2]" lastIdx="37" clrIdx="4">
    <p:extLst>
      <p:ext uri="{19B8F6BF-5375-455C-9EA6-DF929625EA0E}">
        <p15:presenceInfo xmlns:p15="http://schemas.microsoft.com/office/powerpoint/2012/main" userId="S-1-5-21-1606980848-2025429265-839522115-1367081" providerId="AD"/>
      </p:ext>
    </p:extLst>
  </p:cmAuthor>
  <p:cmAuthor id="6" name="FABRY Anne-Sophie (COMM)" initials="FA(" lastIdx="7" clrIdx="5">
    <p:extLst>
      <p:ext uri="{19B8F6BF-5375-455C-9EA6-DF929625EA0E}">
        <p15:presenceInfo xmlns:p15="http://schemas.microsoft.com/office/powerpoint/2012/main" userId="FABRY Anne-Sophie (COMM)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5F8FF"/>
    <a:srgbClr val="003296"/>
    <a:srgbClr val="004A64"/>
    <a:srgbClr val="002E3E"/>
    <a:srgbClr val="5C7AD0"/>
    <a:srgbClr val="DDF6FF"/>
    <a:srgbClr val="FFFAEB"/>
    <a:srgbClr val="FFF9E5"/>
    <a:srgbClr val="F0F4FA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736E71A-3452-7208-15CA-38C0CC2C741F}" v="1" dt="2025-05-02T15:47:49.75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03" autoAdjust="0"/>
    <p:restoredTop sz="76028" autoAdjust="0"/>
  </p:normalViewPr>
  <p:slideViewPr>
    <p:cSldViewPr snapToGrid="0" snapToObjects="1">
      <p:cViewPr varScale="1">
        <p:scale>
          <a:sx n="57" d="100"/>
          <a:sy n="57" d="100"/>
        </p:scale>
        <p:origin x="1616" y="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2" d="100"/>
          <a:sy n="82" d="100"/>
        </p:scale>
        <p:origin x="4002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handoutMaster" Target="handoutMasters/handoutMaster1.xml"/><Relationship Id="rId50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microsoft.com/office/2016/11/relationships/changesInfo" Target="changesInfos/changesInfo1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commentAuthors" Target="commentAuthors.xml"/><Relationship Id="rId8" Type="http://schemas.openxmlformats.org/officeDocument/2006/relationships/slide" Target="slides/slide4.xml"/><Relationship Id="rId51" Type="http://schemas.openxmlformats.org/officeDocument/2006/relationships/theme" Target="theme/theme1.xml"/><Relationship Id="rId3" Type="http://schemas.openxmlformats.org/officeDocument/2006/relationships/slideMaster" Target="slideMasters/slideMaster1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presProps" Target="presProps.xml"/></Relationships>
</file>

<file path=ppt/_rels/viewProps.xml.rels><?xml version="1.0" encoding="UTF-8" standalone="yes"?>
<Relationships xmlns="http://schemas.openxmlformats.org/package/2006/relationships"><Relationship Id="rId2" Type="http://schemas.openxmlformats.org/officeDocument/2006/relationships/slide" Target="slides/slide6.xml"/><Relationship Id="rId1" Type="http://schemas.openxmlformats.org/officeDocument/2006/relationships/slide" Target="slides/slide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ORETANO Manuela (COMM)" userId="c302b6c1-a6cf-48e9-bad6-372049ac2824" providerId="ADAL" clId="{B881DCAF-56A9-4E20-AEA5-8F15616433AB}"/>
    <pc:docChg chg="modSld">
      <pc:chgData name="ORETANO Manuela (COMM)" userId="c302b6c1-a6cf-48e9-bad6-372049ac2824" providerId="ADAL" clId="{B881DCAF-56A9-4E20-AEA5-8F15616433AB}" dt="2025-01-31T09:39:13.953" v="0" actId="14826"/>
      <pc:docMkLst>
        <pc:docMk/>
      </pc:docMkLst>
      <pc:sldChg chg="modSp">
        <pc:chgData name="ORETANO Manuela (COMM)" userId="c302b6c1-a6cf-48e9-bad6-372049ac2824" providerId="ADAL" clId="{B881DCAF-56A9-4E20-AEA5-8F15616433AB}" dt="2025-01-31T09:39:13.953" v="0" actId="14826"/>
        <pc:sldMkLst>
          <pc:docMk/>
          <pc:sldMk cId="3562266476" sldId="314"/>
        </pc:sldMkLst>
        <pc:picChg chg="mod">
          <ac:chgData name="ORETANO Manuela (COMM)" userId="c302b6c1-a6cf-48e9-bad6-372049ac2824" providerId="ADAL" clId="{B881DCAF-56A9-4E20-AEA5-8F15616433AB}" dt="2025-01-31T09:39:13.953" v="0" actId="14826"/>
          <ac:picMkLst>
            <pc:docMk/>
            <pc:sldMk cId="3562266476" sldId="314"/>
            <ac:picMk id="3" creationId="{1ADE1458-58B1-D788-5214-88B4581C8AEF}"/>
          </ac:picMkLst>
        </pc:picChg>
      </pc:sldChg>
    </pc:docChg>
  </pc:docChgLst>
  <pc:docChgLst>
    <pc:chgData name="ORETANO Manuela (COMM)" userId="S::manuela.oretano@ec.europa.eu::c302b6c1-a6cf-48e9-bad6-372049ac2824" providerId="AD" clId="Web-{207BCF75-2E5D-D761-4477-EDDF39B49FD8}"/>
    <pc:docChg chg="modSld">
      <pc:chgData name="ORETANO Manuela (COMM)" userId="S::manuela.oretano@ec.europa.eu::c302b6c1-a6cf-48e9-bad6-372049ac2824" providerId="AD" clId="Web-{207BCF75-2E5D-D761-4477-EDDF39B49FD8}" dt="2024-07-17T08:48:17.195" v="1"/>
      <pc:docMkLst>
        <pc:docMk/>
      </pc:docMkLst>
      <pc:sldChg chg="modNotes">
        <pc:chgData name="ORETANO Manuela (COMM)" userId="S::manuela.oretano@ec.europa.eu::c302b6c1-a6cf-48e9-bad6-372049ac2824" providerId="AD" clId="Web-{207BCF75-2E5D-D761-4477-EDDF39B49FD8}" dt="2024-07-17T08:48:17.195" v="1"/>
        <pc:sldMkLst>
          <pc:docMk/>
          <pc:sldMk cId="727304098" sldId="431"/>
        </pc:sldMkLst>
      </pc:sldChg>
    </pc:docChg>
  </pc:docChgLst>
  <pc:docChgLst>
    <pc:chgData name="ORETANO Manuela (COMM)" userId="S::manuela.oretano@ec.europa.eu::c302b6c1-a6cf-48e9-bad6-372049ac2824" providerId="AD" clId="Web-{2D159564-C202-5A0A-A220-756F0A6E417F}"/>
    <pc:docChg chg="modSld">
      <pc:chgData name="ORETANO Manuela (COMM)" userId="S::manuela.oretano@ec.europa.eu::c302b6c1-a6cf-48e9-bad6-372049ac2824" providerId="AD" clId="Web-{2D159564-C202-5A0A-A220-756F0A6E417F}" dt="2025-01-10T14:10:14.788" v="1"/>
      <pc:docMkLst>
        <pc:docMk/>
      </pc:docMkLst>
      <pc:sldChg chg="modSp">
        <pc:chgData name="ORETANO Manuela (COMM)" userId="S::manuela.oretano@ec.europa.eu::c302b6c1-a6cf-48e9-bad6-372049ac2824" providerId="AD" clId="Web-{2D159564-C202-5A0A-A220-756F0A6E417F}" dt="2025-01-10T14:10:14.788" v="1"/>
        <pc:sldMkLst>
          <pc:docMk/>
          <pc:sldMk cId="4151216835" sldId="339"/>
        </pc:sldMkLst>
        <pc:picChg chg="mod">
          <ac:chgData name="ORETANO Manuela (COMM)" userId="S::manuela.oretano@ec.europa.eu::c302b6c1-a6cf-48e9-bad6-372049ac2824" providerId="AD" clId="Web-{2D159564-C202-5A0A-A220-756F0A6E417F}" dt="2025-01-10T14:10:14.788" v="1"/>
          <ac:picMkLst>
            <pc:docMk/>
            <pc:sldMk cId="4151216835" sldId="339"/>
            <ac:picMk id="4" creationId="{00000000-0000-0000-0000-000000000000}"/>
          </ac:picMkLst>
        </pc:picChg>
      </pc:sldChg>
      <pc:sldChg chg="modSp">
        <pc:chgData name="ORETANO Manuela (COMM)" userId="S::manuela.oretano@ec.europa.eu::c302b6c1-a6cf-48e9-bad6-372049ac2824" providerId="AD" clId="Web-{2D159564-C202-5A0A-A220-756F0A6E417F}" dt="2025-01-10T14:10:05.475" v="0"/>
        <pc:sldMkLst>
          <pc:docMk/>
          <pc:sldMk cId="1034728412" sldId="352"/>
        </pc:sldMkLst>
        <pc:picChg chg="mod">
          <ac:chgData name="ORETANO Manuela (COMM)" userId="S::manuela.oretano@ec.europa.eu::c302b6c1-a6cf-48e9-bad6-372049ac2824" providerId="AD" clId="Web-{2D159564-C202-5A0A-A220-756F0A6E417F}" dt="2025-01-10T14:10:05.475" v="0"/>
          <ac:picMkLst>
            <pc:docMk/>
            <pc:sldMk cId="1034728412" sldId="352"/>
            <ac:picMk id="15" creationId="{2F9512DC-1BC8-204B-B55A-31E4CAAF6952}"/>
          </ac:picMkLst>
        </pc:picChg>
      </pc:sldChg>
    </pc:docChg>
  </pc:docChgLst>
  <pc:docChgLst>
    <pc:chgData name="ORETANO Manuela (COMM)" userId="S::manuela.oretano@ec.europa.eu::c302b6c1-a6cf-48e9-bad6-372049ac2824" providerId="AD" clId="Web-{71DD4112-1D0C-BCC5-DB5C-8E3542CF6D84}"/>
    <pc:docChg chg="modSld">
      <pc:chgData name="ORETANO Manuela (COMM)" userId="S::manuela.oretano@ec.europa.eu::c302b6c1-a6cf-48e9-bad6-372049ac2824" providerId="AD" clId="Web-{71DD4112-1D0C-BCC5-DB5C-8E3542CF6D84}" dt="2024-07-17T09:26:00.427" v="6"/>
      <pc:docMkLst>
        <pc:docMk/>
      </pc:docMkLst>
      <pc:sldChg chg="modNotes">
        <pc:chgData name="ORETANO Manuela (COMM)" userId="S::manuela.oretano@ec.europa.eu::c302b6c1-a6cf-48e9-bad6-372049ac2824" providerId="AD" clId="Web-{71DD4112-1D0C-BCC5-DB5C-8E3542CF6D84}" dt="2024-07-17T09:26:00.427" v="6"/>
        <pc:sldMkLst>
          <pc:docMk/>
          <pc:sldMk cId="727304098" sldId="431"/>
        </pc:sldMkLst>
      </pc:sldChg>
    </pc:docChg>
  </pc:docChgLst>
  <pc:docChgLst>
    <pc:chgData name="ORETANO Manuela (COMM)" userId="S::manuela.oretano@ec.europa.eu::c302b6c1-a6cf-48e9-bad6-372049ac2824" providerId="AD" clId="Web-{BBD6B60F-5BAC-07F3-F140-3D0FF57BC520}"/>
    <pc:docChg chg="modSld">
      <pc:chgData name="ORETANO Manuela (COMM)" userId="S::manuela.oretano@ec.europa.eu::c302b6c1-a6cf-48e9-bad6-372049ac2824" providerId="AD" clId="Web-{BBD6B60F-5BAC-07F3-F140-3D0FF57BC520}" dt="2025-01-10T14:09:14.277" v="0"/>
      <pc:docMkLst>
        <pc:docMk/>
      </pc:docMkLst>
      <pc:sldChg chg="modSp">
        <pc:chgData name="ORETANO Manuela (COMM)" userId="S::manuela.oretano@ec.europa.eu::c302b6c1-a6cf-48e9-bad6-372049ac2824" providerId="AD" clId="Web-{BBD6B60F-5BAC-07F3-F140-3D0FF57BC520}" dt="2025-01-10T14:09:14.277" v="0"/>
        <pc:sldMkLst>
          <pc:docMk/>
          <pc:sldMk cId="3209097916" sldId="327"/>
        </pc:sldMkLst>
        <pc:picChg chg="mod">
          <ac:chgData name="ORETANO Manuela (COMM)" userId="S::manuela.oretano@ec.europa.eu::c302b6c1-a6cf-48e9-bad6-372049ac2824" providerId="AD" clId="Web-{BBD6B60F-5BAC-07F3-F140-3D0FF57BC520}" dt="2025-01-10T14:09:14.277" v="0"/>
          <ac:picMkLst>
            <pc:docMk/>
            <pc:sldMk cId="3209097916" sldId="327"/>
            <ac:picMk id="6" creationId="{00000000-0000-0000-0000-000000000000}"/>
          </ac:picMkLst>
        </pc:picChg>
      </pc:sldChg>
    </pc:docChg>
  </pc:docChgLst>
  <pc:docChgLst>
    <pc:chgData name="ORETANO Manuela (COMM)" userId="S::manuela.oretano@ec.europa.eu::c302b6c1-a6cf-48e9-bad6-372049ac2824" providerId="AD" clId="Web-{1736E71A-3452-7208-15CA-38C0CC2C741F}"/>
    <pc:docChg chg="modSld">
      <pc:chgData name="ORETANO Manuela (COMM)" userId="S::manuela.oretano@ec.europa.eu::c302b6c1-a6cf-48e9-bad6-372049ac2824" providerId="AD" clId="Web-{1736E71A-3452-7208-15CA-38C0CC2C741F}" dt="2025-05-02T15:47:46.706" v="4"/>
      <pc:docMkLst>
        <pc:docMk/>
      </pc:docMkLst>
      <pc:sldChg chg="modNotes">
        <pc:chgData name="ORETANO Manuela (COMM)" userId="S::manuela.oretano@ec.europa.eu::c302b6c1-a6cf-48e9-bad6-372049ac2824" providerId="AD" clId="Web-{1736E71A-3452-7208-15CA-38C0CC2C741F}" dt="2025-05-02T15:47:46.706" v="4"/>
        <pc:sldMkLst>
          <pc:docMk/>
          <pc:sldMk cId="3562266476" sldId="314"/>
        </pc:sldMkLst>
      </pc:sldChg>
    </pc:docChg>
  </pc:docChgLst>
  <pc:docChgLst>
    <pc:chgData name="ORETANO Manuela (COMM)" userId="S::manuela.oretano@ec.europa.eu::c302b6c1-a6cf-48e9-bad6-372049ac2824" providerId="AD" clId="Web-{576FCA72-C0FE-C763-3AE2-88BE9A0EF99B}"/>
    <pc:docChg chg="delSld modSld modSection">
      <pc:chgData name="ORETANO Manuela (COMM)" userId="S::manuela.oretano@ec.europa.eu::c302b6c1-a6cf-48e9-bad6-372049ac2824" providerId="AD" clId="Web-{576FCA72-C0FE-C763-3AE2-88BE9A0EF99B}" dt="2024-07-16T08:41:54.026" v="4"/>
      <pc:docMkLst>
        <pc:docMk/>
      </pc:docMkLst>
      <pc:sldChg chg="modNotes">
        <pc:chgData name="ORETANO Manuela (COMM)" userId="S::manuela.oretano@ec.europa.eu::c302b6c1-a6cf-48e9-bad6-372049ac2824" providerId="AD" clId="Web-{576FCA72-C0FE-C763-3AE2-88BE9A0EF99B}" dt="2024-07-16T08:41:10.149" v="1"/>
        <pc:sldMkLst>
          <pc:docMk/>
          <pc:sldMk cId="1225291961" sldId="408"/>
        </pc:sldMkLst>
      </pc:sldChg>
      <pc:sldChg chg="del">
        <pc:chgData name="ORETANO Manuela (COMM)" userId="S::manuela.oretano@ec.europa.eu::c302b6c1-a6cf-48e9-bad6-372049ac2824" providerId="AD" clId="Web-{576FCA72-C0FE-C763-3AE2-88BE9A0EF99B}" dt="2024-07-16T08:41:33.369" v="2"/>
        <pc:sldMkLst>
          <pc:docMk/>
          <pc:sldMk cId="709964528" sldId="409"/>
        </pc:sldMkLst>
      </pc:sldChg>
      <pc:sldChg chg="modNotes">
        <pc:chgData name="ORETANO Manuela (COMM)" userId="S::manuela.oretano@ec.europa.eu::c302b6c1-a6cf-48e9-bad6-372049ac2824" providerId="AD" clId="Web-{576FCA72-C0FE-C763-3AE2-88BE9A0EF99B}" dt="2024-07-16T08:41:54.026" v="4"/>
        <pc:sldMkLst>
          <pc:docMk/>
          <pc:sldMk cId="2950166645" sldId="437"/>
        </pc:sldMkLst>
      </pc:sldChg>
    </pc:docChg>
  </pc:docChgLst>
</pc:chgInfo>
</file>

<file path=ppt/diagrams/_rels/data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image" Target="../media/image81.png"/><Relationship Id="rId4" Type="http://schemas.openxmlformats.org/officeDocument/2006/relationships/image" Target="../media/image84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30.png"/><Relationship Id="rId4" Type="http://schemas.openxmlformats.org/officeDocument/2006/relationships/image" Target="../media/image33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image" Target="../media/image41.jpg"/><Relationship Id="rId4" Type="http://schemas.openxmlformats.org/officeDocument/2006/relationships/image" Target="../media/image44.jp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fif"/><Relationship Id="rId2" Type="http://schemas.openxmlformats.org/officeDocument/2006/relationships/image" Target="../media/image46.jpg"/><Relationship Id="rId1" Type="http://schemas.openxmlformats.org/officeDocument/2006/relationships/image" Target="../media/image45.jpg"/><Relationship Id="rId5" Type="http://schemas.openxmlformats.org/officeDocument/2006/relationships/image" Target="../media/image49.jpg"/><Relationship Id="rId4" Type="http://schemas.openxmlformats.org/officeDocument/2006/relationships/image" Target="../media/image48.jp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g"/><Relationship Id="rId1" Type="http://schemas.openxmlformats.org/officeDocument/2006/relationships/image" Target="../media/image50.jpg"/><Relationship Id="rId5" Type="http://schemas.openxmlformats.org/officeDocument/2006/relationships/image" Target="../media/image54.jpg"/><Relationship Id="rId4" Type="http://schemas.openxmlformats.org/officeDocument/2006/relationships/image" Target="../media/image53.jp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image" Target="../media/image55.jpg"/><Relationship Id="rId4" Type="http://schemas.openxmlformats.org/officeDocument/2006/relationships/image" Target="../media/image58.jpg"/></Relationships>
</file>

<file path=ppt/diagrams/_rels/drawing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image" Target="../media/image81.png"/><Relationship Id="rId4" Type="http://schemas.openxmlformats.org/officeDocument/2006/relationships/image" Target="../media/image84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30.png"/><Relationship Id="rId4" Type="http://schemas.openxmlformats.org/officeDocument/2006/relationships/image" Target="../media/image33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image" Target="../media/image41.jpg"/><Relationship Id="rId4" Type="http://schemas.openxmlformats.org/officeDocument/2006/relationships/image" Target="../media/image44.jp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fif"/><Relationship Id="rId2" Type="http://schemas.openxmlformats.org/officeDocument/2006/relationships/image" Target="../media/image46.jpg"/><Relationship Id="rId1" Type="http://schemas.openxmlformats.org/officeDocument/2006/relationships/image" Target="../media/image45.jpg"/><Relationship Id="rId5" Type="http://schemas.openxmlformats.org/officeDocument/2006/relationships/image" Target="../media/image49.jpg"/><Relationship Id="rId4" Type="http://schemas.openxmlformats.org/officeDocument/2006/relationships/image" Target="../media/image48.jp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g"/><Relationship Id="rId1" Type="http://schemas.openxmlformats.org/officeDocument/2006/relationships/image" Target="../media/image50.jpg"/><Relationship Id="rId5" Type="http://schemas.openxmlformats.org/officeDocument/2006/relationships/image" Target="../media/image54.jpg"/><Relationship Id="rId4" Type="http://schemas.openxmlformats.org/officeDocument/2006/relationships/image" Target="../media/image53.jp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image" Target="../media/image55.jpg"/><Relationship Id="rId4" Type="http://schemas.openxmlformats.org/officeDocument/2006/relationships/image" Target="../media/image58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46A8543-2A51-4DD3-BB48-07A407CFCCAE}" type="doc">
      <dgm:prSet loTypeId="urn:microsoft.com/office/officeart/2005/8/layout/radial3" loCatId="cycle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5252904E-63FF-49E9-9B90-17FD5D70A378}">
      <dgm:prSet phldrT="[Text]" custT="1"/>
      <dgm:spPr>
        <a:solidFill>
          <a:srgbClr val="005674">
            <a:alpha val="50000"/>
          </a:srgbClr>
        </a:solidFill>
      </dgm:spPr>
      <dgm:t>
        <a:bodyPr/>
        <a:lstStyle/>
        <a:p>
          <a:r>
            <a:rPr lang="en-US" sz="2800" b="1" dirty="0"/>
            <a:t>24 ÚRADNÝCH JAZYKOV EÚ</a:t>
          </a:r>
        </a:p>
      </dgm:t>
    </dgm:pt>
    <dgm:pt modelId="{E741B154-A7F6-4CBA-B60F-F2E3CC52A4DF}" type="parTrans" cxnId="{290B1463-7FDA-4554-B558-2F673542FC39}">
      <dgm:prSet/>
      <dgm:spPr/>
      <dgm:t>
        <a:bodyPr/>
        <a:lstStyle/>
        <a:p>
          <a:endParaRPr lang="en-US"/>
        </a:p>
      </dgm:t>
    </dgm:pt>
    <dgm:pt modelId="{AC7E3459-E89D-4833-BB6A-AB6D86B3D6A8}" type="sibTrans" cxnId="{290B1463-7FDA-4554-B558-2F673542FC39}">
      <dgm:prSet/>
      <dgm:spPr/>
      <dgm:t>
        <a:bodyPr/>
        <a:lstStyle/>
        <a:p>
          <a:endParaRPr lang="en-US"/>
        </a:p>
      </dgm:t>
    </dgm:pt>
    <dgm:pt modelId="{629869C1-1260-444D-AA31-696E17EEDF7E}">
      <dgm:prSet phldrT="[Text]" custT="1"/>
      <dgm:spPr/>
      <dgm:t>
        <a:bodyPr/>
        <a:lstStyle/>
        <a:p>
          <a:r>
            <a:rPr lang="sk-SK" sz="1500" b="1" dirty="0"/>
            <a:t>Slovanské jazyky: </a:t>
          </a:r>
          <a:r>
            <a:rPr lang="sk-SK" sz="1500" b="0" dirty="0"/>
            <a:t>bulharčina, čeština, chorvátčina, poľština, slovenčina a slovinčina</a:t>
          </a:r>
          <a:endParaRPr lang="en-US" sz="1500" b="0" dirty="0"/>
        </a:p>
      </dgm:t>
    </dgm:pt>
    <dgm:pt modelId="{25E0E280-853C-493D-9CC4-CFB157DCF58B}" type="parTrans" cxnId="{06423D0F-C633-4A57-B128-2F1F8B67B4EC}">
      <dgm:prSet/>
      <dgm:spPr/>
      <dgm:t>
        <a:bodyPr/>
        <a:lstStyle/>
        <a:p>
          <a:endParaRPr lang="en-US"/>
        </a:p>
      </dgm:t>
    </dgm:pt>
    <dgm:pt modelId="{FFC0FA8A-88D3-499F-8002-8162CAFD5564}" type="sibTrans" cxnId="{06423D0F-C633-4A57-B128-2F1F8B67B4EC}">
      <dgm:prSet/>
      <dgm:spPr/>
      <dgm:t>
        <a:bodyPr/>
        <a:lstStyle/>
        <a:p>
          <a:endParaRPr lang="en-US"/>
        </a:p>
      </dgm:t>
    </dgm:pt>
    <dgm:pt modelId="{F5C09E29-FD16-4B7E-A14F-2CCC52E30343}">
      <dgm:prSet phldrT="[Text]"/>
      <dgm:spPr>
        <a:solidFill>
          <a:schemeClr val="accent2">
            <a:lumMod val="75000"/>
            <a:alpha val="50000"/>
          </a:schemeClr>
        </a:solidFill>
      </dgm:spPr>
      <dgm:t>
        <a:bodyPr/>
        <a:lstStyle/>
        <a:p>
          <a:r>
            <a:rPr lang="sk-SK" b="1" dirty="0"/>
            <a:t>Germánske jazyky: </a:t>
          </a:r>
          <a:r>
            <a:rPr lang="sk-SK" b="0" dirty="0"/>
            <a:t>dánčina, nemčina, angličtina, holandčina a švédčina</a:t>
          </a:r>
          <a:endParaRPr lang="en-US" b="0" dirty="0"/>
        </a:p>
      </dgm:t>
    </dgm:pt>
    <dgm:pt modelId="{EB8EB8CD-5DD0-477B-85C5-30ACE25D1402}" type="parTrans" cxnId="{D8A64EF1-7383-4156-BBDE-BFEF19C147C0}">
      <dgm:prSet/>
      <dgm:spPr/>
      <dgm:t>
        <a:bodyPr/>
        <a:lstStyle/>
        <a:p>
          <a:endParaRPr lang="en-US"/>
        </a:p>
      </dgm:t>
    </dgm:pt>
    <dgm:pt modelId="{7A79D66E-4933-4979-A670-6D383622AAE6}" type="sibTrans" cxnId="{D8A64EF1-7383-4156-BBDE-BFEF19C147C0}">
      <dgm:prSet/>
      <dgm:spPr/>
      <dgm:t>
        <a:bodyPr/>
        <a:lstStyle/>
        <a:p>
          <a:endParaRPr lang="en-US"/>
        </a:p>
      </dgm:t>
    </dgm:pt>
    <dgm:pt modelId="{572F5CBD-D895-4AAF-842A-0B8465468BD4}">
      <dgm:prSet phldrT="[Text]"/>
      <dgm:spPr/>
      <dgm:t>
        <a:bodyPr/>
        <a:lstStyle/>
        <a:p>
          <a:r>
            <a:rPr lang="sk-SK" b="1" dirty="0"/>
            <a:t>Románske jazyky: </a:t>
          </a:r>
          <a:r>
            <a:rPr lang="sk-SK" b="0" dirty="0"/>
            <a:t>španielčina, francúzština, taliančina, portugalčina a rumunčina</a:t>
          </a:r>
          <a:endParaRPr lang="en-US" b="0" dirty="0"/>
        </a:p>
      </dgm:t>
    </dgm:pt>
    <dgm:pt modelId="{6BEAA7CD-2C2F-40FF-A3F0-BBA2896D9A82}" type="parTrans" cxnId="{1E842B5A-3537-4761-BB29-507C716C3A9F}">
      <dgm:prSet/>
      <dgm:spPr/>
      <dgm:t>
        <a:bodyPr/>
        <a:lstStyle/>
        <a:p>
          <a:endParaRPr lang="en-US"/>
        </a:p>
      </dgm:t>
    </dgm:pt>
    <dgm:pt modelId="{E5C0D13C-F51D-43D7-B7DE-92E5B3E3D7B6}" type="sibTrans" cxnId="{1E842B5A-3537-4761-BB29-507C716C3A9F}">
      <dgm:prSet/>
      <dgm:spPr/>
      <dgm:t>
        <a:bodyPr/>
        <a:lstStyle/>
        <a:p>
          <a:endParaRPr lang="en-US"/>
        </a:p>
      </dgm:t>
    </dgm:pt>
    <dgm:pt modelId="{DBE77370-9D42-4A7B-A3CA-8D1218AFB214}">
      <dgm:prSet phldrT="[Text]"/>
      <dgm:spPr>
        <a:solidFill>
          <a:srgbClr val="FFC000">
            <a:alpha val="50000"/>
          </a:srgbClr>
        </a:solidFill>
      </dgm:spPr>
      <dgm:t>
        <a:bodyPr/>
        <a:lstStyle/>
        <a:p>
          <a:r>
            <a:rPr lang="sk-SK" b="1" dirty="0"/>
            <a:t>Ostatné jazyky: </a:t>
          </a:r>
          <a:r>
            <a:rPr lang="sk-SK" b="0" dirty="0"/>
            <a:t>estónčina a fínčina, gréčtina, írčina, litovčina a lotyština, maďarčina, maltčina</a:t>
          </a:r>
          <a:endParaRPr lang="en-US" b="0" dirty="0"/>
        </a:p>
      </dgm:t>
    </dgm:pt>
    <dgm:pt modelId="{429CE523-C5FC-49E6-A450-6B83AC651315}" type="parTrans" cxnId="{95C6C0A3-E2D4-4466-9B49-CCA3C3FC8E90}">
      <dgm:prSet/>
      <dgm:spPr/>
      <dgm:t>
        <a:bodyPr/>
        <a:lstStyle/>
        <a:p>
          <a:endParaRPr lang="en-US"/>
        </a:p>
      </dgm:t>
    </dgm:pt>
    <dgm:pt modelId="{C2DDAA2E-18F3-4716-9F4A-A07C95660494}" type="sibTrans" cxnId="{95C6C0A3-E2D4-4466-9B49-CCA3C3FC8E90}">
      <dgm:prSet/>
      <dgm:spPr/>
      <dgm:t>
        <a:bodyPr/>
        <a:lstStyle/>
        <a:p>
          <a:endParaRPr lang="en-US"/>
        </a:p>
      </dgm:t>
    </dgm:pt>
    <dgm:pt modelId="{A770E368-C418-4D75-8C7D-5F748FC37372}" type="pres">
      <dgm:prSet presAssocID="{546A8543-2A51-4DD3-BB48-07A407CFCCAE}" presName="composite" presStyleCnt="0">
        <dgm:presLayoutVars>
          <dgm:chMax val="1"/>
          <dgm:dir/>
          <dgm:resizeHandles val="exact"/>
        </dgm:presLayoutVars>
      </dgm:prSet>
      <dgm:spPr/>
    </dgm:pt>
    <dgm:pt modelId="{1885BDA1-124B-4DC3-A05D-ACACDF21F510}" type="pres">
      <dgm:prSet presAssocID="{546A8543-2A51-4DD3-BB48-07A407CFCCAE}" presName="radial" presStyleCnt="0">
        <dgm:presLayoutVars>
          <dgm:animLvl val="ctr"/>
        </dgm:presLayoutVars>
      </dgm:prSet>
      <dgm:spPr/>
    </dgm:pt>
    <dgm:pt modelId="{8BEDEE8B-A512-47E2-A3C9-74492F618D4F}" type="pres">
      <dgm:prSet presAssocID="{5252904E-63FF-49E9-9B90-17FD5D70A378}" presName="centerShape" presStyleLbl="vennNode1" presStyleIdx="0" presStyleCnt="5" custScaleX="86259" custScaleY="84920" custLinFactNeighborX="704" custLinFactNeighborY="-352"/>
      <dgm:spPr/>
    </dgm:pt>
    <dgm:pt modelId="{529148A2-7FCD-4369-9EFC-ACFC3C7F6D7A}" type="pres">
      <dgm:prSet presAssocID="{629869C1-1260-444D-AA31-696E17EEDF7E}" presName="node" presStyleLbl="vennNode1" presStyleIdx="1" presStyleCnt="5" custScaleX="130306" custScaleY="122181" custRadScaleRad="89753" custRadScaleInc="-519">
        <dgm:presLayoutVars>
          <dgm:bulletEnabled val="1"/>
        </dgm:presLayoutVars>
      </dgm:prSet>
      <dgm:spPr/>
    </dgm:pt>
    <dgm:pt modelId="{14294006-4B65-442B-A0BD-25F001259F70}" type="pres">
      <dgm:prSet presAssocID="{F5C09E29-FD16-4B7E-A14F-2CCC52E30343}" presName="node" presStyleLbl="vennNode1" presStyleIdx="2" presStyleCnt="5" custScaleX="131175" custScaleY="126686" custRadScaleRad="98546" custRadScaleInc="-946">
        <dgm:presLayoutVars>
          <dgm:bulletEnabled val="1"/>
        </dgm:presLayoutVars>
      </dgm:prSet>
      <dgm:spPr/>
    </dgm:pt>
    <dgm:pt modelId="{E5581C0B-7D92-4AD3-97E0-B4938FE73CA5}" type="pres">
      <dgm:prSet presAssocID="{572F5CBD-D895-4AAF-842A-0B8465468BD4}" presName="node" presStyleLbl="vennNode1" presStyleIdx="3" presStyleCnt="5" custScaleX="134871" custScaleY="131363" custRadScaleRad="83428" custRadScaleInc="1563">
        <dgm:presLayoutVars>
          <dgm:bulletEnabled val="1"/>
        </dgm:presLayoutVars>
      </dgm:prSet>
      <dgm:spPr/>
    </dgm:pt>
    <dgm:pt modelId="{422BC532-F1F3-4869-AE88-2EBED49E2E90}" type="pres">
      <dgm:prSet presAssocID="{DBE77370-9D42-4A7B-A3CA-8D1218AFB214}" presName="node" presStyleLbl="vennNode1" presStyleIdx="4" presStyleCnt="5" custScaleX="134099" custScaleY="131150" custRadScaleRad="96339" custRadScaleInc="0">
        <dgm:presLayoutVars>
          <dgm:bulletEnabled val="1"/>
        </dgm:presLayoutVars>
      </dgm:prSet>
      <dgm:spPr/>
    </dgm:pt>
  </dgm:ptLst>
  <dgm:cxnLst>
    <dgm:cxn modelId="{06423D0F-C633-4A57-B128-2F1F8B67B4EC}" srcId="{5252904E-63FF-49E9-9B90-17FD5D70A378}" destId="{629869C1-1260-444D-AA31-696E17EEDF7E}" srcOrd="0" destOrd="0" parTransId="{25E0E280-853C-493D-9CC4-CFB157DCF58B}" sibTransId="{FFC0FA8A-88D3-499F-8002-8162CAFD5564}"/>
    <dgm:cxn modelId="{8632ED3B-FDB1-42F4-A600-5E6812922112}" type="presOf" srcId="{F5C09E29-FD16-4B7E-A14F-2CCC52E30343}" destId="{14294006-4B65-442B-A0BD-25F001259F70}" srcOrd="0" destOrd="0" presId="urn:microsoft.com/office/officeart/2005/8/layout/radial3"/>
    <dgm:cxn modelId="{290B1463-7FDA-4554-B558-2F673542FC39}" srcId="{546A8543-2A51-4DD3-BB48-07A407CFCCAE}" destId="{5252904E-63FF-49E9-9B90-17FD5D70A378}" srcOrd="0" destOrd="0" parTransId="{E741B154-A7F6-4CBA-B60F-F2E3CC52A4DF}" sibTransId="{AC7E3459-E89D-4833-BB6A-AB6D86B3D6A8}"/>
    <dgm:cxn modelId="{1E842B5A-3537-4761-BB29-507C716C3A9F}" srcId="{5252904E-63FF-49E9-9B90-17FD5D70A378}" destId="{572F5CBD-D895-4AAF-842A-0B8465468BD4}" srcOrd="2" destOrd="0" parTransId="{6BEAA7CD-2C2F-40FF-A3F0-BBA2896D9A82}" sibTransId="{E5C0D13C-F51D-43D7-B7DE-92E5B3E3D7B6}"/>
    <dgm:cxn modelId="{DA7E5580-7A80-4949-A0CB-6E445676EBFC}" type="presOf" srcId="{DBE77370-9D42-4A7B-A3CA-8D1218AFB214}" destId="{422BC532-F1F3-4869-AE88-2EBED49E2E90}" srcOrd="0" destOrd="0" presId="urn:microsoft.com/office/officeart/2005/8/layout/radial3"/>
    <dgm:cxn modelId="{95C6C0A3-E2D4-4466-9B49-CCA3C3FC8E90}" srcId="{5252904E-63FF-49E9-9B90-17FD5D70A378}" destId="{DBE77370-9D42-4A7B-A3CA-8D1218AFB214}" srcOrd="3" destOrd="0" parTransId="{429CE523-C5FC-49E6-A450-6B83AC651315}" sibTransId="{C2DDAA2E-18F3-4716-9F4A-A07C95660494}"/>
    <dgm:cxn modelId="{ABFA7AAB-04F0-4879-8A9D-056CC2A04FDE}" type="presOf" srcId="{572F5CBD-D895-4AAF-842A-0B8465468BD4}" destId="{E5581C0B-7D92-4AD3-97E0-B4938FE73CA5}" srcOrd="0" destOrd="0" presId="urn:microsoft.com/office/officeart/2005/8/layout/radial3"/>
    <dgm:cxn modelId="{D6F929D0-C6C2-4CA5-81BF-B27CF3AB90C5}" type="presOf" srcId="{629869C1-1260-444D-AA31-696E17EEDF7E}" destId="{529148A2-7FCD-4369-9EFC-ACFC3C7F6D7A}" srcOrd="0" destOrd="0" presId="urn:microsoft.com/office/officeart/2005/8/layout/radial3"/>
    <dgm:cxn modelId="{7D6AABDE-7985-40FE-948B-A9F7E77B5F8B}" type="presOf" srcId="{5252904E-63FF-49E9-9B90-17FD5D70A378}" destId="{8BEDEE8B-A512-47E2-A3C9-74492F618D4F}" srcOrd="0" destOrd="0" presId="urn:microsoft.com/office/officeart/2005/8/layout/radial3"/>
    <dgm:cxn modelId="{D8A64EF1-7383-4156-BBDE-BFEF19C147C0}" srcId="{5252904E-63FF-49E9-9B90-17FD5D70A378}" destId="{F5C09E29-FD16-4B7E-A14F-2CCC52E30343}" srcOrd="1" destOrd="0" parTransId="{EB8EB8CD-5DD0-477B-85C5-30ACE25D1402}" sibTransId="{7A79D66E-4933-4979-A670-6D383622AAE6}"/>
    <dgm:cxn modelId="{1D742CF8-D1BF-4C2D-BD65-059CAAF20605}" type="presOf" srcId="{546A8543-2A51-4DD3-BB48-07A407CFCCAE}" destId="{A770E368-C418-4D75-8C7D-5F748FC37372}" srcOrd="0" destOrd="0" presId="urn:microsoft.com/office/officeart/2005/8/layout/radial3"/>
    <dgm:cxn modelId="{E7C5EA66-FB68-4499-9ECC-D05E6154E573}" type="presParOf" srcId="{A770E368-C418-4D75-8C7D-5F748FC37372}" destId="{1885BDA1-124B-4DC3-A05D-ACACDF21F510}" srcOrd="0" destOrd="0" presId="urn:microsoft.com/office/officeart/2005/8/layout/radial3"/>
    <dgm:cxn modelId="{CC8E7EA1-83A0-4736-955F-67ADBE447842}" type="presParOf" srcId="{1885BDA1-124B-4DC3-A05D-ACACDF21F510}" destId="{8BEDEE8B-A512-47E2-A3C9-74492F618D4F}" srcOrd="0" destOrd="0" presId="urn:microsoft.com/office/officeart/2005/8/layout/radial3"/>
    <dgm:cxn modelId="{7D5676D0-6286-44AF-8ECF-D2C6AFF7AF43}" type="presParOf" srcId="{1885BDA1-124B-4DC3-A05D-ACACDF21F510}" destId="{529148A2-7FCD-4369-9EFC-ACFC3C7F6D7A}" srcOrd="1" destOrd="0" presId="urn:microsoft.com/office/officeart/2005/8/layout/radial3"/>
    <dgm:cxn modelId="{13B26301-E6E6-40E1-A6E1-C2EDB0859E12}" type="presParOf" srcId="{1885BDA1-124B-4DC3-A05D-ACACDF21F510}" destId="{14294006-4B65-442B-A0BD-25F001259F70}" srcOrd="2" destOrd="0" presId="urn:microsoft.com/office/officeart/2005/8/layout/radial3"/>
    <dgm:cxn modelId="{1D78EE11-B2A8-4B9B-ADA0-5C3B7164204F}" type="presParOf" srcId="{1885BDA1-124B-4DC3-A05D-ACACDF21F510}" destId="{E5581C0B-7D92-4AD3-97E0-B4938FE73CA5}" srcOrd="3" destOrd="0" presId="urn:microsoft.com/office/officeart/2005/8/layout/radial3"/>
    <dgm:cxn modelId="{949C9112-8C66-43B2-8842-060B25EE1B14}" type="presParOf" srcId="{1885BDA1-124B-4DC3-A05D-ACACDF21F510}" destId="{422BC532-F1F3-4869-AE88-2EBED49E2E90}" srcOrd="4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474D10AB-652A-4FBB-9D63-C31280F8F333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65898A6-3D75-4AFF-97B0-57FAA2C1CC4E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700">
              <a:solidFill>
                <a:schemeClr val="tx1"/>
              </a:solidFill>
            </a:rPr>
            <a:t>zastupuje vlády krajín EÚ,</a:t>
          </a:r>
          <a:endParaRPr lang="en-IE" sz="1700" dirty="0">
            <a:solidFill>
              <a:schemeClr val="tx1"/>
            </a:solidFill>
          </a:endParaRPr>
        </a:p>
      </dgm:t>
    </dgm:pt>
    <dgm:pt modelId="{444B9149-1101-4141-96A7-7A6074093B5B}" type="parTrans" cxnId="{7DA0BE22-75D7-436A-93F9-C11E22BAEA94}">
      <dgm:prSet/>
      <dgm:spPr/>
      <dgm:t>
        <a:bodyPr/>
        <a:lstStyle/>
        <a:p>
          <a:endParaRPr lang="en-US"/>
        </a:p>
      </dgm:t>
    </dgm:pt>
    <dgm:pt modelId="{72C1FA24-6D46-4D8A-AB6C-FD028A5F8A57}" type="sibTrans" cxnId="{7DA0BE22-75D7-436A-93F9-C11E22BAEA94}">
      <dgm:prSet/>
      <dgm:spPr/>
      <dgm:t>
        <a:bodyPr/>
        <a:lstStyle/>
        <a:p>
          <a:endParaRPr lang="en-US"/>
        </a:p>
      </dgm:t>
    </dgm:pt>
    <dgm:pt modelId="{9A81B48D-4189-4637-9B54-03E2DBC31C94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700" dirty="0" err="1">
              <a:solidFill>
                <a:schemeClr val="tx1"/>
              </a:solidFill>
            </a:rPr>
            <a:t>Tvoria</a:t>
          </a:r>
          <a:r>
            <a:rPr lang="en-US" sz="1700" dirty="0">
              <a:solidFill>
                <a:schemeClr val="tx1"/>
              </a:solidFill>
            </a:rPr>
            <a:t> </a:t>
          </a:r>
          <a:r>
            <a:rPr lang="en-US" sz="1700" dirty="0" err="1">
              <a:solidFill>
                <a:schemeClr val="tx1"/>
              </a:solidFill>
            </a:rPr>
            <a:t>ju</a:t>
          </a:r>
          <a:r>
            <a:rPr lang="en-US" sz="1700" dirty="0">
              <a:solidFill>
                <a:schemeClr val="tx1"/>
              </a:solidFill>
            </a:rPr>
            <a:t> </a:t>
          </a:r>
          <a:r>
            <a:rPr lang="en-US" sz="1700" dirty="0" err="1">
              <a:solidFill>
                <a:schemeClr val="tx1"/>
              </a:solidFill>
            </a:rPr>
            <a:t>ministri</a:t>
          </a:r>
          <a:r>
            <a:rPr lang="en-US" sz="1700" dirty="0">
              <a:solidFill>
                <a:schemeClr val="tx1"/>
              </a:solidFill>
            </a:rPr>
            <a:t> </a:t>
          </a:r>
          <a:r>
            <a:rPr lang="en-US" sz="1700" dirty="0" err="1">
              <a:solidFill>
                <a:schemeClr val="tx1"/>
              </a:solidFill>
            </a:rPr>
            <a:t>krajín</a:t>
          </a:r>
          <a:r>
            <a:rPr lang="en-US" sz="1700" dirty="0">
              <a:solidFill>
                <a:schemeClr val="tx1"/>
              </a:solidFill>
            </a:rPr>
            <a:t> EÚ, </a:t>
          </a:r>
          <a:r>
            <a:rPr lang="en-US" sz="1700" dirty="0" err="1">
              <a:solidFill>
                <a:schemeClr val="tx1"/>
              </a:solidFill>
            </a:rPr>
            <a:t>ktorí</a:t>
          </a:r>
          <a:r>
            <a:rPr lang="en-US" sz="1700" dirty="0">
              <a:solidFill>
                <a:schemeClr val="tx1"/>
              </a:solidFill>
            </a:rPr>
            <a:t> </a:t>
          </a:r>
          <a:r>
            <a:rPr lang="en-US" sz="1700" dirty="0" err="1">
              <a:solidFill>
                <a:schemeClr val="tx1"/>
              </a:solidFill>
            </a:rPr>
            <a:t>zasadajú</a:t>
          </a:r>
          <a:r>
            <a:rPr lang="en-US" sz="1700" dirty="0">
              <a:solidFill>
                <a:schemeClr val="tx1"/>
              </a:solidFill>
            </a:rPr>
            <a:t>, aby </a:t>
          </a:r>
          <a:r>
            <a:rPr lang="en-US" sz="1700" dirty="0" err="1">
              <a:solidFill>
                <a:schemeClr val="tx1"/>
              </a:solidFill>
            </a:rPr>
            <a:t>diskutovali</a:t>
          </a:r>
          <a:r>
            <a:rPr lang="en-US" sz="1700" dirty="0">
              <a:solidFill>
                <a:schemeClr val="tx1"/>
              </a:solidFill>
            </a:rPr>
            <a:t> o </a:t>
          </a:r>
          <a:r>
            <a:rPr lang="en-US" sz="1700" dirty="0" err="1">
              <a:solidFill>
                <a:schemeClr val="tx1"/>
              </a:solidFill>
            </a:rPr>
            <a:t>záležitostiach</a:t>
          </a:r>
          <a:r>
            <a:rPr lang="en-US" sz="1700" dirty="0">
              <a:solidFill>
                <a:schemeClr val="tx1"/>
              </a:solidFill>
            </a:rPr>
            <a:t> EÚ (</a:t>
          </a:r>
          <a:r>
            <a:rPr lang="en-US" sz="1700" dirty="0" err="1">
              <a:solidFill>
                <a:schemeClr val="tx1"/>
              </a:solidFill>
            </a:rPr>
            <a:t>poľnohospodárstvo</a:t>
          </a:r>
          <a:r>
            <a:rPr lang="en-US" sz="1700" dirty="0">
              <a:solidFill>
                <a:schemeClr val="tx1"/>
              </a:solidFill>
            </a:rPr>
            <a:t>, </a:t>
          </a:r>
          <a:r>
            <a:rPr lang="en-US" sz="1700" dirty="0" err="1">
              <a:solidFill>
                <a:schemeClr val="tx1"/>
              </a:solidFill>
            </a:rPr>
            <a:t>zahraničné</a:t>
          </a:r>
          <a:r>
            <a:rPr lang="en-US" sz="1700" dirty="0">
              <a:solidFill>
                <a:schemeClr val="tx1"/>
              </a:solidFill>
            </a:rPr>
            <a:t> </a:t>
          </a:r>
          <a:r>
            <a:rPr lang="en-US" sz="1700" dirty="0" err="1">
              <a:solidFill>
                <a:schemeClr val="tx1"/>
              </a:solidFill>
            </a:rPr>
            <a:t>veci</a:t>
          </a:r>
          <a:r>
            <a:rPr lang="en-US" sz="1700" dirty="0">
              <a:solidFill>
                <a:schemeClr val="tx1"/>
              </a:solidFill>
            </a:rPr>
            <a:t>, </a:t>
          </a:r>
          <a:r>
            <a:rPr lang="en-US" sz="1700" dirty="0" err="1">
              <a:solidFill>
                <a:schemeClr val="tx1"/>
              </a:solidFill>
            </a:rPr>
            <a:t>spravodlivosť</a:t>
          </a:r>
          <a:r>
            <a:rPr lang="en-US" sz="1700" dirty="0">
              <a:solidFill>
                <a:schemeClr val="tx1"/>
              </a:solidFill>
            </a:rPr>
            <a:t> </a:t>
          </a:r>
          <a:r>
            <a:rPr lang="en-US" sz="1700" dirty="0" err="1">
              <a:solidFill>
                <a:schemeClr val="tx1"/>
              </a:solidFill>
            </a:rPr>
            <a:t>atď</a:t>
          </a:r>
          <a:r>
            <a:rPr lang="en-US" sz="1700" dirty="0">
              <a:solidFill>
                <a:schemeClr val="tx1"/>
              </a:solidFill>
            </a:rPr>
            <a:t>.),</a:t>
          </a:r>
        </a:p>
      </dgm:t>
    </dgm:pt>
    <dgm:pt modelId="{02D2473F-6012-453E-B846-16692B860B03}" type="parTrans" cxnId="{7DC0E24F-C5DA-407F-8342-A5CEE171C567}">
      <dgm:prSet/>
      <dgm:spPr/>
      <dgm:t>
        <a:bodyPr/>
        <a:lstStyle/>
        <a:p>
          <a:endParaRPr lang="en-US"/>
        </a:p>
      </dgm:t>
    </dgm:pt>
    <dgm:pt modelId="{AF422124-B457-4B56-A30A-1C9303052209}" type="sibTrans" cxnId="{7DC0E24F-C5DA-407F-8342-A5CEE171C567}">
      <dgm:prSet/>
      <dgm:spPr/>
      <dgm:t>
        <a:bodyPr/>
        <a:lstStyle/>
        <a:p>
          <a:endParaRPr lang="en-US"/>
        </a:p>
      </dgm:t>
    </dgm:pt>
    <dgm:pt modelId="{344372FE-7FD0-400E-B5B1-D06552431CFB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700">
              <a:solidFill>
                <a:schemeClr val="tx1"/>
              </a:solidFill>
            </a:rPr>
            <a:t>prijíma rozhodnutia a právne predpisy spolu s Európskym parlamentom,</a:t>
          </a:r>
          <a:endParaRPr lang="en-IE" sz="1700" dirty="0">
            <a:solidFill>
              <a:schemeClr val="tx1"/>
            </a:solidFill>
          </a:endParaRPr>
        </a:p>
      </dgm:t>
    </dgm:pt>
    <dgm:pt modelId="{F25FBEFF-3E93-481E-AD6A-2ACFB675BE2D}" type="parTrans" cxnId="{42FD6498-2F05-4395-9A9A-BD8FA921657E}">
      <dgm:prSet/>
      <dgm:spPr/>
      <dgm:t>
        <a:bodyPr/>
        <a:lstStyle/>
        <a:p>
          <a:endParaRPr lang="en-US"/>
        </a:p>
      </dgm:t>
    </dgm:pt>
    <dgm:pt modelId="{80010A4F-8070-4FFE-AE69-C37C2185D73F}" type="sibTrans" cxnId="{42FD6498-2F05-4395-9A9A-BD8FA921657E}">
      <dgm:prSet/>
      <dgm:spPr/>
      <dgm:t>
        <a:bodyPr/>
        <a:lstStyle/>
        <a:p>
          <a:endParaRPr lang="en-US"/>
        </a:p>
      </dgm:t>
    </dgm:pt>
    <dgm:pt modelId="{B8DCE87E-4AFE-434D-915D-AD6E13EE68A1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700">
              <a:solidFill>
                <a:schemeClr val="tx1"/>
              </a:solidFill>
            </a:rPr>
            <a:t>má rotujúce predsedníctvo – každých šesť mesiacov sa na čele inštitúcie vystrieda iný členský štát EÚ,</a:t>
          </a:r>
          <a:endParaRPr lang="en-IE" sz="1700" dirty="0">
            <a:solidFill>
              <a:schemeClr val="tx1"/>
            </a:solidFill>
          </a:endParaRPr>
        </a:p>
      </dgm:t>
    </dgm:pt>
    <dgm:pt modelId="{5375C13A-8424-4353-9711-4BF6F4868B8C}" type="parTrans" cxnId="{BBF50584-E525-4632-BB03-0645757ECE43}">
      <dgm:prSet/>
      <dgm:spPr/>
      <dgm:t>
        <a:bodyPr/>
        <a:lstStyle/>
        <a:p>
          <a:endParaRPr lang="en-US"/>
        </a:p>
      </dgm:t>
    </dgm:pt>
    <dgm:pt modelId="{C0752C81-FC21-4DF4-95CE-D0E4883CEA72}" type="sibTrans" cxnId="{BBF50584-E525-4632-BB03-0645757ECE43}">
      <dgm:prSet/>
      <dgm:spPr/>
      <dgm:t>
        <a:bodyPr/>
        <a:lstStyle/>
        <a:p>
          <a:endParaRPr lang="en-US"/>
        </a:p>
      </dgm:t>
    </dgm:pt>
    <dgm:pt modelId="{3EF27179-2DBF-4452-A932-6BD125836B57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700" dirty="0" err="1">
              <a:solidFill>
                <a:schemeClr val="tx1"/>
              </a:solidFill>
            </a:rPr>
            <a:t>zasadá</a:t>
          </a:r>
          <a:r>
            <a:rPr lang="en-US" sz="1700" dirty="0">
              <a:solidFill>
                <a:schemeClr val="tx1"/>
              </a:solidFill>
            </a:rPr>
            <a:t> v </a:t>
          </a:r>
          <a:r>
            <a:rPr lang="en-US" sz="1700" dirty="0" err="1">
              <a:solidFill>
                <a:schemeClr val="tx1"/>
              </a:solidFill>
            </a:rPr>
            <a:t>Bruseli</a:t>
          </a:r>
          <a:r>
            <a:rPr lang="en-US" sz="1700" dirty="0">
              <a:solidFill>
                <a:schemeClr val="tx1"/>
              </a:solidFill>
            </a:rPr>
            <a:t> </a:t>
          </a:r>
          <a:r>
            <a:rPr lang="en-US" sz="1700" dirty="0" err="1">
              <a:solidFill>
                <a:schemeClr val="tx1"/>
              </a:solidFill>
            </a:rPr>
            <a:t>alebo</a:t>
          </a:r>
          <a:r>
            <a:rPr lang="en-US" sz="1700" dirty="0">
              <a:solidFill>
                <a:schemeClr val="tx1"/>
              </a:solidFill>
            </a:rPr>
            <a:t> v </a:t>
          </a:r>
          <a:r>
            <a:rPr lang="en-US" sz="1700" dirty="0" err="1">
              <a:solidFill>
                <a:schemeClr val="tx1"/>
              </a:solidFill>
            </a:rPr>
            <a:t>Luxemburgu</a:t>
          </a:r>
          <a:r>
            <a:rPr lang="en-US" sz="1700" dirty="0">
              <a:solidFill>
                <a:schemeClr val="tx1"/>
              </a:solidFill>
            </a:rPr>
            <a:t>.</a:t>
          </a:r>
          <a:endParaRPr lang="en-IE" sz="1700" dirty="0">
            <a:solidFill>
              <a:schemeClr val="tx1"/>
            </a:solidFill>
          </a:endParaRPr>
        </a:p>
      </dgm:t>
    </dgm:pt>
    <dgm:pt modelId="{B20309FC-72C9-492D-BEEB-FF679139B334}" type="parTrans" cxnId="{0AF985E5-283D-490F-BFB9-B745E39284FD}">
      <dgm:prSet/>
      <dgm:spPr/>
      <dgm:t>
        <a:bodyPr/>
        <a:lstStyle/>
        <a:p>
          <a:endParaRPr lang="en-US"/>
        </a:p>
      </dgm:t>
    </dgm:pt>
    <dgm:pt modelId="{762377CA-CCB1-47F2-8F62-E4938483D248}" type="sibTrans" cxnId="{0AF985E5-283D-490F-BFB9-B745E39284FD}">
      <dgm:prSet/>
      <dgm:spPr/>
      <dgm:t>
        <a:bodyPr/>
        <a:lstStyle/>
        <a:p>
          <a:endParaRPr lang="en-US"/>
        </a:p>
      </dgm:t>
    </dgm:pt>
    <dgm:pt modelId="{4EE2631B-CB16-4C8B-8AB6-4FB00A8B028F}" type="pres">
      <dgm:prSet presAssocID="{474D10AB-652A-4FBB-9D63-C31280F8F333}" presName="linear" presStyleCnt="0">
        <dgm:presLayoutVars>
          <dgm:animLvl val="lvl"/>
          <dgm:resizeHandles val="exact"/>
        </dgm:presLayoutVars>
      </dgm:prSet>
      <dgm:spPr/>
    </dgm:pt>
    <dgm:pt modelId="{FD453E10-EE28-4A6C-93F1-8D17BDA9655B}" type="pres">
      <dgm:prSet presAssocID="{C65898A6-3D75-4AFF-97B0-57FAA2C1CC4E}" presName="parentText" presStyleLbl="node1" presStyleIdx="0" presStyleCnt="5" custLinFactY="-2484" custLinFactNeighborY="-100000">
        <dgm:presLayoutVars>
          <dgm:chMax val="0"/>
          <dgm:bulletEnabled val="1"/>
        </dgm:presLayoutVars>
      </dgm:prSet>
      <dgm:spPr/>
    </dgm:pt>
    <dgm:pt modelId="{968BCACB-FF21-41A2-BCC5-B7639A161617}" type="pres">
      <dgm:prSet presAssocID="{72C1FA24-6D46-4D8A-AB6C-FD028A5F8A57}" presName="spacer" presStyleCnt="0"/>
      <dgm:spPr/>
    </dgm:pt>
    <dgm:pt modelId="{0573FA43-24D1-4D72-85C2-86103A7FCEF0}" type="pres">
      <dgm:prSet presAssocID="{9A81B48D-4189-4637-9B54-03E2DBC31C94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A82885AA-7DA0-4AD6-9DE5-35C099D52507}" type="pres">
      <dgm:prSet presAssocID="{AF422124-B457-4B56-A30A-1C9303052209}" presName="spacer" presStyleCnt="0"/>
      <dgm:spPr/>
    </dgm:pt>
    <dgm:pt modelId="{050DFA99-827A-4EA5-8157-94CD9436E216}" type="pres">
      <dgm:prSet presAssocID="{344372FE-7FD0-400E-B5B1-D06552431CFB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22B420C3-DB51-492A-B545-6A2F14C1ED5A}" type="pres">
      <dgm:prSet presAssocID="{80010A4F-8070-4FFE-AE69-C37C2185D73F}" presName="spacer" presStyleCnt="0"/>
      <dgm:spPr/>
    </dgm:pt>
    <dgm:pt modelId="{4F8DE995-AA6F-4DFE-8486-B480892B9757}" type="pres">
      <dgm:prSet presAssocID="{B8DCE87E-4AFE-434D-915D-AD6E13EE68A1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C1D03E70-BE97-476C-8E7F-D57CF8E1A485}" type="pres">
      <dgm:prSet presAssocID="{C0752C81-FC21-4DF4-95CE-D0E4883CEA72}" presName="spacer" presStyleCnt="0"/>
      <dgm:spPr/>
    </dgm:pt>
    <dgm:pt modelId="{C7565D90-15C1-4236-9AEC-41345840738B}" type="pres">
      <dgm:prSet presAssocID="{3EF27179-2DBF-4452-A932-6BD125836B57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A300D500-87CA-4BF2-83C4-C973F86ED928}" type="presOf" srcId="{C65898A6-3D75-4AFF-97B0-57FAA2C1CC4E}" destId="{FD453E10-EE28-4A6C-93F1-8D17BDA9655B}" srcOrd="0" destOrd="0" presId="urn:microsoft.com/office/officeart/2005/8/layout/vList2"/>
    <dgm:cxn modelId="{C155870F-FA1E-44E8-9D7A-76910D1AD6F6}" type="presOf" srcId="{3EF27179-2DBF-4452-A932-6BD125836B57}" destId="{C7565D90-15C1-4236-9AEC-41345840738B}" srcOrd="0" destOrd="0" presId="urn:microsoft.com/office/officeart/2005/8/layout/vList2"/>
    <dgm:cxn modelId="{E40E3819-FAD9-4181-9035-BCA449B1DDDC}" type="presOf" srcId="{344372FE-7FD0-400E-B5B1-D06552431CFB}" destId="{050DFA99-827A-4EA5-8157-94CD9436E216}" srcOrd="0" destOrd="0" presId="urn:microsoft.com/office/officeart/2005/8/layout/vList2"/>
    <dgm:cxn modelId="{7DA0BE22-75D7-436A-93F9-C11E22BAEA94}" srcId="{474D10AB-652A-4FBB-9D63-C31280F8F333}" destId="{C65898A6-3D75-4AFF-97B0-57FAA2C1CC4E}" srcOrd="0" destOrd="0" parTransId="{444B9149-1101-4141-96A7-7A6074093B5B}" sibTransId="{72C1FA24-6D46-4D8A-AB6C-FD028A5F8A57}"/>
    <dgm:cxn modelId="{617FC36B-0C99-4F73-B25D-6643062D46DE}" type="presOf" srcId="{9A81B48D-4189-4637-9B54-03E2DBC31C94}" destId="{0573FA43-24D1-4D72-85C2-86103A7FCEF0}" srcOrd="0" destOrd="0" presId="urn:microsoft.com/office/officeart/2005/8/layout/vList2"/>
    <dgm:cxn modelId="{7DC0E24F-C5DA-407F-8342-A5CEE171C567}" srcId="{474D10AB-652A-4FBB-9D63-C31280F8F333}" destId="{9A81B48D-4189-4637-9B54-03E2DBC31C94}" srcOrd="1" destOrd="0" parTransId="{02D2473F-6012-453E-B846-16692B860B03}" sibTransId="{AF422124-B457-4B56-A30A-1C9303052209}"/>
    <dgm:cxn modelId="{BBF50584-E525-4632-BB03-0645757ECE43}" srcId="{474D10AB-652A-4FBB-9D63-C31280F8F333}" destId="{B8DCE87E-4AFE-434D-915D-AD6E13EE68A1}" srcOrd="3" destOrd="0" parTransId="{5375C13A-8424-4353-9711-4BF6F4868B8C}" sibTransId="{C0752C81-FC21-4DF4-95CE-D0E4883CEA72}"/>
    <dgm:cxn modelId="{C2B4D586-C262-458D-A596-8C0EEFBF1BB8}" type="presOf" srcId="{474D10AB-652A-4FBB-9D63-C31280F8F333}" destId="{4EE2631B-CB16-4C8B-8AB6-4FB00A8B028F}" srcOrd="0" destOrd="0" presId="urn:microsoft.com/office/officeart/2005/8/layout/vList2"/>
    <dgm:cxn modelId="{42FD6498-2F05-4395-9A9A-BD8FA921657E}" srcId="{474D10AB-652A-4FBB-9D63-C31280F8F333}" destId="{344372FE-7FD0-400E-B5B1-D06552431CFB}" srcOrd="2" destOrd="0" parTransId="{F25FBEFF-3E93-481E-AD6A-2ACFB675BE2D}" sibTransId="{80010A4F-8070-4FFE-AE69-C37C2185D73F}"/>
    <dgm:cxn modelId="{A2FCCFBC-1ED9-41DD-B298-F3EAFCC20253}" type="presOf" srcId="{B8DCE87E-4AFE-434D-915D-AD6E13EE68A1}" destId="{4F8DE995-AA6F-4DFE-8486-B480892B9757}" srcOrd="0" destOrd="0" presId="urn:microsoft.com/office/officeart/2005/8/layout/vList2"/>
    <dgm:cxn modelId="{0AF985E5-283D-490F-BFB9-B745E39284FD}" srcId="{474D10AB-652A-4FBB-9D63-C31280F8F333}" destId="{3EF27179-2DBF-4452-A932-6BD125836B57}" srcOrd="4" destOrd="0" parTransId="{B20309FC-72C9-492D-BEEB-FF679139B334}" sibTransId="{762377CA-CCB1-47F2-8F62-E4938483D248}"/>
    <dgm:cxn modelId="{FAE548AC-3538-4769-B28A-C7576C794772}" type="presParOf" srcId="{4EE2631B-CB16-4C8B-8AB6-4FB00A8B028F}" destId="{FD453E10-EE28-4A6C-93F1-8D17BDA9655B}" srcOrd="0" destOrd="0" presId="urn:microsoft.com/office/officeart/2005/8/layout/vList2"/>
    <dgm:cxn modelId="{2C9F26C8-5FFB-4D9C-843F-2F3ECAEE7D6B}" type="presParOf" srcId="{4EE2631B-CB16-4C8B-8AB6-4FB00A8B028F}" destId="{968BCACB-FF21-41A2-BCC5-B7639A161617}" srcOrd="1" destOrd="0" presId="urn:microsoft.com/office/officeart/2005/8/layout/vList2"/>
    <dgm:cxn modelId="{CE983B58-1F85-419C-A931-E380CD0D3C3F}" type="presParOf" srcId="{4EE2631B-CB16-4C8B-8AB6-4FB00A8B028F}" destId="{0573FA43-24D1-4D72-85C2-86103A7FCEF0}" srcOrd="2" destOrd="0" presId="urn:microsoft.com/office/officeart/2005/8/layout/vList2"/>
    <dgm:cxn modelId="{8EF5A835-0385-4D65-83E3-AE37C6BC9A8B}" type="presParOf" srcId="{4EE2631B-CB16-4C8B-8AB6-4FB00A8B028F}" destId="{A82885AA-7DA0-4AD6-9DE5-35C099D52507}" srcOrd="3" destOrd="0" presId="urn:microsoft.com/office/officeart/2005/8/layout/vList2"/>
    <dgm:cxn modelId="{705FA27D-A2F2-4D60-A65D-8EFAAA7FCDD5}" type="presParOf" srcId="{4EE2631B-CB16-4C8B-8AB6-4FB00A8B028F}" destId="{050DFA99-827A-4EA5-8157-94CD9436E216}" srcOrd="4" destOrd="0" presId="urn:microsoft.com/office/officeart/2005/8/layout/vList2"/>
    <dgm:cxn modelId="{088A9F8B-6697-43A4-AC41-357121183516}" type="presParOf" srcId="{4EE2631B-CB16-4C8B-8AB6-4FB00A8B028F}" destId="{22B420C3-DB51-492A-B545-6A2F14C1ED5A}" srcOrd="5" destOrd="0" presId="urn:microsoft.com/office/officeart/2005/8/layout/vList2"/>
    <dgm:cxn modelId="{66755414-64BA-4231-8F47-4F60AF1B1026}" type="presParOf" srcId="{4EE2631B-CB16-4C8B-8AB6-4FB00A8B028F}" destId="{4F8DE995-AA6F-4DFE-8486-B480892B9757}" srcOrd="6" destOrd="0" presId="urn:microsoft.com/office/officeart/2005/8/layout/vList2"/>
    <dgm:cxn modelId="{CB6AB127-39A9-4EE9-9FD2-60AC6B3389B1}" type="presParOf" srcId="{4EE2631B-CB16-4C8B-8AB6-4FB00A8B028F}" destId="{C1D03E70-BE97-476C-8E7F-D57CF8E1A485}" srcOrd="7" destOrd="0" presId="urn:microsoft.com/office/officeart/2005/8/layout/vList2"/>
    <dgm:cxn modelId="{36BDC9BA-73A9-4C4A-8D32-CC69ED9AE64F}" type="presParOf" srcId="{4EE2631B-CB16-4C8B-8AB6-4FB00A8B028F}" destId="{C7565D90-15C1-4236-9AEC-41345840738B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4FA97B75-6A57-4D33-ABC3-B9B3C28BD963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0EB82B8-9475-4AED-AF44-FB5C3F7887F7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700" dirty="0" err="1">
              <a:solidFill>
                <a:schemeClr val="tx1"/>
              </a:solidFill>
            </a:rPr>
            <a:t>zastupuje</a:t>
          </a:r>
          <a:r>
            <a:rPr lang="en-US" sz="1700" dirty="0">
              <a:solidFill>
                <a:schemeClr val="tx1"/>
              </a:solidFill>
            </a:rPr>
            <a:t> </a:t>
          </a:r>
          <a:r>
            <a:rPr lang="en-US" sz="1700" dirty="0" err="1">
              <a:solidFill>
                <a:schemeClr val="tx1"/>
              </a:solidFill>
            </a:rPr>
            <a:t>spoločné</a:t>
          </a:r>
          <a:r>
            <a:rPr lang="en-US" sz="1700" dirty="0">
              <a:solidFill>
                <a:schemeClr val="tx1"/>
              </a:solidFill>
            </a:rPr>
            <a:t> </a:t>
          </a:r>
          <a:r>
            <a:rPr lang="en-US" sz="1700" dirty="0" err="1">
              <a:solidFill>
                <a:schemeClr val="tx1"/>
              </a:solidFill>
            </a:rPr>
            <a:t>záujmy</a:t>
          </a:r>
          <a:r>
            <a:rPr lang="en-US" sz="1700" dirty="0">
              <a:solidFill>
                <a:schemeClr val="tx1"/>
              </a:solidFill>
            </a:rPr>
            <a:t> EÚ,</a:t>
          </a:r>
          <a:endParaRPr lang="en-IE" sz="1700" dirty="0">
            <a:solidFill>
              <a:schemeClr val="tx1"/>
            </a:solidFill>
          </a:endParaRPr>
        </a:p>
      </dgm:t>
    </dgm:pt>
    <dgm:pt modelId="{73E6874D-F9F3-4E82-B140-6507E6C0C650}" type="parTrans" cxnId="{C41D3005-2217-4688-9780-E9B8A51967CC}">
      <dgm:prSet/>
      <dgm:spPr/>
      <dgm:t>
        <a:bodyPr/>
        <a:lstStyle/>
        <a:p>
          <a:endParaRPr lang="en-US"/>
        </a:p>
      </dgm:t>
    </dgm:pt>
    <dgm:pt modelId="{74558F61-CE4A-447F-8A5D-8417832E7526}" type="sibTrans" cxnId="{C41D3005-2217-4688-9780-E9B8A51967CC}">
      <dgm:prSet/>
      <dgm:spPr/>
      <dgm:t>
        <a:bodyPr/>
        <a:lstStyle/>
        <a:p>
          <a:endParaRPr lang="en-US"/>
        </a:p>
      </dgm:t>
    </dgm:pt>
    <dgm:pt modelId="{C1EECBD9-E0D8-45C2-8F98-D08BBBAFD5A1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700">
              <a:solidFill>
                <a:schemeClr val="tx1"/>
              </a:solidFill>
            </a:rPr>
            <a:t>má jedného predsedu a z každej krajiny EÚ jedného komisára zodpovedného za konkrétnu oblasť,</a:t>
          </a:r>
          <a:endParaRPr lang="en-IE" sz="1700" dirty="0">
            <a:solidFill>
              <a:schemeClr val="tx1"/>
            </a:solidFill>
          </a:endParaRPr>
        </a:p>
      </dgm:t>
    </dgm:pt>
    <dgm:pt modelId="{4CB06FC3-8138-4CCC-99EE-6760A5421340}" type="parTrans" cxnId="{7BD06695-8A7B-4F57-8277-7DA12432977C}">
      <dgm:prSet/>
      <dgm:spPr/>
      <dgm:t>
        <a:bodyPr/>
        <a:lstStyle/>
        <a:p>
          <a:endParaRPr lang="en-US"/>
        </a:p>
      </dgm:t>
    </dgm:pt>
    <dgm:pt modelId="{ED228303-0972-4BF8-9E3D-7847263463DE}" type="sibTrans" cxnId="{7BD06695-8A7B-4F57-8277-7DA12432977C}">
      <dgm:prSet/>
      <dgm:spPr/>
      <dgm:t>
        <a:bodyPr/>
        <a:lstStyle/>
        <a:p>
          <a:endParaRPr lang="en-US"/>
        </a:p>
      </dgm:t>
    </dgm:pt>
    <dgm:pt modelId="{2C42F82F-59D6-4808-9E0F-A240A700DA6B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pl-PL" sz="1700">
              <a:solidFill>
                <a:schemeClr val="tx1"/>
              </a:solidFill>
            </a:rPr>
            <a:t>navrhuje nové právne predpisy a programy,</a:t>
          </a:r>
          <a:endParaRPr lang="en-IE" sz="1700" dirty="0">
            <a:solidFill>
              <a:schemeClr val="tx1"/>
            </a:solidFill>
          </a:endParaRPr>
        </a:p>
      </dgm:t>
    </dgm:pt>
    <dgm:pt modelId="{69BD4A42-6B9F-4EC2-A901-5AA5A906A92D}" type="parTrans" cxnId="{38EDC957-1FC5-4003-BDEF-D20FE8FF71C7}">
      <dgm:prSet/>
      <dgm:spPr/>
      <dgm:t>
        <a:bodyPr/>
        <a:lstStyle/>
        <a:p>
          <a:endParaRPr lang="en-US"/>
        </a:p>
      </dgm:t>
    </dgm:pt>
    <dgm:pt modelId="{D8E85A51-3B3E-4483-9ADD-056D85BF1031}" type="sibTrans" cxnId="{38EDC957-1FC5-4003-BDEF-D20FE8FF71C7}">
      <dgm:prSet/>
      <dgm:spPr/>
      <dgm:t>
        <a:bodyPr/>
        <a:lstStyle/>
        <a:p>
          <a:endParaRPr lang="en-US"/>
        </a:p>
      </dgm:t>
    </dgm:pt>
    <dgm:pt modelId="{772570FC-73D3-456C-B0DC-D86B5B71086E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700">
              <a:solidFill>
                <a:schemeClr val="tx1"/>
              </a:solidFill>
            </a:rPr>
            <a:t>je volená Parlamentom na päť rokov,</a:t>
          </a:r>
          <a:endParaRPr lang="en-IE" sz="1700" dirty="0">
            <a:solidFill>
              <a:schemeClr val="tx1"/>
            </a:solidFill>
          </a:endParaRPr>
        </a:p>
      </dgm:t>
    </dgm:pt>
    <dgm:pt modelId="{CE27BA19-5028-4005-871B-2A66CC8463BD}" type="parTrans" cxnId="{E229D1D6-B246-4D15-9950-FECE2A4CD865}">
      <dgm:prSet/>
      <dgm:spPr/>
      <dgm:t>
        <a:bodyPr/>
        <a:lstStyle/>
        <a:p>
          <a:endParaRPr lang="en-US"/>
        </a:p>
      </dgm:t>
    </dgm:pt>
    <dgm:pt modelId="{CE6D9607-312E-48FE-B7EF-A62ECBEEAEF8}" type="sibTrans" cxnId="{E229D1D6-B246-4D15-9950-FECE2A4CD865}">
      <dgm:prSet/>
      <dgm:spPr/>
      <dgm:t>
        <a:bodyPr/>
        <a:lstStyle/>
        <a:p>
          <a:endParaRPr lang="en-US"/>
        </a:p>
      </dgm:t>
    </dgm:pt>
    <dgm:pt modelId="{B8912B1B-6380-4D71-92B6-698FA14E6CF1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pl-PL" sz="1700">
              <a:solidFill>
                <a:schemeClr val="tx1"/>
              </a:solidFill>
            </a:rPr>
            <a:t>spravuje politiky a rozpočet EÚ,</a:t>
          </a:r>
          <a:endParaRPr lang="en-IE" sz="1700" dirty="0">
            <a:solidFill>
              <a:schemeClr val="tx1"/>
            </a:solidFill>
          </a:endParaRPr>
        </a:p>
      </dgm:t>
    </dgm:pt>
    <dgm:pt modelId="{49DFD30F-A579-4BCE-AE62-577B4DE8765C}" type="parTrans" cxnId="{5AA77FAD-1E53-4CF4-9E64-2352CDA8B9B9}">
      <dgm:prSet/>
      <dgm:spPr/>
      <dgm:t>
        <a:bodyPr/>
        <a:lstStyle/>
        <a:p>
          <a:endParaRPr lang="en-US"/>
        </a:p>
      </dgm:t>
    </dgm:pt>
    <dgm:pt modelId="{A3DAE11E-C8B9-4D1A-8BD0-CEECE1C3BCC6}" type="sibTrans" cxnId="{5AA77FAD-1E53-4CF4-9E64-2352CDA8B9B9}">
      <dgm:prSet/>
      <dgm:spPr/>
      <dgm:t>
        <a:bodyPr/>
        <a:lstStyle/>
        <a:p>
          <a:endParaRPr lang="en-US"/>
        </a:p>
      </dgm:t>
    </dgm:pt>
    <dgm:pt modelId="{EEF750D7-BAFF-4755-B645-2048F6C9B9D6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700">
              <a:solidFill>
                <a:schemeClr val="tx1"/>
              </a:solidFill>
            </a:rPr>
            <a:t>je strážkyňou zmlúv,</a:t>
          </a:r>
          <a:endParaRPr lang="en-IE" sz="1700" dirty="0">
            <a:solidFill>
              <a:schemeClr val="tx1"/>
            </a:solidFill>
          </a:endParaRPr>
        </a:p>
      </dgm:t>
    </dgm:pt>
    <dgm:pt modelId="{1EA079AD-8215-476A-8132-481C8F9E8FFA}" type="parTrans" cxnId="{3175A66E-A96C-4E26-9948-292E8C9C6EA4}">
      <dgm:prSet/>
      <dgm:spPr/>
      <dgm:t>
        <a:bodyPr/>
        <a:lstStyle/>
        <a:p>
          <a:endParaRPr lang="en-US"/>
        </a:p>
      </dgm:t>
    </dgm:pt>
    <dgm:pt modelId="{904D0C7D-0372-4A21-A4B1-090B49ED04DB}" type="sibTrans" cxnId="{3175A66E-A96C-4E26-9948-292E8C9C6EA4}">
      <dgm:prSet/>
      <dgm:spPr/>
      <dgm:t>
        <a:bodyPr/>
        <a:lstStyle/>
        <a:p>
          <a:endParaRPr lang="en-US"/>
        </a:p>
      </dgm:t>
    </dgm:pt>
    <dgm:pt modelId="{2C40F097-DF72-4D59-B5E3-90D2DF227EB2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pt-BR" sz="1700" dirty="0">
              <a:solidFill>
                <a:schemeClr val="tx1"/>
              </a:solidFill>
            </a:rPr>
            <a:t>má sídlo v Bruseli a Luxemburgu.</a:t>
          </a:r>
          <a:endParaRPr lang="en-IE" sz="1700" dirty="0">
            <a:solidFill>
              <a:schemeClr val="tx1"/>
            </a:solidFill>
          </a:endParaRPr>
        </a:p>
      </dgm:t>
    </dgm:pt>
    <dgm:pt modelId="{3758BB80-540D-45FF-9B8E-86F2080E582B}" type="parTrans" cxnId="{44BEDEEC-EC19-4868-83B0-7E4E656232DC}">
      <dgm:prSet/>
      <dgm:spPr/>
      <dgm:t>
        <a:bodyPr/>
        <a:lstStyle/>
        <a:p>
          <a:endParaRPr lang="en-US"/>
        </a:p>
      </dgm:t>
    </dgm:pt>
    <dgm:pt modelId="{F171CE5F-3DA0-426D-BA0E-8F1CDC221D88}" type="sibTrans" cxnId="{44BEDEEC-EC19-4868-83B0-7E4E656232DC}">
      <dgm:prSet/>
      <dgm:spPr/>
      <dgm:t>
        <a:bodyPr/>
        <a:lstStyle/>
        <a:p>
          <a:endParaRPr lang="en-US"/>
        </a:p>
      </dgm:t>
    </dgm:pt>
    <dgm:pt modelId="{8E7C3E28-BEE1-4CB0-8345-590542A53B4B}" type="pres">
      <dgm:prSet presAssocID="{4FA97B75-6A57-4D33-ABC3-B9B3C28BD963}" presName="linear" presStyleCnt="0">
        <dgm:presLayoutVars>
          <dgm:animLvl val="lvl"/>
          <dgm:resizeHandles val="exact"/>
        </dgm:presLayoutVars>
      </dgm:prSet>
      <dgm:spPr/>
    </dgm:pt>
    <dgm:pt modelId="{40CF2307-406E-4677-8693-5E4A914BB902}" type="pres">
      <dgm:prSet presAssocID="{E0EB82B8-9475-4AED-AF44-FB5C3F7887F7}" presName="parentText" presStyleLbl="node1" presStyleIdx="0" presStyleCnt="7">
        <dgm:presLayoutVars>
          <dgm:chMax val="0"/>
          <dgm:bulletEnabled val="1"/>
        </dgm:presLayoutVars>
      </dgm:prSet>
      <dgm:spPr/>
    </dgm:pt>
    <dgm:pt modelId="{F08BD79C-1BA6-442B-B98D-85DD6561CADB}" type="pres">
      <dgm:prSet presAssocID="{74558F61-CE4A-447F-8A5D-8417832E7526}" presName="spacer" presStyleCnt="0"/>
      <dgm:spPr/>
    </dgm:pt>
    <dgm:pt modelId="{08F48461-68D3-4A76-AAB9-A6AAE6BA7FA1}" type="pres">
      <dgm:prSet presAssocID="{C1EECBD9-E0D8-45C2-8F98-D08BBBAFD5A1}" presName="parentText" presStyleLbl="node1" presStyleIdx="1" presStyleCnt="7">
        <dgm:presLayoutVars>
          <dgm:chMax val="0"/>
          <dgm:bulletEnabled val="1"/>
        </dgm:presLayoutVars>
      </dgm:prSet>
      <dgm:spPr/>
    </dgm:pt>
    <dgm:pt modelId="{30F19053-1996-4E5E-9A0D-FB6C964D8DC4}" type="pres">
      <dgm:prSet presAssocID="{ED228303-0972-4BF8-9E3D-7847263463DE}" presName="spacer" presStyleCnt="0"/>
      <dgm:spPr/>
    </dgm:pt>
    <dgm:pt modelId="{346E50CA-F6B7-41F2-8D8A-4D6332E5C97D}" type="pres">
      <dgm:prSet presAssocID="{2C42F82F-59D6-4808-9E0F-A240A700DA6B}" presName="parentText" presStyleLbl="node1" presStyleIdx="2" presStyleCnt="7">
        <dgm:presLayoutVars>
          <dgm:chMax val="0"/>
          <dgm:bulletEnabled val="1"/>
        </dgm:presLayoutVars>
      </dgm:prSet>
      <dgm:spPr/>
    </dgm:pt>
    <dgm:pt modelId="{9843DDEB-6F86-49BD-87C1-D9D86C48B80B}" type="pres">
      <dgm:prSet presAssocID="{D8E85A51-3B3E-4483-9ADD-056D85BF1031}" presName="spacer" presStyleCnt="0"/>
      <dgm:spPr/>
    </dgm:pt>
    <dgm:pt modelId="{D37E5F20-5237-4726-B7B8-CA56F9306539}" type="pres">
      <dgm:prSet presAssocID="{772570FC-73D3-456C-B0DC-D86B5B71086E}" presName="parentText" presStyleLbl="node1" presStyleIdx="3" presStyleCnt="7">
        <dgm:presLayoutVars>
          <dgm:chMax val="0"/>
          <dgm:bulletEnabled val="1"/>
        </dgm:presLayoutVars>
      </dgm:prSet>
      <dgm:spPr/>
    </dgm:pt>
    <dgm:pt modelId="{ACC6C353-4BAD-46FB-A719-69B950549280}" type="pres">
      <dgm:prSet presAssocID="{CE6D9607-312E-48FE-B7EF-A62ECBEEAEF8}" presName="spacer" presStyleCnt="0"/>
      <dgm:spPr/>
    </dgm:pt>
    <dgm:pt modelId="{5F4BB77E-160B-4FD3-9D8A-5F48DEBD3967}" type="pres">
      <dgm:prSet presAssocID="{B8912B1B-6380-4D71-92B6-698FA14E6CF1}" presName="parentText" presStyleLbl="node1" presStyleIdx="4" presStyleCnt="7">
        <dgm:presLayoutVars>
          <dgm:chMax val="0"/>
          <dgm:bulletEnabled val="1"/>
        </dgm:presLayoutVars>
      </dgm:prSet>
      <dgm:spPr/>
    </dgm:pt>
    <dgm:pt modelId="{DDAD2B69-33C2-47B1-AFFE-441050819C20}" type="pres">
      <dgm:prSet presAssocID="{A3DAE11E-C8B9-4D1A-8BD0-CEECE1C3BCC6}" presName="spacer" presStyleCnt="0"/>
      <dgm:spPr/>
    </dgm:pt>
    <dgm:pt modelId="{EF5BC60A-1813-445C-97E0-C76B6CBACB4C}" type="pres">
      <dgm:prSet presAssocID="{EEF750D7-BAFF-4755-B645-2048F6C9B9D6}" presName="parentText" presStyleLbl="node1" presStyleIdx="5" presStyleCnt="7">
        <dgm:presLayoutVars>
          <dgm:chMax val="0"/>
          <dgm:bulletEnabled val="1"/>
        </dgm:presLayoutVars>
      </dgm:prSet>
      <dgm:spPr/>
    </dgm:pt>
    <dgm:pt modelId="{161340BF-70DB-4471-A7AF-22C485B7D648}" type="pres">
      <dgm:prSet presAssocID="{904D0C7D-0372-4A21-A4B1-090B49ED04DB}" presName="spacer" presStyleCnt="0"/>
      <dgm:spPr/>
    </dgm:pt>
    <dgm:pt modelId="{8BFCEDFB-DD43-4B25-BA9B-809ED4B7C8C6}" type="pres">
      <dgm:prSet presAssocID="{2C40F097-DF72-4D59-B5E3-90D2DF227EB2}" presName="parentText" presStyleLbl="node1" presStyleIdx="6" presStyleCnt="7">
        <dgm:presLayoutVars>
          <dgm:chMax val="0"/>
          <dgm:bulletEnabled val="1"/>
        </dgm:presLayoutVars>
      </dgm:prSet>
      <dgm:spPr/>
    </dgm:pt>
  </dgm:ptLst>
  <dgm:cxnLst>
    <dgm:cxn modelId="{C41D3005-2217-4688-9780-E9B8A51967CC}" srcId="{4FA97B75-6A57-4D33-ABC3-B9B3C28BD963}" destId="{E0EB82B8-9475-4AED-AF44-FB5C3F7887F7}" srcOrd="0" destOrd="0" parTransId="{73E6874D-F9F3-4E82-B140-6507E6C0C650}" sibTransId="{74558F61-CE4A-447F-8A5D-8417832E7526}"/>
    <dgm:cxn modelId="{EFA7632A-8A4B-42C2-BF44-486C0F126021}" type="presOf" srcId="{E0EB82B8-9475-4AED-AF44-FB5C3F7887F7}" destId="{40CF2307-406E-4677-8693-5E4A914BB902}" srcOrd="0" destOrd="0" presId="urn:microsoft.com/office/officeart/2005/8/layout/vList2"/>
    <dgm:cxn modelId="{92967141-126C-4475-93CF-289791780FA3}" type="presOf" srcId="{EEF750D7-BAFF-4755-B645-2048F6C9B9D6}" destId="{EF5BC60A-1813-445C-97E0-C76B6CBACB4C}" srcOrd="0" destOrd="0" presId="urn:microsoft.com/office/officeart/2005/8/layout/vList2"/>
    <dgm:cxn modelId="{3175A66E-A96C-4E26-9948-292E8C9C6EA4}" srcId="{4FA97B75-6A57-4D33-ABC3-B9B3C28BD963}" destId="{EEF750D7-BAFF-4755-B645-2048F6C9B9D6}" srcOrd="5" destOrd="0" parTransId="{1EA079AD-8215-476A-8132-481C8F9E8FFA}" sibTransId="{904D0C7D-0372-4A21-A4B1-090B49ED04DB}"/>
    <dgm:cxn modelId="{42AC4955-4243-4CA2-A7FB-3CF133BDBFA3}" type="presOf" srcId="{2C42F82F-59D6-4808-9E0F-A240A700DA6B}" destId="{346E50CA-F6B7-41F2-8D8A-4D6332E5C97D}" srcOrd="0" destOrd="0" presId="urn:microsoft.com/office/officeart/2005/8/layout/vList2"/>
    <dgm:cxn modelId="{38EDC957-1FC5-4003-BDEF-D20FE8FF71C7}" srcId="{4FA97B75-6A57-4D33-ABC3-B9B3C28BD963}" destId="{2C42F82F-59D6-4808-9E0F-A240A700DA6B}" srcOrd="2" destOrd="0" parTransId="{69BD4A42-6B9F-4EC2-A901-5AA5A906A92D}" sibTransId="{D8E85A51-3B3E-4483-9ADD-056D85BF1031}"/>
    <dgm:cxn modelId="{75AB2387-86C9-4933-8430-53A1C0D64D40}" type="presOf" srcId="{C1EECBD9-E0D8-45C2-8F98-D08BBBAFD5A1}" destId="{08F48461-68D3-4A76-AAB9-A6AAE6BA7FA1}" srcOrd="0" destOrd="0" presId="urn:microsoft.com/office/officeart/2005/8/layout/vList2"/>
    <dgm:cxn modelId="{DEF24290-AE15-4B71-8245-433125829F08}" type="presOf" srcId="{B8912B1B-6380-4D71-92B6-698FA14E6CF1}" destId="{5F4BB77E-160B-4FD3-9D8A-5F48DEBD3967}" srcOrd="0" destOrd="0" presId="urn:microsoft.com/office/officeart/2005/8/layout/vList2"/>
    <dgm:cxn modelId="{7BD06695-8A7B-4F57-8277-7DA12432977C}" srcId="{4FA97B75-6A57-4D33-ABC3-B9B3C28BD963}" destId="{C1EECBD9-E0D8-45C2-8F98-D08BBBAFD5A1}" srcOrd="1" destOrd="0" parTransId="{4CB06FC3-8138-4CCC-99EE-6760A5421340}" sibTransId="{ED228303-0972-4BF8-9E3D-7847263463DE}"/>
    <dgm:cxn modelId="{4BDDB699-81B3-4853-80C4-74185E0D8C07}" type="presOf" srcId="{4FA97B75-6A57-4D33-ABC3-B9B3C28BD963}" destId="{8E7C3E28-BEE1-4CB0-8345-590542A53B4B}" srcOrd="0" destOrd="0" presId="urn:microsoft.com/office/officeart/2005/8/layout/vList2"/>
    <dgm:cxn modelId="{5AA77FAD-1E53-4CF4-9E64-2352CDA8B9B9}" srcId="{4FA97B75-6A57-4D33-ABC3-B9B3C28BD963}" destId="{B8912B1B-6380-4D71-92B6-698FA14E6CF1}" srcOrd="4" destOrd="0" parTransId="{49DFD30F-A579-4BCE-AE62-577B4DE8765C}" sibTransId="{A3DAE11E-C8B9-4D1A-8BD0-CEECE1C3BCC6}"/>
    <dgm:cxn modelId="{C797FECF-C27F-4B82-8DA3-19DF0E3BC8FE}" type="presOf" srcId="{772570FC-73D3-456C-B0DC-D86B5B71086E}" destId="{D37E5F20-5237-4726-B7B8-CA56F9306539}" srcOrd="0" destOrd="0" presId="urn:microsoft.com/office/officeart/2005/8/layout/vList2"/>
    <dgm:cxn modelId="{E229D1D6-B246-4D15-9950-FECE2A4CD865}" srcId="{4FA97B75-6A57-4D33-ABC3-B9B3C28BD963}" destId="{772570FC-73D3-456C-B0DC-D86B5B71086E}" srcOrd="3" destOrd="0" parTransId="{CE27BA19-5028-4005-871B-2A66CC8463BD}" sibTransId="{CE6D9607-312E-48FE-B7EF-A62ECBEEAEF8}"/>
    <dgm:cxn modelId="{44BEDEEC-EC19-4868-83B0-7E4E656232DC}" srcId="{4FA97B75-6A57-4D33-ABC3-B9B3C28BD963}" destId="{2C40F097-DF72-4D59-B5E3-90D2DF227EB2}" srcOrd="6" destOrd="0" parTransId="{3758BB80-540D-45FF-9B8E-86F2080E582B}" sibTransId="{F171CE5F-3DA0-426D-BA0E-8F1CDC221D88}"/>
    <dgm:cxn modelId="{7D23DEED-C807-4B83-AA94-5CC0CFE3B895}" type="presOf" srcId="{2C40F097-DF72-4D59-B5E3-90D2DF227EB2}" destId="{8BFCEDFB-DD43-4B25-BA9B-809ED4B7C8C6}" srcOrd="0" destOrd="0" presId="urn:microsoft.com/office/officeart/2005/8/layout/vList2"/>
    <dgm:cxn modelId="{42957A97-51F7-4C6C-A549-92BAF341410C}" type="presParOf" srcId="{8E7C3E28-BEE1-4CB0-8345-590542A53B4B}" destId="{40CF2307-406E-4677-8693-5E4A914BB902}" srcOrd="0" destOrd="0" presId="urn:microsoft.com/office/officeart/2005/8/layout/vList2"/>
    <dgm:cxn modelId="{91F7373A-D9E0-46ED-94F3-95733C5E79CE}" type="presParOf" srcId="{8E7C3E28-BEE1-4CB0-8345-590542A53B4B}" destId="{F08BD79C-1BA6-442B-B98D-85DD6561CADB}" srcOrd="1" destOrd="0" presId="urn:microsoft.com/office/officeart/2005/8/layout/vList2"/>
    <dgm:cxn modelId="{78744AB6-BD58-4928-9D6C-51E599290AEB}" type="presParOf" srcId="{8E7C3E28-BEE1-4CB0-8345-590542A53B4B}" destId="{08F48461-68D3-4A76-AAB9-A6AAE6BA7FA1}" srcOrd="2" destOrd="0" presId="urn:microsoft.com/office/officeart/2005/8/layout/vList2"/>
    <dgm:cxn modelId="{D71BB5FE-7D8C-4AAF-9B6B-B42E7E9162FD}" type="presParOf" srcId="{8E7C3E28-BEE1-4CB0-8345-590542A53B4B}" destId="{30F19053-1996-4E5E-9A0D-FB6C964D8DC4}" srcOrd="3" destOrd="0" presId="urn:microsoft.com/office/officeart/2005/8/layout/vList2"/>
    <dgm:cxn modelId="{58B10B41-6624-4CD9-8B4B-B738921ABE5C}" type="presParOf" srcId="{8E7C3E28-BEE1-4CB0-8345-590542A53B4B}" destId="{346E50CA-F6B7-41F2-8D8A-4D6332E5C97D}" srcOrd="4" destOrd="0" presId="urn:microsoft.com/office/officeart/2005/8/layout/vList2"/>
    <dgm:cxn modelId="{3883CEE4-0657-4B7C-AB82-C1E2DFBFDEBE}" type="presParOf" srcId="{8E7C3E28-BEE1-4CB0-8345-590542A53B4B}" destId="{9843DDEB-6F86-49BD-87C1-D9D86C48B80B}" srcOrd="5" destOrd="0" presId="urn:microsoft.com/office/officeart/2005/8/layout/vList2"/>
    <dgm:cxn modelId="{EBEC8B62-E3B1-45C9-8569-4B8B58774D16}" type="presParOf" srcId="{8E7C3E28-BEE1-4CB0-8345-590542A53B4B}" destId="{D37E5F20-5237-4726-B7B8-CA56F9306539}" srcOrd="6" destOrd="0" presId="urn:microsoft.com/office/officeart/2005/8/layout/vList2"/>
    <dgm:cxn modelId="{28C1D831-C14F-441F-9848-FC7B81240B01}" type="presParOf" srcId="{8E7C3E28-BEE1-4CB0-8345-590542A53B4B}" destId="{ACC6C353-4BAD-46FB-A719-69B950549280}" srcOrd="7" destOrd="0" presId="urn:microsoft.com/office/officeart/2005/8/layout/vList2"/>
    <dgm:cxn modelId="{635C7F48-1932-42A6-82AB-8900A40219EB}" type="presParOf" srcId="{8E7C3E28-BEE1-4CB0-8345-590542A53B4B}" destId="{5F4BB77E-160B-4FD3-9D8A-5F48DEBD3967}" srcOrd="8" destOrd="0" presId="urn:microsoft.com/office/officeart/2005/8/layout/vList2"/>
    <dgm:cxn modelId="{8E81A5A8-9101-4332-A089-9D5935362AE7}" type="presParOf" srcId="{8E7C3E28-BEE1-4CB0-8345-590542A53B4B}" destId="{DDAD2B69-33C2-47B1-AFFE-441050819C20}" srcOrd="9" destOrd="0" presId="urn:microsoft.com/office/officeart/2005/8/layout/vList2"/>
    <dgm:cxn modelId="{1F9CE45B-7831-486B-85C0-3C6DEC7B96DF}" type="presParOf" srcId="{8E7C3E28-BEE1-4CB0-8345-590542A53B4B}" destId="{EF5BC60A-1813-445C-97E0-C76B6CBACB4C}" srcOrd="10" destOrd="0" presId="urn:microsoft.com/office/officeart/2005/8/layout/vList2"/>
    <dgm:cxn modelId="{4E859EED-32A8-45ED-8483-D7B96C0A2F01}" type="presParOf" srcId="{8E7C3E28-BEE1-4CB0-8345-590542A53B4B}" destId="{161340BF-70DB-4471-A7AF-22C485B7D648}" srcOrd="11" destOrd="0" presId="urn:microsoft.com/office/officeart/2005/8/layout/vList2"/>
    <dgm:cxn modelId="{61CA4869-60CC-454B-A39D-6F39F59B8789}" type="presParOf" srcId="{8E7C3E28-BEE1-4CB0-8345-590542A53B4B}" destId="{8BFCEDFB-DD43-4B25-BA9B-809ED4B7C8C6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1C371A80-066E-4843-AF1B-C8AA93CAC5C4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566C016-8BE2-4B07-9D00-E9E978582DB6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700" b="0">
              <a:solidFill>
                <a:schemeClr val="tx1"/>
              </a:solidFill>
            </a:rPr>
            <a:t>sleduje legislatívu EÚ,</a:t>
          </a:r>
          <a:endParaRPr lang="en-IE" sz="1700" b="0" dirty="0">
            <a:solidFill>
              <a:schemeClr val="tx1"/>
            </a:solidFill>
          </a:endParaRPr>
        </a:p>
      </dgm:t>
    </dgm:pt>
    <dgm:pt modelId="{CEB153D9-84BF-4FE4-BFD0-0DCEFE279849}" type="parTrans" cxnId="{D00C5DFC-868D-476E-A6CD-DC9B99811799}">
      <dgm:prSet/>
      <dgm:spPr/>
      <dgm:t>
        <a:bodyPr/>
        <a:lstStyle/>
        <a:p>
          <a:endParaRPr lang="en-US"/>
        </a:p>
      </dgm:t>
    </dgm:pt>
    <dgm:pt modelId="{0CA7EC95-3DFA-473E-9905-67BADABC9725}" type="sibTrans" cxnId="{D00C5DFC-868D-476E-A6CD-DC9B99811799}">
      <dgm:prSet/>
      <dgm:spPr/>
      <dgm:t>
        <a:bodyPr/>
        <a:lstStyle/>
        <a:p>
          <a:endParaRPr lang="en-US"/>
        </a:p>
      </dgm:t>
    </dgm:pt>
    <dgm:pt modelId="{5BD8E56F-5C39-4E10-B8E3-516EB86E6DDF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700" b="0">
              <a:solidFill>
                <a:schemeClr val="tx1"/>
              </a:solidFill>
            </a:rPr>
            <a:t>stará sa o to, aby členské štáty legislatívu EÚ dodržiavali,</a:t>
          </a:r>
          <a:endParaRPr lang="en-IE" sz="1700" b="0" dirty="0">
            <a:solidFill>
              <a:schemeClr val="tx1"/>
            </a:solidFill>
          </a:endParaRPr>
        </a:p>
      </dgm:t>
    </dgm:pt>
    <dgm:pt modelId="{280F0626-E7EE-4237-A59A-582748007B35}" type="parTrans" cxnId="{A15B52E4-9F02-4EEE-AB84-F30514E6955F}">
      <dgm:prSet/>
      <dgm:spPr/>
      <dgm:t>
        <a:bodyPr/>
        <a:lstStyle/>
        <a:p>
          <a:endParaRPr lang="en-US"/>
        </a:p>
      </dgm:t>
    </dgm:pt>
    <dgm:pt modelId="{9B1EBC72-491F-4FC5-8BAD-211725590169}" type="sibTrans" cxnId="{A15B52E4-9F02-4EEE-AB84-F30514E6955F}">
      <dgm:prSet/>
      <dgm:spPr/>
      <dgm:t>
        <a:bodyPr/>
        <a:lstStyle/>
        <a:p>
          <a:endParaRPr lang="en-US"/>
        </a:p>
      </dgm:t>
    </dgm:pt>
    <dgm:pt modelId="{5212F4F7-7584-41C8-92C4-28213919EC04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700" b="0">
              <a:solidFill>
                <a:schemeClr val="tx1"/>
              </a:solidFill>
            </a:rPr>
            <a:t>radí vnútroštátnym súdom v otázkach výkladu tejto legislatívy,</a:t>
          </a:r>
          <a:endParaRPr lang="en-IE" sz="1700" b="0" dirty="0">
            <a:solidFill>
              <a:schemeClr val="tx1"/>
            </a:solidFill>
          </a:endParaRPr>
        </a:p>
      </dgm:t>
    </dgm:pt>
    <dgm:pt modelId="{54618C3E-D594-4507-9BB7-B3C646D2F683}" type="parTrans" cxnId="{028EFBE1-826D-4D3A-A81D-734A44355C75}">
      <dgm:prSet/>
      <dgm:spPr/>
      <dgm:t>
        <a:bodyPr/>
        <a:lstStyle/>
        <a:p>
          <a:endParaRPr lang="en-US"/>
        </a:p>
      </dgm:t>
    </dgm:pt>
    <dgm:pt modelId="{049659BF-29D9-4C70-A737-2B6D9B0DCEFC}" type="sibTrans" cxnId="{028EFBE1-826D-4D3A-A81D-734A44355C75}">
      <dgm:prSet/>
      <dgm:spPr/>
      <dgm:t>
        <a:bodyPr/>
        <a:lstStyle/>
        <a:p>
          <a:endParaRPr lang="en-US"/>
        </a:p>
      </dgm:t>
    </dgm:pt>
    <dgm:pt modelId="{49E0804C-1A36-4D6B-82F3-0B1F63B5E682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700" b="0">
              <a:solidFill>
                <a:schemeClr val="tx1"/>
              </a:solidFill>
            </a:rPr>
            <a:t>ukladá sankcie, ak krajiny legislatívu EÚ nedodržiavajú,</a:t>
          </a:r>
          <a:endParaRPr lang="en-IE" sz="1700" b="0" dirty="0">
            <a:solidFill>
              <a:schemeClr val="tx1"/>
            </a:solidFill>
          </a:endParaRPr>
        </a:p>
      </dgm:t>
    </dgm:pt>
    <dgm:pt modelId="{60529F6C-C3F9-428A-B60A-95082C0F7D4F}" type="parTrans" cxnId="{E24BF225-49D0-48AE-8730-E5645933325D}">
      <dgm:prSet/>
      <dgm:spPr/>
      <dgm:t>
        <a:bodyPr/>
        <a:lstStyle/>
        <a:p>
          <a:endParaRPr lang="en-US"/>
        </a:p>
      </dgm:t>
    </dgm:pt>
    <dgm:pt modelId="{7F9E07F5-2C86-4E64-A83B-89BCC4371EC3}" type="sibTrans" cxnId="{E24BF225-49D0-48AE-8730-E5645933325D}">
      <dgm:prSet/>
      <dgm:spPr/>
      <dgm:t>
        <a:bodyPr/>
        <a:lstStyle/>
        <a:p>
          <a:endParaRPr lang="en-US"/>
        </a:p>
      </dgm:t>
    </dgm:pt>
    <dgm:pt modelId="{5DFD3A8D-9EBC-4E59-83DE-D999C03A28F2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700" b="0">
              <a:solidFill>
                <a:schemeClr val="tx1"/>
              </a:solidFill>
            </a:rPr>
            <a:t>kontroluje, či je legislatíva v súlade so základnými právami (napr. sloboda prejavu, sloboda tlače),</a:t>
          </a:r>
          <a:endParaRPr lang="en-IE" sz="1700" b="0" dirty="0">
            <a:solidFill>
              <a:schemeClr val="tx1"/>
            </a:solidFill>
          </a:endParaRPr>
        </a:p>
      </dgm:t>
    </dgm:pt>
    <dgm:pt modelId="{80B427B3-3F4A-487F-842A-6D5EA6210E88}" type="parTrans" cxnId="{AA72311D-2FD0-4A7C-AD1B-AD57BDC3F68B}">
      <dgm:prSet/>
      <dgm:spPr/>
      <dgm:t>
        <a:bodyPr/>
        <a:lstStyle/>
        <a:p>
          <a:endParaRPr lang="en-US"/>
        </a:p>
      </dgm:t>
    </dgm:pt>
    <dgm:pt modelId="{CDDDFC15-7877-42E4-B335-F39052B60177}" type="sibTrans" cxnId="{AA72311D-2FD0-4A7C-AD1B-AD57BDC3F68B}">
      <dgm:prSet/>
      <dgm:spPr/>
      <dgm:t>
        <a:bodyPr/>
        <a:lstStyle/>
        <a:p>
          <a:endParaRPr lang="en-US"/>
        </a:p>
      </dgm:t>
    </dgm:pt>
    <dgm:pt modelId="{6CDDDF61-8513-4011-927D-E59177B490B6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pl-PL" sz="1700" b="0">
              <a:solidFill>
                <a:schemeClr val="tx1"/>
              </a:solidFill>
            </a:rPr>
            <a:t>má jedného sudcu z každej krajiny EÚ,</a:t>
          </a:r>
          <a:endParaRPr lang="en-IE" sz="1700" b="0" dirty="0">
            <a:solidFill>
              <a:schemeClr val="tx1"/>
            </a:solidFill>
          </a:endParaRPr>
        </a:p>
      </dgm:t>
    </dgm:pt>
    <dgm:pt modelId="{77C8B466-453B-4BE8-8DEC-3744D8DEC179}" type="parTrans" cxnId="{926B413D-7E4A-4DB9-9203-BA5ACF085E83}">
      <dgm:prSet/>
      <dgm:spPr/>
      <dgm:t>
        <a:bodyPr/>
        <a:lstStyle/>
        <a:p>
          <a:endParaRPr lang="en-US"/>
        </a:p>
      </dgm:t>
    </dgm:pt>
    <dgm:pt modelId="{3E084E4C-99B7-402A-8108-A1E4DD698853}" type="sibTrans" cxnId="{926B413D-7E4A-4DB9-9203-BA5ACF085E83}">
      <dgm:prSet/>
      <dgm:spPr/>
      <dgm:t>
        <a:bodyPr/>
        <a:lstStyle/>
        <a:p>
          <a:endParaRPr lang="en-US"/>
        </a:p>
      </dgm:t>
    </dgm:pt>
    <dgm:pt modelId="{64DE1F46-588D-44F7-B665-F76C2C2730A9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700" b="0" dirty="0" err="1">
              <a:solidFill>
                <a:schemeClr val="tx1"/>
              </a:solidFill>
            </a:rPr>
            <a:t>sídli</a:t>
          </a:r>
          <a:r>
            <a:rPr lang="en-US" sz="1700" b="0" dirty="0">
              <a:solidFill>
                <a:schemeClr val="tx1"/>
              </a:solidFill>
            </a:rPr>
            <a:t> v </a:t>
          </a:r>
          <a:r>
            <a:rPr lang="en-US" sz="1700" b="0" dirty="0" err="1">
              <a:solidFill>
                <a:schemeClr val="tx1"/>
              </a:solidFill>
            </a:rPr>
            <a:t>Luxemburgu</a:t>
          </a:r>
          <a:r>
            <a:rPr lang="en-US" sz="1700" b="0" dirty="0">
              <a:solidFill>
                <a:schemeClr val="tx1"/>
              </a:solidFill>
            </a:rPr>
            <a:t>.</a:t>
          </a:r>
          <a:endParaRPr lang="en-IE" sz="1700" b="0" dirty="0">
            <a:solidFill>
              <a:schemeClr val="tx1"/>
            </a:solidFill>
          </a:endParaRPr>
        </a:p>
      </dgm:t>
    </dgm:pt>
    <dgm:pt modelId="{746A7439-E37A-48EC-8D83-E9F99E213D96}" type="parTrans" cxnId="{1C4436C7-262A-403C-9115-9B3696070CB2}">
      <dgm:prSet/>
      <dgm:spPr/>
      <dgm:t>
        <a:bodyPr/>
        <a:lstStyle/>
        <a:p>
          <a:endParaRPr lang="en-US"/>
        </a:p>
      </dgm:t>
    </dgm:pt>
    <dgm:pt modelId="{3A8006CB-5C07-4931-B066-25BDF306C105}" type="sibTrans" cxnId="{1C4436C7-262A-403C-9115-9B3696070CB2}">
      <dgm:prSet/>
      <dgm:spPr/>
      <dgm:t>
        <a:bodyPr/>
        <a:lstStyle/>
        <a:p>
          <a:endParaRPr lang="en-US"/>
        </a:p>
      </dgm:t>
    </dgm:pt>
    <dgm:pt modelId="{CB99B53D-8396-43BA-932C-0C49160AE2D1}" type="pres">
      <dgm:prSet presAssocID="{1C371A80-066E-4843-AF1B-C8AA93CAC5C4}" presName="linear" presStyleCnt="0">
        <dgm:presLayoutVars>
          <dgm:animLvl val="lvl"/>
          <dgm:resizeHandles val="exact"/>
        </dgm:presLayoutVars>
      </dgm:prSet>
      <dgm:spPr/>
    </dgm:pt>
    <dgm:pt modelId="{9A4DE28F-17B5-4205-BFFB-0EBCA8C5D8BA}" type="pres">
      <dgm:prSet presAssocID="{9566C016-8BE2-4B07-9D00-E9E978582DB6}" presName="parentText" presStyleLbl="node1" presStyleIdx="0" presStyleCnt="7">
        <dgm:presLayoutVars>
          <dgm:chMax val="0"/>
          <dgm:bulletEnabled val="1"/>
        </dgm:presLayoutVars>
      </dgm:prSet>
      <dgm:spPr/>
    </dgm:pt>
    <dgm:pt modelId="{519713E7-E915-4BDD-B649-79BF6584D5BD}" type="pres">
      <dgm:prSet presAssocID="{0CA7EC95-3DFA-473E-9905-67BADABC9725}" presName="spacer" presStyleCnt="0"/>
      <dgm:spPr/>
    </dgm:pt>
    <dgm:pt modelId="{76251A12-CCF7-4C47-8263-EFA408C3CF50}" type="pres">
      <dgm:prSet presAssocID="{5BD8E56F-5C39-4E10-B8E3-516EB86E6DDF}" presName="parentText" presStyleLbl="node1" presStyleIdx="1" presStyleCnt="7">
        <dgm:presLayoutVars>
          <dgm:chMax val="0"/>
          <dgm:bulletEnabled val="1"/>
        </dgm:presLayoutVars>
      </dgm:prSet>
      <dgm:spPr/>
    </dgm:pt>
    <dgm:pt modelId="{E56EBFA2-CA54-4351-B46E-0F0B49EE3048}" type="pres">
      <dgm:prSet presAssocID="{9B1EBC72-491F-4FC5-8BAD-211725590169}" presName="spacer" presStyleCnt="0"/>
      <dgm:spPr/>
    </dgm:pt>
    <dgm:pt modelId="{CF2A7349-FD6F-4252-85AD-61C5186BA692}" type="pres">
      <dgm:prSet presAssocID="{5212F4F7-7584-41C8-92C4-28213919EC04}" presName="parentText" presStyleLbl="node1" presStyleIdx="2" presStyleCnt="7">
        <dgm:presLayoutVars>
          <dgm:chMax val="0"/>
          <dgm:bulletEnabled val="1"/>
        </dgm:presLayoutVars>
      </dgm:prSet>
      <dgm:spPr/>
    </dgm:pt>
    <dgm:pt modelId="{8770146C-E2B9-4BF7-B6A6-30478ECCACAB}" type="pres">
      <dgm:prSet presAssocID="{049659BF-29D9-4C70-A737-2B6D9B0DCEFC}" presName="spacer" presStyleCnt="0"/>
      <dgm:spPr/>
    </dgm:pt>
    <dgm:pt modelId="{38D475D4-539D-4596-9BBC-8AE7671242F2}" type="pres">
      <dgm:prSet presAssocID="{49E0804C-1A36-4D6B-82F3-0B1F63B5E682}" presName="parentText" presStyleLbl="node1" presStyleIdx="3" presStyleCnt="7">
        <dgm:presLayoutVars>
          <dgm:chMax val="0"/>
          <dgm:bulletEnabled val="1"/>
        </dgm:presLayoutVars>
      </dgm:prSet>
      <dgm:spPr/>
    </dgm:pt>
    <dgm:pt modelId="{2348164D-B661-49BB-B5CE-1A73AFA2EE23}" type="pres">
      <dgm:prSet presAssocID="{7F9E07F5-2C86-4E64-A83B-89BCC4371EC3}" presName="spacer" presStyleCnt="0"/>
      <dgm:spPr/>
    </dgm:pt>
    <dgm:pt modelId="{1A46EE3F-EBAE-49BA-B7F2-D3D3A3B2D42A}" type="pres">
      <dgm:prSet presAssocID="{5DFD3A8D-9EBC-4E59-83DE-D999C03A28F2}" presName="parentText" presStyleLbl="node1" presStyleIdx="4" presStyleCnt="7">
        <dgm:presLayoutVars>
          <dgm:chMax val="0"/>
          <dgm:bulletEnabled val="1"/>
        </dgm:presLayoutVars>
      </dgm:prSet>
      <dgm:spPr/>
    </dgm:pt>
    <dgm:pt modelId="{CB0AF00E-EB87-4DAE-84BE-AC91F987A170}" type="pres">
      <dgm:prSet presAssocID="{CDDDFC15-7877-42E4-B335-F39052B60177}" presName="spacer" presStyleCnt="0"/>
      <dgm:spPr/>
    </dgm:pt>
    <dgm:pt modelId="{5C025595-DB12-4375-8957-7A2E9C9E3075}" type="pres">
      <dgm:prSet presAssocID="{6CDDDF61-8513-4011-927D-E59177B490B6}" presName="parentText" presStyleLbl="node1" presStyleIdx="5" presStyleCnt="7">
        <dgm:presLayoutVars>
          <dgm:chMax val="0"/>
          <dgm:bulletEnabled val="1"/>
        </dgm:presLayoutVars>
      </dgm:prSet>
      <dgm:spPr/>
    </dgm:pt>
    <dgm:pt modelId="{67BF54B1-393F-49D9-AE6D-3EA78064FCDD}" type="pres">
      <dgm:prSet presAssocID="{3E084E4C-99B7-402A-8108-A1E4DD698853}" presName="spacer" presStyleCnt="0"/>
      <dgm:spPr/>
    </dgm:pt>
    <dgm:pt modelId="{E336DEEA-8F31-45DB-B883-3F3802818CA2}" type="pres">
      <dgm:prSet presAssocID="{64DE1F46-588D-44F7-B665-F76C2C2730A9}" presName="parentText" presStyleLbl="node1" presStyleIdx="6" presStyleCnt="7">
        <dgm:presLayoutVars>
          <dgm:chMax val="0"/>
          <dgm:bulletEnabled val="1"/>
        </dgm:presLayoutVars>
      </dgm:prSet>
      <dgm:spPr/>
    </dgm:pt>
  </dgm:ptLst>
  <dgm:cxnLst>
    <dgm:cxn modelId="{5AF88B07-D326-4F72-B41F-780584491841}" type="presOf" srcId="{6CDDDF61-8513-4011-927D-E59177B490B6}" destId="{5C025595-DB12-4375-8957-7A2E9C9E3075}" srcOrd="0" destOrd="0" presId="urn:microsoft.com/office/officeart/2005/8/layout/vList2"/>
    <dgm:cxn modelId="{FB49590B-DEAD-4705-8540-720AB45F5930}" type="presOf" srcId="{49E0804C-1A36-4D6B-82F3-0B1F63B5E682}" destId="{38D475D4-539D-4596-9BBC-8AE7671242F2}" srcOrd="0" destOrd="0" presId="urn:microsoft.com/office/officeart/2005/8/layout/vList2"/>
    <dgm:cxn modelId="{AA72311D-2FD0-4A7C-AD1B-AD57BDC3F68B}" srcId="{1C371A80-066E-4843-AF1B-C8AA93CAC5C4}" destId="{5DFD3A8D-9EBC-4E59-83DE-D999C03A28F2}" srcOrd="4" destOrd="0" parTransId="{80B427B3-3F4A-487F-842A-6D5EA6210E88}" sibTransId="{CDDDFC15-7877-42E4-B335-F39052B60177}"/>
    <dgm:cxn modelId="{E88D7D23-2002-40CF-8AED-5287DB69BFFA}" type="presOf" srcId="{5DFD3A8D-9EBC-4E59-83DE-D999C03A28F2}" destId="{1A46EE3F-EBAE-49BA-B7F2-D3D3A3B2D42A}" srcOrd="0" destOrd="0" presId="urn:microsoft.com/office/officeart/2005/8/layout/vList2"/>
    <dgm:cxn modelId="{E24BF225-49D0-48AE-8730-E5645933325D}" srcId="{1C371A80-066E-4843-AF1B-C8AA93CAC5C4}" destId="{49E0804C-1A36-4D6B-82F3-0B1F63B5E682}" srcOrd="3" destOrd="0" parTransId="{60529F6C-C3F9-428A-B60A-95082C0F7D4F}" sibTransId="{7F9E07F5-2C86-4E64-A83B-89BCC4371EC3}"/>
    <dgm:cxn modelId="{926B413D-7E4A-4DB9-9203-BA5ACF085E83}" srcId="{1C371A80-066E-4843-AF1B-C8AA93CAC5C4}" destId="{6CDDDF61-8513-4011-927D-E59177B490B6}" srcOrd="5" destOrd="0" parTransId="{77C8B466-453B-4BE8-8DEC-3744D8DEC179}" sibTransId="{3E084E4C-99B7-402A-8108-A1E4DD698853}"/>
    <dgm:cxn modelId="{0D38B64F-650B-4CF6-9407-5622865A1754}" type="presOf" srcId="{1C371A80-066E-4843-AF1B-C8AA93CAC5C4}" destId="{CB99B53D-8396-43BA-932C-0C49160AE2D1}" srcOrd="0" destOrd="0" presId="urn:microsoft.com/office/officeart/2005/8/layout/vList2"/>
    <dgm:cxn modelId="{7492A7B5-A239-46D5-B5F7-5F02CEC41F31}" type="presOf" srcId="{5BD8E56F-5C39-4E10-B8E3-516EB86E6DDF}" destId="{76251A12-CCF7-4C47-8263-EFA408C3CF50}" srcOrd="0" destOrd="0" presId="urn:microsoft.com/office/officeart/2005/8/layout/vList2"/>
    <dgm:cxn modelId="{1C4436C7-262A-403C-9115-9B3696070CB2}" srcId="{1C371A80-066E-4843-AF1B-C8AA93CAC5C4}" destId="{64DE1F46-588D-44F7-B665-F76C2C2730A9}" srcOrd="6" destOrd="0" parTransId="{746A7439-E37A-48EC-8D83-E9F99E213D96}" sibTransId="{3A8006CB-5C07-4931-B066-25BDF306C105}"/>
    <dgm:cxn modelId="{9B5CABCC-26EB-44A7-B27E-255DFF2DCC16}" type="presOf" srcId="{64DE1F46-588D-44F7-B665-F76C2C2730A9}" destId="{E336DEEA-8F31-45DB-B883-3F3802818CA2}" srcOrd="0" destOrd="0" presId="urn:microsoft.com/office/officeart/2005/8/layout/vList2"/>
    <dgm:cxn modelId="{D8A1D7CF-8182-4B6C-91CD-FD7901BD4BAC}" type="presOf" srcId="{5212F4F7-7584-41C8-92C4-28213919EC04}" destId="{CF2A7349-FD6F-4252-85AD-61C5186BA692}" srcOrd="0" destOrd="0" presId="urn:microsoft.com/office/officeart/2005/8/layout/vList2"/>
    <dgm:cxn modelId="{028EFBE1-826D-4D3A-A81D-734A44355C75}" srcId="{1C371A80-066E-4843-AF1B-C8AA93CAC5C4}" destId="{5212F4F7-7584-41C8-92C4-28213919EC04}" srcOrd="2" destOrd="0" parTransId="{54618C3E-D594-4507-9BB7-B3C646D2F683}" sibTransId="{049659BF-29D9-4C70-A737-2B6D9B0DCEFC}"/>
    <dgm:cxn modelId="{A15B52E4-9F02-4EEE-AB84-F30514E6955F}" srcId="{1C371A80-066E-4843-AF1B-C8AA93CAC5C4}" destId="{5BD8E56F-5C39-4E10-B8E3-516EB86E6DDF}" srcOrd="1" destOrd="0" parTransId="{280F0626-E7EE-4237-A59A-582748007B35}" sibTransId="{9B1EBC72-491F-4FC5-8BAD-211725590169}"/>
    <dgm:cxn modelId="{6D65B0EC-7E64-4245-BA8F-E846538CB0FE}" type="presOf" srcId="{9566C016-8BE2-4B07-9D00-E9E978582DB6}" destId="{9A4DE28F-17B5-4205-BFFB-0EBCA8C5D8BA}" srcOrd="0" destOrd="0" presId="urn:microsoft.com/office/officeart/2005/8/layout/vList2"/>
    <dgm:cxn modelId="{D00C5DFC-868D-476E-A6CD-DC9B99811799}" srcId="{1C371A80-066E-4843-AF1B-C8AA93CAC5C4}" destId="{9566C016-8BE2-4B07-9D00-E9E978582DB6}" srcOrd="0" destOrd="0" parTransId="{CEB153D9-84BF-4FE4-BFD0-0DCEFE279849}" sibTransId="{0CA7EC95-3DFA-473E-9905-67BADABC9725}"/>
    <dgm:cxn modelId="{1E157489-4122-41EF-A475-D7D7884A4D5E}" type="presParOf" srcId="{CB99B53D-8396-43BA-932C-0C49160AE2D1}" destId="{9A4DE28F-17B5-4205-BFFB-0EBCA8C5D8BA}" srcOrd="0" destOrd="0" presId="urn:microsoft.com/office/officeart/2005/8/layout/vList2"/>
    <dgm:cxn modelId="{49494D8A-FE9D-41A8-B4BD-4AA74B2619A0}" type="presParOf" srcId="{CB99B53D-8396-43BA-932C-0C49160AE2D1}" destId="{519713E7-E915-4BDD-B649-79BF6584D5BD}" srcOrd="1" destOrd="0" presId="urn:microsoft.com/office/officeart/2005/8/layout/vList2"/>
    <dgm:cxn modelId="{C867BE16-49F5-436A-94E9-E251D19795DA}" type="presParOf" srcId="{CB99B53D-8396-43BA-932C-0C49160AE2D1}" destId="{76251A12-CCF7-4C47-8263-EFA408C3CF50}" srcOrd="2" destOrd="0" presId="urn:microsoft.com/office/officeart/2005/8/layout/vList2"/>
    <dgm:cxn modelId="{1D8B0C10-C9FA-4666-B3F4-561A7DD75AC4}" type="presParOf" srcId="{CB99B53D-8396-43BA-932C-0C49160AE2D1}" destId="{E56EBFA2-CA54-4351-B46E-0F0B49EE3048}" srcOrd="3" destOrd="0" presId="urn:microsoft.com/office/officeart/2005/8/layout/vList2"/>
    <dgm:cxn modelId="{A33BC07E-6823-4484-9DC7-FFA51EC861B5}" type="presParOf" srcId="{CB99B53D-8396-43BA-932C-0C49160AE2D1}" destId="{CF2A7349-FD6F-4252-85AD-61C5186BA692}" srcOrd="4" destOrd="0" presId="urn:microsoft.com/office/officeart/2005/8/layout/vList2"/>
    <dgm:cxn modelId="{8C94491E-2FDA-4E24-9919-7695204A3D23}" type="presParOf" srcId="{CB99B53D-8396-43BA-932C-0C49160AE2D1}" destId="{8770146C-E2B9-4BF7-B6A6-30478ECCACAB}" srcOrd="5" destOrd="0" presId="urn:microsoft.com/office/officeart/2005/8/layout/vList2"/>
    <dgm:cxn modelId="{CF84E903-822D-462F-8B1B-5BE59382F0B6}" type="presParOf" srcId="{CB99B53D-8396-43BA-932C-0C49160AE2D1}" destId="{38D475D4-539D-4596-9BBC-8AE7671242F2}" srcOrd="6" destOrd="0" presId="urn:microsoft.com/office/officeart/2005/8/layout/vList2"/>
    <dgm:cxn modelId="{92863345-E413-46CB-8B2A-8685C2ADE10E}" type="presParOf" srcId="{CB99B53D-8396-43BA-932C-0C49160AE2D1}" destId="{2348164D-B661-49BB-B5CE-1A73AFA2EE23}" srcOrd="7" destOrd="0" presId="urn:microsoft.com/office/officeart/2005/8/layout/vList2"/>
    <dgm:cxn modelId="{ED50CC6B-FBCE-4C26-B73C-02D662633B16}" type="presParOf" srcId="{CB99B53D-8396-43BA-932C-0C49160AE2D1}" destId="{1A46EE3F-EBAE-49BA-B7F2-D3D3A3B2D42A}" srcOrd="8" destOrd="0" presId="urn:microsoft.com/office/officeart/2005/8/layout/vList2"/>
    <dgm:cxn modelId="{F56B21EF-86DD-40D0-8E1A-D25C8C8166D5}" type="presParOf" srcId="{CB99B53D-8396-43BA-932C-0C49160AE2D1}" destId="{CB0AF00E-EB87-4DAE-84BE-AC91F987A170}" srcOrd="9" destOrd="0" presId="urn:microsoft.com/office/officeart/2005/8/layout/vList2"/>
    <dgm:cxn modelId="{BFC0EF00-0698-4698-B34F-254C52F5E7DE}" type="presParOf" srcId="{CB99B53D-8396-43BA-932C-0C49160AE2D1}" destId="{5C025595-DB12-4375-8957-7A2E9C9E3075}" srcOrd="10" destOrd="0" presId="urn:microsoft.com/office/officeart/2005/8/layout/vList2"/>
    <dgm:cxn modelId="{3F6442B5-6678-40C1-BBBC-BA3CE6E523BC}" type="presParOf" srcId="{CB99B53D-8396-43BA-932C-0C49160AE2D1}" destId="{67BF54B1-393F-49D9-AE6D-3EA78064FCDD}" srcOrd="11" destOrd="0" presId="urn:microsoft.com/office/officeart/2005/8/layout/vList2"/>
    <dgm:cxn modelId="{E2E7A398-AADB-4A48-B71F-5A8A5BDA8528}" type="presParOf" srcId="{CB99B53D-8396-43BA-932C-0C49160AE2D1}" destId="{E336DEEA-8F31-45DB-B883-3F3802818CA2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40950FFC-163E-4EB5-A452-CBBE30A125E4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8A63BF1-B99E-4308-A3DF-09E1B106D39E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800" b="0" dirty="0" err="1">
              <a:solidFill>
                <a:schemeClr val="tx1"/>
              </a:solidFill>
            </a:rPr>
            <a:t>kontroluje</a:t>
          </a:r>
          <a:r>
            <a:rPr lang="en-US" sz="1800" b="0" dirty="0">
              <a:solidFill>
                <a:schemeClr val="tx1"/>
              </a:solidFill>
            </a:rPr>
            <a:t>, </a:t>
          </a:r>
          <a:r>
            <a:rPr lang="en-US" sz="1800" b="0" dirty="0" err="1">
              <a:solidFill>
                <a:schemeClr val="tx1"/>
              </a:solidFill>
            </a:rPr>
            <a:t>či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bol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rozpočet</a:t>
          </a:r>
          <a:r>
            <a:rPr lang="en-US" sz="1800" b="0" dirty="0">
              <a:solidFill>
                <a:schemeClr val="tx1"/>
              </a:solidFill>
            </a:rPr>
            <a:t> EÚ </a:t>
          </a:r>
          <a:r>
            <a:rPr lang="en-US" sz="1800" b="0" dirty="0" err="1">
              <a:solidFill>
                <a:schemeClr val="tx1"/>
              </a:solidFill>
            </a:rPr>
            <a:t>použitý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správne</a:t>
          </a:r>
          <a:r>
            <a:rPr lang="en-US" sz="1800" b="0" dirty="0">
              <a:solidFill>
                <a:schemeClr val="tx1"/>
              </a:solidFill>
            </a:rPr>
            <a:t>,</a:t>
          </a:r>
          <a:endParaRPr lang="en-IE" sz="1800" b="0" dirty="0">
            <a:solidFill>
              <a:schemeClr val="tx1"/>
            </a:solidFill>
          </a:endParaRPr>
        </a:p>
      </dgm:t>
    </dgm:pt>
    <dgm:pt modelId="{76973C9F-CB76-46BE-AF50-44571A3035D4}" type="parTrans" cxnId="{681E48C3-FBB7-4197-A785-28C9EAC26B9D}">
      <dgm:prSet/>
      <dgm:spPr/>
      <dgm:t>
        <a:bodyPr/>
        <a:lstStyle/>
        <a:p>
          <a:endParaRPr lang="en-US"/>
        </a:p>
      </dgm:t>
    </dgm:pt>
    <dgm:pt modelId="{55DEA536-4451-4064-B9CD-F80BF0BB6D81}" type="sibTrans" cxnId="{681E48C3-FBB7-4197-A785-28C9EAC26B9D}">
      <dgm:prSet/>
      <dgm:spPr/>
      <dgm:t>
        <a:bodyPr/>
        <a:lstStyle/>
        <a:p>
          <a:endParaRPr lang="en-US"/>
        </a:p>
      </dgm:t>
    </dgm:pt>
    <dgm:pt modelId="{DDE7E5CF-8802-4BF1-B5AF-6CFA6C22E8E1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800" b="0" dirty="0" err="1">
              <a:solidFill>
                <a:schemeClr val="tx1"/>
              </a:solidFill>
            </a:rPr>
            <a:t>nahlasuje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podvody</a:t>
          </a:r>
          <a:r>
            <a:rPr lang="en-US" sz="1800" b="0" dirty="0">
              <a:solidFill>
                <a:schemeClr val="tx1"/>
              </a:solidFill>
            </a:rPr>
            <a:t>, </a:t>
          </a:r>
          <a:r>
            <a:rPr lang="en-US" sz="1800" b="0" dirty="0" err="1">
              <a:solidFill>
                <a:schemeClr val="tx1"/>
              </a:solidFill>
            </a:rPr>
            <a:t>korupciu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alebo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inú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nezákonnú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činnosť</a:t>
          </a:r>
          <a:r>
            <a:rPr lang="en-US" sz="1800" b="0" dirty="0">
              <a:solidFill>
                <a:schemeClr val="tx1"/>
              </a:solidFill>
            </a:rPr>
            <a:t>,</a:t>
          </a:r>
          <a:endParaRPr lang="en-IE" sz="1800" b="0" dirty="0">
            <a:solidFill>
              <a:schemeClr val="tx1"/>
            </a:solidFill>
          </a:endParaRPr>
        </a:p>
      </dgm:t>
    </dgm:pt>
    <dgm:pt modelId="{735DFC0E-85E3-4DCD-9933-E15A4CF091D9}" type="parTrans" cxnId="{2384E250-6F93-4E10-AE60-38497E2D33E1}">
      <dgm:prSet/>
      <dgm:spPr/>
      <dgm:t>
        <a:bodyPr/>
        <a:lstStyle/>
        <a:p>
          <a:endParaRPr lang="en-US"/>
        </a:p>
      </dgm:t>
    </dgm:pt>
    <dgm:pt modelId="{85DB7005-B14E-41DE-8801-D8C756E725CD}" type="sibTrans" cxnId="{2384E250-6F93-4E10-AE60-38497E2D33E1}">
      <dgm:prSet/>
      <dgm:spPr/>
      <dgm:t>
        <a:bodyPr/>
        <a:lstStyle/>
        <a:p>
          <a:endParaRPr lang="en-US"/>
        </a:p>
      </dgm:t>
    </dgm:pt>
    <dgm:pt modelId="{37F1273D-BF21-4A4F-91AC-1F82C2749C3F}" type="pres">
      <dgm:prSet presAssocID="{40950FFC-163E-4EB5-A452-CBBE30A125E4}" presName="linear" presStyleCnt="0">
        <dgm:presLayoutVars>
          <dgm:animLvl val="lvl"/>
          <dgm:resizeHandles val="exact"/>
        </dgm:presLayoutVars>
      </dgm:prSet>
      <dgm:spPr/>
    </dgm:pt>
    <dgm:pt modelId="{78416D14-B5FE-487D-89E3-DE5B8EBA96AE}" type="pres">
      <dgm:prSet presAssocID="{A8A63BF1-B99E-4308-A3DF-09E1B106D39E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A8D5D898-9631-44F4-808D-101EB8A5BC71}" type="pres">
      <dgm:prSet presAssocID="{55DEA536-4451-4064-B9CD-F80BF0BB6D81}" presName="spacer" presStyleCnt="0"/>
      <dgm:spPr/>
    </dgm:pt>
    <dgm:pt modelId="{9377D582-878E-4013-AA68-6AAB08392164}" type="pres">
      <dgm:prSet presAssocID="{DDE7E5CF-8802-4BF1-B5AF-6CFA6C22E8E1}" presName="parentText" presStyleLbl="node1" presStyleIdx="1" presStyleCnt="2" custLinFactY="17959" custLinFactNeighborY="100000">
        <dgm:presLayoutVars>
          <dgm:chMax val="0"/>
          <dgm:bulletEnabled val="1"/>
        </dgm:presLayoutVars>
      </dgm:prSet>
      <dgm:spPr/>
    </dgm:pt>
  </dgm:ptLst>
  <dgm:cxnLst>
    <dgm:cxn modelId="{4E177C18-0C9A-4051-A2F3-D205C42FA20E}" type="presOf" srcId="{40950FFC-163E-4EB5-A452-CBBE30A125E4}" destId="{37F1273D-BF21-4A4F-91AC-1F82C2749C3F}" srcOrd="0" destOrd="0" presId="urn:microsoft.com/office/officeart/2005/8/layout/vList2"/>
    <dgm:cxn modelId="{FD78FE6C-53D6-45DA-BF35-A2C92811CC14}" type="presOf" srcId="{DDE7E5CF-8802-4BF1-B5AF-6CFA6C22E8E1}" destId="{9377D582-878E-4013-AA68-6AAB08392164}" srcOrd="0" destOrd="0" presId="urn:microsoft.com/office/officeart/2005/8/layout/vList2"/>
    <dgm:cxn modelId="{2384E250-6F93-4E10-AE60-38497E2D33E1}" srcId="{40950FFC-163E-4EB5-A452-CBBE30A125E4}" destId="{DDE7E5CF-8802-4BF1-B5AF-6CFA6C22E8E1}" srcOrd="1" destOrd="0" parTransId="{735DFC0E-85E3-4DCD-9933-E15A4CF091D9}" sibTransId="{85DB7005-B14E-41DE-8801-D8C756E725CD}"/>
    <dgm:cxn modelId="{9ED186AF-B345-4842-8311-D157DF3974F2}" type="presOf" srcId="{A8A63BF1-B99E-4308-A3DF-09E1B106D39E}" destId="{78416D14-B5FE-487D-89E3-DE5B8EBA96AE}" srcOrd="0" destOrd="0" presId="urn:microsoft.com/office/officeart/2005/8/layout/vList2"/>
    <dgm:cxn modelId="{681E48C3-FBB7-4197-A785-28C9EAC26B9D}" srcId="{40950FFC-163E-4EB5-A452-CBBE30A125E4}" destId="{A8A63BF1-B99E-4308-A3DF-09E1B106D39E}" srcOrd="0" destOrd="0" parTransId="{76973C9F-CB76-46BE-AF50-44571A3035D4}" sibTransId="{55DEA536-4451-4064-B9CD-F80BF0BB6D81}"/>
    <dgm:cxn modelId="{C7503EBC-3043-4807-8722-4C33E7B2281A}" type="presParOf" srcId="{37F1273D-BF21-4A4F-91AC-1F82C2749C3F}" destId="{78416D14-B5FE-487D-89E3-DE5B8EBA96AE}" srcOrd="0" destOrd="0" presId="urn:microsoft.com/office/officeart/2005/8/layout/vList2"/>
    <dgm:cxn modelId="{DAEF987B-D438-4623-A44A-F44938FE77C4}" type="presParOf" srcId="{37F1273D-BF21-4A4F-91AC-1F82C2749C3F}" destId="{A8D5D898-9631-44F4-808D-101EB8A5BC71}" srcOrd="1" destOrd="0" presId="urn:microsoft.com/office/officeart/2005/8/layout/vList2"/>
    <dgm:cxn modelId="{203D0517-9976-4954-9062-1ADB60CF99FD}" type="presParOf" srcId="{37F1273D-BF21-4A4F-91AC-1F82C2749C3F}" destId="{9377D582-878E-4013-AA68-6AAB08392164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F9C2E4E2-A8C7-4818-86F1-E42748B7DAE2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E950B58-4F0F-4A63-879D-D2DD55D871E4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800" b="0" dirty="0" err="1">
              <a:solidFill>
                <a:schemeClr val="tx1"/>
              </a:solidFill>
            </a:rPr>
            <a:t>radí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tvorcom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politiky</a:t>
          </a:r>
          <a:r>
            <a:rPr lang="en-US" sz="1800" b="0" dirty="0">
              <a:solidFill>
                <a:schemeClr val="tx1"/>
              </a:solidFill>
            </a:rPr>
            <a:t> v tom, </a:t>
          </a:r>
          <a:r>
            <a:rPr lang="en-US" sz="1800" b="0" dirty="0" err="1">
              <a:solidFill>
                <a:schemeClr val="tx1"/>
              </a:solidFill>
            </a:rPr>
            <a:t>ako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rozpočet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vynaložiť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čo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najlepšie</a:t>
          </a:r>
          <a:r>
            <a:rPr lang="en-US" sz="1800" b="0" dirty="0">
              <a:solidFill>
                <a:schemeClr val="tx1"/>
              </a:solidFill>
            </a:rPr>
            <a:t>,</a:t>
          </a:r>
          <a:endParaRPr lang="en-IE" sz="1800" b="0" dirty="0">
            <a:solidFill>
              <a:schemeClr val="tx1"/>
            </a:solidFill>
          </a:endParaRPr>
        </a:p>
      </dgm:t>
    </dgm:pt>
    <dgm:pt modelId="{A94EBA0B-F81B-4CBB-9FA4-8FCA953CA701}" type="parTrans" cxnId="{7C240B24-8DDC-4452-8A24-985AE059AFE7}">
      <dgm:prSet/>
      <dgm:spPr/>
      <dgm:t>
        <a:bodyPr/>
        <a:lstStyle/>
        <a:p>
          <a:endParaRPr lang="en-US"/>
        </a:p>
      </dgm:t>
    </dgm:pt>
    <dgm:pt modelId="{9E7F0EFD-3401-4E73-A676-B7AA8D9A9B42}" type="sibTrans" cxnId="{7C240B24-8DDC-4452-8A24-985AE059AFE7}">
      <dgm:prSet/>
      <dgm:spPr/>
      <dgm:t>
        <a:bodyPr/>
        <a:lstStyle/>
        <a:p>
          <a:endParaRPr lang="en-US"/>
        </a:p>
      </dgm:t>
    </dgm:pt>
    <dgm:pt modelId="{829C8F53-664D-43CA-8CF6-AA8591F2D7EC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pt-BR" sz="1800" b="0" dirty="0">
              <a:solidFill>
                <a:schemeClr val="tx1"/>
              </a:solidFill>
            </a:rPr>
            <a:t>jeho členov vymenúva Rada na šesť rokov.</a:t>
          </a:r>
          <a:endParaRPr lang="en-IE" sz="1800" b="0" dirty="0">
            <a:solidFill>
              <a:schemeClr val="tx1"/>
            </a:solidFill>
          </a:endParaRPr>
        </a:p>
      </dgm:t>
    </dgm:pt>
    <dgm:pt modelId="{CE0CC0CE-E211-4B46-BFD4-EB5646B9ABDD}" type="parTrans" cxnId="{A9598146-CA58-47AF-9A07-CF5DA76ED2BC}">
      <dgm:prSet/>
      <dgm:spPr/>
      <dgm:t>
        <a:bodyPr/>
        <a:lstStyle/>
        <a:p>
          <a:endParaRPr lang="en-US"/>
        </a:p>
      </dgm:t>
    </dgm:pt>
    <dgm:pt modelId="{A01162D6-E145-45DB-A4C1-F6ED7CB0C704}" type="sibTrans" cxnId="{A9598146-CA58-47AF-9A07-CF5DA76ED2BC}">
      <dgm:prSet/>
      <dgm:spPr/>
      <dgm:t>
        <a:bodyPr/>
        <a:lstStyle/>
        <a:p>
          <a:endParaRPr lang="en-US"/>
        </a:p>
      </dgm:t>
    </dgm:pt>
    <dgm:pt modelId="{2B658093-C9C9-43D3-AC6F-BDD7B3BBB16B}" type="pres">
      <dgm:prSet presAssocID="{F9C2E4E2-A8C7-4818-86F1-E42748B7DAE2}" presName="linear" presStyleCnt="0">
        <dgm:presLayoutVars>
          <dgm:animLvl val="lvl"/>
          <dgm:resizeHandles val="exact"/>
        </dgm:presLayoutVars>
      </dgm:prSet>
      <dgm:spPr/>
    </dgm:pt>
    <dgm:pt modelId="{8CABF5D0-DF66-4BCE-A0CE-41B8F62A31AB}" type="pres">
      <dgm:prSet presAssocID="{EE950B58-4F0F-4A63-879D-D2DD55D871E4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BA0A5631-2B95-4340-8007-AB27B92D9780}" type="pres">
      <dgm:prSet presAssocID="{9E7F0EFD-3401-4E73-A676-B7AA8D9A9B42}" presName="spacer" presStyleCnt="0"/>
      <dgm:spPr/>
    </dgm:pt>
    <dgm:pt modelId="{F0EC1485-D59A-4587-BBA3-A5E170B387A4}" type="pres">
      <dgm:prSet presAssocID="{829C8F53-664D-43CA-8CF6-AA8591F2D7EC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FC809B16-033C-407E-8A58-5B6DEF262FCE}" type="presOf" srcId="{829C8F53-664D-43CA-8CF6-AA8591F2D7EC}" destId="{F0EC1485-D59A-4587-BBA3-A5E170B387A4}" srcOrd="0" destOrd="0" presId="urn:microsoft.com/office/officeart/2005/8/layout/vList2"/>
    <dgm:cxn modelId="{7C240B24-8DDC-4452-8A24-985AE059AFE7}" srcId="{F9C2E4E2-A8C7-4818-86F1-E42748B7DAE2}" destId="{EE950B58-4F0F-4A63-879D-D2DD55D871E4}" srcOrd="0" destOrd="0" parTransId="{A94EBA0B-F81B-4CBB-9FA4-8FCA953CA701}" sibTransId="{9E7F0EFD-3401-4E73-A676-B7AA8D9A9B42}"/>
    <dgm:cxn modelId="{A9598146-CA58-47AF-9A07-CF5DA76ED2BC}" srcId="{F9C2E4E2-A8C7-4818-86F1-E42748B7DAE2}" destId="{829C8F53-664D-43CA-8CF6-AA8591F2D7EC}" srcOrd="1" destOrd="0" parTransId="{CE0CC0CE-E211-4B46-BFD4-EB5646B9ABDD}" sibTransId="{A01162D6-E145-45DB-A4C1-F6ED7CB0C704}"/>
    <dgm:cxn modelId="{3765E76A-981A-4254-A355-15273EC136FA}" type="presOf" srcId="{EE950B58-4F0F-4A63-879D-D2DD55D871E4}" destId="{8CABF5D0-DF66-4BCE-A0CE-41B8F62A31AB}" srcOrd="0" destOrd="0" presId="urn:microsoft.com/office/officeart/2005/8/layout/vList2"/>
    <dgm:cxn modelId="{81CEC385-F2B0-4F09-9BD4-E3BD50215FC7}" type="presOf" srcId="{F9C2E4E2-A8C7-4818-86F1-E42748B7DAE2}" destId="{2B658093-C9C9-43D3-AC6F-BDD7B3BBB16B}" srcOrd="0" destOrd="0" presId="urn:microsoft.com/office/officeart/2005/8/layout/vList2"/>
    <dgm:cxn modelId="{CFAD6413-BBAF-4D55-8D3F-3A0D8006B27E}" type="presParOf" srcId="{2B658093-C9C9-43D3-AC6F-BDD7B3BBB16B}" destId="{8CABF5D0-DF66-4BCE-A0CE-41B8F62A31AB}" srcOrd="0" destOrd="0" presId="urn:microsoft.com/office/officeart/2005/8/layout/vList2"/>
    <dgm:cxn modelId="{652E62D5-EF9A-4101-A2D8-1E27BB4E3F66}" type="presParOf" srcId="{2B658093-C9C9-43D3-AC6F-BDD7B3BBB16B}" destId="{BA0A5631-2B95-4340-8007-AB27B92D9780}" srcOrd="1" destOrd="0" presId="urn:microsoft.com/office/officeart/2005/8/layout/vList2"/>
    <dgm:cxn modelId="{D07A15C2-D3F7-4F6C-AE31-E01858E2A85A}" type="presParOf" srcId="{2B658093-C9C9-43D3-AC6F-BDD7B3BBB16B}" destId="{F0EC1485-D59A-4587-BBA3-A5E170B387A4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CA785F1A-303B-4FE1-842E-DD577CE8FC94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D8858E7-FE31-4F9F-B0BA-D16D320AAAE7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700" dirty="0" err="1">
              <a:solidFill>
                <a:schemeClr val="tx1"/>
              </a:solidFill>
            </a:rPr>
            <a:t>vedie</a:t>
          </a:r>
          <a:r>
            <a:rPr lang="en-US" sz="1700" dirty="0">
              <a:solidFill>
                <a:schemeClr val="tx1"/>
              </a:solidFill>
            </a:rPr>
            <a:t> </a:t>
          </a:r>
          <a:r>
            <a:rPr lang="en-US" sz="1700" dirty="0" err="1">
              <a:solidFill>
                <a:schemeClr val="tx1"/>
              </a:solidFill>
            </a:rPr>
            <a:t>hospodársku</a:t>
          </a:r>
          <a:r>
            <a:rPr lang="en-US" sz="1700" dirty="0">
              <a:solidFill>
                <a:schemeClr val="tx1"/>
              </a:solidFill>
            </a:rPr>
            <a:t> a </a:t>
          </a:r>
          <a:r>
            <a:rPr lang="en-US" sz="1700" dirty="0" err="1">
              <a:solidFill>
                <a:schemeClr val="tx1"/>
              </a:solidFill>
            </a:rPr>
            <a:t>menovú</a:t>
          </a:r>
          <a:r>
            <a:rPr lang="en-US" sz="1700" dirty="0">
              <a:solidFill>
                <a:schemeClr val="tx1"/>
              </a:solidFill>
            </a:rPr>
            <a:t> </a:t>
          </a:r>
          <a:r>
            <a:rPr lang="en-US" sz="1700" dirty="0" err="1">
              <a:solidFill>
                <a:schemeClr val="tx1"/>
              </a:solidFill>
            </a:rPr>
            <a:t>politiku</a:t>
          </a:r>
          <a:r>
            <a:rPr lang="en-US" sz="1700" dirty="0">
              <a:solidFill>
                <a:schemeClr val="tx1"/>
              </a:solidFill>
            </a:rPr>
            <a:t> EÚ,</a:t>
          </a:r>
          <a:endParaRPr lang="en-IE" sz="1700" dirty="0">
            <a:solidFill>
              <a:schemeClr val="tx1"/>
            </a:solidFill>
          </a:endParaRPr>
        </a:p>
      </dgm:t>
    </dgm:pt>
    <dgm:pt modelId="{CAB6654C-AB5A-4811-BF77-848890045C3C}" type="parTrans" cxnId="{1C37D5BF-13F1-411F-8BD1-9F6BB43538AB}">
      <dgm:prSet/>
      <dgm:spPr/>
      <dgm:t>
        <a:bodyPr/>
        <a:lstStyle/>
        <a:p>
          <a:endParaRPr lang="en-US"/>
        </a:p>
      </dgm:t>
    </dgm:pt>
    <dgm:pt modelId="{AECCF133-DCD4-41D1-A38B-6C2F46A7B3A8}" type="sibTrans" cxnId="{1C37D5BF-13F1-411F-8BD1-9F6BB43538AB}">
      <dgm:prSet/>
      <dgm:spPr/>
      <dgm:t>
        <a:bodyPr/>
        <a:lstStyle/>
        <a:p>
          <a:endParaRPr lang="en-US"/>
        </a:p>
      </dgm:t>
    </dgm:pt>
    <dgm:pt modelId="{A9964F8A-DB40-45B4-9591-CD62422204C1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700">
              <a:solidFill>
                <a:schemeClr val="tx1"/>
              </a:solidFill>
            </a:rPr>
            <a:t>riadi európsku menu – euro,</a:t>
          </a:r>
          <a:endParaRPr lang="en-IE" sz="1700" dirty="0">
            <a:solidFill>
              <a:schemeClr val="tx1"/>
            </a:solidFill>
          </a:endParaRPr>
        </a:p>
      </dgm:t>
    </dgm:pt>
    <dgm:pt modelId="{8429C25F-B843-442E-B3CC-480E24E7CAA9}" type="parTrans" cxnId="{1A149919-E6BF-41C6-AAB4-DB2A9A57279F}">
      <dgm:prSet/>
      <dgm:spPr/>
      <dgm:t>
        <a:bodyPr/>
        <a:lstStyle/>
        <a:p>
          <a:endParaRPr lang="en-US"/>
        </a:p>
      </dgm:t>
    </dgm:pt>
    <dgm:pt modelId="{10512D33-FA1D-4746-8AE2-85C5D7F461D7}" type="sibTrans" cxnId="{1A149919-E6BF-41C6-AAB4-DB2A9A57279F}">
      <dgm:prSet/>
      <dgm:spPr/>
      <dgm:t>
        <a:bodyPr/>
        <a:lstStyle/>
        <a:p>
          <a:endParaRPr lang="en-US"/>
        </a:p>
      </dgm:t>
    </dgm:pt>
    <dgm:pt modelId="{02D3C9E0-998F-4667-A716-5F6EE76E0029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pl-PL" sz="1700" dirty="0">
              <a:solidFill>
                <a:schemeClr val="tx1"/>
              </a:solidFill>
            </a:rPr>
            <a:t>je </a:t>
          </a:r>
          <a:r>
            <a:rPr lang="pl-PL" sz="1700" dirty="0" err="1">
              <a:solidFill>
                <a:schemeClr val="tx1"/>
              </a:solidFill>
            </a:rPr>
            <a:t>zodpovedná</a:t>
          </a:r>
          <a:r>
            <a:rPr lang="pl-PL" sz="1700" dirty="0">
              <a:solidFill>
                <a:schemeClr val="tx1"/>
              </a:solidFill>
            </a:rPr>
            <a:t> za </a:t>
          </a:r>
          <a:r>
            <a:rPr lang="pl-PL" sz="1700" dirty="0" err="1">
              <a:solidFill>
                <a:schemeClr val="tx1"/>
              </a:solidFill>
            </a:rPr>
            <a:t>udržiavanie</a:t>
          </a:r>
          <a:r>
            <a:rPr lang="pl-PL" sz="1700" dirty="0">
              <a:solidFill>
                <a:schemeClr val="tx1"/>
              </a:solidFill>
            </a:rPr>
            <a:t> </a:t>
          </a:r>
          <a:r>
            <a:rPr lang="pl-PL" sz="1700" dirty="0" err="1">
              <a:solidFill>
                <a:schemeClr val="tx1"/>
              </a:solidFill>
            </a:rPr>
            <a:t>stability</a:t>
          </a:r>
          <a:r>
            <a:rPr lang="pl-PL" sz="1700" dirty="0">
              <a:solidFill>
                <a:schemeClr val="tx1"/>
              </a:solidFill>
            </a:rPr>
            <a:t> </a:t>
          </a:r>
          <a:r>
            <a:rPr lang="pl-PL" sz="1700" dirty="0" err="1">
              <a:solidFill>
                <a:schemeClr val="tx1"/>
              </a:solidFill>
            </a:rPr>
            <a:t>eura</a:t>
          </a:r>
          <a:r>
            <a:rPr lang="pl-PL" sz="1700" dirty="0">
              <a:solidFill>
                <a:schemeClr val="tx1"/>
              </a:solidFill>
            </a:rPr>
            <a:t> a </a:t>
          </a:r>
          <a:r>
            <a:rPr lang="pl-PL" sz="1700" dirty="0" err="1">
              <a:solidFill>
                <a:schemeClr val="tx1"/>
              </a:solidFill>
            </a:rPr>
            <a:t>cien</a:t>
          </a:r>
          <a:r>
            <a:rPr lang="pl-PL" sz="1700" dirty="0">
              <a:solidFill>
                <a:schemeClr val="tx1"/>
              </a:solidFill>
            </a:rPr>
            <a:t>,</a:t>
          </a:r>
          <a:endParaRPr lang="en-IE" sz="1700" dirty="0">
            <a:solidFill>
              <a:schemeClr val="tx1"/>
            </a:solidFill>
          </a:endParaRPr>
        </a:p>
      </dgm:t>
    </dgm:pt>
    <dgm:pt modelId="{55072872-CE40-42AD-BA06-AE71E4CD9F95}" type="parTrans" cxnId="{38BFAC56-E469-47A3-A04D-BCA756436CAD}">
      <dgm:prSet/>
      <dgm:spPr/>
      <dgm:t>
        <a:bodyPr/>
        <a:lstStyle/>
        <a:p>
          <a:endParaRPr lang="en-US"/>
        </a:p>
      </dgm:t>
    </dgm:pt>
    <dgm:pt modelId="{3F6D8C45-F642-400A-8F4E-0897294682EA}" type="sibTrans" cxnId="{38BFAC56-E469-47A3-A04D-BCA756436CAD}">
      <dgm:prSet/>
      <dgm:spPr/>
      <dgm:t>
        <a:bodyPr/>
        <a:lstStyle/>
        <a:p>
          <a:endParaRPr lang="en-US"/>
        </a:p>
      </dgm:t>
    </dgm:pt>
    <dgm:pt modelId="{6C63FBD4-82FC-4599-BAF2-50E731EBB741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700">
              <a:solidFill>
                <a:schemeClr val="tx1"/>
              </a:solidFill>
            </a:rPr>
            <a:t>stanovuje úrokové sadzby pre eurozónu,</a:t>
          </a:r>
          <a:endParaRPr lang="en-IE" sz="1700" dirty="0">
            <a:solidFill>
              <a:schemeClr val="tx1"/>
            </a:solidFill>
          </a:endParaRPr>
        </a:p>
      </dgm:t>
    </dgm:pt>
    <dgm:pt modelId="{EC84011B-B052-4A3D-B34C-E097DCD2A5BF}" type="parTrans" cxnId="{6EA44AC4-32B6-4DC3-9CF2-2AB764F372D8}">
      <dgm:prSet/>
      <dgm:spPr/>
      <dgm:t>
        <a:bodyPr/>
        <a:lstStyle/>
        <a:p>
          <a:endParaRPr lang="en-US"/>
        </a:p>
      </dgm:t>
    </dgm:pt>
    <dgm:pt modelId="{D2080DCA-4AE3-4085-8AEF-0EBFBC7F4F6B}" type="sibTrans" cxnId="{6EA44AC4-32B6-4DC3-9CF2-2AB764F372D8}">
      <dgm:prSet/>
      <dgm:spPr/>
      <dgm:t>
        <a:bodyPr/>
        <a:lstStyle/>
        <a:p>
          <a:endParaRPr lang="en-US"/>
        </a:p>
      </dgm:t>
    </dgm:pt>
    <dgm:pt modelId="{E1739D6F-3556-4300-AF03-1DAC28C6928B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pl-PL" sz="1700">
              <a:solidFill>
                <a:schemeClr val="tx1"/>
              </a:solidFill>
            </a:rPr>
            <a:t>spolupracuje s národnými centrálnymi bankami krajín EÚ,</a:t>
          </a:r>
          <a:endParaRPr lang="en-IE" sz="1700" dirty="0">
            <a:solidFill>
              <a:schemeClr val="tx1"/>
            </a:solidFill>
          </a:endParaRPr>
        </a:p>
      </dgm:t>
    </dgm:pt>
    <dgm:pt modelId="{B0812F4F-EB4D-472C-8FB7-293053624A82}" type="parTrans" cxnId="{92BE7418-9A3A-4BA6-B4FC-9286CCBD3419}">
      <dgm:prSet/>
      <dgm:spPr/>
      <dgm:t>
        <a:bodyPr/>
        <a:lstStyle/>
        <a:p>
          <a:endParaRPr lang="en-US"/>
        </a:p>
      </dgm:t>
    </dgm:pt>
    <dgm:pt modelId="{1009306A-E08B-4497-AFCF-CE69A2E74D1E}" type="sibTrans" cxnId="{92BE7418-9A3A-4BA6-B4FC-9286CCBD3419}">
      <dgm:prSet/>
      <dgm:spPr/>
      <dgm:t>
        <a:bodyPr/>
        <a:lstStyle/>
        <a:p>
          <a:endParaRPr lang="en-US"/>
        </a:p>
      </dgm:t>
    </dgm:pt>
    <dgm:pt modelId="{C5189ECD-463B-4454-9654-9893A3308C5D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700">
              <a:solidFill>
                <a:schemeClr val="tx1"/>
              </a:solidFill>
            </a:rPr>
            <a:t>má šesť členov, ktorých menuje Rada na neobnoviteľné osemročné funkčné obdobie,</a:t>
          </a:r>
          <a:endParaRPr lang="en-IE" sz="1700" dirty="0">
            <a:solidFill>
              <a:schemeClr val="tx1"/>
            </a:solidFill>
          </a:endParaRPr>
        </a:p>
      </dgm:t>
    </dgm:pt>
    <dgm:pt modelId="{E914B793-F4E0-4CFF-A7BC-1661990D645E}" type="parTrans" cxnId="{59EAAE92-4AAF-44A8-9DC1-AE2C38E11691}">
      <dgm:prSet/>
      <dgm:spPr/>
      <dgm:t>
        <a:bodyPr/>
        <a:lstStyle/>
        <a:p>
          <a:endParaRPr lang="en-US"/>
        </a:p>
      </dgm:t>
    </dgm:pt>
    <dgm:pt modelId="{0EE83BA6-640A-428C-B858-761C0EED9989}" type="sibTrans" cxnId="{59EAAE92-4AAF-44A8-9DC1-AE2C38E11691}">
      <dgm:prSet/>
      <dgm:spPr/>
      <dgm:t>
        <a:bodyPr/>
        <a:lstStyle/>
        <a:p>
          <a:endParaRPr lang="en-US"/>
        </a:p>
      </dgm:t>
    </dgm:pt>
    <dgm:pt modelId="{3F97F813-90AA-4EB4-86CE-243095AEDAE6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700" dirty="0" err="1">
              <a:solidFill>
                <a:schemeClr val="tx1"/>
              </a:solidFill>
            </a:rPr>
            <a:t>sídli</a:t>
          </a:r>
          <a:r>
            <a:rPr lang="en-US" sz="1700" dirty="0">
              <a:solidFill>
                <a:schemeClr val="tx1"/>
              </a:solidFill>
            </a:rPr>
            <a:t> </a:t>
          </a:r>
          <a:r>
            <a:rPr lang="en-US" sz="1700" dirty="0" err="1">
              <a:solidFill>
                <a:schemeClr val="tx1"/>
              </a:solidFill>
            </a:rPr>
            <a:t>vo</a:t>
          </a:r>
          <a:r>
            <a:rPr lang="en-US" sz="1700" dirty="0">
              <a:solidFill>
                <a:schemeClr val="tx1"/>
              </a:solidFill>
            </a:rPr>
            <a:t> </a:t>
          </a:r>
          <a:r>
            <a:rPr lang="en-US" sz="1700" dirty="0" err="1">
              <a:solidFill>
                <a:schemeClr val="tx1"/>
              </a:solidFill>
            </a:rPr>
            <a:t>Frankfurte</a:t>
          </a:r>
          <a:r>
            <a:rPr lang="en-US" sz="1700" dirty="0">
              <a:solidFill>
                <a:schemeClr val="tx1"/>
              </a:solidFill>
            </a:rPr>
            <a:t> (</a:t>
          </a:r>
          <a:r>
            <a:rPr lang="en-US" sz="1700" dirty="0" err="1">
              <a:solidFill>
                <a:schemeClr val="tx1"/>
              </a:solidFill>
            </a:rPr>
            <a:t>Nemecko</a:t>
          </a:r>
          <a:r>
            <a:rPr lang="en-US" sz="1700" dirty="0">
              <a:solidFill>
                <a:schemeClr val="tx1"/>
              </a:solidFill>
            </a:rPr>
            <a:t>).</a:t>
          </a:r>
          <a:endParaRPr lang="en-IE" sz="1700" dirty="0">
            <a:solidFill>
              <a:schemeClr val="tx1"/>
            </a:solidFill>
          </a:endParaRPr>
        </a:p>
      </dgm:t>
    </dgm:pt>
    <dgm:pt modelId="{5B0A4603-DEE4-452A-BEB0-E2938A010BD2}" type="parTrans" cxnId="{271A9C0B-8481-4F4C-BCAB-98FF945D49FE}">
      <dgm:prSet/>
      <dgm:spPr/>
      <dgm:t>
        <a:bodyPr/>
        <a:lstStyle/>
        <a:p>
          <a:endParaRPr lang="en-US"/>
        </a:p>
      </dgm:t>
    </dgm:pt>
    <dgm:pt modelId="{A83CCB43-B467-4ACC-B7D5-F80E3D4D0EBF}" type="sibTrans" cxnId="{271A9C0B-8481-4F4C-BCAB-98FF945D49FE}">
      <dgm:prSet/>
      <dgm:spPr/>
      <dgm:t>
        <a:bodyPr/>
        <a:lstStyle/>
        <a:p>
          <a:endParaRPr lang="en-US"/>
        </a:p>
      </dgm:t>
    </dgm:pt>
    <dgm:pt modelId="{C435D38D-66E7-4903-AC8E-D03833A6D1A3}" type="pres">
      <dgm:prSet presAssocID="{CA785F1A-303B-4FE1-842E-DD577CE8FC94}" presName="linear" presStyleCnt="0">
        <dgm:presLayoutVars>
          <dgm:animLvl val="lvl"/>
          <dgm:resizeHandles val="exact"/>
        </dgm:presLayoutVars>
      </dgm:prSet>
      <dgm:spPr/>
    </dgm:pt>
    <dgm:pt modelId="{3FE16EC3-41E9-4EE9-B399-BA497F9628C9}" type="pres">
      <dgm:prSet presAssocID="{7D8858E7-FE31-4F9F-B0BA-D16D320AAAE7}" presName="parentText" presStyleLbl="node1" presStyleIdx="0" presStyleCnt="7">
        <dgm:presLayoutVars>
          <dgm:chMax val="0"/>
          <dgm:bulletEnabled val="1"/>
        </dgm:presLayoutVars>
      </dgm:prSet>
      <dgm:spPr/>
    </dgm:pt>
    <dgm:pt modelId="{41AE9C1B-006D-445D-A3A3-C0AE2D3D64B6}" type="pres">
      <dgm:prSet presAssocID="{AECCF133-DCD4-41D1-A38B-6C2F46A7B3A8}" presName="spacer" presStyleCnt="0"/>
      <dgm:spPr/>
    </dgm:pt>
    <dgm:pt modelId="{96B08EC4-E184-402A-B8AE-06B1F3D1D569}" type="pres">
      <dgm:prSet presAssocID="{A9964F8A-DB40-45B4-9591-CD62422204C1}" presName="parentText" presStyleLbl="node1" presStyleIdx="1" presStyleCnt="7">
        <dgm:presLayoutVars>
          <dgm:chMax val="0"/>
          <dgm:bulletEnabled val="1"/>
        </dgm:presLayoutVars>
      </dgm:prSet>
      <dgm:spPr/>
    </dgm:pt>
    <dgm:pt modelId="{9E966409-6357-49EB-9C85-902FB5B9ABC3}" type="pres">
      <dgm:prSet presAssocID="{10512D33-FA1D-4746-8AE2-85C5D7F461D7}" presName="spacer" presStyleCnt="0"/>
      <dgm:spPr/>
    </dgm:pt>
    <dgm:pt modelId="{47FE0501-D40E-47EC-9E41-423B2E236FAA}" type="pres">
      <dgm:prSet presAssocID="{02D3C9E0-998F-4667-A716-5F6EE76E0029}" presName="parentText" presStyleLbl="node1" presStyleIdx="2" presStyleCnt="7">
        <dgm:presLayoutVars>
          <dgm:chMax val="0"/>
          <dgm:bulletEnabled val="1"/>
        </dgm:presLayoutVars>
      </dgm:prSet>
      <dgm:spPr/>
    </dgm:pt>
    <dgm:pt modelId="{24BAE707-7917-4028-83C6-0A9991E9EFB6}" type="pres">
      <dgm:prSet presAssocID="{3F6D8C45-F642-400A-8F4E-0897294682EA}" presName="spacer" presStyleCnt="0"/>
      <dgm:spPr/>
    </dgm:pt>
    <dgm:pt modelId="{68522F37-124D-4507-9DE5-1B75C78B6420}" type="pres">
      <dgm:prSet presAssocID="{6C63FBD4-82FC-4599-BAF2-50E731EBB741}" presName="parentText" presStyleLbl="node1" presStyleIdx="3" presStyleCnt="7">
        <dgm:presLayoutVars>
          <dgm:chMax val="0"/>
          <dgm:bulletEnabled val="1"/>
        </dgm:presLayoutVars>
      </dgm:prSet>
      <dgm:spPr/>
    </dgm:pt>
    <dgm:pt modelId="{5DAE1C46-6BD5-409E-8D35-B7EA89EC27C1}" type="pres">
      <dgm:prSet presAssocID="{D2080DCA-4AE3-4085-8AEF-0EBFBC7F4F6B}" presName="spacer" presStyleCnt="0"/>
      <dgm:spPr/>
    </dgm:pt>
    <dgm:pt modelId="{6EE063DE-7F51-4108-9284-6ADD12F54A5A}" type="pres">
      <dgm:prSet presAssocID="{E1739D6F-3556-4300-AF03-1DAC28C6928B}" presName="parentText" presStyleLbl="node1" presStyleIdx="4" presStyleCnt="7">
        <dgm:presLayoutVars>
          <dgm:chMax val="0"/>
          <dgm:bulletEnabled val="1"/>
        </dgm:presLayoutVars>
      </dgm:prSet>
      <dgm:spPr/>
    </dgm:pt>
    <dgm:pt modelId="{DF19E26E-FCA2-436E-BA46-234145BABC46}" type="pres">
      <dgm:prSet presAssocID="{1009306A-E08B-4497-AFCF-CE69A2E74D1E}" presName="spacer" presStyleCnt="0"/>
      <dgm:spPr/>
    </dgm:pt>
    <dgm:pt modelId="{9CF11A85-D206-4F40-B8C3-898189EA253A}" type="pres">
      <dgm:prSet presAssocID="{C5189ECD-463B-4454-9654-9893A3308C5D}" presName="parentText" presStyleLbl="node1" presStyleIdx="5" presStyleCnt="7">
        <dgm:presLayoutVars>
          <dgm:chMax val="0"/>
          <dgm:bulletEnabled val="1"/>
        </dgm:presLayoutVars>
      </dgm:prSet>
      <dgm:spPr/>
    </dgm:pt>
    <dgm:pt modelId="{55B6EB9E-B0EE-4282-BE6A-40F3F9BA6965}" type="pres">
      <dgm:prSet presAssocID="{0EE83BA6-640A-428C-B858-761C0EED9989}" presName="spacer" presStyleCnt="0"/>
      <dgm:spPr/>
    </dgm:pt>
    <dgm:pt modelId="{EB4B9D14-D3E8-449B-95FA-9A5E38DB987B}" type="pres">
      <dgm:prSet presAssocID="{3F97F813-90AA-4EB4-86CE-243095AEDAE6}" presName="parentText" presStyleLbl="node1" presStyleIdx="6" presStyleCnt="7">
        <dgm:presLayoutVars>
          <dgm:chMax val="0"/>
          <dgm:bulletEnabled val="1"/>
        </dgm:presLayoutVars>
      </dgm:prSet>
      <dgm:spPr/>
    </dgm:pt>
  </dgm:ptLst>
  <dgm:cxnLst>
    <dgm:cxn modelId="{271A9C0B-8481-4F4C-BCAB-98FF945D49FE}" srcId="{CA785F1A-303B-4FE1-842E-DD577CE8FC94}" destId="{3F97F813-90AA-4EB4-86CE-243095AEDAE6}" srcOrd="6" destOrd="0" parTransId="{5B0A4603-DEE4-452A-BEB0-E2938A010BD2}" sibTransId="{A83CCB43-B467-4ACC-B7D5-F80E3D4D0EBF}"/>
    <dgm:cxn modelId="{92BE7418-9A3A-4BA6-B4FC-9286CCBD3419}" srcId="{CA785F1A-303B-4FE1-842E-DD577CE8FC94}" destId="{E1739D6F-3556-4300-AF03-1DAC28C6928B}" srcOrd="4" destOrd="0" parTransId="{B0812F4F-EB4D-472C-8FB7-293053624A82}" sibTransId="{1009306A-E08B-4497-AFCF-CE69A2E74D1E}"/>
    <dgm:cxn modelId="{1A149919-E6BF-41C6-AAB4-DB2A9A57279F}" srcId="{CA785F1A-303B-4FE1-842E-DD577CE8FC94}" destId="{A9964F8A-DB40-45B4-9591-CD62422204C1}" srcOrd="1" destOrd="0" parTransId="{8429C25F-B843-442E-B3CC-480E24E7CAA9}" sibTransId="{10512D33-FA1D-4746-8AE2-85C5D7F461D7}"/>
    <dgm:cxn modelId="{C4763B5E-B163-44DC-B268-F1EF8BBBEE0C}" type="presOf" srcId="{C5189ECD-463B-4454-9654-9893A3308C5D}" destId="{9CF11A85-D206-4F40-B8C3-898189EA253A}" srcOrd="0" destOrd="0" presId="urn:microsoft.com/office/officeart/2005/8/layout/vList2"/>
    <dgm:cxn modelId="{DA85B148-BB88-4244-A208-EACB1B9E99FD}" type="presOf" srcId="{A9964F8A-DB40-45B4-9591-CD62422204C1}" destId="{96B08EC4-E184-402A-B8AE-06B1F3D1D569}" srcOrd="0" destOrd="0" presId="urn:microsoft.com/office/officeart/2005/8/layout/vList2"/>
    <dgm:cxn modelId="{AA1BB26A-63AB-4946-A05C-15CC4446A5D6}" type="presOf" srcId="{7D8858E7-FE31-4F9F-B0BA-D16D320AAAE7}" destId="{3FE16EC3-41E9-4EE9-B399-BA497F9628C9}" srcOrd="0" destOrd="0" presId="urn:microsoft.com/office/officeart/2005/8/layout/vList2"/>
    <dgm:cxn modelId="{0048994E-8591-4E86-87A3-2031845EB622}" type="presOf" srcId="{02D3C9E0-998F-4667-A716-5F6EE76E0029}" destId="{47FE0501-D40E-47EC-9E41-423B2E236FAA}" srcOrd="0" destOrd="0" presId="urn:microsoft.com/office/officeart/2005/8/layout/vList2"/>
    <dgm:cxn modelId="{23961A51-020A-460B-A7EA-4444659C7183}" type="presOf" srcId="{3F97F813-90AA-4EB4-86CE-243095AEDAE6}" destId="{EB4B9D14-D3E8-449B-95FA-9A5E38DB987B}" srcOrd="0" destOrd="0" presId="urn:microsoft.com/office/officeart/2005/8/layout/vList2"/>
    <dgm:cxn modelId="{39F38156-FAC7-4DF3-B1AB-B0D7750A59AB}" type="presOf" srcId="{CA785F1A-303B-4FE1-842E-DD577CE8FC94}" destId="{C435D38D-66E7-4903-AC8E-D03833A6D1A3}" srcOrd="0" destOrd="0" presId="urn:microsoft.com/office/officeart/2005/8/layout/vList2"/>
    <dgm:cxn modelId="{38BFAC56-E469-47A3-A04D-BCA756436CAD}" srcId="{CA785F1A-303B-4FE1-842E-DD577CE8FC94}" destId="{02D3C9E0-998F-4667-A716-5F6EE76E0029}" srcOrd="2" destOrd="0" parTransId="{55072872-CE40-42AD-BA06-AE71E4CD9F95}" sibTransId="{3F6D8C45-F642-400A-8F4E-0897294682EA}"/>
    <dgm:cxn modelId="{8267D981-8489-4178-A5FE-6A41484673F5}" type="presOf" srcId="{E1739D6F-3556-4300-AF03-1DAC28C6928B}" destId="{6EE063DE-7F51-4108-9284-6ADD12F54A5A}" srcOrd="0" destOrd="0" presId="urn:microsoft.com/office/officeart/2005/8/layout/vList2"/>
    <dgm:cxn modelId="{59EAAE92-4AAF-44A8-9DC1-AE2C38E11691}" srcId="{CA785F1A-303B-4FE1-842E-DD577CE8FC94}" destId="{C5189ECD-463B-4454-9654-9893A3308C5D}" srcOrd="5" destOrd="0" parTransId="{E914B793-F4E0-4CFF-A7BC-1661990D645E}" sibTransId="{0EE83BA6-640A-428C-B858-761C0EED9989}"/>
    <dgm:cxn modelId="{1C37D5BF-13F1-411F-8BD1-9F6BB43538AB}" srcId="{CA785F1A-303B-4FE1-842E-DD577CE8FC94}" destId="{7D8858E7-FE31-4F9F-B0BA-D16D320AAAE7}" srcOrd="0" destOrd="0" parTransId="{CAB6654C-AB5A-4811-BF77-848890045C3C}" sibTransId="{AECCF133-DCD4-41D1-A38B-6C2F46A7B3A8}"/>
    <dgm:cxn modelId="{6EA44AC4-32B6-4DC3-9CF2-2AB764F372D8}" srcId="{CA785F1A-303B-4FE1-842E-DD577CE8FC94}" destId="{6C63FBD4-82FC-4599-BAF2-50E731EBB741}" srcOrd="3" destOrd="0" parTransId="{EC84011B-B052-4A3D-B34C-E097DCD2A5BF}" sibTransId="{D2080DCA-4AE3-4085-8AEF-0EBFBC7F4F6B}"/>
    <dgm:cxn modelId="{E8C2A0D6-96E1-44CF-BEA6-7F0B616DE10E}" type="presOf" srcId="{6C63FBD4-82FC-4599-BAF2-50E731EBB741}" destId="{68522F37-124D-4507-9DE5-1B75C78B6420}" srcOrd="0" destOrd="0" presId="urn:microsoft.com/office/officeart/2005/8/layout/vList2"/>
    <dgm:cxn modelId="{4C3711FC-548F-4D0D-BA3C-E0F6A516EC55}" type="presParOf" srcId="{C435D38D-66E7-4903-AC8E-D03833A6D1A3}" destId="{3FE16EC3-41E9-4EE9-B399-BA497F9628C9}" srcOrd="0" destOrd="0" presId="urn:microsoft.com/office/officeart/2005/8/layout/vList2"/>
    <dgm:cxn modelId="{8954B1FF-AE84-4CB6-A3AD-BB448769859E}" type="presParOf" srcId="{C435D38D-66E7-4903-AC8E-D03833A6D1A3}" destId="{41AE9C1B-006D-445D-A3A3-C0AE2D3D64B6}" srcOrd="1" destOrd="0" presId="urn:microsoft.com/office/officeart/2005/8/layout/vList2"/>
    <dgm:cxn modelId="{E2430FE0-F6C1-4290-9C0C-37972704FBDA}" type="presParOf" srcId="{C435D38D-66E7-4903-AC8E-D03833A6D1A3}" destId="{96B08EC4-E184-402A-B8AE-06B1F3D1D569}" srcOrd="2" destOrd="0" presId="urn:microsoft.com/office/officeart/2005/8/layout/vList2"/>
    <dgm:cxn modelId="{1D26076F-3AB6-45E1-859C-B82D01A7B81B}" type="presParOf" srcId="{C435D38D-66E7-4903-AC8E-D03833A6D1A3}" destId="{9E966409-6357-49EB-9C85-902FB5B9ABC3}" srcOrd="3" destOrd="0" presId="urn:microsoft.com/office/officeart/2005/8/layout/vList2"/>
    <dgm:cxn modelId="{68FAAD80-4648-4B94-AF6D-EB593CE6B6DB}" type="presParOf" srcId="{C435D38D-66E7-4903-AC8E-D03833A6D1A3}" destId="{47FE0501-D40E-47EC-9E41-423B2E236FAA}" srcOrd="4" destOrd="0" presId="urn:microsoft.com/office/officeart/2005/8/layout/vList2"/>
    <dgm:cxn modelId="{EEDD8EEF-4E78-4682-8E08-B16D27F5EF99}" type="presParOf" srcId="{C435D38D-66E7-4903-AC8E-D03833A6D1A3}" destId="{24BAE707-7917-4028-83C6-0A9991E9EFB6}" srcOrd="5" destOrd="0" presId="urn:microsoft.com/office/officeart/2005/8/layout/vList2"/>
    <dgm:cxn modelId="{54141663-B612-4EC8-A165-45A5A0EF7150}" type="presParOf" srcId="{C435D38D-66E7-4903-AC8E-D03833A6D1A3}" destId="{68522F37-124D-4507-9DE5-1B75C78B6420}" srcOrd="6" destOrd="0" presId="urn:microsoft.com/office/officeart/2005/8/layout/vList2"/>
    <dgm:cxn modelId="{76CA03C9-97FB-4B11-AA8F-A41AEB191E6F}" type="presParOf" srcId="{C435D38D-66E7-4903-AC8E-D03833A6D1A3}" destId="{5DAE1C46-6BD5-409E-8D35-B7EA89EC27C1}" srcOrd="7" destOrd="0" presId="urn:microsoft.com/office/officeart/2005/8/layout/vList2"/>
    <dgm:cxn modelId="{927773B1-29A7-43A1-BB8C-63E1FACA8FA1}" type="presParOf" srcId="{C435D38D-66E7-4903-AC8E-D03833A6D1A3}" destId="{6EE063DE-7F51-4108-9284-6ADD12F54A5A}" srcOrd="8" destOrd="0" presId="urn:microsoft.com/office/officeart/2005/8/layout/vList2"/>
    <dgm:cxn modelId="{DB2A3D2B-28CB-4F66-851D-5832CB29CE0B}" type="presParOf" srcId="{C435D38D-66E7-4903-AC8E-D03833A6D1A3}" destId="{DF19E26E-FCA2-436E-BA46-234145BABC46}" srcOrd="9" destOrd="0" presId="urn:microsoft.com/office/officeart/2005/8/layout/vList2"/>
    <dgm:cxn modelId="{4026AD1F-B3B6-4D76-A1EF-CAD4AE7C9BB1}" type="presParOf" srcId="{C435D38D-66E7-4903-AC8E-D03833A6D1A3}" destId="{9CF11A85-D206-4F40-B8C3-898189EA253A}" srcOrd="10" destOrd="0" presId="urn:microsoft.com/office/officeart/2005/8/layout/vList2"/>
    <dgm:cxn modelId="{6BE7A426-6616-49F4-8728-BA408579A73D}" type="presParOf" srcId="{C435D38D-66E7-4903-AC8E-D03833A6D1A3}" destId="{55B6EB9E-B0EE-4282-BE6A-40F3F9BA6965}" srcOrd="11" destOrd="0" presId="urn:microsoft.com/office/officeart/2005/8/layout/vList2"/>
    <dgm:cxn modelId="{D7B7F64F-F87F-428F-B7D6-21E7B3723028}" type="presParOf" srcId="{C435D38D-66E7-4903-AC8E-D03833A6D1A3}" destId="{EB4B9D14-D3E8-449B-95FA-9A5E38DB987B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3A04A2F7-FB45-4A17-9103-CCCC924B63C3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4_2" csCatId="accent4" phldr="1"/>
      <dgm:spPr/>
      <dgm:t>
        <a:bodyPr/>
        <a:lstStyle/>
        <a:p>
          <a:endParaRPr lang="en-US"/>
        </a:p>
      </dgm:t>
    </dgm:pt>
    <dgm:pt modelId="{5483B900-F507-4D16-AFC0-AFA0AD5B68A9}">
      <dgm:prSet phldrT="[Text]" phldr="0" custT="1"/>
      <dgm:spPr>
        <a:solidFill>
          <a:schemeClr val="accent4">
            <a:lumMod val="60000"/>
            <a:lumOff val="4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1800" b="0" dirty="0" err="1">
              <a:solidFill>
                <a:srgbClr val="000000"/>
              </a:solidFill>
              <a:latin typeface="Calibri"/>
              <a:ea typeface="Calibri"/>
              <a:cs typeface="Calibri"/>
            </a:rPr>
            <a:t>Európska</a:t>
          </a:r>
          <a:r>
            <a:rPr lang="en-US" sz="1800" b="0" dirty="0">
              <a:solidFill>
                <a:srgbClr val="000000"/>
              </a:solidFill>
              <a:latin typeface="Calibri"/>
              <a:ea typeface="Calibri"/>
              <a:cs typeface="Calibri"/>
            </a:rPr>
            <a:t> </a:t>
          </a:r>
          <a:r>
            <a:rPr lang="en-US" sz="1800" b="0" dirty="0" err="1">
              <a:solidFill>
                <a:srgbClr val="000000"/>
              </a:solidFill>
              <a:latin typeface="Calibri"/>
              <a:ea typeface="Calibri"/>
              <a:cs typeface="Calibri"/>
            </a:rPr>
            <a:t>iniciatíva</a:t>
          </a:r>
          <a:r>
            <a:rPr lang="en-US" sz="1800" b="0" dirty="0">
              <a:solidFill>
                <a:srgbClr val="000000"/>
              </a:solidFill>
              <a:latin typeface="Calibri"/>
              <a:ea typeface="Calibri"/>
              <a:cs typeface="Calibri"/>
            </a:rPr>
            <a:t> </a:t>
          </a:r>
          <a:r>
            <a:rPr lang="en-US" sz="1800" b="0" dirty="0" err="1">
              <a:solidFill>
                <a:srgbClr val="000000"/>
              </a:solidFill>
              <a:latin typeface="Calibri"/>
              <a:ea typeface="Calibri"/>
              <a:cs typeface="Calibri"/>
            </a:rPr>
            <a:t>občanov</a:t>
          </a:r>
          <a:endParaRPr lang="en-US" sz="1800" dirty="0"/>
        </a:p>
      </dgm:t>
    </dgm:pt>
    <dgm:pt modelId="{C86C97CE-908A-4069-AE78-10C50D9E64B8}" type="parTrans" cxnId="{FDA41E22-053F-4EE4-A5D7-659B9B113E6C}">
      <dgm:prSet/>
      <dgm:spPr/>
      <dgm:t>
        <a:bodyPr/>
        <a:lstStyle/>
        <a:p>
          <a:endParaRPr lang="en-US"/>
        </a:p>
      </dgm:t>
    </dgm:pt>
    <dgm:pt modelId="{0634F8F0-4B72-49BB-8190-D7D2102CF9CA}" type="sibTrans" cxnId="{FDA41E22-053F-4EE4-A5D7-659B9B113E6C}">
      <dgm:prSet/>
      <dgm:spPr/>
      <dgm:t>
        <a:bodyPr/>
        <a:lstStyle/>
        <a:p>
          <a:endParaRPr lang="en-US"/>
        </a:p>
      </dgm:t>
    </dgm:pt>
    <dgm:pt modelId="{1B84C03F-BD1E-4A6C-A3EB-C26B2CDB2812}">
      <dgm:prSet phldrT="[Text]" custT="1"/>
      <dgm:spPr>
        <a:solidFill>
          <a:schemeClr val="accent4">
            <a:lumMod val="60000"/>
            <a:lumOff val="40000"/>
          </a:schemeClr>
        </a:solidFill>
        <a:ln>
          <a:solidFill>
            <a:schemeClr val="tx1"/>
          </a:solidFill>
        </a:ln>
      </dgm:spPr>
      <dgm:t>
        <a:bodyPr/>
        <a:lstStyle/>
        <a:p>
          <a:pPr rtl="0"/>
          <a:r>
            <a:rPr lang="en-IE" sz="1800" b="0" i="0" dirty="0" err="1">
              <a:solidFill>
                <a:schemeClr val="tx1"/>
              </a:solidFill>
            </a:rPr>
            <a:t>Európsky</a:t>
          </a:r>
          <a:r>
            <a:rPr lang="en-IE" sz="1800" b="0" i="0" dirty="0">
              <a:solidFill>
                <a:schemeClr val="tx1"/>
              </a:solidFill>
            </a:rPr>
            <a:t> </a:t>
          </a:r>
          <a:r>
            <a:rPr lang="en-IE" sz="1800" b="0" i="0" dirty="0" err="1">
              <a:solidFill>
                <a:schemeClr val="tx1"/>
              </a:solidFill>
            </a:rPr>
            <a:t>týždeň</a:t>
          </a:r>
          <a:r>
            <a:rPr lang="en-IE" sz="1800" b="0" i="0" dirty="0">
              <a:solidFill>
                <a:schemeClr val="tx1"/>
              </a:solidFill>
            </a:rPr>
            <a:t> </a:t>
          </a:r>
          <a:r>
            <a:rPr lang="en-IE" sz="1800" b="0" i="0" dirty="0" err="1">
              <a:solidFill>
                <a:schemeClr val="tx1"/>
              </a:solidFill>
            </a:rPr>
            <a:t>mládeže</a:t>
          </a:r>
          <a:endParaRPr lang="en-US" sz="1800" dirty="0">
            <a:solidFill>
              <a:schemeClr val="tx1"/>
            </a:solidFill>
          </a:endParaRPr>
        </a:p>
      </dgm:t>
    </dgm:pt>
    <dgm:pt modelId="{4AD5834D-8F08-4CDE-BB40-677E7FC96790}" type="parTrans" cxnId="{B3E88B36-0C4B-4904-998D-E3BCDB308A19}">
      <dgm:prSet/>
      <dgm:spPr/>
      <dgm:t>
        <a:bodyPr/>
        <a:lstStyle/>
        <a:p>
          <a:endParaRPr lang="en-US"/>
        </a:p>
      </dgm:t>
    </dgm:pt>
    <dgm:pt modelId="{BA86DE20-EA8F-4EFE-A69A-F4633BB99DFA}" type="sibTrans" cxnId="{B3E88B36-0C4B-4904-998D-E3BCDB308A19}">
      <dgm:prSet/>
      <dgm:spPr/>
      <dgm:t>
        <a:bodyPr/>
        <a:lstStyle/>
        <a:p>
          <a:endParaRPr lang="en-US"/>
        </a:p>
      </dgm:t>
    </dgm:pt>
    <dgm:pt modelId="{F8D71222-5852-47DA-A5AC-8F2673B6E481}">
      <dgm:prSet phldrT="[Text]" phldr="0" custT="1"/>
      <dgm:spPr>
        <a:solidFill>
          <a:schemeClr val="accent4">
            <a:lumMod val="60000"/>
            <a:lumOff val="40000"/>
          </a:schemeClr>
        </a:solidFill>
        <a:ln>
          <a:solidFill>
            <a:schemeClr val="tx1"/>
          </a:solidFill>
        </a:ln>
      </dgm:spPr>
      <dgm:t>
        <a:bodyPr/>
        <a:lstStyle/>
        <a:p>
          <a:pPr rtl="0"/>
          <a:r>
            <a:rPr lang="en-IE" sz="1800" noProof="0" dirty="0">
              <a:solidFill>
                <a:schemeClr val="tx1"/>
              </a:solidFill>
              <a:latin typeface="Calibri Light" panose="020F0302020204030204"/>
            </a:rPr>
            <a:t>European Youth Event (EYE)</a:t>
          </a:r>
          <a:endParaRPr lang="en-IE" sz="1800" noProof="0" dirty="0">
            <a:solidFill>
              <a:schemeClr val="tx1"/>
            </a:solidFill>
          </a:endParaRPr>
        </a:p>
      </dgm:t>
    </dgm:pt>
    <dgm:pt modelId="{F4CE0C71-8DDE-4120-8BD4-081058B425DA}" type="parTrans" cxnId="{90D946AA-DA5F-461F-A624-63F95C2AE888}">
      <dgm:prSet/>
      <dgm:spPr/>
      <dgm:t>
        <a:bodyPr/>
        <a:lstStyle/>
        <a:p>
          <a:endParaRPr lang="en-US"/>
        </a:p>
      </dgm:t>
    </dgm:pt>
    <dgm:pt modelId="{6B38E692-B314-489A-994C-971646E6D073}" type="sibTrans" cxnId="{90D946AA-DA5F-461F-A624-63F95C2AE888}">
      <dgm:prSet/>
      <dgm:spPr/>
      <dgm:t>
        <a:bodyPr/>
        <a:lstStyle/>
        <a:p>
          <a:endParaRPr lang="en-US"/>
        </a:p>
      </dgm:t>
    </dgm:pt>
    <dgm:pt modelId="{1E9A1875-DAE9-49B5-A8B4-FC8FFF235A9A}">
      <dgm:prSet phldrT="[Text]" phldr="0" custT="1"/>
      <dgm:spPr>
        <a:solidFill>
          <a:schemeClr val="accent4">
            <a:lumMod val="60000"/>
            <a:lumOff val="40000"/>
          </a:schemeClr>
        </a:solidFill>
        <a:ln>
          <a:solidFill>
            <a:schemeClr val="tx1"/>
          </a:solidFill>
        </a:ln>
      </dgm:spPr>
      <dgm:t>
        <a:bodyPr/>
        <a:lstStyle/>
        <a:p>
          <a:pPr rtl="0"/>
          <a:r>
            <a:rPr lang="en-IE" sz="1800" b="0" i="0" dirty="0" err="1">
              <a:solidFill>
                <a:schemeClr val="tx1"/>
              </a:solidFill>
            </a:rPr>
            <a:t>Vaša</a:t>
          </a:r>
          <a:r>
            <a:rPr lang="en-IE" sz="1800" b="0" i="0" dirty="0">
              <a:solidFill>
                <a:schemeClr val="tx1"/>
              </a:solidFill>
            </a:rPr>
            <a:t> </a:t>
          </a:r>
          <a:r>
            <a:rPr lang="en-IE" sz="1800" b="0" i="0" dirty="0" err="1">
              <a:solidFill>
                <a:schemeClr val="tx1"/>
              </a:solidFill>
            </a:rPr>
            <a:t>Európa</a:t>
          </a:r>
          <a:r>
            <a:rPr lang="en-IE" sz="1800" b="0" i="0" dirty="0">
              <a:solidFill>
                <a:schemeClr val="tx1"/>
              </a:solidFill>
            </a:rPr>
            <a:t>, </a:t>
          </a:r>
          <a:r>
            <a:rPr lang="en-IE" sz="1800" b="0" i="0" dirty="0" err="1">
              <a:solidFill>
                <a:schemeClr val="tx1"/>
              </a:solidFill>
            </a:rPr>
            <a:t>váš</a:t>
          </a:r>
          <a:r>
            <a:rPr lang="en-IE" sz="1800" b="0" i="0" dirty="0">
              <a:solidFill>
                <a:schemeClr val="tx1"/>
              </a:solidFill>
            </a:rPr>
            <a:t> </a:t>
          </a:r>
          <a:r>
            <a:rPr lang="en-IE" sz="1800" b="0" i="0" dirty="0" err="1">
              <a:solidFill>
                <a:schemeClr val="tx1"/>
              </a:solidFill>
            </a:rPr>
            <a:t>názor</a:t>
          </a:r>
          <a:endParaRPr lang="en-US" sz="1800" dirty="0">
            <a:solidFill>
              <a:schemeClr val="tx1"/>
            </a:solidFill>
          </a:endParaRPr>
        </a:p>
      </dgm:t>
    </dgm:pt>
    <dgm:pt modelId="{AAD8626E-6AD2-4201-8E5A-467469A56E62}" type="parTrans" cxnId="{1C71304F-1CCD-430C-861A-747DAFD5A8EB}">
      <dgm:prSet/>
      <dgm:spPr/>
      <dgm:t>
        <a:bodyPr/>
        <a:lstStyle/>
        <a:p>
          <a:endParaRPr lang="en-US"/>
        </a:p>
      </dgm:t>
    </dgm:pt>
    <dgm:pt modelId="{28C87375-ED40-49BB-873D-83ACA44EDCEC}" type="sibTrans" cxnId="{1C71304F-1CCD-430C-861A-747DAFD5A8EB}">
      <dgm:prSet/>
      <dgm:spPr/>
      <dgm:t>
        <a:bodyPr/>
        <a:lstStyle/>
        <a:p>
          <a:endParaRPr lang="en-US"/>
        </a:p>
      </dgm:t>
    </dgm:pt>
    <dgm:pt modelId="{D1130244-D42B-4FBD-A513-9F38156E3AF5}" type="pres">
      <dgm:prSet presAssocID="{3A04A2F7-FB45-4A17-9103-CCCC924B63C3}" presName="diagram" presStyleCnt="0">
        <dgm:presLayoutVars>
          <dgm:dir/>
        </dgm:presLayoutVars>
      </dgm:prSet>
      <dgm:spPr/>
    </dgm:pt>
    <dgm:pt modelId="{A97D8107-017B-4F71-B397-0F3A67F89CC8}" type="pres">
      <dgm:prSet presAssocID="{5483B900-F507-4D16-AFC0-AFA0AD5B68A9}" presName="composite" presStyleCnt="0"/>
      <dgm:spPr/>
    </dgm:pt>
    <dgm:pt modelId="{C4F7237E-5E33-4F25-A7C6-0C5735CA5DE2}" type="pres">
      <dgm:prSet presAssocID="{5483B900-F507-4D16-AFC0-AFA0AD5B68A9}" presName="Image" presStyleLbl="bgShp" presStyleIdx="0" presStyleCnt="4"/>
      <dgm:spPr>
        <a:blipFill rotWithShape="1">
          <a:blip xmlns:r="http://schemas.openxmlformats.org/officeDocument/2006/relationships" r:embed="rId1"/>
          <a:srcRect/>
          <a:stretch>
            <a:fillRect l="-12000" r="-12000"/>
          </a:stretch>
        </a:blipFill>
      </dgm:spPr>
    </dgm:pt>
    <dgm:pt modelId="{BFE00547-7D91-441D-9DCA-44A127E91104}" type="pres">
      <dgm:prSet presAssocID="{5483B900-F507-4D16-AFC0-AFA0AD5B68A9}" presName="Parent" presStyleLbl="node0" presStyleIdx="0" presStyleCnt="4">
        <dgm:presLayoutVars>
          <dgm:bulletEnabled val="1"/>
        </dgm:presLayoutVars>
      </dgm:prSet>
      <dgm:spPr/>
    </dgm:pt>
    <dgm:pt modelId="{9BBAB782-B510-4B01-8814-1AA2A7BC1321}" type="pres">
      <dgm:prSet presAssocID="{0634F8F0-4B72-49BB-8190-D7D2102CF9CA}" presName="sibTrans" presStyleCnt="0"/>
      <dgm:spPr/>
    </dgm:pt>
    <dgm:pt modelId="{52FE83B6-52AA-4338-8CAD-F2F25D4D086B}" type="pres">
      <dgm:prSet presAssocID="{1B84C03F-BD1E-4A6C-A3EB-C26B2CDB2812}" presName="composite" presStyleCnt="0"/>
      <dgm:spPr/>
    </dgm:pt>
    <dgm:pt modelId="{99B07678-D303-4844-926B-7BEC24326CBC}" type="pres">
      <dgm:prSet presAssocID="{1B84C03F-BD1E-4A6C-A3EB-C26B2CDB2812}" presName="Image" presStyleLbl="bgShp" presStyleIdx="1" presStyleCnt="4"/>
      <dgm:spPr>
        <a:blipFill rotWithShape="1">
          <a:blip xmlns:r="http://schemas.openxmlformats.org/officeDocument/2006/relationships" r:embed="rId2"/>
          <a:srcRect/>
          <a:stretch>
            <a:fillRect l="-5000" r="-5000"/>
          </a:stretch>
        </a:blipFill>
      </dgm:spPr>
    </dgm:pt>
    <dgm:pt modelId="{77750A1C-A603-4501-A970-577A318CA0F2}" type="pres">
      <dgm:prSet presAssocID="{1B84C03F-BD1E-4A6C-A3EB-C26B2CDB2812}" presName="Parent" presStyleLbl="node0" presStyleIdx="1" presStyleCnt="4">
        <dgm:presLayoutVars>
          <dgm:bulletEnabled val="1"/>
        </dgm:presLayoutVars>
      </dgm:prSet>
      <dgm:spPr/>
    </dgm:pt>
    <dgm:pt modelId="{158E8728-F6F0-457F-9F46-4670A43C7377}" type="pres">
      <dgm:prSet presAssocID="{BA86DE20-EA8F-4EFE-A69A-F4633BB99DFA}" presName="sibTrans" presStyleCnt="0"/>
      <dgm:spPr/>
    </dgm:pt>
    <dgm:pt modelId="{F2B74032-DEFE-42CD-97C3-CC4CE0256774}" type="pres">
      <dgm:prSet presAssocID="{F8D71222-5852-47DA-A5AC-8F2673B6E481}" presName="composite" presStyleCnt="0"/>
      <dgm:spPr/>
    </dgm:pt>
    <dgm:pt modelId="{B6D00174-46E1-4AA4-9397-0186C46C5AE5}" type="pres">
      <dgm:prSet presAssocID="{F8D71222-5852-47DA-A5AC-8F2673B6E481}" presName="Image" presStyleLbl="bgShp" presStyleIdx="2" presStyleCnt="4"/>
      <dgm:spPr>
        <a:blipFill rotWithShape="1">
          <a:blip xmlns:r="http://schemas.openxmlformats.org/officeDocument/2006/relationships" r:embed="rId3"/>
          <a:srcRect/>
          <a:stretch>
            <a:fillRect l="-5000" r="-5000"/>
          </a:stretch>
        </a:blipFill>
      </dgm:spPr>
    </dgm:pt>
    <dgm:pt modelId="{08AA5198-5B16-4A5C-8C1B-A9232C56E376}" type="pres">
      <dgm:prSet presAssocID="{F8D71222-5852-47DA-A5AC-8F2673B6E481}" presName="Parent" presStyleLbl="node0" presStyleIdx="2" presStyleCnt="4">
        <dgm:presLayoutVars>
          <dgm:bulletEnabled val="1"/>
        </dgm:presLayoutVars>
      </dgm:prSet>
      <dgm:spPr/>
    </dgm:pt>
    <dgm:pt modelId="{C7016287-8D73-444D-8C8B-4912015B2EB9}" type="pres">
      <dgm:prSet presAssocID="{6B38E692-B314-489A-994C-971646E6D073}" presName="sibTrans" presStyleCnt="0"/>
      <dgm:spPr/>
    </dgm:pt>
    <dgm:pt modelId="{168BFE9B-E750-44F4-BE65-B3E1BECFF76E}" type="pres">
      <dgm:prSet presAssocID="{1E9A1875-DAE9-49B5-A8B4-FC8FFF235A9A}" presName="composite" presStyleCnt="0"/>
      <dgm:spPr/>
    </dgm:pt>
    <dgm:pt modelId="{4F1657D7-D4C9-4306-8074-DCCA03870486}" type="pres">
      <dgm:prSet presAssocID="{1E9A1875-DAE9-49B5-A8B4-FC8FFF235A9A}" presName="Image" presStyleLbl="bgShp" presStyleIdx="3" presStyleCnt="4"/>
      <dgm:spPr>
        <a:blipFill rotWithShape="1">
          <a:blip xmlns:r="http://schemas.openxmlformats.org/officeDocument/2006/relationships" r:embed="rId4"/>
          <a:srcRect/>
          <a:stretch>
            <a:fillRect t="-11000" b="-11000"/>
          </a:stretch>
        </a:blipFill>
      </dgm:spPr>
    </dgm:pt>
    <dgm:pt modelId="{F34E1D28-9E26-4BCD-BE5C-A6705AFB6A7F}" type="pres">
      <dgm:prSet presAssocID="{1E9A1875-DAE9-49B5-A8B4-FC8FFF235A9A}" presName="Parent" presStyleLbl="node0" presStyleIdx="3" presStyleCnt="4">
        <dgm:presLayoutVars>
          <dgm:bulletEnabled val="1"/>
        </dgm:presLayoutVars>
      </dgm:prSet>
      <dgm:spPr/>
    </dgm:pt>
  </dgm:ptLst>
  <dgm:cxnLst>
    <dgm:cxn modelId="{FDA41E22-053F-4EE4-A5D7-659B9B113E6C}" srcId="{3A04A2F7-FB45-4A17-9103-CCCC924B63C3}" destId="{5483B900-F507-4D16-AFC0-AFA0AD5B68A9}" srcOrd="0" destOrd="0" parTransId="{C86C97CE-908A-4069-AE78-10C50D9E64B8}" sibTransId="{0634F8F0-4B72-49BB-8190-D7D2102CF9CA}"/>
    <dgm:cxn modelId="{885FDA2D-D08A-447D-9CA8-12825D3595AA}" type="presOf" srcId="{1B84C03F-BD1E-4A6C-A3EB-C26B2CDB2812}" destId="{77750A1C-A603-4501-A970-577A318CA0F2}" srcOrd="0" destOrd="0" presId="urn:microsoft.com/office/officeart/2008/layout/BendingPictureCaption"/>
    <dgm:cxn modelId="{B3E88B36-0C4B-4904-998D-E3BCDB308A19}" srcId="{3A04A2F7-FB45-4A17-9103-CCCC924B63C3}" destId="{1B84C03F-BD1E-4A6C-A3EB-C26B2CDB2812}" srcOrd="1" destOrd="0" parTransId="{4AD5834D-8F08-4CDE-BB40-677E7FC96790}" sibTransId="{BA86DE20-EA8F-4EFE-A69A-F4633BB99DFA}"/>
    <dgm:cxn modelId="{1C71304F-1CCD-430C-861A-747DAFD5A8EB}" srcId="{3A04A2F7-FB45-4A17-9103-CCCC924B63C3}" destId="{1E9A1875-DAE9-49B5-A8B4-FC8FFF235A9A}" srcOrd="3" destOrd="0" parTransId="{AAD8626E-6AD2-4201-8E5A-467469A56E62}" sibTransId="{28C87375-ED40-49BB-873D-83ACA44EDCEC}"/>
    <dgm:cxn modelId="{0D93DC57-862E-4DB7-9196-93C272FFD8FA}" type="presOf" srcId="{3A04A2F7-FB45-4A17-9103-CCCC924B63C3}" destId="{D1130244-D42B-4FBD-A513-9F38156E3AF5}" srcOrd="0" destOrd="0" presId="urn:microsoft.com/office/officeart/2008/layout/BendingPictureCaption"/>
    <dgm:cxn modelId="{90D946AA-DA5F-461F-A624-63F95C2AE888}" srcId="{3A04A2F7-FB45-4A17-9103-CCCC924B63C3}" destId="{F8D71222-5852-47DA-A5AC-8F2673B6E481}" srcOrd="2" destOrd="0" parTransId="{F4CE0C71-8DDE-4120-8BD4-081058B425DA}" sibTransId="{6B38E692-B314-489A-994C-971646E6D073}"/>
    <dgm:cxn modelId="{23AB44B3-15D9-48C9-BEF8-6D7B87BB8A20}" type="presOf" srcId="{1E9A1875-DAE9-49B5-A8B4-FC8FFF235A9A}" destId="{F34E1D28-9E26-4BCD-BE5C-A6705AFB6A7F}" srcOrd="0" destOrd="0" presId="urn:microsoft.com/office/officeart/2008/layout/BendingPictureCaption"/>
    <dgm:cxn modelId="{1A8DE8E4-BE82-4D00-BC21-7210A9B07F70}" type="presOf" srcId="{5483B900-F507-4D16-AFC0-AFA0AD5B68A9}" destId="{BFE00547-7D91-441D-9DCA-44A127E91104}" srcOrd="0" destOrd="0" presId="urn:microsoft.com/office/officeart/2008/layout/BendingPictureCaption"/>
    <dgm:cxn modelId="{A01394F1-48CD-479C-9B94-AD5B821B99A6}" type="presOf" srcId="{F8D71222-5852-47DA-A5AC-8F2673B6E481}" destId="{08AA5198-5B16-4A5C-8C1B-A9232C56E376}" srcOrd="0" destOrd="0" presId="urn:microsoft.com/office/officeart/2008/layout/BendingPictureCaption"/>
    <dgm:cxn modelId="{A6654153-418D-47FF-A6B9-2BAC9373D40F}" type="presParOf" srcId="{D1130244-D42B-4FBD-A513-9F38156E3AF5}" destId="{A97D8107-017B-4F71-B397-0F3A67F89CC8}" srcOrd="0" destOrd="0" presId="urn:microsoft.com/office/officeart/2008/layout/BendingPictureCaption"/>
    <dgm:cxn modelId="{75E40EB5-25B4-4C46-9BD6-04C05A15C323}" type="presParOf" srcId="{A97D8107-017B-4F71-B397-0F3A67F89CC8}" destId="{C4F7237E-5E33-4F25-A7C6-0C5735CA5DE2}" srcOrd="0" destOrd="0" presId="urn:microsoft.com/office/officeart/2008/layout/BendingPictureCaption"/>
    <dgm:cxn modelId="{5D675BEE-E41A-43BD-8358-79FF0A55530A}" type="presParOf" srcId="{A97D8107-017B-4F71-B397-0F3A67F89CC8}" destId="{BFE00547-7D91-441D-9DCA-44A127E91104}" srcOrd="1" destOrd="0" presId="urn:microsoft.com/office/officeart/2008/layout/BendingPictureCaption"/>
    <dgm:cxn modelId="{37378141-9A27-4172-81B7-ADCD03ABBD68}" type="presParOf" srcId="{D1130244-D42B-4FBD-A513-9F38156E3AF5}" destId="{9BBAB782-B510-4B01-8814-1AA2A7BC1321}" srcOrd="1" destOrd="0" presId="urn:microsoft.com/office/officeart/2008/layout/BendingPictureCaption"/>
    <dgm:cxn modelId="{A490D483-A481-4038-82DD-90E68CCB7DDD}" type="presParOf" srcId="{D1130244-D42B-4FBD-A513-9F38156E3AF5}" destId="{52FE83B6-52AA-4338-8CAD-F2F25D4D086B}" srcOrd="2" destOrd="0" presId="urn:microsoft.com/office/officeart/2008/layout/BendingPictureCaption"/>
    <dgm:cxn modelId="{CDF306D5-578B-49F5-80FD-13B2B7D0542F}" type="presParOf" srcId="{52FE83B6-52AA-4338-8CAD-F2F25D4D086B}" destId="{99B07678-D303-4844-926B-7BEC24326CBC}" srcOrd="0" destOrd="0" presId="urn:microsoft.com/office/officeart/2008/layout/BendingPictureCaption"/>
    <dgm:cxn modelId="{FBF1F7BA-CFD8-42E8-9D02-C682E377B4A3}" type="presParOf" srcId="{52FE83B6-52AA-4338-8CAD-F2F25D4D086B}" destId="{77750A1C-A603-4501-A970-577A318CA0F2}" srcOrd="1" destOrd="0" presId="urn:microsoft.com/office/officeart/2008/layout/BendingPictureCaption"/>
    <dgm:cxn modelId="{A82E4445-236B-4D06-9A9A-2DBB25BFE444}" type="presParOf" srcId="{D1130244-D42B-4FBD-A513-9F38156E3AF5}" destId="{158E8728-F6F0-457F-9F46-4670A43C7377}" srcOrd="3" destOrd="0" presId="urn:microsoft.com/office/officeart/2008/layout/BendingPictureCaption"/>
    <dgm:cxn modelId="{B1DA67E0-0ADB-4E0A-9CAB-4CE5B438E102}" type="presParOf" srcId="{D1130244-D42B-4FBD-A513-9F38156E3AF5}" destId="{F2B74032-DEFE-42CD-97C3-CC4CE0256774}" srcOrd="4" destOrd="0" presId="urn:microsoft.com/office/officeart/2008/layout/BendingPictureCaption"/>
    <dgm:cxn modelId="{54B4A306-81C8-4D02-AB42-DED6A6796C16}" type="presParOf" srcId="{F2B74032-DEFE-42CD-97C3-CC4CE0256774}" destId="{B6D00174-46E1-4AA4-9397-0186C46C5AE5}" srcOrd="0" destOrd="0" presId="urn:microsoft.com/office/officeart/2008/layout/BendingPictureCaption"/>
    <dgm:cxn modelId="{7FD167DC-1EC6-4258-ADBD-322230B0EDB6}" type="presParOf" srcId="{F2B74032-DEFE-42CD-97C3-CC4CE0256774}" destId="{08AA5198-5B16-4A5C-8C1B-A9232C56E376}" srcOrd="1" destOrd="0" presId="urn:microsoft.com/office/officeart/2008/layout/BendingPictureCaption"/>
    <dgm:cxn modelId="{1D62215C-F2CF-42D4-8D6D-E75E9FD33563}" type="presParOf" srcId="{D1130244-D42B-4FBD-A513-9F38156E3AF5}" destId="{C7016287-8D73-444D-8C8B-4912015B2EB9}" srcOrd="5" destOrd="0" presId="urn:microsoft.com/office/officeart/2008/layout/BendingPictureCaption"/>
    <dgm:cxn modelId="{4CFE859C-5655-4732-8048-FFCCCC816A08}" type="presParOf" srcId="{D1130244-D42B-4FBD-A513-9F38156E3AF5}" destId="{168BFE9B-E750-44F4-BE65-B3E1BECFF76E}" srcOrd="6" destOrd="0" presId="urn:microsoft.com/office/officeart/2008/layout/BendingPictureCaption"/>
    <dgm:cxn modelId="{7E744E3A-DF3E-44E7-B620-9A14780E6E99}" type="presParOf" srcId="{168BFE9B-E750-44F4-BE65-B3E1BECFF76E}" destId="{4F1657D7-D4C9-4306-8074-DCCA03870486}" srcOrd="0" destOrd="0" presId="urn:microsoft.com/office/officeart/2008/layout/BendingPictureCaption"/>
    <dgm:cxn modelId="{FF2DBD43-8F35-4FB2-9C86-DE4EC0ACC409}" type="presParOf" srcId="{168BFE9B-E750-44F4-BE65-B3E1BECFF76E}" destId="{F34E1D28-9E26-4BCD-BE5C-A6705AFB6A7F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1B3534B-F753-46E6-AB22-4DD74C74A100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4F95EA1-916C-470D-9740-AB0F64907A0B}">
      <dgm:prSet phldrT="[Text]" custT="1"/>
      <dgm:spPr>
        <a:solidFill>
          <a:srgbClr val="00B0F0"/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2400" b="1" dirty="0">
              <a:solidFill>
                <a:schemeClr val="tx1"/>
              </a:solidFill>
            </a:rPr>
            <a:t>1914</a:t>
          </a:r>
        </a:p>
      </dgm:t>
    </dgm:pt>
    <dgm:pt modelId="{B54F9AFF-5AF2-4557-BA3B-BF6099CE37E9}" type="parTrans" cxnId="{1134B8A9-6FD2-42EF-9EDE-F6DD28DBA47E}">
      <dgm:prSet/>
      <dgm:spPr/>
      <dgm:t>
        <a:bodyPr/>
        <a:lstStyle/>
        <a:p>
          <a:endParaRPr lang="en-US"/>
        </a:p>
      </dgm:t>
    </dgm:pt>
    <dgm:pt modelId="{A0D0EB9E-2133-457F-AF84-CB77FAB0884F}" type="sibTrans" cxnId="{1134B8A9-6FD2-42EF-9EDE-F6DD28DBA47E}">
      <dgm:prSet/>
      <dgm:spPr/>
      <dgm:t>
        <a:bodyPr/>
        <a:lstStyle/>
        <a:p>
          <a:endParaRPr lang="en-US"/>
        </a:p>
      </dgm:t>
    </dgm:pt>
    <dgm:pt modelId="{ED45E002-A715-43CA-9906-BEB7F91733D6}">
      <dgm:prSet phldrT="[Text]" custT="1"/>
      <dgm:spPr>
        <a:solidFill>
          <a:srgbClr val="00B0F0"/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2400" b="1" dirty="0">
              <a:solidFill>
                <a:schemeClr val="tx1"/>
              </a:solidFill>
            </a:rPr>
            <a:t>1918</a:t>
          </a:r>
        </a:p>
      </dgm:t>
    </dgm:pt>
    <dgm:pt modelId="{B2988112-4D61-48E2-A200-FDE8475ECA8F}" type="parTrans" cxnId="{24E4E4AF-3458-487B-AABD-79A386F9685E}">
      <dgm:prSet/>
      <dgm:spPr/>
      <dgm:t>
        <a:bodyPr/>
        <a:lstStyle/>
        <a:p>
          <a:endParaRPr lang="en-US"/>
        </a:p>
      </dgm:t>
    </dgm:pt>
    <dgm:pt modelId="{B616F2B6-CE0E-481A-BDA5-AD1938C0B75B}" type="sibTrans" cxnId="{24E4E4AF-3458-487B-AABD-79A386F9685E}">
      <dgm:prSet/>
      <dgm:spPr/>
      <dgm:t>
        <a:bodyPr/>
        <a:lstStyle/>
        <a:p>
          <a:endParaRPr lang="en-US"/>
        </a:p>
      </dgm:t>
    </dgm:pt>
    <dgm:pt modelId="{2062EC86-304E-4805-896A-A040C6B0EEFB}">
      <dgm:prSet phldrT="[Text]" custT="1"/>
      <dgm:spPr>
        <a:solidFill>
          <a:srgbClr val="00B0F0"/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2400" b="1" dirty="0">
              <a:solidFill>
                <a:schemeClr val="tx1"/>
              </a:solidFill>
            </a:rPr>
            <a:t>1939</a:t>
          </a:r>
        </a:p>
      </dgm:t>
    </dgm:pt>
    <dgm:pt modelId="{A7C4B986-E7D5-47B6-8DC6-F49978AE0277}" type="parTrans" cxnId="{45C58CEF-4BA5-4E16-9151-D6C05BA21216}">
      <dgm:prSet/>
      <dgm:spPr/>
      <dgm:t>
        <a:bodyPr/>
        <a:lstStyle/>
        <a:p>
          <a:endParaRPr lang="en-US"/>
        </a:p>
      </dgm:t>
    </dgm:pt>
    <dgm:pt modelId="{C7F9AC5C-2537-4327-9E9C-2A10249BFCA0}" type="sibTrans" cxnId="{45C58CEF-4BA5-4E16-9151-D6C05BA21216}">
      <dgm:prSet/>
      <dgm:spPr/>
      <dgm:t>
        <a:bodyPr/>
        <a:lstStyle/>
        <a:p>
          <a:endParaRPr lang="en-US"/>
        </a:p>
      </dgm:t>
    </dgm:pt>
    <dgm:pt modelId="{586FE3DA-BA79-4CA3-B39A-B63FCFFAA0F9}">
      <dgm:prSet phldrT="[Text]" custT="1"/>
      <dgm:spPr>
        <a:solidFill>
          <a:srgbClr val="00B0F0"/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2400" b="1" dirty="0">
              <a:solidFill>
                <a:schemeClr val="tx1"/>
              </a:solidFill>
            </a:rPr>
            <a:t>1945</a:t>
          </a:r>
        </a:p>
      </dgm:t>
    </dgm:pt>
    <dgm:pt modelId="{D89B398D-BF71-42D4-8E05-925D037D8C8C}" type="parTrans" cxnId="{BA8874EE-24D6-449D-B887-124B36B2CB95}">
      <dgm:prSet/>
      <dgm:spPr/>
      <dgm:t>
        <a:bodyPr/>
        <a:lstStyle/>
        <a:p>
          <a:endParaRPr lang="en-US"/>
        </a:p>
      </dgm:t>
    </dgm:pt>
    <dgm:pt modelId="{53715810-AB68-4120-A0A1-BF20894EAB82}" type="sibTrans" cxnId="{BA8874EE-24D6-449D-B887-124B36B2CB95}">
      <dgm:prSet/>
      <dgm:spPr/>
      <dgm:t>
        <a:bodyPr/>
        <a:lstStyle/>
        <a:p>
          <a:endParaRPr lang="en-US"/>
        </a:p>
      </dgm:t>
    </dgm:pt>
    <dgm:pt modelId="{8966FE07-2D8C-4F5E-B531-4ED076AF5D27}" type="pres">
      <dgm:prSet presAssocID="{A1B3534B-F753-46E6-AB22-4DD74C74A100}" presName="diagram" presStyleCnt="0">
        <dgm:presLayoutVars>
          <dgm:dir/>
        </dgm:presLayoutVars>
      </dgm:prSet>
      <dgm:spPr/>
    </dgm:pt>
    <dgm:pt modelId="{F473A85D-CA76-4E3A-BCAD-ACD51AE56F97}" type="pres">
      <dgm:prSet presAssocID="{04F95EA1-916C-470D-9740-AB0F64907A0B}" presName="composite" presStyleCnt="0"/>
      <dgm:spPr/>
    </dgm:pt>
    <dgm:pt modelId="{D60FE816-3E39-4346-9541-DE9013C0CD7F}" type="pres">
      <dgm:prSet presAssocID="{04F95EA1-916C-470D-9740-AB0F64907A0B}" presName="Image" presStyleLbl="bgShp" presStyleIdx="0" presStyleCnt="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661DA055-562D-474C-89A4-8490B75CEAA8}" type="pres">
      <dgm:prSet presAssocID="{04F95EA1-916C-470D-9740-AB0F64907A0B}" presName="Parent" presStyleLbl="node0" presStyleIdx="0" presStyleCnt="4">
        <dgm:presLayoutVars>
          <dgm:bulletEnabled val="1"/>
        </dgm:presLayoutVars>
      </dgm:prSet>
      <dgm:spPr/>
    </dgm:pt>
    <dgm:pt modelId="{41264CFE-CFDC-4E75-AD2B-108E948158E2}" type="pres">
      <dgm:prSet presAssocID="{A0D0EB9E-2133-457F-AF84-CB77FAB0884F}" presName="sibTrans" presStyleCnt="0"/>
      <dgm:spPr/>
    </dgm:pt>
    <dgm:pt modelId="{E75785FC-FA01-4CCE-9731-5F62EEC62978}" type="pres">
      <dgm:prSet presAssocID="{ED45E002-A715-43CA-9906-BEB7F91733D6}" presName="composite" presStyleCnt="0"/>
      <dgm:spPr/>
    </dgm:pt>
    <dgm:pt modelId="{88BD178F-D8A5-4038-AB32-EB171CB24442}" type="pres">
      <dgm:prSet presAssocID="{ED45E002-A715-43CA-9906-BEB7F91733D6}" presName="Image" presStyleLbl="bgShp" presStyleIdx="1" presStyleCnt="4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43E45C0E-9B95-4125-8000-06B30E5FC073}" type="pres">
      <dgm:prSet presAssocID="{ED45E002-A715-43CA-9906-BEB7F91733D6}" presName="Parent" presStyleLbl="node0" presStyleIdx="1" presStyleCnt="4">
        <dgm:presLayoutVars>
          <dgm:bulletEnabled val="1"/>
        </dgm:presLayoutVars>
      </dgm:prSet>
      <dgm:spPr/>
    </dgm:pt>
    <dgm:pt modelId="{68F5AA3E-9235-4465-87DD-787367D0AE7E}" type="pres">
      <dgm:prSet presAssocID="{B616F2B6-CE0E-481A-BDA5-AD1938C0B75B}" presName="sibTrans" presStyleCnt="0"/>
      <dgm:spPr/>
    </dgm:pt>
    <dgm:pt modelId="{7BF6BB17-4188-49D5-85DA-EE0E9910342F}" type="pres">
      <dgm:prSet presAssocID="{2062EC86-304E-4805-896A-A040C6B0EEFB}" presName="composite" presStyleCnt="0"/>
      <dgm:spPr/>
    </dgm:pt>
    <dgm:pt modelId="{3950F79D-9A6C-40C2-BCB4-208FB67CFEF2}" type="pres">
      <dgm:prSet presAssocID="{2062EC86-304E-4805-896A-A040C6B0EEFB}" presName="Image" presStyleLbl="bgShp" presStyleIdx="2" presStyleCnt="4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82532F62-78F8-4353-B5D9-71F96297137D}" type="pres">
      <dgm:prSet presAssocID="{2062EC86-304E-4805-896A-A040C6B0EEFB}" presName="Parent" presStyleLbl="node0" presStyleIdx="2" presStyleCnt="4">
        <dgm:presLayoutVars>
          <dgm:bulletEnabled val="1"/>
        </dgm:presLayoutVars>
      </dgm:prSet>
      <dgm:spPr/>
    </dgm:pt>
    <dgm:pt modelId="{5E1BD5DB-BCB6-4F73-BA2C-3A4A9A751668}" type="pres">
      <dgm:prSet presAssocID="{C7F9AC5C-2537-4327-9E9C-2A10249BFCA0}" presName="sibTrans" presStyleCnt="0"/>
      <dgm:spPr/>
    </dgm:pt>
    <dgm:pt modelId="{667D435D-9591-4C76-8267-601280F6DBC0}" type="pres">
      <dgm:prSet presAssocID="{586FE3DA-BA79-4CA3-B39A-B63FCFFAA0F9}" presName="composite" presStyleCnt="0"/>
      <dgm:spPr/>
    </dgm:pt>
    <dgm:pt modelId="{8843B5AF-756E-43EC-B20E-8E43EE9C1DE7}" type="pres">
      <dgm:prSet presAssocID="{586FE3DA-BA79-4CA3-B39A-B63FCFFAA0F9}" presName="Image" presStyleLbl="bgShp" presStyleIdx="3" presStyleCnt="4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F0F2D078-F01C-4212-853D-AED86D2D1B66}" type="pres">
      <dgm:prSet presAssocID="{586FE3DA-BA79-4CA3-B39A-B63FCFFAA0F9}" presName="Parent" presStyleLbl="node0" presStyleIdx="3" presStyleCnt="4">
        <dgm:presLayoutVars>
          <dgm:bulletEnabled val="1"/>
        </dgm:presLayoutVars>
      </dgm:prSet>
      <dgm:spPr/>
    </dgm:pt>
  </dgm:ptLst>
  <dgm:cxnLst>
    <dgm:cxn modelId="{F5A09045-621B-4DDE-8625-B143BCB1E235}" type="presOf" srcId="{A1B3534B-F753-46E6-AB22-4DD74C74A100}" destId="{8966FE07-2D8C-4F5E-B531-4ED076AF5D27}" srcOrd="0" destOrd="0" presId="urn:microsoft.com/office/officeart/2008/layout/BendingPictureCaption"/>
    <dgm:cxn modelId="{972B1388-DAD1-4CFE-9729-DAB87BE865FD}" type="presOf" srcId="{2062EC86-304E-4805-896A-A040C6B0EEFB}" destId="{82532F62-78F8-4353-B5D9-71F96297137D}" srcOrd="0" destOrd="0" presId="urn:microsoft.com/office/officeart/2008/layout/BendingPictureCaption"/>
    <dgm:cxn modelId="{1134B8A9-6FD2-42EF-9EDE-F6DD28DBA47E}" srcId="{A1B3534B-F753-46E6-AB22-4DD74C74A100}" destId="{04F95EA1-916C-470D-9740-AB0F64907A0B}" srcOrd="0" destOrd="0" parTransId="{B54F9AFF-5AF2-4557-BA3B-BF6099CE37E9}" sibTransId="{A0D0EB9E-2133-457F-AF84-CB77FAB0884F}"/>
    <dgm:cxn modelId="{24E4E4AF-3458-487B-AABD-79A386F9685E}" srcId="{A1B3534B-F753-46E6-AB22-4DD74C74A100}" destId="{ED45E002-A715-43CA-9906-BEB7F91733D6}" srcOrd="1" destOrd="0" parTransId="{B2988112-4D61-48E2-A200-FDE8475ECA8F}" sibTransId="{B616F2B6-CE0E-481A-BDA5-AD1938C0B75B}"/>
    <dgm:cxn modelId="{303B28DF-D329-4DF2-B1B0-152165846CE0}" type="presOf" srcId="{586FE3DA-BA79-4CA3-B39A-B63FCFFAA0F9}" destId="{F0F2D078-F01C-4212-853D-AED86D2D1B66}" srcOrd="0" destOrd="0" presId="urn:microsoft.com/office/officeart/2008/layout/BendingPictureCaption"/>
    <dgm:cxn modelId="{2F42FAE0-B277-44DE-AE30-A17D6B809871}" type="presOf" srcId="{ED45E002-A715-43CA-9906-BEB7F91733D6}" destId="{43E45C0E-9B95-4125-8000-06B30E5FC073}" srcOrd="0" destOrd="0" presId="urn:microsoft.com/office/officeart/2008/layout/BendingPictureCaption"/>
    <dgm:cxn modelId="{D18363E6-8F97-499B-982F-14303D961060}" type="presOf" srcId="{04F95EA1-916C-470D-9740-AB0F64907A0B}" destId="{661DA055-562D-474C-89A4-8490B75CEAA8}" srcOrd="0" destOrd="0" presId="urn:microsoft.com/office/officeart/2008/layout/BendingPictureCaption"/>
    <dgm:cxn modelId="{BA8874EE-24D6-449D-B887-124B36B2CB95}" srcId="{A1B3534B-F753-46E6-AB22-4DD74C74A100}" destId="{586FE3DA-BA79-4CA3-B39A-B63FCFFAA0F9}" srcOrd="3" destOrd="0" parTransId="{D89B398D-BF71-42D4-8E05-925D037D8C8C}" sibTransId="{53715810-AB68-4120-A0A1-BF20894EAB82}"/>
    <dgm:cxn modelId="{45C58CEF-4BA5-4E16-9151-D6C05BA21216}" srcId="{A1B3534B-F753-46E6-AB22-4DD74C74A100}" destId="{2062EC86-304E-4805-896A-A040C6B0EEFB}" srcOrd="2" destOrd="0" parTransId="{A7C4B986-E7D5-47B6-8DC6-F49978AE0277}" sibTransId="{C7F9AC5C-2537-4327-9E9C-2A10249BFCA0}"/>
    <dgm:cxn modelId="{D87FA33F-46F9-4D74-B235-67B69CCE2BF3}" type="presParOf" srcId="{8966FE07-2D8C-4F5E-B531-4ED076AF5D27}" destId="{F473A85D-CA76-4E3A-BCAD-ACD51AE56F97}" srcOrd="0" destOrd="0" presId="urn:microsoft.com/office/officeart/2008/layout/BendingPictureCaption"/>
    <dgm:cxn modelId="{A9ECAC5A-97F7-403C-9DAE-F7868414B737}" type="presParOf" srcId="{F473A85D-CA76-4E3A-BCAD-ACD51AE56F97}" destId="{D60FE816-3E39-4346-9541-DE9013C0CD7F}" srcOrd="0" destOrd="0" presId="urn:microsoft.com/office/officeart/2008/layout/BendingPictureCaption"/>
    <dgm:cxn modelId="{B0632BC1-B478-49B6-94B0-927ED081772C}" type="presParOf" srcId="{F473A85D-CA76-4E3A-BCAD-ACD51AE56F97}" destId="{661DA055-562D-474C-89A4-8490B75CEAA8}" srcOrd="1" destOrd="0" presId="urn:microsoft.com/office/officeart/2008/layout/BendingPictureCaption"/>
    <dgm:cxn modelId="{11E39378-43C6-45BB-AB60-DBCAFB0CF3D6}" type="presParOf" srcId="{8966FE07-2D8C-4F5E-B531-4ED076AF5D27}" destId="{41264CFE-CFDC-4E75-AD2B-108E948158E2}" srcOrd="1" destOrd="0" presId="urn:microsoft.com/office/officeart/2008/layout/BendingPictureCaption"/>
    <dgm:cxn modelId="{6F2CE0F8-A292-4543-A564-784F88E1F70C}" type="presParOf" srcId="{8966FE07-2D8C-4F5E-B531-4ED076AF5D27}" destId="{E75785FC-FA01-4CCE-9731-5F62EEC62978}" srcOrd="2" destOrd="0" presId="urn:microsoft.com/office/officeart/2008/layout/BendingPictureCaption"/>
    <dgm:cxn modelId="{7BB4768C-EEF5-4D24-A440-B7803EE61553}" type="presParOf" srcId="{E75785FC-FA01-4CCE-9731-5F62EEC62978}" destId="{88BD178F-D8A5-4038-AB32-EB171CB24442}" srcOrd="0" destOrd="0" presId="urn:microsoft.com/office/officeart/2008/layout/BendingPictureCaption"/>
    <dgm:cxn modelId="{B0DDA2BB-99ED-461E-954F-FDE8C6BB2281}" type="presParOf" srcId="{E75785FC-FA01-4CCE-9731-5F62EEC62978}" destId="{43E45C0E-9B95-4125-8000-06B30E5FC073}" srcOrd="1" destOrd="0" presId="urn:microsoft.com/office/officeart/2008/layout/BendingPictureCaption"/>
    <dgm:cxn modelId="{35BDE300-37EB-44BC-8E5C-BF2BF24B9FCB}" type="presParOf" srcId="{8966FE07-2D8C-4F5E-B531-4ED076AF5D27}" destId="{68F5AA3E-9235-4465-87DD-787367D0AE7E}" srcOrd="3" destOrd="0" presId="urn:microsoft.com/office/officeart/2008/layout/BendingPictureCaption"/>
    <dgm:cxn modelId="{A0B9BD18-F421-4167-85D4-31117D4E5BBF}" type="presParOf" srcId="{8966FE07-2D8C-4F5E-B531-4ED076AF5D27}" destId="{7BF6BB17-4188-49D5-85DA-EE0E9910342F}" srcOrd="4" destOrd="0" presId="urn:microsoft.com/office/officeart/2008/layout/BendingPictureCaption"/>
    <dgm:cxn modelId="{4253D3F8-C5EC-4DCF-B237-2D98E2E5CB22}" type="presParOf" srcId="{7BF6BB17-4188-49D5-85DA-EE0E9910342F}" destId="{3950F79D-9A6C-40C2-BCB4-208FB67CFEF2}" srcOrd="0" destOrd="0" presId="urn:microsoft.com/office/officeart/2008/layout/BendingPictureCaption"/>
    <dgm:cxn modelId="{2F0FF8A5-8BBF-4FBB-BD14-6F4BE472A909}" type="presParOf" srcId="{7BF6BB17-4188-49D5-85DA-EE0E9910342F}" destId="{82532F62-78F8-4353-B5D9-71F96297137D}" srcOrd="1" destOrd="0" presId="urn:microsoft.com/office/officeart/2008/layout/BendingPictureCaption"/>
    <dgm:cxn modelId="{923513BB-119B-48F8-BBFE-C920D755D91D}" type="presParOf" srcId="{8966FE07-2D8C-4F5E-B531-4ED076AF5D27}" destId="{5E1BD5DB-BCB6-4F73-BA2C-3A4A9A751668}" srcOrd="5" destOrd="0" presId="urn:microsoft.com/office/officeart/2008/layout/BendingPictureCaption"/>
    <dgm:cxn modelId="{F78A41D3-8CD3-4705-9042-BD015715DBDC}" type="presParOf" srcId="{8966FE07-2D8C-4F5E-B531-4ED076AF5D27}" destId="{667D435D-9591-4C76-8267-601280F6DBC0}" srcOrd="6" destOrd="0" presId="urn:microsoft.com/office/officeart/2008/layout/BendingPictureCaption"/>
    <dgm:cxn modelId="{9AF9ACD2-3EA9-4D08-94B6-3885C8C031DF}" type="presParOf" srcId="{667D435D-9591-4C76-8267-601280F6DBC0}" destId="{8843B5AF-756E-43EC-B20E-8E43EE9C1DE7}" srcOrd="0" destOrd="0" presId="urn:microsoft.com/office/officeart/2008/layout/BendingPictureCaption"/>
    <dgm:cxn modelId="{763F2FED-6882-4A6E-ABFD-0D509D440595}" type="presParOf" srcId="{667D435D-9591-4C76-8267-601280F6DBC0}" destId="{F0F2D078-F01C-4212-853D-AED86D2D1B66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A04A2F7-FB45-4A17-9103-CCCC924B63C3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483B900-F507-4D16-AFC0-AFA0AD5B68A9}">
      <dgm:prSet phldrT="[Text]"/>
      <dgm:spPr>
        <a:solidFill>
          <a:srgbClr val="C00000"/>
        </a:solidFill>
      </dgm:spPr>
      <dgm:t>
        <a:bodyPr/>
        <a:lstStyle/>
        <a:p>
          <a:r>
            <a:rPr lang="sk-SK" dirty="0"/>
            <a:t>Systém záruky pre mladých ľudí</a:t>
          </a:r>
          <a:endParaRPr lang="en-US" b="0" dirty="0">
            <a:solidFill>
              <a:schemeClr val="bg1"/>
            </a:solidFill>
          </a:endParaRPr>
        </a:p>
      </dgm:t>
    </dgm:pt>
    <dgm:pt modelId="{C86C97CE-908A-4069-AE78-10C50D9E64B8}" type="parTrans" cxnId="{FDA41E22-053F-4EE4-A5D7-659B9B113E6C}">
      <dgm:prSet/>
      <dgm:spPr/>
      <dgm:t>
        <a:bodyPr/>
        <a:lstStyle/>
        <a:p>
          <a:endParaRPr lang="en-US"/>
        </a:p>
      </dgm:t>
    </dgm:pt>
    <dgm:pt modelId="{0634F8F0-4B72-49BB-8190-D7D2102CF9CA}" type="sibTrans" cxnId="{FDA41E22-053F-4EE4-A5D7-659B9B113E6C}">
      <dgm:prSet/>
      <dgm:spPr/>
      <dgm:t>
        <a:bodyPr/>
        <a:lstStyle/>
        <a:p>
          <a:endParaRPr lang="en-US"/>
        </a:p>
      </dgm:t>
    </dgm:pt>
    <dgm:pt modelId="{AE1E4721-4536-4E53-B78E-F5EBDFE973C6}">
      <dgm:prSet phldrT="[Text]"/>
      <dgm:spPr>
        <a:solidFill>
          <a:srgbClr val="C00000"/>
        </a:solidFill>
      </dgm:spPr>
      <dgm:t>
        <a:bodyPr/>
        <a:lstStyle/>
        <a:p>
          <a:r>
            <a:rPr lang="en-US" dirty="0"/>
            <a:t>EURES</a:t>
          </a:r>
        </a:p>
      </dgm:t>
    </dgm:pt>
    <dgm:pt modelId="{AFD5F15A-E751-41F4-B350-823B4784BD88}" type="parTrans" cxnId="{2429AA98-8FC2-44C8-B507-FFF07C154296}">
      <dgm:prSet/>
      <dgm:spPr/>
      <dgm:t>
        <a:bodyPr/>
        <a:lstStyle/>
        <a:p>
          <a:endParaRPr lang="en-US"/>
        </a:p>
      </dgm:t>
    </dgm:pt>
    <dgm:pt modelId="{D5DAE98A-5702-4807-87A7-136835FB93B4}" type="sibTrans" cxnId="{2429AA98-8FC2-44C8-B507-FFF07C154296}">
      <dgm:prSet/>
      <dgm:spPr/>
      <dgm:t>
        <a:bodyPr/>
        <a:lstStyle/>
        <a:p>
          <a:endParaRPr lang="en-US"/>
        </a:p>
      </dgm:t>
    </dgm:pt>
    <dgm:pt modelId="{1B84C03F-BD1E-4A6C-A3EB-C26B2CDB2812}">
      <dgm:prSet phldrT="[Text]"/>
      <dgm:spPr>
        <a:solidFill>
          <a:srgbClr val="C00000"/>
        </a:solidFill>
      </dgm:spPr>
      <dgm:t>
        <a:bodyPr/>
        <a:lstStyle/>
        <a:p>
          <a:r>
            <a:rPr lang="en-US" dirty="0"/>
            <a:t>ERASMUS+</a:t>
          </a:r>
        </a:p>
      </dgm:t>
    </dgm:pt>
    <dgm:pt modelId="{4AD5834D-8F08-4CDE-BB40-677E7FC96790}" type="parTrans" cxnId="{B3E88B36-0C4B-4904-998D-E3BCDB308A19}">
      <dgm:prSet/>
      <dgm:spPr/>
      <dgm:t>
        <a:bodyPr/>
        <a:lstStyle/>
        <a:p>
          <a:endParaRPr lang="en-US"/>
        </a:p>
      </dgm:t>
    </dgm:pt>
    <dgm:pt modelId="{BA86DE20-EA8F-4EFE-A69A-F4633BB99DFA}" type="sibTrans" cxnId="{B3E88B36-0C4B-4904-998D-E3BCDB308A19}">
      <dgm:prSet/>
      <dgm:spPr/>
      <dgm:t>
        <a:bodyPr/>
        <a:lstStyle/>
        <a:p>
          <a:endParaRPr lang="en-US"/>
        </a:p>
      </dgm:t>
    </dgm:pt>
    <dgm:pt modelId="{3F66B546-3353-4E68-8541-5875D7D5CA93}">
      <dgm:prSet phldrT="[Text]"/>
      <dgm:spPr>
        <a:solidFill>
          <a:srgbClr val="C00000"/>
        </a:solidFill>
      </dgm:spPr>
      <dgm:t>
        <a:bodyPr/>
        <a:lstStyle/>
        <a:p>
          <a:r>
            <a:rPr lang="sk-SK" dirty="0"/>
            <a:t>Európsky zbor solidarity</a:t>
          </a:r>
          <a:endParaRPr lang="en-US" dirty="0"/>
        </a:p>
      </dgm:t>
    </dgm:pt>
    <dgm:pt modelId="{5735C3E3-98D4-422C-8D47-4ED1B4131D30}" type="parTrans" cxnId="{3F8018AF-123A-413D-A6FE-87208F733243}">
      <dgm:prSet/>
      <dgm:spPr/>
      <dgm:t>
        <a:bodyPr/>
        <a:lstStyle/>
        <a:p>
          <a:endParaRPr lang="en-US"/>
        </a:p>
      </dgm:t>
    </dgm:pt>
    <dgm:pt modelId="{1D1FCD61-8120-423F-800E-51276E19DF87}" type="sibTrans" cxnId="{3F8018AF-123A-413D-A6FE-87208F733243}">
      <dgm:prSet/>
      <dgm:spPr/>
      <dgm:t>
        <a:bodyPr/>
        <a:lstStyle/>
        <a:p>
          <a:endParaRPr lang="en-US"/>
        </a:p>
      </dgm:t>
    </dgm:pt>
    <dgm:pt modelId="{D1130244-D42B-4FBD-A513-9F38156E3AF5}" type="pres">
      <dgm:prSet presAssocID="{3A04A2F7-FB45-4A17-9103-CCCC924B63C3}" presName="diagram" presStyleCnt="0">
        <dgm:presLayoutVars>
          <dgm:dir/>
        </dgm:presLayoutVars>
      </dgm:prSet>
      <dgm:spPr/>
    </dgm:pt>
    <dgm:pt modelId="{A97D8107-017B-4F71-B397-0F3A67F89CC8}" type="pres">
      <dgm:prSet presAssocID="{5483B900-F507-4D16-AFC0-AFA0AD5B68A9}" presName="composite" presStyleCnt="0"/>
      <dgm:spPr/>
    </dgm:pt>
    <dgm:pt modelId="{C4F7237E-5E33-4F25-A7C6-0C5735CA5DE2}" type="pres">
      <dgm:prSet presAssocID="{5483B900-F507-4D16-AFC0-AFA0AD5B68A9}" presName="Image" presStyleLbl="bgShp" presStyleIdx="0" presStyleCnt="4" custLinFactNeighborX="1863" custLinFactNeighborY="-2877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</dgm:spPr>
    </dgm:pt>
    <dgm:pt modelId="{BFE00547-7D91-441D-9DCA-44A127E91104}" type="pres">
      <dgm:prSet presAssocID="{5483B900-F507-4D16-AFC0-AFA0AD5B68A9}" presName="Parent" presStyleLbl="node0" presStyleIdx="0" presStyleCnt="4">
        <dgm:presLayoutVars>
          <dgm:bulletEnabled val="1"/>
        </dgm:presLayoutVars>
      </dgm:prSet>
      <dgm:spPr/>
    </dgm:pt>
    <dgm:pt modelId="{9BBAB782-B510-4B01-8814-1AA2A7BC1321}" type="pres">
      <dgm:prSet presAssocID="{0634F8F0-4B72-49BB-8190-D7D2102CF9CA}" presName="sibTrans" presStyleCnt="0"/>
      <dgm:spPr/>
    </dgm:pt>
    <dgm:pt modelId="{B77CCFB2-561C-43EA-A298-A4FA6C078266}" type="pres">
      <dgm:prSet presAssocID="{AE1E4721-4536-4E53-B78E-F5EBDFE973C6}" presName="composite" presStyleCnt="0"/>
      <dgm:spPr/>
    </dgm:pt>
    <dgm:pt modelId="{E7843C9F-8C3E-416B-B267-8F089EBBC993}" type="pres">
      <dgm:prSet presAssocID="{AE1E4721-4536-4E53-B78E-F5EBDFE973C6}" presName="Image" presStyleLbl="bgShp" presStyleIdx="1" presStyleCnt="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>
          <a:solidFill>
            <a:schemeClr val="tx1"/>
          </a:solidFill>
        </a:ln>
      </dgm:spPr>
    </dgm:pt>
    <dgm:pt modelId="{CF204A7B-9FC3-40EF-93B9-97FEB18F3BA9}" type="pres">
      <dgm:prSet presAssocID="{AE1E4721-4536-4E53-B78E-F5EBDFE973C6}" presName="Parent" presStyleLbl="node0" presStyleIdx="1" presStyleCnt="4">
        <dgm:presLayoutVars>
          <dgm:bulletEnabled val="1"/>
        </dgm:presLayoutVars>
      </dgm:prSet>
      <dgm:spPr/>
    </dgm:pt>
    <dgm:pt modelId="{5D993E9A-B474-4BF0-9408-901CD02CDE92}" type="pres">
      <dgm:prSet presAssocID="{D5DAE98A-5702-4807-87A7-136835FB93B4}" presName="sibTrans" presStyleCnt="0"/>
      <dgm:spPr/>
    </dgm:pt>
    <dgm:pt modelId="{52FE83B6-52AA-4338-8CAD-F2F25D4D086B}" type="pres">
      <dgm:prSet presAssocID="{1B84C03F-BD1E-4A6C-A3EB-C26B2CDB2812}" presName="composite" presStyleCnt="0"/>
      <dgm:spPr/>
    </dgm:pt>
    <dgm:pt modelId="{99B07678-D303-4844-926B-7BEC24326CBC}" type="pres">
      <dgm:prSet presAssocID="{1B84C03F-BD1E-4A6C-A3EB-C26B2CDB2812}" presName="Image" presStyleLbl="bgShp" presStyleIdx="2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</dgm:spPr>
    </dgm:pt>
    <dgm:pt modelId="{77750A1C-A603-4501-A970-577A318CA0F2}" type="pres">
      <dgm:prSet presAssocID="{1B84C03F-BD1E-4A6C-A3EB-C26B2CDB2812}" presName="Parent" presStyleLbl="node0" presStyleIdx="2" presStyleCnt="4">
        <dgm:presLayoutVars>
          <dgm:bulletEnabled val="1"/>
        </dgm:presLayoutVars>
      </dgm:prSet>
      <dgm:spPr/>
    </dgm:pt>
    <dgm:pt modelId="{158E8728-F6F0-457F-9F46-4670A43C7377}" type="pres">
      <dgm:prSet presAssocID="{BA86DE20-EA8F-4EFE-A69A-F4633BB99DFA}" presName="sibTrans" presStyleCnt="0"/>
      <dgm:spPr/>
    </dgm:pt>
    <dgm:pt modelId="{49FEE888-ABAA-44ED-BDFB-840DF6B0373A}" type="pres">
      <dgm:prSet presAssocID="{3F66B546-3353-4E68-8541-5875D7D5CA93}" presName="composite" presStyleCnt="0"/>
      <dgm:spPr/>
    </dgm:pt>
    <dgm:pt modelId="{6A46E911-F4E9-4148-A02B-E55EE38ED28C}" type="pres">
      <dgm:prSet presAssocID="{3F66B546-3353-4E68-8541-5875D7D5CA93}" presName="Image" presStyleLbl="bgShp" presStyleIdx="3" presStyleCnt="4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>
          <a:solidFill>
            <a:schemeClr val="tx1"/>
          </a:solidFill>
        </a:ln>
      </dgm:spPr>
    </dgm:pt>
    <dgm:pt modelId="{B12E3613-BF4C-4FCB-A5ED-EEA2B050432E}" type="pres">
      <dgm:prSet presAssocID="{3F66B546-3353-4E68-8541-5875D7D5CA93}" presName="Parent" presStyleLbl="node0" presStyleIdx="3" presStyleCnt="4">
        <dgm:presLayoutVars>
          <dgm:bulletEnabled val="1"/>
        </dgm:presLayoutVars>
      </dgm:prSet>
      <dgm:spPr/>
    </dgm:pt>
  </dgm:ptLst>
  <dgm:cxnLst>
    <dgm:cxn modelId="{FDA41E22-053F-4EE4-A5D7-659B9B113E6C}" srcId="{3A04A2F7-FB45-4A17-9103-CCCC924B63C3}" destId="{5483B900-F507-4D16-AFC0-AFA0AD5B68A9}" srcOrd="0" destOrd="0" parTransId="{C86C97CE-908A-4069-AE78-10C50D9E64B8}" sibTransId="{0634F8F0-4B72-49BB-8190-D7D2102CF9CA}"/>
    <dgm:cxn modelId="{885FDA2D-D08A-447D-9CA8-12825D3595AA}" type="presOf" srcId="{1B84C03F-BD1E-4A6C-A3EB-C26B2CDB2812}" destId="{77750A1C-A603-4501-A970-577A318CA0F2}" srcOrd="0" destOrd="0" presId="urn:microsoft.com/office/officeart/2008/layout/BendingPictureCaption"/>
    <dgm:cxn modelId="{B3E88B36-0C4B-4904-998D-E3BCDB308A19}" srcId="{3A04A2F7-FB45-4A17-9103-CCCC924B63C3}" destId="{1B84C03F-BD1E-4A6C-A3EB-C26B2CDB2812}" srcOrd="2" destOrd="0" parTransId="{4AD5834D-8F08-4CDE-BB40-677E7FC96790}" sibTransId="{BA86DE20-EA8F-4EFE-A69A-F4633BB99DFA}"/>
    <dgm:cxn modelId="{34317077-0112-4F19-A477-EF1BA3EBFFD4}" type="presOf" srcId="{3F66B546-3353-4E68-8541-5875D7D5CA93}" destId="{B12E3613-BF4C-4FCB-A5ED-EEA2B050432E}" srcOrd="0" destOrd="0" presId="urn:microsoft.com/office/officeart/2008/layout/BendingPictureCaption"/>
    <dgm:cxn modelId="{0D93DC57-862E-4DB7-9196-93C272FFD8FA}" type="presOf" srcId="{3A04A2F7-FB45-4A17-9103-CCCC924B63C3}" destId="{D1130244-D42B-4FBD-A513-9F38156E3AF5}" srcOrd="0" destOrd="0" presId="urn:microsoft.com/office/officeart/2008/layout/BendingPictureCaption"/>
    <dgm:cxn modelId="{E8797F7A-56AA-4222-8B66-384016374521}" type="presOf" srcId="{AE1E4721-4536-4E53-B78E-F5EBDFE973C6}" destId="{CF204A7B-9FC3-40EF-93B9-97FEB18F3BA9}" srcOrd="0" destOrd="0" presId="urn:microsoft.com/office/officeart/2008/layout/BendingPictureCaption"/>
    <dgm:cxn modelId="{2429AA98-8FC2-44C8-B507-FFF07C154296}" srcId="{3A04A2F7-FB45-4A17-9103-CCCC924B63C3}" destId="{AE1E4721-4536-4E53-B78E-F5EBDFE973C6}" srcOrd="1" destOrd="0" parTransId="{AFD5F15A-E751-41F4-B350-823B4784BD88}" sibTransId="{D5DAE98A-5702-4807-87A7-136835FB93B4}"/>
    <dgm:cxn modelId="{3F8018AF-123A-413D-A6FE-87208F733243}" srcId="{3A04A2F7-FB45-4A17-9103-CCCC924B63C3}" destId="{3F66B546-3353-4E68-8541-5875D7D5CA93}" srcOrd="3" destOrd="0" parTransId="{5735C3E3-98D4-422C-8D47-4ED1B4131D30}" sibTransId="{1D1FCD61-8120-423F-800E-51276E19DF87}"/>
    <dgm:cxn modelId="{1A8DE8E4-BE82-4D00-BC21-7210A9B07F70}" type="presOf" srcId="{5483B900-F507-4D16-AFC0-AFA0AD5B68A9}" destId="{BFE00547-7D91-441D-9DCA-44A127E91104}" srcOrd="0" destOrd="0" presId="urn:microsoft.com/office/officeart/2008/layout/BendingPictureCaption"/>
    <dgm:cxn modelId="{A6654153-418D-47FF-A6B9-2BAC9373D40F}" type="presParOf" srcId="{D1130244-D42B-4FBD-A513-9F38156E3AF5}" destId="{A97D8107-017B-4F71-B397-0F3A67F89CC8}" srcOrd="0" destOrd="0" presId="urn:microsoft.com/office/officeart/2008/layout/BendingPictureCaption"/>
    <dgm:cxn modelId="{75E40EB5-25B4-4C46-9BD6-04C05A15C323}" type="presParOf" srcId="{A97D8107-017B-4F71-B397-0F3A67F89CC8}" destId="{C4F7237E-5E33-4F25-A7C6-0C5735CA5DE2}" srcOrd="0" destOrd="0" presId="urn:microsoft.com/office/officeart/2008/layout/BendingPictureCaption"/>
    <dgm:cxn modelId="{5D675BEE-E41A-43BD-8358-79FF0A55530A}" type="presParOf" srcId="{A97D8107-017B-4F71-B397-0F3A67F89CC8}" destId="{BFE00547-7D91-441D-9DCA-44A127E91104}" srcOrd="1" destOrd="0" presId="urn:microsoft.com/office/officeart/2008/layout/BendingPictureCaption"/>
    <dgm:cxn modelId="{37378141-9A27-4172-81B7-ADCD03ABBD68}" type="presParOf" srcId="{D1130244-D42B-4FBD-A513-9F38156E3AF5}" destId="{9BBAB782-B510-4B01-8814-1AA2A7BC1321}" srcOrd="1" destOrd="0" presId="urn:microsoft.com/office/officeart/2008/layout/BendingPictureCaption"/>
    <dgm:cxn modelId="{6E556F39-5670-44CF-BB34-4E263AADFE02}" type="presParOf" srcId="{D1130244-D42B-4FBD-A513-9F38156E3AF5}" destId="{B77CCFB2-561C-43EA-A298-A4FA6C078266}" srcOrd="2" destOrd="0" presId="urn:microsoft.com/office/officeart/2008/layout/BendingPictureCaption"/>
    <dgm:cxn modelId="{64531755-9151-4A8B-912B-9C6D5693CDD6}" type="presParOf" srcId="{B77CCFB2-561C-43EA-A298-A4FA6C078266}" destId="{E7843C9F-8C3E-416B-B267-8F089EBBC993}" srcOrd="0" destOrd="0" presId="urn:microsoft.com/office/officeart/2008/layout/BendingPictureCaption"/>
    <dgm:cxn modelId="{C908DEEC-0EBB-4C34-9ECE-E55E7281AE24}" type="presParOf" srcId="{B77CCFB2-561C-43EA-A298-A4FA6C078266}" destId="{CF204A7B-9FC3-40EF-93B9-97FEB18F3BA9}" srcOrd="1" destOrd="0" presId="urn:microsoft.com/office/officeart/2008/layout/BendingPictureCaption"/>
    <dgm:cxn modelId="{BA60016F-58C0-4207-B335-9DF0EB7DEC4B}" type="presParOf" srcId="{D1130244-D42B-4FBD-A513-9F38156E3AF5}" destId="{5D993E9A-B474-4BF0-9408-901CD02CDE92}" srcOrd="3" destOrd="0" presId="urn:microsoft.com/office/officeart/2008/layout/BendingPictureCaption"/>
    <dgm:cxn modelId="{A490D483-A481-4038-82DD-90E68CCB7DDD}" type="presParOf" srcId="{D1130244-D42B-4FBD-A513-9F38156E3AF5}" destId="{52FE83B6-52AA-4338-8CAD-F2F25D4D086B}" srcOrd="4" destOrd="0" presId="urn:microsoft.com/office/officeart/2008/layout/BendingPictureCaption"/>
    <dgm:cxn modelId="{CDF306D5-578B-49F5-80FD-13B2B7D0542F}" type="presParOf" srcId="{52FE83B6-52AA-4338-8CAD-F2F25D4D086B}" destId="{99B07678-D303-4844-926B-7BEC24326CBC}" srcOrd="0" destOrd="0" presId="urn:microsoft.com/office/officeart/2008/layout/BendingPictureCaption"/>
    <dgm:cxn modelId="{FBF1F7BA-CFD8-42E8-9D02-C682E377B4A3}" type="presParOf" srcId="{52FE83B6-52AA-4338-8CAD-F2F25D4D086B}" destId="{77750A1C-A603-4501-A970-577A318CA0F2}" srcOrd="1" destOrd="0" presId="urn:microsoft.com/office/officeart/2008/layout/BendingPictureCaption"/>
    <dgm:cxn modelId="{0129E22A-290D-4DE5-AF55-F75ABEB9CDCD}" type="presParOf" srcId="{D1130244-D42B-4FBD-A513-9F38156E3AF5}" destId="{158E8728-F6F0-457F-9F46-4670A43C7377}" srcOrd="5" destOrd="0" presId="urn:microsoft.com/office/officeart/2008/layout/BendingPictureCaption"/>
    <dgm:cxn modelId="{EBA13945-1383-43ED-B769-BD1DC17B95B0}" type="presParOf" srcId="{D1130244-D42B-4FBD-A513-9F38156E3AF5}" destId="{49FEE888-ABAA-44ED-BDFB-840DF6B0373A}" srcOrd="6" destOrd="0" presId="urn:microsoft.com/office/officeart/2008/layout/BendingPictureCaption"/>
    <dgm:cxn modelId="{A3558CED-407A-414A-BF20-B2DDECD4765E}" type="presParOf" srcId="{49FEE888-ABAA-44ED-BDFB-840DF6B0373A}" destId="{6A46E911-F4E9-4148-A02B-E55EE38ED28C}" srcOrd="0" destOrd="0" presId="urn:microsoft.com/office/officeart/2008/layout/BendingPictureCaption"/>
    <dgm:cxn modelId="{8B0F1F72-2CB7-45D9-BF0D-7BF532CF5FFD}" type="presParOf" srcId="{49FEE888-ABAA-44ED-BDFB-840DF6B0373A}" destId="{B12E3613-BF4C-4FCB-A5ED-EEA2B050432E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A04A2F7-FB45-4A17-9103-CCCC924B63C3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483B900-F507-4D16-AFC0-AFA0AD5B68A9}">
      <dgm:prSet phldrT="[Text]"/>
      <dgm:spPr>
        <a:solidFill>
          <a:srgbClr val="C00000"/>
        </a:solidFill>
      </dgm:spPr>
      <dgm:t>
        <a:bodyPr/>
        <a:lstStyle/>
        <a:p>
          <a:r>
            <a:rPr lang="en-IE" b="0" dirty="0">
              <a:solidFill>
                <a:schemeClr val="bg1"/>
              </a:solidFill>
            </a:rPr>
            <a:t>Discover EU</a:t>
          </a:r>
          <a:endParaRPr lang="en-US" b="0" dirty="0">
            <a:solidFill>
              <a:schemeClr val="bg1"/>
            </a:solidFill>
          </a:endParaRPr>
        </a:p>
      </dgm:t>
    </dgm:pt>
    <dgm:pt modelId="{C86C97CE-908A-4069-AE78-10C50D9E64B8}" type="parTrans" cxnId="{FDA41E22-053F-4EE4-A5D7-659B9B113E6C}">
      <dgm:prSet/>
      <dgm:spPr/>
      <dgm:t>
        <a:bodyPr/>
        <a:lstStyle/>
        <a:p>
          <a:endParaRPr lang="en-US"/>
        </a:p>
      </dgm:t>
    </dgm:pt>
    <dgm:pt modelId="{0634F8F0-4B72-49BB-8190-D7D2102CF9CA}" type="sibTrans" cxnId="{FDA41E22-053F-4EE4-A5D7-659B9B113E6C}">
      <dgm:prSet/>
      <dgm:spPr/>
      <dgm:t>
        <a:bodyPr/>
        <a:lstStyle/>
        <a:p>
          <a:endParaRPr lang="en-US"/>
        </a:p>
      </dgm:t>
    </dgm:pt>
    <dgm:pt modelId="{1B84C03F-BD1E-4A6C-A3EB-C26B2CDB2812}">
      <dgm:prSet phldrT="[Text]"/>
      <dgm:spPr>
        <a:solidFill>
          <a:srgbClr val="C00000"/>
        </a:solidFill>
      </dgm:spPr>
      <dgm:t>
        <a:bodyPr/>
        <a:lstStyle/>
        <a:p>
          <a:r>
            <a:rPr lang="sk-SK"/>
            <a:t>Pomoc v oblasti zdravotnej starostlivosti</a:t>
          </a:r>
          <a:endParaRPr lang="en-US" dirty="0"/>
        </a:p>
      </dgm:t>
    </dgm:pt>
    <dgm:pt modelId="{4AD5834D-8F08-4CDE-BB40-677E7FC96790}" type="parTrans" cxnId="{B3E88B36-0C4B-4904-998D-E3BCDB308A19}">
      <dgm:prSet/>
      <dgm:spPr/>
      <dgm:t>
        <a:bodyPr/>
        <a:lstStyle/>
        <a:p>
          <a:endParaRPr lang="en-US"/>
        </a:p>
      </dgm:t>
    </dgm:pt>
    <dgm:pt modelId="{BA86DE20-EA8F-4EFE-A69A-F4633BB99DFA}" type="sibTrans" cxnId="{B3E88B36-0C4B-4904-998D-E3BCDB308A19}">
      <dgm:prSet/>
      <dgm:spPr/>
      <dgm:t>
        <a:bodyPr/>
        <a:lstStyle/>
        <a:p>
          <a:endParaRPr lang="en-US"/>
        </a:p>
      </dgm:t>
    </dgm:pt>
    <dgm:pt modelId="{3F66B546-3353-4E68-8541-5875D7D5CA93}">
      <dgm:prSet phldrT="[Text]"/>
      <dgm:spPr>
        <a:solidFill>
          <a:srgbClr val="C00000"/>
        </a:solidFill>
      </dgm:spPr>
      <dgm:t>
        <a:bodyPr/>
        <a:lstStyle/>
        <a:p>
          <a:r>
            <a:rPr lang="sk-SK"/>
            <a:t>Práva cestujúcich</a:t>
          </a:r>
          <a:endParaRPr lang="en-US" dirty="0"/>
        </a:p>
      </dgm:t>
    </dgm:pt>
    <dgm:pt modelId="{5735C3E3-98D4-422C-8D47-4ED1B4131D30}" type="parTrans" cxnId="{3F8018AF-123A-413D-A6FE-87208F733243}">
      <dgm:prSet/>
      <dgm:spPr/>
      <dgm:t>
        <a:bodyPr/>
        <a:lstStyle/>
        <a:p>
          <a:endParaRPr lang="en-US"/>
        </a:p>
      </dgm:t>
    </dgm:pt>
    <dgm:pt modelId="{1D1FCD61-8120-423F-800E-51276E19DF87}" type="sibTrans" cxnId="{3F8018AF-123A-413D-A6FE-87208F733243}">
      <dgm:prSet/>
      <dgm:spPr/>
      <dgm:t>
        <a:bodyPr/>
        <a:lstStyle/>
        <a:p>
          <a:endParaRPr lang="en-US"/>
        </a:p>
      </dgm:t>
    </dgm:pt>
    <dgm:pt modelId="{41FD48AF-82EF-4C3D-8B83-73D2189AF7F5}">
      <dgm:prSet phldrT="[Text]"/>
      <dgm:spPr>
        <a:solidFill>
          <a:srgbClr val="C00000"/>
        </a:solidFill>
      </dgm:spPr>
      <dgm:t>
        <a:bodyPr/>
        <a:lstStyle/>
        <a:p>
          <a:r>
            <a:rPr lang="sk-SK" dirty="0"/>
            <a:t>Prístup k digitálnemu predplatnému</a:t>
          </a:r>
          <a:endParaRPr lang="en-US" b="0" dirty="0"/>
        </a:p>
      </dgm:t>
    </dgm:pt>
    <dgm:pt modelId="{9B4CE36B-CE16-442A-8727-ACCE4EB8B310}" type="parTrans" cxnId="{A10EDF5C-E319-484F-9B6D-668168CB1643}">
      <dgm:prSet/>
      <dgm:spPr/>
      <dgm:t>
        <a:bodyPr/>
        <a:lstStyle/>
        <a:p>
          <a:endParaRPr lang="en-US"/>
        </a:p>
      </dgm:t>
    </dgm:pt>
    <dgm:pt modelId="{59A4EF1F-042C-4FE0-8FEB-1C416B2320D3}" type="sibTrans" cxnId="{A10EDF5C-E319-484F-9B6D-668168CB1643}">
      <dgm:prSet/>
      <dgm:spPr/>
      <dgm:t>
        <a:bodyPr/>
        <a:lstStyle/>
        <a:p>
          <a:endParaRPr lang="en-US"/>
        </a:p>
      </dgm:t>
    </dgm:pt>
    <dgm:pt modelId="{AE1E4721-4536-4E53-B78E-F5EBDFE973C6}">
      <dgm:prSet phldrT="[Text]"/>
      <dgm:spPr>
        <a:solidFill>
          <a:srgbClr val="C00000"/>
        </a:solidFill>
      </dgm:spPr>
      <dgm:t>
        <a:bodyPr/>
        <a:lstStyle/>
        <a:p>
          <a:r>
            <a:rPr lang="sk-SK"/>
            <a:t>Bezplatný roaming</a:t>
          </a:r>
          <a:endParaRPr lang="en-US" b="0" dirty="0"/>
        </a:p>
      </dgm:t>
    </dgm:pt>
    <dgm:pt modelId="{D5DAE98A-5702-4807-87A7-136835FB93B4}" type="sibTrans" cxnId="{2429AA98-8FC2-44C8-B507-FFF07C154296}">
      <dgm:prSet/>
      <dgm:spPr/>
      <dgm:t>
        <a:bodyPr/>
        <a:lstStyle/>
        <a:p>
          <a:endParaRPr lang="en-US"/>
        </a:p>
      </dgm:t>
    </dgm:pt>
    <dgm:pt modelId="{AFD5F15A-E751-41F4-B350-823B4784BD88}" type="parTrans" cxnId="{2429AA98-8FC2-44C8-B507-FFF07C154296}">
      <dgm:prSet/>
      <dgm:spPr/>
      <dgm:t>
        <a:bodyPr/>
        <a:lstStyle/>
        <a:p>
          <a:endParaRPr lang="en-US"/>
        </a:p>
      </dgm:t>
    </dgm:pt>
    <dgm:pt modelId="{D1130244-D42B-4FBD-A513-9F38156E3AF5}" type="pres">
      <dgm:prSet presAssocID="{3A04A2F7-FB45-4A17-9103-CCCC924B63C3}" presName="diagram" presStyleCnt="0">
        <dgm:presLayoutVars>
          <dgm:dir/>
        </dgm:presLayoutVars>
      </dgm:prSet>
      <dgm:spPr/>
    </dgm:pt>
    <dgm:pt modelId="{A97D8107-017B-4F71-B397-0F3A67F89CC8}" type="pres">
      <dgm:prSet presAssocID="{5483B900-F507-4D16-AFC0-AFA0AD5B68A9}" presName="composite" presStyleCnt="0"/>
      <dgm:spPr/>
    </dgm:pt>
    <dgm:pt modelId="{C4F7237E-5E33-4F25-A7C6-0C5735CA5DE2}" type="pres">
      <dgm:prSet presAssocID="{5483B900-F507-4D16-AFC0-AFA0AD5B68A9}" presName="Image" presStyleLbl="bgShp" presStyleIdx="0" presStyleCnt="5" custScaleY="10218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</dgm:spPr>
    </dgm:pt>
    <dgm:pt modelId="{BFE00547-7D91-441D-9DCA-44A127E91104}" type="pres">
      <dgm:prSet presAssocID="{5483B900-F507-4D16-AFC0-AFA0AD5B68A9}" presName="Parent" presStyleLbl="node0" presStyleIdx="0" presStyleCnt="5">
        <dgm:presLayoutVars>
          <dgm:bulletEnabled val="1"/>
        </dgm:presLayoutVars>
      </dgm:prSet>
      <dgm:spPr/>
    </dgm:pt>
    <dgm:pt modelId="{9BBAB782-B510-4B01-8814-1AA2A7BC1321}" type="pres">
      <dgm:prSet presAssocID="{0634F8F0-4B72-49BB-8190-D7D2102CF9CA}" presName="sibTrans" presStyleCnt="0"/>
      <dgm:spPr/>
    </dgm:pt>
    <dgm:pt modelId="{B77CCFB2-561C-43EA-A298-A4FA6C078266}" type="pres">
      <dgm:prSet presAssocID="{AE1E4721-4536-4E53-B78E-F5EBDFE973C6}" presName="composite" presStyleCnt="0"/>
      <dgm:spPr/>
    </dgm:pt>
    <dgm:pt modelId="{E7843C9F-8C3E-416B-B267-8F089EBBC993}" type="pres">
      <dgm:prSet presAssocID="{AE1E4721-4536-4E53-B78E-F5EBDFE973C6}" presName="Image" presStyleLbl="bgShp" presStyleIdx="1" presStyleCnt="5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</dgm:spPr>
    </dgm:pt>
    <dgm:pt modelId="{CF204A7B-9FC3-40EF-93B9-97FEB18F3BA9}" type="pres">
      <dgm:prSet presAssocID="{AE1E4721-4536-4E53-B78E-F5EBDFE973C6}" presName="Parent" presStyleLbl="node0" presStyleIdx="1" presStyleCnt="5">
        <dgm:presLayoutVars>
          <dgm:bulletEnabled val="1"/>
        </dgm:presLayoutVars>
      </dgm:prSet>
      <dgm:spPr/>
    </dgm:pt>
    <dgm:pt modelId="{5D993E9A-B474-4BF0-9408-901CD02CDE92}" type="pres">
      <dgm:prSet presAssocID="{D5DAE98A-5702-4807-87A7-136835FB93B4}" presName="sibTrans" presStyleCnt="0"/>
      <dgm:spPr/>
    </dgm:pt>
    <dgm:pt modelId="{52FE83B6-52AA-4338-8CAD-F2F25D4D086B}" type="pres">
      <dgm:prSet presAssocID="{1B84C03F-BD1E-4A6C-A3EB-C26B2CDB2812}" presName="composite" presStyleCnt="0"/>
      <dgm:spPr/>
    </dgm:pt>
    <dgm:pt modelId="{99B07678-D303-4844-926B-7BEC24326CBC}" type="pres">
      <dgm:prSet presAssocID="{1B84C03F-BD1E-4A6C-A3EB-C26B2CDB2812}" presName="Image" presStyleLbl="bgShp" presStyleIdx="2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6000" r="-16000"/>
          </a:stretch>
        </a:blipFill>
        <a:ln>
          <a:solidFill>
            <a:schemeClr val="tx1"/>
          </a:solidFill>
        </a:ln>
      </dgm:spPr>
    </dgm:pt>
    <dgm:pt modelId="{77750A1C-A603-4501-A970-577A318CA0F2}" type="pres">
      <dgm:prSet presAssocID="{1B84C03F-BD1E-4A6C-A3EB-C26B2CDB2812}" presName="Parent" presStyleLbl="node0" presStyleIdx="2" presStyleCnt="5">
        <dgm:presLayoutVars>
          <dgm:bulletEnabled val="1"/>
        </dgm:presLayoutVars>
      </dgm:prSet>
      <dgm:spPr/>
    </dgm:pt>
    <dgm:pt modelId="{158E8728-F6F0-457F-9F46-4670A43C7377}" type="pres">
      <dgm:prSet presAssocID="{BA86DE20-EA8F-4EFE-A69A-F4633BB99DFA}" presName="sibTrans" presStyleCnt="0"/>
      <dgm:spPr/>
    </dgm:pt>
    <dgm:pt modelId="{49FEE888-ABAA-44ED-BDFB-840DF6B0373A}" type="pres">
      <dgm:prSet presAssocID="{3F66B546-3353-4E68-8541-5875D7D5CA93}" presName="composite" presStyleCnt="0"/>
      <dgm:spPr/>
    </dgm:pt>
    <dgm:pt modelId="{6A46E911-F4E9-4148-A02B-E55EE38ED28C}" type="pres">
      <dgm:prSet presAssocID="{3F66B546-3353-4E68-8541-5875D7D5CA93}" presName="Image" presStyleLbl="bgShp" presStyleIdx="3" presStyleCnt="5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>
          <a:solidFill>
            <a:schemeClr val="tx1"/>
          </a:solidFill>
        </a:ln>
      </dgm:spPr>
    </dgm:pt>
    <dgm:pt modelId="{B12E3613-BF4C-4FCB-A5ED-EEA2B050432E}" type="pres">
      <dgm:prSet presAssocID="{3F66B546-3353-4E68-8541-5875D7D5CA93}" presName="Parent" presStyleLbl="node0" presStyleIdx="3" presStyleCnt="5">
        <dgm:presLayoutVars>
          <dgm:bulletEnabled val="1"/>
        </dgm:presLayoutVars>
      </dgm:prSet>
      <dgm:spPr/>
    </dgm:pt>
    <dgm:pt modelId="{9873AD3A-EC2B-4CD3-B149-3B5EE1979270}" type="pres">
      <dgm:prSet presAssocID="{1D1FCD61-8120-423F-800E-51276E19DF87}" presName="sibTrans" presStyleCnt="0"/>
      <dgm:spPr/>
    </dgm:pt>
    <dgm:pt modelId="{63A7C0DD-8C94-431D-99B1-0150EFD00563}" type="pres">
      <dgm:prSet presAssocID="{41FD48AF-82EF-4C3D-8B83-73D2189AF7F5}" presName="composite" presStyleCnt="0"/>
      <dgm:spPr/>
    </dgm:pt>
    <dgm:pt modelId="{B3E90C2C-69B7-4CB0-9087-59A5D2830EDB}" type="pres">
      <dgm:prSet presAssocID="{41FD48AF-82EF-4C3D-8B83-73D2189AF7F5}" presName="Image" presStyleLbl="bgShp" presStyleIdx="4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</dgm:spPr>
    </dgm:pt>
    <dgm:pt modelId="{A1FC47BF-2FF4-4B91-9DD8-BD1B1AC602DB}" type="pres">
      <dgm:prSet presAssocID="{41FD48AF-82EF-4C3D-8B83-73D2189AF7F5}" presName="Parent" presStyleLbl="node0" presStyleIdx="4" presStyleCnt="5">
        <dgm:presLayoutVars>
          <dgm:bulletEnabled val="1"/>
        </dgm:presLayoutVars>
      </dgm:prSet>
      <dgm:spPr/>
    </dgm:pt>
  </dgm:ptLst>
  <dgm:cxnLst>
    <dgm:cxn modelId="{FDA41E22-053F-4EE4-A5D7-659B9B113E6C}" srcId="{3A04A2F7-FB45-4A17-9103-CCCC924B63C3}" destId="{5483B900-F507-4D16-AFC0-AFA0AD5B68A9}" srcOrd="0" destOrd="0" parTransId="{C86C97CE-908A-4069-AE78-10C50D9E64B8}" sibTransId="{0634F8F0-4B72-49BB-8190-D7D2102CF9CA}"/>
    <dgm:cxn modelId="{885FDA2D-D08A-447D-9CA8-12825D3595AA}" type="presOf" srcId="{1B84C03F-BD1E-4A6C-A3EB-C26B2CDB2812}" destId="{77750A1C-A603-4501-A970-577A318CA0F2}" srcOrd="0" destOrd="0" presId="urn:microsoft.com/office/officeart/2008/layout/BendingPictureCaption"/>
    <dgm:cxn modelId="{B3E88B36-0C4B-4904-998D-E3BCDB308A19}" srcId="{3A04A2F7-FB45-4A17-9103-CCCC924B63C3}" destId="{1B84C03F-BD1E-4A6C-A3EB-C26B2CDB2812}" srcOrd="2" destOrd="0" parTransId="{4AD5834D-8F08-4CDE-BB40-677E7FC96790}" sibTransId="{BA86DE20-EA8F-4EFE-A69A-F4633BB99DFA}"/>
    <dgm:cxn modelId="{A10EDF5C-E319-484F-9B6D-668168CB1643}" srcId="{3A04A2F7-FB45-4A17-9103-CCCC924B63C3}" destId="{41FD48AF-82EF-4C3D-8B83-73D2189AF7F5}" srcOrd="4" destOrd="0" parTransId="{9B4CE36B-CE16-442A-8727-ACCE4EB8B310}" sibTransId="{59A4EF1F-042C-4FE0-8FEB-1C416B2320D3}"/>
    <dgm:cxn modelId="{81A91552-C3C3-44BA-9007-0A45F3D96AB2}" type="presOf" srcId="{41FD48AF-82EF-4C3D-8B83-73D2189AF7F5}" destId="{A1FC47BF-2FF4-4B91-9DD8-BD1B1AC602DB}" srcOrd="0" destOrd="0" presId="urn:microsoft.com/office/officeart/2008/layout/BendingPictureCaption"/>
    <dgm:cxn modelId="{34317077-0112-4F19-A477-EF1BA3EBFFD4}" type="presOf" srcId="{3F66B546-3353-4E68-8541-5875D7D5CA93}" destId="{B12E3613-BF4C-4FCB-A5ED-EEA2B050432E}" srcOrd="0" destOrd="0" presId="urn:microsoft.com/office/officeart/2008/layout/BendingPictureCaption"/>
    <dgm:cxn modelId="{0D93DC57-862E-4DB7-9196-93C272FFD8FA}" type="presOf" srcId="{3A04A2F7-FB45-4A17-9103-CCCC924B63C3}" destId="{D1130244-D42B-4FBD-A513-9F38156E3AF5}" srcOrd="0" destOrd="0" presId="urn:microsoft.com/office/officeart/2008/layout/BendingPictureCaption"/>
    <dgm:cxn modelId="{E8797F7A-56AA-4222-8B66-384016374521}" type="presOf" srcId="{AE1E4721-4536-4E53-B78E-F5EBDFE973C6}" destId="{CF204A7B-9FC3-40EF-93B9-97FEB18F3BA9}" srcOrd="0" destOrd="0" presId="urn:microsoft.com/office/officeart/2008/layout/BendingPictureCaption"/>
    <dgm:cxn modelId="{2429AA98-8FC2-44C8-B507-FFF07C154296}" srcId="{3A04A2F7-FB45-4A17-9103-CCCC924B63C3}" destId="{AE1E4721-4536-4E53-B78E-F5EBDFE973C6}" srcOrd="1" destOrd="0" parTransId="{AFD5F15A-E751-41F4-B350-823B4784BD88}" sibTransId="{D5DAE98A-5702-4807-87A7-136835FB93B4}"/>
    <dgm:cxn modelId="{3F8018AF-123A-413D-A6FE-87208F733243}" srcId="{3A04A2F7-FB45-4A17-9103-CCCC924B63C3}" destId="{3F66B546-3353-4E68-8541-5875D7D5CA93}" srcOrd="3" destOrd="0" parTransId="{5735C3E3-98D4-422C-8D47-4ED1B4131D30}" sibTransId="{1D1FCD61-8120-423F-800E-51276E19DF87}"/>
    <dgm:cxn modelId="{1A8DE8E4-BE82-4D00-BC21-7210A9B07F70}" type="presOf" srcId="{5483B900-F507-4D16-AFC0-AFA0AD5B68A9}" destId="{BFE00547-7D91-441D-9DCA-44A127E91104}" srcOrd="0" destOrd="0" presId="urn:microsoft.com/office/officeart/2008/layout/BendingPictureCaption"/>
    <dgm:cxn modelId="{A6654153-418D-47FF-A6B9-2BAC9373D40F}" type="presParOf" srcId="{D1130244-D42B-4FBD-A513-9F38156E3AF5}" destId="{A97D8107-017B-4F71-B397-0F3A67F89CC8}" srcOrd="0" destOrd="0" presId="urn:microsoft.com/office/officeart/2008/layout/BendingPictureCaption"/>
    <dgm:cxn modelId="{75E40EB5-25B4-4C46-9BD6-04C05A15C323}" type="presParOf" srcId="{A97D8107-017B-4F71-B397-0F3A67F89CC8}" destId="{C4F7237E-5E33-4F25-A7C6-0C5735CA5DE2}" srcOrd="0" destOrd="0" presId="urn:microsoft.com/office/officeart/2008/layout/BendingPictureCaption"/>
    <dgm:cxn modelId="{5D675BEE-E41A-43BD-8358-79FF0A55530A}" type="presParOf" srcId="{A97D8107-017B-4F71-B397-0F3A67F89CC8}" destId="{BFE00547-7D91-441D-9DCA-44A127E91104}" srcOrd="1" destOrd="0" presId="urn:microsoft.com/office/officeart/2008/layout/BendingPictureCaption"/>
    <dgm:cxn modelId="{37378141-9A27-4172-81B7-ADCD03ABBD68}" type="presParOf" srcId="{D1130244-D42B-4FBD-A513-9F38156E3AF5}" destId="{9BBAB782-B510-4B01-8814-1AA2A7BC1321}" srcOrd="1" destOrd="0" presId="urn:microsoft.com/office/officeart/2008/layout/BendingPictureCaption"/>
    <dgm:cxn modelId="{6E556F39-5670-44CF-BB34-4E263AADFE02}" type="presParOf" srcId="{D1130244-D42B-4FBD-A513-9F38156E3AF5}" destId="{B77CCFB2-561C-43EA-A298-A4FA6C078266}" srcOrd="2" destOrd="0" presId="urn:microsoft.com/office/officeart/2008/layout/BendingPictureCaption"/>
    <dgm:cxn modelId="{64531755-9151-4A8B-912B-9C6D5693CDD6}" type="presParOf" srcId="{B77CCFB2-561C-43EA-A298-A4FA6C078266}" destId="{E7843C9F-8C3E-416B-B267-8F089EBBC993}" srcOrd="0" destOrd="0" presId="urn:microsoft.com/office/officeart/2008/layout/BendingPictureCaption"/>
    <dgm:cxn modelId="{C908DEEC-0EBB-4C34-9ECE-E55E7281AE24}" type="presParOf" srcId="{B77CCFB2-561C-43EA-A298-A4FA6C078266}" destId="{CF204A7B-9FC3-40EF-93B9-97FEB18F3BA9}" srcOrd="1" destOrd="0" presId="urn:microsoft.com/office/officeart/2008/layout/BendingPictureCaption"/>
    <dgm:cxn modelId="{BA60016F-58C0-4207-B335-9DF0EB7DEC4B}" type="presParOf" srcId="{D1130244-D42B-4FBD-A513-9F38156E3AF5}" destId="{5D993E9A-B474-4BF0-9408-901CD02CDE92}" srcOrd="3" destOrd="0" presId="urn:microsoft.com/office/officeart/2008/layout/BendingPictureCaption"/>
    <dgm:cxn modelId="{A490D483-A481-4038-82DD-90E68CCB7DDD}" type="presParOf" srcId="{D1130244-D42B-4FBD-A513-9F38156E3AF5}" destId="{52FE83B6-52AA-4338-8CAD-F2F25D4D086B}" srcOrd="4" destOrd="0" presId="urn:microsoft.com/office/officeart/2008/layout/BendingPictureCaption"/>
    <dgm:cxn modelId="{CDF306D5-578B-49F5-80FD-13B2B7D0542F}" type="presParOf" srcId="{52FE83B6-52AA-4338-8CAD-F2F25D4D086B}" destId="{99B07678-D303-4844-926B-7BEC24326CBC}" srcOrd="0" destOrd="0" presId="urn:microsoft.com/office/officeart/2008/layout/BendingPictureCaption"/>
    <dgm:cxn modelId="{FBF1F7BA-CFD8-42E8-9D02-C682E377B4A3}" type="presParOf" srcId="{52FE83B6-52AA-4338-8CAD-F2F25D4D086B}" destId="{77750A1C-A603-4501-A970-577A318CA0F2}" srcOrd="1" destOrd="0" presId="urn:microsoft.com/office/officeart/2008/layout/BendingPictureCaption"/>
    <dgm:cxn modelId="{0129E22A-290D-4DE5-AF55-F75ABEB9CDCD}" type="presParOf" srcId="{D1130244-D42B-4FBD-A513-9F38156E3AF5}" destId="{158E8728-F6F0-457F-9F46-4670A43C7377}" srcOrd="5" destOrd="0" presId="urn:microsoft.com/office/officeart/2008/layout/BendingPictureCaption"/>
    <dgm:cxn modelId="{EBA13945-1383-43ED-B769-BD1DC17B95B0}" type="presParOf" srcId="{D1130244-D42B-4FBD-A513-9F38156E3AF5}" destId="{49FEE888-ABAA-44ED-BDFB-840DF6B0373A}" srcOrd="6" destOrd="0" presId="urn:microsoft.com/office/officeart/2008/layout/BendingPictureCaption"/>
    <dgm:cxn modelId="{A3558CED-407A-414A-BF20-B2DDECD4765E}" type="presParOf" srcId="{49FEE888-ABAA-44ED-BDFB-840DF6B0373A}" destId="{6A46E911-F4E9-4148-A02B-E55EE38ED28C}" srcOrd="0" destOrd="0" presId="urn:microsoft.com/office/officeart/2008/layout/BendingPictureCaption"/>
    <dgm:cxn modelId="{8B0F1F72-2CB7-45D9-BF0D-7BF532CF5FFD}" type="presParOf" srcId="{49FEE888-ABAA-44ED-BDFB-840DF6B0373A}" destId="{B12E3613-BF4C-4FCB-A5ED-EEA2B050432E}" srcOrd="1" destOrd="0" presId="urn:microsoft.com/office/officeart/2008/layout/BendingPictureCaption"/>
    <dgm:cxn modelId="{BCCDE3B8-78A6-4836-8B75-16FFA1C69409}" type="presParOf" srcId="{D1130244-D42B-4FBD-A513-9F38156E3AF5}" destId="{9873AD3A-EC2B-4CD3-B149-3B5EE1979270}" srcOrd="7" destOrd="0" presId="urn:microsoft.com/office/officeart/2008/layout/BendingPictureCaption"/>
    <dgm:cxn modelId="{12901013-BBE8-41EA-BFE2-0144CECBF37E}" type="presParOf" srcId="{D1130244-D42B-4FBD-A513-9F38156E3AF5}" destId="{63A7C0DD-8C94-431D-99B1-0150EFD00563}" srcOrd="8" destOrd="0" presId="urn:microsoft.com/office/officeart/2008/layout/BendingPictureCaption"/>
    <dgm:cxn modelId="{C4FDCDC3-357B-4F15-93A8-664698F3753F}" type="presParOf" srcId="{63A7C0DD-8C94-431D-99B1-0150EFD00563}" destId="{B3E90C2C-69B7-4CB0-9087-59A5D2830EDB}" srcOrd="0" destOrd="0" presId="urn:microsoft.com/office/officeart/2008/layout/BendingPictureCaption"/>
    <dgm:cxn modelId="{B5748194-6F27-4A3C-BBCA-E99B63D47133}" type="presParOf" srcId="{63A7C0DD-8C94-431D-99B1-0150EFD00563}" destId="{A1FC47BF-2FF4-4B91-9DD8-BD1B1AC602DB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A04A2F7-FB45-4A17-9103-CCCC924B63C3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E1E4721-4536-4E53-B78E-F5EBDFE973C6}">
      <dgm:prSet phldrT="[Text]" custT="1"/>
      <dgm:spPr>
        <a:solidFill>
          <a:srgbClr val="C00000"/>
        </a:solidFill>
      </dgm:spPr>
      <dgm:t>
        <a:bodyPr/>
        <a:lstStyle/>
        <a:p>
          <a:r>
            <a:rPr lang="sk-SK" sz="1600" dirty="0"/>
            <a:t>EÚ vo svete</a:t>
          </a:r>
          <a:endParaRPr lang="en-US" sz="1600" b="0" dirty="0"/>
        </a:p>
      </dgm:t>
    </dgm:pt>
    <dgm:pt modelId="{D5DAE98A-5702-4807-87A7-136835FB93B4}" type="sibTrans" cxnId="{2429AA98-8FC2-44C8-B507-FFF07C154296}">
      <dgm:prSet/>
      <dgm:spPr/>
      <dgm:t>
        <a:bodyPr/>
        <a:lstStyle/>
        <a:p>
          <a:endParaRPr lang="en-US"/>
        </a:p>
      </dgm:t>
    </dgm:pt>
    <dgm:pt modelId="{AFD5F15A-E751-41F4-B350-823B4784BD88}" type="parTrans" cxnId="{2429AA98-8FC2-44C8-B507-FFF07C154296}">
      <dgm:prSet/>
      <dgm:spPr/>
      <dgm:t>
        <a:bodyPr/>
        <a:lstStyle/>
        <a:p>
          <a:endParaRPr lang="en-US"/>
        </a:p>
      </dgm:t>
    </dgm:pt>
    <dgm:pt modelId="{4E007132-DD03-4ECD-AE32-E1871159DBBB}">
      <dgm:prSet phldrT="[Text]" custT="1"/>
      <dgm:spPr>
        <a:solidFill>
          <a:srgbClr val="C00000"/>
        </a:solidFill>
      </dgm:spPr>
      <dgm:t>
        <a:bodyPr/>
        <a:lstStyle/>
        <a:p>
          <a:r>
            <a:rPr lang="sk-SK" sz="1600" dirty="0"/>
            <a:t>Zapájanie sa</a:t>
          </a:r>
          <a:endParaRPr lang="en-US" sz="1600" b="0" dirty="0">
            <a:solidFill>
              <a:schemeClr val="bg1"/>
            </a:solidFill>
          </a:endParaRPr>
        </a:p>
      </dgm:t>
    </dgm:pt>
    <dgm:pt modelId="{1D8C9C3E-9F99-440E-A254-DF9C2846F917}" type="parTrans" cxnId="{5E699531-0A0B-4AF5-90A0-F16DD18F4203}">
      <dgm:prSet/>
      <dgm:spPr/>
      <dgm:t>
        <a:bodyPr/>
        <a:lstStyle/>
        <a:p>
          <a:endParaRPr lang="en-US"/>
        </a:p>
      </dgm:t>
    </dgm:pt>
    <dgm:pt modelId="{4300DD24-3B90-43AA-A5FF-28D2C2969528}" type="sibTrans" cxnId="{5E699531-0A0B-4AF5-90A0-F16DD18F4203}">
      <dgm:prSet/>
      <dgm:spPr/>
      <dgm:t>
        <a:bodyPr/>
        <a:lstStyle/>
        <a:p>
          <a:endParaRPr lang="en-US"/>
        </a:p>
      </dgm:t>
    </dgm:pt>
    <dgm:pt modelId="{23686025-A0F0-4530-B4D0-0F137D5879D5}">
      <dgm:prSet phldrT="[Text]" custT="1"/>
      <dgm:spPr>
        <a:solidFill>
          <a:srgbClr val="C00000"/>
        </a:solidFill>
      </dgm:spPr>
      <dgm:t>
        <a:bodyPr/>
        <a:lstStyle/>
        <a:p>
          <a:r>
            <a:rPr lang="sk-SK" sz="1600"/>
            <a:t>Práva a bezpečnosť spotrebiteľa</a:t>
          </a:r>
          <a:endParaRPr lang="en-US" sz="1600" b="0" dirty="0">
            <a:solidFill>
              <a:schemeClr val="bg1"/>
            </a:solidFill>
          </a:endParaRPr>
        </a:p>
      </dgm:t>
    </dgm:pt>
    <dgm:pt modelId="{C240A5E7-1370-41CE-A955-06957978960A}" type="parTrans" cxnId="{104165F4-3573-41A1-A1CF-11542E1DB30A}">
      <dgm:prSet/>
      <dgm:spPr/>
      <dgm:t>
        <a:bodyPr/>
        <a:lstStyle/>
        <a:p>
          <a:endParaRPr lang="en-US"/>
        </a:p>
      </dgm:t>
    </dgm:pt>
    <dgm:pt modelId="{32C4C99C-B11A-4E55-8596-6B21AD9B4C80}" type="sibTrans" cxnId="{104165F4-3573-41A1-A1CF-11542E1DB30A}">
      <dgm:prSet/>
      <dgm:spPr/>
      <dgm:t>
        <a:bodyPr/>
        <a:lstStyle/>
        <a:p>
          <a:endParaRPr lang="en-US"/>
        </a:p>
      </dgm:t>
    </dgm:pt>
    <dgm:pt modelId="{A4E0317E-3D61-4605-B530-EA250725D942}">
      <dgm:prSet phldrT="[Text]" custT="1"/>
      <dgm:spPr>
        <a:solidFill>
          <a:srgbClr val="C00000"/>
        </a:solidFill>
      </dgm:spPr>
      <dgm:t>
        <a:bodyPr/>
        <a:lstStyle/>
        <a:p>
          <a:r>
            <a:rPr lang="sk-SK" sz="1600"/>
            <a:t>Projekty financované EÚ</a:t>
          </a:r>
          <a:endParaRPr lang="en-US" sz="1600" b="0" dirty="0"/>
        </a:p>
      </dgm:t>
    </dgm:pt>
    <dgm:pt modelId="{36D5568D-3826-48E6-AA0D-84C2EEE76658}" type="parTrans" cxnId="{0EA80C28-24B8-48E2-9A45-7011BA4DF373}">
      <dgm:prSet/>
      <dgm:spPr/>
      <dgm:t>
        <a:bodyPr/>
        <a:lstStyle/>
        <a:p>
          <a:endParaRPr lang="en-US"/>
        </a:p>
      </dgm:t>
    </dgm:pt>
    <dgm:pt modelId="{724996ED-96DB-4390-B9DC-93CF9C69280E}" type="sibTrans" cxnId="{0EA80C28-24B8-48E2-9A45-7011BA4DF373}">
      <dgm:prSet/>
      <dgm:spPr/>
      <dgm:t>
        <a:bodyPr/>
        <a:lstStyle/>
        <a:p>
          <a:endParaRPr lang="en-US"/>
        </a:p>
      </dgm:t>
    </dgm:pt>
    <dgm:pt modelId="{58E3564A-FD83-47FC-8236-F058E051BE8F}">
      <dgm:prSet phldrT="[Text]" custT="1"/>
      <dgm:spPr>
        <a:solidFill>
          <a:srgbClr val="C00000"/>
        </a:solidFill>
      </dgm:spPr>
      <dgm:t>
        <a:bodyPr/>
        <a:lstStyle/>
        <a:p>
          <a:r>
            <a:rPr lang="sk-SK" sz="1600"/>
            <a:t>Ochrana životného prostredia</a:t>
          </a:r>
          <a:endParaRPr lang="en-US" sz="1600" b="0" dirty="0">
            <a:solidFill>
              <a:schemeClr val="bg1"/>
            </a:solidFill>
          </a:endParaRPr>
        </a:p>
      </dgm:t>
    </dgm:pt>
    <dgm:pt modelId="{DA87AB8D-1065-45CC-9BB3-71CD53623885}" type="parTrans" cxnId="{6EC17BDA-C176-4D2D-B1A2-F3A1444FF6E9}">
      <dgm:prSet/>
      <dgm:spPr/>
      <dgm:t>
        <a:bodyPr/>
        <a:lstStyle/>
        <a:p>
          <a:endParaRPr lang="en-US"/>
        </a:p>
      </dgm:t>
    </dgm:pt>
    <dgm:pt modelId="{DFEDB820-B8A5-4938-8891-510A82B006FD}" type="sibTrans" cxnId="{6EC17BDA-C176-4D2D-B1A2-F3A1444FF6E9}">
      <dgm:prSet/>
      <dgm:spPr/>
      <dgm:t>
        <a:bodyPr/>
        <a:lstStyle/>
        <a:p>
          <a:endParaRPr lang="en-US"/>
        </a:p>
      </dgm:t>
    </dgm:pt>
    <dgm:pt modelId="{D1130244-D42B-4FBD-A513-9F38156E3AF5}" type="pres">
      <dgm:prSet presAssocID="{3A04A2F7-FB45-4A17-9103-CCCC924B63C3}" presName="diagram" presStyleCnt="0">
        <dgm:presLayoutVars>
          <dgm:dir/>
        </dgm:presLayoutVars>
      </dgm:prSet>
      <dgm:spPr/>
    </dgm:pt>
    <dgm:pt modelId="{36CBB6F7-A572-4F6D-93AE-3A86E5175509}" type="pres">
      <dgm:prSet presAssocID="{4E007132-DD03-4ECD-AE32-E1871159DBBB}" presName="composite" presStyleCnt="0"/>
      <dgm:spPr/>
    </dgm:pt>
    <dgm:pt modelId="{85A128FC-0697-46D7-A447-AF0C9179B242}" type="pres">
      <dgm:prSet presAssocID="{4E007132-DD03-4ECD-AE32-E1871159DBBB}" presName="Image" presStyleLbl="bgShp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</dgm:spPr>
    </dgm:pt>
    <dgm:pt modelId="{237A7567-5F7D-43AA-9754-4B177E087488}" type="pres">
      <dgm:prSet presAssocID="{4E007132-DD03-4ECD-AE32-E1871159DBBB}" presName="Parent" presStyleLbl="node0" presStyleIdx="0" presStyleCnt="5">
        <dgm:presLayoutVars>
          <dgm:bulletEnabled val="1"/>
        </dgm:presLayoutVars>
      </dgm:prSet>
      <dgm:spPr/>
    </dgm:pt>
    <dgm:pt modelId="{80E4C41A-0877-427B-A678-A7D21C5A1B48}" type="pres">
      <dgm:prSet presAssocID="{4300DD24-3B90-43AA-A5FF-28D2C2969528}" presName="sibTrans" presStyleCnt="0"/>
      <dgm:spPr/>
    </dgm:pt>
    <dgm:pt modelId="{B812C085-276E-44C7-99CA-C81C71F96918}" type="pres">
      <dgm:prSet presAssocID="{58E3564A-FD83-47FC-8236-F058E051BE8F}" presName="composite" presStyleCnt="0"/>
      <dgm:spPr/>
    </dgm:pt>
    <dgm:pt modelId="{285A63CA-B2EB-4228-8A3E-44161EC84A67}" type="pres">
      <dgm:prSet presAssocID="{58E3564A-FD83-47FC-8236-F058E051BE8F}" presName="Image" presStyleLbl="bgShp" presStyleIdx="1" presStyleCnt="5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</dgm:spPr>
    </dgm:pt>
    <dgm:pt modelId="{FA534018-8E4E-4CE4-A65D-C9D72FF6B82B}" type="pres">
      <dgm:prSet presAssocID="{58E3564A-FD83-47FC-8236-F058E051BE8F}" presName="Parent" presStyleLbl="node0" presStyleIdx="1" presStyleCnt="5">
        <dgm:presLayoutVars>
          <dgm:bulletEnabled val="1"/>
        </dgm:presLayoutVars>
      </dgm:prSet>
      <dgm:spPr/>
    </dgm:pt>
    <dgm:pt modelId="{EE9F383B-F6F6-4B48-8621-8CC7AAD7F2CD}" type="pres">
      <dgm:prSet presAssocID="{DFEDB820-B8A5-4938-8891-510A82B006FD}" presName="sibTrans" presStyleCnt="0"/>
      <dgm:spPr/>
    </dgm:pt>
    <dgm:pt modelId="{ACF77BFE-E5C3-4495-BE2F-70034FA6505B}" type="pres">
      <dgm:prSet presAssocID="{23686025-A0F0-4530-B4D0-0F137D5879D5}" presName="composite" presStyleCnt="0"/>
      <dgm:spPr/>
    </dgm:pt>
    <dgm:pt modelId="{9DDBB07F-AB40-476E-A6B4-526A927538C8}" type="pres">
      <dgm:prSet presAssocID="{23686025-A0F0-4530-B4D0-0F137D5879D5}" presName="Image" presStyleLbl="bgShp" presStyleIdx="2" presStyleCnt="5"/>
      <dgm:spPr>
        <a:blipFill rotWithShape="1">
          <a:blip xmlns:r="http://schemas.openxmlformats.org/officeDocument/2006/relationships" r:embed="rId3"/>
          <a:stretch>
            <a:fillRect/>
          </a:stretch>
        </a:blipFill>
        <a:ln>
          <a:solidFill>
            <a:schemeClr val="tx1"/>
          </a:solidFill>
        </a:ln>
      </dgm:spPr>
    </dgm:pt>
    <dgm:pt modelId="{FC45899D-AC99-43ED-85A5-68F6F4FA0FA2}" type="pres">
      <dgm:prSet presAssocID="{23686025-A0F0-4530-B4D0-0F137D5879D5}" presName="Parent" presStyleLbl="node0" presStyleIdx="2" presStyleCnt="5">
        <dgm:presLayoutVars>
          <dgm:bulletEnabled val="1"/>
        </dgm:presLayoutVars>
      </dgm:prSet>
      <dgm:spPr/>
    </dgm:pt>
    <dgm:pt modelId="{C7FDC1BB-81F7-4A5B-ADBE-1EEA1BD0C844}" type="pres">
      <dgm:prSet presAssocID="{32C4C99C-B11A-4E55-8596-6B21AD9B4C80}" presName="sibTrans" presStyleCnt="0"/>
      <dgm:spPr/>
    </dgm:pt>
    <dgm:pt modelId="{FBB5FD95-870A-44C9-A85E-3E5C0EEF7A60}" type="pres">
      <dgm:prSet presAssocID="{A4E0317E-3D61-4605-B530-EA250725D942}" presName="composite" presStyleCnt="0"/>
      <dgm:spPr/>
    </dgm:pt>
    <dgm:pt modelId="{1E9E862F-BDF6-4CFA-8C3B-B970A78BAA6D}" type="pres">
      <dgm:prSet presAssocID="{A4E0317E-3D61-4605-B530-EA250725D942}" presName="Image" presStyleLbl="bgShp" presStyleIdx="3" presStyleCnt="5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</dgm:spPr>
    </dgm:pt>
    <dgm:pt modelId="{B8D3A751-8EC9-4643-9A3E-6C6784E89749}" type="pres">
      <dgm:prSet presAssocID="{A4E0317E-3D61-4605-B530-EA250725D942}" presName="Parent" presStyleLbl="node0" presStyleIdx="3" presStyleCnt="5">
        <dgm:presLayoutVars>
          <dgm:bulletEnabled val="1"/>
        </dgm:presLayoutVars>
      </dgm:prSet>
      <dgm:spPr/>
    </dgm:pt>
    <dgm:pt modelId="{35E94610-C2B4-4F0B-86E0-BF3F8A4766D7}" type="pres">
      <dgm:prSet presAssocID="{724996ED-96DB-4390-B9DC-93CF9C69280E}" presName="sibTrans" presStyleCnt="0"/>
      <dgm:spPr/>
    </dgm:pt>
    <dgm:pt modelId="{B77CCFB2-561C-43EA-A298-A4FA6C078266}" type="pres">
      <dgm:prSet presAssocID="{AE1E4721-4536-4E53-B78E-F5EBDFE973C6}" presName="composite" presStyleCnt="0"/>
      <dgm:spPr/>
    </dgm:pt>
    <dgm:pt modelId="{E7843C9F-8C3E-416B-B267-8F089EBBC993}" type="pres">
      <dgm:prSet presAssocID="{AE1E4721-4536-4E53-B78E-F5EBDFE973C6}" presName="Image" presStyleLbl="bgShp" presStyleIdx="4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</dgm:spPr>
    </dgm:pt>
    <dgm:pt modelId="{CF204A7B-9FC3-40EF-93B9-97FEB18F3BA9}" type="pres">
      <dgm:prSet presAssocID="{AE1E4721-4536-4E53-B78E-F5EBDFE973C6}" presName="Parent" presStyleLbl="node0" presStyleIdx="4" presStyleCnt="5">
        <dgm:presLayoutVars>
          <dgm:bulletEnabled val="1"/>
        </dgm:presLayoutVars>
      </dgm:prSet>
      <dgm:spPr/>
    </dgm:pt>
  </dgm:ptLst>
  <dgm:cxnLst>
    <dgm:cxn modelId="{08010604-0792-4628-BF3C-562318639515}" type="presOf" srcId="{A4E0317E-3D61-4605-B530-EA250725D942}" destId="{B8D3A751-8EC9-4643-9A3E-6C6784E89749}" srcOrd="0" destOrd="0" presId="urn:microsoft.com/office/officeart/2008/layout/BendingPictureCaption"/>
    <dgm:cxn modelId="{9C344B0E-3E69-46CC-A560-8B014B20A534}" type="presOf" srcId="{58E3564A-FD83-47FC-8236-F058E051BE8F}" destId="{FA534018-8E4E-4CE4-A65D-C9D72FF6B82B}" srcOrd="0" destOrd="0" presId="urn:microsoft.com/office/officeart/2008/layout/BendingPictureCaption"/>
    <dgm:cxn modelId="{0EA80C28-24B8-48E2-9A45-7011BA4DF373}" srcId="{3A04A2F7-FB45-4A17-9103-CCCC924B63C3}" destId="{A4E0317E-3D61-4605-B530-EA250725D942}" srcOrd="3" destOrd="0" parTransId="{36D5568D-3826-48E6-AA0D-84C2EEE76658}" sibTransId="{724996ED-96DB-4390-B9DC-93CF9C69280E}"/>
    <dgm:cxn modelId="{5E699531-0A0B-4AF5-90A0-F16DD18F4203}" srcId="{3A04A2F7-FB45-4A17-9103-CCCC924B63C3}" destId="{4E007132-DD03-4ECD-AE32-E1871159DBBB}" srcOrd="0" destOrd="0" parTransId="{1D8C9C3E-9F99-440E-A254-DF9C2846F917}" sibTransId="{4300DD24-3B90-43AA-A5FF-28D2C2969528}"/>
    <dgm:cxn modelId="{616F9E69-5ACA-4CDB-BDD1-CD954A428724}" type="presOf" srcId="{23686025-A0F0-4530-B4D0-0F137D5879D5}" destId="{FC45899D-AC99-43ED-85A5-68F6F4FA0FA2}" srcOrd="0" destOrd="0" presId="urn:microsoft.com/office/officeart/2008/layout/BendingPictureCaption"/>
    <dgm:cxn modelId="{0D93DC57-862E-4DB7-9196-93C272FFD8FA}" type="presOf" srcId="{3A04A2F7-FB45-4A17-9103-CCCC924B63C3}" destId="{D1130244-D42B-4FBD-A513-9F38156E3AF5}" srcOrd="0" destOrd="0" presId="urn:microsoft.com/office/officeart/2008/layout/BendingPictureCaption"/>
    <dgm:cxn modelId="{E8797F7A-56AA-4222-8B66-384016374521}" type="presOf" srcId="{AE1E4721-4536-4E53-B78E-F5EBDFE973C6}" destId="{CF204A7B-9FC3-40EF-93B9-97FEB18F3BA9}" srcOrd="0" destOrd="0" presId="urn:microsoft.com/office/officeart/2008/layout/BendingPictureCaption"/>
    <dgm:cxn modelId="{999B5B7C-B224-4D6D-9C69-FD23148A6922}" type="presOf" srcId="{4E007132-DD03-4ECD-AE32-E1871159DBBB}" destId="{237A7567-5F7D-43AA-9754-4B177E087488}" srcOrd="0" destOrd="0" presId="urn:microsoft.com/office/officeart/2008/layout/BendingPictureCaption"/>
    <dgm:cxn modelId="{2429AA98-8FC2-44C8-B507-FFF07C154296}" srcId="{3A04A2F7-FB45-4A17-9103-CCCC924B63C3}" destId="{AE1E4721-4536-4E53-B78E-F5EBDFE973C6}" srcOrd="4" destOrd="0" parTransId="{AFD5F15A-E751-41F4-B350-823B4784BD88}" sibTransId="{D5DAE98A-5702-4807-87A7-136835FB93B4}"/>
    <dgm:cxn modelId="{6EC17BDA-C176-4D2D-B1A2-F3A1444FF6E9}" srcId="{3A04A2F7-FB45-4A17-9103-CCCC924B63C3}" destId="{58E3564A-FD83-47FC-8236-F058E051BE8F}" srcOrd="1" destOrd="0" parTransId="{DA87AB8D-1065-45CC-9BB3-71CD53623885}" sibTransId="{DFEDB820-B8A5-4938-8891-510A82B006FD}"/>
    <dgm:cxn modelId="{104165F4-3573-41A1-A1CF-11542E1DB30A}" srcId="{3A04A2F7-FB45-4A17-9103-CCCC924B63C3}" destId="{23686025-A0F0-4530-B4D0-0F137D5879D5}" srcOrd="2" destOrd="0" parTransId="{C240A5E7-1370-41CE-A955-06957978960A}" sibTransId="{32C4C99C-B11A-4E55-8596-6B21AD9B4C80}"/>
    <dgm:cxn modelId="{AAAE37D4-A3EA-4769-B6FD-54436C6CCBFC}" type="presParOf" srcId="{D1130244-D42B-4FBD-A513-9F38156E3AF5}" destId="{36CBB6F7-A572-4F6D-93AE-3A86E5175509}" srcOrd="0" destOrd="0" presId="urn:microsoft.com/office/officeart/2008/layout/BendingPictureCaption"/>
    <dgm:cxn modelId="{3CFD7A88-6CA2-4C55-980F-318A61D0F316}" type="presParOf" srcId="{36CBB6F7-A572-4F6D-93AE-3A86E5175509}" destId="{85A128FC-0697-46D7-A447-AF0C9179B242}" srcOrd="0" destOrd="0" presId="urn:microsoft.com/office/officeart/2008/layout/BendingPictureCaption"/>
    <dgm:cxn modelId="{B3AE0846-99F7-4FA8-A3D9-395D25959CB5}" type="presParOf" srcId="{36CBB6F7-A572-4F6D-93AE-3A86E5175509}" destId="{237A7567-5F7D-43AA-9754-4B177E087488}" srcOrd="1" destOrd="0" presId="urn:microsoft.com/office/officeart/2008/layout/BendingPictureCaption"/>
    <dgm:cxn modelId="{7E074159-C3D0-47C1-86A1-F602FB5001CA}" type="presParOf" srcId="{D1130244-D42B-4FBD-A513-9F38156E3AF5}" destId="{80E4C41A-0877-427B-A678-A7D21C5A1B48}" srcOrd="1" destOrd="0" presId="urn:microsoft.com/office/officeart/2008/layout/BendingPictureCaption"/>
    <dgm:cxn modelId="{53055311-F556-4D0B-8991-D5225D7654FE}" type="presParOf" srcId="{D1130244-D42B-4FBD-A513-9F38156E3AF5}" destId="{B812C085-276E-44C7-99CA-C81C71F96918}" srcOrd="2" destOrd="0" presId="urn:microsoft.com/office/officeart/2008/layout/BendingPictureCaption"/>
    <dgm:cxn modelId="{1C930D3A-8D0A-43A5-8A05-5F7754F5326B}" type="presParOf" srcId="{B812C085-276E-44C7-99CA-C81C71F96918}" destId="{285A63CA-B2EB-4228-8A3E-44161EC84A67}" srcOrd="0" destOrd="0" presId="urn:microsoft.com/office/officeart/2008/layout/BendingPictureCaption"/>
    <dgm:cxn modelId="{943E19F6-E524-431F-A6C1-E6B5460E1A39}" type="presParOf" srcId="{B812C085-276E-44C7-99CA-C81C71F96918}" destId="{FA534018-8E4E-4CE4-A65D-C9D72FF6B82B}" srcOrd="1" destOrd="0" presId="urn:microsoft.com/office/officeart/2008/layout/BendingPictureCaption"/>
    <dgm:cxn modelId="{DF774073-0D7D-42FB-9161-C0E73A9969A8}" type="presParOf" srcId="{D1130244-D42B-4FBD-A513-9F38156E3AF5}" destId="{EE9F383B-F6F6-4B48-8621-8CC7AAD7F2CD}" srcOrd="3" destOrd="0" presId="urn:microsoft.com/office/officeart/2008/layout/BendingPictureCaption"/>
    <dgm:cxn modelId="{196613F7-5728-44B9-B111-862EDC2F50F3}" type="presParOf" srcId="{D1130244-D42B-4FBD-A513-9F38156E3AF5}" destId="{ACF77BFE-E5C3-4495-BE2F-70034FA6505B}" srcOrd="4" destOrd="0" presId="urn:microsoft.com/office/officeart/2008/layout/BendingPictureCaption"/>
    <dgm:cxn modelId="{89985011-BD32-4814-8FCA-59EA91B09417}" type="presParOf" srcId="{ACF77BFE-E5C3-4495-BE2F-70034FA6505B}" destId="{9DDBB07F-AB40-476E-A6B4-526A927538C8}" srcOrd="0" destOrd="0" presId="urn:microsoft.com/office/officeart/2008/layout/BendingPictureCaption"/>
    <dgm:cxn modelId="{DEF55A7F-612C-4B4A-A25F-3F1BA961F040}" type="presParOf" srcId="{ACF77BFE-E5C3-4495-BE2F-70034FA6505B}" destId="{FC45899D-AC99-43ED-85A5-68F6F4FA0FA2}" srcOrd="1" destOrd="0" presId="urn:microsoft.com/office/officeart/2008/layout/BendingPictureCaption"/>
    <dgm:cxn modelId="{CEA40FB8-A8ED-4BBA-9245-38A9762D5F4A}" type="presParOf" srcId="{D1130244-D42B-4FBD-A513-9F38156E3AF5}" destId="{C7FDC1BB-81F7-4A5B-ADBE-1EEA1BD0C844}" srcOrd="5" destOrd="0" presId="urn:microsoft.com/office/officeart/2008/layout/BendingPictureCaption"/>
    <dgm:cxn modelId="{AF217A1D-60CF-4016-8467-25D46565461E}" type="presParOf" srcId="{D1130244-D42B-4FBD-A513-9F38156E3AF5}" destId="{FBB5FD95-870A-44C9-A85E-3E5C0EEF7A60}" srcOrd="6" destOrd="0" presId="urn:microsoft.com/office/officeart/2008/layout/BendingPictureCaption"/>
    <dgm:cxn modelId="{2C55DDB3-E998-427D-8425-2347D17CCC66}" type="presParOf" srcId="{FBB5FD95-870A-44C9-A85E-3E5C0EEF7A60}" destId="{1E9E862F-BDF6-4CFA-8C3B-B970A78BAA6D}" srcOrd="0" destOrd="0" presId="urn:microsoft.com/office/officeart/2008/layout/BendingPictureCaption"/>
    <dgm:cxn modelId="{DE211BFD-EA3A-4BB5-A59B-CDC4AFDB00A3}" type="presParOf" srcId="{FBB5FD95-870A-44C9-A85E-3E5C0EEF7A60}" destId="{B8D3A751-8EC9-4643-9A3E-6C6784E89749}" srcOrd="1" destOrd="0" presId="urn:microsoft.com/office/officeart/2008/layout/BendingPictureCaption"/>
    <dgm:cxn modelId="{2A65354A-F733-4175-A72E-CAE501DEDA01}" type="presParOf" srcId="{D1130244-D42B-4FBD-A513-9F38156E3AF5}" destId="{35E94610-C2B4-4F0B-86E0-BF3F8A4766D7}" srcOrd="7" destOrd="0" presId="urn:microsoft.com/office/officeart/2008/layout/BendingPictureCaption"/>
    <dgm:cxn modelId="{6E556F39-5670-44CF-BB34-4E263AADFE02}" type="presParOf" srcId="{D1130244-D42B-4FBD-A513-9F38156E3AF5}" destId="{B77CCFB2-561C-43EA-A298-A4FA6C078266}" srcOrd="8" destOrd="0" presId="urn:microsoft.com/office/officeart/2008/layout/BendingPictureCaption"/>
    <dgm:cxn modelId="{64531755-9151-4A8B-912B-9C6D5693CDD6}" type="presParOf" srcId="{B77CCFB2-561C-43EA-A298-A4FA6C078266}" destId="{E7843C9F-8C3E-416B-B267-8F089EBBC993}" srcOrd="0" destOrd="0" presId="urn:microsoft.com/office/officeart/2008/layout/BendingPictureCaption"/>
    <dgm:cxn modelId="{C908DEEC-0EBB-4C34-9ECE-E55E7281AE24}" type="presParOf" srcId="{B77CCFB2-561C-43EA-A298-A4FA6C078266}" destId="{CF204A7B-9FC3-40EF-93B9-97FEB18F3BA9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A04A2F7-FB45-4A17-9103-CCCC924B63C3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483B900-F507-4D16-AFC0-AFA0AD5B68A9}">
      <dgm:prSet phldrT="[Text]" custT="1"/>
      <dgm:spPr>
        <a:solidFill>
          <a:srgbClr val="C00000"/>
        </a:solidFill>
      </dgm:spPr>
      <dgm:t>
        <a:bodyPr/>
        <a:lstStyle/>
        <a:p>
          <a:r>
            <a:rPr lang="sk-SK" sz="1800" dirty="0"/>
            <a:t>Zelená dohoda</a:t>
          </a:r>
          <a:endParaRPr lang="en-US" sz="1800" b="0" dirty="0">
            <a:solidFill>
              <a:schemeClr val="bg1"/>
            </a:solidFill>
          </a:endParaRPr>
        </a:p>
      </dgm:t>
    </dgm:pt>
    <dgm:pt modelId="{C86C97CE-908A-4069-AE78-10C50D9E64B8}" type="parTrans" cxnId="{FDA41E22-053F-4EE4-A5D7-659B9B113E6C}">
      <dgm:prSet/>
      <dgm:spPr/>
      <dgm:t>
        <a:bodyPr/>
        <a:lstStyle/>
        <a:p>
          <a:endParaRPr lang="en-US"/>
        </a:p>
      </dgm:t>
    </dgm:pt>
    <dgm:pt modelId="{0634F8F0-4B72-49BB-8190-D7D2102CF9CA}" type="sibTrans" cxnId="{FDA41E22-053F-4EE4-A5D7-659B9B113E6C}">
      <dgm:prSet/>
      <dgm:spPr/>
      <dgm:t>
        <a:bodyPr/>
        <a:lstStyle/>
        <a:p>
          <a:endParaRPr lang="en-US"/>
        </a:p>
      </dgm:t>
    </dgm:pt>
    <dgm:pt modelId="{1B84C03F-BD1E-4A6C-A3EB-C26B2CDB2812}">
      <dgm:prSet phldrT="[Text]" custT="1"/>
      <dgm:spPr>
        <a:solidFill>
          <a:srgbClr val="C00000"/>
        </a:solidFill>
      </dgm:spPr>
      <dgm:t>
        <a:bodyPr/>
        <a:lstStyle/>
        <a:p>
          <a:r>
            <a:rPr lang="en-US" sz="1800" dirty="0" err="1"/>
            <a:t>NextGenerationEU</a:t>
          </a:r>
          <a:endParaRPr lang="en-US" sz="1800" dirty="0"/>
        </a:p>
      </dgm:t>
    </dgm:pt>
    <dgm:pt modelId="{4AD5834D-8F08-4CDE-BB40-677E7FC96790}" type="parTrans" cxnId="{B3E88B36-0C4B-4904-998D-E3BCDB308A19}">
      <dgm:prSet/>
      <dgm:spPr/>
      <dgm:t>
        <a:bodyPr/>
        <a:lstStyle/>
        <a:p>
          <a:endParaRPr lang="en-US"/>
        </a:p>
      </dgm:t>
    </dgm:pt>
    <dgm:pt modelId="{BA86DE20-EA8F-4EFE-A69A-F4633BB99DFA}" type="sibTrans" cxnId="{B3E88B36-0C4B-4904-998D-E3BCDB308A19}">
      <dgm:prSet/>
      <dgm:spPr/>
      <dgm:t>
        <a:bodyPr/>
        <a:lstStyle/>
        <a:p>
          <a:endParaRPr lang="en-US"/>
        </a:p>
      </dgm:t>
    </dgm:pt>
    <dgm:pt modelId="{F8D71222-5852-47DA-A5AC-8F2673B6E481}">
      <dgm:prSet phldrT="[Text]" custT="1"/>
      <dgm:spPr>
        <a:solidFill>
          <a:srgbClr val="C00000"/>
        </a:solidFill>
      </dgm:spPr>
      <dgm:t>
        <a:bodyPr/>
        <a:lstStyle/>
        <a:p>
          <a:r>
            <a:rPr lang="sk-SK" sz="1800" dirty="0"/>
            <a:t>Digitalizácia</a:t>
          </a:r>
          <a:endParaRPr lang="en-US" sz="1800" dirty="0"/>
        </a:p>
      </dgm:t>
    </dgm:pt>
    <dgm:pt modelId="{F4CE0C71-8DDE-4120-8BD4-081058B425DA}" type="parTrans" cxnId="{90D946AA-DA5F-461F-A624-63F95C2AE888}">
      <dgm:prSet/>
      <dgm:spPr/>
      <dgm:t>
        <a:bodyPr/>
        <a:lstStyle/>
        <a:p>
          <a:endParaRPr lang="en-US"/>
        </a:p>
      </dgm:t>
    </dgm:pt>
    <dgm:pt modelId="{6B38E692-B314-489A-994C-971646E6D073}" type="sibTrans" cxnId="{90D946AA-DA5F-461F-A624-63F95C2AE888}">
      <dgm:prSet/>
      <dgm:spPr/>
      <dgm:t>
        <a:bodyPr/>
        <a:lstStyle/>
        <a:p>
          <a:endParaRPr lang="en-US"/>
        </a:p>
      </dgm:t>
    </dgm:pt>
    <dgm:pt modelId="{1E9A1875-DAE9-49B5-A8B4-FC8FFF235A9A}">
      <dgm:prSet phldrT="[Text]" custT="1"/>
      <dgm:spPr>
        <a:solidFill>
          <a:srgbClr val="C00000"/>
        </a:solidFill>
      </dgm:spPr>
      <dgm:t>
        <a:bodyPr/>
        <a:lstStyle/>
        <a:p>
          <a:r>
            <a:rPr lang="sk-SK" sz="1800" dirty="0"/>
            <a:t>Rovnosť</a:t>
          </a:r>
          <a:endParaRPr lang="en-US" sz="1800" dirty="0"/>
        </a:p>
      </dgm:t>
    </dgm:pt>
    <dgm:pt modelId="{AAD8626E-6AD2-4201-8E5A-467469A56E62}" type="parTrans" cxnId="{1C71304F-1CCD-430C-861A-747DAFD5A8EB}">
      <dgm:prSet/>
      <dgm:spPr/>
      <dgm:t>
        <a:bodyPr/>
        <a:lstStyle/>
        <a:p>
          <a:endParaRPr lang="en-US"/>
        </a:p>
      </dgm:t>
    </dgm:pt>
    <dgm:pt modelId="{28C87375-ED40-49BB-873D-83ACA44EDCEC}" type="sibTrans" cxnId="{1C71304F-1CCD-430C-861A-747DAFD5A8EB}">
      <dgm:prSet/>
      <dgm:spPr/>
      <dgm:t>
        <a:bodyPr/>
        <a:lstStyle/>
        <a:p>
          <a:endParaRPr lang="en-US"/>
        </a:p>
      </dgm:t>
    </dgm:pt>
    <dgm:pt modelId="{D1130244-D42B-4FBD-A513-9F38156E3AF5}" type="pres">
      <dgm:prSet presAssocID="{3A04A2F7-FB45-4A17-9103-CCCC924B63C3}" presName="diagram" presStyleCnt="0">
        <dgm:presLayoutVars>
          <dgm:dir/>
        </dgm:presLayoutVars>
      </dgm:prSet>
      <dgm:spPr/>
    </dgm:pt>
    <dgm:pt modelId="{A97D8107-017B-4F71-B397-0F3A67F89CC8}" type="pres">
      <dgm:prSet presAssocID="{5483B900-F507-4D16-AFC0-AFA0AD5B68A9}" presName="composite" presStyleCnt="0"/>
      <dgm:spPr/>
    </dgm:pt>
    <dgm:pt modelId="{C4F7237E-5E33-4F25-A7C6-0C5735CA5DE2}" type="pres">
      <dgm:prSet presAssocID="{5483B900-F507-4D16-AFC0-AFA0AD5B68A9}" presName="Image" presStyleLbl="bgShp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</dgm:spPr>
    </dgm:pt>
    <dgm:pt modelId="{BFE00547-7D91-441D-9DCA-44A127E91104}" type="pres">
      <dgm:prSet presAssocID="{5483B900-F507-4D16-AFC0-AFA0AD5B68A9}" presName="Parent" presStyleLbl="node0" presStyleIdx="0" presStyleCnt="4">
        <dgm:presLayoutVars>
          <dgm:bulletEnabled val="1"/>
        </dgm:presLayoutVars>
      </dgm:prSet>
      <dgm:spPr/>
    </dgm:pt>
    <dgm:pt modelId="{9BBAB782-B510-4B01-8814-1AA2A7BC1321}" type="pres">
      <dgm:prSet presAssocID="{0634F8F0-4B72-49BB-8190-D7D2102CF9CA}" presName="sibTrans" presStyleCnt="0"/>
      <dgm:spPr/>
    </dgm:pt>
    <dgm:pt modelId="{52FE83B6-52AA-4338-8CAD-F2F25D4D086B}" type="pres">
      <dgm:prSet presAssocID="{1B84C03F-BD1E-4A6C-A3EB-C26B2CDB2812}" presName="composite" presStyleCnt="0"/>
      <dgm:spPr/>
    </dgm:pt>
    <dgm:pt modelId="{99B07678-D303-4844-926B-7BEC24326CBC}" type="pres">
      <dgm:prSet presAssocID="{1B84C03F-BD1E-4A6C-A3EB-C26B2CDB2812}" presName="Image" presStyleLbl="bgShp" presStyleIdx="1" presStyleCnt="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1000" b="-51000"/>
          </a:stretch>
        </a:blipFill>
        <a:ln>
          <a:solidFill>
            <a:schemeClr val="tx1"/>
          </a:solidFill>
        </a:ln>
      </dgm:spPr>
    </dgm:pt>
    <dgm:pt modelId="{77750A1C-A603-4501-A970-577A318CA0F2}" type="pres">
      <dgm:prSet presAssocID="{1B84C03F-BD1E-4A6C-A3EB-C26B2CDB2812}" presName="Parent" presStyleLbl="node0" presStyleIdx="1" presStyleCnt="4">
        <dgm:presLayoutVars>
          <dgm:bulletEnabled val="1"/>
        </dgm:presLayoutVars>
      </dgm:prSet>
      <dgm:spPr/>
    </dgm:pt>
    <dgm:pt modelId="{158E8728-F6F0-457F-9F46-4670A43C7377}" type="pres">
      <dgm:prSet presAssocID="{BA86DE20-EA8F-4EFE-A69A-F4633BB99DFA}" presName="sibTrans" presStyleCnt="0"/>
      <dgm:spPr/>
    </dgm:pt>
    <dgm:pt modelId="{F2B74032-DEFE-42CD-97C3-CC4CE0256774}" type="pres">
      <dgm:prSet presAssocID="{F8D71222-5852-47DA-A5AC-8F2673B6E481}" presName="composite" presStyleCnt="0"/>
      <dgm:spPr/>
    </dgm:pt>
    <dgm:pt modelId="{B6D00174-46E1-4AA4-9397-0186C46C5AE5}" type="pres">
      <dgm:prSet presAssocID="{F8D71222-5852-47DA-A5AC-8F2673B6E481}" presName="Image" presStyleLbl="bgShp" presStyleIdx="2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>
          <a:solidFill>
            <a:schemeClr val="tx1"/>
          </a:solidFill>
        </a:ln>
      </dgm:spPr>
    </dgm:pt>
    <dgm:pt modelId="{08AA5198-5B16-4A5C-8C1B-A9232C56E376}" type="pres">
      <dgm:prSet presAssocID="{F8D71222-5852-47DA-A5AC-8F2673B6E481}" presName="Parent" presStyleLbl="node0" presStyleIdx="2" presStyleCnt="4">
        <dgm:presLayoutVars>
          <dgm:bulletEnabled val="1"/>
        </dgm:presLayoutVars>
      </dgm:prSet>
      <dgm:spPr/>
    </dgm:pt>
    <dgm:pt modelId="{C7016287-8D73-444D-8C8B-4912015B2EB9}" type="pres">
      <dgm:prSet presAssocID="{6B38E692-B314-489A-994C-971646E6D073}" presName="sibTrans" presStyleCnt="0"/>
      <dgm:spPr/>
    </dgm:pt>
    <dgm:pt modelId="{168BFE9B-E750-44F4-BE65-B3E1BECFF76E}" type="pres">
      <dgm:prSet presAssocID="{1E9A1875-DAE9-49B5-A8B4-FC8FFF235A9A}" presName="composite" presStyleCnt="0"/>
      <dgm:spPr/>
    </dgm:pt>
    <dgm:pt modelId="{4F1657D7-D4C9-4306-8074-DCCA03870486}" type="pres">
      <dgm:prSet presAssocID="{1E9A1875-DAE9-49B5-A8B4-FC8FFF235A9A}" presName="Image" presStyleLbl="bgShp" presStyleIdx="3" presStyleCnt="4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</dgm:spPr>
    </dgm:pt>
    <dgm:pt modelId="{F34E1D28-9E26-4BCD-BE5C-A6705AFB6A7F}" type="pres">
      <dgm:prSet presAssocID="{1E9A1875-DAE9-49B5-A8B4-FC8FFF235A9A}" presName="Parent" presStyleLbl="node0" presStyleIdx="3" presStyleCnt="4">
        <dgm:presLayoutVars>
          <dgm:bulletEnabled val="1"/>
        </dgm:presLayoutVars>
      </dgm:prSet>
      <dgm:spPr/>
    </dgm:pt>
  </dgm:ptLst>
  <dgm:cxnLst>
    <dgm:cxn modelId="{FDA41E22-053F-4EE4-A5D7-659B9B113E6C}" srcId="{3A04A2F7-FB45-4A17-9103-CCCC924B63C3}" destId="{5483B900-F507-4D16-AFC0-AFA0AD5B68A9}" srcOrd="0" destOrd="0" parTransId="{C86C97CE-908A-4069-AE78-10C50D9E64B8}" sibTransId="{0634F8F0-4B72-49BB-8190-D7D2102CF9CA}"/>
    <dgm:cxn modelId="{885FDA2D-D08A-447D-9CA8-12825D3595AA}" type="presOf" srcId="{1B84C03F-BD1E-4A6C-A3EB-C26B2CDB2812}" destId="{77750A1C-A603-4501-A970-577A318CA0F2}" srcOrd="0" destOrd="0" presId="urn:microsoft.com/office/officeart/2008/layout/BendingPictureCaption"/>
    <dgm:cxn modelId="{B3E88B36-0C4B-4904-998D-E3BCDB308A19}" srcId="{3A04A2F7-FB45-4A17-9103-CCCC924B63C3}" destId="{1B84C03F-BD1E-4A6C-A3EB-C26B2CDB2812}" srcOrd="1" destOrd="0" parTransId="{4AD5834D-8F08-4CDE-BB40-677E7FC96790}" sibTransId="{BA86DE20-EA8F-4EFE-A69A-F4633BB99DFA}"/>
    <dgm:cxn modelId="{1C71304F-1CCD-430C-861A-747DAFD5A8EB}" srcId="{3A04A2F7-FB45-4A17-9103-CCCC924B63C3}" destId="{1E9A1875-DAE9-49B5-A8B4-FC8FFF235A9A}" srcOrd="3" destOrd="0" parTransId="{AAD8626E-6AD2-4201-8E5A-467469A56E62}" sibTransId="{28C87375-ED40-49BB-873D-83ACA44EDCEC}"/>
    <dgm:cxn modelId="{0D93DC57-862E-4DB7-9196-93C272FFD8FA}" type="presOf" srcId="{3A04A2F7-FB45-4A17-9103-CCCC924B63C3}" destId="{D1130244-D42B-4FBD-A513-9F38156E3AF5}" srcOrd="0" destOrd="0" presId="urn:microsoft.com/office/officeart/2008/layout/BendingPictureCaption"/>
    <dgm:cxn modelId="{90D946AA-DA5F-461F-A624-63F95C2AE888}" srcId="{3A04A2F7-FB45-4A17-9103-CCCC924B63C3}" destId="{F8D71222-5852-47DA-A5AC-8F2673B6E481}" srcOrd="2" destOrd="0" parTransId="{F4CE0C71-8DDE-4120-8BD4-081058B425DA}" sibTransId="{6B38E692-B314-489A-994C-971646E6D073}"/>
    <dgm:cxn modelId="{23AB44B3-15D9-48C9-BEF8-6D7B87BB8A20}" type="presOf" srcId="{1E9A1875-DAE9-49B5-A8B4-FC8FFF235A9A}" destId="{F34E1D28-9E26-4BCD-BE5C-A6705AFB6A7F}" srcOrd="0" destOrd="0" presId="urn:microsoft.com/office/officeart/2008/layout/BendingPictureCaption"/>
    <dgm:cxn modelId="{1A8DE8E4-BE82-4D00-BC21-7210A9B07F70}" type="presOf" srcId="{5483B900-F507-4D16-AFC0-AFA0AD5B68A9}" destId="{BFE00547-7D91-441D-9DCA-44A127E91104}" srcOrd="0" destOrd="0" presId="urn:microsoft.com/office/officeart/2008/layout/BendingPictureCaption"/>
    <dgm:cxn modelId="{A01394F1-48CD-479C-9B94-AD5B821B99A6}" type="presOf" srcId="{F8D71222-5852-47DA-A5AC-8F2673B6E481}" destId="{08AA5198-5B16-4A5C-8C1B-A9232C56E376}" srcOrd="0" destOrd="0" presId="urn:microsoft.com/office/officeart/2008/layout/BendingPictureCaption"/>
    <dgm:cxn modelId="{A6654153-418D-47FF-A6B9-2BAC9373D40F}" type="presParOf" srcId="{D1130244-D42B-4FBD-A513-9F38156E3AF5}" destId="{A97D8107-017B-4F71-B397-0F3A67F89CC8}" srcOrd="0" destOrd="0" presId="urn:microsoft.com/office/officeart/2008/layout/BendingPictureCaption"/>
    <dgm:cxn modelId="{75E40EB5-25B4-4C46-9BD6-04C05A15C323}" type="presParOf" srcId="{A97D8107-017B-4F71-B397-0F3A67F89CC8}" destId="{C4F7237E-5E33-4F25-A7C6-0C5735CA5DE2}" srcOrd="0" destOrd="0" presId="urn:microsoft.com/office/officeart/2008/layout/BendingPictureCaption"/>
    <dgm:cxn modelId="{5D675BEE-E41A-43BD-8358-79FF0A55530A}" type="presParOf" srcId="{A97D8107-017B-4F71-B397-0F3A67F89CC8}" destId="{BFE00547-7D91-441D-9DCA-44A127E91104}" srcOrd="1" destOrd="0" presId="urn:microsoft.com/office/officeart/2008/layout/BendingPictureCaption"/>
    <dgm:cxn modelId="{37378141-9A27-4172-81B7-ADCD03ABBD68}" type="presParOf" srcId="{D1130244-D42B-4FBD-A513-9F38156E3AF5}" destId="{9BBAB782-B510-4B01-8814-1AA2A7BC1321}" srcOrd="1" destOrd="0" presId="urn:microsoft.com/office/officeart/2008/layout/BendingPictureCaption"/>
    <dgm:cxn modelId="{A490D483-A481-4038-82DD-90E68CCB7DDD}" type="presParOf" srcId="{D1130244-D42B-4FBD-A513-9F38156E3AF5}" destId="{52FE83B6-52AA-4338-8CAD-F2F25D4D086B}" srcOrd="2" destOrd="0" presId="urn:microsoft.com/office/officeart/2008/layout/BendingPictureCaption"/>
    <dgm:cxn modelId="{CDF306D5-578B-49F5-80FD-13B2B7D0542F}" type="presParOf" srcId="{52FE83B6-52AA-4338-8CAD-F2F25D4D086B}" destId="{99B07678-D303-4844-926B-7BEC24326CBC}" srcOrd="0" destOrd="0" presId="urn:microsoft.com/office/officeart/2008/layout/BendingPictureCaption"/>
    <dgm:cxn modelId="{FBF1F7BA-CFD8-42E8-9D02-C682E377B4A3}" type="presParOf" srcId="{52FE83B6-52AA-4338-8CAD-F2F25D4D086B}" destId="{77750A1C-A603-4501-A970-577A318CA0F2}" srcOrd="1" destOrd="0" presId="urn:microsoft.com/office/officeart/2008/layout/BendingPictureCaption"/>
    <dgm:cxn modelId="{A82E4445-236B-4D06-9A9A-2DBB25BFE444}" type="presParOf" srcId="{D1130244-D42B-4FBD-A513-9F38156E3AF5}" destId="{158E8728-F6F0-457F-9F46-4670A43C7377}" srcOrd="3" destOrd="0" presId="urn:microsoft.com/office/officeart/2008/layout/BendingPictureCaption"/>
    <dgm:cxn modelId="{B1DA67E0-0ADB-4E0A-9CAB-4CE5B438E102}" type="presParOf" srcId="{D1130244-D42B-4FBD-A513-9F38156E3AF5}" destId="{F2B74032-DEFE-42CD-97C3-CC4CE0256774}" srcOrd="4" destOrd="0" presId="urn:microsoft.com/office/officeart/2008/layout/BendingPictureCaption"/>
    <dgm:cxn modelId="{54B4A306-81C8-4D02-AB42-DED6A6796C16}" type="presParOf" srcId="{F2B74032-DEFE-42CD-97C3-CC4CE0256774}" destId="{B6D00174-46E1-4AA4-9397-0186C46C5AE5}" srcOrd="0" destOrd="0" presId="urn:microsoft.com/office/officeart/2008/layout/BendingPictureCaption"/>
    <dgm:cxn modelId="{7FD167DC-1EC6-4258-ADBD-322230B0EDB6}" type="presParOf" srcId="{F2B74032-DEFE-42CD-97C3-CC4CE0256774}" destId="{08AA5198-5B16-4A5C-8C1B-A9232C56E376}" srcOrd="1" destOrd="0" presId="urn:microsoft.com/office/officeart/2008/layout/BendingPictureCaption"/>
    <dgm:cxn modelId="{1D62215C-F2CF-42D4-8D6D-E75E9FD33563}" type="presParOf" srcId="{D1130244-D42B-4FBD-A513-9F38156E3AF5}" destId="{C7016287-8D73-444D-8C8B-4912015B2EB9}" srcOrd="5" destOrd="0" presId="urn:microsoft.com/office/officeart/2008/layout/BendingPictureCaption"/>
    <dgm:cxn modelId="{4CFE859C-5655-4732-8048-FFCCCC816A08}" type="presParOf" srcId="{D1130244-D42B-4FBD-A513-9F38156E3AF5}" destId="{168BFE9B-E750-44F4-BE65-B3E1BECFF76E}" srcOrd="6" destOrd="0" presId="urn:microsoft.com/office/officeart/2008/layout/BendingPictureCaption"/>
    <dgm:cxn modelId="{7E744E3A-DF3E-44E7-B620-9A14780E6E99}" type="presParOf" srcId="{168BFE9B-E750-44F4-BE65-B3E1BECFF76E}" destId="{4F1657D7-D4C9-4306-8074-DCCA03870486}" srcOrd="0" destOrd="0" presId="urn:microsoft.com/office/officeart/2008/layout/BendingPictureCaption"/>
    <dgm:cxn modelId="{FF2DBD43-8F35-4FB2-9C86-DE4EC0ACC409}" type="presParOf" srcId="{168BFE9B-E750-44F4-BE65-B3E1BECFF76E}" destId="{F34E1D28-9E26-4BCD-BE5C-A6705AFB6A7F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768B5C1F-2483-412A-BDE0-8974F6ED102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60DFD22-2CAF-421D-A9A3-D3C2FFB229D4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800" b="0">
              <a:solidFill>
                <a:schemeClr val="tx1"/>
              </a:solidFill>
            </a:rPr>
            <a:t>je hlasom občanov Európskej únie,</a:t>
          </a:r>
          <a:endParaRPr lang="en-IE" sz="1800" b="0" dirty="0">
            <a:solidFill>
              <a:schemeClr val="tx1"/>
            </a:solidFill>
          </a:endParaRPr>
        </a:p>
      </dgm:t>
    </dgm:pt>
    <dgm:pt modelId="{AB05733B-4864-43DA-A173-7DF41A84B0EB}" type="parTrans" cxnId="{7B6161DF-ADE0-4223-9E90-EE2FF187255C}">
      <dgm:prSet/>
      <dgm:spPr/>
      <dgm:t>
        <a:bodyPr/>
        <a:lstStyle/>
        <a:p>
          <a:endParaRPr lang="en-US"/>
        </a:p>
      </dgm:t>
    </dgm:pt>
    <dgm:pt modelId="{7301982C-B647-46A9-92FE-80A99C5AE089}" type="sibTrans" cxnId="{7B6161DF-ADE0-4223-9E90-EE2FF187255C}">
      <dgm:prSet/>
      <dgm:spPr/>
      <dgm:t>
        <a:bodyPr/>
        <a:lstStyle/>
        <a:p>
          <a:endParaRPr lang="en-US"/>
        </a:p>
      </dgm:t>
    </dgm:pt>
    <dgm:pt modelId="{C9EBD0BD-4459-45D5-9A1E-1B6378142E1C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800" b="0">
              <a:solidFill>
                <a:schemeClr val="tx1"/>
              </a:solidFill>
            </a:rPr>
            <a:t>má poslancov zo všetkých krajín EÚ, ktorých priamo volia občania každých päť rokov,</a:t>
          </a:r>
          <a:endParaRPr lang="en-IE" sz="1800" b="0" dirty="0">
            <a:solidFill>
              <a:schemeClr val="tx1"/>
            </a:solidFill>
          </a:endParaRPr>
        </a:p>
      </dgm:t>
    </dgm:pt>
    <dgm:pt modelId="{6474E237-3E9E-4F4F-8799-AB5474F10277}" type="parTrans" cxnId="{DA40094E-2790-43FE-B49D-D8F0A736096E}">
      <dgm:prSet/>
      <dgm:spPr/>
      <dgm:t>
        <a:bodyPr/>
        <a:lstStyle/>
        <a:p>
          <a:endParaRPr lang="en-US"/>
        </a:p>
      </dgm:t>
    </dgm:pt>
    <dgm:pt modelId="{AA1827B8-0390-435D-8A64-30B31B5475E9}" type="sibTrans" cxnId="{DA40094E-2790-43FE-B49D-D8F0A736096E}">
      <dgm:prSet/>
      <dgm:spPr/>
      <dgm:t>
        <a:bodyPr/>
        <a:lstStyle/>
        <a:p>
          <a:endParaRPr lang="en-US"/>
        </a:p>
      </dgm:t>
    </dgm:pt>
    <dgm:pt modelId="{DDF773E0-5ED0-4453-8E9E-1FDEB08137C7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800" b="0">
              <a:solidFill>
                <a:schemeClr val="tx1"/>
              </a:solidFill>
            </a:rPr>
            <a:t>diskutuje o nových právnych predpisoch, ktoré navrhuje Európska komisia,</a:t>
          </a:r>
          <a:endParaRPr lang="en-IE" sz="1800" b="0" dirty="0">
            <a:solidFill>
              <a:schemeClr val="tx1"/>
            </a:solidFill>
          </a:endParaRPr>
        </a:p>
      </dgm:t>
    </dgm:pt>
    <dgm:pt modelId="{4AC9AB2D-FBEE-4F5E-9908-3D0BF9BC3B20}" type="parTrans" cxnId="{8B269019-A93D-492E-BFBD-94FD26B903CB}">
      <dgm:prSet/>
      <dgm:spPr/>
      <dgm:t>
        <a:bodyPr/>
        <a:lstStyle/>
        <a:p>
          <a:endParaRPr lang="en-US"/>
        </a:p>
      </dgm:t>
    </dgm:pt>
    <dgm:pt modelId="{BBF630F5-6950-448B-868B-ADBAF96216B0}" type="sibTrans" cxnId="{8B269019-A93D-492E-BFBD-94FD26B903CB}">
      <dgm:prSet/>
      <dgm:spPr/>
      <dgm:t>
        <a:bodyPr/>
        <a:lstStyle/>
        <a:p>
          <a:endParaRPr lang="en-US"/>
        </a:p>
      </dgm:t>
    </dgm:pt>
    <dgm:pt modelId="{D17BC7BB-AC77-47F1-B850-7B5CE791F236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pl-PL" sz="1800" b="0">
              <a:solidFill>
                <a:schemeClr val="tx1"/>
              </a:solidFill>
            </a:rPr>
            <a:t>podľa potreby tieto právne predpisy upravuje a rozhoduje o nich spolu s Radou,</a:t>
          </a:r>
          <a:endParaRPr lang="en-IE" sz="1800" b="0" dirty="0">
            <a:solidFill>
              <a:schemeClr val="tx1"/>
            </a:solidFill>
          </a:endParaRPr>
        </a:p>
      </dgm:t>
    </dgm:pt>
    <dgm:pt modelId="{2ED171F2-6983-4C1F-AC0B-BBE1D0AE1204}" type="parTrans" cxnId="{0005090B-FFED-444E-831E-7524FD787455}">
      <dgm:prSet/>
      <dgm:spPr/>
      <dgm:t>
        <a:bodyPr/>
        <a:lstStyle/>
        <a:p>
          <a:endParaRPr lang="en-US"/>
        </a:p>
      </dgm:t>
    </dgm:pt>
    <dgm:pt modelId="{DFD98C43-5D26-4C14-9ECA-9AF2D74AEDC0}" type="sibTrans" cxnId="{0005090B-FFED-444E-831E-7524FD787455}">
      <dgm:prSet/>
      <dgm:spPr/>
      <dgm:t>
        <a:bodyPr/>
        <a:lstStyle/>
        <a:p>
          <a:endParaRPr lang="en-US"/>
        </a:p>
      </dgm:t>
    </dgm:pt>
    <dgm:pt modelId="{E8028DDB-AACF-417E-AC75-DAC05625AF03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800" b="0">
              <a:solidFill>
                <a:schemeClr val="tx1"/>
              </a:solidFill>
            </a:rPr>
            <a:t>volí predsedu Európskej komisie,</a:t>
          </a:r>
          <a:endParaRPr lang="en-IE" sz="1800" b="0" dirty="0">
            <a:solidFill>
              <a:schemeClr val="tx1"/>
            </a:solidFill>
          </a:endParaRPr>
        </a:p>
      </dgm:t>
    </dgm:pt>
    <dgm:pt modelId="{CB20CB47-9BD2-4E66-83B0-70D3870AC0B2}" type="parTrans" cxnId="{18DA7F4F-74C0-4D1C-A757-4A26AE6E9660}">
      <dgm:prSet/>
      <dgm:spPr/>
      <dgm:t>
        <a:bodyPr/>
        <a:lstStyle/>
        <a:p>
          <a:endParaRPr lang="en-US"/>
        </a:p>
      </dgm:t>
    </dgm:pt>
    <dgm:pt modelId="{8720CC4D-BE4A-4B26-8D90-134D9A36323D}" type="sibTrans" cxnId="{18DA7F4F-74C0-4D1C-A757-4A26AE6E9660}">
      <dgm:prSet/>
      <dgm:spPr/>
      <dgm:t>
        <a:bodyPr/>
        <a:lstStyle/>
        <a:p>
          <a:endParaRPr lang="en-US"/>
        </a:p>
      </dgm:t>
    </dgm:pt>
    <dgm:pt modelId="{C60B4388-5BE2-49DA-AF00-1BB77197FDE2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800" b="0">
              <a:solidFill>
                <a:schemeClr val="tx1"/>
              </a:solidFill>
            </a:rPr>
            <a:t>schvaľuje rozpočet EÚ,</a:t>
          </a:r>
          <a:endParaRPr lang="en-IE" sz="1800" b="0" dirty="0">
            <a:solidFill>
              <a:schemeClr val="tx1"/>
            </a:solidFill>
          </a:endParaRPr>
        </a:p>
      </dgm:t>
    </dgm:pt>
    <dgm:pt modelId="{131A31C5-62BD-4FFC-A200-BB4B3088474B}" type="parTrans" cxnId="{AF270CEC-957B-4B46-94C5-A3F3D720DAD0}">
      <dgm:prSet/>
      <dgm:spPr/>
      <dgm:t>
        <a:bodyPr/>
        <a:lstStyle/>
        <a:p>
          <a:endParaRPr lang="en-US"/>
        </a:p>
      </dgm:t>
    </dgm:pt>
    <dgm:pt modelId="{D68D6159-39CF-4128-96FE-7071A4649BD8}" type="sibTrans" cxnId="{AF270CEC-957B-4B46-94C5-A3F3D720DAD0}">
      <dgm:prSet/>
      <dgm:spPr/>
      <dgm:t>
        <a:bodyPr/>
        <a:lstStyle/>
        <a:p>
          <a:endParaRPr lang="en-US"/>
        </a:p>
      </dgm:t>
    </dgm:pt>
    <dgm:pt modelId="{C475C7A0-690D-4A3F-9FE9-07590BB8CECD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800" b="0" dirty="0" err="1">
              <a:solidFill>
                <a:schemeClr val="tx1"/>
              </a:solidFill>
            </a:rPr>
            <a:t>zasadá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aspoň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šesťkrát</a:t>
          </a:r>
          <a:r>
            <a:rPr lang="en-US" sz="1800" b="0" dirty="0">
              <a:solidFill>
                <a:schemeClr val="tx1"/>
              </a:solidFill>
            </a:rPr>
            <a:t> do </a:t>
          </a:r>
          <a:r>
            <a:rPr lang="en-US" sz="1800" b="0" dirty="0" err="1">
              <a:solidFill>
                <a:schemeClr val="tx1"/>
              </a:solidFill>
            </a:rPr>
            <a:t>roka</a:t>
          </a:r>
          <a:r>
            <a:rPr lang="en-US" sz="1800" b="0" dirty="0">
              <a:solidFill>
                <a:schemeClr val="tx1"/>
              </a:solidFill>
            </a:rPr>
            <a:t> v </a:t>
          </a:r>
          <a:r>
            <a:rPr lang="en-US" sz="1800" b="0" dirty="0" err="1">
              <a:solidFill>
                <a:schemeClr val="tx1"/>
              </a:solidFill>
            </a:rPr>
            <a:t>Bruseli</a:t>
          </a:r>
          <a:r>
            <a:rPr lang="en-US" sz="1800" b="0" dirty="0">
              <a:solidFill>
                <a:schemeClr val="tx1"/>
              </a:solidFill>
            </a:rPr>
            <a:t> (</a:t>
          </a:r>
          <a:r>
            <a:rPr lang="en-US" sz="1800" b="0" dirty="0" err="1">
              <a:solidFill>
                <a:schemeClr val="tx1"/>
              </a:solidFill>
            </a:rPr>
            <a:t>Belgicko</a:t>
          </a:r>
          <a:r>
            <a:rPr lang="en-US" sz="1800" b="0" dirty="0">
              <a:solidFill>
                <a:schemeClr val="tx1"/>
              </a:solidFill>
            </a:rPr>
            <a:t>) a </a:t>
          </a:r>
          <a:r>
            <a:rPr lang="en-US" sz="1800" b="0" dirty="0" err="1">
              <a:solidFill>
                <a:schemeClr val="tx1"/>
              </a:solidFill>
            </a:rPr>
            <a:t>dvanásťkrát</a:t>
          </a:r>
          <a:r>
            <a:rPr lang="en-US" sz="1800" b="0" dirty="0">
              <a:solidFill>
                <a:schemeClr val="tx1"/>
              </a:solidFill>
            </a:rPr>
            <a:t> v </a:t>
          </a:r>
          <a:r>
            <a:rPr lang="en-US" sz="1800" b="0" dirty="0" err="1">
              <a:solidFill>
                <a:schemeClr val="tx1"/>
              </a:solidFill>
            </a:rPr>
            <a:t>Štrasburgu</a:t>
          </a:r>
          <a:r>
            <a:rPr lang="en-US" sz="1800" b="0" dirty="0">
              <a:solidFill>
                <a:schemeClr val="tx1"/>
              </a:solidFill>
            </a:rPr>
            <a:t> (</a:t>
          </a:r>
          <a:r>
            <a:rPr lang="en-US" sz="1800" b="0" dirty="0" err="1">
              <a:solidFill>
                <a:schemeClr val="tx1"/>
              </a:solidFill>
            </a:rPr>
            <a:t>Francúzsko</a:t>
          </a:r>
          <a:r>
            <a:rPr lang="en-US" sz="1800" b="0" dirty="0">
              <a:solidFill>
                <a:schemeClr val="tx1"/>
              </a:solidFill>
            </a:rPr>
            <a:t>).</a:t>
          </a:r>
          <a:endParaRPr lang="en-IE" sz="1900" b="0" dirty="0">
            <a:solidFill>
              <a:schemeClr val="tx1"/>
            </a:solidFill>
          </a:endParaRPr>
        </a:p>
      </dgm:t>
    </dgm:pt>
    <dgm:pt modelId="{926E2EF2-44D2-4A7C-A5F5-5DCA4E13D31A}" type="parTrans" cxnId="{F81E943C-0EAB-4952-8388-DEB0F5B63B44}">
      <dgm:prSet/>
      <dgm:spPr/>
      <dgm:t>
        <a:bodyPr/>
        <a:lstStyle/>
        <a:p>
          <a:endParaRPr lang="en-US"/>
        </a:p>
      </dgm:t>
    </dgm:pt>
    <dgm:pt modelId="{747A0153-A71D-4163-8926-FF8969DF3431}" type="sibTrans" cxnId="{F81E943C-0EAB-4952-8388-DEB0F5B63B44}">
      <dgm:prSet/>
      <dgm:spPr/>
      <dgm:t>
        <a:bodyPr/>
        <a:lstStyle/>
        <a:p>
          <a:endParaRPr lang="en-US"/>
        </a:p>
      </dgm:t>
    </dgm:pt>
    <dgm:pt modelId="{E1790290-581A-4C84-91EA-CAD052E93A59}" type="pres">
      <dgm:prSet presAssocID="{768B5C1F-2483-412A-BDE0-8974F6ED1021}" presName="linear" presStyleCnt="0">
        <dgm:presLayoutVars>
          <dgm:animLvl val="lvl"/>
          <dgm:resizeHandles val="exact"/>
        </dgm:presLayoutVars>
      </dgm:prSet>
      <dgm:spPr/>
    </dgm:pt>
    <dgm:pt modelId="{B9BC91AA-3A86-49A9-B4FD-A76EA5E21331}" type="pres">
      <dgm:prSet presAssocID="{560DFD22-2CAF-421D-A9A3-D3C2FFB229D4}" presName="parentText" presStyleLbl="node1" presStyleIdx="0" presStyleCnt="7">
        <dgm:presLayoutVars>
          <dgm:chMax val="0"/>
          <dgm:bulletEnabled val="1"/>
        </dgm:presLayoutVars>
      </dgm:prSet>
      <dgm:spPr/>
    </dgm:pt>
    <dgm:pt modelId="{6611974D-4F43-4DF2-B93E-4EA5D945A3B1}" type="pres">
      <dgm:prSet presAssocID="{7301982C-B647-46A9-92FE-80A99C5AE089}" presName="spacer" presStyleCnt="0"/>
      <dgm:spPr/>
    </dgm:pt>
    <dgm:pt modelId="{4FE1037A-DEA2-4953-80B1-C4AB23FF5CB3}" type="pres">
      <dgm:prSet presAssocID="{C9EBD0BD-4459-45D5-9A1E-1B6378142E1C}" presName="parentText" presStyleLbl="node1" presStyleIdx="1" presStyleCnt="7">
        <dgm:presLayoutVars>
          <dgm:chMax val="0"/>
          <dgm:bulletEnabled val="1"/>
        </dgm:presLayoutVars>
      </dgm:prSet>
      <dgm:spPr/>
    </dgm:pt>
    <dgm:pt modelId="{B320E652-B53D-4C8D-BD65-4229C8D24313}" type="pres">
      <dgm:prSet presAssocID="{AA1827B8-0390-435D-8A64-30B31B5475E9}" presName="spacer" presStyleCnt="0"/>
      <dgm:spPr/>
    </dgm:pt>
    <dgm:pt modelId="{07C6446F-ECCD-4CA1-8344-080591932ED6}" type="pres">
      <dgm:prSet presAssocID="{DDF773E0-5ED0-4453-8E9E-1FDEB08137C7}" presName="parentText" presStyleLbl="node1" presStyleIdx="2" presStyleCnt="7">
        <dgm:presLayoutVars>
          <dgm:chMax val="0"/>
          <dgm:bulletEnabled val="1"/>
        </dgm:presLayoutVars>
      </dgm:prSet>
      <dgm:spPr/>
    </dgm:pt>
    <dgm:pt modelId="{AA617802-0088-4F0F-969E-30A79C6BF2AD}" type="pres">
      <dgm:prSet presAssocID="{BBF630F5-6950-448B-868B-ADBAF96216B0}" presName="spacer" presStyleCnt="0"/>
      <dgm:spPr/>
    </dgm:pt>
    <dgm:pt modelId="{715891AF-FC43-40E9-9BA1-84AAEC706364}" type="pres">
      <dgm:prSet presAssocID="{D17BC7BB-AC77-47F1-B850-7B5CE791F236}" presName="parentText" presStyleLbl="node1" presStyleIdx="3" presStyleCnt="7">
        <dgm:presLayoutVars>
          <dgm:chMax val="0"/>
          <dgm:bulletEnabled val="1"/>
        </dgm:presLayoutVars>
      </dgm:prSet>
      <dgm:spPr/>
    </dgm:pt>
    <dgm:pt modelId="{8992DAF4-0B26-489D-8837-A11516C75E03}" type="pres">
      <dgm:prSet presAssocID="{DFD98C43-5D26-4C14-9ECA-9AF2D74AEDC0}" presName="spacer" presStyleCnt="0"/>
      <dgm:spPr/>
    </dgm:pt>
    <dgm:pt modelId="{1BA08AB3-DFE7-4294-97EA-0DE79AB5366F}" type="pres">
      <dgm:prSet presAssocID="{E8028DDB-AACF-417E-AC75-DAC05625AF03}" presName="parentText" presStyleLbl="node1" presStyleIdx="4" presStyleCnt="7">
        <dgm:presLayoutVars>
          <dgm:chMax val="0"/>
          <dgm:bulletEnabled val="1"/>
        </dgm:presLayoutVars>
      </dgm:prSet>
      <dgm:spPr/>
    </dgm:pt>
    <dgm:pt modelId="{35EF5703-CD3C-429E-A309-464A2E42D27A}" type="pres">
      <dgm:prSet presAssocID="{8720CC4D-BE4A-4B26-8D90-134D9A36323D}" presName="spacer" presStyleCnt="0"/>
      <dgm:spPr/>
    </dgm:pt>
    <dgm:pt modelId="{C9254F1F-409A-4C00-BAEE-417CE0DBBEC0}" type="pres">
      <dgm:prSet presAssocID="{C60B4388-5BE2-49DA-AF00-1BB77197FDE2}" presName="parentText" presStyleLbl="node1" presStyleIdx="5" presStyleCnt="7">
        <dgm:presLayoutVars>
          <dgm:chMax val="0"/>
          <dgm:bulletEnabled val="1"/>
        </dgm:presLayoutVars>
      </dgm:prSet>
      <dgm:spPr/>
    </dgm:pt>
    <dgm:pt modelId="{B293DEBD-0FC5-428B-85E0-2B004C805257}" type="pres">
      <dgm:prSet presAssocID="{D68D6159-39CF-4128-96FE-7071A4649BD8}" presName="spacer" presStyleCnt="0"/>
      <dgm:spPr/>
    </dgm:pt>
    <dgm:pt modelId="{394A40C5-2767-41BB-851C-AE743E22805B}" type="pres">
      <dgm:prSet presAssocID="{C475C7A0-690D-4A3F-9FE9-07590BB8CECD}" presName="parentText" presStyleLbl="node1" presStyleIdx="6" presStyleCnt="7">
        <dgm:presLayoutVars>
          <dgm:chMax val="0"/>
          <dgm:bulletEnabled val="1"/>
        </dgm:presLayoutVars>
      </dgm:prSet>
      <dgm:spPr/>
    </dgm:pt>
  </dgm:ptLst>
  <dgm:cxnLst>
    <dgm:cxn modelId="{B5FC3207-416F-48EF-909B-25B45DBBA7EB}" type="presOf" srcId="{C475C7A0-690D-4A3F-9FE9-07590BB8CECD}" destId="{394A40C5-2767-41BB-851C-AE743E22805B}" srcOrd="0" destOrd="0" presId="urn:microsoft.com/office/officeart/2005/8/layout/vList2"/>
    <dgm:cxn modelId="{0005090B-FFED-444E-831E-7524FD787455}" srcId="{768B5C1F-2483-412A-BDE0-8974F6ED1021}" destId="{D17BC7BB-AC77-47F1-B850-7B5CE791F236}" srcOrd="3" destOrd="0" parTransId="{2ED171F2-6983-4C1F-AC0B-BBE1D0AE1204}" sibTransId="{DFD98C43-5D26-4C14-9ECA-9AF2D74AEDC0}"/>
    <dgm:cxn modelId="{8B269019-A93D-492E-BFBD-94FD26B903CB}" srcId="{768B5C1F-2483-412A-BDE0-8974F6ED1021}" destId="{DDF773E0-5ED0-4453-8E9E-1FDEB08137C7}" srcOrd="2" destOrd="0" parTransId="{4AC9AB2D-FBEE-4F5E-9908-3D0BF9BC3B20}" sibTransId="{BBF630F5-6950-448B-868B-ADBAF96216B0}"/>
    <dgm:cxn modelId="{DC518925-2C2D-4970-986C-7E290DC1C00B}" type="presOf" srcId="{C9EBD0BD-4459-45D5-9A1E-1B6378142E1C}" destId="{4FE1037A-DEA2-4953-80B1-C4AB23FF5CB3}" srcOrd="0" destOrd="0" presId="urn:microsoft.com/office/officeart/2005/8/layout/vList2"/>
    <dgm:cxn modelId="{F81E943C-0EAB-4952-8388-DEB0F5B63B44}" srcId="{768B5C1F-2483-412A-BDE0-8974F6ED1021}" destId="{C475C7A0-690D-4A3F-9FE9-07590BB8CECD}" srcOrd="6" destOrd="0" parTransId="{926E2EF2-44D2-4A7C-A5F5-5DCA4E13D31A}" sibTransId="{747A0153-A71D-4163-8926-FF8969DF3431}"/>
    <dgm:cxn modelId="{6943C43F-06DA-4E98-B86F-9F22C2CD9972}" type="presOf" srcId="{C60B4388-5BE2-49DA-AF00-1BB77197FDE2}" destId="{C9254F1F-409A-4C00-BAEE-417CE0DBBEC0}" srcOrd="0" destOrd="0" presId="urn:microsoft.com/office/officeart/2005/8/layout/vList2"/>
    <dgm:cxn modelId="{39838342-5056-4D6D-A925-DF9BF36642CF}" type="presOf" srcId="{768B5C1F-2483-412A-BDE0-8974F6ED1021}" destId="{E1790290-581A-4C84-91EA-CAD052E93A59}" srcOrd="0" destOrd="0" presId="urn:microsoft.com/office/officeart/2005/8/layout/vList2"/>
    <dgm:cxn modelId="{95DF3B45-1BBE-49F9-BB94-183195EB21A9}" type="presOf" srcId="{560DFD22-2CAF-421D-A9A3-D3C2FFB229D4}" destId="{B9BC91AA-3A86-49A9-B4FD-A76EA5E21331}" srcOrd="0" destOrd="0" presId="urn:microsoft.com/office/officeart/2005/8/layout/vList2"/>
    <dgm:cxn modelId="{DA40094E-2790-43FE-B49D-D8F0A736096E}" srcId="{768B5C1F-2483-412A-BDE0-8974F6ED1021}" destId="{C9EBD0BD-4459-45D5-9A1E-1B6378142E1C}" srcOrd="1" destOrd="0" parTransId="{6474E237-3E9E-4F4F-8799-AB5474F10277}" sibTransId="{AA1827B8-0390-435D-8A64-30B31B5475E9}"/>
    <dgm:cxn modelId="{18DA7F4F-74C0-4D1C-A757-4A26AE6E9660}" srcId="{768B5C1F-2483-412A-BDE0-8974F6ED1021}" destId="{E8028DDB-AACF-417E-AC75-DAC05625AF03}" srcOrd="4" destOrd="0" parTransId="{CB20CB47-9BD2-4E66-83B0-70D3870AC0B2}" sibTransId="{8720CC4D-BE4A-4B26-8D90-134D9A36323D}"/>
    <dgm:cxn modelId="{B886F195-25BF-4288-A293-311885BE4658}" type="presOf" srcId="{D17BC7BB-AC77-47F1-B850-7B5CE791F236}" destId="{715891AF-FC43-40E9-9BA1-84AAEC706364}" srcOrd="0" destOrd="0" presId="urn:microsoft.com/office/officeart/2005/8/layout/vList2"/>
    <dgm:cxn modelId="{32A417CB-B56A-4B02-81B2-E543F705F6AE}" type="presOf" srcId="{E8028DDB-AACF-417E-AC75-DAC05625AF03}" destId="{1BA08AB3-DFE7-4294-97EA-0DE79AB5366F}" srcOrd="0" destOrd="0" presId="urn:microsoft.com/office/officeart/2005/8/layout/vList2"/>
    <dgm:cxn modelId="{7B6161DF-ADE0-4223-9E90-EE2FF187255C}" srcId="{768B5C1F-2483-412A-BDE0-8974F6ED1021}" destId="{560DFD22-2CAF-421D-A9A3-D3C2FFB229D4}" srcOrd="0" destOrd="0" parTransId="{AB05733B-4864-43DA-A173-7DF41A84B0EB}" sibTransId="{7301982C-B647-46A9-92FE-80A99C5AE089}"/>
    <dgm:cxn modelId="{BFF442E2-AF9E-4B59-96D2-46B1F3070DB9}" type="presOf" srcId="{DDF773E0-5ED0-4453-8E9E-1FDEB08137C7}" destId="{07C6446F-ECCD-4CA1-8344-080591932ED6}" srcOrd="0" destOrd="0" presId="urn:microsoft.com/office/officeart/2005/8/layout/vList2"/>
    <dgm:cxn modelId="{AF270CEC-957B-4B46-94C5-A3F3D720DAD0}" srcId="{768B5C1F-2483-412A-BDE0-8974F6ED1021}" destId="{C60B4388-5BE2-49DA-AF00-1BB77197FDE2}" srcOrd="5" destOrd="0" parTransId="{131A31C5-62BD-4FFC-A200-BB4B3088474B}" sibTransId="{D68D6159-39CF-4128-96FE-7071A4649BD8}"/>
    <dgm:cxn modelId="{52BDA583-713C-4261-B1AD-ACBA6098E4F5}" type="presParOf" srcId="{E1790290-581A-4C84-91EA-CAD052E93A59}" destId="{B9BC91AA-3A86-49A9-B4FD-A76EA5E21331}" srcOrd="0" destOrd="0" presId="urn:microsoft.com/office/officeart/2005/8/layout/vList2"/>
    <dgm:cxn modelId="{B8FF128F-C6FD-4C12-9856-C27EF5F10DDD}" type="presParOf" srcId="{E1790290-581A-4C84-91EA-CAD052E93A59}" destId="{6611974D-4F43-4DF2-B93E-4EA5D945A3B1}" srcOrd="1" destOrd="0" presId="urn:microsoft.com/office/officeart/2005/8/layout/vList2"/>
    <dgm:cxn modelId="{AB4E0FA3-4FE2-4DA4-8BF2-134A0D59B228}" type="presParOf" srcId="{E1790290-581A-4C84-91EA-CAD052E93A59}" destId="{4FE1037A-DEA2-4953-80B1-C4AB23FF5CB3}" srcOrd="2" destOrd="0" presId="urn:microsoft.com/office/officeart/2005/8/layout/vList2"/>
    <dgm:cxn modelId="{54292A75-4C64-4A32-9696-8412A0B00268}" type="presParOf" srcId="{E1790290-581A-4C84-91EA-CAD052E93A59}" destId="{B320E652-B53D-4C8D-BD65-4229C8D24313}" srcOrd="3" destOrd="0" presId="urn:microsoft.com/office/officeart/2005/8/layout/vList2"/>
    <dgm:cxn modelId="{0DE59BE8-5AE2-445F-8DF2-31F01F06838D}" type="presParOf" srcId="{E1790290-581A-4C84-91EA-CAD052E93A59}" destId="{07C6446F-ECCD-4CA1-8344-080591932ED6}" srcOrd="4" destOrd="0" presId="urn:microsoft.com/office/officeart/2005/8/layout/vList2"/>
    <dgm:cxn modelId="{3A3BEDEF-E1C1-4BCD-9AEE-5A537E2E378D}" type="presParOf" srcId="{E1790290-581A-4C84-91EA-CAD052E93A59}" destId="{AA617802-0088-4F0F-969E-30A79C6BF2AD}" srcOrd="5" destOrd="0" presId="urn:microsoft.com/office/officeart/2005/8/layout/vList2"/>
    <dgm:cxn modelId="{71E6698C-78F4-4279-B192-B97BFDE96726}" type="presParOf" srcId="{E1790290-581A-4C84-91EA-CAD052E93A59}" destId="{715891AF-FC43-40E9-9BA1-84AAEC706364}" srcOrd="6" destOrd="0" presId="urn:microsoft.com/office/officeart/2005/8/layout/vList2"/>
    <dgm:cxn modelId="{3B3DE47B-32D8-4798-8477-3756AF3022BF}" type="presParOf" srcId="{E1790290-581A-4C84-91EA-CAD052E93A59}" destId="{8992DAF4-0B26-489D-8837-A11516C75E03}" srcOrd="7" destOrd="0" presId="urn:microsoft.com/office/officeart/2005/8/layout/vList2"/>
    <dgm:cxn modelId="{30FEAE6F-1223-486B-B7CE-E2559B5C72F0}" type="presParOf" srcId="{E1790290-581A-4C84-91EA-CAD052E93A59}" destId="{1BA08AB3-DFE7-4294-97EA-0DE79AB5366F}" srcOrd="8" destOrd="0" presId="urn:microsoft.com/office/officeart/2005/8/layout/vList2"/>
    <dgm:cxn modelId="{CF1BA315-9D25-4B86-9ACB-B5802CBB2AB3}" type="presParOf" srcId="{E1790290-581A-4C84-91EA-CAD052E93A59}" destId="{35EF5703-CD3C-429E-A309-464A2E42D27A}" srcOrd="9" destOrd="0" presId="urn:microsoft.com/office/officeart/2005/8/layout/vList2"/>
    <dgm:cxn modelId="{7D9C72C1-CF66-4374-9CA3-2F1D85CB97BE}" type="presParOf" srcId="{E1790290-581A-4C84-91EA-CAD052E93A59}" destId="{C9254F1F-409A-4C00-BAEE-417CE0DBBEC0}" srcOrd="10" destOrd="0" presId="urn:microsoft.com/office/officeart/2005/8/layout/vList2"/>
    <dgm:cxn modelId="{69723510-E482-40B1-88C6-A7FCE632C766}" type="presParOf" srcId="{E1790290-581A-4C84-91EA-CAD052E93A59}" destId="{B293DEBD-0FC5-428B-85E0-2B004C805257}" srcOrd="11" destOrd="0" presId="urn:microsoft.com/office/officeart/2005/8/layout/vList2"/>
    <dgm:cxn modelId="{CC75A07D-72EB-4E70-AEB4-07100257E3C9}" type="presParOf" srcId="{E1790290-581A-4C84-91EA-CAD052E93A59}" destId="{394A40C5-2767-41BB-851C-AE743E22805B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DD4F8E1B-6F96-4983-946B-04662C1BA590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E22A69B-F796-46AD-9362-F867264B2F3C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800" b="0" dirty="0">
              <a:solidFill>
                <a:schemeClr val="tx1"/>
              </a:solidFill>
            </a:rPr>
            <a:t>Je </a:t>
          </a:r>
          <a:r>
            <a:rPr lang="en-US" sz="1800" b="0" dirty="0" err="1">
              <a:solidFill>
                <a:schemeClr val="tx1"/>
              </a:solidFill>
            </a:rPr>
            <a:t>zastúpená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hlavami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štátov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alebo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predsedov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vlád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všetkých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krajín</a:t>
          </a:r>
          <a:r>
            <a:rPr lang="en-US" sz="1800" b="0" dirty="0">
              <a:solidFill>
                <a:schemeClr val="tx1"/>
              </a:solidFill>
            </a:rPr>
            <a:t> EÚ,</a:t>
          </a:r>
        </a:p>
      </dgm:t>
    </dgm:pt>
    <dgm:pt modelId="{F38CD75F-E218-49E2-9C1B-A3362D82162F}" type="parTrans" cxnId="{A4B678C7-0EF1-4479-AEB7-A7E4B63DBC80}">
      <dgm:prSet/>
      <dgm:spPr/>
      <dgm:t>
        <a:bodyPr/>
        <a:lstStyle/>
        <a:p>
          <a:endParaRPr lang="en-US"/>
        </a:p>
      </dgm:t>
    </dgm:pt>
    <dgm:pt modelId="{D37B67A2-D6B8-461C-92B3-94B2EA1FAA8B}" type="sibTrans" cxnId="{A4B678C7-0EF1-4479-AEB7-A7E4B63DBC80}">
      <dgm:prSet/>
      <dgm:spPr/>
      <dgm:t>
        <a:bodyPr/>
        <a:lstStyle/>
        <a:p>
          <a:endParaRPr lang="en-US"/>
        </a:p>
      </dgm:t>
    </dgm:pt>
    <dgm:pt modelId="{CB6F7021-46E4-4F26-B810-6693236197D1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800" b="0" dirty="0" err="1">
              <a:solidFill>
                <a:schemeClr val="tx1"/>
              </a:solidFill>
            </a:rPr>
            <a:t>určuje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hlavné</a:t>
          </a:r>
          <a:r>
            <a:rPr lang="en-US" sz="1800" b="0" dirty="0">
              <a:solidFill>
                <a:schemeClr val="tx1"/>
              </a:solidFill>
            </a:rPr>
            <a:t> priority a </a:t>
          </a:r>
          <a:r>
            <a:rPr lang="en-US" sz="1800" b="0" dirty="0" err="1">
              <a:solidFill>
                <a:schemeClr val="tx1"/>
              </a:solidFill>
            </a:rPr>
            <a:t>politické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smerovanie</a:t>
          </a:r>
          <a:r>
            <a:rPr lang="en-US" sz="1800" b="0" dirty="0">
              <a:solidFill>
                <a:schemeClr val="tx1"/>
              </a:solidFill>
            </a:rPr>
            <a:t> EÚ,</a:t>
          </a:r>
          <a:endParaRPr lang="en-IE" sz="1800" b="0" dirty="0">
            <a:solidFill>
              <a:schemeClr val="tx1"/>
            </a:solidFill>
          </a:endParaRPr>
        </a:p>
      </dgm:t>
    </dgm:pt>
    <dgm:pt modelId="{4BC7A46C-0D3D-4BDB-ADBA-3BF631560172}" type="parTrans" cxnId="{3C0C775E-B4D1-46BE-BDED-FBEBF55F80FD}">
      <dgm:prSet/>
      <dgm:spPr/>
      <dgm:t>
        <a:bodyPr/>
        <a:lstStyle/>
        <a:p>
          <a:endParaRPr lang="en-US"/>
        </a:p>
      </dgm:t>
    </dgm:pt>
    <dgm:pt modelId="{0AC9FD57-C83F-41FE-8286-21434F36F37F}" type="sibTrans" cxnId="{3C0C775E-B4D1-46BE-BDED-FBEBF55F80FD}">
      <dgm:prSet/>
      <dgm:spPr/>
      <dgm:t>
        <a:bodyPr/>
        <a:lstStyle/>
        <a:p>
          <a:endParaRPr lang="en-US"/>
        </a:p>
      </dgm:t>
    </dgm:pt>
    <dgm:pt modelId="{E9DA9292-FBA8-4BEE-876F-8057A942B437}" type="pres">
      <dgm:prSet presAssocID="{DD4F8E1B-6F96-4983-946B-04662C1BA590}" presName="linear" presStyleCnt="0">
        <dgm:presLayoutVars>
          <dgm:animLvl val="lvl"/>
          <dgm:resizeHandles val="exact"/>
        </dgm:presLayoutVars>
      </dgm:prSet>
      <dgm:spPr/>
    </dgm:pt>
    <dgm:pt modelId="{3A8B946D-8D4A-4046-9F97-DA58CA546363}" type="pres">
      <dgm:prSet presAssocID="{7E22A69B-F796-46AD-9362-F867264B2F3C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F1660586-3F57-4546-8AE4-6CC2FFD910E4}" type="pres">
      <dgm:prSet presAssocID="{D37B67A2-D6B8-461C-92B3-94B2EA1FAA8B}" presName="spacer" presStyleCnt="0"/>
      <dgm:spPr/>
    </dgm:pt>
    <dgm:pt modelId="{39BEFE8A-05BC-4A66-859E-B5960F1EAF2D}" type="pres">
      <dgm:prSet presAssocID="{CB6F7021-46E4-4F26-B810-6693236197D1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3C0C775E-B4D1-46BE-BDED-FBEBF55F80FD}" srcId="{DD4F8E1B-6F96-4983-946B-04662C1BA590}" destId="{CB6F7021-46E4-4F26-B810-6693236197D1}" srcOrd="1" destOrd="0" parTransId="{4BC7A46C-0D3D-4BDB-ADBA-3BF631560172}" sibTransId="{0AC9FD57-C83F-41FE-8286-21434F36F37F}"/>
    <dgm:cxn modelId="{D9635C8E-B07B-4FDF-B9B3-6B59459C5149}" type="presOf" srcId="{7E22A69B-F796-46AD-9362-F867264B2F3C}" destId="{3A8B946D-8D4A-4046-9F97-DA58CA546363}" srcOrd="0" destOrd="0" presId="urn:microsoft.com/office/officeart/2005/8/layout/vList2"/>
    <dgm:cxn modelId="{68B9A293-5D31-4E21-B2BB-4FA110089B65}" type="presOf" srcId="{CB6F7021-46E4-4F26-B810-6693236197D1}" destId="{39BEFE8A-05BC-4A66-859E-B5960F1EAF2D}" srcOrd="0" destOrd="0" presId="urn:microsoft.com/office/officeart/2005/8/layout/vList2"/>
    <dgm:cxn modelId="{B6408A98-C3F6-4174-82B3-2E0F3DF03467}" type="presOf" srcId="{DD4F8E1B-6F96-4983-946B-04662C1BA590}" destId="{E9DA9292-FBA8-4BEE-876F-8057A942B437}" srcOrd="0" destOrd="0" presId="urn:microsoft.com/office/officeart/2005/8/layout/vList2"/>
    <dgm:cxn modelId="{A4B678C7-0EF1-4479-AEB7-A7E4B63DBC80}" srcId="{DD4F8E1B-6F96-4983-946B-04662C1BA590}" destId="{7E22A69B-F796-46AD-9362-F867264B2F3C}" srcOrd="0" destOrd="0" parTransId="{F38CD75F-E218-49E2-9C1B-A3362D82162F}" sibTransId="{D37B67A2-D6B8-461C-92B3-94B2EA1FAA8B}"/>
    <dgm:cxn modelId="{86C1CE2E-7A8E-4C40-ABBF-3252012DEC92}" type="presParOf" srcId="{E9DA9292-FBA8-4BEE-876F-8057A942B437}" destId="{3A8B946D-8D4A-4046-9F97-DA58CA546363}" srcOrd="0" destOrd="0" presId="urn:microsoft.com/office/officeart/2005/8/layout/vList2"/>
    <dgm:cxn modelId="{56EC8B2D-E499-4507-9A3C-D085F331B2D5}" type="presParOf" srcId="{E9DA9292-FBA8-4BEE-876F-8057A942B437}" destId="{F1660586-3F57-4546-8AE4-6CC2FFD910E4}" srcOrd="1" destOrd="0" presId="urn:microsoft.com/office/officeart/2005/8/layout/vList2"/>
    <dgm:cxn modelId="{3D740DE4-9F7C-44B4-AA36-65F2FD8D8B45}" type="presParOf" srcId="{E9DA9292-FBA8-4BEE-876F-8057A942B437}" destId="{39BEFE8A-05BC-4A66-859E-B5960F1EAF2D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DFA769DE-5C55-4015-BD89-FCB0F9F33467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4D68881-3410-4D6A-A4C4-EFD4020AB915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800" b="0" dirty="0" err="1">
              <a:solidFill>
                <a:schemeClr val="tx1"/>
              </a:solidFill>
            </a:rPr>
            <a:t>zasadá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minimálne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štyrikrát</a:t>
          </a:r>
          <a:r>
            <a:rPr lang="en-US" sz="1800" b="0" dirty="0">
              <a:solidFill>
                <a:schemeClr val="tx1"/>
              </a:solidFill>
            </a:rPr>
            <a:t> do </a:t>
          </a:r>
          <a:r>
            <a:rPr lang="en-US" sz="1800" b="0" dirty="0" err="1">
              <a:solidFill>
                <a:schemeClr val="tx1"/>
              </a:solidFill>
            </a:rPr>
            <a:t>roka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na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európskych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samitoch</a:t>
          </a:r>
          <a:r>
            <a:rPr lang="en-US" sz="1800" b="0" dirty="0">
              <a:solidFill>
                <a:schemeClr val="tx1"/>
              </a:solidFill>
            </a:rPr>
            <a:t> v </a:t>
          </a:r>
          <a:r>
            <a:rPr lang="en-US" sz="1800" b="0" dirty="0" err="1">
              <a:solidFill>
                <a:schemeClr val="tx1"/>
              </a:solidFill>
            </a:rPr>
            <a:t>Bruseli</a:t>
          </a:r>
          <a:r>
            <a:rPr lang="en-US" sz="1800" b="0" dirty="0">
              <a:solidFill>
                <a:schemeClr val="tx1"/>
              </a:solidFill>
            </a:rPr>
            <a:t> (</a:t>
          </a:r>
          <a:r>
            <a:rPr lang="en-US" sz="1800" b="0" dirty="0" err="1">
              <a:solidFill>
                <a:schemeClr val="tx1"/>
              </a:solidFill>
            </a:rPr>
            <a:t>Belgicko</a:t>
          </a:r>
          <a:r>
            <a:rPr lang="en-US" sz="1800" b="0" dirty="0">
              <a:solidFill>
                <a:schemeClr val="tx1"/>
              </a:solidFill>
            </a:rPr>
            <a:t>) </a:t>
          </a:r>
          <a:r>
            <a:rPr lang="en-US" sz="1800" b="0" dirty="0" err="1">
              <a:solidFill>
                <a:schemeClr val="tx1"/>
              </a:solidFill>
            </a:rPr>
            <a:t>alebo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Luxemburgu</a:t>
          </a:r>
          <a:r>
            <a:rPr lang="en-US" sz="1800" b="0" dirty="0">
              <a:solidFill>
                <a:schemeClr val="tx1"/>
              </a:solidFill>
            </a:rPr>
            <a:t> (</a:t>
          </a:r>
          <a:r>
            <a:rPr lang="en-US" sz="1800" b="0" dirty="0" err="1">
              <a:solidFill>
                <a:schemeClr val="tx1"/>
              </a:solidFill>
            </a:rPr>
            <a:t>Luxembursko</a:t>
          </a:r>
          <a:r>
            <a:rPr lang="en-US" sz="1800" b="0" dirty="0">
              <a:solidFill>
                <a:schemeClr val="tx1"/>
              </a:solidFill>
            </a:rPr>
            <a:t>).</a:t>
          </a:r>
          <a:endParaRPr lang="en-IE" sz="1800" b="0" dirty="0">
            <a:solidFill>
              <a:schemeClr val="tx1"/>
            </a:solidFill>
          </a:endParaRPr>
        </a:p>
      </dgm:t>
    </dgm:pt>
    <dgm:pt modelId="{7A0A4548-9EBC-45A6-8877-EF6F8D05EE88}" type="parTrans" cxnId="{2F946E57-E98F-4290-8D67-A3484D682D19}">
      <dgm:prSet/>
      <dgm:spPr/>
      <dgm:t>
        <a:bodyPr/>
        <a:lstStyle/>
        <a:p>
          <a:endParaRPr lang="en-US"/>
        </a:p>
      </dgm:t>
    </dgm:pt>
    <dgm:pt modelId="{1EA2B47A-B1E3-42DE-B71F-54E341FD811B}" type="sibTrans" cxnId="{2F946E57-E98F-4290-8D67-A3484D682D19}">
      <dgm:prSet/>
      <dgm:spPr/>
      <dgm:t>
        <a:bodyPr/>
        <a:lstStyle/>
        <a:p>
          <a:endParaRPr lang="en-US"/>
        </a:p>
      </dgm:t>
    </dgm:pt>
    <dgm:pt modelId="{27F2B6D6-9EEF-49CA-B7A8-E1F59690A444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800" b="0" dirty="0" err="1">
              <a:solidFill>
                <a:schemeClr val="tx1"/>
              </a:solidFill>
            </a:rPr>
            <a:t>neprijíma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zákony</a:t>
          </a:r>
          <a:r>
            <a:rPr lang="en-US" sz="1800" b="0" dirty="0">
              <a:solidFill>
                <a:schemeClr val="tx1"/>
              </a:solidFill>
            </a:rPr>
            <a:t> EÚ,</a:t>
          </a:r>
          <a:endParaRPr lang="en-IE" sz="1800" b="0" dirty="0">
            <a:solidFill>
              <a:schemeClr val="tx1"/>
            </a:solidFill>
          </a:endParaRPr>
        </a:p>
      </dgm:t>
    </dgm:pt>
    <dgm:pt modelId="{D5BF4E4F-DEB9-4654-85C0-72E5DFCDDE9A}" type="sibTrans" cxnId="{922C2AAA-8170-435C-B4C9-86726CC09E3C}">
      <dgm:prSet/>
      <dgm:spPr/>
      <dgm:t>
        <a:bodyPr/>
        <a:lstStyle/>
        <a:p>
          <a:endParaRPr lang="en-US"/>
        </a:p>
      </dgm:t>
    </dgm:pt>
    <dgm:pt modelId="{5A5B7EB7-431E-4FE3-B550-E3D62889D6A0}" type="parTrans" cxnId="{922C2AAA-8170-435C-B4C9-86726CC09E3C}">
      <dgm:prSet/>
      <dgm:spPr/>
      <dgm:t>
        <a:bodyPr/>
        <a:lstStyle/>
        <a:p>
          <a:endParaRPr lang="en-US"/>
        </a:p>
      </dgm:t>
    </dgm:pt>
    <dgm:pt modelId="{9BA67AA7-5AF6-4CBF-A748-22B4E4C63DFC}" type="pres">
      <dgm:prSet presAssocID="{DFA769DE-5C55-4015-BD89-FCB0F9F33467}" presName="linear" presStyleCnt="0">
        <dgm:presLayoutVars>
          <dgm:animLvl val="lvl"/>
          <dgm:resizeHandles val="exact"/>
        </dgm:presLayoutVars>
      </dgm:prSet>
      <dgm:spPr/>
    </dgm:pt>
    <dgm:pt modelId="{5287CFCF-5FDB-4B8D-815B-D85F281BB2C0}" type="pres">
      <dgm:prSet presAssocID="{27F2B6D6-9EEF-49CA-B7A8-E1F59690A444}" presName="parentText" presStyleLbl="node1" presStyleIdx="0" presStyleCnt="2" custScaleY="96922" custLinFactY="-1617" custLinFactNeighborY="-100000">
        <dgm:presLayoutVars>
          <dgm:chMax val="0"/>
          <dgm:bulletEnabled val="1"/>
        </dgm:presLayoutVars>
      </dgm:prSet>
      <dgm:spPr/>
    </dgm:pt>
    <dgm:pt modelId="{17A713FC-D7E0-46B6-821C-87C46D35B42F}" type="pres">
      <dgm:prSet presAssocID="{D5BF4E4F-DEB9-4654-85C0-72E5DFCDDE9A}" presName="spacer" presStyleCnt="0"/>
      <dgm:spPr/>
    </dgm:pt>
    <dgm:pt modelId="{65BBAF80-F255-434B-ABEE-1099CF7F1D78}" type="pres">
      <dgm:prSet presAssocID="{74D68881-3410-4D6A-A4C4-EFD4020AB915}" presName="parentText" presStyleLbl="node1" presStyleIdx="1" presStyleCnt="2" custScaleY="102377" custLinFactNeighborY="-3245">
        <dgm:presLayoutVars>
          <dgm:chMax val="0"/>
          <dgm:bulletEnabled val="1"/>
        </dgm:presLayoutVars>
      </dgm:prSet>
      <dgm:spPr/>
    </dgm:pt>
  </dgm:ptLst>
  <dgm:cxnLst>
    <dgm:cxn modelId="{039D1A08-015F-41C6-9976-CB286C8727E3}" type="presOf" srcId="{74D68881-3410-4D6A-A4C4-EFD4020AB915}" destId="{65BBAF80-F255-434B-ABEE-1099CF7F1D78}" srcOrd="0" destOrd="0" presId="urn:microsoft.com/office/officeart/2005/8/layout/vList2"/>
    <dgm:cxn modelId="{9CD17673-E552-4BAE-8DD1-DEBE843A1540}" type="presOf" srcId="{DFA769DE-5C55-4015-BD89-FCB0F9F33467}" destId="{9BA67AA7-5AF6-4CBF-A748-22B4E4C63DFC}" srcOrd="0" destOrd="0" presId="urn:microsoft.com/office/officeart/2005/8/layout/vList2"/>
    <dgm:cxn modelId="{2F946E57-E98F-4290-8D67-A3484D682D19}" srcId="{DFA769DE-5C55-4015-BD89-FCB0F9F33467}" destId="{74D68881-3410-4D6A-A4C4-EFD4020AB915}" srcOrd="1" destOrd="0" parTransId="{7A0A4548-9EBC-45A6-8877-EF6F8D05EE88}" sibTransId="{1EA2B47A-B1E3-42DE-B71F-54E341FD811B}"/>
    <dgm:cxn modelId="{2BF7CE89-02C6-4071-B9BB-0EDE22664B4D}" type="presOf" srcId="{27F2B6D6-9EEF-49CA-B7A8-E1F59690A444}" destId="{5287CFCF-5FDB-4B8D-815B-D85F281BB2C0}" srcOrd="0" destOrd="0" presId="urn:microsoft.com/office/officeart/2005/8/layout/vList2"/>
    <dgm:cxn modelId="{922C2AAA-8170-435C-B4C9-86726CC09E3C}" srcId="{DFA769DE-5C55-4015-BD89-FCB0F9F33467}" destId="{27F2B6D6-9EEF-49CA-B7A8-E1F59690A444}" srcOrd="0" destOrd="0" parTransId="{5A5B7EB7-431E-4FE3-B550-E3D62889D6A0}" sibTransId="{D5BF4E4F-DEB9-4654-85C0-72E5DFCDDE9A}"/>
    <dgm:cxn modelId="{96C88235-20CA-4D9D-890E-529A3DADA63A}" type="presParOf" srcId="{9BA67AA7-5AF6-4CBF-A748-22B4E4C63DFC}" destId="{5287CFCF-5FDB-4B8D-815B-D85F281BB2C0}" srcOrd="0" destOrd="0" presId="urn:microsoft.com/office/officeart/2005/8/layout/vList2"/>
    <dgm:cxn modelId="{12A6050D-0CB8-44EB-90AB-364ACAFB5094}" type="presParOf" srcId="{9BA67AA7-5AF6-4CBF-A748-22B4E4C63DFC}" destId="{17A713FC-D7E0-46B6-821C-87C46D35B42F}" srcOrd="1" destOrd="0" presId="urn:microsoft.com/office/officeart/2005/8/layout/vList2"/>
    <dgm:cxn modelId="{77915769-E3D3-4CD9-A4C1-0E51398471AE}" type="presParOf" srcId="{9BA67AA7-5AF6-4CBF-A748-22B4E4C63DFC}" destId="{65BBAF80-F255-434B-ABEE-1099CF7F1D78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EDEE8B-A512-47E2-A3C9-74492F618D4F}">
      <dsp:nvSpPr>
        <dsp:cNvPr id="0" name=""/>
        <dsp:cNvSpPr/>
      </dsp:nvSpPr>
      <dsp:spPr>
        <a:xfrm>
          <a:off x="3182043" y="1530375"/>
          <a:ext cx="2865104" cy="2820629"/>
        </a:xfrm>
        <a:prstGeom prst="ellipse">
          <a:avLst/>
        </a:prstGeom>
        <a:solidFill>
          <a:srgbClr val="005674">
            <a:alpha val="5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/>
            <a:t>24 ÚRADNÝCH JAZYKOV EÚ</a:t>
          </a:r>
        </a:p>
      </dsp:txBody>
      <dsp:txXfrm>
        <a:off x="3601628" y="1943447"/>
        <a:ext cx="2025934" cy="1994485"/>
      </dsp:txXfrm>
    </dsp:sp>
    <dsp:sp modelId="{529148A2-7FCD-4369-9EFC-ACFC3C7F6D7A}">
      <dsp:nvSpPr>
        <dsp:cNvPr id="0" name=""/>
        <dsp:cNvSpPr/>
      </dsp:nvSpPr>
      <dsp:spPr>
        <a:xfrm>
          <a:off x="3486279" y="-1"/>
          <a:ext cx="2164065" cy="2029129"/>
        </a:xfrm>
        <a:prstGeom prst="ellipse">
          <a:avLst/>
        </a:prstGeom>
        <a:solidFill>
          <a:schemeClr val="accent4">
            <a:alpha val="50000"/>
            <a:hueOff val="2598923"/>
            <a:satOff val="-11992"/>
            <a:lumOff val="4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1500" b="1" kern="1200" dirty="0"/>
            <a:t>Slovanské jazyky: </a:t>
          </a:r>
          <a:r>
            <a:rPr lang="sk-SK" sz="1500" b="0" kern="1200" dirty="0"/>
            <a:t>bulharčina, čeština, chorvátčina, poľština, slovenčina a slovinčina</a:t>
          </a:r>
          <a:endParaRPr lang="en-US" sz="1500" b="0" kern="1200" dirty="0"/>
        </a:p>
      </dsp:txBody>
      <dsp:txXfrm>
        <a:off x="3803199" y="297158"/>
        <a:ext cx="1530225" cy="1434811"/>
      </dsp:txXfrm>
    </dsp:sp>
    <dsp:sp modelId="{14294006-4B65-442B-A0BD-25F001259F70}">
      <dsp:nvSpPr>
        <dsp:cNvPr id="0" name=""/>
        <dsp:cNvSpPr/>
      </dsp:nvSpPr>
      <dsp:spPr>
        <a:xfrm>
          <a:off x="5626273" y="1872270"/>
          <a:ext cx="2178497" cy="2103946"/>
        </a:xfrm>
        <a:prstGeom prst="ellipse">
          <a:avLst/>
        </a:prstGeom>
        <a:solidFill>
          <a:schemeClr val="accent2">
            <a:lumMod val="75000"/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1500" b="1" kern="1200" dirty="0"/>
            <a:t>Germánske jazyky: </a:t>
          </a:r>
          <a:r>
            <a:rPr lang="sk-SK" sz="1500" b="0" kern="1200" dirty="0"/>
            <a:t>dánčina, nemčina, angličtina, holandčina a švédčina</a:t>
          </a:r>
          <a:endParaRPr lang="en-US" sz="1500" b="0" kern="1200" dirty="0"/>
        </a:p>
      </dsp:txBody>
      <dsp:txXfrm>
        <a:off x="5945306" y="2180386"/>
        <a:ext cx="1540431" cy="1487714"/>
      </dsp:txXfrm>
    </dsp:sp>
    <dsp:sp modelId="{E5581C0B-7D92-4AD3-97E0-B4938FE73CA5}">
      <dsp:nvSpPr>
        <dsp:cNvPr id="0" name=""/>
        <dsp:cNvSpPr/>
      </dsp:nvSpPr>
      <dsp:spPr>
        <a:xfrm>
          <a:off x="3419898" y="3669169"/>
          <a:ext cx="2239879" cy="2181620"/>
        </a:xfrm>
        <a:prstGeom prst="ellipse">
          <a:avLst/>
        </a:prstGeom>
        <a:solidFill>
          <a:schemeClr val="accent4">
            <a:alpha val="50000"/>
            <a:hueOff val="7796769"/>
            <a:satOff val="-35976"/>
            <a:lumOff val="132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1500" b="1" kern="1200" dirty="0"/>
            <a:t>Románske jazyky: </a:t>
          </a:r>
          <a:r>
            <a:rPr lang="sk-SK" sz="1500" b="0" kern="1200" dirty="0"/>
            <a:t>španielčina, francúzština, taliančina, portugalčina a rumunčina</a:t>
          </a:r>
          <a:endParaRPr lang="en-US" sz="1500" b="0" kern="1200" dirty="0"/>
        </a:p>
      </dsp:txBody>
      <dsp:txXfrm>
        <a:off x="3747921" y="3988660"/>
        <a:ext cx="1583833" cy="1542638"/>
      </dsp:txXfrm>
    </dsp:sp>
    <dsp:sp modelId="{422BC532-F1F3-4869-AE88-2EBED49E2E90}">
      <dsp:nvSpPr>
        <dsp:cNvPr id="0" name=""/>
        <dsp:cNvSpPr/>
      </dsp:nvSpPr>
      <dsp:spPr>
        <a:xfrm>
          <a:off x="1386731" y="1866876"/>
          <a:ext cx="2227058" cy="2178082"/>
        </a:xfrm>
        <a:prstGeom prst="ellipse">
          <a:avLst/>
        </a:prstGeom>
        <a:solidFill>
          <a:srgbClr val="FFC000">
            <a:alpha val="5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1500" b="1" kern="1200" dirty="0"/>
            <a:t>Ostatné jazyky: </a:t>
          </a:r>
          <a:r>
            <a:rPr lang="sk-SK" sz="1500" b="0" kern="1200" dirty="0"/>
            <a:t>estónčina a fínčina, gréčtina, írčina, litovčina a lotyština, maďarčina, maltčina</a:t>
          </a:r>
          <a:endParaRPr lang="en-US" sz="1500" b="0" kern="1200" dirty="0"/>
        </a:p>
      </dsp:txBody>
      <dsp:txXfrm>
        <a:off x="1712876" y="2185849"/>
        <a:ext cx="1574768" cy="1540136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453E10-EE28-4A6C-93F1-8D17BDA9655B}">
      <dsp:nvSpPr>
        <dsp:cNvPr id="0" name=""/>
        <dsp:cNvSpPr/>
      </dsp:nvSpPr>
      <dsp:spPr>
        <a:xfrm>
          <a:off x="0" y="0"/>
          <a:ext cx="3897634" cy="1099731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>
              <a:solidFill>
                <a:schemeClr val="tx1"/>
              </a:solidFill>
            </a:rPr>
            <a:t>zastupuje vlády krajín EÚ,</a:t>
          </a:r>
          <a:endParaRPr lang="en-IE" sz="1700" kern="1200" dirty="0">
            <a:solidFill>
              <a:schemeClr val="tx1"/>
            </a:solidFill>
          </a:endParaRPr>
        </a:p>
      </dsp:txBody>
      <dsp:txXfrm>
        <a:off x="53684" y="53684"/>
        <a:ext cx="3790266" cy="992363"/>
      </dsp:txXfrm>
    </dsp:sp>
    <dsp:sp modelId="{0573FA43-24D1-4D72-85C2-86103A7FCEF0}">
      <dsp:nvSpPr>
        <dsp:cNvPr id="0" name=""/>
        <dsp:cNvSpPr/>
      </dsp:nvSpPr>
      <dsp:spPr>
        <a:xfrm>
          <a:off x="0" y="1115949"/>
          <a:ext cx="3897634" cy="1099731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 err="1">
              <a:solidFill>
                <a:schemeClr val="tx1"/>
              </a:solidFill>
            </a:rPr>
            <a:t>Tvoria</a:t>
          </a:r>
          <a:r>
            <a:rPr lang="en-US" sz="1700" kern="1200" dirty="0">
              <a:solidFill>
                <a:schemeClr val="tx1"/>
              </a:solidFill>
            </a:rPr>
            <a:t> </a:t>
          </a:r>
          <a:r>
            <a:rPr lang="en-US" sz="1700" kern="1200" dirty="0" err="1">
              <a:solidFill>
                <a:schemeClr val="tx1"/>
              </a:solidFill>
            </a:rPr>
            <a:t>ju</a:t>
          </a:r>
          <a:r>
            <a:rPr lang="en-US" sz="1700" kern="1200" dirty="0">
              <a:solidFill>
                <a:schemeClr val="tx1"/>
              </a:solidFill>
            </a:rPr>
            <a:t> </a:t>
          </a:r>
          <a:r>
            <a:rPr lang="en-US" sz="1700" kern="1200" dirty="0" err="1">
              <a:solidFill>
                <a:schemeClr val="tx1"/>
              </a:solidFill>
            </a:rPr>
            <a:t>ministri</a:t>
          </a:r>
          <a:r>
            <a:rPr lang="en-US" sz="1700" kern="1200" dirty="0">
              <a:solidFill>
                <a:schemeClr val="tx1"/>
              </a:solidFill>
            </a:rPr>
            <a:t> </a:t>
          </a:r>
          <a:r>
            <a:rPr lang="en-US" sz="1700" kern="1200" dirty="0" err="1">
              <a:solidFill>
                <a:schemeClr val="tx1"/>
              </a:solidFill>
            </a:rPr>
            <a:t>krajín</a:t>
          </a:r>
          <a:r>
            <a:rPr lang="en-US" sz="1700" kern="1200" dirty="0">
              <a:solidFill>
                <a:schemeClr val="tx1"/>
              </a:solidFill>
            </a:rPr>
            <a:t> EÚ, </a:t>
          </a:r>
          <a:r>
            <a:rPr lang="en-US" sz="1700" kern="1200" dirty="0" err="1">
              <a:solidFill>
                <a:schemeClr val="tx1"/>
              </a:solidFill>
            </a:rPr>
            <a:t>ktorí</a:t>
          </a:r>
          <a:r>
            <a:rPr lang="en-US" sz="1700" kern="1200" dirty="0">
              <a:solidFill>
                <a:schemeClr val="tx1"/>
              </a:solidFill>
            </a:rPr>
            <a:t> </a:t>
          </a:r>
          <a:r>
            <a:rPr lang="en-US" sz="1700" kern="1200" dirty="0" err="1">
              <a:solidFill>
                <a:schemeClr val="tx1"/>
              </a:solidFill>
            </a:rPr>
            <a:t>zasadajú</a:t>
          </a:r>
          <a:r>
            <a:rPr lang="en-US" sz="1700" kern="1200" dirty="0">
              <a:solidFill>
                <a:schemeClr val="tx1"/>
              </a:solidFill>
            </a:rPr>
            <a:t>, aby </a:t>
          </a:r>
          <a:r>
            <a:rPr lang="en-US" sz="1700" kern="1200" dirty="0" err="1">
              <a:solidFill>
                <a:schemeClr val="tx1"/>
              </a:solidFill>
            </a:rPr>
            <a:t>diskutovali</a:t>
          </a:r>
          <a:r>
            <a:rPr lang="en-US" sz="1700" kern="1200" dirty="0">
              <a:solidFill>
                <a:schemeClr val="tx1"/>
              </a:solidFill>
            </a:rPr>
            <a:t> o </a:t>
          </a:r>
          <a:r>
            <a:rPr lang="en-US" sz="1700" kern="1200" dirty="0" err="1">
              <a:solidFill>
                <a:schemeClr val="tx1"/>
              </a:solidFill>
            </a:rPr>
            <a:t>záležitostiach</a:t>
          </a:r>
          <a:r>
            <a:rPr lang="en-US" sz="1700" kern="1200" dirty="0">
              <a:solidFill>
                <a:schemeClr val="tx1"/>
              </a:solidFill>
            </a:rPr>
            <a:t> EÚ (</a:t>
          </a:r>
          <a:r>
            <a:rPr lang="en-US" sz="1700" kern="1200" dirty="0" err="1">
              <a:solidFill>
                <a:schemeClr val="tx1"/>
              </a:solidFill>
            </a:rPr>
            <a:t>poľnohospodárstvo</a:t>
          </a:r>
          <a:r>
            <a:rPr lang="en-US" sz="1700" kern="1200" dirty="0">
              <a:solidFill>
                <a:schemeClr val="tx1"/>
              </a:solidFill>
            </a:rPr>
            <a:t>, </a:t>
          </a:r>
          <a:r>
            <a:rPr lang="en-US" sz="1700" kern="1200" dirty="0" err="1">
              <a:solidFill>
                <a:schemeClr val="tx1"/>
              </a:solidFill>
            </a:rPr>
            <a:t>zahraničné</a:t>
          </a:r>
          <a:r>
            <a:rPr lang="en-US" sz="1700" kern="1200" dirty="0">
              <a:solidFill>
                <a:schemeClr val="tx1"/>
              </a:solidFill>
            </a:rPr>
            <a:t> </a:t>
          </a:r>
          <a:r>
            <a:rPr lang="en-US" sz="1700" kern="1200" dirty="0" err="1">
              <a:solidFill>
                <a:schemeClr val="tx1"/>
              </a:solidFill>
            </a:rPr>
            <a:t>veci</a:t>
          </a:r>
          <a:r>
            <a:rPr lang="en-US" sz="1700" kern="1200" dirty="0">
              <a:solidFill>
                <a:schemeClr val="tx1"/>
              </a:solidFill>
            </a:rPr>
            <a:t>, </a:t>
          </a:r>
          <a:r>
            <a:rPr lang="en-US" sz="1700" kern="1200" dirty="0" err="1">
              <a:solidFill>
                <a:schemeClr val="tx1"/>
              </a:solidFill>
            </a:rPr>
            <a:t>spravodlivosť</a:t>
          </a:r>
          <a:r>
            <a:rPr lang="en-US" sz="1700" kern="1200" dirty="0">
              <a:solidFill>
                <a:schemeClr val="tx1"/>
              </a:solidFill>
            </a:rPr>
            <a:t> </a:t>
          </a:r>
          <a:r>
            <a:rPr lang="en-US" sz="1700" kern="1200" dirty="0" err="1">
              <a:solidFill>
                <a:schemeClr val="tx1"/>
              </a:solidFill>
            </a:rPr>
            <a:t>atď</a:t>
          </a:r>
          <a:r>
            <a:rPr lang="en-US" sz="1700" kern="1200" dirty="0">
              <a:solidFill>
                <a:schemeClr val="tx1"/>
              </a:solidFill>
            </a:rPr>
            <a:t>.),</a:t>
          </a:r>
        </a:p>
      </dsp:txBody>
      <dsp:txXfrm>
        <a:off x="53684" y="1169633"/>
        <a:ext cx="3790266" cy="992363"/>
      </dsp:txXfrm>
    </dsp:sp>
    <dsp:sp modelId="{050DFA99-827A-4EA5-8157-94CD9436E216}">
      <dsp:nvSpPr>
        <dsp:cNvPr id="0" name=""/>
        <dsp:cNvSpPr/>
      </dsp:nvSpPr>
      <dsp:spPr>
        <a:xfrm>
          <a:off x="0" y="2229743"/>
          <a:ext cx="3897634" cy="1099731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>
              <a:solidFill>
                <a:schemeClr val="tx1"/>
              </a:solidFill>
            </a:rPr>
            <a:t>prijíma rozhodnutia a právne predpisy spolu s Európskym parlamentom,</a:t>
          </a:r>
          <a:endParaRPr lang="en-IE" sz="1700" kern="1200" dirty="0">
            <a:solidFill>
              <a:schemeClr val="tx1"/>
            </a:solidFill>
          </a:endParaRPr>
        </a:p>
      </dsp:txBody>
      <dsp:txXfrm>
        <a:off x="53684" y="2283427"/>
        <a:ext cx="3790266" cy="992363"/>
      </dsp:txXfrm>
    </dsp:sp>
    <dsp:sp modelId="{4F8DE995-AA6F-4DFE-8486-B480892B9757}">
      <dsp:nvSpPr>
        <dsp:cNvPr id="0" name=""/>
        <dsp:cNvSpPr/>
      </dsp:nvSpPr>
      <dsp:spPr>
        <a:xfrm>
          <a:off x="0" y="3343537"/>
          <a:ext cx="3897634" cy="1099731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>
              <a:solidFill>
                <a:schemeClr val="tx1"/>
              </a:solidFill>
            </a:rPr>
            <a:t>má rotujúce predsedníctvo – každých šesť mesiacov sa na čele inštitúcie vystrieda iný členský štát EÚ,</a:t>
          </a:r>
          <a:endParaRPr lang="en-IE" sz="1700" kern="1200" dirty="0">
            <a:solidFill>
              <a:schemeClr val="tx1"/>
            </a:solidFill>
          </a:endParaRPr>
        </a:p>
      </dsp:txBody>
      <dsp:txXfrm>
        <a:off x="53684" y="3397221"/>
        <a:ext cx="3790266" cy="992363"/>
      </dsp:txXfrm>
    </dsp:sp>
    <dsp:sp modelId="{C7565D90-15C1-4236-9AEC-41345840738B}">
      <dsp:nvSpPr>
        <dsp:cNvPr id="0" name=""/>
        <dsp:cNvSpPr/>
      </dsp:nvSpPr>
      <dsp:spPr>
        <a:xfrm>
          <a:off x="0" y="4457331"/>
          <a:ext cx="3897634" cy="1099731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 err="1">
              <a:solidFill>
                <a:schemeClr val="tx1"/>
              </a:solidFill>
            </a:rPr>
            <a:t>zasadá</a:t>
          </a:r>
          <a:r>
            <a:rPr lang="en-US" sz="1700" kern="1200" dirty="0">
              <a:solidFill>
                <a:schemeClr val="tx1"/>
              </a:solidFill>
            </a:rPr>
            <a:t> v </a:t>
          </a:r>
          <a:r>
            <a:rPr lang="en-US" sz="1700" kern="1200" dirty="0" err="1">
              <a:solidFill>
                <a:schemeClr val="tx1"/>
              </a:solidFill>
            </a:rPr>
            <a:t>Bruseli</a:t>
          </a:r>
          <a:r>
            <a:rPr lang="en-US" sz="1700" kern="1200" dirty="0">
              <a:solidFill>
                <a:schemeClr val="tx1"/>
              </a:solidFill>
            </a:rPr>
            <a:t> </a:t>
          </a:r>
          <a:r>
            <a:rPr lang="en-US" sz="1700" kern="1200" dirty="0" err="1">
              <a:solidFill>
                <a:schemeClr val="tx1"/>
              </a:solidFill>
            </a:rPr>
            <a:t>alebo</a:t>
          </a:r>
          <a:r>
            <a:rPr lang="en-US" sz="1700" kern="1200" dirty="0">
              <a:solidFill>
                <a:schemeClr val="tx1"/>
              </a:solidFill>
            </a:rPr>
            <a:t> v </a:t>
          </a:r>
          <a:r>
            <a:rPr lang="en-US" sz="1700" kern="1200" dirty="0" err="1">
              <a:solidFill>
                <a:schemeClr val="tx1"/>
              </a:solidFill>
            </a:rPr>
            <a:t>Luxemburgu</a:t>
          </a:r>
          <a:r>
            <a:rPr lang="en-US" sz="1700" kern="1200" dirty="0">
              <a:solidFill>
                <a:schemeClr val="tx1"/>
              </a:solidFill>
            </a:rPr>
            <a:t>.</a:t>
          </a:r>
          <a:endParaRPr lang="en-IE" sz="1700" kern="1200" dirty="0">
            <a:solidFill>
              <a:schemeClr val="tx1"/>
            </a:solidFill>
          </a:endParaRPr>
        </a:p>
      </dsp:txBody>
      <dsp:txXfrm>
        <a:off x="53684" y="4511015"/>
        <a:ext cx="3790266" cy="992363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CF2307-406E-4677-8693-5E4A914BB902}">
      <dsp:nvSpPr>
        <dsp:cNvPr id="0" name=""/>
        <dsp:cNvSpPr/>
      </dsp:nvSpPr>
      <dsp:spPr>
        <a:xfrm>
          <a:off x="0" y="2387"/>
          <a:ext cx="3992880" cy="783333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 err="1">
              <a:solidFill>
                <a:schemeClr val="tx1"/>
              </a:solidFill>
            </a:rPr>
            <a:t>zastupuje</a:t>
          </a:r>
          <a:r>
            <a:rPr lang="en-US" sz="1700" kern="1200" dirty="0">
              <a:solidFill>
                <a:schemeClr val="tx1"/>
              </a:solidFill>
            </a:rPr>
            <a:t> </a:t>
          </a:r>
          <a:r>
            <a:rPr lang="en-US" sz="1700" kern="1200" dirty="0" err="1">
              <a:solidFill>
                <a:schemeClr val="tx1"/>
              </a:solidFill>
            </a:rPr>
            <a:t>spoločné</a:t>
          </a:r>
          <a:r>
            <a:rPr lang="en-US" sz="1700" kern="1200" dirty="0">
              <a:solidFill>
                <a:schemeClr val="tx1"/>
              </a:solidFill>
            </a:rPr>
            <a:t> </a:t>
          </a:r>
          <a:r>
            <a:rPr lang="en-US" sz="1700" kern="1200" dirty="0" err="1">
              <a:solidFill>
                <a:schemeClr val="tx1"/>
              </a:solidFill>
            </a:rPr>
            <a:t>záujmy</a:t>
          </a:r>
          <a:r>
            <a:rPr lang="en-US" sz="1700" kern="1200" dirty="0">
              <a:solidFill>
                <a:schemeClr val="tx1"/>
              </a:solidFill>
            </a:rPr>
            <a:t> EÚ,</a:t>
          </a:r>
          <a:endParaRPr lang="en-IE" sz="1700" kern="1200" dirty="0">
            <a:solidFill>
              <a:schemeClr val="tx1"/>
            </a:solidFill>
          </a:endParaRPr>
        </a:p>
      </dsp:txBody>
      <dsp:txXfrm>
        <a:off x="38239" y="40626"/>
        <a:ext cx="3916402" cy="706855"/>
      </dsp:txXfrm>
    </dsp:sp>
    <dsp:sp modelId="{08F48461-68D3-4A76-AAB9-A6AAE6BA7FA1}">
      <dsp:nvSpPr>
        <dsp:cNvPr id="0" name=""/>
        <dsp:cNvSpPr/>
      </dsp:nvSpPr>
      <dsp:spPr>
        <a:xfrm>
          <a:off x="0" y="799938"/>
          <a:ext cx="3992880" cy="783333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>
              <a:solidFill>
                <a:schemeClr val="tx1"/>
              </a:solidFill>
            </a:rPr>
            <a:t>má jedného predsedu a z každej krajiny EÚ jedného komisára zodpovedného za konkrétnu oblasť,</a:t>
          </a:r>
          <a:endParaRPr lang="en-IE" sz="1700" kern="1200" dirty="0">
            <a:solidFill>
              <a:schemeClr val="tx1"/>
            </a:solidFill>
          </a:endParaRPr>
        </a:p>
      </dsp:txBody>
      <dsp:txXfrm>
        <a:off x="38239" y="838177"/>
        <a:ext cx="3916402" cy="706855"/>
      </dsp:txXfrm>
    </dsp:sp>
    <dsp:sp modelId="{346E50CA-F6B7-41F2-8D8A-4D6332E5C97D}">
      <dsp:nvSpPr>
        <dsp:cNvPr id="0" name=""/>
        <dsp:cNvSpPr/>
      </dsp:nvSpPr>
      <dsp:spPr>
        <a:xfrm>
          <a:off x="0" y="1597489"/>
          <a:ext cx="3992880" cy="783333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700" kern="1200">
              <a:solidFill>
                <a:schemeClr val="tx1"/>
              </a:solidFill>
            </a:rPr>
            <a:t>navrhuje nové právne predpisy a programy,</a:t>
          </a:r>
          <a:endParaRPr lang="en-IE" sz="1700" kern="1200" dirty="0">
            <a:solidFill>
              <a:schemeClr val="tx1"/>
            </a:solidFill>
          </a:endParaRPr>
        </a:p>
      </dsp:txBody>
      <dsp:txXfrm>
        <a:off x="38239" y="1635728"/>
        <a:ext cx="3916402" cy="706855"/>
      </dsp:txXfrm>
    </dsp:sp>
    <dsp:sp modelId="{D37E5F20-5237-4726-B7B8-CA56F9306539}">
      <dsp:nvSpPr>
        <dsp:cNvPr id="0" name=""/>
        <dsp:cNvSpPr/>
      </dsp:nvSpPr>
      <dsp:spPr>
        <a:xfrm>
          <a:off x="0" y="2395040"/>
          <a:ext cx="3992880" cy="783333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>
              <a:solidFill>
                <a:schemeClr val="tx1"/>
              </a:solidFill>
            </a:rPr>
            <a:t>je volená Parlamentom na päť rokov,</a:t>
          </a:r>
          <a:endParaRPr lang="en-IE" sz="1700" kern="1200" dirty="0">
            <a:solidFill>
              <a:schemeClr val="tx1"/>
            </a:solidFill>
          </a:endParaRPr>
        </a:p>
      </dsp:txBody>
      <dsp:txXfrm>
        <a:off x="38239" y="2433279"/>
        <a:ext cx="3916402" cy="706855"/>
      </dsp:txXfrm>
    </dsp:sp>
    <dsp:sp modelId="{5F4BB77E-160B-4FD3-9D8A-5F48DEBD3967}">
      <dsp:nvSpPr>
        <dsp:cNvPr id="0" name=""/>
        <dsp:cNvSpPr/>
      </dsp:nvSpPr>
      <dsp:spPr>
        <a:xfrm>
          <a:off x="0" y="3192591"/>
          <a:ext cx="3992880" cy="783333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700" kern="1200">
              <a:solidFill>
                <a:schemeClr val="tx1"/>
              </a:solidFill>
            </a:rPr>
            <a:t>spravuje politiky a rozpočet EÚ,</a:t>
          </a:r>
          <a:endParaRPr lang="en-IE" sz="1700" kern="1200" dirty="0">
            <a:solidFill>
              <a:schemeClr val="tx1"/>
            </a:solidFill>
          </a:endParaRPr>
        </a:p>
      </dsp:txBody>
      <dsp:txXfrm>
        <a:off x="38239" y="3230830"/>
        <a:ext cx="3916402" cy="706855"/>
      </dsp:txXfrm>
    </dsp:sp>
    <dsp:sp modelId="{EF5BC60A-1813-445C-97E0-C76B6CBACB4C}">
      <dsp:nvSpPr>
        <dsp:cNvPr id="0" name=""/>
        <dsp:cNvSpPr/>
      </dsp:nvSpPr>
      <dsp:spPr>
        <a:xfrm>
          <a:off x="0" y="3990141"/>
          <a:ext cx="3992880" cy="783333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>
              <a:solidFill>
                <a:schemeClr val="tx1"/>
              </a:solidFill>
            </a:rPr>
            <a:t>je strážkyňou zmlúv,</a:t>
          </a:r>
          <a:endParaRPr lang="en-IE" sz="1700" kern="1200" dirty="0">
            <a:solidFill>
              <a:schemeClr val="tx1"/>
            </a:solidFill>
          </a:endParaRPr>
        </a:p>
      </dsp:txBody>
      <dsp:txXfrm>
        <a:off x="38239" y="4028380"/>
        <a:ext cx="3916402" cy="706855"/>
      </dsp:txXfrm>
    </dsp:sp>
    <dsp:sp modelId="{8BFCEDFB-DD43-4B25-BA9B-809ED4B7C8C6}">
      <dsp:nvSpPr>
        <dsp:cNvPr id="0" name=""/>
        <dsp:cNvSpPr/>
      </dsp:nvSpPr>
      <dsp:spPr>
        <a:xfrm>
          <a:off x="0" y="4787692"/>
          <a:ext cx="3992880" cy="783333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700" kern="1200" dirty="0">
              <a:solidFill>
                <a:schemeClr val="tx1"/>
              </a:solidFill>
            </a:rPr>
            <a:t>má sídlo v Bruseli a Luxemburgu.</a:t>
          </a:r>
          <a:endParaRPr lang="en-IE" sz="1700" kern="1200" dirty="0">
            <a:solidFill>
              <a:schemeClr val="tx1"/>
            </a:solidFill>
          </a:endParaRPr>
        </a:p>
      </dsp:txBody>
      <dsp:txXfrm>
        <a:off x="38239" y="4825931"/>
        <a:ext cx="3916402" cy="706855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4DE28F-17B5-4205-BFFB-0EBCA8C5D8BA}">
      <dsp:nvSpPr>
        <dsp:cNvPr id="0" name=""/>
        <dsp:cNvSpPr/>
      </dsp:nvSpPr>
      <dsp:spPr>
        <a:xfrm>
          <a:off x="0" y="1153"/>
          <a:ext cx="4380921" cy="776550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0" kern="1200">
              <a:solidFill>
                <a:schemeClr val="tx1"/>
              </a:solidFill>
            </a:rPr>
            <a:t>sleduje legislatívu EÚ,</a:t>
          </a:r>
          <a:endParaRPr lang="en-IE" sz="1700" b="0" kern="1200" dirty="0">
            <a:solidFill>
              <a:schemeClr val="tx1"/>
            </a:solidFill>
          </a:endParaRPr>
        </a:p>
      </dsp:txBody>
      <dsp:txXfrm>
        <a:off x="37908" y="39061"/>
        <a:ext cx="4305105" cy="700734"/>
      </dsp:txXfrm>
    </dsp:sp>
    <dsp:sp modelId="{76251A12-CCF7-4C47-8263-EFA408C3CF50}">
      <dsp:nvSpPr>
        <dsp:cNvPr id="0" name=""/>
        <dsp:cNvSpPr/>
      </dsp:nvSpPr>
      <dsp:spPr>
        <a:xfrm>
          <a:off x="0" y="791962"/>
          <a:ext cx="4380921" cy="776550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0" kern="1200">
              <a:solidFill>
                <a:schemeClr val="tx1"/>
              </a:solidFill>
            </a:rPr>
            <a:t>stará sa o to, aby členské štáty legislatívu EÚ dodržiavali,</a:t>
          </a:r>
          <a:endParaRPr lang="en-IE" sz="1700" b="0" kern="1200" dirty="0">
            <a:solidFill>
              <a:schemeClr val="tx1"/>
            </a:solidFill>
          </a:endParaRPr>
        </a:p>
      </dsp:txBody>
      <dsp:txXfrm>
        <a:off x="37908" y="829870"/>
        <a:ext cx="4305105" cy="700734"/>
      </dsp:txXfrm>
    </dsp:sp>
    <dsp:sp modelId="{CF2A7349-FD6F-4252-85AD-61C5186BA692}">
      <dsp:nvSpPr>
        <dsp:cNvPr id="0" name=""/>
        <dsp:cNvSpPr/>
      </dsp:nvSpPr>
      <dsp:spPr>
        <a:xfrm>
          <a:off x="0" y="1582772"/>
          <a:ext cx="4380921" cy="776550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0" kern="1200">
              <a:solidFill>
                <a:schemeClr val="tx1"/>
              </a:solidFill>
            </a:rPr>
            <a:t>radí vnútroštátnym súdom v otázkach výkladu tejto legislatívy,</a:t>
          </a:r>
          <a:endParaRPr lang="en-IE" sz="1700" b="0" kern="1200" dirty="0">
            <a:solidFill>
              <a:schemeClr val="tx1"/>
            </a:solidFill>
          </a:endParaRPr>
        </a:p>
      </dsp:txBody>
      <dsp:txXfrm>
        <a:off x="37908" y="1620680"/>
        <a:ext cx="4305105" cy="700734"/>
      </dsp:txXfrm>
    </dsp:sp>
    <dsp:sp modelId="{38D475D4-539D-4596-9BBC-8AE7671242F2}">
      <dsp:nvSpPr>
        <dsp:cNvPr id="0" name=""/>
        <dsp:cNvSpPr/>
      </dsp:nvSpPr>
      <dsp:spPr>
        <a:xfrm>
          <a:off x="0" y="2373581"/>
          <a:ext cx="4380921" cy="776550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0" kern="1200">
              <a:solidFill>
                <a:schemeClr val="tx1"/>
              </a:solidFill>
            </a:rPr>
            <a:t>ukladá sankcie, ak krajiny legislatívu EÚ nedodržiavajú,</a:t>
          </a:r>
          <a:endParaRPr lang="en-IE" sz="1700" b="0" kern="1200" dirty="0">
            <a:solidFill>
              <a:schemeClr val="tx1"/>
            </a:solidFill>
          </a:endParaRPr>
        </a:p>
      </dsp:txBody>
      <dsp:txXfrm>
        <a:off x="37908" y="2411489"/>
        <a:ext cx="4305105" cy="700734"/>
      </dsp:txXfrm>
    </dsp:sp>
    <dsp:sp modelId="{1A46EE3F-EBAE-49BA-B7F2-D3D3A3B2D42A}">
      <dsp:nvSpPr>
        <dsp:cNvPr id="0" name=""/>
        <dsp:cNvSpPr/>
      </dsp:nvSpPr>
      <dsp:spPr>
        <a:xfrm>
          <a:off x="0" y="3164391"/>
          <a:ext cx="4380921" cy="776550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0" kern="1200">
              <a:solidFill>
                <a:schemeClr val="tx1"/>
              </a:solidFill>
            </a:rPr>
            <a:t>kontroluje, či je legislatíva v súlade so základnými právami (napr. sloboda prejavu, sloboda tlače),</a:t>
          </a:r>
          <a:endParaRPr lang="en-IE" sz="1700" b="0" kern="1200" dirty="0">
            <a:solidFill>
              <a:schemeClr val="tx1"/>
            </a:solidFill>
          </a:endParaRPr>
        </a:p>
      </dsp:txBody>
      <dsp:txXfrm>
        <a:off x="37908" y="3202299"/>
        <a:ext cx="4305105" cy="700734"/>
      </dsp:txXfrm>
    </dsp:sp>
    <dsp:sp modelId="{5C025595-DB12-4375-8957-7A2E9C9E3075}">
      <dsp:nvSpPr>
        <dsp:cNvPr id="0" name=""/>
        <dsp:cNvSpPr/>
      </dsp:nvSpPr>
      <dsp:spPr>
        <a:xfrm>
          <a:off x="0" y="3955201"/>
          <a:ext cx="4380921" cy="776550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700" b="0" kern="1200">
              <a:solidFill>
                <a:schemeClr val="tx1"/>
              </a:solidFill>
            </a:rPr>
            <a:t>má jedného sudcu z každej krajiny EÚ,</a:t>
          </a:r>
          <a:endParaRPr lang="en-IE" sz="1700" b="0" kern="1200" dirty="0">
            <a:solidFill>
              <a:schemeClr val="tx1"/>
            </a:solidFill>
          </a:endParaRPr>
        </a:p>
      </dsp:txBody>
      <dsp:txXfrm>
        <a:off x="37908" y="3993109"/>
        <a:ext cx="4305105" cy="700734"/>
      </dsp:txXfrm>
    </dsp:sp>
    <dsp:sp modelId="{E336DEEA-8F31-45DB-B883-3F3802818CA2}">
      <dsp:nvSpPr>
        <dsp:cNvPr id="0" name=""/>
        <dsp:cNvSpPr/>
      </dsp:nvSpPr>
      <dsp:spPr>
        <a:xfrm>
          <a:off x="0" y="4746010"/>
          <a:ext cx="4380921" cy="776550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0" kern="1200" dirty="0" err="1">
              <a:solidFill>
                <a:schemeClr val="tx1"/>
              </a:solidFill>
            </a:rPr>
            <a:t>sídli</a:t>
          </a:r>
          <a:r>
            <a:rPr lang="en-US" sz="1700" b="0" kern="1200" dirty="0">
              <a:solidFill>
                <a:schemeClr val="tx1"/>
              </a:solidFill>
            </a:rPr>
            <a:t> v </a:t>
          </a:r>
          <a:r>
            <a:rPr lang="en-US" sz="1700" b="0" kern="1200" dirty="0" err="1">
              <a:solidFill>
                <a:schemeClr val="tx1"/>
              </a:solidFill>
            </a:rPr>
            <a:t>Luxemburgu</a:t>
          </a:r>
          <a:r>
            <a:rPr lang="en-US" sz="1700" b="0" kern="1200" dirty="0">
              <a:solidFill>
                <a:schemeClr val="tx1"/>
              </a:solidFill>
            </a:rPr>
            <a:t>.</a:t>
          </a:r>
          <a:endParaRPr lang="en-IE" sz="1700" b="0" kern="1200" dirty="0">
            <a:solidFill>
              <a:schemeClr val="tx1"/>
            </a:solidFill>
          </a:endParaRPr>
        </a:p>
      </dsp:txBody>
      <dsp:txXfrm>
        <a:off x="37908" y="4783918"/>
        <a:ext cx="4305105" cy="700734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416D14-B5FE-487D-89E3-DE5B8EBA96AE}">
      <dsp:nvSpPr>
        <dsp:cNvPr id="0" name=""/>
        <dsp:cNvSpPr/>
      </dsp:nvSpPr>
      <dsp:spPr>
        <a:xfrm>
          <a:off x="0" y="7745"/>
          <a:ext cx="4448578" cy="954720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 dirty="0" err="1">
              <a:solidFill>
                <a:schemeClr val="tx1"/>
              </a:solidFill>
            </a:rPr>
            <a:t>kontroluje</a:t>
          </a:r>
          <a:r>
            <a:rPr lang="en-US" sz="1800" b="0" kern="1200" dirty="0">
              <a:solidFill>
                <a:schemeClr val="tx1"/>
              </a:solidFill>
            </a:rPr>
            <a:t>, </a:t>
          </a:r>
          <a:r>
            <a:rPr lang="en-US" sz="1800" b="0" kern="1200" dirty="0" err="1">
              <a:solidFill>
                <a:schemeClr val="tx1"/>
              </a:solidFill>
            </a:rPr>
            <a:t>či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bol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rozpočet</a:t>
          </a:r>
          <a:r>
            <a:rPr lang="en-US" sz="1800" b="0" kern="1200" dirty="0">
              <a:solidFill>
                <a:schemeClr val="tx1"/>
              </a:solidFill>
            </a:rPr>
            <a:t> EÚ </a:t>
          </a:r>
          <a:r>
            <a:rPr lang="en-US" sz="1800" b="0" kern="1200" dirty="0" err="1">
              <a:solidFill>
                <a:schemeClr val="tx1"/>
              </a:solidFill>
            </a:rPr>
            <a:t>použitý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správne</a:t>
          </a:r>
          <a:r>
            <a:rPr lang="en-US" sz="1800" b="0" kern="1200" dirty="0">
              <a:solidFill>
                <a:schemeClr val="tx1"/>
              </a:solidFill>
            </a:rPr>
            <a:t>,</a:t>
          </a:r>
          <a:endParaRPr lang="en-IE" sz="1800" b="0" kern="1200" dirty="0">
            <a:solidFill>
              <a:schemeClr val="tx1"/>
            </a:solidFill>
          </a:endParaRPr>
        </a:p>
      </dsp:txBody>
      <dsp:txXfrm>
        <a:off x="46606" y="54351"/>
        <a:ext cx="4355366" cy="861508"/>
      </dsp:txXfrm>
    </dsp:sp>
    <dsp:sp modelId="{9377D582-878E-4013-AA68-6AAB08392164}">
      <dsp:nvSpPr>
        <dsp:cNvPr id="0" name=""/>
        <dsp:cNvSpPr/>
      </dsp:nvSpPr>
      <dsp:spPr>
        <a:xfrm>
          <a:off x="0" y="1117092"/>
          <a:ext cx="4448578" cy="954720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 dirty="0" err="1">
              <a:solidFill>
                <a:schemeClr val="tx1"/>
              </a:solidFill>
            </a:rPr>
            <a:t>nahlasuje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podvody</a:t>
          </a:r>
          <a:r>
            <a:rPr lang="en-US" sz="1800" b="0" kern="1200" dirty="0">
              <a:solidFill>
                <a:schemeClr val="tx1"/>
              </a:solidFill>
            </a:rPr>
            <a:t>, </a:t>
          </a:r>
          <a:r>
            <a:rPr lang="en-US" sz="1800" b="0" kern="1200" dirty="0" err="1">
              <a:solidFill>
                <a:schemeClr val="tx1"/>
              </a:solidFill>
            </a:rPr>
            <a:t>korupciu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alebo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inú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nezákonnú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činnosť</a:t>
          </a:r>
          <a:r>
            <a:rPr lang="en-US" sz="1800" b="0" kern="1200" dirty="0">
              <a:solidFill>
                <a:schemeClr val="tx1"/>
              </a:solidFill>
            </a:rPr>
            <a:t>,</a:t>
          </a:r>
          <a:endParaRPr lang="en-IE" sz="1800" b="0" kern="1200" dirty="0">
            <a:solidFill>
              <a:schemeClr val="tx1"/>
            </a:solidFill>
          </a:endParaRPr>
        </a:p>
      </dsp:txBody>
      <dsp:txXfrm>
        <a:off x="46606" y="1163698"/>
        <a:ext cx="4355366" cy="861508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ABF5D0-DF66-4BCE-A0CE-41B8F62A31AB}">
      <dsp:nvSpPr>
        <dsp:cNvPr id="0" name=""/>
        <dsp:cNvSpPr/>
      </dsp:nvSpPr>
      <dsp:spPr>
        <a:xfrm>
          <a:off x="0" y="7745"/>
          <a:ext cx="4279857" cy="954720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 dirty="0" err="1">
              <a:solidFill>
                <a:schemeClr val="tx1"/>
              </a:solidFill>
            </a:rPr>
            <a:t>radí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tvorcom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politiky</a:t>
          </a:r>
          <a:r>
            <a:rPr lang="en-US" sz="1800" b="0" kern="1200" dirty="0">
              <a:solidFill>
                <a:schemeClr val="tx1"/>
              </a:solidFill>
            </a:rPr>
            <a:t> v tom, </a:t>
          </a:r>
          <a:r>
            <a:rPr lang="en-US" sz="1800" b="0" kern="1200" dirty="0" err="1">
              <a:solidFill>
                <a:schemeClr val="tx1"/>
              </a:solidFill>
            </a:rPr>
            <a:t>ako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rozpočet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vynaložiť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čo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najlepšie</a:t>
          </a:r>
          <a:r>
            <a:rPr lang="en-US" sz="1800" b="0" kern="1200" dirty="0">
              <a:solidFill>
                <a:schemeClr val="tx1"/>
              </a:solidFill>
            </a:rPr>
            <a:t>,</a:t>
          </a:r>
          <a:endParaRPr lang="en-IE" sz="1800" b="0" kern="1200" dirty="0">
            <a:solidFill>
              <a:schemeClr val="tx1"/>
            </a:solidFill>
          </a:endParaRPr>
        </a:p>
      </dsp:txBody>
      <dsp:txXfrm>
        <a:off x="46606" y="54351"/>
        <a:ext cx="4186645" cy="861508"/>
      </dsp:txXfrm>
    </dsp:sp>
    <dsp:sp modelId="{F0EC1485-D59A-4587-BBA3-A5E170B387A4}">
      <dsp:nvSpPr>
        <dsp:cNvPr id="0" name=""/>
        <dsp:cNvSpPr/>
      </dsp:nvSpPr>
      <dsp:spPr>
        <a:xfrm>
          <a:off x="0" y="1109346"/>
          <a:ext cx="4279857" cy="954720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0" kern="1200" dirty="0">
              <a:solidFill>
                <a:schemeClr val="tx1"/>
              </a:solidFill>
            </a:rPr>
            <a:t>jeho členov vymenúva Rada na šesť rokov.</a:t>
          </a:r>
          <a:endParaRPr lang="en-IE" sz="1800" b="0" kern="1200" dirty="0">
            <a:solidFill>
              <a:schemeClr val="tx1"/>
            </a:solidFill>
          </a:endParaRPr>
        </a:p>
      </dsp:txBody>
      <dsp:txXfrm>
        <a:off x="46606" y="1155952"/>
        <a:ext cx="4186645" cy="861508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E16EC3-41E9-4EE9-B399-BA497F9628C9}">
      <dsp:nvSpPr>
        <dsp:cNvPr id="0" name=""/>
        <dsp:cNvSpPr/>
      </dsp:nvSpPr>
      <dsp:spPr>
        <a:xfrm>
          <a:off x="0" y="44347"/>
          <a:ext cx="4111930" cy="673920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 err="1">
              <a:solidFill>
                <a:schemeClr val="tx1"/>
              </a:solidFill>
            </a:rPr>
            <a:t>vedie</a:t>
          </a:r>
          <a:r>
            <a:rPr lang="en-US" sz="1700" kern="1200" dirty="0">
              <a:solidFill>
                <a:schemeClr val="tx1"/>
              </a:solidFill>
            </a:rPr>
            <a:t> </a:t>
          </a:r>
          <a:r>
            <a:rPr lang="en-US" sz="1700" kern="1200" dirty="0" err="1">
              <a:solidFill>
                <a:schemeClr val="tx1"/>
              </a:solidFill>
            </a:rPr>
            <a:t>hospodársku</a:t>
          </a:r>
          <a:r>
            <a:rPr lang="en-US" sz="1700" kern="1200" dirty="0">
              <a:solidFill>
                <a:schemeClr val="tx1"/>
              </a:solidFill>
            </a:rPr>
            <a:t> a </a:t>
          </a:r>
          <a:r>
            <a:rPr lang="en-US" sz="1700" kern="1200" dirty="0" err="1">
              <a:solidFill>
                <a:schemeClr val="tx1"/>
              </a:solidFill>
            </a:rPr>
            <a:t>menovú</a:t>
          </a:r>
          <a:r>
            <a:rPr lang="en-US" sz="1700" kern="1200" dirty="0">
              <a:solidFill>
                <a:schemeClr val="tx1"/>
              </a:solidFill>
            </a:rPr>
            <a:t> </a:t>
          </a:r>
          <a:r>
            <a:rPr lang="en-US" sz="1700" kern="1200" dirty="0" err="1">
              <a:solidFill>
                <a:schemeClr val="tx1"/>
              </a:solidFill>
            </a:rPr>
            <a:t>politiku</a:t>
          </a:r>
          <a:r>
            <a:rPr lang="en-US" sz="1700" kern="1200" dirty="0">
              <a:solidFill>
                <a:schemeClr val="tx1"/>
              </a:solidFill>
            </a:rPr>
            <a:t> EÚ,</a:t>
          </a:r>
          <a:endParaRPr lang="en-IE" sz="1700" kern="1200" dirty="0">
            <a:solidFill>
              <a:schemeClr val="tx1"/>
            </a:solidFill>
          </a:endParaRPr>
        </a:p>
      </dsp:txBody>
      <dsp:txXfrm>
        <a:off x="32898" y="77245"/>
        <a:ext cx="4046134" cy="608124"/>
      </dsp:txXfrm>
    </dsp:sp>
    <dsp:sp modelId="{96B08EC4-E184-402A-B8AE-06B1F3D1D569}">
      <dsp:nvSpPr>
        <dsp:cNvPr id="0" name=""/>
        <dsp:cNvSpPr/>
      </dsp:nvSpPr>
      <dsp:spPr>
        <a:xfrm>
          <a:off x="0" y="821947"/>
          <a:ext cx="4111930" cy="673920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>
              <a:solidFill>
                <a:schemeClr val="tx1"/>
              </a:solidFill>
            </a:rPr>
            <a:t>riadi európsku menu – euro,</a:t>
          </a:r>
          <a:endParaRPr lang="en-IE" sz="1700" kern="1200" dirty="0">
            <a:solidFill>
              <a:schemeClr val="tx1"/>
            </a:solidFill>
          </a:endParaRPr>
        </a:p>
      </dsp:txBody>
      <dsp:txXfrm>
        <a:off x="32898" y="854845"/>
        <a:ext cx="4046134" cy="608124"/>
      </dsp:txXfrm>
    </dsp:sp>
    <dsp:sp modelId="{47FE0501-D40E-47EC-9E41-423B2E236FAA}">
      <dsp:nvSpPr>
        <dsp:cNvPr id="0" name=""/>
        <dsp:cNvSpPr/>
      </dsp:nvSpPr>
      <dsp:spPr>
        <a:xfrm>
          <a:off x="0" y="1599547"/>
          <a:ext cx="4111930" cy="673920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700" kern="1200" dirty="0">
              <a:solidFill>
                <a:schemeClr val="tx1"/>
              </a:solidFill>
            </a:rPr>
            <a:t>je </a:t>
          </a:r>
          <a:r>
            <a:rPr lang="pl-PL" sz="1700" kern="1200" dirty="0" err="1">
              <a:solidFill>
                <a:schemeClr val="tx1"/>
              </a:solidFill>
            </a:rPr>
            <a:t>zodpovedná</a:t>
          </a:r>
          <a:r>
            <a:rPr lang="pl-PL" sz="1700" kern="1200" dirty="0">
              <a:solidFill>
                <a:schemeClr val="tx1"/>
              </a:solidFill>
            </a:rPr>
            <a:t> za </a:t>
          </a:r>
          <a:r>
            <a:rPr lang="pl-PL" sz="1700" kern="1200" dirty="0" err="1">
              <a:solidFill>
                <a:schemeClr val="tx1"/>
              </a:solidFill>
            </a:rPr>
            <a:t>udržiavanie</a:t>
          </a:r>
          <a:r>
            <a:rPr lang="pl-PL" sz="1700" kern="1200" dirty="0">
              <a:solidFill>
                <a:schemeClr val="tx1"/>
              </a:solidFill>
            </a:rPr>
            <a:t> </a:t>
          </a:r>
          <a:r>
            <a:rPr lang="pl-PL" sz="1700" kern="1200" dirty="0" err="1">
              <a:solidFill>
                <a:schemeClr val="tx1"/>
              </a:solidFill>
            </a:rPr>
            <a:t>stability</a:t>
          </a:r>
          <a:r>
            <a:rPr lang="pl-PL" sz="1700" kern="1200" dirty="0">
              <a:solidFill>
                <a:schemeClr val="tx1"/>
              </a:solidFill>
            </a:rPr>
            <a:t> </a:t>
          </a:r>
          <a:r>
            <a:rPr lang="pl-PL" sz="1700" kern="1200" dirty="0" err="1">
              <a:solidFill>
                <a:schemeClr val="tx1"/>
              </a:solidFill>
            </a:rPr>
            <a:t>eura</a:t>
          </a:r>
          <a:r>
            <a:rPr lang="pl-PL" sz="1700" kern="1200" dirty="0">
              <a:solidFill>
                <a:schemeClr val="tx1"/>
              </a:solidFill>
            </a:rPr>
            <a:t> a </a:t>
          </a:r>
          <a:r>
            <a:rPr lang="pl-PL" sz="1700" kern="1200" dirty="0" err="1">
              <a:solidFill>
                <a:schemeClr val="tx1"/>
              </a:solidFill>
            </a:rPr>
            <a:t>cien</a:t>
          </a:r>
          <a:r>
            <a:rPr lang="pl-PL" sz="1700" kern="1200" dirty="0">
              <a:solidFill>
                <a:schemeClr val="tx1"/>
              </a:solidFill>
            </a:rPr>
            <a:t>,</a:t>
          </a:r>
          <a:endParaRPr lang="en-IE" sz="1700" kern="1200" dirty="0">
            <a:solidFill>
              <a:schemeClr val="tx1"/>
            </a:solidFill>
          </a:endParaRPr>
        </a:p>
      </dsp:txBody>
      <dsp:txXfrm>
        <a:off x="32898" y="1632445"/>
        <a:ext cx="4046134" cy="608124"/>
      </dsp:txXfrm>
    </dsp:sp>
    <dsp:sp modelId="{68522F37-124D-4507-9DE5-1B75C78B6420}">
      <dsp:nvSpPr>
        <dsp:cNvPr id="0" name=""/>
        <dsp:cNvSpPr/>
      </dsp:nvSpPr>
      <dsp:spPr>
        <a:xfrm>
          <a:off x="0" y="2377147"/>
          <a:ext cx="4111930" cy="673920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>
              <a:solidFill>
                <a:schemeClr val="tx1"/>
              </a:solidFill>
            </a:rPr>
            <a:t>stanovuje úrokové sadzby pre eurozónu,</a:t>
          </a:r>
          <a:endParaRPr lang="en-IE" sz="1700" kern="1200" dirty="0">
            <a:solidFill>
              <a:schemeClr val="tx1"/>
            </a:solidFill>
          </a:endParaRPr>
        </a:p>
      </dsp:txBody>
      <dsp:txXfrm>
        <a:off x="32898" y="2410045"/>
        <a:ext cx="4046134" cy="608124"/>
      </dsp:txXfrm>
    </dsp:sp>
    <dsp:sp modelId="{6EE063DE-7F51-4108-9284-6ADD12F54A5A}">
      <dsp:nvSpPr>
        <dsp:cNvPr id="0" name=""/>
        <dsp:cNvSpPr/>
      </dsp:nvSpPr>
      <dsp:spPr>
        <a:xfrm>
          <a:off x="0" y="3154747"/>
          <a:ext cx="4111930" cy="673920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700" kern="1200">
              <a:solidFill>
                <a:schemeClr val="tx1"/>
              </a:solidFill>
            </a:rPr>
            <a:t>spolupracuje s národnými centrálnymi bankami krajín EÚ,</a:t>
          </a:r>
          <a:endParaRPr lang="en-IE" sz="1700" kern="1200" dirty="0">
            <a:solidFill>
              <a:schemeClr val="tx1"/>
            </a:solidFill>
          </a:endParaRPr>
        </a:p>
      </dsp:txBody>
      <dsp:txXfrm>
        <a:off x="32898" y="3187645"/>
        <a:ext cx="4046134" cy="608124"/>
      </dsp:txXfrm>
    </dsp:sp>
    <dsp:sp modelId="{9CF11A85-D206-4F40-B8C3-898189EA253A}">
      <dsp:nvSpPr>
        <dsp:cNvPr id="0" name=""/>
        <dsp:cNvSpPr/>
      </dsp:nvSpPr>
      <dsp:spPr>
        <a:xfrm>
          <a:off x="0" y="3932347"/>
          <a:ext cx="4111930" cy="673920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>
              <a:solidFill>
                <a:schemeClr val="tx1"/>
              </a:solidFill>
            </a:rPr>
            <a:t>má šesť členov, ktorých menuje Rada na neobnoviteľné osemročné funkčné obdobie,</a:t>
          </a:r>
          <a:endParaRPr lang="en-IE" sz="1700" kern="1200" dirty="0">
            <a:solidFill>
              <a:schemeClr val="tx1"/>
            </a:solidFill>
          </a:endParaRPr>
        </a:p>
      </dsp:txBody>
      <dsp:txXfrm>
        <a:off x="32898" y="3965245"/>
        <a:ext cx="4046134" cy="608124"/>
      </dsp:txXfrm>
    </dsp:sp>
    <dsp:sp modelId="{EB4B9D14-D3E8-449B-95FA-9A5E38DB987B}">
      <dsp:nvSpPr>
        <dsp:cNvPr id="0" name=""/>
        <dsp:cNvSpPr/>
      </dsp:nvSpPr>
      <dsp:spPr>
        <a:xfrm>
          <a:off x="0" y="4709947"/>
          <a:ext cx="4111930" cy="673920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 err="1">
              <a:solidFill>
                <a:schemeClr val="tx1"/>
              </a:solidFill>
            </a:rPr>
            <a:t>sídli</a:t>
          </a:r>
          <a:r>
            <a:rPr lang="en-US" sz="1700" kern="1200" dirty="0">
              <a:solidFill>
                <a:schemeClr val="tx1"/>
              </a:solidFill>
            </a:rPr>
            <a:t> </a:t>
          </a:r>
          <a:r>
            <a:rPr lang="en-US" sz="1700" kern="1200" dirty="0" err="1">
              <a:solidFill>
                <a:schemeClr val="tx1"/>
              </a:solidFill>
            </a:rPr>
            <a:t>vo</a:t>
          </a:r>
          <a:r>
            <a:rPr lang="en-US" sz="1700" kern="1200" dirty="0">
              <a:solidFill>
                <a:schemeClr val="tx1"/>
              </a:solidFill>
            </a:rPr>
            <a:t> </a:t>
          </a:r>
          <a:r>
            <a:rPr lang="en-US" sz="1700" kern="1200" dirty="0" err="1">
              <a:solidFill>
                <a:schemeClr val="tx1"/>
              </a:solidFill>
            </a:rPr>
            <a:t>Frankfurte</a:t>
          </a:r>
          <a:r>
            <a:rPr lang="en-US" sz="1700" kern="1200" dirty="0">
              <a:solidFill>
                <a:schemeClr val="tx1"/>
              </a:solidFill>
            </a:rPr>
            <a:t> (</a:t>
          </a:r>
          <a:r>
            <a:rPr lang="en-US" sz="1700" kern="1200" dirty="0" err="1">
              <a:solidFill>
                <a:schemeClr val="tx1"/>
              </a:solidFill>
            </a:rPr>
            <a:t>Nemecko</a:t>
          </a:r>
          <a:r>
            <a:rPr lang="en-US" sz="1700" kern="1200" dirty="0">
              <a:solidFill>
                <a:schemeClr val="tx1"/>
              </a:solidFill>
            </a:rPr>
            <a:t>).</a:t>
          </a:r>
          <a:endParaRPr lang="en-IE" sz="1700" kern="1200" dirty="0">
            <a:solidFill>
              <a:schemeClr val="tx1"/>
            </a:solidFill>
          </a:endParaRPr>
        </a:p>
      </dsp:txBody>
      <dsp:txXfrm>
        <a:off x="32898" y="4742845"/>
        <a:ext cx="4046134" cy="608124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F7237E-5E33-4F25-A7C6-0C5735CA5DE2}">
      <dsp:nvSpPr>
        <dsp:cNvPr id="0" name=""/>
        <dsp:cNvSpPr/>
      </dsp:nvSpPr>
      <dsp:spPr>
        <a:xfrm>
          <a:off x="770758" y="33481"/>
          <a:ext cx="2810654" cy="2077063"/>
        </a:xfrm>
        <a:prstGeom prst="rect">
          <a:avLst/>
        </a:prstGeom>
        <a:blipFill rotWithShape="1">
          <a:blip xmlns:r="http://schemas.openxmlformats.org/officeDocument/2006/relationships" r:embed="rId1"/>
          <a:srcRect/>
          <a:stretch>
            <a:fillRect l="-12000" r="-12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FE00547-7D91-441D-9DCA-44A127E91104}">
      <dsp:nvSpPr>
        <dsp:cNvPr id="0" name=""/>
        <dsp:cNvSpPr/>
      </dsp:nvSpPr>
      <dsp:spPr>
        <a:xfrm>
          <a:off x="1338869" y="1733933"/>
          <a:ext cx="2421946" cy="582034"/>
        </a:xfrm>
        <a:prstGeom prst="rect">
          <a:avLst/>
        </a:prstGeom>
        <a:solidFill>
          <a:schemeClr val="accent4">
            <a:lumMod val="60000"/>
            <a:lumOff val="4000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US" sz="1800" b="0" kern="1200" dirty="0" err="1">
              <a:solidFill>
                <a:srgbClr val="000000"/>
              </a:solidFill>
              <a:latin typeface="Calibri"/>
              <a:ea typeface="Calibri"/>
              <a:cs typeface="Calibri"/>
            </a:rPr>
            <a:t>Európska</a:t>
          </a:r>
          <a:r>
            <a:rPr lang="en-US" sz="1800" b="0" kern="1200" dirty="0">
              <a:solidFill>
                <a:srgbClr val="000000"/>
              </a:solidFill>
              <a:latin typeface="Calibri"/>
              <a:ea typeface="Calibri"/>
              <a:cs typeface="Calibri"/>
            </a:rPr>
            <a:t> </a:t>
          </a:r>
          <a:r>
            <a:rPr lang="en-US" sz="1800" b="0" kern="1200" dirty="0" err="1">
              <a:solidFill>
                <a:srgbClr val="000000"/>
              </a:solidFill>
              <a:latin typeface="Calibri"/>
              <a:ea typeface="Calibri"/>
              <a:cs typeface="Calibri"/>
            </a:rPr>
            <a:t>iniciatíva</a:t>
          </a:r>
          <a:r>
            <a:rPr lang="en-US" sz="1800" b="0" kern="1200" dirty="0">
              <a:solidFill>
                <a:srgbClr val="000000"/>
              </a:solidFill>
              <a:latin typeface="Calibri"/>
              <a:ea typeface="Calibri"/>
              <a:cs typeface="Calibri"/>
            </a:rPr>
            <a:t> </a:t>
          </a:r>
          <a:r>
            <a:rPr lang="en-US" sz="1800" b="0" kern="1200" dirty="0" err="1">
              <a:solidFill>
                <a:srgbClr val="000000"/>
              </a:solidFill>
              <a:latin typeface="Calibri"/>
              <a:ea typeface="Calibri"/>
              <a:cs typeface="Calibri"/>
            </a:rPr>
            <a:t>občanov</a:t>
          </a:r>
          <a:endParaRPr lang="en-US" sz="1800" kern="1200" dirty="0"/>
        </a:p>
      </dsp:txBody>
      <dsp:txXfrm>
        <a:off x="1338869" y="1733933"/>
        <a:ext cx="2421946" cy="582034"/>
      </dsp:txXfrm>
    </dsp:sp>
    <dsp:sp modelId="{99B07678-D303-4844-926B-7BEC24326CBC}">
      <dsp:nvSpPr>
        <dsp:cNvPr id="0" name=""/>
        <dsp:cNvSpPr/>
      </dsp:nvSpPr>
      <dsp:spPr>
        <a:xfrm>
          <a:off x="4125883" y="33481"/>
          <a:ext cx="2810654" cy="2077063"/>
        </a:xfrm>
        <a:prstGeom prst="rect">
          <a:avLst/>
        </a:prstGeom>
        <a:blipFill rotWithShape="1">
          <a:blip xmlns:r="http://schemas.openxmlformats.org/officeDocument/2006/relationships" r:embed="rId2"/>
          <a:srcRect/>
          <a:stretch>
            <a:fillRect l="-5000" r="-5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750A1C-A603-4501-A970-577A318CA0F2}">
      <dsp:nvSpPr>
        <dsp:cNvPr id="0" name=""/>
        <dsp:cNvSpPr/>
      </dsp:nvSpPr>
      <dsp:spPr>
        <a:xfrm>
          <a:off x="4693994" y="1733933"/>
          <a:ext cx="2421946" cy="582034"/>
        </a:xfrm>
        <a:prstGeom prst="rect">
          <a:avLst/>
        </a:prstGeom>
        <a:solidFill>
          <a:schemeClr val="accent4">
            <a:lumMod val="60000"/>
            <a:lumOff val="4000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IE" sz="1800" b="0" i="0" kern="1200" dirty="0" err="1">
              <a:solidFill>
                <a:schemeClr val="tx1"/>
              </a:solidFill>
            </a:rPr>
            <a:t>Európsky</a:t>
          </a:r>
          <a:r>
            <a:rPr lang="en-IE" sz="1800" b="0" i="0" kern="1200" dirty="0">
              <a:solidFill>
                <a:schemeClr val="tx1"/>
              </a:solidFill>
            </a:rPr>
            <a:t> </a:t>
          </a:r>
          <a:r>
            <a:rPr lang="en-IE" sz="1800" b="0" i="0" kern="1200" dirty="0" err="1">
              <a:solidFill>
                <a:schemeClr val="tx1"/>
              </a:solidFill>
            </a:rPr>
            <a:t>týždeň</a:t>
          </a:r>
          <a:r>
            <a:rPr lang="en-IE" sz="1800" b="0" i="0" kern="1200" dirty="0">
              <a:solidFill>
                <a:schemeClr val="tx1"/>
              </a:solidFill>
            </a:rPr>
            <a:t> </a:t>
          </a:r>
          <a:r>
            <a:rPr lang="en-IE" sz="1800" b="0" i="0" kern="1200" dirty="0" err="1">
              <a:solidFill>
                <a:schemeClr val="tx1"/>
              </a:solidFill>
            </a:rPr>
            <a:t>mládeže</a:t>
          </a:r>
          <a:endParaRPr lang="en-US" sz="1800" kern="1200" dirty="0">
            <a:solidFill>
              <a:schemeClr val="tx1"/>
            </a:solidFill>
          </a:endParaRPr>
        </a:p>
      </dsp:txBody>
      <dsp:txXfrm>
        <a:off x="4693994" y="1733933"/>
        <a:ext cx="2421946" cy="582034"/>
      </dsp:txXfrm>
    </dsp:sp>
    <dsp:sp modelId="{B6D00174-46E1-4AA4-9397-0186C46C5AE5}">
      <dsp:nvSpPr>
        <dsp:cNvPr id="0" name=""/>
        <dsp:cNvSpPr/>
      </dsp:nvSpPr>
      <dsp:spPr>
        <a:xfrm>
          <a:off x="770758" y="2614973"/>
          <a:ext cx="2810654" cy="2077063"/>
        </a:xfrm>
        <a:prstGeom prst="rect">
          <a:avLst/>
        </a:prstGeom>
        <a:blipFill rotWithShape="1">
          <a:blip xmlns:r="http://schemas.openxmlformats.org/officeDocument/2006/relationships" r:embed="rId3"/>
          <a:srcRect/>
          <a:stretch>
            <a:fillRect l="-5000" r="-5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8AA5198-5B16-4A5C-8C1B-A9232C56E376}">
      <dsp:nvSpPr>
        <dsp:cNvPr id="0" name=""/>
        <dsp:cNvSpPr/>
      </dsp:nvSpPr>
      <dsp:spPr>
        <a:xfrm>
          <a:off x="1338869" y="4315426"/>
          <a:ext cx="2421946" cy="582034"/>
        </a:xfrm>
        <a:prstGeom prst="rect">
          <a:avLst/>
        </a:prstGeom>
        <a:solidFill>
          <a:schemeClr val="accent4">
            <a:lumMod val="60000"/>
            <a:lumOff val="4000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IE" sz="1800" kern="1200" noProof="0" dirty="0">
              <a:solidFill>
                <a:schemeClr val="tx1"/>
              </a:solidFill>
              <a:latin typeface="Calibri Light" panose="020F0302020204030204"/>
            </a:rPr>
            <a:t>European Youth Event (EYE)</a:t>
          </a:r>
          <a:endParaRPr lang="en-IE" sz="1800" kern="1200" noProof="0" dirty="0">
            <a:solidFill>
              <a:schemeClr val="tx1"/>
            </a:solidFill>
          </a:endParaRPr>
        </a:p>
      </dsp:txBody>
      <dsp:txXfrm>
        <a:off x="1338869" y="4315426"/>
        <a:ext cx="2421946" cy="582034"/>
      </dsp:txXfrm>
    </dsp:sp>
    <dsp:sp modelId="{4F1657D7-D4C9-4306-8074-DCCA03870486}">
      <dsp:nvSpPr>
        <dsp:cNvPr id="0" name=""/>
        <dsp:cNvSpPr/>
      </dsp:nvSpPr>
      <dsp:spPr>
        <a:xfrm>
          <a:off x="4125883" y="2614973"/>
          <a:ext cx="2810654" cy="2077063"/>
        </a:xfrm>
        <a:prstGeom prst="rect">
          <a:avLst/>
        </a:prstGeom>
        <a:blipFill rotWithShape="1">
          <a:blip xmlns:r="http://schemas.openxmlformats.org/officeDocument/2006/relationships" r:embed="rId4"/>
          <a:srcRect/>
          <a:stretch>
            <a:fillRect t="-11000" b="-11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34E1D28-9E26-4BCD-BE5C-A6705AFB6A7F}">
      <dsp:nvSpPr>
        <dsp:cNvPr id="0" name=""/>
        <dsp:cNvSpPr/>
      </dsp:nvSpPr>
      <dsp:spPr>
        <a:xfrm>
          <a:off x="4693994" y="4315426"/>
          <a:ext cx="2421946" cy="582034"/>
        </a:xfrm>
        <a:prstGeom prst="rect">
          <a:avLst/>
        </a:prstGeom>
        <a:solidFill>
          <a:schemeClr val="accent4">
            <a:lumMod val="60000"/>
            <a:lumOff val="4000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IE" sz="1800" b="0" i="0" kern="1200" dirty="0" err="1">
              <a:solidFill>
                <a:schemeClr val="tx1"/>
              </a:solidFill>
            </a:rPr>
            <a:t>Vaša</a:t>
          </a:r>
          <a:r>
            <a:rPr lang="en-IE" sz="1800" b="0" i="0" kern="1200" dirty="0">
              <a:solidFill>
                <a:schemeClr val="tx1"/>
              </a:solidFill>
            </a:rPr>
            <a:t> </a:t>
          </a:r>
          <a:r>
            <a:rPr lang="en-IE" sz="1800" b="0" i="0" kern="1200" dirty="0" err="1">
              <a:solidFill>
                <a:schemeClr val="tx1"/>
              </a:solidFill>
            </a:rPr>
            <a:t>Európa</a:t>
          </a:r>
          <a:r>
            <a:rPr lang="en-IE" sz="1800" b="0" i="0" kern="1200" dirty="0">
              <a:solidFill>
                <a:schemeClr val="tx1"/>
              </a:solidFill>
            </a:rPr>
            <a:t>, </a:t>
          </a:r>
          <a:r>
            <a:rPr lang="en-IE" sz="1800" b="0" i="0" kern="1200" dirty="0" err="1">
              <a:solidFill>
                <a:schemeClr val="tx1"/>
              </a:solidFill>
            </a:rPr>
            <a:t>váš</a:t>
          </a:r>
          <a:r>
            <a:rPr lang="en-IE" sz="1800" b="0" i="0" kern="1200" dirty="0">
              <a:solidFill>
                <a:schemeClr val="tx1"/>
              </a:solidFill>
            </a:rPr>
            <a:t> </a:t>
          </a:r>
          <a:r>
            <a:rPr lang="en-IE" sz="1800" b="0" i="0" kern="1200" dirty="0" err="1">
              <a:solidFill>
                <a:schemeClr val="tx1"/>
              </a:solidFill>
            </a:rPr>
            <a:t>názor</a:t>
          </a:r>
          <a:endParaRPr lang="en-US" sz="1800" kern="1200" dirty="0">
            <a:solidFill>
              <a:schemeClr val="tx1"/>
            </a:solidFill>
          </a:endParaRPr>
        </a:p>
      </dsp:txBody>
      <dsp:txXfrm>
        <a:off x="4693994" y="4315426"/>
        <a:ext cx="2421946" cy="58203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0FE816-3E39-4346-9541-DE9013C0CD7F}">
      <dsp:nvSpPr>
        <dsp:cNvPr id="0" name=""/>
        <dsp:cNvSpPr/>
      </dsp:nvSpPr>
      <dsp:spPr>
        <a:xfrm>
          <a:off x="431561" y="19137"/>
          <a:ext cx="2326268" cy="1719103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61DA055-562D-474C-89A4-8490B75CEAA8}">
      <dsp:nvSpPr>
        <dsp:cNvPr id="0" name=""/>
        <dsp:cNvSpPr/>
      </dsp:nvSpPr>
      <dsp:spPr>
        <a:xfrm>
          <a:off x="901765" y="1426535"/>
          <a:ext cx="2004550" cy="481726"/>
        </a:xfrm>
        <a:prstGeom prst="rect">
          <a:avLst/>
        </a:prstGeom>
        <a:solidFill>
          <a:srgbClr val="00B0F0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US" sz="2400" b="1" kern="1200" dirty="0">
              <a:solidFill>
                <a:schemeClr val="tx1"/>
              </a:solidFill>
            </a:rPr>
            <a:t>1914</a:t>
          </a:r>
        </a:p>
      </dsp:txBody>
      <dsp:txXfrm>
        <a:off x="901765" y="1426535"/>
        <a:ext cx="2004550" cy="481726"/>
      </dsp:txXfrm>
    </dsp:sp>
    <dsp:sp modelId="{88BD178F-D8A5-4038-AB32-EB171CB24442}">
      <dsp:nvSpPr>
        <dsp:cNvPr id="0" name=""/>
        <dsp:cNvSpPr/>
      </dsp:nvSpPr>
      <dsp:spPr>
        <a:xfrm>
          <a:off x="3189684" y="19137"/>
          <a:ext cx="2326268" cy="1719103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3E45C0E-9B95-4125-8000-06B30E5FC073}">
      <dsp:nvSpPr>
        <dsp:cNvPr id="0" name=""/>
        <dsp:cNvSpPr/>
      </dsp:nvSpPr>
      <dsp:spPr>
        <a:xfrm>
          <a:off x="3659887" y="1426535"/>
          <a:ext cx="2004550" cy="481726"/>
        </a:xfrm>
        <a:prstGeom prst="rect">
          <a:avLst/>
        </a:prstGeom>
        <a:solidFill>
          <a:srgbClr val="00B0F0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US" sz="2400" b="1" kern="1200" dirty="0">
              <a:solidFill>
                <a:schemeClr val="tx1"/>
              </a:solidFill>
            </a:rPr>
            <a:t>1918</a:t>
          </a:r>
        </a:p>
      </dsp:txBody>
      <dsp:txXfrm>
        <a:off x="3659887" y="1426535"/>
        <a:ext cx="2004550" cy="481726"/>
      </dsp:txXfrm>
    </dsp:sp>
    <dsp:sp modelId="{3950F79D-9A6C-40C2-BCB4-208FB67CFEF2}">
      <dsp:nvSpPr>
        <dsp:cNvPr id="0" name=""/>
        <dsp:cNvSpPr/>
      </dsp:nvSpPr>
      <dsp:spPr>
        <a:xfrm>
          <a:off x="431561" y="2155737"/>
          <a:ext cx="2326268" cy="1719103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2532F62-78F8-4353-B5D9-71F96297137D}">
      <dsp:nvSpPr>
        <dsp:cNvPr id="0" name=""/>
        <dsp:cNvSpPr/>
      </dsp:nvSpPr>
      <dsp:spPr>
        <a:xfrm>
          <a:off x="901765" y="3563135"/>
          <a:ext cx="2004550" cy="481726"/>
        </a:xfrm>
        <a:prstGeom prst="rect">
          <a:avLst/>
        </a:prstGeom>
        <a:solidFill>
          <a:srgbClr val="00B0F0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US" sz="2400" b="1" kern="1200" dirty="0">
              <a:solidFill>
                <a:schemeClr val="tx1"/>
              </a:solidFill>
            </a:rPr>
            <a:t>1939</a:t>
          </a:r>
        </a:p>
      </dsp:txBody>
      <dsp:txXfrm>
        <a:off x="901765" y="3563135"/>
        <a:ext cx="2004550" cy="481726"/>
      </dsp:txXfrm>
    </dsp:sp>
    <dsp:sp modelId="{8843B5AF-756E-43EC-B20E-8E43EE9C1DE7}">
      <dsp:nvSpPr>
        <dsp:cNvPr id="0" name=""/>
        <dsp:cNvSpPr/>
      </dsp:nvSpPr>
      <dsp:spPr>
        <a:xfrm>
          <a:off x="3189684" y="2155737"/>
          <a:ext cx="2326268" cy="1719103"/>
        </a:xfrm>
        <a:prstGeom prst="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0F2D078-F01C-4212-853D-AED86D2D1B66}">
      <dsp:nvSpPr>
        <dsp:cNvPr id="0" name=""/>
        <dsp:cNvSpPr/>
      </dsp:nvSpPr>
      <dsp:spPr>
        <a:xfrm>
          <a:off x="3659887" y="3563135"/>
          <a:ext cx="2004550" cy="481726"/>
        </a:xfrm>
        <a:prstGeom prst="rect">
          <a:avLst/>
        </a:prstGeom>
        <a:solidFill>
          <a:srgbClr val="00B0F0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US" sz="2400" b="1" kern="1200" dirty="0">
              <a:solidFill>
                <a:schemeClr val="tx1"/>
              </a:solidFill>
            </a:rPr>
            <a:t>1945</a:t>
          </a:r>
        </a:p>
      </dsp:txBody>
      <dsp:txXfrm>
        <a:off x="3659887" y="3563135"/>
        <a:ext cx="2004550" cy="48172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F7237E-5E33-4F25-A7C6-0C5735CA5DE2}">
      <dsp:nvSpPr>
        <dsp:cNvPr id="0" name=""/>
        <dsp:cNvSpPr/>
      </dsp:nvSpPr>
      <dsp:spPr>
        <a:xfrm>
          <a:off x="983116" y="0"/>
          <a:ext cx="2658314" cy="196448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FE00547-7D91-441D-9DCA-44A127E91104}">
      <dsp:nvSpPr>
        <dsp:cNvPr id="0" name=""/>
        <dsp:cNvSpPr/>
      </dsp:nvSpPr>
      <dsp:spPr>
        <a:xfrm>
          <a:off x="1470910" y="1649834"/>
          <a:ext cx="2290675" cy="550487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385" tIns="32385" rIns="32385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sk-SK" sz="1700" kern="1200" dirty="0"/>
            <a:t>Systém záruky pre mladých ľudí</a:t>
          </a:r>
          <a:endParaRPr lang="en-US" sz="1700" b="0" kern="1200" dirty="0">
            <a:solidFill>
              <a:schemeClr val="bg1"/>
            </a:solidFill>
          </a:endParaRPr>
        </a:p>
      </dsp:txBody>
      <dsp:txXfrm>
        <a:off x="1470910" y="1649834"/>
        <a:ext cx="2290675" cy="550487"/>
      </dsp:txXfrm>
    </dsp:sp>
    <dsp:sp modelId="{E7843C9F-8C3E-416B-B267-8F089EBBC993}">
      <dsp:nvSpPr>
        <dsp:cNvPr id="0" name=""/>
        <dsp:cNvSpPr/>
      </dsp:nvSpPr>
      <dsp:spPr>
        <a:xfrm>
          <a:off x="4125113" y="41547"/>
          <a:ext cx="2658314" cy="1964484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F204A7B-9FC3-40EF-93B9-97FEB18F3BA9}">
      <dsp:nvSpPr>
        <dsp:cNvPr id="0" name=""/>
        <dsp:cNvSpPr/>
      </dsp:nvSpPr>
      <dsp:spPr>
        <a:xfrm>
          <a:off x="4662432" y="1649834"/>
          <a:ext cx="2290675" cy="550487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385" tIns="32385" rIns="32385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US" sz="1700" kern="1200" dirty="0"/>
            <a:t>EURES</a:t>
          </a:r>
        </a:p>
      </dsp:txBody>
      <dsp:txXfrm>
        <a:off x="4662432" y="1649834"/>
        <a:ext cx="2290675" cy="550487"/>
      </dsp:txXfrm>
    </dsp:sp>
    <dsp:sp modelId="{99B07678-D303-4844-926B-7BEC24326CBC}">
      <dsp:nvSpPr>
        <dsp:cNvPr id="0" name=""/>
        <dsp:cNvSpPr/>
      </dsp:nvSpPr>
      <dsp:spPr>
        <a:xfrm>
          <a:off x="933591" y="2483121"/>
          <a:ext cx="2658314" cy="196448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750A1C-A603-4501-A970-577A318CA0F2}">
      <dsp:nvSpPr>
        <dsp:cNvPr id="0" name=""/>
        <dsp:cNvSpPr/>
      </dsp:nvSpPr>
      <dsp:spPr>
        <a:xfrm>
          <a:off x="1470910" y="4091408"/>
          <a:ext cx="2290675" cy="550487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385" tIns="32385" rIns="32385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US" sz="1700" kern="1200" dirty="0"/>
            <a:t>ERASMUS+</a:t>
          </a:r>
        </a:p>
      </dsp:txBody>
      <dsp:txXfrm>
        <a:off x="1470910" y="4091408"/>
        <a:ext cx="2290675" cy="550487"/>
      </dsp:txXfrm>
    </dsp:sp>
    <dsp:sp modelId="{6A46E911-F4E9-4148-A02B-E55EE38ED28C}">
      <dsp:nvSpPr>
        <dsp:cNvPr id="0" name=""/>
        <dsp:cNvSpPr/>
      </dsp:nvSpPr>
      <dsp:spPr>
        <a:xfrm>
          <a:off x="4125113" y="2483121"/>
          <a:ext cx="2658314" cy="1964484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12E3613-BF4C-4FCB-A5ED-EEA2B050432E}">
      <dsp:nvSpPr>
        <dsp:cNvPr id="0" name=""/>
        <dsp:cNvSpPr/>
      </dsp:nvSpPr>
      <dsp:spPr>
        <a:xfrm>
          <a:off x="4662432" y="4091408"/>
          <a:ext cx="2290675" cy="550487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385" tIns="32385" rIns="32385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sk-SK" sz="1700" kern="1200" dirty="0"/>
            <a:t>Európsky zbor solidarity</a:t>
          </a:r>
          <a:endParaRPr lang="en-US" sz="1700" kern="1200" dirty="0"/>
        </a:p>
      </dsp:txBody>
      <dsp:txXfrm>
        <a:off x="4662432" y="4091408"/>
        <a:ext cx="2290675" cy="55048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F7237E-5E33-4F25-A7C6-0C5735CA5DE2}">
      <dsp:nvSpPr>
        <dsp:cNvPr id="0" name=""/>
        <dsp:cNvSpPr/>
      </dsp:nvSpPr>
      <dsp:spPr>
        <a:xfrm>
          <a:off x="3386" y="572216"/>
          <a:ext cx="2289739" cy="172903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FE00547-7D91-441D-9DCA-44A127E91104}">
      <dsp:nvSpPr>
        <dsp:cNvPr id="0" name=""/>
        <dsp:cNvSpPr/>
      </dsp:nvSpPr>
      <dsp:spPr>
        <a:xfrm>
          <a:off x="466206" y="1975974"/>
          <a:ext cx="1973073" cy="474162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IE" sz="1400" b="0" kern="1200" dirty="0">
              <a:solidFill>
                <a:schemeClr val="bg1"/>
              </a:solidFill>
            </a:rPr>
            <a:t>Discover EU</a:t>
          </a:r>
          <a:endParaRPr lang="en-US" sz="1400" b="0" kern="1200" dirty="0">
            <a:solidFill>
              <a:schemeClr val="bg1"/>
            </a:solidFill>
          </a:endParaRPr>
        </a:p>
      </dsp:txBody>
      <dsp:txXfrm>
        <a:off x="466206" y="1975974"/>
        <a:ext cx="1973073" cy="474162"/>
      </dsp:txXfrm>
    </dsp:sp>
    <dsp:sp modelId="{E7843C9F-8C3E-416B-B267-8F089EBBC993}">
      <dsp:nvSpPr>
        <dsp:cNvPr id="0" name=""/>
        <dsp:cNvSpPr/>
      </dsp:nvSpPr>
      <dsp:spPr>
        <a:xfrm>
          <a:off x="2725403" y="581446"/>
          <a:ext cx="2289739" cy="1692108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F204A7B-9FC3-40EF-93B9-97FEB18F3BA9}">
      <dsp:nvSpPr>
        <dsp:cNvPr id="0" name=""/>
        <dsp:cNvSpPr/>
      </dsp:nvSpPr>
      <dsp:spPr>
        <a:xfrm>
          <a:off x="3188223" y="1966744"/>
          <a:ext cx="1973073" cy="474162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sk-SK" sz="1400" kern="1200"/>
            <a:t>Bezplatný roaming</a:t>
          </a:r>
          <a:endParaRPr lang="en-US" sz="1400" b="0" kern="1200" dirty="0"/>
        </a:p>
      </dsp:txBody>
      <dsp:txXfrm>
        <a:off x="3188223" y="1966744"/>
        <a:ext cx="1973073" cy="474162"/>
      </dsp:txXfrm>
    </dsp:sp>
    <dsp:sp modelId="{99B07678-D303-4844-926B-7BEC24326CBC}">
      <dsp:nvSpPr>
        <dsp:cNvPr id="0" name=""/>
        <dsp:cNvSpPr/>
      </dsp:nvSpPr>
      <dsp:spPr>
        <a:xfrm>
          <a:off x="5447420" y="581446"/>
          <a:ext cx="2289739" cy="169210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6000" r="-16000"/>
          </a:stretch>
        </a:blip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750A1C-A603-4501-A970-577A318CA0F2}">
      <dsp:nvSpPr>
        <dsp:cNvPr id="0" name=""/>
        <dsp:cNvSpPr/>
      </dsp:nvSpPr>
      <dsp:spPr>
        <a:xfrm>
          <a:off x="5910239" y="1966744"/>
          <a:ext cx="1973073" cy="474162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sk-SK" sz="1400" kern="1200"/>
            <a:t>Pomoc v oblasti zdravotnej starostlivosti</a:t>
          </a:r>
          <a:endParaRPr lang="en-US" sz="1400" kern="1200" dirty="0"/>
        </a:p>
      </dsp:txBody>
      <dsp:txXfrm>
        <a:off x="5910239" y="1966744"/>
        <a:ext cx="1973073" cy="474162"/>
      </dsp:txXfrm>
    </dsp:sp>
    <dsp:sp modelId="{6A46E911-F4E9-4148-A02B-E55EE38ED28C}">
      <dsp:nvSpPr>
        <dsp:cNvPr id="0" name=""/>
        <dsp:cNvSpPr/>
      </dsp:nvSpPr>
      <dsp:spPr>
        <a:xfrm>
          <a:off x="1364395" y="2693726"/>
          <a:ext cx="2289739" cy="1692108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12E3613-BF4C-4FCB-A5ED-EEA2B050432E}">
      <dsp:nvSpPr>
        <dsp:cNvPr id="0" name=""/>
        <dsp:cNvSpPr/>
      </dsp:nvSpPr>
      <dsp:spPr>
        <a:xfrm>
          <a:off x="1827214" y="4079024"/>
          <a:ext cx="1973073" cy="474162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sk-SK" sz="1400" kern="1200"/>
            <a:t>Práva cestujúcich</a:t>
          </a:r>
          <a:endParaRPr lang="en-US" sz="1400" kern="1200" dirty="0"/>
        </a:p>
      </dsp:txBody>
      <dsp:txXfrm>
        <a:off x="1827214" y="4079024"/>
        <a:ext cx="1973073" cy="474162"/>
      </dsp:txXfrm>
    </dsp:sp>
    <dsp:sp modelId="{B3E90C2C-69B7-4CB0-9087-59A5D2830EDB}">
      <dsp:nvSpPr>
        <dsp:cNvPr id="0" name=""/>
        <dsp:cNvSpPr/>
      </dsp:nvSpPr>
      <dsp:spPr>
        <a:xfrm>
          <a:off x="4086411" y="2693726"/>
          <a:ext cx="2289739" cy="1692108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1FC47BF-2FF4-4B91-9DD8-BD1B1AC602DB}">
      <dsp:nvSpPr>
        <dsp:cNvPr id="0" name=""/>
        <dsp:cNvSpPr/>
      </dsp:nvSpPr>
      <dsp:spPr>
        <a:xfrm>
          <a:off x="4549231" y="4079024"/>
          <a:ext cx="1973073" cy="474162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sk-SK" sz="1400" kern="1200" dirty="0"/>
            <a:t>Prístup k digitálnemu predplatnému</a:t>
          </a:r>
          <a:endParaRPr lang="en-US" sz="1400" b="0" kern="1200" dirty="0"/>
        </a:p>
      </dsp:txBody>
      <dsp:txXfrm>
        <a:off x="4549231" y="4079024"/>
        <a:ext cx="1973073" cy="47416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A128FC-0697-46D7-A447-AF0C9179B242}">
      <dsp:nvSpPr>
        <dsp:cNvPr id="0" name=""/>
        <dsp:cNvSpPr/>
      </dsp:nvSpPr>
      <dsp:spPr>
        <a:xfrm>
          <a:off x="3311" y="423789"/>
          <a:ext cx="2278202" cy="168358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37A7567-5F7D-43AA-9754-4B177E087488}">
      <dsp:nvSpPr>
        <dsp:cNvPr id="0" name=""/>
        <dsp:cNvSpPr/>
      </dsp:nvSpPr>
      <dsp:spPr>
        <a:xfrm>
          <a:off x="463799" y="1802107"/>
          <a:ext cx="1963132" cy="471773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sk-SK" sz="1600" kern="1200" dirty="0"/>
            <a:t>Zapájanie sa</a:t>
          </a:r>
          <a:endParaRPr lang="en-US" sz="1600" b="0" kern="1200" dirty="0">
            <a:solidFill>
              <a:schemeClr val="bg1"/>
            </a:solidFill>
          </a:endParaRPr>
        </a:p>
      </dsp:txBody>
      <dsp:txXfrm>
        <a:off x="463799" y="1802107"/>
        <a:ext cx="1963132" cy="471773"/>
      </dsp:txXfrm>
    </dsp:sp>
    <dsp:sp modelId="{285A63CA-B2EB-4228-8A3E-44161EC84A67}">
      <dsp:nvSpPr>
        <dsp:cNvPr id="0" name=""/>
        <dsp:cNvSpPr/>
      </dsp:nvSpPr>
      <dsp:spPr>
        <a:xfrm>
          <a:off x="2731540" y="423789"/>
          <a:ext cx="2278202" cy="1683583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534018-8E4E-4CE4-A65D-C9D72FF6B82B}">
      <dsp:nvSpPr>
        <dsp:cNvPr id="0" name=""/>
        <dsp:cNvSpPr/>
      </dsp:nvSpPr>
      <dsp:spPr>
        <a:xfrm>
          <a:off x="3192027" y="1802107"/>
          <a:ext cx="1963132" cy="471773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sk-SK" sz="1600" kern="1200"/>
            <a:t>Ochrana životného prostredia</a:t>
          </a:r>
          <a:endParaRPr lang="en-US" sz="1600" b="0" kern="1200" dirty="0">
            <a:solidFill>
              <a:schemeClr val="bg1"/>
            </a:solidFill>
          </a:endParaRPr>
        </a:p>
      </dsp:txBody>
      <dsp:txXfrm>
        <a:off x="3192027" y="1802107"/>
        <a:ext cx="1963132" cy="471773"/>
      </dsp:txXfrm>
    </dsp:sp>
    <dsp:sp modelId="{9DDBB07F-AB40-476E-A6B4-526A927538C8}">
      <dsp:nvSpPr>
        <dsp:cNvPr id="0" name=""/>
        <dsp:cNvSpPr/>
      </dsp:nvSpPr>
      <dsp:spPr>
        <a:xfrm>
          <a:off x="5459768" y="423789"/>
          <a:ext cx="2278202" cy="1683583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45899D-AC99-43ED-85A5-68F6F4FA0FA2}">
      <dsp:nvSpPr>
        <dsp:cNvPr id="0" name=""/>
        <dsp:cNvSpPr/>
      </dsp:nvSpPr>
      <dsp:spPr>
        <a:xfrm>
          <a:off x="5920256" y="1802107"/>
          <a:ext cx="1963132" cy="471773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sk-SK" sz="1600" kern="1200"/>
            <a:t>Práva a bezpečnosť spotrebiteľa</a:t>
          </a:r>
          <a:endParaRPr lang="en-US" sz="1600" b="0" kern="1200" dirty="0">
            <a:solidFill>
              <a:schemeClr val="bg1"/>
            </a:solidFill>
          </a:endParaRPr>
        </a:p>
      </dsp:txBody>
      <dsp:txXfrm>
        <a:off x="5920256" y="1802107"/>
        <a:ext cx="1963132" cy="471773"/>
      </dsp:txXfrm>
    </dsp:sp>
    <dsp:sp modelId="{1E9E862F-BDF6-4CFA-8C3B-B970A78BAA6D}">
      <dsp:nvSpPr>
        <dsp:cNvPr id="0" name=""/>
        <dsp:cNvSpPr/>
      </dsp:nvSpPr>
      <dsp:spPr>
        <a:xfrm>
          <a:off x="1367426" y="2516242"/>
          <a:ext cx="2278202" cy="1683583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8D3A751-8EC9-4643-9A3E-6C6784E89749}">
      <dsp:nvSpPr>
        <dsp:cNvPr id="0" name=""/>
        <dsp:cNvSpPr/>
      </dsp:nvSpPr>
      <dsp:spPr>
        <a:xfrm>
          <a:off x="1827913" y="3894560"/>
          <a:ext cx="1963132" cy="471773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sk-SK" sz="1600" kern="1200"/>
            <a:t>Projekty financované EÚ</a:t>
          </a:r>
          <a:endParaRPr lang="en-US" sz="1600" b="0" kern="1200" dirty="0"/>
        </a:p>
      </dsp:txBody>
      <dsp:txXfrm>
        <a:off x="1827913" y="3894560"/>
        <a:ext cx="1963132" cy="471773"/>
      </dsp:txXfrm>
    </dsp:sp>
    <dsp:sp modelId="{E7843C9F-8C3E-416B-B267-8F089EBBC993}">
      <dsp:nvSpPr>
        <dsp:cNvPr id="0" name=""/>
        <dsp:cNvSpPr/>
      </dsp:nvSpPr>
      <dsp:spPr>
        <a:xfrm>
          <a:off x="4095654" y="2516242"/>
          <a:ext cx="2278202" cy="1683583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F204A7B-9FC3-40EF-93B9-97FEB18F3BA9}">
      <dsp:nvSpPr>
        <dsp:cNvPr id="0" name=""/>
        <dsp:cNvSpPr/>
      </dsp:nvSpPr>
      <dsp:spPr>
        <a:xfrm>
          <a:off x="4556141" y="3894560"/>
          <a:ext cx="1963132" cy="471773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sk-SK" sz="1600" kern="1200" dirty="0"/>
            <a:t>EÚ vo svete</a:t>
          </a:r>
          <a:endParaRPr lang="en-US" sz="1600" b="0" kern="1200" dirty="0"/>
        </a:p>
      </dsp:txBody>
      <dsp:txXfrm>
        <a:off x="4556141" y="3894560"/>
        <a:ext cx="1963132" cy="47177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F7237E-5E33-4F25-A7C6-0C5735CA5DE2}">
      <dsp:nvSpPr>
        <dsp:cNvPr id="0" name=""/>
        <dsp:cNvSpPr/>
      </dsp:nvSpPr>
      <dsp:spPr>
        <a:xfrm>
          <a:off x="770758" y="33481"/>
          <a:ext cx="2810654" cy="207706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FE00547-7D91-441D-9DCA-44A127E91104}">
      <dsp:nvSpPr>
        <dsp:cNvPr id="0" name=""/>
        <dsp:cNvSpPr/>
      </dsp:nvSpPr>
      <dsp:spPr>
        <a:xfrm>
          <a:off x="1338869" y="1733933"/>
          <a:ext cx="2421946" cy="582034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sk-SK" sz="1800" kern="1200" dirty="0"/>
            <a:t>Zelená dohoda</a:t>
          </a:r>
          <a:endParaRPr lang="en-US" sz="1800" b="0" kern="1200" dirty="0">
            <a:solidFill>
              <a:schemeClr val="bg1"/>
            </a:solidFill>
          </a:endParaRPr>
        </a:p>
      </dsp:txBody>
      <dsp:txXfrm>
        <a:off x="1338869" y="1733933"/>
        <a:ext cx="2421946" cy="582034"/>
      </dsp:txXfrm>
    </dsp:sp>
    <dsp:sp modelId="{99B07678-D303-4844-926B-7BEC24326CBC}">
      <dsp:nvSpPr>
        <dsp:cNvPr id="0" name=""/>
        <dsp:cNvSpPr/>
      </dsp:nvSpPr>
      <dsp:spPr>
        <a:xfrm>
          <a:off x="4125883" y="33481"/>
          <a:ext cx="2810654" cy="2077063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1000" b="-51000"/>
          </a:stretch>
        </a:blip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750A1C-A603-4501-A970-577A318CA0F2}">
      <dsp:nvSpPr>
        <dsp:cNvPr id="0" name=""/>
        <dsp:cNvSpPr/>
      </dsp:nvSpPr>
      <dsp:spPr>
        <a:xfrm>
          <a:off x="4693994" y="1733933"/>
          <a:ext cx="2421946" cy="582034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US" sz="1800" kern="1200" dirty="0" err="1"/>
            <a:t>NextGenerationEU</a:t>
          </a:r>
          <a:endParaRPr lang="en-US" sz="1800" kern="1200" dirty="0"/>
        </a:p>
      </dsp:txBody>
      <dsp:txXfrm>
        <a:off x="4693994" y="1733933"/>
        <a:ext cx="2421946" cy="582034"/>
      </dsp:txXfrm>
    </dsp:sp>
    <dsp:sp modelId="{B6D00174-46E1-4AA4-9397-0186C46C5AE5}">
      <dsp:nvSpPr>
        <dsp:cNvPr id="0" name=""/>
        <dsp:cNvSpPr/>
      </dsp:nvSpPr>
      <dsp:spPr>
        <a:xfrm>
          <a:off x="770758" y="2614973"/>
          <a:ext cx="2810654" cy="207706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8AA5198-5B16-4A5C-8C1B-A9232C56E376}">
      <dsp:nvSpPr>
        <dsp:cNvPr id="0" name=""/>
        <dsp:cNvSpPr/>
      </dsp:nvSpPr>
      <dsp:spPr>
        <a:xfrm>
          <a:off x="1338869" y="4315426"/>
          <a:ext cx="2421946" cy="582034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sk-SK" sz="1800" kern="1200" dirty="0"/>
            <a:t>Digitalizácia</a:t>
          </a:r>
          <a:endParaRPr lang="en-US" sz="1800" kern="1200" dirty="0"/>
        </a:p>
      </dsp:txBody>
      <dsp:txXfrm>
        <a:off x="1338869" y="4315426"/>
        <a:ext cx="2421946" cy="582034"/>
      </dsp:txXfrm>
    </dsp:sp>
    <dsp:sp modelId="{4F1657D7-D4C9-4306-8074-DCCA03870486}">
      <dsp:nvSpPr>
        <dsp:cNvPr id="0" name=""/>
        <dsp:cNvSpPr/>
      </dsp:nvSpPr>
      <dsp:spPr>
        <a:xfrm>
          <a:off x="4125883" y="2614973"/>
          <a:ext cx="2810654" cy="2077063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34E1D28-9E26-4BCD-BE5C-A6705AFB6A7F}">
      <dsp:nvSpPr>
        <dsp:cNvPr id="0" name=""/>
        <dsp:cNvSpPr/>
      </dsp:nvSpPr>
      <dsp:spPr>
        <a:xfrm>
          <a:off x="4693994" y="4315426"/>
          <a:ext cx="2421946" cy="582034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sk-SK" sz="1800" kern="1200" dirty="0"/>
            <a:t>Rovnosť</a:t>
          </a:r>
          <a:endParaRPr lang="en-US" sz="1800" kern="1200" dirty="0"/>
        </a:p>
      </dsp:txBody>
      <dsp:txXfrm>
        <a:off x="4693994" y="4315426"/>
        <a:ext cx="2421946" cy="582034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BC91AA-3A86-49A9-B4FD-A76EA5E21331}">
      <dsp:nvSpPr>
        <dsp:cNvPr id="0" name=""/>
        <dsp:cNvSpPr/>
      </dsp:nvSpPr>
      <dsp:spPr>
        <a:xfrm>
          <a:off x="0" y="268"/>
          <a:ext cx="4691424" cy="794798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>
              <a:solidFill>
                <a:schemeClr val="tx1"/>
              </a:solidFill>
            </a:rPr>
            <a:t>je hlasom občanov Európskej únie,</a:t>
          </a:r>
          <a:endParaRPr lang="en-IE" sz="1800" b="0" kern="1200" dirty="0">
            <a:solidFill>
              <a:schemeClr val="tx1"/>
            </a:solidFill>
          </a:endParaRPr>
        </a:p>
      </dsp:txBody>
      <dsp:txXfrm>
        <a:off x="38799" y="39067"/>
        <a:ext cx="4613826" cy="717200"/>
      </dsp:txXfrm>
    </dsp:sp>
    <dsp:sp modelId="{4FE1037A-DEA2-4953-80B1-C4AB23FF5CB3}">
      <dsp:nvSpPr>
        <dsp:cNvPr id="0" name=""/>
        <dsp:cNvSpPr/>
      </dsp:nvSpPr>
      <dsp:spPr>
        <a:xfrm>
          <a:off x="0" y="809256"/>
          <a:ext cx="4691424" cy="794798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>
              <a:solidFill>
                <a:schemeClr val="tx1"/>
              </a:solidFill>
            </a:rPr>
            <a:t>má poslancov zo všetkých krajín EÚ, ktorých priamo volia občania každých päť rokov,</a:t>
          </a:r>
          <a:endParaRPr lang="en-IE" sz="1800" b="0" kern="1200" dirty="0">
            <a:solidFill>
              <a:schemeClr val="tx1"/>
            </a:solidFill>
          </a:endParaRPr>
        </a:p>
      </dsp:txBody>
      <dsp:txXfrm>
        <a:off x="38799" y="848055"/>
        <a:ext cx="4613826" cy="717200"/>
      </dsp:txXfrm>
    </dsp:sp>
    <dsp:sp modelId="{07C6446F-ECCD-4CA1-8344-080591932ED6}">
      <dsp:nvSpPr>
        <dsp:cNvPr id="0" name=""/>
        <dsp:cNvSpPr/>
      </dsp:nvSpPr>
      <dsp:spPr>
        <a:xfrm>
          <a:off x="0" y="1618244"/>
          <a:ext cx="4691424" cy="794798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>
              <a:solidFill>
                <a:schemeClr val="tx1"/>
              </a:solidFill>
            </a:rPr>
            <a:t>diskutuje o nových právnych predpisoch, ktoré navrhuje Európska komisia,</a:t>
          </a:r>
          <a:endParaRPr lang="en-IE" sz="1800" b="0" kern="1200" dirty="0">
            <a:solidFill>
              <a:schemeClr val="tx1"/>
            </a:solidFill>
          </a:endParaRPr>
        </a:p>
      </dsp:txBody>
      <dsp:txXfrm>
        <a:off x="38799" y="1657043"/>
        <a:ext cx="4613826" cy="717200"/>
      </dsp:txXfrm>
    </dsp:sp>
    <dsp:sp modelId="{715891AF-FC43-40E9-9BA1-84AAEC706364}">
      <dsp:nvSpPr>
        <dsp:cNvPr id="0" name=""/>
        <dsp:cNvSpPr/>
      </dsp:nvSpPr>
      <dsp:spPr>
        <a:xfrm>
          <a:off x="0" y="2427232"/>
          <a:ext cx="4691424" cy="794798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b="0" kern="1200">
              <a:solidFill>
                <a:schemeClr val="tx1"/>
              </a:solidFill>
            </a:rPr>
            <a:t>podľa potreby tieto právne predpisy upravuje a rozhoduje o nich spolu s Radou,</a:t>
          </a:r>
          <a:endParaRPr lang="en-IE" sz="1800" b="0" kern="1200" dirty="0">
            <a:solidFill>
              <a:schemeClr val="tx1"/>
            </a:solidFill>
          </a:endParaRPr>
        </a:p>
      </dsp:txBody>
      <dsp:txXfrm>
        <a:off x="38799" y="2466031"/>
        <a:ext cx="4613826" cy="717200"/>
      </dsp:txXfrm>
    </dsp:sp>
    <dsp:sp modelId="{1BA08AB3-DFE7-4294-97EA-0DE79AB5366F}">
      <dsp:nvSpPr>
        <dsp:cNvPr id="0" name=""/>
        <dsp:cNvSpPr/>
      </dsp:nvSpPr>
      <dsp:spPr>
        <a:xfrm>
          <a:off x="0" y="3236219"/>
          <a:ext cx="4691424" cy="794798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>
              <a:solidFill>
                <a:schemeClr val="tx1"/>
              </a:solidFill>
            </a:rPr>
            <a:t>volí predsedu Európskej komisie,</a:t>
          </a:r>
          <a:endParaRPr lang="en-IE" sz="1800" b="0" kern="1200" dirty="0">
            <a:solidFill>
              <a:schemeClr val="tx1"/>
            </a:solidFill>
          </a:endParaRPr>
        </a:p>
      </dsp:txBody>
      <dsp:txXfrm>
        <a:off x="38799" y="3275018"/>
        <a:ext cx="4613826" cy="717200"/>
      </dsp:txXfrm>
    </dsp:sp>
    <dsp:sp modelId="{C9254F1F-409A-4C00-BAEE-417CE0DBBEC0}">
      <dsp:nvSpPr>
        <dsp:cNvPr id="0" name=""/>
        <dsp:cNvSpPr/>
      </dsp:nvSpPr>
      <dsp:spPr>
        <a:xfrm>
          <a:off x="0" y="4045207"/>
          <a:ext cx="4691424" cy="794798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>
              <a:solidFill>
                <a:schemeClr val="tx1"/>
              </a:solidFill>
            </a:rPr>
            <a:t>schvaľuje rozpočet EÚ,</a:t>
          </a:r>
          <a:endParaRPr lang="en-IE" sz="1800" b="0" kern="1200" dirty="0">
            <a:solidFill>
              <a:schemeClr val="tx1"/>
            </a:solidFill>
          </a:endParaRPr>
        </a:p>
      </dsp:txBody>
      <dsp:txXfrm>
        <a:off x="38799" y="4084006"/>
        <a:ext cx="4613826" cy="717200"/>
      </dsp:txXfrm>
    </dsp:sp>
    <dsp:sp modelId="{394A40C5-2767-41BB-851C-AE743E22805B}">
      <dsp:nvSpPr>
        <dsp:cNvPr id="0" name=""/>
        <dsp:cNvSpPr/>
      </dsp:nvSpPr>
      <dsp:spPr>
        <a:xfrm>
          <a:off x="0" y="4854195"/>
          <a:ext cx="4691424" cy="794798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 dirty="0" err="1">
              <a:solidFill>
                <a:schemeClr val="tx1"/>
              </a:solidFill>
            </a:rPr>
            <a:t>zasadá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aspoň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šesťkrát</a:t>
          </a:r>
          <a:r>
            <a:rPr lang="en-US" sz="1800" b="0" kern="1200" dirty="0">
              <a:solidFill>
                <a:schemeClr val="tx1"/>
              </a:solidFill>
            </a:rPr>
            <a:t> do </a:t>
          </a:r>
          <a:r>
            <a:rPr lang="en-US" sz="1800" b="0" kern="1200" dirty="0" err="1">
              <a:solidFill>
                <a:schemeClr val="tx1"/>
              </a:solidFill>
            </a:rPr>
            <a:t>roka</a:t>
          </a:r>
          <a:r>
            <a:rPr lang="en-US" sz="1800" b="0" kern="1200" dirty="0">
              <a:solidFill>
                <a:schemeClr val="tx1"/>
              </a:solidFill>
            </a:rPr>
            <a:t> v </a:t>
          </a:r>
          <a:r>
            <a:rPr lang="en-US" sz="1800" b="0" kern="1200" dirty="0" err="1">
              <a:solidFill>
                <a:schemeClr val="tx1"/>
              </a:solidFill>
            </a:rPr>
            <a:t>Bruseli</a:t>
          </a:r>
          <a:r>
            <a:rPr lang="en-US" sz="1800" b="0" kern="1200" dirty="0">
              <a:solidFill>
                <a:schemeClr val="tx1"/>
              </a:solidFill>
            </a:rPr>
            <a:t> (</a:t>
          </a:r>
          <a:r>
            <a:rPr lang="en-US" sz="1800" b="0" kern="1200" dirty="0" err="1">
              <a:solidFill>
                <a:schemeClr val="tx1"/>
              </a:solidFill>
            </a:rPr>
            <a:t>Belgicko</a:t>
          </a:r>
          <a:r>
            <a:rPr lang="en-US" sz="1800" b="0" kern="1200" dirty="0">
              <a:solidFill>
                <a:schemeClr val="tx1"/>
              </a:solidFill>
            </a:rPr>
            <a:t>) a </a:t>
          </a:r>
          <a:r>
            <a:rPr lang="en-US" sz="1800" b="0" kern="1200" dirty="0" err="1">
              <a:solidFill>
                <a:schemeClr val="tx1"/>
              </a:solidFill>
            </a:rPr>
            <a:t>dvanásťkrát</a:t>
          </a:r>
          <a:r>
            <a:rPr lang="en-US" sz="1800" b="0" kern="1200" dirty="0">
              <a:solidFill>
                <a:schemeClr val="tx1"/>
              </a:solidFill>
            </a:rPr>
            <a:t> v </a:t>
          </a:r>
          <a:r>
            <a:rPr lang="en-US" sz="1800" b="0" kern="1200" dirty="0" err="1">
              <a:solidFill>
                <a:schemeClr val="tx1"/>
              </a:solidFill>
            </a:rPr>
            <a:t>Štrasburgu</a:t>
          </a:r>
          <a:r>
            <a:rPr lang="en-US" sz="1800" b="0" kern="1200" dirty="0">
              <a:solidFill>
                <a:schemeClr val="tx1"/>
              </a:solidFill>
            </a:rPr>
            <a:t> (</a:t>
          </a:r>
          <a:r>
            <a:rPr lang="en-US" sz="1800" b="0" kern="1200" dirty="0" err="1">
              <a:solidFill>
                <a:schemeClr val="tx1"/>
              </a:solidFill>
            </a:rPr>
            <a:t>Francúzsko</a:t>
          </a:r>
          <a:r>
            <a:rPr lang="en-US" sz="1800" b="0" kern="1200" dirty="0">
              <a:solidFill>
                <a:schemeClr val="tx1"/>
              </a:solidFill>
            </a:rPr>
            <a:t>).</a:t>
          </a:r>
          <a:endParaRPr lang="en-IE" sz="1900" b="0" kern="1200" dirty="0">
            <a:solidFill>
              <a:schemeClr val="tx1"/>
            </a:solidFill>
          </a:endParaRPr>
        </a:p>
      </dsp:txBody>
      <dsp:txXfrm>
        <a:off x="38799" y="4892994"/>
        <a:ext cx="4613826" cy="71720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8B946D-8D4A-4046-9F97-DA58CA546363}">
      <dsp:nvSpPr>
        <dsp:cNvPr id="0" name=""/>
        <dsp:cNvSpPr/>
      </dsp:nvSpPr>
      <dsp:spPr>
        <a:xfrm>
          <a:off x="0" y="62462"/>
          <a:ext cx="4302058" cy="1216800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 dirty="0">
              <a:solidFill>
                <a:schemeClr val="tx1"/>
              </a:solidFill>
            </a:rPr>
            <a:t>Je </a:t>
          </a:r>
          <a:r>
            <a:rPr lang="en-US" sz="1800" b="0" kern="1200" dirty="0" err="1">
              <a:solidFill>
                <a:schemeClr val="tx1"/>
              </a:solidFill>
            </a:rPr>
            <a:t>zastúpená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hlavami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štátov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alebo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predsedov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vlád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všetkých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krajín</a:t>
          </a:r>
          <a:r>
            <a:rPr lang="en-US" sz="1800" b="0" kern="1200" dirty="0">
              <a:solidFill>
                <a:schemeClr val="tx1"/>
              </a:solidFill>
            </a:rPr>
            <a:t> EÚ,</a:t>
          </a:r>
        </a:p>
      </dsp:txBody>
      <dsp:txXfrm>
        <a:off x="59399" y="121861"/>
        <a:ext cx="4183260" cy="1098002"/>
      </dsp:txXfrm>
    </dsp:sp>
    <dsp:sp modelId="{39BEFE8A-05BC-4A66-859E-B5960F1EAF2D}">
      <dsp:nvSpPr>
        <dsp:cNvPr id="0" name=""/>
        <dsp:cNvSpPr/>
      </dsp:nvSpPr>
      <dsp:spPr>
        <a:xfrm>
          <a:off x="0" y="1466462"/>
          <a:ext cx="4302058" cy="1216800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 dirty="0" err="1">
              <a:solidFill>
                <a:schemeClr val="tx1"/>
              </a:solidFill>
            </a:rPr>
            <a:t>určuje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hlavné</a:t>
          </a:r>
          <a:r>
            <a:rPr lang="en-US" sz="1800" b="0" kern="1200" dirty="0">
              <a:solidFill>
                <a:schemeClr val="tx1"/>
              </a:solidFill>
            </a:rPr>
            <a:t> priority a </a:t>
          </a:r>
          <a:r>
            <a:rPr lang="en-US" sz="1800" b="0" kern="1200" dirty="0" err="1">
              <a:solidFill>
                <a:schemeClr val="tx1"/>
              </a:solidFill>
            </a:rPr>
            <a:t>politické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smerovanie</a:t>
          </a:r>
          <a:r>
            <a:rPr lang="en-US" sz="1800" b="0" kern="1200" dirty="0">
              <a:solidFill>
                <a:schemeClr val="tx1"/>
              </a:solidFill>
            </a:rPr>
            <a:t> EÚ,</a:t>
          </a:r>
          <a:endParaRPr lang="en-IE" sz="1800" b="0" kern="1200" dirty="0">
            <a:solidFill>
              <a:schemeClr val="tx1"/>
            </a:solidFill>
          </a:endParaRPr>
        </a:p>
      </dsp:txBody>
      <dsp:txXfrm>
        <a:off x="59399" y="1525861"/>
        <a:ext cx="4183260" cy="1098002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87CFCF-5FDB-4B8D-815B-D85F281BB2C0}">
      <dsp:nvSpPr>
        <dsp:cNvPr id="0" name=""/>
        <dsp:cNvSpPr/>
      </dsp:nvSpPr>
      <dsp:spPr>
        <a:xfrm>
          <a:off x="0" y="0"/>
          <a:ext cx="4085413" cy="1179346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 dirty="0" err="1">
              <a:solidFill>
                <a:schemeClr val="tx1"/>
              </a:solidFill>
            </a:rPr>
            <a:t>neprijíma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zákony</a:t>
          </a:r>
          <a:r>
            <a:rPr lang="en-US" sz="1800" b="0" kern="1200" dirty="0">
              <a:solidFill>
                <a:schemeClr val="tx1"/>
              </a:solidFill>
            </a:rPr>
            <a:t> EÚ,</a:t>
          </a:r>
          <a:endParaRPr lang="en-IE" sz="1800" b="0" kern="1200" dirty="0">
            <a:solidFill>
              <a:schemeClr val="tx1"/>
            </a:solidFill>
          </a:endParaRPr>
        </a:p>
      </dsp:txBody>
      <dsp:txXfrm>
        <a:off x="57571" y="57571"/>
        <a:ext cx="3970271" cy="1064204"/>
      </dsp:txXfrm>
    </dsp:sp>
    <dsp:sp modelId="{65BBAF80-F255-434B-ABEE-1099CF7F1D78}">
      <dsp:nvSpPr>
        <dsp:cNvPr id="0" name=""/>
        <dsp:cNvSpPr/>
      </dsp:nvSpPr>
      <dsp:spPr>
        <a:xfrm>
          <a:off x="0" y="1427199"/>
          <a:ext cx="4085413" cy="1245723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 dirty="0" err="1">
              <a:solidFill>
                <a:schemeClr val="tx1"/>
              </a:solidFill>
            </a:rPr>
            <a:t>zasadá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minimálne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štyrikrát</a:t>
          </a:r>
          <a:r>
            <a:rPr lang="en-US" sz="1800" b="0" kern="1200" dirty="0">
              <a:solidFill>
                <a:schemeClr val="tx1"/>
              </a:solidFill>
            </a:rPr>
            <a:t> do </a:t>
          </a:r>
          <a:r>
            <a:rPr lang="en-US" sz="1800" b="0" kern="1200" dirty="0" err="1">
              <a:solidFill>
                <a:schemeClr val="tx1"/>
              </a:solidFill>
            </a:rPr>
            <a:t>roka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na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európskych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samitoch</a:t>
          </a:r>
          <a:r>
            <a:rPr lang="en-US" sz="1800" b="0" kern="1200" dirty="0">
              <a:solidFill>
                <a:schemeClr val="tx1"/>
              </a:solidFill>
            </a:rPr>
            <a:t> v </a:t>
          </a:r>
          <a:r>
            <a:rPr lang="en-US" sz="1800" b="0" kern="1200" dirty="0" err="1">
              <a:solidFill>
                <a:schemeClr val="tx1"/>
              </a:solidFill>
            </a:rPr>
            <a:t>Bruseli</a:t>
          </a:r>
          <a:r>
            <a:rPr lang="en-US" sz="1800" b="0" kern="1200" dirty="0">
              <a:solidFill>
                <a:schemeClr val="tx1"/>
              </a:solidFill>
            </a:rPr>
            <a:t> (</a:t>
          </a:r>
          <a:r>
            <a:rPr lang="en-US" sz="1800" b="0" kern="1200" dirty="0" err="1">
              <a:solidFill>
                <a:schemeClr val="tx1"/>
              </a:solidFill>
            </a:rPr>
            <a:t>Belgicko</a:t>
          </a:r>
          <a:r>
            <a:rPr lang="en-US" sz="1800" b="0" kern="1200" dirty="0">
              <a:solidFill>
                <a:schemeClr val="tx1"/>
              </a:solidFill>
            </a:rPr>
            <a:t>) </a:t>
          </a:r>
          <a:r>
            <a:rPr lang="en-US" sz="1800" b="0" kern="1200" dirty="0" err="1">
              <a:solidFill>
                <a:schemeClr val="tx1"/>
              </a:solidFill>
            </a:rPr>
            <a:t>alebo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Luxemburgu</a:t>
          </a:r>
          <a:r>
            <a:rPr lang="en-US" sz="1800" b="0" kern="1200" dirty="0">
              <a:solidFill>
                <a:schemeClr val="tx1"/>
              </a:solidFill>
            </a:rPr>
            <a:t> (</a:t>
          </a:r>
          <a:r>
            <a:rPr lang="en-US" sz="1800" b="0" kern="1200" dirty="0" err="1">
              <a:solidFill>
                <a:schemeClr val="tx1"/>
              </a:solidFill>
            </a:rPr>
            <a:t>Luxembursko</a:t>
          </a:r>
          <a:r>
            <a:rPr lang="en-US" sz="1800" b="0" kern="1200" dirty="0">
              <a:solidFill>
                <a:schemeClr val="tx1"/>
              </a:solidFill>
            </a:rPr>
            <a:t>).</a:t>
          </a:r>
          <a:endParaRPr lang="en-IE" sz="1800" b="0" kern="1200" dirty="0">
            <a:solidFill>
              <a:schemeClr val="tx1"/>
            </a:solidFill>
          </a:endParaRPr>
        </a:p>
      </dsp:txBody>
      <dsp:txXfrm>
        <a:off x="60811" y="1488010"/>
        <a:ext cx="3963791" cy="112410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250" cy="4889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778250" y="0"/>
            <a:ext cx="2889250" cy="4889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C06443-0A7E-4706-A9BA-7A69A75D48FD}" type="datetimeFigureOut">
              <a:rPr lang="en-GB" smtClean="0"/>
              <a:t>02/05/2025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264650"/>
            <a:ext cx="2889250" cy="4889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778250" y="9264650"/>
            <a:ext cx="2889250" cy="4889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334B2A-8DCF-4396-82AC-BCAB21D172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71121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8937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8937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D01E2C-3F1B-2946-B562-4A5A260BBEC7}" type="datetimeFigureOut">
              <a:rPr lang="fr-FR" smtClean="0"/>
              <a:t>02/05/2025</a:t>
            </a:fld>
            <a:endParaRPr lang="fr-FR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39825" y="1219200"/>
            <a:ext cx="4389438" cy="32924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66909" y="4693920"/>
            <a:ext cx="5335270" cy="384048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264228"/>
            <a:ext cx="2889938" cy="48937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777607" y="9264228"/>
            <a:ext cx="2889938" cy="48937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98FA88-871F-5C48-9EBC-B5098FA55A7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644157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ing-corner.learning.europa.eu/learning-corner/work-and-study_sk" TargetMode="External"/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8" Type="http://schemas.openxmlformats.org/officeDocument/2006/relationships/hyperlink" Target="https://europa.eu/!Pw88qb" TargetMode="External"/><Relationship Id="rId3" Type="http://schemas.openxmlformats.org/officeDocument/2006/relationships/hyperlink" Target="https://europa.eu/!vC49dj" TargetMode="External"/><Relationship Id="rId7" Type="http://schemas.openxmlformats.org/officeDocument/2006/relationships/hyperlink" Target="https://europa.eu/!rV69JX" TargetMode="External"/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europa.eu/!gv87hU" TargetMode="External"/><Relationship Id="rId5" Type="http://schemas.openxmlformats.org/officeDocument/2006/relationships/hyperlink" Target="https://kohesio.ec.europa.eu/sk/" TargetMode="External"/><Relationship Id="rId4" Type="http://schemas.openxmlformats.org/officeDocument/2006/relationships/hyperlink" Target="https://cinea.ec.europa.eu/life/life-european-countries_en" TargetMode="External"/></Relationships>
</file>

<file path=ppt/notesSlides/_rels/notes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europa.eu/!Tr74bn" TargetMode="External"/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ec.europa.eu/info/strategy/priorities-2019-2024_sk" TargetMode="External"/></Relationships>
</file>

<file path=ppt/notesSlides/_rels/notes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eu-solidarity-ukraine.ec.europa.eu/index_sk" TargetMode="External"/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citizens-initiative.europa.eu/_sk" TargetMode="External"/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www.eesc.europa.eu/en/initiatives/your-europe-your-say" TargetMode="External"/><Relationship Id="rId5" Type="http://schemas.openxmlformats.org/officeDocument/2006/relationships/hyperlink" Target="https://european-youth-event.europarl.europa.eu/en" TargetMode="External"/><Relationship Id="rId4" Type="http://schemas.openxmlformats.org/officeDocument/2006/relationships/hyperlink" Target="https://youth.europa.eu/youthweek_pl" TargetMode="Externa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267812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Európska únia má </a:t>
            </a:r>
            <a:r>
              <a:rPr lang="sk-SK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 úradných jazykov:</a:t>
            </a:r>
            <a:endParaRPr lang="fr-BE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bulharčina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chorvátčina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čeština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dánčina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holandčina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angličtina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estónčina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fínčina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francúzština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nemčina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gréčtina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maďarčina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írčina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taliančina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lotyština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litovčina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maltčina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poľština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portugalčina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rumunčina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slovenčina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slovinčina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španielčina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švédčina</a:t>
            </a:r>
            <a:endParaRPr lang="fr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sk-SK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Ovládaš okrem materinského jazyka ešte niektorý iný jazyk EÚ?</a:t>
            </a:r>
            <a:endParaRPr lang="fr-BE" sz="1200" b="1" i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sk-SK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Vieš, ako sa povie „ďakujem“ v iných jazykoch EÚ?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498265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Európska únia má </a:t>
            </a:r>
            <a:r>
              <a:rPr lang="sk-SK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 úradných jazykov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z rôznych jazykových rodín:</a:t>
            </a:r>
            <a:endParaRPr lang="fr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k-SK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Germánske jazyky: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dánčina, nemčina, angličtina, holandčina a švédčina.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k-SK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Románske jazyky: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španielčina, francúzština, taliančina, portugalčina a rumunčina.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k-SK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Slovanské jazyky: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bulharčina, čeština, chorvátčina, poľština, slovenčina a slovinčina.</a:t>
            </a:r>
            <a:endParaRPr lang="fr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Jazyky EÚ, ktoré nepatria ani do jednej z týchto troch rodín:</a:t>
            </a:r>
            <a:endParaRPr lang="fr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estónčina a fínčina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gréčtina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írčina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litovčina a lotyština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maďarčina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maltčina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776983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839146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Európska únia bola vytvorená s cieľom ukončiť časté a krvavé vojny medzi susedmi, ktoré vyústili do druhej svetovej vojny.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Od roku 1950 začalo Európske spoločenstvo uhlia a ocele hospodársky a politicky zjednocovať európske krajiny, aby zaistilo trvalý mier.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sk-SK" u="none" dirty="0"/>
              <a:t>Zakladateľské krajiny</a:t>
            </a:r>
            <a:r>
              <a:rPr lang="sk-SK" sz="120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Európskej únie sú: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Belgicko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Nemecko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Francúzsko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Taliansko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Luxembursko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Holandsko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98FA88-871F-5C48-9EBC-B5098FA55A7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00843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Európske národy si nenažívali vždy v mieri. Po stáročia sa viedli mnohé vojny.</a:t>
            </a:r>
            <a:endParaRPr lang="fr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 20. storočí bolo ľudstvo svedkom dvoch svetových vojen: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1914 – 1918 – prvá svetová vojna,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1939 – 1945 – druhá svetová vojna.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886323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Hoci medzi krajinami EÚ občas dochádza k nezhodám, základné zásady EÚ sa za posledných 70 rokov nezmenili. Zabránenie konfliktom v budúcnosti bolo jedným z cieľov, ktoré viedli k vytvoreniu Európskej únie.</a:t>
            </a:r>
            <a:endParaRPr lang="fr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Vďaka svojej neúnavnej práci v prospech mieru, demokracie a ľudských práv v Európe a na celom svete získala Európska únia v roku 2012 Nobelovu cenu za mier.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78849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>
          <a:xfrm>
            <a:off x="666909" y="4693919"/>
            <a:ext cx="5335270" cy="4711339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sk-SK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Hlavné kroky na ceste k vytváraniu Európskej únie:</a:t>
            </a:r>
            <a:endParaRPr lang="fr-BE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Od roku 1945 do roku 1950 sa niekoľko európskych politikov, medzi ktorými boli Robert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Schuman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Simone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Veilová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Jean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Monnet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Alcide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Gasperi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 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Konrad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Adenauer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sk-SK" altLang="en-US" u="none" dirty="0"/>
              <a:t>začali pracovať na  vytváraní </a:t>
            </a:r>
            <a:r>
              <a:rPr lang="sk-SK" sz="120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Európskej 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únie, v ktorej dnes žijeme.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1950 – </a:t>
            </a:r>
            <a:r>
              <a:rPr lang="sk-SK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Schumanova</a:t>
            </a:r>
            <a:r>
              <a:rPr lang="sk-SK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deklarácia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Robert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Schuman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(vtedajší francúzsky minister zahraničných vecí) 9. mája navrhol, aby sa produkcia uhlia a ocele – surovín potrebných v prípravách na vojnu – spravovala spoločne, </a:t>
            </a:r>
            <a:r>
              <a:rPr lang="sk-SK" altLang="en-US" u="none" dirty="0"/>
              <a:t>čo malo viesť k tomu, aby 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 žiadna krajina nemohla tajne vyzbrojiť proti ostatným. Jeden z jeho najznámejších citátov: „Európa sa nestvorí naraz ani podľa jediného plánu. Vybuduje sa napĺňaním konkrétnych skutkov, v prvom rade vytvorením skutočnej solidarity.“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1951 – Vytvorenie </a:t>
            </a:r>
            <a:r>
              <a:rPr lang="sk-SK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Európskeho spoločenstva uhlia a ocele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Belgicko, Francúzsko, Nemecko, Taliansko, Luxembursko a Holandsko sa dohodli na prepojení svojho uhoľného a oceliarskeho priemyslu.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1957 – </a:t>
            </a:r>
            <a:r>
              <a:rPr lang="sk-SK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Rímska zmluva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6 zakladajúcich krajín sa rozhodlo rozšíriť spoluprácu aj na ďalšie hospodárske odvetvia a vytvorilo </a:t>
            </a:r>
            <a:r>
              <a:rPr lang="sk-SK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Európske hospodárske spoločenstvo (EHS)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sk-SK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Európske spoločenstvo pre atómovú energiu (</a:t>
            </a:r>
            <a:r>
              <a:rPr lang="sk-SK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Euratom</a:t>
            </a:r>
            <a:r>
              <a:rPr lang="sk-SK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1992 – </a:t>
            </a:r>
            <a:r>
              <a:rPr lang="sk-SK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Maastrichtská zmluva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v priebehu rokov sa Spoločenstvo rozširovalo o ďalšie krajiny a Maastrichtská zmluva sa stala zrodom </a:t>
            </a:r>
            <a:r>
              <a:rPr lang="sk-SK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Európskej únie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tak, ako ju poznáme dnes.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sk-SK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politická a hospodárska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únia,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sk-SK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zrušenie hraničných kontrol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medzi krajinami, ktoré sú súčasťou </a:t>
            </a:r>
            <a:r>
              <a:rPr lang="sk-SK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schengenského priestoru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(1995),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sk-SK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jedna mena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spoločná pre krajiny, ktoré prijali euro.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1993 – Vzniká </a:t>
            </a:r>
            <a:r>
              <a:rPr lang="sk-SK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jednotný trh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 cieľom zaistiť voľný pohyb tovaru, služieb, kapitálu a ľudí v rámci EÚ. Odstránením technických, právnych a byrokratických prekážok umožňuje EÚ občanom/spoločnostiam voľne obchodovať a podnikať po celej Únii. </a:t>
            </a:r>
            <a:b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Okrem 27 krajín EÚ sa súčasťou európskeho jednotného trhu stali aj </a:t>
            </a:r>
            <a:r>
              <a:rPr lang="sk-SK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Island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sk-SK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Lichtenštajnsko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sk-SK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Nórsko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sk-SK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Švajčiarsko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1995 – </a:t>
            </a:r>
            <a:r>
              <a:rPr lang="sk-SK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Schengenská dohoda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zrušila všetky hraničné kontroly medzi siedmimi krajinami, ktoré ju podpísali.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k-SK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2002</a:t>
            </a:r>
            <a:r>
              <a:rPr lang="sk-SK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 </a:t>
            </a:r>
            <a:r>
              <a:rPr lang="sk-SK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Euro sa </a:t>
            </a:r>
            <a:r>
              <a:rPr lang="sk-SK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stávaoficiálnou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menou v 12 krajinách EÚ.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2004 – </a:t>
            </a:r>
            <a:r>
              <a:rPr lang="sk-SK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Najväčšie rozšírenie Európskej únie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pokiaľ ide o územie, počet štátov a obyvateľov. Do EÚ vstúpilo desať nových krajín: Cyprus, Česko, Estónsko, Litva, Lotyšsko, Maďarsko, Malta, Poľsko, Slovensko a Slovinsko. Toto rozšírenie znamenalo opätovné zjednotenie Európy, ktorú na pol storočia rozdelila železná opona a studená vojna.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2007 – Lisabonská zmluva zavádza novú štruktúru, ktorá posilňuje úlohu EÚ vo svete a pripisuje väčšiu váhu hlasom občanov a národných vlád.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2020 – Nástroj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NextGenerationEU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je balík opatrení na oživenie hospodárstva, ktorý podporí krajiny EÚ postihnuté pandémiou COVID-19. Cieľom nástroja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NextGenerationEU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je posilniť Európu, transformovať hospodárstva a spoločnosti EÚ a navrhnúť podobu Európy, ktorá bude fungovať pre všetkých.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995460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 priebehu rokov sa k európskemu projektu pripájali ďalšie krajiny.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98FA88-871F-5C48-9EBC-B5098FA55A7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134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 roku 1995 bol zriadený </a:t>
            </a:r>
            <a:r>
              <a:rPr lang="sk-SK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schengenský priestor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 cieľom odstrániť kontroly na hraniciach medzi krajinami EÚ.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Občania EÚ sa môžu v tomto priestore voľne pohybovať. </a:t>
            </a:r>
            <a:r>
              <a:rPr lang="sk-SK" altLang="en-US" u="none" dirty="0"/>
              <a:t>Súčasťou Schengenského priestoru je 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r>
              <a:rPr lang="fr-BE" dirty="0"/>
              <a:t>5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krajín EÚ (</a:t>
            </a:r>
            <a:r>
              <a:rPr lang="sk-SK" kern="1200" dirty="0">
                <a:effectLst/>
              </a:rPr>
              <a:t>Belgicko, </a:t>
            </a:r>
            <a:r>
              <a:rPr lang="sk-SK" dirty="0"/>
              <a:t>Bulharsko, </a:t>
            </a:r>
            <a:r>
              <a:rPr lang="sk-SK" kern="1200" dirty="0">
                <a:effectLst/>
              </a:rPr>
              <a:t>Česko, </a:t>
            </a:r>
            <a:r>
              <a:rPr lang="sk-SK" b="0" dirty="0"/>
              <a:t>Chorvátsko</a:t>
            </a:r>
            <a:r>
              <a:rPr lang="sk-SK" dirty="0"/>
              <a:t>, </a:t>
            </a:r>
            <a:r>
              <a:rPr lang="sk-SK" kern="1200" dirty="0">
                <a:effectLst/>
              </a:rPr>
              <a:t>Dánsko, Estónsko, Fínsko, Francúzsko, Grécko, Holandsko, Litva, Lotyšsko, Luxembursko, Maďarsko, Malta, Nemecko, Poľsko, Portugalsko, Rakúsko, </a:t>
            </a:r>
            <a:r>
              <a:rPr lang="sk-SK" dirty="0"/>
              <a:t>Rumunsko, </a:t>
            </a:r>
            <a:r>
              <a:rPr lang="sk-SK" kern="1200" dirty="0">
                <a:effectLst/>
              </a:rPr>
              <a:t>Slovensko, Slovinsko, Španielsko, Švédsko</a:t>
            </a:r>
            <a:r>
              <a:rPr lang="sk-SK" dirty="0"/>
              <a:t> a Taliansko) a štyrmi krajinami mimo EÚ (Island, Lichtenštajnsko</a:t>
            </a:r>
            <a:r>
              <a:rPr lang="sk-SK" kern="1200" dirty="0">
                <a:effectLst/>
              </a:rPr>
              <a:t>, </a:t>
            </a:r>
            <a:r>
              <a:rPr lang="sk-SK" dirty="0"/>
              <a:t>Nórsko a Švajčiarsko)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4 krajín mimo EÚ (Island, Lichtenštajnsko, Nórsko a Švajčiarsko).</a:t>
            </a:r>
            <a:br>
              <a:rPr lang="sk-SK" dirty="0">
                <a:cs typeface="+mn-lt"/>
              </a:rPr>
            </a:br>
            <a:endParaRPr lang="sk-SK" dirty="0">
              <a:cs typeface="+mn-lt"/>
            </a:endParaRPr>
          </a:p>
          <a:p>
            <a:endParaRPr lang="sk-SK" sz="1200" kern="1200" dirty="0">
              <a:solidFill>
                <a:schemeClr val="tx1"/>
              </a:solidFill>
              <a:effectLst/>
              <a:latin typeface="+mn-lt"/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49829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noProof="0" dirty="0"/>
              <a:t>Euro </a:t>
            </a:r>
            <a:r>
              <a:rPr lang="en-US" noProof="0" dirty="0" err="1"/>
              <a:t>nahradilo</a:t>
            </a:r>
            <a:r>
              <a:rPr lang="en-US" noProof="0" dirty="0"/>
              <a:t> </a:t>
            </a:r>
            <a:r>
              <a:rPr lang="en-US" noProof="0" dirty="0" err="1"/>
              <a:t>bývalé</a:t>
            </a:r>
            <a:r>
              <a:rPr lang="en-US" noProof="0" dirty="0"/>
              <a:t> </a:t>
            </a:r>
            <a:r>
              <a:rPr lang="en-US" noProof="0" dirty="0" err="1"/>
              <a:t>národné</a:t>
            </a:r>
            <a:r>
              <a:rPr lang="en-US" noProof="0" dirty="0"/>
              <a:t> </a:t>
            </a:r>
            <a:r>
              <a:rPr lang="en-US" noProof="0" dirty="0" err="1"/>
              <a:t>meny</a:t>
            </a:r>
            <a:r>
              <a:rPr lang="en-US" noProof="0" dirty="0"/>
              <a:t> a v </a:t>
            </a:r>
            <a:r>
              <a:rPr lang="en-US" noProof="0" dirty="0" err="1"/>
              <a:t>súčasnosti</a:t>
            </a:r>
            <a:r>
              <a:rPr lang="en-US" noProof="0" dirty="0"/>
              <a:t> ho </a:t>
            </a:r>
            <a:r>
              <a:rPr lang="en-US" noProof="0" dirty="0" err="1"/>
              <a:t>používa</a:t>
            </a:r>
            <a:r>
              <a:rPr lang="en-US" noProof="0" dirty="0"/>
              <a:t> 20 z 27 </a:t>
            </a:r>
            <a:r>
              <a:rPr lang="en-US" noProof="0" dirty="0" err="1"/>
              <a:t>krajín</a:t>
            </a:r>
            <a:r>
              <a:rPr lang="en-US" noProof="0" dirty="0"/>
              <a:t> EÚ: </a:t>
            </a:r>
            <a:r>
              <a:rPr lang="en-US" noProof="0" dirty="0" err="1"/>
              <a:t>Belgicko</a:t>
            </a:r>
            <a:r>
              <a:rPr lang="en-US" noProof="0" dirty="0"/>
              <a:t>, Cyprus, </a:t>
            </a:r>
            <a:r>
              <a:rPr lang="fr-BE" sz="1200" b="0" dirty="0" err="1">
                <a:solidFill>
                  <a:prstClr val="black"/>
                </a:solidFill>
              </a:rPr>
              <a:t>Chorvátsko</a:t>
            </a:r>
            <a:r>
              <a:rPr lang="fr-BE" sz="1200" b="0" dirty="0">
                <a:solidFill>
                  <a:prstClr val="black"/>
                </a:solidFill>
              </a:rPr>
              <a:t>, </a:t>
            </a:r>
            <a:r>
              <a:rPr lang="en-US" noProof="0" dirty="0" err="1"/>
              <a:t>Estónsko</a:t>
            </a:r>
            <a:r>
              <a:rPr lang="en-US" noProof="0" dirty="0"/>
              <a:t>, </a:t>
            </a:r>
            <a:r>
              <a:rPr lang="en-US" noProof="0" dirty="0" err="1"/>
              <a:t>Fínsko</a:t>
            </a:r>
            <a:r>
              <a:rPr lang="en-US" noProof="0" dirty="0"/>
              <a:t>, </a:t>
            </a:r>
            <a:r>
              <a:rPr lang="en-US" noProof="0" dirty="0" err="1"/>
              <a:t>Francúzsko</a:t>
            </a:r>
            <a:r>
              <a:rPr lang="en-US" noProof="0" dirty="0"/>
              <a:t>, </a:t>
            </a:r>
            <a:r>
              <a:rPr lang="en-US" noProof="0" dirty="0" err="1"/>
              <a:t>Grécko</a:t>
            </a:r>
            <a:r>
              <a:rPr lang="en-US" noProof="0" dirty="0"/>
              <a:t>, </a:t>
            </a:r>
            <a:r>
              <a:rPr lang="en-US" noProof="0" dirty="0" err="1"/>
              <a:t>Holandsko</a:t>
            </a:r>
            <a:r>
              <a:rPr lang="en-US" noProof="0" dirty="0"/>
              <a:t>, </a:t>
            </a:r>
            <a:r>
              <a:rPr lang="en-US" noProof="0" dirty="0" err="1"/>
              <a:t>Írsko</a:t>
            </a:r>
            <a:r>
              <a:rPr lang="en-US" noProof="0" dirty="0"/>
              <a:t>, </a:t>
            </a:r>
            <a:r>
              <a:rPr lang="en-US" noProof="0" dirty="0" err="1"/>
              <a:t>Litva</a:t>
            </a:r>
            <a:r>
              <a:rPr lang="en-US" noProof="0" dirty="0"/>
              <a:t>, </a:t>
            </a:r>
            <a:r>
              <a:rPr lang="en-US" noProof="0" dirty="0" err="1"/>
              <a:t>Lotyšsko</a:t>
            </a:r>
            <a:r>
              <a:rPr lang="en-US" noProof="0" dirty="0"/>
              <a:t>, </a:t>
            </a:r>
            <a:r>
              <a:rPr lang="en-US" noProof="0" dirty="0" err="1"/>
              <a:t>Luxembursko</a:t>
            </a:r>
            <a:r>
              <a:rPr lang="en-US" noProof="0" dirty="0"/>
              <a:t>, Malta, </a:t>
            </a:r>
            <a:r>
              <a:rPr lang="en-US" noProof="0" dirty="0" err="1"/>
              <a:t>Nemecko</a:t>
            </a:r>
            <a:r>
              <a:rPr lang="en-US" noProof="0" dirty="0"/>
              <a:t>, </a:t>
            </a:r>
            <a:r>
              <a:rPr lang="en-US" noProof="0" dirty="0" err="1"/>
              <a:t>Portugalsko</a:t>
            </a:r>
            <a:r>
              <a:rPr lang="en-US" noProof="0" dirty="0"/>
              <a:t>, </a:t>
            </a:r>
            <a:r>
              <a:rPr lang="en-US" noProof="0" dirty="0" err="1"/>
              <a:t>Rakúsko</a:t>
            </a:r>
            <a:r>
              <a:rPr lang="en-US" noProof="0" dirty="0"/>
              <a:t>, </a:t>
            </a:r>
            <a:r>
              <a:rPr lang="en-US" noProof="0" dirty="0" err="1"/>
              <a:t>Slovensko</a:t>
            </a:r>
            <a:r>
              <a:rPr lang="en-US" noProof="0" dirty="0"/>
              <a:t>, </a:t>
            </a:r>
            <a:r>
              <a:rPr lang="en-US" noProof="0" dirty="0" err="1"/>
              <a:t>Slovinsko</a:t>
            </a:r>
            <a:r>
              <a:rPr lang="en-US" noProof="0" dirty="0"/>
              <a:t>, </a:t>
            </a:r>
            <a:r>
              <a:rPr lang="en-US" noProof="0" dirty="0" err="1"/>
              <a:t>Španielsko</a:t>
            </a:r>
            <a:r>
              <a:rPr lang="en-US" noProof="0" dirty="0"/>
              <a:t> a </a:t>
            </a:r>
            <a:r>
              <a:rPr lang="en-US" noProof="0" dirty="0" err="1"/>
              <a:t>Taliansko</a:t>
            </a:r>
            <a:r>
              <a:rPr lang="en-US" noProof="0" dirty="0"/>
              <a:t>.</a:t>
            </a:r>
            <a:endParaRPr lang="en-GB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388195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6137415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k-SK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Systém záruky pre mladých ľudí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má mladým ľuďom pomôcť pokračovať vo vzdelávaní alebo zvýšiť ich šance nájsť si prácu tým, že ich vyškolí v zručnostiach, ktoré zamestnávatelia potrebujú.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k-SK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Webové stránky Európskeho portálu pre pracovnú mobilitu EURES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pomáhajú mladým ľuďom, ktorí si začínajú hľadať prácu, stáž alebo učňovskú prípravu v inej krajine EÚ. Zamestnávatelia ho využívajú aj na hľadanie uchádzačov v iných krajinách EÚ.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k-SK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Program Erasmus+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altLang="en-US" u="none" dirty="0"/>
              <a:t>je určený pre dospievajúcich ako  aj dospelým 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 krajín EÚ a tretích krajín a umožňuje im študovať, absolvovať odbornú prípravu alebo sa zúčastniť na mládežníckej výmene v jednej z 33 krajín v celej Európe aj mimo nej.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Vďaka </a:t>
            </a:r>
            <a:r>
              <a:rPr lang="sk-SK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Európskemu zboru solidarity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môžu mladí dospelí vykonávať dobrovoľnícku činnosť v zahraničí (alebo doma) v oblasti, ktorá je pre nich dôležitá. Táto obohacujúca skúsenosť im umožňuje rozvíjať si zručnosti a kompetencie.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Ďalšie informácie sú k dispozícii na tejto webovej stránke: </a:t>
            </a:r>
            <a:r>
              <a:rPr lang="sk-SK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Pracovať a študovať (europa.eu)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613084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k-SK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DiscoverEU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je iniciatíva Európskej únie, ktorá poskytuje 18-ročným ľuďom príležitosť precestovať a spoznávať Európu.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 zahraničí </a:t>
            </a:r>
            <a:r>
              <a:rPr lang="sk-SK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môžeš používať mobilný telefón rovnako ako doma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bez akýchkoľvek dodatočných poplatkov.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Ak dôjde k zrušeniu tvojho letu, autobusu, vlaku alebo lode, </a:t>
            </a:r>
            <a:r>
              <a:rPr lang="sk-SK" altLang="en-US" u="none" dirty="0"/>
              <a:t>budeš odškodnený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pretože si chránený(-á) celým súborom </a:t>
            </a:r>
            <a:r>
              <a:rPr lang="sk-SK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práv cestujúcich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 prípade núdze môžeš vďaka </a:t>
            </a:r>
            <a:r>
              <a:rPr lang="sk-SK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európskemu preukazu zdravotného poistenia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získať zdravotnú starostlivosť v ktorejkoľvek krajine EÚ.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 ceste môžeš sledovať svoj obľúbený seriál, pretože máš </a:t>
            </a:r>
            <a:r>
              <a:rPr lang="sk-SK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celoúnijný</a:t>
            </a:r>
            <a:r>
              <a:rPr lang="sk-SK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prístup k svojim predplateným digitálnym službám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7677927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k-SK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Zapájanie sa: 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 formovaniu Európy môžeš prispieť napríklad: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85800" lvl="1" indent="-228600">
              <a:buFont typeface="Wingdings" panose="05000000000000000000" pitchFamily="2" charset="2"/>
              <a:buChar char="Ø"/>
            </a:pP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hlasovaním vo voľbách do Európskeho parlamentu,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85800" lvl="1" indent="-228600">
              <a:buFont typeface="Wingdings" panose="05000000000000000000" pitchFamily="2" charset="2"/>
              <a:buChar char="Ø"/>
            </a:pP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spustením alebo podporou </a:t>
            </a:r>
            <a:r>
              <a:rPr lang="sk-SK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európskej iniciatívy občanov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ktorou možno Komisiu vyzvať, aby navrhla právne predpisy upravujúce určitú problematiku, za ktorú je EÚ zodpovedná,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85800" lvl="1" indent="-228600">
              <a:buFont typeface="Wingdings" panose="05000000000000000000" pitchFamily="2" charset="2"/>
              <a:buChar char="Ø"/>
            </a:pP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účasťou na niektorom z </a:t>
            </a:r>
            <a:r>
              <a:rPr lang="sk-SK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dialógov s občanmi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ktoré prebiehajú po celej EÚ a v ktorých možno diskutovať o európskych otázkach so zástupcami EÚ,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85800" lvl="1" indent="-228600">
              <a:buFont typeface="Wingdings" panose="05000000000000000000" pitchFamily="2" charset="2"/>
              <a:buChar char="Ø"/>
            </a:pP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zapojením sa do </a:t>
            </a:r>
            <a:r>
              <a:rPr lang="sk-SK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Konferencie o budúcnosti Európy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kde môžete vyjadriť svoj názor a diskutovať o výzvach a prioritách Európy.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fr-BE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k-SK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Ochrana životného prostredia: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Boj proti zmene klímy je jednou z hlavných priorít EÚ. Všetky krajiny EÚ sa dohodli, že do roku 2030 by mali: drasticky znížiť emisie skleníkových plynov a spotrebu energie a vyrábať viac energie z obnoviteľných zdrojov (napríklad veterná, slnečná alebo vodná energia).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sk-SK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Natura 2000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je celosvetová sústava chránených oblastí. Chráni približne 2 000 druhov zvierat a rastlín a 230 druhov biotopov v celej EÚ. Ďalšie informácie nájdeš tu: </a:t>
            </a:r>
            <a:r>
              <a:rPr lang="sk-SK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https://europa.eu/!vC49dj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 programu </a:t>
            </a:r>
            <a:r>
              <a:rPr lang="sk-SK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EÚ LIFE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sa financujú projekty na ochranu životného prostredia a boj proti zmene klímy. Ak chceš nájsť projekty realizované vo vašej krajine, klikni sem: </a:t>
            </a:r>
            <a:r>
              <a:rPr lang="sk-SK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https://cinea.ec.europa.eu/life/life-european-countries_en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k-SK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Práva a bezpečnosť spotrebiteľa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Výrobky ako potraviny, hračky či kozmetika</a:t>
            </a:r>
            <a:r>
              <a:rPr lang="sk-SK" altLang="en-US" dirty="0"/>
              <a:t>, </a:t>
            </a:r>
            <a:r>
              <a:rPr lang="sk-SK" altLang="en-US" u="none" dirty="0"/>
              <a:t>musia skôr ako získajú povolenie na predaj v EÚ, splniť prísne </a:t>
            </a:r>
            <a:r>
              <a:rPr lang="sk-SK" altLang="en-US" b="1" u="none" dirty="0"/>
              <a:t>bezpečnostné požiadavky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Právne predpisy EÚ ti takisto poskytujú </a:t>
            </a:r>
            <a:r>
              <a:rPr lang="sk-SK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minimálne dvojročnú záruku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pri nákupe spotrebného tovaru a </a:t>
            </a:r>
            <a:r>
              <a:rPr lang="sk-SK" altLang="en-US" u="none" dirty="0"/>
              <a:t>ak zmeníš názor, umožňujú ti vrátiť zakúpený tovar </a:t>
            </a:r>
            <a:r>
              <a:rPr lang="sk-SK" altLang="en-US" b="1" u="none" dirty="0"/>
              <a:t>do 14 dní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fr-BE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Okrem toho je vďaka </a:t>
            </a:r>
            <a:r>
              <a:rPr lang="sk-SK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všeobecnému nariadeniu EÚ o ochrane údajov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neustále chránené súkromie spotrebiteľov. EÚ takisto pracuje na </a:t>
            </a:r>
            <a:r>
              <a:rPr lang="sk-SK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zastavení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šírenia </a:t>
            </a:r>
            <a:r>
              <a:rPr lang="sk-SK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dezinformácií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fr-BE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k-SK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Projekty financované EÚ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Európska únia pomáha zlepšovať životy ľudí tým, že: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podporuje vznik nových pracovných miest,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buduje novú infraštruktúru,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financuje vedecký výskum,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modernizuje verejné služby, ako sú školy a nemocnice.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sk-SK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Ďalšie informácie:</a:t>
            </a:r>
            <a:r>
              <a:rPr lang="sk-SK"/>
              <a:t> </a:t>
            </a:r>
            <a:r>
              <a:rPr lang="sk-SK" dirty="0">
                <a:hlinkClick r:id="rId5"/>
              </a:rPr>
              <a:t>Kohesio: objavte projekty EÚ vo vašom regióne (europa.eu)</a:t>
            </a:r>
            <a:endParaRPr lang="sk-SK" sz="1200" u="sng" kern="1200">
              <a:solidFill>
                <a:schemeClr val="tx1"/>
              </a:solidFill>
              <a:effectLst/>
              <a:latin typeface="+mn-lt"/>
              <a:ea typeface="Calibri"/>
              <a:cs typeface="Calibri"/>
            </a:endParaRPr>
          </a:p>
          <a:p>
            <a:pPr lvl="0"/>
            <a:endParaRPr lang="fr-BE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k-SK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EÚ vo svete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EÚ podpísala </a:t>
            </a:r>
            <a:r>
              <a:rPr lang="sk-SK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obchodné dohody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 mnohými krajinami na celom svete, ktoré uľahčujú spoločné podnikanie. Ďalšie informácie o tejto téme možno nájsť na adrese: </a:t>
            </a:r>
            <a:r>
              <a:rPr lang="sk-SK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/>
              </a:rPr>
              <a:t>https://europa.eu/!gv87hU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EÚ realizuje aj </a:t>
            </a:r>
            <a:r>
              <a:rPr lang="sk-SK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humanitárne projekty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vďaka ktorým poskytuje zraniteľným osobám potraviny, prístrešie, zdravotnú starostlivosť a vzdelávanie, </a:t>
            </a:r>
            <a:r>
              <a:rPr lang="sk-SK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7"/>
              </a:rPr>
              <a:t>https://europa.eu/!rV69JX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 prípade katastrof môže EÚ poskytnúť starostlivosť a pomoc prostredníctvom systému koordinovanej reakcie známeho ako </a:t>
            </a:r>
            <a:r>
              <a:rPr lang="sk-SK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mechanizmus civilnej ochrany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sk-SK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8"/>
              </a:rPr>
              <a:t>https://europa.eu/!Pw88qb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24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5210903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EÚ si v </a:t>
            </a:r>
            <a:r>
              <a:rPr lang="sk-SK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Európskej zelenej dohode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stanovila cieľ znížiť emisie a stať sa prvým klimaticky neutrálnym kontinentom do roku 2050. Zistite viac o zelenej dohode: </a:t>
            </a:r>
            <a:r>
              <a:rPr lang="sk-SK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https://europa.eu/!Tr74bn</a:t>
            </a:r>
            <a:endParaRPr lang="fr-B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lvl="0" indent="0">
              <a:buFont typeface="Arial" panose="020B0604020202020204" pitchFamily="34" charset="0"/>
              <a:buNone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k-SK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NextGenerationEU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je kampaň zameraná na to, aby: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občanom vysvetlila, čo robí EÚ pre oživenie hospodárstva po kríze spôsobenej pandémiou COVID-19,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postarala sa o to, aby bola EÚ v budúcnosti odolnejšia,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zaistila bezpečnejšiu, ekologickejšiu, zdravšiu, digitálnu a spravodlivejšiu EÚ.</a:t>
            </a:r>
            <a:endParaRPr lang="fr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457200" lvl="1" indent="0">
              <a:buFont typeface="Wingdings" panose="05000000000000000000" pitchFamily="2" charset="2"/>
              <a:buNone/>
            </a:pPr>
            <a:endParaRPr lang="en-US" sz="1200" u="non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k-SK" sz="1200" b="1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Digitalizácia</a:t>
            </a:r>
            <a:r>
              <a:rPr lang="sk-SK" sz="120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EÚ sa snaží zabezpečiť, aby mali všetci ľudia žijúci v EÚ prístup na internet (</a:t>
            </a:r>
            <a:r>
              <a:rPr lang="sk-SK" sz="1200" b="1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iniciatíva Wifi4EU</a:t>
            </a:r>
            <a:r>
              <a:rPr lang="sk-SK" sz="120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a </a:t>
            </a:r>
            <a:r>
              <a:rPr lang="sk-SK" u="none" dirty="0"/>
              <a:t>aby </a:t>
            </a:r>
            <a:r>
              <a:rPr lang="fr-BE" u="none" baseline="0" dirty="0"/>
              <a:t> </a:t>
            </a:r>
            <a:r>
              <a:rPr lang="sk-SK" u="none" dirty="0"/>
              <a:t>deti a mladí ľudia boli chránení pri používaní internetu alebo mobilných technológií</a:t>
            </a:r>
            <a:r>
              <a:rPr lang="fr-BE" u="none" dirty="0"/>
              <a:t>.</a:t>
            </a:r>
            <a:r>
              <a:rPr lang="fr-BE" u="none" baseline="0" dirty="0"/>
              <a:t> </a:t>
            </a:r>
            <a:r>
              <a:rPr lang="sk-SK" sz="120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sk-SK" sz="1200" b="1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Lepší internet pre deti</a:t>
            </a:r>
            <a:r>
              <a:rPr lang="sk-SK" sz="120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</a:t>
            </a:r>
            <a:endParaRPr lang="fr-BE" sz="1200" u="non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lvl="0" indent="0">
              <a:buFont typeface="Arial" panose="020B0604020202020204" pitchFamily="34" charset="0"/>
              <a:buNone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k-SK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Rovnosť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EÚ sa angažuje v budovaní </a:t>
            </a:r>
            <a:r>
              <a:rPr lang="sk-SK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Únie rovnosti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čo znamená vytvorenie podmienok pre život a prosperitu všetkých ľudí bez ohľadu na ich pohlavie, rasový alebo etnický pôvod, náboženské vyznanie alebo vieru, zdravotné postihnutie, vek či sexuálnu orientáciu. Na dosiahnutie tohto cieľa zavádza EÚ mechanizmy, politiky a opatrenia, ktoré bojujú proti štrukturálnej diskriminácii a stereotypom, ktoré sa často vyskytujú v našich spoločnostiach.</a:t>
            </a:r>
            <a:endParaRPr lang="fr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lvl="0" indent="0">
              <a:buFont typeface="Arial" panose="020B0604020202020204" pitchFamily="34" charset="0"/>
              <a:buNone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Ďalšie informácie: </a:t>
            </a:r>
            <a:r>
              <a:rPr lang="sk-SK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Priority Európskej komisie | Európska komisia (europa.eu)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3179692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Dňa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24. </a:t>
            </a:r>
            <a:r>
              <a:rPr lang="en-US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februára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2022 </a:t>
            </a:r>
            <a:r>
              <a:rPr lang="en-US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Európa </a:t>
            </a:r>
            <a:r>
              <a:rPr lang="en-US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zobudila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</a:t>
            </a:r>
            <a:r>
              <a:rPr lang="en-US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sveta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v </a:t>
            </a:r>
            <a:r>
              <a:rPr lang="en-US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ktorom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začali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vysielať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mučivé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správy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 </a:t>
            </a:r>
            <a:r>
              <a:rPr lang="en-US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ruskej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vojenskej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agresii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voči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Ukrajine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Nejde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 </a:t>
            </a:r>
            <a:r>
              <a:rPr lang="en-US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útok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Ukrajinu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ale </a:t>
            </a:r>
            <a:r>
              <a:rPr lang="en-US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aj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hodnoty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ktoré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 </a:t>
            </a:r>
            <a:r>
              <a:rPr lang="en-US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Európskej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únii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presadzujeme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Keďže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Únia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je </a:t>
            </a:r>
            <a:r>
              <a:rPr lang="en-US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založená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mieri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demokracii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 </a:t>
            </a:r>
            <a:r>
              <a:rPr lang="en-US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právnom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štáte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zverstvá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ktorým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dochádza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našich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hraniciach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nám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pripomínajú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samotný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dôvod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prečo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bola EÚ </a:t>
            </a:r>
            <a:r>
              <a:rPr lang="en-US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vytvorená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EÚ </a:t>
            </a:r>
            <a:r>
              <a:rPr lang="en-US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reaguje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túto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krízu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jednotne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rázne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 </a:t>
            </a:r>
            <a:r>
              <a:rPr lang="en-US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rýchlo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ako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bolo </a:t>
            </a:r>
            <a:r>
              <a:rPr lang="en-US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aj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 </a:t>
            </a:r>
            <a:r>
              <a:rPr lang="en-US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priebehu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mnohých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výziev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 </a:t>
            </a:r>
            <a:r>
              <a:rPr lang="en-US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uplynulom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roku</a:t>
            </a: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en-US"/>
              <a:t> </a:t>
            </a:r>
            <a:r>
              <a:rPr lang="en-US" dirty="0">
                <a:hlinkClick r:id="rId3"/>
              </a:rPr>
              <a:t>Solidarita EÚ s Ukrajinou - Európska komisia (europa.eu)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7707980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Príklady tém: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ľudské práva (napr. práva LGBTI),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životné prostredie (napr. zmena klímy),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zamestnanie (napr. ako si nájsť prácu po skončení školy),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mládež (napr. príležitosti pre mladých ľudí),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sociálne začlenenie (napr. rodová rovnosť),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vzdelávanie (napr. ako študovať v inej krajine/ako získať peniaze na vysokú školu po skončení strednej),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zdravie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6445220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2284093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Oficiálne webové stránky Európskeho parlamentu nájdete na adrese europarl.europa.eu.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590698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Oficiálne webové stránky Rady EÚ nájdete na adrese consilium.europa.eu.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4462022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Oficiálne webové stránky Rady EÚ nájdete na adrese consilium.europa.eu.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702432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7912198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Oficiálne webové stránky Európskej komisie nájdete na adrese ec.europa.eu.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98FA88-871F-5C48-9EBC-B5098FA55A7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852177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33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4413635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Oficiálne webové stránky Súdneho dvora nájdete na adrese curia.europa.eu.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34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3512091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Oficiálne webové stránky Európskeho dvora audítorov nájdete na adrese eca.europa.eu.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98FA88-871F-5C48-9EBC-B5098FA55A7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437330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Oficiálne webové stránky Európskej centrálnej banky nájdete na adrese www.ecb.europa.eu.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36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0088116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1732FC-255F-ED01-ECB0-857EF78CA3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281A90C7-A0B1-6F41-D1C6-0750082D54F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3FD3A816-54D2-3129-23BE-A54257664C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D2C1CF6-A443-A675-1F44-9FE34BD95A0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37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0282153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D4F75D-795E-3104-B4F9-724E5FA317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0E95A8B-48DF-3C76-B673-FAF704B20FA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0F1F8E0-C68B-ED81-686D-CBFDBCC341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IE" b="1" i="0" dirty="0" err="1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Európska</a:t>
            </a:r>
            <a:r>
              <a:rPr lang="en-IE" b="1" i="0" dirty="0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 </a:t>
            </a:r>
            <a:r>
              <a:rPr lang="en-IE" b="1" i="0" dirty="0" err="1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iniciatíva</a:t>
            </a:r>
            <a:r>
              <a:rPr lang="en-IE" b="1" i="0" dirty="0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 </a:t>
            </a:r>
            <a:r>
              <a:rPr lang="en-IE" b="1" i="0" dirty="0" err="1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občanov</a:t>
            </a:r>
            <a:r>
              <a:rPr lang="en-IE" b="1" i="0" dirty="0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 </a:t>
            </a:r>
            <a:r>
              <a:rPr lang="en-IE" b="0" i="0" dirty="0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je pre </a:t>
            </a:r>
            <a:r>
              <a:rPr lang="en-IE" b="0" i="0" dirty="0" err="1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vás</a:t>
            </a:r>
            <a:r>
              <a:rPr lang="en-IE" b="0" i="0" dirty="0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 </a:t>
            </a:r>
            <a:r>
              <a:rPr lang="en-IE" b="0" i="0" dirty="0" err="1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jedinečnou</a:t>
            </a:r>
            <a:r>
              <a:rPr lang="en-IE" b="0" i="0" dirty="0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 </a:t>
            </a:r>
            <a:r>
              <a:rPr lang="en-IE" b="0" i="0" dirty="0" err="1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príležitosťou</a:t>
            </a:r>
            <a:r>
              <a:rPr lang="en-IE" b="0" i="0" dirty="0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 </a:t>
            </a:r>
            <a:r>
              <a:rPr lang="en-IE" b="0" i="0" dirty="0" err="1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prispievať</a:t>
            </a:r>
            <a:r>
              <a:rPr lang="en-IE" b="0" i="0" dirty="0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 k </a:t>
            </a:r>
            <a:r>
              <a:rPr lang="en-IE" b="0" i="0" dirty="0" err="1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formovaniu</a:t>
            </a:r>
            <a:r>
              <a:rPr lang="en-IE" b="0" i="0" dirty="0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 EÚ </a:t>
            </a:r>
            <a:r>
              <a:rPr lang="en-IE" b="0" i="0" dirty="0" err="1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tým</a:t>
            </a:r>
            <a:r>
              <a:rPr lang="en-IE" b="0" i="0" dirty="0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, </a:t>
            </a:r>
            <a:r>
              <a:rPr lang="en-IE" b="0" i="0" dirty="0" err="1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že</a:t>
            </a:r>
            <a:r>
              <a:rPr lang="en-IE" b="0" i="0" dirty="0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 </a:t>
            </a:r>
            <a:r>
              <a:rPr lang="en-IE" b="0" i="0" dirty="0" err="1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Európsku</a:t>
            </a:r>
            <a:r>
              <a:rPr lang="en-IE" b="0" i="0" dirty="0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 </a:t>
            </a:r>
            <a:r>
              <a:rPr lang="en-IE" b="0" i="0" dirty="0" err="1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komisiu</a:t>
            </a:r>
            <a:r>
              <a:rPr lang="en-IE" b="0" i="0" dirty="0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 </a:t>
            </a:r>
            <a:r>
              <a:rPr lang="en-IE" b="0" i="0" dirty="0" err="1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vyzvete</a:t>
            </a:r>
            <a:r>
              <a:rPr lang="en-IE" b="0" i="0" dirty="0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, aby </a:t>
            </a:r>
            <a:r>
              <a:rPr lang="en-IE" b="0" i="0" dirty="0" err="1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navrhla</a:t>
            </a:r>
            <a:r>
              <a:rPr lang="en-IE" b="0" i="0" dirty="0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 </a:t>
            </a:r>
            <a:r>
              <a:rPr lang="en-IE" b="0" i="0" dirty="0" err="1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nové</a:t>
            </a:r>
            <a:r>
              <a:rPr lang="en-IE" b="0" i="0" dirty="0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 </a:t>
            </a:r>
            <a:r>
              <a:rPr lang="en-IE" b="0" i="0" dirty="0" err="1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právne</a:t>
            </a:r>
            <a:r>
              <a:rPr lang="en-IE" b="0" i="0" dirty="0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 </a:t>
            </a:r>
            <a:r>
              <a:rPr lang="en-IE" b="0" i="0" dirty="0" err="1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predpisy</a:t>
            </a:r>
            <a:r>
              <a:rPr lang="en-IE" b="0" i="0" dirty="0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. Ak </a:t>
            </a:r>
            <a:r>
              <a:rPr lang="en-IE" b="0" i="0" dirty="0" err="1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iniciatíva</a:t>
            </a:r>
            <a:r>
              <a:rPr lang="en-IE" b="0" i="0" dirty="0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 </a:t>
            </a:r>
            <a:r>
              <a:rPr lang="en-IE" b="0" i="0" dirty="0" err="1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získa</a:t>
            </a:r>
            <a:r>
              <a:rPr lang="en-IE" b="0" i="0" dirty="0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 1 </a:t>
            </a:r>
            <a:r>
              <a:rPr lang="en-IE" b="0" i="0" dirty="0" err="1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miliónov</a:t>
            </a:r>
            <a:r>
              <a:rPr lang="en-IE" b="0" i="0" dirty="0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 </a:t>
            </a:r>
            <a:r>
              <a:rPr lang="en-IE" b="0" i="0" dirty="0" err="1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podpisov</a:t>
            </a:r>
            <a:r>
              <a:rPr lang="en-IE" b="0" i="0" dirty="0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, </a:t>
            </a:r>
            <a:r>
              <a:rPr lang="en-IE" b="0" i="0" dirty="0" err="1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Komisia</a:t>
            </a:r>
            <a:r>
              <a:rPr lang="en-IE" b="0" i="0" dirty="0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 </a:t>
            </a:r>
            <a:r>
              <a:rPr lang="en-IE" b="0" i="0" dirty="0" err="1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rozhodne</a:t>
            </a:r>
            <a:r>
              <a:rPr lang="en-IE" b="0" i="0" dirty="0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, </a:t>
            </a:r>
            <a:r>
              <a:rPr lang="en-IE" b="0" i="0" dirty="0" err="1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aké</a:t>
            </a:r>
            <a:r>
              <a:rPr lang="en-IE" b="0" i="0" dirty="0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 </a:t>
            </a:r>
            <a:r>
              <a:rPr lang="en-IE" b="0" i="0" dirty="0" err="1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opatrenia</a:t>
            </a:r>
            <a:r>
              <a:rPr lang="en-IE" b="0" i="0" dirty="0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 v </a:t>
            </a:r>
            <a:r>
              <a:rPr lang="en-IE" b="0" i="0" dirty="0" err="1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danej</a:t>
            </a:r>
            <a:r>
              <a:rPr lang="en-IE" b="0" i="0" dirty="0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 </a:t>
            </a:r>
            <a:r>
              <a:rPr lang="en-IE" b="0" i="0" dirty="0" err="1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súvislosti</a:t>
            </a:r>
            <a:r>
              <a:rPr lang="en-IE" b="0" i="0" dirty="0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 </a:t>
            </a:r>
            <a:r>
              <a:rPr lang="en-IE" b="0" i="0" dirty="0" err="1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prijme</a:t>
            </a:r>
            <a:r>
              <a:rPr lang="en-IE" b="0" i="0" dirty="0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. </a:t>
            </a:r>
            <a:r>
              <a:rPr lang="en-IE" b="0" i="0" dirty="0" err="1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Pozrite</a:t>
            </a:r>
            <a:r>
              <a:rPr lang="en-IE" b="0" i="0" dirty="0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 </a:t>
            </a:r>
            <a:r>
              <a:rPr lang="en-IE" b="0" i="0" dirty="0" err="1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si</a:t>
            </a:r>
            <a:r>
              <a:rPr lang="en-IE" b="0" i="0" dirty="0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 </a:t>
            </a:r>
            <a:r>
              <a:rPr lang="en-IE" b="0" i="0" dirty="0" err="1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postup</a:t>
            </a:r>
            <a:r>
              <a:rPr lang="en-IE" b="0" i="0" dirty="0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 EIO </a:t>
            </a:r>
            <a:r>
              <a:rPr lang="en-IE" b="0" i="0" dirty="0" err="1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krok</a:t>
            </a:r>
            <a:r>
              <a:rPr lang="en-IE" b="0" i="0" dirty="0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 za </a:t>
            </a:r>
            <a:r>
              <a:rPr lang="en-IE" b="0" i="0" dirty="0" err="1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krokom</a:t>
            </a:r>
            <a:r>
              <a:rPr lang="en-GB" dirty="0"/>
              <a:t>. </a:t>
            </a:r>
            <a:r>
              <a:rPr lang="en-GB" sz="1200" u="none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https://citizens-initiative.europa.eu/_sk</a:t>
            </a:r>
            <a:endParaRPr lang="en-GB" dirty="0">
              <a:cs typeface="Calibri"/>
            </a:endParaRPr>
          </a:p>
          <a:p>
            <a:pPr>
              <a:buFont typeface="Arial" panose="020B0604020202020204" pitchFamily="34" charset="0"/>
              <a:defRPr/>
            </a:pPr>
            <a:endParaRPr lang="en-GB" dirty="0">
              <a:cs typeface="Calibri"/>
            </a:endParaRPr>
          </a:p>
          <a:p>
            <a:pPr>
              <a:defRPr/>
            </a:pPr>
            <a:r>
              <a:rPr lang="en-GB" b="1" dirty="0" err="1"/>
              <a:t>Vitaj</a:t>
            </a:r>
            <a:r>
              <a:rPr lang="en-GB" b="1" dirty="0"/>
              <a:t> </a:t>
            </a:r>
            <a:r>
              <a:rPr lang="en-GB" b="1" dirty="0" err="1"/>
              <a:t>na</a:t>
            </a:r>
            <a:r>
              <a:rPr lang="en-GB" b="1" dirty="0"/>
              <a:t> </a:t>
            </a:r>
            <a:r>
              <a:rPr lang="en-GB" b="1" dirty="0" err="1"/>
              <a:t>Európskom</a:t>
            </a:r>
            <a:r>
              <a:rPr lang="en-GB" b="1" dirty="0"/>
              <a:t> </a:t>
            </a:r>
            <a:r>
              <a:rPr lang="en-GB" b="1" dirty="0" err="1"/>
              <a:t>týždni</a:t>
            </a:r>
            <a:r>
              <a:rPr lang="en-GB" b="1" dirty="0"/>
              <a:t> </a:t>
            </a:r>
            <a:r>
              <a:rPr lang="en-GB" b="1" dirty="0" err="1"/>
              <a:t>mládeže</a:t>
            </a:r>
            <a:r>
              <a:rPr lang="en-GB" b="1" dirty="0"/>
              <a:t> 2024</a:t>
            </a:r>
            <a:r>
              <a:rPr lang="en-GB" dirty="0"/>
              <a:t> – </a:t>
            </a:r>
            <a:r>
              <a:rPr lang="en-GB" dirty="0" err="1"/>
              <a:t>podujatí</a:t>
            </a:r>
            <a:r>
              <a:rPr lang="en-GB" dirty="0"/>
              <a:t>, </a:t>
            </a:r>
            <a:r>
              <a:rPr lang="en-GB" dirty="0" err="1"/>
              <a:t>ktoré</a:t>
            </a:r>
            <a:r>
              <a:rPr lang="en-GB" dirty="0"/>
              <a:t> </a:t>
            </a:r>
            <a:r>
              <a:rPr lang="en-GB" dirty="0" err="1"/>
              <a:t>Európska</a:t>
            </a:r>
            <a:r>
              <a:rPr lang="en-GB" dirty="0"/>
              <a:t> </a:t>
            </a:r>
            <a:r>
              <a:rPr lang="en-GB" dirty="0" err="1"/>
              <a:t>komisia</a:t>
            </a:r>
            <a:r>
              <a:rPr lang="en-GB" dirty="0"/>
              <a:t> </a:t>
            </a:r>
            <a:r>
              <a:rPr lang="en-GB" dirty="0" err="1"/>
              <a:t>organizuje</a:t>
            </a:r>
            <a:r>
              <a:rPr lang="en-GB" dirty="0"/>
              <a:t> </a:t>
            </a:r>
            <a:r>
              <a:rPr lang="en-GB" dirty="0" err="1"/>
              <a:t>každý</a:t>
            </a:r>
            <a:r>
              <a:rPr lang="en-GB" dirty="0"/>
              <a:t> </a:t>
            </a:r>
            <a:r>
              <a:rPr lang="en-GB" dirty="0" err="1"/>
              <a:t>druhý</a:t>
            </a:r>
            <a:r>
              <a:rPr lang="en-GB" dirty="0"/>
              <a:t> </a:t>
            </a:r>
            <a:r>
              <a:rPr lang="en-GB" dirty="0" err="1"/>
              <a:t>rok</a:t>
            </a:r>
            <a:r>
              <a:rPr lang="en-GB" dirty="0"/>
              <a:t>, aby </a:t>
            </a:r>
            <a:r>
              <a:rPr lang="en-GB" dirty="0" err="1"/>
              <a:t>zapojila</a:t>
            </a:r>
            <a:r>
              <a:rPr lang="en-GB" dirty="0"/>
              <a:t> </a:t>
            </a:r>
            <a:r>
              <a:rPr lang="en-GB" dirty="0" err="1"/>
              <a:t>mládež</a:t>
            </a:r>
            <a:r>
              <a:rPr lang="en-GB" dirty="0"/>
              <a:t> v </a:t>
            </a:r>
            <a:r>
              <a:rPr lang="en-GB" dirty="0" err="1"/>
              <a:t>celej</a:t>
            </a:r>
            <a:r>
              <a:rPr lang="en-GB" dirty="0"/>
              <a:t> </a:t>
            </a:r>
            <a:r>
              <a:rPr lang="en-GB" dirty="0" err="1"/>
              <a:t>Európe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mimo</a:t>
            </a:r>
            <a:r>
              <a:rPr lang="en-GB" dirty="0"/>
              <a:t> </a:t>
            </a:r>
            <a:r>
              <a:rPr lang="en-GB" dirty="0" err="1"/>
              <a:t>nej</a:t>
            </a:r>
            <a:r>
              <a:rPr lang="en-GB" dirty="0"/>
              <a:t> do </a:t>
            </a:r>
            <a:r>
              <a:rPr lang="en-GB" dirty="0" err="1"/>
              <a:t>aktívneho</a:t>
            </a:r>
            <a:r>
              <a:rPr lang="en-GB" dirty="0"/>
              <a:t> </a:t>
            </a:r>
            <a:r>
              <a:rPr lang="en-GB" dirty="0" err="1"/>
              <a:t>spoločenského</a:t>
            </a:r>
            <a:r>
              <a:rPr lang="en-GB" dirty="0"/>
              <a:t> </a:t>
            </a:r>
            <a:r>
              <a:rPr lang="en-GB" dirty="0" err="1"/>
              <a:t>diania</a:t>
            </a:r>
            <a:r>
              <a:rPr lang="en-GB" dirty="0"/>
              <a:t>. </a:t>
            </a:r>
            <a:r>
              <a:rPr lang="en-GB" dirty="0" err="1"/>
              <a:t>Chceš</a:t>
            </a:r>
            <a:r>
              <a:rPr lang="en-GB" dirty="0"/>
              <a:t> </a:t>
            </a:r>
            <a:r>
              <a:rPr lang="en-GB" dirty="0" err="1"/>
              <a:t>zistiť</a:t>
            </a:r>
            <a:r>
              <a:rPr lang="en-GB" dirty="0"/>
              <a:t> </a:t>
            </a:r>
            <a:r>
              <a:rPr lang="en-GB" dirty="0" err="1"/>
              <a:t>viac</a:t>
            </a:r>
            <a:r>
              <a:rPr lang="en-GB" dirty="0"/>
              <a:t> o </a:t>
            </a:r>
            <a:r>
              <a:rPr lang="en-GB" dirty="0" err="1"/>
              <a:t>príležitostiach</a:t>
            </a:r>
            <a:r>
              <a:rPr lang="en-GB" dirty="0"/>
              <a:t> a </a:t>
            </a:r>
            <a:r>
              <a:rPr lang="en-GB" dirty="0" err="1"/>
              <a:t>politikách</a:t>
            </a:r>
            <a:r>
              <a:rPr lang="en-GB" dirty="0"/>
              <a:t> EÚ? </a:t>
            </a:r>
            <a:r>
              <a:rPr lang="en-GB" dirty="0" err="1"/>
              <a:t>Chceš</a:t>
            </a:r>
            <a:r>
              <a:rPr lang="en-GB" dirty="0"/>
              <a:t> </a:t>
            </a:r>
            <a:r>
              <a:rPr lang="en-GB" dirty="0" err="1"/>
              <a:t>sa</a:t>
            </a:r>
            <a:r>
              <a:rPr lang="en-GB" dirty="0"/>
              <a:t> </a:t>
            </a:r>
            <a:r>
              <a:rPr lang="en-GB" dirty="0" err="1"/>
              <a:t>vyjadriť</a:t>
            </a:r>
            <a:r>
              <a:rPr lang="en-GB" dirty="0"/>
              <a:t> k </a:t>
            </a:r>
            <a:r>
              <a:rPr lang="en-GB" dirty="0" err="1"/>
              <a:t>procesom</a:t>
            </a:r>
            <a:r>
              <a:rPr lang="en-GB" dirty="0"/>
              <a:t>, </a:t>
            </a:r>
            <a:r>
              <a:rPr lang="en-GB" dirty="0" err="1"/>
              <a:t>ktoré</a:t>
            </a:r>
            <a:r>
              <a:rPr lang="en-GB" dirty="0"/>
              <a:t> </a:t>
            </a:r>
            <a:r>
              <a:rPr lang="en-GB" dirty="0" err="1"/>
              <a:t>sú</a:t>
            </a:r>
            <a:r>
              <a:rPr lang="en-GB" dirty="0"/>
              <a:t> pre </a:t>
            </a:r>
            <a:r>
              <a:rPr lang="en-GB" dirty="0" err="1"/>
              <a:t>teba</a:t>
            </a:r>
            <a:r>
              <a:rPr lang="en-GB" dirty="0"/>
              <a:t> </a:t>
            </a:r>
            <a:r>
              <a:rPr lang="en-GB" dirty="0" err="1"/>
              <a:t>dôležité</a:t>
            </a:r>
            <a:r>
              <a:rPr lang="en-GB" dirty="0"/>
              <a:t>? </a:t>
            </a:r>
            <a:r>
              <a:rPr lang="en-GB" dirty="0" err="1"/>
              <a:t>Chceš</a:t>
            </a:r>
            <a:r>
              <a:rPr lang="en-GB" dirty="0"/>
              <a:t> </a:t>
            </a:r>
            <a:r>
              <a:rPr lang="en-GB" dirty="0" err="1"/>
              <a:t>sa</a:t>
            </a:r>
            <a:r>
              <a:rPr lang="en-GB" dirty="0"/>
              <a:t> </a:t>
            </a:r>
            <a:r>
              <a:rPr lang="en-GB" dirty="0" err="1"/>
              <a:t>zapojiť</a:t>
            </a:r>
            <a:r>
              <a:rPr lang="en-GB" dirty="0"/>
              <a:t> do </a:t>
            </a:r>
            <a:r>
              <a:rPr lang="en-GB" dirty="0" err="1"/>
              <a:t>rôznych</a:t>
            </a:r>
            <a:r>
              <a:rPr lang="en-GB" dirty="0"/>
              <a:t> </a:t>
            </a:r>
            <a:r>
              <a:rPr lang="en-GB" dirty="0" err="1"/>
              <a:t>aktivít</a:t>
            </a:r>
            <a:r>
              <a:rPr lang="en-GB" dirty="0"/>
              <a:t> a </a:t>
            </a:r>
            <a:r>
              <a:rPr lang="en-GB" dirty="0" err="1"/>
              <a:t>diskusií</a:t>
            </a:r>
            <a:r>
              <a:rPr lang="en-GB" dirty="0"/>
              <a:t>? Tak </a:t>
            </a:r>
            <a:r>
              <a:rPr lang="en-GB" dirty="0" err="1"/>
              <a:t>využi</a:t>
            </a:r>
            <a:r>
              <a:rPr lang="en-GB" dirty="0"/>
              <a:t> </a:t>
            </a:r>
            <a:r>
              <a:rPr lang="en-GB" dirty="0" err="1"/>
              <a:t>túto</a:t>
            </a:r>
            <a:r>
              <a:rPr lang="en-GB" dirty="0"/>
              <a:t> </a:t>
            </a:r>
            <a:r>
              <a:rPr lang="en-GB" dirty="0" err="1"/>
              <a:t>príležitosť</a:t>
            </a:r>
            <a:r>
              <a:rPr lang="en-GB" dirty="0"/>
              <a:t> a </a:t>
            </a:r>
            <a:r>
              <a:rPr lang="en-GB" dirty="0" err="1"/>
              <a:t>daj</a:t>
            </a:r>
            <a:r>
              <a:rPr lang="en-GB" dirty="0"/>
              <a:t> </a:t>
            </a:r>
            <a:r>
              <a:rPr lang="en-GB" dirty="0" err="1"/>
              <a:t>svojej</a:t>
            </a:r>
            <a:r>
              <a:rPr lang="en-GB" dirty="0"/>
              <a:t> </a:t>
            </a:r>
            <a:r>
              <a:rPr lang="en-GB" dirty="0" err="1"/>
              <a:t>vízii</a:t>
            </a:r>
            <a:r>
              <a:rPr lang="en-GB" dirty="0"/>
              <a:t> </a:t>
            </a:r>
            <a:r>
              <a:rPr lang="en-GB" dirty="0" err="1"/>
              <a:t>hlas</a:t>
            </a:r>
            <a:r>
              <a:rPr lang="en-GB" dirty="0"/>
              <a:t>! </a:t>
            </a:r>
            <a:r>
              <a:rPr lang="en-GB" dirty="0" err="1"/>
              <a:t>Dátumy</a:t>
            </a:r>
            <a:r>
              <a:rPr lang="en-GB" dirty="0"/>
              <a:t>: 12. – 19. </a:t>
            </a:r>
            <a:r>
              <a:rPr lang="en-GB" dirty="0" err="1"/>
              <a:t>apríla</a:t>
            </a:r>
            <a:r>
              <a:rPr lang="en-GB" dirty="0"/>
              <a:t> 2024:</a:t>
            </a:r>
            <a:r>
              <a:rPr lang="en-GB" sz="1200" u="none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u="none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https://youth.europa.eu/youthweek_pl</a:t>
            </a:r>
            <a:endParaRPr lang="en-GB" sz="1200" u="none" kern="1200" noProof="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pPr>
              <a:defRPr/>
            </a:pPr>
            <a:endParaRPr lang="en-GB" dirty="0">
              <a:cs typeface="Calibri"/>
            </a:endParaRPr>
          </a:p>
          <a:p>
            <a:pPr>
              <a:defRPr/>
            </a:pPr>
            <a:r>
              <a:rPr lang="en-GB" b="1" dirty="0"/>
              <a:t>EYE (European Youth Event)</a:t>
            </a:r>
            <a:r>
              <a:rPr lang="en-GB" dirty="0"/>
              <a:t> </a:t>
            </a:r>
            <a:r>
              <a:rPr lang="en-GB" dirty="0">
                <a:hlinkClick r:id="rId5"/>
              </a:rPr>
              <a:t>European Youth Event | European Youth Event | European Parliament (</a:t>
            </a:r>
            <a:r>
              <a:rPr lang="en-GB" u="none" kern="1200" noProof="0" dirty="0">
                <a:effectLst/>
                <a:hlinkClick r:id="rId5"/>
              </a:rPr>
              <a:t>europa.eu</a:t>
            </a:r>
            <a:r>
              <a:rPr lang="en-GB" dirty="0">
                <a:hlinkClick r:id="rId5"/>
              </a:rPr>
              <a:t>)</a:t>
            </a:r>
            <a:endParaRPr lang="en-GB" i="1" dirty="0">
              <a:cs typeface="Calibri"/>
            </a:endParaRPr>
          </a:p>
          <a:p>
            <a:pPr>
              <a:buFont typeface="Arial" panose="020B0604020202020204" pitchFamily="34" charset="0"/>
              <a:defRPr/>
            </a:pPr>
            <a:br>
              <a:rPr lang="en-IE" dirty="0">
                <a:cs typeface="+mn-lt"/>
              </a:rPr>
            </a:br>
            <a:r>
              <a:rPr lang="en-IE" b="1" i="0" dirty="0" err="1">
                <a:solidFill>
                  <a:srgbClr val="000000"/>
                </a:solidFill>
                <a:effectLst/>
                <a:latin typeface="Aptos Narrow"/>
              </a:rPr>
              <a:t>Podujatie</a:t>
            </a:r>
            <a:r>
              <a:rPr lang="en-IE" b="1" i="0" dirty="0">
                <a:solidFill>
                  <a:srgbClr val="000000"/>
                </a:solidFill>
                <a:effectLst/>
                <a:latin typeface="Aptos Narrow"/>
              </a:rPr>
              <a:t> </a:t>
            </a:r>
            <a:r>
              <a:rPr lang="en-IE" b="1" i="0" dirty="0" err="1">
                <a:solidFill>
                  <a:srgbClr val="000000"/>
                </a:solidFill>
                <a:effectLst/>
                <a:latin typeface="Aptos Narrow"/>
              </a:rPr>
              <a:t>Vaša</a:t>
            </a:r>
            <a:r>
              <a:rPr lang="en-IE" b="1" i="0" dirty="0">
                <a:solidFill>
                  <a:srgbClr val="000000"/>
                </a:solidFill>
                <a:effectLst/>
                <a:latin typeface="Aptos Narrow"/>
              </a:rPr>
              <a:t> Európa, </a:t>
            </a:r>
            <a:r>
              <a:rPr lang="en-IE" b="1" i="0" dirty="0" err="1">
                <a:solidFill>
                  <a:srgbClr val="000000"/>
                </a:solidFill>
                <a:effectLst/>
                <a:latin typeface="Aptos Narrow"/>
              </a:rPr>
              <a:t>váš</a:t>
            </a:r>
            <a:r>
              <a:rPr lang="en-IE" b="1" i="0" dirty="0">
                <a:solidFill>
                  <a:srgbClr val="000000"/>
                </a:solidFill>
                <a:effectLst/>
                <a:latin typeface="Aptos Narrow"/>
              </a:rPr>
              <a:t> </a:t>
            </a:r>
            <a:r>
              <a:rPr lang="en-IE" b="1" i="0" dirty="0" err="1">
                <a:solidFill>
                  <a:srgbClr val="000000"/>
                </a:solidFill>
                <a:effectLst/>
                <a:latin typeface="Aptos Narrow"/>
              </a:rPr>
              <a:t>názor</a:t>
            </a:r>
            <a:r>
              <a:rPr lang="en-IE" b="1" i="0" dirty="0">
                <a:solidFill>
                  <a:srgbClr val="000000"/>
                </a:solidFill>
                <a:effectLst/>
                <a:latin typeface="Aptos Narrow"/>
              </a:rPr>
              <a:t> (YEYS) </a:t>
            </a:r>
            <a:r>
              <a:rPr lang="en-IE" b="0" i="0" dirty="0">
                <a:solidFill>
                  <a:srgbClr val="000000"/>
                </a:solidFill>
                <a:effectLst/>
                <a:latin typeface="Aptos Narrow"/>
              </a:rPr>
              <a:t>je </a:t>
            </a:r>
            <a:r>
              <a:rPr lang="en-IE" b="0" i="0" dirty="0" err="1">
                <a:solidFill>
                  <a:srgbClr val="000000"/>
                </a:solidFill>
                <a:effectLst/>
                <a:latin typeface="Aptos Narrow"/>
              </a:rPr>
              <a:t>každoročným</a:t>
            </a:r>
            <a:r>
              <a:rPr lang="en-IE" b="0" i="0" dirty="0">
                <a:solidFill>
                  <a:srgbClr val="000000"/>
                </a:solidFill>
                <a:effectLst/>
                <a:latin typeface="Aptos Narrow"/>
              </a:rPr>
              <a:t> </a:t>
            </a:r>
            <a:r>
              <a:rPr lang="en-IE" b="0" i="0" dirty="0" err="1">
                <a:solidFill>
                  <a:srgbClr val="000000"/>
                </a:solidFill>
                <a:effectLst/>
                <a:latin typeface="Aptos Narrow"/>
              </a:rPr>
              <a:t>podujatím</a:t>
            </a:r>
            <a:r>
              <a:rPr lang="en-IE" b="0" i="0" dirty="0">
                <a:solidFill>
                  <a:srgbClr val="000000"/>
                </a:solidFill>
                <a:effectLst/>
                <a:latin typeface="Aptos Narrow"/>
              </a:rPr>
              <a:t> </a:t>
            </a:r>
            <a:r>
              <a:rPr lang="en-IE" b="0" i="0" dirty="0" err="1">
                <a:solidFill>
                  <a:srgbClr val="000000"/>
                </a:solidFill>
                <a:effectLst/>
                <a:latin typeface="Aptos Narrow"/>
              </a:rPr>
              <a:t>mládeže</a:t>
            </a:r>
            <a:r>
              <a:rPr lang="en-IE" b="0" i="0" dirty="0">
                <a:solidFill>
                  <a:srgbClr val="000000"/>
                </a:solidFill>
                <a:effectLst/>
                <a:latin typeface="Aptos Narrow"/>
              </a:rPr>
              <a:t> </a:t>
            </a:r>
            <a:r>
              <a:rPr lang="en-IE" b="0" i="0" dirty="0" err="1">
                <a:solidFill>
                  <a:srgbClr val="000000"/>
                </a:solidFill>
                <a:effectLst/>
                <a:latin typeface="Aptos Narrow"/>
              </a:rPr>
              <a:t>organizovaným</a:t>
            </a:r>
            <a:r>
              <a:rPr lang="en-IE" b="0" i="0" dirty="0">
                <a:solidFill>
                  <a:srgbClr val="000000"/>
                </a:solidFill>
                <a:effectLst/>
                <a:latin typeface="Aptos Narrow"/>
              </a:rPr>
              <a:t> EHSV. </a:t>
            </a:r>
            <a:r>
              <a:rPr lang="en-IE" b="0" i="0" dirty="0" err="1">
                <a:solidFill>
                  <a:srgbClr val="000000"/>
                </a:solidFill>
                <a:effectLst/>
                <a:latin typeface="Aptos Narrow"/>
              </a:rPr>
              <a:t>Začalo</a:t>
            </a:r>
            <a:r>
              <a:rPr lang="en-IE" b="0" i="0" dirty="0">
                <a:solidFill>
                  <a:srgbClr val="000000"/>
                </a:solidFill>
                <a:effectLst/>
                <a:latin typeface="Aptos Narrow"/>
              </a:rPr>
              <a:t> </a:t>
            </a:r>
            <a:r>
              <a:rPr lang="en-IE" b="0" i="0" dirty="0" err="1">
                <a:solidFill>
                  <a:srgbClr val="000000"/>
                </a:solidFill>
                <a:effectLst/>
                <a:latin typeface="Aptos Narrow"/>
              </a:rPr>
              <a:t>sa</a:t>
            </a:r>
            <a:r>
              <a:rPr lang="en-IE" b="0" i="0" dirty="0">
                <a:solidFill>
                  <a:srgbClr val="000000"/>
                </a:solidFill>
                <a:effectLst/>
                <a:latin typeface="Aptos Narrow"/>
              </a:rPr>
              <a:t> v </a:t>
            </a:r>
            <a:r>
              <a:rPr lang="en-IE" b="0" i="0" dirty="0" err="1">
                <a:solidFill>
                  <a:srgbClr val="000000"/>
                </a:solidFill>
                <a:effectLst/>
                <a:latin typeface="Aptos Narrow"/>
              </a:rPr>
              <a:t>roku</a:t>
            </a:r>
            <a:r>
              <a:rPr lang="en-IE" b="0" i="0" dirty="0">
                <a:solidFill>
                  <a:srgbClr val="000000"/>
                </a:solidFill>
                <a:effectLst/>
                <a:latin typeface="Aptos Narrow"/>
              </a:rPr>
              <a:t> 2010 a </a:t>
            </a:r>
            <a:r>
              <a:rPr lang="en-IE" b="0" i="0" dirty="0" err="1">
                <a:solidFill>
                  <a:srgbClr val="000000"/>
                </a:solidFill>
                <a:effectLst/>
                <a:latin typeface="Aptos Narrow"/>
              </a:rPr>
              <a:t>jeho</a:t>
            </a:r>
            <a:r>
              <a:rPr lang="en-IE" b="0" i="0" dirty="0">
                <a:solidFill>
                  <a:srgbClr val="000000"/>
                </a:solidFill>
                <a:effectLst/>
                <a:latin typeface="Aptos Narrow"/>
              </a:rPr>
              <a:t> </a:t>
            </a:r>
            <a:r>
              <a:rPr lang="en-IE" b="0" i="0" dirty="0" err="1">
                <a:solidFill>
                  <a:srgbClr val="000000"/>
                </a:solidFill>
                <a:effectLst/>
                <a:latin typeface="Aptos Narrow"/>
              </a:rPr>
              <a:t>cieľom</a:t>
            </a:r>
            <a:r>
              <a:rPr lang="en-IE" b="0" i="0" dirty="0">
                <a:solidFill>
                  <a:srgbClr val="000000"/>
                </a:solidFill>
                <a:effectLst/>
                <a:latin typeface="Aptos Narrow"/>
              </a:rPr>
              <a:t> je </a:t>
            </a:r>
            <a:r>
              <a:rPr lang="en-IE" b="0" i="0" dirty="0" err="1">
                <a:solidFill>
                  <a:srgbClr val="000000"/>
                </a:solidFill>
                <a:effectLst/>
                <a:latin typeface="Aptos Narrow"/>
              </a:rPr>
              <a:t>spájať</a:t>
            </a:r>
            <a:r>
              <a:rPr lang="en-IE" b="0" i="0" dirty="0">
                <a:solidFill>
                  <a:srgbClr val="000000"/>
                </a:solidFill>
                <a:effectLst/>
                <a:latin typeface="Aptos Narrow"/>
              </a:rPr>
              <a:t> </a:t>
            </a:r>
            <a:r>
              <a:rPr lang="en-IE" b="0" i="0" dirty="0" err="1">
                <a:solidFill>
                  <a:srgbClr val="000000"/>
                </a:solidFill>
                <a:effectLst/>
                <a:latin typeface="Aptos Narrow"/>
              </a:rPr>
              <a:t>mladých</a:t>
            </a:r>
            <a:r>
              <a:rPr lang="en-IE" b="0" i="0" dirty="0">
                <a:solidFill>
                  <a:srgbClr val="000000"/>
                </a:solidFill>
                <a:effectLst/>
                <a:latin typeface="Aptos Narrow"/>
              </a:rPr>
              <a:t> </a:t>
            </a:r>
            <a:r>
              <a:rPr lang="en-IE" b="0" i="0" dirty="0" err="1">
                <a:solidFill>
                  <a:srgbClr val="000000"/>
                </a:solidFill>
                <a:effectLst/>
                <a:latin typeface="Aptos Narrow"/>
              </a:rPr>
              <a:t>ľudí</a:t>
            </a:r>
            <a:r>
              <a:rPr lang="en-IE" b="0" i="0" dirty="0">
                <a:solidFill>
                  <a:srgbClr val="000000"/>
                </a:solidFill>
                <a:effectLst/>
                <a:latin typeface="Aptos Narrow"/>
              </a:rPr>
              <a:t> s </a:t>
            </a:r>
            <a:r>
              <a:rPr lang="en-IE" b="0" i="0" dirty="0" err="1">
                <a:solidFill>
                  <a:srgbClr val="000000"/>
                </a:solidFill>
                <a:effectLst/>
                <a:latin typeface="Aptos Narrow"/>
              </a:rPr>
              <a:t>Európskou</a:t>
            </a:r>
            <a:r>
              <a:rPr lang="en-IE" b="0" i="0" dirty="0">
                <a:solidFill>
                  <a:srgbClr val="000000"/>
                </a:solidFill>
                <a:effectLst/>
                <a:latin typeface="Aptos Narrow"/>
              </a:rPr>
              <a:t> </a:t>
            </a:r>
            <a:r>
              <a:rPr lang="en-IE" b="0" i="0" dirty="0" err="1">
                <a:solidFill>
                  <a:srgbClr val="000000"/>
                </a:solidFill>
                <a:effectLst/>
                <a:latin typeface="Aptos Narrow"/>
              </a:rPr>
              <a:t>úniou</a:t>
            </a:r>
            <a:r>
              <a:rPr lang="en-IE" b="0" i="0" dirty="0">
                <a:solidFill>
                  <a:srgbClr val="000000"/>
                </a:solidFill>
                <a:effectLst/>
                <a:latin typeface="Aptos Narrow"/>
              </a:rPr>
              <a:t>. </a:t>
            </a:r>
            <a:r>
              <a:rPr lang="en-IE" b="0" i="0" dirty="0" err="1">
                <a:solidFill>
                  <a:srgbClr val="000000"/>
                </a:solidFill>
                <a:effectLst/>
                <a:latin typeface="Aptos Narrow"/>
              </a:rPr>
              <a:t>Každý</a:t>
            </a:r>
            <a:r>
              <a:rPr lang="en-IE" b="0" i="0" dirty="0">
                <a:solidFill>
                  <a:srgbClr val="000000"/>
                </a:solidFill>
                <a:effectLst/>
                <a:latin typeface="Aptos Narrow"/>
              </a:rPr>
              <a:t> </a:t>
            </a:r>
            <a:r>
              <a:rPr lang="en-IE" b="0" i="0" dirty="0" err="1">
                <a:solidFill>
                  <a:srgbClr val="000000"/>
                </a:solidFill>
                <a:effectLst/>
                <a:latin typeface="Aptos Narrow"/>
              </a:rPr>
              <a:t>rok</a:t>
            </a:r>
            <a:r>
              <a:rPr lang="en-IE" b="0" i="0" dirty="0">
                <a:solidFill>
                  <a:srgbClr val="000000"/>
                </a:solidFill>
                <a:effectLst/>
                <a:latin typeface="Aptos Narrow"/>
              </a:rPr>
              <a:t> </a:t>
            </a:r>
            <a:r>
              <a:rPr lang="en-IE" b="0" i="0" dirty="0" err="1">
                <a:solidFill>
                  <a:srgbClr val="000000"/>
                </a:solidFill>
                <a:effectLst/>
                <a:latin typeface="Aptos Narrow"/>
              </a:rPr>
              <a:t>cestujú</a:t>
            </a:r>
            <a:r>
              <a:rPr lang="en-IE" b="0" i="0" dirty="0">
                <a:solidFill>
                  <a:srgbClr val="000000"/>
                </a:solidFill>
                <a:effectLst/>
                <a:latin typeface="Aptos Narrow"/>
              </a:rPr>
              <a:t> </a:t>
            </a:r>
            <a:r>
              <a:rPr lang="en-IE" b="0" i="0" dirty="0" err="1">
                <a:solidFill>
                  <a:srgbClr val="000000"/>
                </a:solidFill>
                <a:effectLst/>
                <a:latin typeface="Aptos Narrow"/>
              </a:rPr>
              <a:t>žiaci</a:t>
            </a:r>
            <a:r>
              <a:rPr lang="en-IE" b="0" i="0" dirty="0">
                <a:solidFill>
                  <a:srgbClr val="000000"/>
                </a:solidFill>
                <a:effectLst/>
                <a:latin typeface="Aptos Narrow"/>
              </a:rPr>
              <a:t> </a:t>
            </a:r>
            <a:r>
              <a:rPr lang="en-IE" b="0" i="0" dirty="0" err="1">
                <a:solidFill>
                  <a:srgbClr val="000000"/>
                </a:solidFill>
                <a:effectLst/>
                <a:latin typeface="Aptos Narrow"/>
              </a:rPr>
              <a:t>vo</a:t>
            </a:r>
            <a:r>
              <a:rPr lang="en-IE" b="0" i="0" dirty="0">
                <a:solidFill>
                  <a:srgbClr val="000000"/>
                </a:solidFill>
                <a:effectLst/>
                <a:latin typeface="Aptos Narrow"/>
              </a:rPr>
              <a:t> </a:t>
            </a:r>
            <a:r>
              <a:rPr lang="en-IE" b="0" i="0" dirty="0" err="1">
                <a:solidFill>
                  <a:srgbClr val="000000"/>
                </a:solidFill>
                <a:effectLst/>
                <a:latin typeface="Aptos Narrow"/>
              </a:rPr>
              <a:t>veku</a:t>
            </a:r>
            <a:r>
              <a:rPr lang="en-IE" b="0" i="0" dirty="0">
                <a:solidFill>
                  <a:srgbClr val="000000"/>
                </a:solidFill>
                <a:effectLst/>
                <a:latin typeface="Aptos Narrow"/>
              </a:rPr>
              <a:t> 16 </a:t>
            </a:r>
            <a:r>
              <a:rPr lang="en-IE" b="0" i="0" dirty="0" err="1">
                <a:solidFill>
                  <a:srgbClr val="000000"/>
                </a:solidFill>
                <a:effectLst/>
                <a:latin typeface="Aptos Narrow"/>
              </a:rPr>
              <a:t>až</a:t>
            </a:r>
            <a:r>
              <a:rPr lang="en-IE" b="0" i="0" dirty="0">
                <a:solidFill>
                  <a:srgbClr val="000000"/>
                </a:solidFill>
                <a:effectLst/>
                <a:latin typeface="Aptos Narrow"/>
              </a:rPr>
              <a:t> 18 </a:t>
            </a:r>
            <a:r>
              <a:rPr lang="en-IE" b="0" i="0" dirty="0" err="1">
                <a:solidFill>
                  <a:srgbClr val="000000"/>
                </a:solidFill>
                <a:effectLst/>
                <a:latin typeface="Aptos Narrow"/>
              </a:rPr>
              <a:t>rokov</a:t>
            </a:r>
            <a:r>
              <a:rPr lang="en-IE" b="0" i="0" dirty="0">
                <a:solidFill>
                  <a:srgbClr val="000000"/>
                </a:solidFill>
                <a:effectLst/>
                <a:latin typeface="Aptos Narrow"/>
              </a:rPr>
              <a:t> zo </a:t>
            </a:r>
            <a:r>
              <a:rPr lang="en-IE" b="0" i="0" dirty="0" err="1">
                <a:solidFill>
                  <a:srgbClr val="000000"/>
                </a:solidFill>
                <a:effectLst/>
                <a:latin typeface="Aptos Narrow"/>
              </a:rPr>
              <a:t>všetkých</a:t>
            </a:r>
            <a:r>
              <a:rPr lang="en-IE" b="0" i="0" dirty="0">
                <a:solidFill>
                  <a:srgbClr val="000000"/>
                </a:solidFill>
                <a:effectLst/>
                <a:latin typeface="Aptos Narrow"/>
              </a:rPr>
              <a:t> </a:t>
            </a:r>
            <a:r>
              <a:rPr lang="en-IE" b="0" i="0" dirty="0" err="1">
                <a:solidFill>
                  <a:srgbClr val="000000"/>
                </a:solidFill>
                <a:effectLst/>
                <a:latin typeface="Aptos Narrow"/>
              </a:rPr>
              <a:t>členských</a:t>
            </a:r>
            <a:r>
              <a:rPr lang="en-IE" b="0" i="0" dirty="0">
                <a:solidFill>
                  <a:srgbClr val="000000"/>
                </a:solidFill>
                <a:effectLst/>
                <a:latin typeface="Aptos Narrow"/>
              </a:rPr>
              <a:t> </a:t>
            </a:r>
            <a:r>
              <a:rPr lang="en-IE" b="0" i="0" dirty="0" err="1">
                <a:solidFill>
                  <a:srgbClr val="000000"/>
                </a:solidFill>
                <a:effectLst/>
                <a:latin typeface="Aptos Narrow"/>
              </a:rPr>
              <a:t>štátov</a:t>
            </a:r>
            <a:r>
              <a:rPr lang="en-IE" b="0" i="0" dirty="0">
                <a:solidFill>
                  <a:srgbClr val="000000"/>
                </a:solidFill>
                <a:effectLst/>
                <a:latin typeface="Aptos Narrow"/>
              </a:rPr>
              <a:t> EÚ a </a:t>
            </a:r>
            <a:r>
              <a:rPr lang="en-IE" b="0" i="0" dirty="0" err="1">
                <a:solidFill>
                  <a:srgbClr val="000000"/>
                </a:solidFill>
                <a:effectLst/>
                <a:latin typeface="Aptos Narrow"/>
              </a:rPr>
              <a:t>kandidátskych</a:t>
            </a:r>
            <a:r>
              <a:rPr lang="en-IE" b="0" i="0" dirty="0">
                <a:solidFill>
                  <a:srgbClr val="000000"/>
                </a:solidFill>
                <a:effectLst/>
                <a:latin typeface="Aptos Narrow"/>
              </a:rPr>
              <a:t> </a:t>
            </a:r>
            <a:r>
              <a:rPr lang="en-IE" b="0" i="0" dirty="0" err="1">
                <a:solidFill>
                  <a:srgbClr val="000000"/>
                </a:solidFill>
                <a:effectLst/>
                <a:latin typeface="Aptos Narrow"/>
              </a:rPr>
              <a:t>krajín</a:t>
            </a:r>
            <a:r>
              <a:rPr lang="en-IE" b="0" i="0" dirty="0">
                <a:solidFill>
                  <a:srgbClr val="000000"/>
                </a:solidFill>
                <a:effectLst/>
                <a:latin typeface="Aptos Narrow"/>
              </a:rPr>
              <a:t> </a:t>
            </a:r>
            <a:r>
              <a:rPr lang="en-IE" b="0" i="0" dirty="0" err="1">
                <a:solidFill>
                  <a:srgbClr val="000000"/>
                </a:solidFill>
                <a:effectLst/>
                <a:latin typeface="Aptos Narrow"/>
              </a:rPr>
              <a:t>na</a:t>
            </a:r>
            <a:r>
              <a:rPr lang="en-IE" b="0" i="0" dirty="0">
                <a:solidFill>
                  <a:srgbClr val="000000"/>
                </a:solidFill>
                <a:effectLst/>
                <a:latin typeface="Aptos Narrow"/>
              </a:rPr>
              <a:t> </a:t>
            </a:r>
            <a:r>
              <a:rPr lang="en-IE" b="0" i="0" dirty="0" err="1">
                <a:solidFill>
                  <a:srgbClr val="000000"/>
                </a:solidFill>
                <a:effectLst/>
                <a:latin typeface="Aptos Narrow"/>
              </a:rPr>
              <a:t>dva</a:t>
            </a:r>
            <a:r>
              <a:rPr lang="en-IE" b="0" i="0" dirty="0">
                <a:solidFill>
                  <a:srgbClr val="000000"/>
                </a:solidFill>
                <a:effectLst/>
                <a:latin typeface="Aptos Narrow"/>
              </a:rPr>
              <a:t> </a:t>
            </a:r>
            <a:r>
              <a:rPr lang="en-IE" b="0" i="0" dirty="0" err="1">
                <a:solidFill>
                  <a:srgbClr val="000000"/>
                </a:solidFill>
                <a:effectLst/>
                <a:latin typeface="Aptos Narrow"/>
              </a:rPr>
              <a:t>dni</a:t>
            </a:r>
            <a:r>
              <a:rPr lang="en-IE" b="0" i="0" dirty="0">
                <a:solidFill>
                  <a:srgbClr val="000000"/>
                </a:solidFill>
                <a:effectLst/>
                <a:latin typeface="Aptos Narrow"/>
              </a:rPr>
              <a:t> do </a:t>
            </a:r>
            <a:r>
              <a:rPr lang="en-IE" b="0" i="0" dirty="0" err="1">
                <a:solidFill>
                  <a:srgbClr val="000000"/>
                </a:solidFill>
                <a:effectLst/>
                <a:latin typeface="Aptos Narrow"/>
              </a:rPr>
              <a:t>Bruselu</a:t>
            </a:r>
            <a:r>
              <a:rPr lang="en-IE" b="0" i="0" dirty="0">
                <a:solidFill>
                  <a:srgbClr val="000000"/>
                </a:solidFill>
                <a:effectLst/>
                <a:latin typeface="Aptos Narrow"/>
              </a:rPr>
              <a:t>, aby </a:t>
            </a:r>
            <a:r>
              <a:rPr lang="en-IE" b="0" i="0" dirty="0" err="1">
                <a:solidFill>
                  <a:srgbClr val="000000"/>
                </a:solidFill>
                <a:effectLst/>
                <a:latin typeface="Aptos Narrow"/>
              </a:rPr>
              <a:t>spoločne</a:t>
            </a:r>
            <a:r>
              <a:rPr lang="en-IE" b="0" i="0" dirty="0">
                <a:solidFill>
                  <a:srgbClr val="000000"/>
                </a:solidFill>
                <a:effectLst/>
                <a:latin typeface="Aptos Narrow"/>
              </a:rPr>
              <a:t> </a:t>
            </a:r>
            <a:r>
              <a:rPr lang="en-IE" b="0" i="0" dirty="0" err="1">
                <a:solidFill>
                  <a:srgbClr val="000000"/>
                </a:solidFill>
                <a:effectLst/>
                <a:latin typeface="Aptos Narrow"/>
              </a:rPr>
              <a:t>vypracovali</a:t>
            </a:r>
            <a:r>
              <a:rPr lang="en-IE" b="0" i="0" dirty="0">
                <a:solidFill>
                  <a:srgbClr val="000000"/>
                </a:solidFill>
                <a:effectLst/>
                <a:latin typeface="Aptos Narrow"/>
              </a:rPr>
              <a:t> </a:t>
            </a:r>
            <a:r>
              <a:rPr lang="en-IE" b="0" i="0" dirty="0" err="1">
                <a:solidFill>
                  <a:srgbClr val="000000"/>
                </a:solidFill>
                <a:effectLst/>
                <a:latin typeface="Aptos Narrow"/>
              </a:rPr>
              <a:t>uznesenia</a:t>
            </a:r>
            <a:r>
              <a:rPr lang="en-IE" b="0" i="0" dirty="0">
                <a:solidFill>
                  <a:srgbClr val="000000"/>
                </a:solidFill>
                <a:effectLst/>
                <a:latin typeface="Aptos Narrow"/>
              </a:rPr>
              <a:t>, </a:t>
            </a:r>
            <a:r>
              <a:rPr lang="en-IE" b="0" i="0" dirty="0" err="1">
                <a:solidFill>
                  <a:srgbClr val="000000"/>
                </a:solidFill>
                <a:effectLst/>
                <a:latin typeface="Aptos Narrow"/>
              </a:rPr>
              <a:t>ktoré</a:t>
            </a:r>
            <a:r>
              <a:rPr lang="en-IE" b="0" i="0" dirty="0">
                <a:solidFill>
                  <a:srgbClr val="000000"/>
                </a:solidFill>
                <a:effectLst/>
                <a:latin typeface="Aptos Narrow"/>
              </a:rPr>
              <a:t> </a:t>
            </a:r>
            <a:r>
              <a:rPr lang="en-IE" b="0" i="0" dirty="0" err="1">
                <a:solidFill>
                  <a:srgbClr val="000000"/>
                </a:solidFill>
                <a:effectLst/>
                <a:latin typeface="Aptos Narrow"/>
              </a:rPr>
              <a:t>sa</a:t>
            </a:r>
            <a:r>
              <a:rPr lang="en-IE" b="0" i="0" dirty="0">
                <a:solidFill>
                  <a:srgbClr val="000000"/>
                </a:solidFill>
                <a:effectLst/>
                <a:latin typeface="Aptos Narrow"/>
              </a:rPr>
              <a:t> </a:t>
            </a:r>
            <a:r>
              <a:rPr lang="en-IE" b="0" i="0" dirty="0" err="1">
                <a:solidFill>
                  <a:srgbClr val="000000"/>
                </a:solidFill>
                <a:effectLst/>
                <a:latin typeface="Aptos Narrow"/>
              </a:rPr>
              <a:t>následne</a:t>
            </a:r>
            <a:r>
              <a:rPr lang="en-IE" b="0" i="0" dirty="0">
                <a:solidFill>
                  <a:srgbClr val="000000"/>
                </a:solidFill>
                <a:effectLst/>
                <a:latin typeface="Aptos Narrow"/>
              </a:rPr>
              <a:t> </a:t>
            </a:r>
            <a:r>
              <a:rPr lang="en-IE" b="0" i="0" dirty="0" err="1">
                <a:solidFill>
                  <a:srgbClr val="000000"/>
                </a:solidFill>
                <a:effectLst/>
                <a:latin typeface="Aptos Narrow"/>
              </a:rPr>
              <a:t>postúpia</a:t>
            </a:r>
            <a:r>
              <a:rPr lang="en-IE" b="0" i="0" dirty="0">
                <a:solidFill>
                  <a:srgbClr val="000000"/>
                </a:solidFill>
                <a:effectLst/>
                <a:latin typeface="Aptos Narrow"/>
              </a:rPr>
              <a:t> </a:t>
            </a:r>
            <a:r>
              <a:rPr lang="en-IE" b="0" i="0" dirty="0" err="1">
                <a:solidFill>
                  <a:srgbClr val="000000"/>
                </a:solidFill>
                <a:effectLst/>
                <a:latin typeface="Aptos Narrow"/>
              </a:rPr>
              <a:t>inštitúciám</a:t>
            </a:r>
            <a:r>
              <a:rPr lang="en-IE" b="0" i="0" dirty="0">
                <a:solidFill>
                  <a:srgbClr val="000000"/>
                </a:solidFill>
                <a:effectLst/>
                <a:latin typeface="Aptos Narrow"/>
              </a:rPr>
              <a:t> EÚ. V </a:t>
            </a:r>
            <a:r>
              <a:rPr lang="en-IE" b="0" i="0" dirty="0" err="1">
                <a:solidFill>
                  <a:srgbClr val="000000"/>
                </a:solidFill>
                <a:effectLst/>
                <a:latin typeface="Aptos Narrow"/>
              </a:rPr>
              <a:t>týchto</a:t>
            </a:r>
            <a:r>
              <a:rPr lang="en-IE" b="0" i="0" dirty="0">
                <a:solidFill>
                  <a:srgbClr val="000000"/>
                </a:solidFill>
                <a:effectLst/>
                <a:latin typeface="Aptos Narrow"/>
              </a:rPr>
              <a:t> </a:t>
            </a:r>
            <a:r>
              <a:rPr lang="en-IE" b="0" i="0" dirty="0" err="1">
                <a:solidFill>
                  <a:srgbClr val="000000"/>
                </a:solidFill>
                <a:effectLst/>
                <a:latin typeface="Aptos Narrow"/>
              </a:rPr>
              <a:t>uzneseniach</a:t>
            </a:r>
            <a:r>
              <a:rPr lang="en-IE" b="0" i="0" dirty="0">
                <a:solidFill>
                  <a:srgbClr val="000000"/>
                </a:solidFill>
                <a:effectLst/>
                <a:latin typeface="Aptos Narrow"/>
              </a:rPr>
              <a:t> </a:t>
            </a:r>
            <a:r>
              <a:rPr lang="en-IE" b="0" i="0" dirty="0" err="1">
                <a:solidFill>
                  <a:srgbClr val="000000"/>
                </a:solidFill>
                <a:effectLst/>
                <a:latin typeface="Aptos Narrow"/>
              </a:rPr>
              <a:t>mladí</a:t>
            </a:r>
            <a:r>
              <a:rPr lang="en-IE" b="0" i="0" dirty="0">
                <a:solidFill>
                  <a:srgbClr val="000000"/>
                </a:solidFill>
                <a:effectLst/>
                <a:latin typeface="Aptos Narrow"/>
              </a:rPr>
              <a:t> </a:t>
            </a:r>
            <a:r>
              <a:rPr lang="en-IE" b="0" i="0" dirty="0" err="1">
                <a:solidFill>
                  <a:srgbClr val="000000"/>
                </a:solidFill>
                <a:effectLst/>
                <a:latin typeface="Aptos Narrow"/>
              </a:rPr>
              <a:t>ľudia</a:t>
            </a:r>
            <a:r>
              <a:rPr lang="en-IE" b="0" i="0" dirty="0">
                <a:solidFill>
                  <a:srgbClr val="000000"/>
                </a:solidFill>
                <a:effectLst/>
                <a:latin typeface="Aptos Narrow"/>
              </a:rPr>
              <a:t> </a:t>
            </a:r>
            <a:r>
              <a:rPr lang="en-IE" b="0" i="0" dirty="0" err="1">
                <a:solidFill>
                  <a:srgbClr val="000000"/>
                </a:solidFill>
                <a:effectLst/>
                <a:latin typeface="Aptos Narrow"/>
              </a:rPr>
              <a:t>formulujú</a:t>
            </a:r>
            <a:r>
              <a:rPr lang="en-IE" b="0" i="0" dirty="0">
                <a:solidFill>
                  <a:srgbClr val="000000"/>
                </a:solidFill>
                <a:effectLst/>
                <a:latin typeface="Aptos Narrow"/>
              </a:rPr>
              <a:t> </a:t>
            </a:r>
            <a:r>
              <a:rPr lang="en-IE" b="0" i="0" dirty="0" err="1">
                <a:solidFill>
                  <a:srgbClr val="000000"/>
                </a:solidFill>
                <a:effectLst/>
                <a:latin typeface="Aptos Narrow"/>
              </a:rPr>
              <a:t>svoje</a:t>
            </a:r>
            <a:r>
              <a:rPr lang="en-IE" b="0" i="0" dirty="0">
                <a:solidFill>
                  <a:srgbClr val="000000"/>
                </a:solidFill>
                <a:effectLst/>
                <a:latin typeface="Aptos Narrow"/>
              </a:rPr>
              <a:t> </a:t>
            </a:r>
            <a:r>
              <a:rPr lang="en-IE" b="0" i="0" dirty="0" err="1">
                <a:solidFill>
                  <a:srgbClr val="000000"/>
                </a:solidFill>
                <a:effectLst/>
                <a:latin typeface="Aptos Narrow"/>
              </a:rPr>
              <a:t>nápady</a:t>
            </a:r>
            <a:r>
              <a:rPr lang="en-IE" b="0" i="0" dirty="0">
                <a:solidFill>
                  <a:srgbClr val="000000"/>
                </a:solidFill>
                <a:effectLst/>
                <a:latin typeface="Aptos Narrow"/>
              </a:rPr>
              <a:t>, </a:t>
            </a:r>
            <a:r>
              <a:rPr lang="en-IE" b="0" i="0" dirty="0" err="1">
                <a:solidFill>
                  <a:srgbClr val="000000"/>
                </a:solidFill>
                <a:effectLst/>
                <a:latin typeface="Aptos Narrow"/>
              </a:rPr>
              <a:t>návrhy</a:t>
            </a:r>
            <a:r>
              <a:rPr lang="en-IE" b="0" i="0" dirty="0">
                <a:solidFill>
                  <a:srgbClr val="000000"/>
                </a:solidFill>
                <a:effectLst/>
                <a:latin typeface="Aptos Narrow"/>
              </a:rPr>
              <a:t> a </a:t>
            </a:r>
            <a:r>
              <a:rPr lang="en-IE" b="0" i="0" dirty="0" err="1">
                <a:solidFill>
                  <a:srgbClr val="000000"/>
                </a:solidFill>
                <a:effectLst/>
                <a:latin typeface="Aptos Narrow"/>
              </a:rPr>
              <a:t>nádeje</a:t>
            </a:r>
            <a:r>
              <a:rPr lang="en-IE" b="0" i="0" dirty="0">
                <a:solidFill>
                  <a:srgbClr val="000000"/>
                </a:solidFill>
                <a:effectLst/>
                <a:latin typeface="Aptos Narrow"/>
              </a:rPr>
              <a:t> do </a:t>
            </a:r>
            <a:r>
              <a:rPr lang="en-IE" b="0" i="0" dirty="0" err="1">
                <a:solidFill>
                  <a:srgbClr val="000000"/>
                </a:solidFill>
                <a:effectLst/>
                <a:latin typeface="Aptos Narrow"/>
              </a:rPr>
              <a:t>budúcnosti</a:t>
            </a:r>
            <a:r>
              <a:rPr lang="en-IE" b="0" i="0" dirty="0">
                <a:solidFill>
                  <a:srgbClr val="000000"/>
                </a:solidFill>
                <a:effectLst/>
                <a:latin typeface="Aptos Narrow"/>
              </a:rPr>
              <a:t> </a:t>
            </a:r>
            <a:r>
              <a:rPr lang="en-IE" b="0" i="0" dirty="0" err="1">
                <a:solidFill>
                  <a:srgbClr val="000000"/>
                </a:solidFill>
                <a:effectLst/>
                <a:latin typeface="Aptos Narrow"/>
              </a:rPr>
              <a:t>ako</a:t>
            </a:r>
            <a:r>
              <a:rPr lang="en-IE" b="0" i="0" dirty="0">
                <a:solidFill>
                  <a:srgbClr val="000000"/>
                </a:solidFill>
                <a:effectLst/>
                <a:latin typeface="Aptos Narrow"/>
              </a:rPr>
              <a:t> </a:t>
            </a:r>
            <a:r>
              <a:rPr lang="en-IE" b="0" i="0" dirty="0" err="1">
                <a:solidFill>
                  <a:srgbClr val="000000"/>
                </a:solidFill>
                <a:effectLst/>
                <a:latin typeface="Aptos Narrow"/>
              </a:rPr>
              <a:t>európski</a:t>
            </a:r>
            <a:r>
              <a:rPr lang="en-IE" b="0" i="0" dirty="0">
                <a:solidFill>
                  <a:srgbClr val="000000"/>
                </a:solidFill>
                <a:effectLst/>
                <a:latin typeface="Aptos Narrow"/>
              </a:rPr>
              <a:t> </a:t>
            </a:r>
            <a:r>
              <a:rPr lang="en-IE" b="0" i="0" dirty="0" err="1">
                <a:solidFill>
                  <a:srgbClr val="000000"/>
                </a:solidFill>
                <a:effectLst/>
                <a:latin typeface="Aptos Narrow"/>
              </a:rPr>
              <a:t>občania</a:t>
            </a:r>
            <a:r>
              <a:rPr lang="en-IE" b="0" i="0" dirty="0">
                <a:solidFill>
                  <a:srgbClr val="000000"/>
                </a:solidFill>
                <a:effectLst/>
                <a:latin typeface="Aptos Narrow"/>
              </a:rPr>
              <a:t>.</a:t>
            </a:r>
            <a:r>
              <a:rPr lang="en-GB" dirty="0"/>
              <a:t>.</a:t>
            </a:r>
            <a:endParaRPr lang="en-GB" dirty="0">
              <a:cs typeface="Calibri"/>
            </a:endParaRPr>
          </a:p>
          <a:p>
            <a:pPr>
              <a:buFont typeface="Arial" panose="020B0604020202020204" pitchFamily="34" charset="0"/>
              <a:defRPr/>
            </a:pPr>
            <a:r>
              <a:rPr lang="en-GB" sz="1200" u="none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/>
              </a:rPr>
              <a:t>https://www.eesc.europa.eu/pl/initiatives/your-europe-your-say</a:t>
            </a:r>
            <a:endParaRPr lang="en-GB" sz="1200" u="none" kern="1200" noProof="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pPr>
              <a:buFont typeface="Arial" panose="020B0604020202020204" pitchFamily="34" charset="0"/>
              <a:defRPr/>
            </a:pPr>
            <a:endParaRPr lang="en-GB" dirty="0"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sz="1200" u="none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1029A6-E976-6B07-A2E3-9621064C644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38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62243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39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0203431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40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5688501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CF2995-AB43-4B7C-B8CD-9DC7C3692A9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49992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619446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Liberale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 Verona, „Únos Európy“, približne 1470, olej na topoľovom dreve,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Louvres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Maľba znázorňuje, ako Zeus, premenený na bieleho býka, unáša z Kréty nevinnú fenickú princeznú Európu. Podľa jednej z teórií o pôvode názvu „Európa“ bol náš kontinent pomenovaný po nej.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390094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Čo je Európa?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Jeden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zo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šiestich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kontinentov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sveta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Skladá sa zo 44 krajín.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Žije v nej viac ako 700 miliónov ľudí.</a:t>
            </a:r>
            <a:endParaRPr lang="fr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sk-SK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Čo je Európska únia?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Európska únia je jedinečným spoločenstvom 27 európskych krajín známych ako členské štáty, ktoré sa rozhodli spojiť sily a spoločne budovať lepšiu budúcnosť.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Žije v nej približne </a:t>
            </a:r>
            <a:r>
              <a:rPr lang="sk-SK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447 miliónov ľudí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Európska únia uľahčuje svojim občanom život, prácu a cestovanie do iných krajín Európskej únie.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4672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Medzi hlavné míľniky v budovaní modernej Európy patrí:</a:t>
            </a:r>
            <a:endParaRPr lang="fr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k-SK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založenie starovekého Ríma a starovekého Grécka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ktoré Európe pomohli vytvoriť demokraciu, verejnú správu a kultúru,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k-SK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reformácia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 16. a 17. storočí, ktorá zmenila prístup Európy k náboženstvu,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k-SK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osvietenstvo,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myšlienkové, politické a ideologické hnutie v 18. storočí, ktoré kládlo dôraz na logiku a rozum a položilo základy modernej vedy a politiky,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k-SK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vynález parlamentarizmu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ktorý je dnes ústredným pilierom modernej európskej vlády,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k-SK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rozvoj sociálnych práv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 19. a 20. storočí, ktoré dnes chránia život a prácu európskych občanov.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476095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66909" y="4693920"/>
            <a:ext cx="5335270" cy="4897120"/>
          </a:xfrm>
        </p:spPr>
        <p:txBody>
          <a:bodyPr/>
          <a:lstStyle/>
          <a:p>
            <a:pPr marL="228600" lvl="0" indent="-228600">
              <a:buFont typeface="+mj-lt"/>
              <a:buAutoNum type="arabicPeriod"/>
            </a:pPr>
            <a:r>
              <a:rPr lang="sk-SK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Pablo</a:t>
            </a:r>
            <a:r>
              <a:rPr lang="sk-SK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Picasso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španielsky umelec, o ktorom je známe, že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spoluzaložil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(spolu s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Georgesom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Braquem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kubistické hnutie. Pravdepodobne ste počuli o dvoch z jeho najslávnejších diel – „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Guernica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 a „Les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Demoiselles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d’Avignon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sk-SK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Ludwig van Beethoven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nemecký skladateľ a klavirista známy svojimi symfóniami. Beethoven zohral kľúčovú rolu v prechode medzi obdobiami klasicizmu a romantizmu v západnej hudbe. Zložil „Ódu na radosť“, ktorá sa neskôr stala európskou hymnou.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sk-SK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Alfons</a:t>
            </a:r>
            <a:r>
              <a:rPr lang="sk-SK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Mucha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český secesný maliar a ilustrátor. Medzi jeho najznámejšie obrazy patria „Ovocie“ (1897) a „Slovanská epopeja“ (1910 – 1978), ktorá znázorňuje históriu všetkých slovanských národov.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sk-SK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Hilma</a:t>
            </a:r>
            <a:r>
              <a:rPr lang="sk-SK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</a:t>
            </a:r>
            <a:r>
              <a:rPr lang="sk-SK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Klint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bola švédska maliarka. Jej abstraktné obrazy, v ktorých skúmala spiritualitu, životné cykly, špirály, geometriu a teóriu farieb, sa považujú za prvé známe abstraktné diela v dejinách západného umenia.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sk-SK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Stefan</a:t>
            </a:r>
            <a:r>
              <a:rPr lang="sk-SK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Zweig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rakúsky spisovateľ, dramatik, novinár a životopisec. Možno poznáte jedno z jeho najvýznamnejších diel, „Kráľovská hra a iné príbehy“ (1941), zbierku piatich vynikajúcich a tvorivých psychologických thrillerov.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sk-SK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Wisława</a:t>
            </a:r>
            <a:r>
              <a:rPr lang="sk-SK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Szymborska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poľská poetka, esejistka a prekladateľka, nositeľka Nobelovej ceny za literatúru v roku 1996. Jednou z jej najznámejších zbierok básní je „Výhľad so zrnkom piesku“.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sk-SK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Simone de </a:t>
            </a:r>
            <a:r>
              <a:rPr lang="sk-SK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Beauvoir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bola francúzska spisovateľka, filozofka a esejistka. Jedným z jej najznámejších diel je autobiografický román „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Mémoires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d’une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jeune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fille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rangée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 (Pamäti usporiadaného dievčaťa, 1958), v ktorom hovorí o svojej mladosti.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sk-SK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Magda Szabó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bola maďarská spisovateľka, ktorá písala divadelné hry, eseje, štúdie, pamäti, poéziu a detskú literatúru. Jej román „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Az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ajtó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 (Dvere) bol uverejnený v roku 1987 a stal sa jedným z jej svetovo najznámejších diel.</a:t>
            </a:r>
            <a:endParaRPr lang="fr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k-SK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Ktorých ďalších európskych umelcov </a:t>
            </a:r>
            <a:r>
              <a:rPr lang="sk-SK" b="1" i="1" u="none" dirty="0"/>
              <a:t>poznáš</a:t>
            </a:r>
            <a:r>
              <a:rPr lang="sk-SK" sz="1200" b="1" i="1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  <a:endParaRPr lang="en-US" sz="1200" i="1" u="non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991606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Každá z krajín EÚ má vlastnú kultúru, jazyk(-y) a tradície. Všetky však majú spoločné hodnoty, ktoré musia rešpektovať, ak chcú byť súčasťou Európskej únie.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Ľudská dôstojnosť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Sloboda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Demokracia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Rovnosť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Právny štát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Ľudské práva</a:t>
            </a:r>
            <a:endParaRPr lang="fr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k-SK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Ktorú z európskych hodnôt považuješ za najdôležitejšiu a prečo?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429652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fr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A8FDF-3DAB-064F-ACC4-ED7A67D18D26}" type="datetimeFigureOut">
              <a:rPr lang="fr-FR" smtClean="0"/>
              <a:t>02/05/2025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9E056-FA89-C94B-A55B-0D06588B242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997765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A8FDF-3DAB-064F-ACC4-ED7A67D18D26}" type="datetimeFigureOut">
              <a:rPr lang="fr-FR" smtClean="0"/>
              <a:t>02/05/2025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9E056-FA89-C94B-A55B-0D06588B242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98195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A8FDF-3DAB-064F-ACC4-ED7A67D18D26}" type="datetimeFigureOut">
              <a:rPr lang="fr-FR" smtClean="0"/>
              <a:t>02/05/2025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9E056-FA89-C94B-A55B-0D06588B242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129681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sp>
        <p:nvSpPr>
          <p:cNvPr id="2" name="Rectangle 1"/>
          <p:cNvSpPr/>
          <p:nvPr userDrawn="1"/>
        </p:nvSpPr>
        <p:spPr>
          <a:xfrm>
            <a:off x="0" y="1"/>
            <a:ext cx="9144000" cy="10781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sz="1350"/>
          </a:p>
        </p:txBody>
      </p:sp>
      <p:sp>
        <p:nvSpPr>
          <p:cNvPr id="5" name="Rectangle 4"/>
          <p:cNvSpPr/>
          <p:nvPr userDrawn="1"/>
        </p:nvSpPr>
        <p:spPr>
          <a:xfrm>
            <a:off x="0" y="1078173"/>
            <a:ext cx="9144000" cy="5779827"/>
          </a:xfrm>
          <a:prstGeom prst="rect">
            <a:avLst/>
          </a:prstGeom>
          <a:solidFill>
            <a:srgbClr val="0356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sz="1350">
              <a:solidFill>
                <a:schemeClr val="accent4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1700" y="258042"/>
            <a:ext cx="1244845" cy="115246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803513" y="1992573"/>
            <a:ext cx="7548918" cy="2149523"/>
          </a:xfrm>
        </p:spPr>
        <p:txBody>
          <a:bodyPr wrap="none" anchor="t">
            <a:noAutofit/>
          </a:bodyPr>
          <a:lstStyle>
            <a:lvl1pPr algn="l">
              <a:defRPr sz="45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628650" y="1978926"/>
            <a:ext cx="0" cy="4879075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 userDrawn="1"/>
        </p:nvSpPr>
        <p:spPr>
          <a:xfrm>
            <a:off x="4305869" y="6619164"/>
            <a:ext cx="530557" cy="240594"/>
          </a:xfrm>
          <a:prstGeom prst="rect">
            <a:avLst/>
          </a:prstGeom>
          <a:solidFill>
            <a:srgbClr val="0044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sz="1350"/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803513" y="4418049"/>
            <a:ext cx="7548918" cy="897754"/>
          </a:xfrm>
        </p:spPr>
        <p:txBody>
          <a:bodyPr>
            <a:noAutofit/>
          </a:bodyPr>
          <a:lstStyle>
            <a:lvl1pPr marL="0" indent="0" algn="l">
              <a:buNone/>
              <a:defRPr sz="2100" i="0">
                <a:solidFill>
                  <a:schemeClr val="accent5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4572000" y="5557903"/>
            <a:ext cx="3780235" cy="528998"/>
          </a:xfrm>
        </p:spPr>
        <p:txBody>
          <a:bodyPr>
            <a:noAutofit/>
          </a:bodyPr>
          <a:lstStyle>
            <a:lvl1pPr marL="0" indent="0" algn="r">
              <a:buFontTx/>
              <a:buNone/>
              <a:defRPr sz="165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495555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50289"/>
            <a:ext cx="9144000" cy="5018345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sp>
        <p:nvSpPr>
          <p:cNvPr id="2" name="Rectangle 1"/>
          <p:cNvSpPr/>
          <p:nvPr userDrawn="1"/>
        </p:nvSpPr>
        <p:spPr>
          <a:xfrm>
            <a:off x="0" y="1"/>
            <a:ext cx="9144000" cy="10781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sz="1350"/>
          </a:p>
        </p:txBody>
      </p:sp>
      <p:sp>
        <p:nvSpPr>
          <p:cNvPr id="5" name="Rectangle 4"/>
          <p:cNvSpPr/>
          <p:nvPr userDrawn="1"/>
        </p:nvSpPr>
        <p:spPr>
          <a:xfrm>
            <a:off x="0" y="1078174"/>
            <a:ext cx="9144000" cy="2890800"/>
          </a:xfrm>
          <a:prstGeom prst="rect">
            <a:avLst/>
          </a:prstGeom>
          <a:solidFill>
            <a:srgbClr val="0356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sz="1350">
              <a:solidFill>
                <a:schemeClr val="accent4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1700" y="258042"/>
            <a:ext cx="1244845" cy="115246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803513" y="1992573"/>
            <a:ext cx="7548918" cy="872647"/>
          </a:xfrm>
        </p:spPr>
        <p:txBody>
          <a:bodyPr anchor="t">
            <a:normAutofit/>
          </a:bodyPr>
          <a:lstStyle>
            <a:lvl1pPr algn="l">
              <a:defRPr sz="45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628650" y="1978926"/>
            <a:ext cx="0" cy="4879075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 userDrawn="1"/>
        </p:nvSpPr>
        <p:spPr>
          <a:xfrm>
            <a:off x="4305869" y="6619164"/>
            <a:ext cx="530557" cy="240594"/>
          </a:xfrm>
          <a:prstGeom prst="rect">
            <a:avLst/>
          </a:prstGeom>
          <a:solidFill>
            <a:srgbClr val="0044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sz="1350"/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803513" y="3067468"/>
            <a:ext cx="7548918" cy="897754"/>
          </a:xfrm>
        </p:spPr>
        <p:txBody>
          <a:bodyPr>
            <a:noAutofit/>
          </a:bodyPr>
          <a:lstStyle>
            <a:lvl1pPr marL="0" indent="0" algn="l">
              <a:buNone/>
              <a:defRPr sz="2100" i="0">
                <a:solidFill>
                  <a:schemeClr val="accent5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4572000" y="5783535"/>
            <a:ext cx="3780235" cy="528998"/>
          </a:xfrm>
        </p:spPr>
        <p:txBody>
          <a:bodyPr anchor="b" anchorCtr="0">
            <a:noAutofit/>
          </a:bodyPr>
          <a:lstStyle>
            <a:lvl1pPr marL="0" indent="0" algn="r">
              <a:buFontTx/>
              <a:buNone/>
              <a:defRPr sz="165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851835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02219"/>
            <a:ext cx="9144000" cy="6059194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3967" y="1078174"/>
            <a:ext cx="9148010" cy="5783239"/>
          </a:xfrm>
          <a:prstGeom prst="rect">
            <a:avLst/>
          </a:prstGeom>
          <a:solidFill>
            <a:srgbClr val="024EA2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sz="1350">
              <a:solidFill>
                <a:schemeClr val="accent4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0" y="1"/>
            <a:ext cx="9144000" cy="10781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sz="1350"/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803513" y="1992573"/>
            <a:ext cx="7548918" cy="2149523"/>
          </a:xfrm>
        </p:spPr>
        <p:txBody>
          <a:bodyPr wrap="none" anchor="t">
            <a:noAutofit/>
          </a:bodyPr>
          <a:lstStyle>
            <a:lvl1pPr algn="l">
              <a:defRPr sz="45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628650" y="1978926"/>
            <a:ext cx="0" cy="4879075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 userDrawn="1"/>
        </p:nvSpPr>
        <p:spPr>
          <a:xfrm>
            <a:off x="4305869" y="6619164"/>
            <a:ext cx="530557" cy="240594"/>
          </a:xfrm>
          <a:prstGeom prst="rect">
            <a:avLst/>
          </a:prstGeom>
          <a:solidFill>
            <a:srgbClr val="0044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sz="1350"/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803513" y="4418049"/>
            <a:ext cx="7548918" cy="897754"/>
          </a:xfrm>
        </p:spPr>
        <p:txBody>
          <a:bodyPr wrap="none">
            <a:noAutofit/>
          </a:bodyPr>
          <a:lstStyle>
            <a:lvl1pPr marL="0" indent="0" algn="l">
              <a:buNone/>
              <a:defRPr sz="2100" i="0">
                <a:solidFill>
                  <a:schemeClr val="accent5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1700" y="258042"/>
            <a:ext cx="1244845" cy="1152460"/>
          </a:xfrm>
          <a:prstGeom prst="rect">
            <a:avLst/>
          </a:prstGeom>
        </p:spPr>
      </p:pic>
      <p:sp>
        <p:nvSpPr>
          <p:cNvPr id="16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4572000" y="5557903"/>
            <a:ext cx="3780235" cy="528998"/>
          </a:xfrm>
        </p:spPr>
        <p:txBody>
          <a:bodyPr wrap="none">
            <a:noAutofit/>
          </a:bodyPr>
          <a:lstStyle>
            <a:lvl1pPr marL="0" indent="0" algn="r">
              <a:buFontTx/>
              <a:buNone/>
              <a:defRPr sz="165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914567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hapt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356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sz="135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2642" y="1122363"/>
            <a:ext cx="8007029" cy="2387600"/>
          </a:xfrm>
        </p:spPr>
        <p:txBody>
          <a:bodyPr anchor="b">
            <a:noAutofit/>
          </a:bodyPr>
          <a:lstStyle>
            <a:lvl1pPr algn="l">
              <a:defRPr sz="4500">
                <a:solidFill>
                  <a:schemeClr val="accent5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2642" y="3602038"/>
            <a:ext cx="8007029" cy="1655762"/>
          </a:xfrm>
        </p:spPr>
        <p:txBody>
          <a:bodyPr>
            <a:no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46C79FD-C571-418B-AB0F-5EE936C85276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628650" y="0"/>
            <a:ext cx="0" cy="3295934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0786" y="6045258"/>
            <a:ext cx="1288884" cy="451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3050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sz="135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5389" y="6045865"/>
            <a:ext cx="1287150" cy="450546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807760" y="1122363"/>
            <a:ext cx="7617223" cy="2387600"/>
          </a:xfrm>
        </p:spPr>
        <p:txBody>
          <a:bodyPr anchor="b">
            <a:noAutofit/>
          </a:bodyPr>
          <a:lstStyle>
            <a:lvl1pPr algn="l">
              <a:defRPr sz="45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628650" y="0"/>
            <a:ext cx="0" cy="3295934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802642" y="3602038"/>
            <a:ext cx="7617223" cy="1655762"/>
          </a:xfrm>
        </p:spPr>
        <p:txBody>
          <a:bodyPr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61425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st slide (option 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2"/>
            <a:ext cx="9144000" cy="342899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sz="135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807760" y="1122363"/>
            <a:ext cx="7617223" cy="1240348"/>
          </a:xfrm>
        </p:spPr>
        <p:txBody>
          <a:bodyPr anchor="b">
            <a:noAutofit/>
          </a:bodyPr>
          <a:lstStyle>
            <a:lvl1pPr algn="l">
              <a:defRPr sz="45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628650" y="1"/>
            <a:ext cx="0" cy="2362711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628651" y="4160827"/>
            <a:ext cx="8167079" cy="1620145"/>
          </a:xfrm>
        </p:spPr>
        <p:txBody>
          <a:bodyPr>
            <a:noAutofit/>
          </a:bodyPr>
          <a:lstStyle>
            <a:lvl1pPr marL="0" indent="0" algn="l">
              <a:buNone/>
              <a:defRPr sz="1050">
                <a:solidFill>
                  <a:schemeClr val="bg1">
                    <a:lumMod val="50000"/>
                  </a:schemeClr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31514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st slide (option 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2"/>
            <a:ext cx="9144000" cy="342899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sz="135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807760" y="1122363"/>
            <a:ext cx="7617223" cy="1240348"/>
          </a:xfrm>
        </p:spPr>
        <p:txBody>
          <a:bodyPr anchor="b">
            <a:noAutofit/>
          </a:bodyPr>
          <a:lstStyle>
            <a:lvl1pPr algn="l">
              <a:defRPr sz="4500">
                <a:solidFill>
                  <a:schemeClr val="accent5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628650" y="1"/>
            <a:ext cx="0" cy="2362711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628651" y="4160827"/>
            <a:ext cx="8167079" cy="1620145"/>
          </a:xfrm>
        </p:spPr>
        <p:txBody>
          <a:bodyPr>
            <a:noAutofit/>
          </a:bodyPr>
          <a:lstStyle>
            <a:lvl1pPr marL="0" indent="0" algn="l">
              <a:buNone/>
              <a:defRPr sz="1050">
                <a:solidFill>
                  <a:schemeClr val="bg1">
                    <a:lumMod val="50000"/>
                  </a:schemeClr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764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8179274" cy="3881904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1350"/>
              </a:spcAft>
              <a:defRPr/>
            </a:lvl1pPr>
            <a:lvl2pPr>
              <a:lnSpc>
                <a:spcPct val="100000"/>
              </a:lnSpc>
              <a:spcAft>
                <a:spcPts val="1350"/>
              </a:spcAft>
              <a:defRPr/>
            </a:lvl2pPr>
            <a:lvl3pPr>
              <a:lnSpc>
                <a:spcPct val="100000"/>
              </a:lnSpc>
              <a:spcAft>
                <a:spcPts val="1350"/>
              </a:spcAft>
              <a:defRPr/>
            </a:lvl3pPr>
            <a:lvl4pPr>
              <a:lnSpc>
                <a:spcPct val="100000"/>
              </a:lnSpc>
              <a:spcAft>
                <a:spcPts val="1350"/>
              </a:spcAft>
              <a:defRPr/>
            </a:lvl4pPr>
            <a:lvl5pPr>
              <a:lnSpc>
                <a:spcPct val="100000"/>
              </a:lnSpc>
              <a:spcAft>
                <a:spcPts val="1350"/>
              </a:spcAft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7" name="Straight Connector 6"/>
          <p:cNvCxnSpPr/>
          <p:nvPr userDrawn="1"/>
        </p:nvCxnSpPr>
        <p:spPr>
          <a:xfrm flipH="1">
            <a:off x="628650" y="1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728042" y="482861"/>
            <a:ext cx="78867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89648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A8FDF-3DAB-064F-ACC4-ED7A67D18D26}" type="datetimeFigureOut">
              <a:rPr lang="fr-FR" smtClean="0"/>
              <a:t>02/05/2025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9E056-FA89-C94B-A55B-0D06588B242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963123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49" y="1825626"/>
            <a:ext cx="3996000" cy="3906435"/>
          </a:xfrm>
        </p:spPr>
        <p:txBody>
          <a:bodyPr>
            <a:noAutofit/>
          </a:bodyPr>
          <a:lstStyle>
            <a:lvl1pPr>
              <a:spcAft>
                <a:spcPts val="1350"/>
              </a:spcAft>
              <a:defRPr/>
            </a:lvl1pPr>
            <a:lvl2pPr>
              <a:spcAft>
                <a:spcPts val="1350"/>
              </a:spcAft>
              <a:defRPr/>
            </a:lvl2pPr>
            <a:lvl3pPr>
              <a:spcAft>
                <a:spcPts val="1350"/>
              </a:spcAft>
              <a:defRPr/>
            </a:lvl3pPr>
            <a:lvl4pPr>
              <a:spcAft>
                <a:spcPts val="1350"/>
              </a:spcAft>
              <a:defRPr/>
            </a:lvl4pPr>
            <a:lvl5pPr>
              <a:spcAft>
                <a:spcPts val="1350"/>
              </a:spcAft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1688" y="1825626"/>
            <a:ext cx="3996000" cy="3906435"/>
          </a:xfrm>
          <a:noFill/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9" name="Straight Connector 8"/>
          <p:cNvCxnSpPr/>
          <p:nvPr userDrawn="1"/>
        </p:nvCxnSpPr>
        <p:spPr>
          <a:xfrm flipH="1">
            <a:off x="628650" y="1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728042" y="482861"/>
            <a:ext cx="78867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71750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49" y="1825626"/>
            <a:ext cx="3996000" cy="3906435"/>
          </a:xfrm>
        </p:spPr>
        <p:txBody>
          <a:bodyPr>
            <a:noAutofit/>
          </a:bodyPr>
          <a:lstStyle>
            <a:lvl3pPr>
              <a:spcBef>
                <a:spcPts val="0"/>
              </a:spcBef>
              <a:defRPr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1688" y="1825626"/>
            <a:ext cx="3996000" cy="3906435"/>
          </a:xfrm>
        </p:spPr>
        <p:txBody>
          <a:bodyPr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10" name="Straight Connector 9"/>
          <p:cNvCxnSpPr/>
          <p:nvPr userDrawn="1"/>
        </p:nvCxnSpPr>
        <p:spPr>
          <a:xfrm flipH="1">
            <a:off x="628650" y="1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728042" y="482861"/>
            <a:ext cx="78867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88949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49" y="1825626"/>
            <a:ext cx="2518867" cy="3763134"/>
          </a:xfrm>
        </p:spPr>
        <p:txBody>
          <a:bodyPr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3453735" y="1825625"/>
            <a:ext cx="2518867" cy="3763134"/>
          </a:xfrm>
        </p:spPr>
        <p:txBody>
          <a:bodyPr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Content Placeholder 2"/>
          <p:cNvSpPr>
            <a:spLocks noGrp="1"/>
          </p:cNvSpPr>
          <p:nvPr>
            <p:ph sz="half" idx="14"/>
          </p:nvPr>
        </p:nvSpPr>
        <p:spPr>
          <a:xfrm>
            <a:off x="6278821" y="1825625"/>
            <a:ext cx="2518867" cy="3763134"/>
          </a:xfrm>
        </p:spPr>
        <p:txBody>
          <a:bodyPr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cxnSp>
        <p:nvCxnSpPr>
          <p:cNvPr id="12" name="Straight Connector 11"/>
          <p:cNvCxnSpPr/>
          <p:nvPr userDrawn="1"/>
        </p:nvCxnSpPr>
        <p:spPr>
          <a:xfrm flipH="1">
            <a:off x="628650" y="1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728042" y="482861"/>
            <a:ext cx="78867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59941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wrap="square" anchor="b">
            <a:noAutofit/>
          </a:bodyPr>
          <a:lstStyle>
            <a:lvl1pPr marL="0" indent="0">
              <a:buNone/>
              <a:defRPr sz="2100" b="1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6"/>
            <a:ext cx="3868340" cy="3097331"/>
          </a:xfrm>
        </p:spPr>
        <p:txBody>
          <a:bodyPr wrap="square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  <a:noFill/>
        </p:spPr>
        <p:txBody>
          <a:bodyPr wrap="square" anchor="b">
            <a:noAutofit/>
          </a:bodyPr>
          <a:lstStyle>
            <a:lvl1pPr marL="0" indent="0">
              <a:buNone/>
              <a:defRPr sz="2100" b="1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6"/>
            <a:ext cx="3887391" cy="3097331"/>
          </a:xfrm>
        </p:spPr>
        <p:txBody>
          <a:bodyPr wrap="square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12" name="Straight Connector 11"/>
          <p:cNvCxnSpPr/>
          <p:nvPr userDrawn="1"/>
        </p:nvCxnSpPr>
        <p:spPr>
          <a:xfrm flipH="1">
            <a:off x="628650" y="1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728042" y="482861"/>
            <a:ext cx="78867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06322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8" name="Straight Connector 7"/>
          <p:cNvCxnSpPr/>
          <p:nvPr userDrawn="1"/>
        </p:nvCxnSpPr>
        <p:spPr>
          <a:xfrm flipH="1">
            <a:off x="628650" y="1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728042" y="482861"/>
            <a:ext cx="78867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17698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-44726" y="-59635"/>
            <a:ext cx="4616726" cy="6983896"/>
          </a:xfrm>
          <a:solidFill>
            <a:schemeClr val="bg2"/>
          </a:solidFill>
          <a:ln w="28575">
            <a:solidFill>
              <a:schemeClr val="accent5"/>
            </a:solidFill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0" name="Rectangle 9"/>
          <p:cNvSpPr/>
          <p:nvPr userDrawn="1"/>
        </p:nvSpPr>
        <p:spPr>
          <a:xfrm>
            <a:off x="2410536" y="1992574"/>
            <a:ext cx="6412742" cy="36166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4586" y="743803"/>
            <a:ext cx="408692" cy="544923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53748" y="1992573"/>
            <a:ext cx="6169530" cy="3616657"/>
          </a:xfrm>
          <a:solidFill>
            <a:schemeClr val="bg1"/>
          </a:solidFill>
        </p:spPr>
        <p:txBody>
          <a:bodyPr lIns="360000" tIns="360000" rIns="360000" bIns="360000" anchor="ctr" anchorCtr="0">
            <a:noAutofit/>
          </a:bodyPr>
          <a:lstStyle>
            <a:lvl1pPr marL="0" indent="0">
              <a:buFontTx/>
              <a:buNone/>
              <a:defRPr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384427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Content (half pa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2792" y="1825626"/>
            <a:ext cx="3695131" cy="3769957"/>
          </a:xfrm>
        </p:spPr>
        <p:txBody>
          <a:bodyPr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5112792" y="482861"/>
            <a:ext cx="350195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-34787" y="-46383"/>
            <a:ext cx="4606787" cy="6964017"/>
          </a:xfrm>
          <a:solidFill>
            <a:schemeClr val="bg2"/>
          </a:solidFill>
          <a:ln w="28575">
            <a:solidFill>
              <a:schemeClr val="accent5"/>
            </a:solidFill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99426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8" name="Straight Connector 7"/>
          <p:cNvCxnSpPr/>
          <p:nvPr userDrawn="1"/>
        </p:nvCxnSpPr>
        <p:spPr>
          <a:xfrm flipH="1">
            <a:off x="628650" y="1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728042" y="482861"/>
            <a:ext cx="78867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728042" y="2284668"/>
            <a:ext cx="2356247" cy="209073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5926089" y="2284669"/>
            <a:ext cx="2356247" cy="209073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3327065" y="2284668"/>
            <a:ext cx="2356247" cy="209073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6"/>
          </p:nvPr>
        </p:nvSpPr>
        <p:spPr>
          <a:xfrm>
            <a:off x="905080" y="4038685"/>
            <a:ext cx="2002169" cy="1524235"/>
          </a:xfrm>
          <a:solidFill>
            <a:schemeClr val="bg1"/>
          </a:solidFill>
        </p:spPr>
        <p:txBody>
          <a:bodyPr tIns="90000"/>
          <a:lstStyle>
            <a:lvl1pPr marL="0" indent="0" algn="ctr">
              <a:buNone/>
              <a:defRPr sz="15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ext Placeholder 12"/>
          <p:cNvSpPr>
            <a:spLocks noGrp="1"/>
          </p:cNvSpPr>
          <p:nvPr>
            <p:ph type="body" sz="quarter" idx="17"/>
          </p:nvPr>
        </p:nvSpPr>
        <p:spPr>
          <a:xfrm>
            <a:off x="3504104" y="4041945"/>
            <a:ext cx="2002169" cy="1524235"/>
          </a:xfrm>
          <a:solidFill>
            <a:schemeClr val="bg1"/>
          </a:solidFill>
        </p:spPr>
        <p:txBody>
          <a:bodyPr tIns="90000"/>
          <a:lstStyle>
            <a:lvl1pPr marL="0" indent="0" algn="ctr">
              <a:buNone/>
              <a:defRPr sz="15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18"/>
          </p:nvPr>
        </p:nvSpPr>
        <p:spPr>
          <a:xfrm>
            <a:off x="6103127" y="4037438"/>
            <a:ext cx="2002169" cy="1524235"/>
          </a:xfrm>
          <a:solidFill>
            <a:schemeClr val="bg1"/>
          </a:solidFill>
        </p:spPr>
        <p:txBody>
          <a:bodyPr tIns="90000"/>
          <a:lstStyle>
            <a:lvl1pPr marL="0" indent="0" algn="ctr">
              <a:buNone/>
              <a:defRPr sz="1500"/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3038374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8" name="Straight Connector 7"/>
          <p:cNvCxnSpPr/>
          <p:nvPr userDrawn="1"/>
        </p:nvCxnSpPr>
        <p:spPr>
          <a:xfrm flipH="1">
            <a:off x="628650" y="1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728042" y="482861"/>
            <a:ext cx="78867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2785402" y="2159957"/>
            <a:ext cx="1846193" cy="1638158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2785402" y="3968881"/>
            <a:ext cx="1846193" cy="1638158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4743411" y="2159957"/>
            <a:ext cx="1846195" cy="1638159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6"/>
          </p:nvPr>
        </p:nvSpPr>
        <p:spPr>
          <a:xfrm>
            <a:off x="6701420" y="3968880"/>
            <a:ext cx="1890000" cy="1638158"/>
          </a:xfrm>
          <a:noFill/>
        </p:spPr>
        <p:txBody>
          <a:bodyPr tIns="90000"/>
          <a:lstStyle>
            <a:lvl1pPr marL="0" indent="0" algn="l">
              <a:buNone/>
              <a:defRPr sz="15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18"/>
          </p:nvPr>
        </p:nvSpPr>
        <p:spPr>
          <a:xfrm>
            <a:off x="775213" y="2159958"/>
            <a:ext cx="1890000" cy="1638159"/>
          </a:xfrm>
          <a:noFill/>
        </p:spPr>
        <p:txBody>
          <a:bodyPr tIns="90000"/>
          <a:lstStyle>
            <a:lvl1pPr marL="0" indent="0" algn="r">
              <a:buNone/>
              <a:defRPr sz="15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4743412" y="3968880"/>
            <a:ext cx="1846193" cy="1638158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7" name="Text Placeholder 12"/>
          <p:cNvSpPr>
            <a:spLocks noGrp="1"/>
          </p:cNvSpPr>
          <p:nvPr>
            <p:ph type="body" sz="quarter" idx="20"/>
          </p:nvPr>
        </p:nvSpPr>
        <p:spPr>
          <a:xfrm>
            <a:off x="775213" y="3968881"/>
            <a:ext cx="1890000" cy="1638158"/>
          </a:xfrm>
          <a:noFill/>
        </p:spPr>
        <p:txBody>
          <a:bodyPr tIns="90000"/>
          <a:lstStyle>
            <a:lvl1pPr marL="0" indent="0" algn="r">
              <a:buNone/>
              <a:defRPr sz="15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Text Placeholder 12"/>
          <p:cNvSpPr>
            <a:spLocks noGrp="1"/>
          </p:cNvSpPr>
          <p:nvPr>
            <p:ph type="body" sz="quarter" idx="21"/>
          </p:nvPr>
        </p:nvSpPr>
        <p:spPr>
          <a:xfrm>
            <a:off x="6724742" y="2159957"/>
            <a:ext cx="1890000" cy="1638159"/>
          </a:xfrm>
          <a:noFill/>
        </p:spPr>
        <p:txBody>
          <a:bodyPr tIns="90000"/>
          <a:lstStyle>
            <a:lvl1pPr marL="0" indent="0" algn="l">
              <a:buNone/>
              <a:defRPr sz="1500"/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5239881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342900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646644"/>
            <a:ext cx="7886700" cy="782357"/>
          </a:xfrm>
          <a:solidFill>
            <a:schemeClr val="bg1"/>
          </a:solidFill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628650" y="3630614"/>
            <a:ext cx="7886700" cy="20351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57857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A8FDF-3DAB-064F-ACC4-ED7A67D18D26}" type="datetimeFigureOut">
              <a:rPr lang="fr-FR" smtClean="0"/>
              <a:t>02/05/2025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9E056-FA89-C94B-A55B-0D06588B242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0078440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89905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icture 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7108965" y="1913417"/>
            <a:ext cx="1406386" cy="2434309"/>
          </a:xfrm>
          <a:solidFill>
            <a:schemeClr val="bg2"/>
          </a:solidFill>
          <a:ln w="28575">
            <a:solidFill>
              <a:schemeClr val="bg1"/>
            </a:solidFill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9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5288551" y="2898477"/>
            <a:ext cx="1730463" cy="2307284"/>
          </a:xfrm>
          <a:solidFill>
            <a:schemeClr val="bg2"/>
          </a:solidFill>
          <a:ln w="28575">
            <a:solidFill>
              <a:schemeClr val="bg1"/>
            </a:solidFill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8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3061485" y="1913416"/>
            <a:ext cx="2389134" cy="2184030"/>
          </a:xfrm>
          <a:solidFill>
            <a:schemeClr val="bg2"/>
          </a:solidFill>
          <a:ln w="28575">
            <a:solidFill>
              <a:schemeClr val="bg1"/>
            </a:solidFill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4" name="Straight Connector 3"/>
          <p:cNvCxnSpPr/>
          <p:nvPr userDrawn="1"/>
        </p:nvCxnSpPr>
        <p:spPr>
          <a:xfrm flipH="1">
            <a:off x="628650" y="1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703660" y="1748078"/>
            <a:ext cx="1982390" cy="1868487"/>
          </a:xfrm>
          <a:solidFill>
            <a:schemeClr val="bg2"/>
          </a:solidFill>
          <a:ln w="28575">
            <a:solidFill>
              <a:schemeClr val="bg1"/>
            </a:solidFill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7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2130189" y="2860831"/>
            <a:ext cx="1215323" cy="2184030"/>
          </a:xfrm>
          <a:solidFill>
            <a:schemeClr val="bg2"/>
          </a:solidFill>
          <a:ln w="28575">
            <a:solidFill>
              <a:schemeClr val="bg1"/>
            </a:solidFill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6"/>
          </p:nvPr>
        </p:nvSpPr>
        <p:spPr>
          <a:xfrm>
            <a:off x="3689323" y="3790927"/>
            <a:ext cx="1490663" cy="1987550"/>
          </a:xfrm>
          <a:solidFill>
            <a:schemeClr val="bg2"/>
          </a:solidFill>
          <a:ln w="28575">
            <a:solidFill>
              <a:schemeClr val="bg1"/>
            </a:solidFill>
          </a:ln>
        </p:spPr>
        <p:txBody>
          <a:bodyPr vert="horz" lIns="91440" tIns="45720" rIns="91440" bIns="45720" rtlCol="0">
            <a:noAutofit/>
          </a:bodyPr>
          <a:lstStyle>
            <a:lvl1pPr>
              <a:defRPr lang="en-GB"/>
            </a:lvl1pPr>
          </a:lstStyle>
          <a:p>
            <a:pPr lvl="0"/>
            <a:r>
              <a:rPr lang="en-US"/>
              <a:t>Click icon to add picture</a:t>
            </a:r>
            <a:endParaRPr lang="en-GB"/>
          </a:p>
        </p:txBody>
      </p:sp>
      <p:sp>
        <p:nvSpPr>
          <p:cNvPr id="13" name="Picture Placeholder 11"/>
          <p:cNvSpPr>
            <a:spLocks noGrp="1"/>
          </p:cNvSpPr>
          <p:nvPr>
            <p:ph type="pic" sz="quarter" idx="17"/>
          </p:nvPr>
        </p:nvSpPr>
        <p:spPr>
          <a:xfrm>
            <a:off x="703660" y="3908959"/>
            <a:ext cx="1313615" cy="1751486"/>
          </a:xfrm>
          <a:solidFill>
            <a:schemeClr val="bg2"/>
          </a:solidFill>
          <a:ln w="28575">
            <a:solidFill>
              <a:schemeClr val="bg1"/>
            </a:solidFill>
          </a:ln>
        </p:spPr>
        <p:txBody>
          <a:bodyPr vert="horz" lIns="91440" tIns="45720" rIns="91440" bIns="45720" rtlCol="0">
            <a:noAutofit/>
          </a:bodyPr>
          <a:lstStyle>
            <a:lvl1pPr>
              <a:defRPr lang="en-GB"/>
            </a:lvl1pPr>
          </a:lstStyle>
          <a:p>
            <a:pPr lvl="0"/>
            <a:r>
              <a:rPr lang="en-US"/>
              <a:t>Click icon to add picture</a:t>
            </a:r>
            <a:endParaRPr lang="en-GB"/>
          </a:p>
        </p:txBody>
      </p:sp>
      <p:sp>
        <p:nvSpPr>
          <p:cNvPr id="14" name="Title Placeholder 1"/>
          <p:cNvSpPr>
            <a:spLocks noGrp="1"/>
          </p:cNvSpPr>
          <p:nvPr>
            <p:ph type="title"/>
          </p:nvPr>
        </p:nvSpPr>
        <p:spPr>
          <a:xfrm>
            <a:off x="728042" y="482861"/>
            <a:ext cx="78867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19717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A8FDF-3DAB-064F-ACC4-ED7A67D18D26}" type="datetimeFigureOut">
              <a:rPr lang="fr-FR" smtClean="0"/>
              <a:t>02/05/2025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9E056-FA89-C94B-A55B-0D06588B242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243147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A8FDF-3DAB-064F-ACC4-ED7A67D18D26}" type="datetimeFigureOut">
              <a:rPr lang="fr-FR" smtClean="0"/>
              <a:t>02/05/2025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9E056-FA89-C94B-A55B-0D06588B242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847702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A8FDF-3DAB-064F-ACC4-ED7A67D18D26}" type="datetimeFigureOut">
              <a:rPr lang="fr-FR" smtClean="0"/>
              <a:t>02/05/2025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9E056-FA89-C94B-A55B-0D06588B242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089414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A8FDF-3DAB-064F-ACC4-ED7A67D18D26}" type="datetimeFigureOut">
              <a:rPr lang="fr-FR" smtClean="0"/>
              <a:t>02/05/2025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9E056-FA89-C94B-A55B-0D06588B242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130484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A8FDF-3DAB-064F-ACC4-ED7A67D18D26}" type="datetimeFigureOut">
              <a:rPr lang="fr-FR" smtClean="0"/>
              <a:t>02/05/2025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9E056-FA89-C94B-A55B-0D06588B242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46068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fr-B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A8FDF-3DAB-064F-ACC4-ED7A67D18D26}" type="datetimeFigureOut">
              <a:rPr lang="fr-FR" smtClean="0"/>
              <a:t>02/05/2025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9E056-FA89-C94B-A55B-0D06588B242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082709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FA8FDF-3DAB-064F-ACC4-ED7A67D18D26}" type="datetimeFigureOut">
              <a:rPr lang="fr-FR" smtClean="0"/>
              <a:t>02/05/2025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09E056-FA89-C94B-A55B-0D06588B242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47368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482861"/>
            <a:ext cx="78867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38819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650" y="613128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6C79FD-C571-418B-AB0F-5EE936C85276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5389" y="6045989"/>
            <a:ext cx="1286800" cy="450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982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  <p:sldLayoutId id="2147483712" r:id="rId14"/>
    <p:sldLayoutId id="2147483713" r:id="rId15"/>
    <p:sldLayoutId id="2147483714" r:id="rId16"/>
    <p:sldLayoutId id="2147483715" r:id="rId17"/>
    <p:sldLayoutId id="2147483716" r:id="rId18"/>
    <p:sldLayoutId id="2147483717" r:id="rId19"/>
    <p:sldLayoutId id="2147483718" r:id="rId20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00000"/>
        </a:lnSpc>
        <a:spcBef>
          <a:spcPts val="0"/>
        </a:spcBef>
        <a:spcAft>
          <a:spcPts val="1350"/>
        </a:spcAft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00000"/>
        </a:lnSpc>
        <a:spcBef>
          <a:spcPts val="375"/>
        </a:spcBef>
        <a:spcAft>
          <a:spcPts val="1350"/>
        </a:spcAft>
        <a:buClr>
          <a:schemeClr val="tx2"/>
        </a:buClr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00000"/>
        </a:lnSpc>
        <a:spcBef>
          <a:spcPts val="375"/>
        </a:spcBef>
        <a:spcAft>
          <a:spcPts val="1350"/>
        </a:spcAft>
        <a:buClr>
          <a:schemeClr val="tx2"/>
        </a:buClr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00000"/>
        </a:lnSpc>
        <a:spcBef>
          <a:spcPts val="375"/>
        </a:spcBef>
        <a:spcAft>
          <a:spcPts val="1350"/>
        </a:spcAft>
        <a:buClr>
          <a:schemeClr val="tx2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00000"/>
        </a:lnSpc>
        <a:spcBef>
          <a:spcPts val="375"/>
        </a:spcBef>
        <a:spcAft>
          <a:spcPts val="1350"/>
        </a:spcAft>
        <a:buClr>
          <a:schemeClr val="tx2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audiovisual.ec.europa.eu/en/topnews/M-008050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7.xml"/><Relationship Id="rId3" Type="http://schemas.openxmlformats.org/officeDocument/2006/relationships/image" Target="../media/image62.jpeg"/><Relationship Id="rId7" Type="http://schemas.openxmlformats.org/officeDocument/2006/relationships/diagramQuickStyle" Target="../diagrams/quickStyle7.xml"/><Relationship Id="rId12" Type="http://schemas.openxmlformats.org/officeDocument/2006/relationships/hyperlink" Target="https://creativecommons.org/licenses/by-sa/4.0/deed.en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7.xml"/><Relationship Id="rId11" Type="http://schemas.openxmlformats.org/officeDocument/2006/relationships/hyperlink" Target="https://en.wikipedia.org/wiki/en:Creative_Commons" TargetMode="External"/><Relationship Id="rId5" Type="http://schemas.openxmlformats.org/officeDocument/2006/relationships/diagramData" Target="../diagrams/data7.xml"/><Relationship Id="rId10" Type="http://schemas.openxmlformats.org/officeDocument/2006/relationships/image" Target="../media/image64.jpeg"/><Relationship Id="rId4" Type="http://schemas.openxmlformats.org/officeDocument/2006/relationships/image" Target="../media/image63.png"/><Relationship Id="rId9" Type="http://schemas.microsoft.com/office/2007/relationships/diagramDrawing" Target="../diagrams/drawing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13" Type="http://schemas.openxmlformats.org/officeDocument/2006/relationships/diagramColors" Target="../diagrams/colors9.xml"/><Relationship Id="rId3" Type="http://schemas.openxmlformats.org/officeDocument/2006/relationships/image" Target="../media/image65.jpeg"/><Relationship Id="rId7" Type="http://schemas.openxmlformats.org/officeDocument/2006/relationships/diagramColors" Target="../diagrams/colors8.xml"/><Relationship Id="rId12" Type="http://schemas.openxmlformats.org/officeDocument/2006/relationships/diagramQuickStyle" Target="../diagrams/quickStyle9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8.xml"/><Relationship Id="rId11" Type="http://schemas.openxmlformats.org/officeDocument/2006/relationships/diagramLayout" Target="../diagrams/layout9.xml"/><Relationship Id="rId5" Type="http://schemas.openxmlformats.org/officeDocument/2006/relationships/diagramLayout" Target="../diagrams/layout8.xml"/><Relationship Id="rId10" Type="http://schemas.openxmlformats.org/officeDocument/2006/relationships/diagramData" Target="../diagrams/data9.xml"/><Relationship Id="rId4" Type="http://schemas.openxmlformats.org/officeDocument/2006/relationships/diagramData" Target="../diagrams/data8.xml"/><Relationship Id="rId9" Type="http://schemas.openxmlformats.org/officeDocument/2006/relationships/image" Target="../media/image66.png"/><Relationship Id="rId14" Type="http://schemas.microsoft.com/office/2007/relationships/diagramDrawing" Target="../diagrams/drawing9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0.xml"/><Relationship Id="rId3" Type="http://schemas.openxmlformats.org/officeDocument/2006/relationships/image" Target="../media/image67.jpeg"/><Relationship Id="rId7" Type="http://schemas.openxmlformats.org/officeDocument/2006/relationships/diagramLayout" Target="../diagrams/layout10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10.xml"/><Relationship Id="rId5" Type="http://schemas.openxmlformats.org/officeDocument/2006/relationships/image" Target="../media/image69.png"/><Relationship Id="rId10" Type="http://schemas.microsoft.com/office/2007/relationships/diagramDrawing" Target="../diagrams/drawing10.xml"/><Relationship Id="rId4" Type="http://schemas.openxmlformats.org/officeDocument/2006/relationships/image" Target="../media/image68.jpeg"/><Relationship Id="rId9" Type="http://schemas.openxmlformats.org/officeDocument/2006/relationships/diagramColors" Target="../diagrams/colors10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1.xml"/><Relationship Id="rId3" Type="http://schemas.openxmlformats.org/officeDocument/2006/relationships/image" Target="../media/image8.jpeg"/><Relationship Id="rId7" Type="http://schemas.openxmlformats.org/officeDocument/2006/relationships/diagramLayout" Target="../diagrams/layout11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11.xml"/><Relationship Id="rId5" Type="http://schemas.openxmlformats.org/officeDocument/2006/relationships/image" Target="../media/image71.jpeg"/><Relationship Id="rId10" Type="http://schemas.microsoft.com/office/2007/relationships/diagramDrawing" Target="../diagrams/drawing11.xml"/><Relationship Id="rId4" Type="http://schemas.openxmlformats.org/officeDocument/2006/relationships/image" Target="../media/image70.jpeg"/><Relationship Id="rId9" Type="http://schemas.openxmlformats.org/officeDocument/2006/relationships/diagramColors" Target="../diagrams/colors1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6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10" Type="http://schemas.openxmlformats.org/officeDocument/2006/relationships/image" Target="../media/image74.jpeg"/><Relationship Id="rId4" Type="http://schemas.openxmlformats.org/officeDocument/2006/relationships/diagramLayout" Target="../diagrams/layout12.xml"/><Relationship Id="rId9" Type="http://schemas.openxmlformats.org/officeDocument/2006/relationships/image" Target="../media/image73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4.xml"/><Relationship Id="rId13" Type="http://schemas.openxmlformats.org/officeDocument/2006/relationships/image" Target="../media/image75.png"/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12" Type="http://schemas.microsoft.com/office/2007/relationships/diagramDrawing" Target="../diagrams/drawing14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3.xml"/><Relationship Id="rId11" Type="http://schemas.openxmlformats.org/officeDocument/2006/relationships/diagramColors" Target="../diagrams/colors14.xml"/><Relationship Id="rId5" Type="http://schemas.openxmlformats.org/officeDocument/2006/relationships/diagramQuickStyle" Target="../diagrams/quickStyle13.xml"/><Relationship Id="rId15" Type="http://schemas.openxmlformats.org/officeDocument/2006/relationships/image" Target="../media/image77.jpg"/><Relationship Id="rId10" Type="http://schemas.openxmlformats.org/officeDocument/2006/relationships/diagramQuickStyle" Target="../diagrams/quickStyle14.xml"/><Relationship Id="rId4" Type="http://schemas.openxmlformats.org/officeDocument/2006/relationships/diagramLayout" Target="../diagrams/layout13.xml"/><Relationship Id="rId9" Type="http://schemas.openxmlformats.org/officeDocument/2006/relationships/diagramLayout" Target="../diagrams/layout14.xml"/><Relationship Id="rId14" Type="http://schemas.openxmlformats.org/officeDocument/2006/relationships/image" Target="../media/image76.jpeg"/></Relationships>
</file>

<file path=ppt/slides/_rels/slide3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5.xml"/><Relationship Id="rId3" Type="http://schemas.openxmlformats.org/officeDocument/2006/relationships/image" Target="../media/image78.jfif"/><Relationship Id="rId7" Type="http://schemas.openxmlformats.org/officeDocument/2006/relationships/diagramColors" Target="../diagrams/colors15.xm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5.xml"/><Relationship Id="rId5" Type="http://schemas.openxmlformats.org/officeDocument/2006/relationships/diagramLayout" Target="../diagrams/layout15.xml"/><Relationship Id="rId10" Type="http://schemas.openxmlformats.org/officeDocument/2006/relationships/image" Target="../media/image80.jpeg"/><Relationship Id="rId4" Type="http://schemas.openxmlformats.org/officeDocument/2006/relationships/diagramData" Target="../diagrams/data15.xml"/><Relationship Id="rId9" Type="http://schemas.openxmlformats.org/officeDocument/2006/relationships/image" Target="../media/image79.jp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6.xml"/><Relationship Id="rId7" Type="http://schemas.microsoft.com/office/2007/relationships/diagramDrawing" Target="../diagrams/drawing16.xm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6.xml"/><Relationship Id="rId5" Type="http://schemas.openxmlformats.org/officeDocument/2006/relationships/diagramQuickStyle" Target="../diagrams/quickStyle16.xml"/><Relationship Id="rId4" Type="http://schemas.openxmlformats.org/officeDocument/2006/relationships/diagramLayout" Target="../diagrams/layout16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hyperlink" Target="http://ec.europa.eu/newsroom/comm/user-subscriptions/1595/create" TargetMode="External"/><Relationship Id="rId3" Type="http://schemas.openxmlformats.org/officeDocument/2006/relationships/hyperlink" Target="https://what-europe-does-for-me.eu/" TargetMode="External"/><Relationship Id="rId7" Type="http://schemas.openxmlformats.org/officeDocument/2006/relationships/hyperlink" Target="http://publications.europa.eu/en/home" TargetMode="Externa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uropa.eu/" TargetMode="External"/><Relationship Id="rId11" Type="http://schemas.openxmlformats.org/officeDocument/2006/relationships/image" Target="../media/image88.jpg"/><Relationship Id="rId5" Type="http://schemas.openxmlformats.org/officeDocument/2006/relationships/image" Target="../media/image86.jpg"/><Relationship Id="rId10" Type="http://schemas.openxmlformats.org/officeDocument/2006/relationships/hyperlink" Target="https://europa.eu/learning-corner/home_sk" TargetMode="External"/><Relationship Id="rId4" Type="http://schemas.openxmlformats.org/officeDocument/2006/relationships/image" Target="../media/image85.png"/><Relationship Id="rId9" Type="http://schemas.openxmlformats.org/officeDocument/2006/relationships/image" Target="../media/image8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89.png"/><Relationship Id="rId7" Type="http://schemas.openxmlformats.org/officeDocument/2006/relationships/hyperlink" Target="https://europa.eu/european-union/contact/social-networks_sk" TargetMode="Externa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europa.eu/european-union/contact/meet-us_sk" TargetMode="External"/><Relationship Id="rId5" Type="http://schemas.openxmlformats.org/officeDocument/2006/relationships/hyperlink" Target="https://europa.eu/european-union/contact_sk" TargetMode="External"/><Relationship Id="rId4" Type="http://schemas.openxmlformats.org/officeDocument/2006/relationships/hyperlink" Target="https://europa.eu/european-union/contact_en" TargetMode="Externa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/4.0/" TargetMode="External"/><Relationship Id="rId3" Type="http://schemas.openxmlformats.org/officeDocument/2006/relationships/image" Target="../media/image91.png"/><Relationship Id="rId7" Type="http://schemas.openxmlformats.org/officeDocument/2006/relationships/image" Target="../media/image9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7.xml"/><Relationship Id="rId6" Type="http://schemas.openxmlformats.org/officeDocument/2006/relationships/hyperlink" Target="mailto:COMM-A2@ec.europa.eu" TargetMode="External"/><Relationship Id="rId5" Type="http://schemas.openxmlformats.org/officeDocument/2006/relationships/hyperlink" Target="https://europa.eu/learning-corner/home_en" TargetMode="External"/><Relationship Id="rId4" Type="http://schemas.openxmlformats.org/officeDocument/2006/relationships/hyperlink" Target="NULL" TargetMode="External"/><Relationship Id="rId9" Type="http://schemas.openxmlformats.org/officeDocument/2006/relationships/image" Target="../media/image9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10" Type="http://schemas.openxmlformats.org/officeDocument/2006/relationships/image" Target="../media/image23.jpeg"/><Relationship Id="rId4" Type="http://schemas.openxmlformats.org/officeDocument/2006/relationships/image" Target="../media/image17.png"/><Relationship Id="rId9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microsoft.com/office/2007/relationships/hdphoto" Target="../media/hdphoto2.wdp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7000"/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ded Corner 1"/>
          <p:cNvSpPr/>
          <p:nvPr/>
        </p:nvSpPr>
        <p:spPr>
          <a:xfrm rot="21415103">
            <a:off x="1760100" y="1497039"/>
            <a:ext cx="3503193" cy="3068872"/>
          </a:xfrm>
          <a:prstGeom prst="foldedCorner">
            <a:avLst/>
          </a:prstGeom>
          <a:solidFill>
            <a:srgbClr val="FF0000">
              <a:alpha val="91000"/>
            </a:srgbClr>
          </a:solidFill>
          <a:ln>
            <a:noFill/>
          </a:ln>
          <a:scene3d>
            <a:camera prst="isometricOffAxis1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3" name="TextBox 2"/>
          <p:cNvSpPr txBox="1"/>
          <p:nvPr/>
        </p:nvSpPr>
        <p:spPr>
          <a:xfrm>
            <a:off x="2023755" y="2246645"/>
            <a:ext cx="2975882" cy="1569660"/>
          </a:xfrm>
          <a:prstGeom prst="rect">
            <a:avLst/>
          </a:prstGeom>
          <a:noFill/>
          <a:scene3d>
            <a:camera prst="isometricOffAxis1Right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fr-BE" sz="4800" b="1" dirty="0">
                <a:solidFill>
                  <a:schemeClr val="bg1"/>
                </a:solidFill>
              </a:rPr>
              <a:t>EÚ V KOCKE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1878631" y="1920752"/>
            <a:ext cx="145126" cy="4228910"/>
          </a:xfrm>
          <a:prstGeom prst="line">
            <a:avLst/>
          </a:prstGeom>
          <a:ln w="38100" cap="sq" cmpd="sng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8331376" y="6676325"/>
            <a:ext cx="16252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pic>
        <p:nvPicPr>
          <p:cNvPr id="6" name="Picture 5" descr="A blue flag with yellow stars and a blue flag with black lines&#10;&#10;Description automatically generated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910" y="6343501"/>
            <a:ext cx="852900" cy="517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0979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4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1178335" y="1239422"/>
            <a:ext cx="4803245" cy="646331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endParaRPr lang="en-IE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en-IE" dirty="0"/>
          </a:p>
        </p:txBody>
      </p:sp>
      <p:sp>
        <p:nvSpPr>
          <p:cNvPr id="5" name="TextBox 4"/>
          <p:cNvSpPr txBox="1"/>
          <p:nvPr/>
        </p:nvSpPr>
        <p:spPr>
          <a:xfrm>
            <a:off x="1178335" y="1767840"/>
            <a:ext cx="68226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IE" sz="2000" dirty="0"/>
          </a:p>
        </p:txBody>
      </p:sp>
      <p:pic>
        <p:nvPicPr>
          <p:cNvPr id="7" name="Picture 6" descr="A group of multicolored text on a black background&#10;&#10;Description automatically generate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4888" y="885765"/>
            <a:ext cx="5669558" cy="5669558"/>
          </a:xfrm>
          <a:prstGeom prst="rect">
            <a:avLst/>
          </a:prstGeom>
          <a:ln w="3175" cap="sq">
            <a:solidFill>
              <a:srgbClr val="003296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868680" y="304800"/>
            <a:ext cx="66598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200" b="1" dirty="0">
                <a:solidFill>
                  <a:srgbClr val="003296"/>
                </a:solidFill>
              </a:rPr>
              <a:t>24 ÚRADNÝCH JAZYKOV EÚ </a:t>
            </a:r>
          </a:p>
        </p:txBody>
      </p:sp>
      <p:sp>
        <p:nvSpPr>
          <p:cNvPr id="8" name="Larme 8"/>
          <p:cNvSpPr/>
          <p:nvPr/>
        </p:nvSpPr>
        <p:spPr>
          <a:xfrm rot="5400000">
            <a:off x="217381" y="123972"/>
            <a:ext cx="620901" cy="681698"/>
          </a:xfrm>
          <a:prstGeom prst="teardrop">
            <a:avLst>
              <a:gd name="adj" fmla="val 93334"/>
            </a:avLst>
          </a:prstGeom>
          <a:solidFill>
            <a:srgbClr val="2A45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/>
        </p:nvSpPr>
        <p:spPr>
          <a:xfrm rot="16200000">
            <a:off x="8405979" y="6119977"/>
            <a:ext cx="122982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b="1" dirty="0">
                <a:solidFill>
                  <a:srgbClr val="2A4591"/>
                </a:solidFill>
                <a:latin typeface="Arial" charset="0"/>
                <a:ea typeface="Arial" charset="0"/>
                <a:cs typeface="Arial" charset="0"/>
              </a:rPr>
              <a:t>ČO JE EURÓPA?</a:t>
            </a:r>
          </a:p>
        </p:txBody>
      </p:sp>
      <p:cxnSp>
        <p:nvCxnSpPr>
          <p:cNvPr id="10" name="Connecteur droit 12"/>
          <p:cNvCxnSpPr/>
          <p:nvPr/>
        </p:nvCxnSpPr>
        <p:spPr>
          <a:xfrm>
            <a:off x="8897779" y="5611141"/>
            <a:ext cx="246222" cy="0"/>
          </a:xfrm>
          <a:prstGeom prst="line">
            <a:avLst/>
          </a:prstGeom>
          <a:ln w="12700">
            <a:solidFill>
              <a:srgbClr val="2A45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10084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4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Diagram 13"/>
          <p:cNvGraphicFramePr/>
          <p:nvPr>
            <p:extLst>
              <p:ext uri="{D42A27DB-BD31-4B8C-83A1-F6EECF244321}">
                <p14:modId xmlns:p14="http://schemas.microsoft.com/office/powerpoint/2010/main" val="2341108171"/>
              </p:ext>
            </p:extLst>
          </p:nvPr>
        </p:nvGraphicFramePr>
        <p:xfrm>
          <a:off x="1" y="869919"/>
          <a:ext cx="9143999" cy="59880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Larme 8"/>
          <p:cNvSpPr/>
          <p:nvPr/>
        </p:nvSpPr>
        <p:spPr>
          <a:xfrm rot="5400000">
            <a:off x="110703" y="80224"/>
            <a:ext cx="620901" cy="681698"/>
          </a:xfrm>
          <a:prstGeom prst="teardrop">
            <a:avLst>
              <a:gd name="adj" fmla="val 93334"/>
            </a:avLst>
          </a:prstGeom>
          <a:solidFill>
            <a:srgbClr val="2A45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9"/>
          <p:cNvSpPr txBox="1"/>
          <p:nvPr/>
        </p:nvSpPr>
        <p:spPr>
          <a:xfrm>
            <a:off x="762003" y="177508"/>
            <a:ext cx="57911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2A4591"/>
                </a:solidFill>
                <a:latin typeface="Calibri" charset="0"/>
                <a:ea typeface="Calibri" charset="0"/>
                <a:cs typeface="Calibri" charset="0"/>
              </a:rPr>
              <a:t>JAZYKOVÉ RODINY V EÚ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78335" y="1239422"/>
            <a:ext cx="4803245" cy="646331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endParaRPr lang="en-IE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en-IE" dirty="0"/>
          </a:p>
        </p:txBody>
      </p:sp>
      <p:sp>
        <p:nvSpPr>
          <p:cNvPr id="8" name="Rectangle 7"/>
          <p:cNvSpPr/>
          <p:nvPr/>
        </p:nvSpPr>
        <p:spPr>
          <a:xfrm rot="16200000">
            <a:off x="8405979" y="6119977"/>
            <a:ext cx="122982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b="1" dirty="0">
                <a:solidFill>
                  <a:srgbClr val="2A4591"/>
                </a:solidFill>
                <a:latin typeface="Arial" charset="0"/>
                <a:ea typeface="Arial" charset="0"/>
                <a:cs typeface="Arial" charset="0"/>
              </a:rPr>
              <a:t>ČO JE EURÓPA?</a:t>
            </a:r>
          </a:p>
        </p:txBody>
      </p:sp>
      <p:cxnSp>
        <p:nvCxnSpPr>
          <p:cNvPr id="9" name="Connecteur droit 12"/>
          <p:cNvCxnSpPr/>
          <p:nvPr/>
        </p:nvCxnSpPr>
        <p:spPr>
          <a:xfrm>
            <a:off x="8897779" y="5611141"/>
            <a:ext cx="246222" cy="0"/>
          </a:xfrm>
          <a:prstGeom prst="line">
            <a:avLst/>
          </a:prstGeom>
          <a:ln w="12700">
            <a:solidFill>
              <a:srgbClr val="2A45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89290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4800" dirty="0">
              <a:solidFill>
                <a:srgbClr val="0082B0"/>
              </a:solidFill>
            </a:endParaRPr>
          </a:p>
        </p:txBody>
      </p:sp>
      <p:sp>
        <p:nvSpPr>
          <p:cNvPr id="5" name="Larme 4"/>
          <p:cNvSpPr/>
          <p:nvPr/>
        </p:nvSpPr>
        <p:spPr>
          <a:xfrm rot="5400000">
            <a:off x="1062576" y="2181998"/>
            <a:ext cx="786489" cy="786489"/>
          </a:xfrm>
          <a:prstGeom prst="teardrop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1455820" y="2021244"/>
            <a:ext cx="654517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r-FR" b="1" dirty="0">
              <a:solidFill>
                <a:schemeClr val="bg1"/>
              </a:solidFill>
            </a:endParaRPr>
          </a:p>
          <a:p>
            <a:pPr algn="ctr"/>
            <a:r>
              <a:rPr lang="fr-FR" sz="4800" b="1" dirty="0">
                <a:solidFill>
                  <a:schemeClr val="bg1"/>
                </a:solidFill>
              </a:rPr>
              <a:t>EURÓPSKY PROJEKT</a:t>
            </a:r>
            <a:endParaRPr lang="fr-FR" sz="4800" dirty="0">
              <a:solidFill>
                <a:schemeClr val="bg1"/>
              </a:solidFill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D2C76B6E-A0BE-0D49-8BC6-D9B639110F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4500" y="3550903"/>
            <a:ext cx="2713334" cy="66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2390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000"/>
                    </a14:imgEffect>
                    <a14:imgEffect>
                      <a14:brightnessContrast bright="3000" contras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arme 6">
            <a:extLst>
              <a:ext uri="{FF2B5EF4-FFF2-40B4-BE49-F238E27FC236}">
                <a16:creationId xmlns:a16="http://schemas.microsoft.com/office/drawing/2014/main" id="{6124FCEB-F0B2-E645-86BE-42FBDAEC4954}"/>
              </a:ext>
            </a:extLst>
          </p:cNvPr>
          <p:cNvSpPr/>
          <p:nvPr/>
        </p:nvSpPr>
        <p:spPr>
          <a:xfrm rot="5400000">
            <a:off x="1779572" y="619875"/>
            <a:ext cx="5584852" cy="5618251"/>
          </a:xfrm>
          <a:prstGeom prst="teardrop">
            <a:avLst/>
          </a:prstGeom>
          <a:solidFill>
            <a:srgbClr val="00B0F0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2329857" y="1720840"/>
            <a:ext cx="448428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pl-PL" sz="5400" b="1" dirty="0">
                <a:solidFill>
                  <a:prstClr val="white"/>
                </a:solidFill>
              </a:rPr>
              <a:t>KTORÉ KRAJINY ZALOŽILI EÚ A PREČO?</a:t>
            </a:r>
            <a:endParaRPr kumimoji="0" lang="fr-FR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331376" y="6673334"/>
            <a:ext cx="16252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© </a:t>
            </a:r>
            <a:r>
              <a:rPr kumimoji="0" lang="fr-BE" sz="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EUROPEAN UNION</a:t>
            </a:r>
          </a:p>
        </p:txBody>
      </p:sp>
    </p:spTree>
    <p:extLst>
      <p:ext uri="{BB962C8B-B14F-4D97-AF65-F5344CB8AC3E}">
        <p14:creationId xmlns:p14="http://schemas.microsoft.com/office/powerpoint/2010/main" val="3037515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131763"/>
            <a:ext cx="4972050" cy="792162"/>
          </a:xfrm>
        </p:spPr>
        <p:txBody>
          <a:bodyPr>
            <a:noAutofit/>
          </a:bodyPr>
          <a:lstStyle/>
          <a:p>
            <a:r>
              <a:rPr lang="en-IE" sz="3200" b="1" dirty="0">
                <a:solidFill>
                  <a:schemeClr val="accent5">
                    <a:lumMod val="50000"/>
                  </a:schemeClr>
                </a:solidFill>
              </a:rPr>
              <a:t>       </a:t>
            </a:r>
            <a:r>
              <a:rPr lang="en-IE" sz="3200" b="1" dirty="0">
                <a:solidFill>
                  <a:srgbClr val="00B0F0"/>
                </a:solidFill>
                <a:latin typeface="+mn-lt"/>
              </a:rPr>
              <a:t>OD VOJNY K MIERU</a:t>
            </a:r>
          </a:p>
        </p:txBody>
      </p:sp>
      <p:sp>
        <p:nvSpPr>
          <p:cNvPr id="18" name="Larme 12"/>
          <p:cNvSpPr/>
          <p:nvPr/>
        </p:nvSpPr>
        <p:spPr>
          <a:xfrm rot="5400000">
            <a:off x="87274" y="130447"/>
            <a:ext cx="579604" cy="583070"/>
          </a:xfrm>
          <a:prstGeom prst="teardrop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54C6F1"/>
              </a:solidFill>
              <a:highlight>
                <a:srgbClr val="54C6F1"/>
              </a:highligh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900160" y="5321508"/>
            <a:ext cx="246220" cy="15364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r>
              <a:rPr lang="fr-FR" sz="1000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EURÓPSKY PROJEKT</a:t>
            </a:r>
          </a:p>
        </p:txBody>
      </p:sp>
      <p:cxnSp>
        <p:nvCxnSpPr>
          <p:cNvPr id="8" name="Connecteur droit 12"/>
          <p:cNvCxnSpPr/>
          <p:nvPr/>
        </p:nvCxnSpPr>
        <p:spPr>
          <a:xfrm>
            <a:off x="8900160" y="5321508"/>
            <a:ext cx="246220" cy="0"/>
          </a:xfrm>
          <a:prstGeom prst="line">
            <a:avLst/>
          </a:prstGeom>
          <a:ln w="127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2" name="Diagram 11"/>
          <p:cNvGraphicFramePr/>
          <p:nvPr>
            <p:extLst>
              <p:ext uri="{D42A27DB-BD31-4B8C-83A1-F6EECF244321}">
                <p14:modId xmlns:p14="http://schemas.microsoft.com/office/powerpoint/2010/main" val="4115952173"/>
              </p:ext>
            </p:extLst>
          </p:nvPr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1932431" y="1396999"/>
            <a:ext cx="1041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/>
              <a:t>© </a:t>
            </a:r>
            <a:r>
              <a:rPr lang="fr-BE" sz="600" dirty="0"/>
              <a:t>PUBLIC DOMAIN</a:t>
            </a:r>
            <a:endParaRPr lang="en-IE" sz="600" dirty="0"/>
          </a:p>
          <a:p>
            <a:endParaRPr lang="en-IE" dirty="0"/>
          </a:p>
        </p:txBody>
      </p:sp>
      <p:sp>
        <p:nvSpPr>
          <p:cNvPr id="14" name="TextBox 13"/>
          <p:cNvSpPr txBox="1"/>
          <p:nvPr/>
        </p:nvSpPr>
        <p:spPr>
          <a:xfrm>
            <a:off x="4667786" y="1397000"/>
            <a:ext cx="12582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PUBLIC DOMAIN</a:t>
            </a:r>
            <a:endParaRPr lang="en-IE" sz="600" dirty="0">
              <a:solidFill>
                <a:schemeClr val="bg1"/>
              </a:solidFill>
            </a:endParaRPr>
          </a:p>
          <a:p>
            <a:endParaRPr lang="en-IE" dirty="0"/>
          </a:p>
        </p:txBody>
      </p:sp>
      <p:sp>
        <p:nvSpPr>
          <p:cNvPr id="19" name="TextBox 18"/>
          <p:cNvSpPr txBox="1"/>
          <p:nvPr/>
        </p:nvSpPr>
        <p:spPr>
          <a:xfrm>
            <a:off x="1932430" y="3557199"/>
            <a:ext cx="1041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/>
              <a:t>© </a:t>
            </a:r>
            <a:r>
              <a:rPr lang="fr-BE" sz="600" dirty="0"/>
              <a:t>PUBLIC DOMAIN</a:t>
            </a:r>
            <a:endParaRPr lang="en-IE" sz="600" dirty="0"/>
          </a:p>
          <a:p>
            <a:endParaRPr lang="en-IE" dirty="0"/>
          </a:p>
        </p:txBody>
      </p:sp>
      <p:sp>
        <p:nvSpPr>
          <p:cNvPr id="21" name="TextBox 20"/>
          <p:cNvSpPr txBox="1"/>
          <p:nvPr/>
        </p:nvSpPr>
        <p:spPr>
          <a:xfrm>
            <a:off x="4667786" y="3557200"/>
            <a:ext cx="1041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/>
              <a:t>© </a:t>
            </a:r>
            <a:r>
              <a:rPr lang="fr-BE" sz="600" dirty="0"/>
              <a:t>PUBLIC DOMAIN</a:t>
            </a:r>
            <a:endParaRPr lang="en-IE" sz="600" dirty="0"/>
          </a:p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6174186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" y="0"/>
            <a:ext cx="4282440" cy="7897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32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      </a:t>
            </a:r>
            <a:r>
              <a:rPr lang="fr-FR" sz="3200" b="1" dirty="0">
                <a:solidFill>
                  <a:srgbClr val="00B0F0"/>
                </a:solidFill>
                <a:latin typeface="Calibri" charset="0"/>
                <a:ea typeface="Calibri" charset="0"/>
                <a:cs typeface="Calibri" charset="0"/>
              </a:rPr>
              <a:t> OD VOJNY K MIERU</a:t>
            </a:r>
            <a:endParaRPr lang="fr-FR" sz="3200" dirty="0">
              <a:solidFill>
                <a:srgbClr val="00B0F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5" name="Flowchart: Connector 4"/>
          <p:cNvSpPr/>
          <p:nvPr/>
        </p:nvSpPr>
        <p:spPr>
          <a:xfrm>
            <a:off x="6187439" y="0"/>
            <a:ext cx="2956561" cy="2880360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00B0F0"/>
                </a:solidFill>
              </a:rPr>
              <a:t>Mier</a:t>
            </a:r>
            <a:r>
              <a:rPr lang="en-US" b="1" dirty="0">
                <a:solidFill>
                  <a:srgbClr val="00B0F0"/>
                </a:solidFill>
              </a:rPr>
              <a:t> </a:t>
            </a:r>
            <a:r>
              <a:rPr lang="en-US" b="1" dirty="0" err="1">
                <a:solidFill>
                  <a:srgbClr val="00B0F0"/>
                </a:solidFill>
              </a:rPr>
              <a:t>bol</a:t>
            </a:r>
            <a:r>
              <a:rPr lang="en-US" b="1" dirty="0">
                <a:solidFill>
                  <a:srgbClr val="00B0F0"/>
                </a:solidFill>
              </a:rPr>
              <a:t> </a:t>
            </a:r>
            <a:r>
              <a:rPr lang="en-US" b="1" dirty="0" err="1">
                <a:solidFill>
                  <a:srgbClr val="00B0F0"/>
                </a:solidFill>
              </a:rPr>
              <a:t>jedným</a:t>
            </a:r>
            <a:r>
              <a:rPr lang="en-US" b="1" dirty="0">
                <a:solidFill>
                  <a:srgbClr val="00B0F0"/>
                </a:solidFill>
              </a:rPr>
              <a:t> z </a:t>
            </a:r>
            <a:r>
              <a:rPr lang="en-US" b="1" dirty="0" err="1">
                <a:solidFill>
                  <a:srgbClr val="00B0F0"/>
                </a:solidFill>
              </a:rPr>
              <a:t>cieľov</a:t>
            </a:r>
            <a:r>
              <a:rPr lang="en-US" b="1" dirty="0">
                <a:solidFill>
                  <a:srgbClr val="00B0F0"/>
                </a:solidFill>
              </a:rPr>
              <a:t>, </a:t>
            </a:r>
            <a:r>
              <a:rPr lang="en-US" b="1" dirty="0" err="1">
                <a:solidFill>
                  <a:srgbClr val="00B0F0"/>
                </a:solidFill>
              </a:rPr>
              <a:t>ktoré</a:t>
            </a:r>
            <a:r>
              <a:rPr lang="en-US" b="1" dirty="0">
                <a:solidFill>
                  <a:srgbClr val="00B0F0"/>
                </a:solidFill>
              </a:rPr>
              <a:t> </a:t>
            </a:r>
            <a:r>
              <a:rPr lang="en-US" b="1" dirty="0" err="1">
                <a:solidFill>
                  <a:srgbClr val="00B0F0"/>
                </a:solidFill>
              </a:rPr>
              <a:t>stáli</a:t>
            </a:r>
            <a:r>
              <a:rPr lang="en-US" b="1" dirty="0">
                <a:solidFill>
                  <a:srgbClr val="00B0F0"/>
                </a:solidFill>
              </a:rPr>
              <a:t> </a:t>
            </a:r>
            <a:r>
              <a:rPr lang="en-US" b="1" dirty="0" err="1">
                <a:solidFill>
                  <a:srgbClr val="00B0F0"/>
                </a:solidFill>
              </a:rPr>
              <a:t>za</a:t>
            </a:r>
            <a:r>
              <a:rPr lang="en-US" b="1" dirty="0">
                <a:solidFill>
                  <a:srgbClr val="00B0F0"/>
                </a:solidFill>
              </a:rPr>
              <a:t> </a:t>
            </a:r>
            <a:r>
              <a:rPr lang="en-US" b="1" dirty="0" err="1">
                <a:solidFill>
                  <a:srgbClr val="00B0F0"/>
                </a:solidFill>
              </a:rPr>
              <a:t>vytvorením</a:t>
            </a:r>
            <a:r>
              <a:rPr lang="en-US" b="1" dirty="0">
                <a:solidFill>
                  <a:srgbClr val="00B0F0"/>
                </a:solidFill>
              </a:rPr>
              <a:t> </a:t>
            </a:r>
            <a:r>
              <a:rPr lang="en-US" b="1" dirty="0" err="1">
                <a:solidFill>
                  <a:srgbClr val="00B0F0"/>
                </a:solidFill>
              </a:rPr>
              <a:t>Európskej</a:t>
            </a:r>
            <a:r>
              <a:rPr lang="en-US" b="1" dirty="0">
                <a:solidFill>
                  <a:srgbClr val="00B0F0"/>
                </a:solidFill>
              </a:rPr>
              <a:t> </a:t>
            </a:r>
            <a:r>
              <a:rPr lang="en-US" b="1" dirty="0" err="1">
                <a:solidFill>
                  <a:srgbClr val="00B0F0"/>
                </a:solidFill>
              </a:rPr>
              <a:t>únie</a:t>
            </a:r>
            <a:endParaRPr lang="en-US" b="1" dirty="0">
              <a:solidFill>
                <a:srgbClr val="00B0F0"/>
              </a:solidFill>
            </a:endParaRPr>
          </a:p>
          <a:p>
            <a:pPr algn="ctr"/>
            <a:endParaRPr lang="en-US" b="1" dirty="0">
              <a:solidFill>
                <a:srgbClr val="00B0F0"/>
              </a:solidFill>
            </a:endParaRPr>
          </a:p>
          <a:p>
            <a:pPr algn="ctr"/>
            <a:r>
              <a:rPr lang="pl-PL" b="1" dirty="0">
                <a:solidFill>
                  <a:srgbClr val="00B0F0"/>
                </a:solidFill>
              </a:rPr>
              <a:t>V roku 2012 </a:t>
            </a:r>
            <a:r>
              <a:rPr lang="pl-PL" b="1" dirty="0" err="1">
                <a:solidFill>
                  <a:srgbClr val="00B0F0"/>
                </a:solidFill>
              </a:rPr>
              <a:t>získala</a:t>
            </a:r>
            <a:r>
              <a:rPr lang="pl-PL" b="1" dirty="0">
                <a:solidFill>
                  <a:srgbClr val="00B0F0"/>
                </a:solidFill>
              </a:rPr>
              <a:t> EÚ </a:t>
            </a:r>
            <a:r>
              <a:rPr lang="pl-PL" b="1" dirty="0" err="1">
                <a:solidFill>
                  <a:srgbClr val="00B0F0"/>
                </a:solidFill>
              </a:rPr>
              <a:t>Nobelovu</a:t>
            </a:r>
            <a:r>
              <a:rPr lang="pl-PL" b="1" dirty="0">
                <a:solidFill>
                  <a:srgbClr val="00B0F0"/>
                </a:solidFill>
              </a:rPr>
              <a:t> </a:t>
            </a:r>
            <a:r>
              <a:rPr lang="pl-PL" b="1" dirty="0" err="1">
                <a:solidFill>
                  <a:srgbClr val="00B0F0"/>
                </a:solidFill>
              </a:rPr>
              <a:t>cenu</a:t>
            </a:r>
            <a:r>
              <a:rPr lang="pl-PL" b="1" dirty="0">
                <a:solidFill>
                  <a:srgbClr val="00B0F0"/>
                </a:solidFill>
              </a:rPr>
              <a:t> za </a:t>
            </a:r>
            <a:r>
              <a:rPr lang="pl-PL" b="1" dirty="0" err="1">
                <a:solidFill>
                  <a:srgbClr val="00B0F0"/>
                </a:solidFill>
              </a:rPr>
              <a:t>mier</a:t>
            </a:r>
            <a:endParaRPr lang="en-US" b="1" dirty="0">
              <a:solidFill>
                <a:srgbClr val="00B0F0"/>
              </a:solidFill>
            </a:endParaRPr>
          </a:p>
        </p:txBody>
      </p:sp>
      <p:sp>
        <p:nvSpPr>
          <p:cNvPr id="11" name="Larme 12"/>
          <p:cNvSpPr/>
          <p:nvPr/>
        </p:nvSpPr>
        <p:spPr>
          <a:xfrm rot="5400000">
            <a:off x="1733" y="23873"/>
            <a:ext cx="579604" cy="583070"/>
          </a:xfrm>
          <a:prstGeom prst="teardrop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54C6F1"/>
              </a:solidFill>
              <a:highlight>
                <a:srgbClr val="54C6F1"/>
              </a:highligh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289279" y="-37"/>
            <a:ext cx="854721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7" name="Rectangle 6"/>
          <p:cNvSpPr/>
          <p:nvPr/>
        </p:nvSpPr>
        <p:spPr>
          <a:xfrm>
            <a:off x="8864618" y="5274129"/>
            <a:ext cx="279382" cy="15838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" name="TextBox 8"/>
          <p:cNvSpPr txBox="1"/>
          <p:nvPr/>
        </p:nvSpPr>
        <p:spPr>
          <a:xfrm>
            <a:off x="8864618" y="5274129"/>
            <a:ext cx="461665" cy="1587571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fr-FR" sz="1000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EURÓPSKY PROJEKT</a:t>
            </a:r>
          </a:p>
          <a:p>
            <a:endParaRPr lang="en-IE" sz="800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4618" y="5268811"/>
            <a:ext cx="27938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1240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 rot="16200000">
            <a:off x="8249684" y="5963684"/>
            <a:ext cx="154241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EURÓPSKY PROJEKT</a:t>
            </a:r>
          </a:p>
        </p:txBody>
      </p:sp>
      <p:cxnSp>
        <p:nvCxnSpPr>
          <p:cNvPr id="13" name="Connecteur droit 12"/>
          <p:cNvCxnSpPr/>
          <p:nvPr/>
        </p:nvCxnSpPr>
        <p:spPr>
          <a:xfrm>
            <a:off x="8897779" y="5315589"/>
            <a:ext cx="246220" cy="0"/>
          </a:xfrm>
          <a:prstGeom prst="line">
            <a:avLst/>
          </a:prstGeom>
          <a:ln w="127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hevron 4"/>
          <p:cNvSpPr/>
          <p:nvPr/>
        </p:nvSpPr>
        <p:spPr>
          <a:xfrm>
            <a:off x="2335077" y="3210426"/>
            <a:ext cx="1174296" cy="408457"/>
          </a:xfrm>
          <a:prstGeom prst="chevron">
            <a:avLst/>
          </a:prstGeom>
          <a:solidFill>
            <a:srgbClr val="0056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  <p:sp>
        <p:nvSpPr>
          <p:cNvPr id="10" name="Chevron 9"/>
          <p:cNvSpPr/>
          <p:nvPr/>
        </p:nvSpPr>
        <p:spPr>
          <a:xfrm>
            <a:off x="1678561" y="3210426"/>
            <a:ext cx="992120" cy="408457"/>
          </a:xfrm>
          <a:prstGeom prst="chevron">
            <a:avLst/>
          </a:prstGeom>
          <a:solidFill>
            <a:srgbClr val="004A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25084" y="887258"/>
            <a:ext cx="650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>
                <a:solidFill>
                  <a:schemeClr val="accent5">
                    <a:lumMod val="75000"/>
                  </a:schemeClr>
                </a:solidFill>
              </a:rPr>
              <a:t>1951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78952" y="1121737"/>
            <a:ext cx="19425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dirty="0" err="1"/>
              <a:t>Európske</a:t>
            </a:r>
            <a:r>
              <a:rPr lang="fr-BE" dirty="0"/>
              <a:t> </a:t>
            </a:r>
            <a:r>
              <a:rPr lang="fr-BE" dirty="0" err="1"/>
              <a:t>spoločenstvo</a:t>
            </a:r>
            <a:r>
              <a:rPr lang="fr-BE" dirty="0"/>
              <a:t> </a:t>
            </a:r>
            <a:r>
              <a:rPr lang="fr-BE" dirty="0" err="1"/>
              <a:t>uhlia</a:t>
            </a:r>
            <a:r>
              <a:rPr lang="fr-BE" dirty="0"/>
              <a:t> a </a:t>
            </a:r>
            <a:r>
              <a:rPr lang="fr-BE" dirty="0" err="1"/>
              <a:t>ocele</a:t>
            </a:r>
            <a:endParaRPr lang="fr-BE" dirty="0"/>
          </a:p>
        </p:txBody>
      </p:sp>
      <p:sp>
        <p:nvSpPr>
          <p:cNvPr id="23" name="TextBox 22"/>
          <p:cNvSpPr txBox="1"/>
          <p:nvPr/>
        </p:nvSpPr>
        <p:spPr>
          <a:xfrm>
            <a:off x="1044254" y="4038732"/>
            <a:ext cx="7391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>
                <a:solidFill>
                  <a:schemeClr val="accent5">
                    <a:lumMod val="75000"/>
                  </a:schemeClr>
                </a:solidFill>
              </a:rPr>
              <a:t>1950</a:t>
            </a:r>
            <a:endParaRPr lang="fr-BE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59380" y="4274783"/>
            <a:ext cx="13983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dirty="0" err="1"/>
              <a:t>Schumanova</a:t>
            </a:r>
            <a:r>
              <a:rPr lang="fr-BE" dirty="0"/>
              <a:t> </a:t>
            </a:r>
            <a:r>
              <a:rPr lang="fr-BE" dirty="0" err="1"/>
              <a:t>deklarácia</a:t>
            </a:r>
            <a:endParaRPr lang="fr-BE" dirty="0"/>
          </a:p>
        </p:txBody>
      </p:sp>
      <p:sp>
        <p:nvSpPr>
          <p:cNvPr id="15" name="Rectangle 14"/>
          <p:cNvSpPr/>
          <p:nvPr/>
        </p:nvSpPr>
        <p:spPr>
          <a:xfrm>
            <a:off x="7739323" y="3696528"/>
            <a:ext cx="1404677" cy="1148316"/>
          </a:xfrm>
          <a:prstGeom prst="rect">
            <a:avLst/>
          </a:prstGeom>
          <a:solidFill>
            <a:srgbClr val="F7F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1" name="Chevron 20"/>
          <p:cNvSpPr/>
          <p:nvPr/>
        </p:nvSpPr>
        <p:spPr>
          <a:xfrm>
            <a:off x="3087017" y="3212601"/>
            <a:ext cx="988259" cy="406282"/>
          </a:xfrm>
          <a:prstGeom prst="chevron">
            <a:avLst/>
          </a:prstGeom>
          <a:solidFill>
            <a:srgbClr val="0079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  <p:sp>
        <p:nvSpPr>
          <p:cNvPr id="25" name="Chevron 24"/>
          <p:cNvSpPr/>
          <p:nvPr/>
        </p:nvSpPr>
        <p:spPr>
          <a:xfrm>
            <a:off x="4632835" y="3210427"/>
            <a:ext cx="1024723" cy="408456"/>
          </a:xfrm>
          <a:prstGeom prst="chevron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rgbClr val="00B0F0"/>
              </a:solidFill>
            </a:endParaRPr>
          </a:p>
        </p:txBody>
      </p:sp>
      <p:sp>
        <p:nvSpPr>
          <p:cNvPr id="26" name="Chevron 25"/>
          <p:cNvSpPr/>
          <p:nvPr/>
        </p:nvSpPr>
        <p:spPr>
          <a:xfrm>
            <a:off x="3802744" y="3212601"/>
            <a:ext cx="1032476" cy="406282"/>
          </a:xfrm>
          <a:prstGeom prst="chevron">
            <a:avLst/>
          </a:prstGeom>
          <a:solidFill>
            <a:srgbClr val="0094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  <p:sp>
        <p:nvSpPr>
          <p:cNvPr id="27" name="Chevron 26"/>
          <p:cNvSpPr/>
          <p:nvPr/>
        </p:nvSpPr>
        <p:spPr>
          <a:xfrm>
            <a:off x="5458458" y="3210427"/>
            <a:ext cx="958893" cy="408456"/>
          </a:xfrm>
          <a:prstGeom prst="chevron">
            <a:avLst/>
          </a:prstGeom>
          <a:solidFill>
            <a:srgbClr val="15C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  <p:sp>
        <p:nvSpPr>
          <p:cNvPr id="28" name="Chevron 27"/>
          <p:cNvSpPr/>
          <p:nvPr/>
        </p:nvSpPr>
        <p:spPr>
          <a:xfrm>
            <a:off x="6213775" y="3212573"/>
            <a:ext cx="908288" cy="406310"/>
          </a:xfrm>
          <a:prstGeom prst="chevron">
            <a:avLst/>
          </a:prstGeom>
          <a:solidFill>
            <a:srgbClr val="65D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  <p:sp>
        <p:nvSpPr>
          <p:cNvPr id="29" name="Chevron 28"/>
          <p:cNvSpPr/>
          <p:nvPr/>
        </p:nvSpPr>
        <p:spPr>
          <a:xfrm>
            <a:off x="7589237" y="3212601"/>
            <a:ext cx="935986" cy="405215"/>
          </a:xfrm>
          <a:prstGeom prst="chevron">
            <a:avLst/>
          </a:prstGeom>
          <a:solidFill>
            <a:srgbClr val="CDF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  <p:sp>
        <p:nvSpPr>
          <p:cNvPr id="31" name="Chevron 30"/>
          <p:cNvSpPr/>
          <p:nvPr/>
        </p:nvSpPr>
        <p:spPr>
          <a:xfrm>
            <a:off x="6906684" y="3210425"/>
            <a:ext cx="904126" cy="408457"/>
          </a:xfrm>
          <a:prstGeom prst="chevron">
            <a:avLst/>
          </a:prstGeom>
          <a:solidFill>
            <a:srgbClr val="AFEA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008964" y="4736448"/>
            <a:ext cx="15204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dirty="0" err="1"/>
              <a:t>Rímska</a:t>
            </a:r>
            <a:r>
              <a:rPr lang="fr-BE" dirty="0"/>
              <a:t> </a:t>
            </a:r>
            <a:r>
              <a:rPr lang="fr-BE" dirty="0" err="1"/>
              <a:t>zmluva</a:t>
            </a:r>
            <a:endParaRPr lang="fr-BE" dirty="0"/>
          </a:p>
        </p:txBody>
      </p:sp>
      <p:sp>
        <p:nvSpPr>
          <p:cNvPr id="34" name="TextBox 33"/>
          <p:cNvSpPr txBox="1"/>
          <p:nvPr/>
        </p:nvSpPr>
        <p:spPr>
          <a:xfrm>
            <a:off x="1894241" y="4470868"/>
            <a:ext cx="17476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b="1" dirty="0">
                <a:solidFill>
                  <a:schemeClr val="accent1">
                    <a:lumMod val="50000"/>
                  </a:schemeClr>
                </a:solidFill>
              </a:rPr>
              <a:t>1957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3147983" y="1914702"/>
            <a:ext cx="6720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>
                <a:solidFill>
                  <a:schemeClr val="accent1">
                    <a:lumMod val="50000"/>
                  </a:schemeClr>
                </a:solidFill>
              </a:rPr>
              <a:t>1992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2711939" y="2162576"/>
            <a:ext cx="15480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dirty="0" err="1"/>
              <a:t>Maastrichtská</a:t>
            </a:r>
            <a:r>
              <a:rPr lang="fr-BE" dirty="0"/>
              <a:t> </a:t>
            </a:r>
            <a:r>
              <a:rPr lang="fr-BE" dirty="0" err="1"/>
              <a:t>zmluva</a:t>
            </a:r>
            <a:endParaRPr lang="fr-BE" dirty="0"/>
          </a:p>
        </p:txBody>
      </p:sp>
      <p:sp>
        <p:nvSpPr>
          <p:cNvPr id="59" name="TextBox 58"/>
          <p:cNvSpPr txBox="1"/>
          <p:nvPr/>
        </p:nvSpPr>
        <p:spPr>
          <a:xfrm>
            <a:off x="3712983" y="4038732"/>
            <a:ext cx="12185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b="1" dirty="0">
                <a:solidFill>
                  <a:schemeClr val="accent1">
                    <a:lumMod val="50000"/>
                  </a:schemeClr>
                </a:solidFill>
              </a:rPr>
              <a:t>1993</a:t>
            </a:r>
          </a:p>
          <a:p>
            <a:pPr algn="ctr"/>
            <a:r>
              <a:rPr lang="fr-BE" dirty="0" err="1"/>
              <a:t>Jednotný</a:t>
            </a:r>
            <a:r>
              <a:rPr lang="fr-BE" dirty="0"/>
              <a:t> </a:t>
            </a:r>
            <a:r>
              <a:rPr lang="fr-BE" dirty="0" err="1"/>
              <a:t>trh</a:t>
            </a:r>
            <a:endParaRPr lang="fr-BE" dirty="0"/>
          </a:p>
        </p:txBody>
      </p:sp>
      <p:sp>
        <p:nvSpPr>
          <p:cNvPr id="79" name="TextBox 78"/>
          <p:cNvSpPr txBox="1"/>
          <p:nvPr/>
        </p:nvSpPr>
        <p:spPr>
          <a:xfrm>
            <a:off x="4432303" y="1025309"/>
            <a:ext cx="14248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b="1" dirty="0">
                <a:solidFill>
                  <a:schemeClr val="accent1">
                    <a:lumMod val="50000"/>
                  </a:schemeClr>
                </a:solidFill>
              </a:rPr>
              <a:t>1995</a:t>
            </a:r>
          </a:p>
          <a:p>
            <a:pPr algn="ctr"/>
            <a:r>
              <a:rPr lang="fr-BE" dirty="0" err="1"/>
              <a:t>Schengenská</a:t>
            </a:r>
            <a:r>
              <a:rPr lang="fr-BE" dirty="0"/>
              <a:t> </a:t>
            </a:r>
            <a:r>
              <a:rPr lang="fr-BE" dirty="0" err="1"/>
              <a:t>dohoda</a:t>
            </a:r>
            <a:endParaRPr lang="fr-BE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6133681" y="1839867"/>
            <a:ext cx="7094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>
                <a:solidFill>
                  <a:schemeClr val="accent1">
                    <a:lumMod val="50000"/>
                  </a:schemeClr>
                </a:solidFill>
              </a:rPr>
              <a:t>2004</a:t>
            </a:r>
            <a:endParaRPr lang="fr-BE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18973"/>
            <a:ext cx="4835220" cy="7541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BE" sz="3200" b="1" dirty="0">
                <a:solidFill>
                  <a:srgbClr val="0082B0"/>
                </a:solidFill>
              </a:rPr>
              <a:t>       </a:t>
            </a:r>
            <a:r>
              <a:rPr lang="fr-BE" sz="3200" b="1" dirty="0">
                <a:solidFill>
                  <a:srgbClr val="00B0F0"/>
                </a:solidFill>
              </a:rPr>
              <a:t>ZROD EURÓPSKEJ ÚNIE</a:t>
            </a:r>
          </a:p>
        </p:txBody>
      </p:sp>
      <p:sp>
        <p:nvSpPr>
          <p:cNvPr id="58" name="Larme 12"/>
          <p:cNvSpPr/>
          <p:nvPr/>
        </p:nvSpPr>
        <p:spPr>
          <a:xfrm rot="5400000">
            <a:off x="21677" y="71060"/>
            <a:ext cx="579604" cy="583070"/>
          </a:xfrm>
          <a:prstGeom prst="teardrop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54C6F1"/>
              </a:solidFill>
              <a:highlight>
                <a:srgbClr val="54C6F1"/>
              </a:highligh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74192" y="4736448"/>
            <a:ext cx="1047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dirty="0"/>
              <a:t>euro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796688" y="2085759"/>
            <a:ext cx="13730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dirty="0" err="1"/>
              <a:t>rozšírenie</a:t>
            </a:r>
            <a:r>
              <a:rPr lang="fr-BE" dirty="0"/>
              <a:t> na </a:t>
            </a:r>
            <a:r>
              <a:rPr lang="fr-BE" dirty="0" err="1"/>
              <a:t>východ</a:t>
            </a:r>
            <a:endParaRPr lang="fr-BE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705391" y="2802194"/>
            <a:ext cx="0" cy="27335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stCxn id="18" idx="2"/>
          </p:cNvCxnSpPr>
          <p:nvPr/>
        </p:nvCxnSpPr>
        <p:spPr>
          <a:xfrm flipH="1">
            <a:off x="2150227" y="2045067"/>
            <a:ext cx="1" cy="108771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2" name="Rectangle 51"/>
          <p:cNvSpPr/>
          <p:nvPr/>
        </p:nvSpPr>
        <p:spPr>
          <a:xfrm>
            <a:off x="5424714" y="4461796"/>
            <a:ext cx="9414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b="1" dirty="0">
                <a:solidFill>
                  <a:schemeClr val="accent1">
                    <a:lumMod val="50000"/>
                  </a:schemeClr>
                </a:solidFill>
              </a:rPr>
              <a:t>2002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6725296" y="3979450"/>
            <a:ext cx="12669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b="1" dirty="0">
                <a:solidFill>
                  <a:schemeClr val="accent1">
                    <a:lumMod val="50000"/>
                  </a:schemeClr>
                </a:solidFill>
              </a:rPr>
              <a:t>2007</a:t>
            </a:r>
          </a:p>
          <a:p>
            <a:pPr algn="ctr"/>
            <a:r>
              <a:rPr lang="en-IE" dirty="0" err="1"/>
              <a:t>Lisabonská</a:t>
            </a:r>
            <a:r>
              <a:rPr lang="en-IE" dirty="0"/>
              <a:t> </a:t>
            </a:r>
            <a:r>
              <a:rPr lang="en-IE" dirty="0" err="1"/>
              <a:t>zmluva</a:t>
            </a:r>
            <a:endParaRPr lang="en-IE" dirty="0"/>
          </a:p>
        </p:txBody>
      </p:sp>
      <p:cxnSp>
        <p:nvCxnSpPr>
          <p:cNvPr id="103" name="Straight Connector 102"/>
          <p:cNvCxnSpPr/>
          <p:nvPr/>
        </p:nvCxnSpPr>
        <p:spPr>
          <a:xfrm>
            <a:off x="1358531" y="3685694"/>
            <a:ext cx="0" cy="27335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6" name="Straight Connector 105"/>
          <p:cNvCxnSpPr/>
          <p:nvPr/>
        </p:nvCxnSpPr>
        <p:spPr>
          <a:xfrm>
            <a:off x="5145196" y="2042440"/>
            <a:ext cx="0" cy="113711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7" name="Straight Connector 106"/>
          <p:cNvCxnSpPr/>
          <p:nvPr/>
        </p:nvCxnSpPr>
        <p:spPr>
          <a:xfrm>
            <a:off x="5875322" y="3685933"/>
            <a:ext cx="0" cy="78517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8057229" y="2042440"/>
            <a:ext cx="0" cy="109034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7081128" y="1050455"/>
            <a:ext cx="19522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b="1" dirty="0">
                <a:solidFill>
                  <a:schemeClr val="accent1">
                    <a:lumMod val="50000"/>
                  </a:schemeClr>
                </a:solidFill>
              </a:rPr>
              <a:t>2020</a:t>
            </a:r>
          </a:p>
          <a:p>
            <a:pPr algn="ctr"/>
            <a:r>
              <a:rPr lang="en-IE" dirty="0" err="1"/>
              <a:t>nástroj</a:t>
            </a:r>
            <a:r>
              <a:rPr lang="en-IE" dirty="0"/>
              <a:t> </a:t>
            </a:r>
            <a:r>
              <a:rPr lang="en-IE" dirty="0" err="1"/>
              <a:t>NextGenerationEU</a:t>
            </a:r>
            <a:endParaRPr lang="en-IE" dirty="0"/>
          </a:p>
        </p:txBody>
      </p:sp>
      <p:sp>
        <p:nvSpPr>
          <p:cNvPr id="49" name="Chevron 48"/>
          <p:cNvSpPr/>
          <p:nvPr/>
        </p:nvSpPr>
        <p:spPr>
          <a:xfrm>
            <a:off x="273564" y="3212601"/>
            <a:ext cx="948891" cy="405215"/>
          </a:xfrm>
          <a:prstGeom prst="chevron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  <p:sp>
        <p:nvSpPr>
          <p:cNvPr id="51" name="Chevron 50"/>
          <p:cNvSpPr/>
          <p:nvPr/>
        </p:nvSpPr>
        <p:spPr>
          <a:xfrm>
            <a:off x="1008782" y="3210426"/>
            <a:ext cx="945860" cy="408457"/>
          </a:xfrm>
          <a:prstGeom prst="chevron">
            <a:avLst/>
          </a:prstGeom>
          <a:solidFill>
            <a:srgbClr val="002E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638" y="1239044"/>
            <a:ext cx="137315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b="1" dirty="0">
                <a:solidFill>
                  <a:schemeClr val="accent5">
                    <a:lumMod val="75000"/>
                  </a:schemeClr>
                </a:solidFill>
              </a:rPr>
              <a:t>1945</a:t>
            </a:r>
          </a:p>
          <a:p>
            <a:pPr algn="ctr"/>
            <a:r>
              <a:rPr lang="en-IE" dirty="0" err="1"/>
              <a:t>koniec</a:t>
            </a:r>
            <a:r>
              <a:rPr lang="en-IE" dirty="0"/>
              <a:t> </a:t>
            </a:r>
            <a:r>
              <a:rPr lang="en-IE" dirty="0" err="1"/>
              <a:t>druhej</a:t>
            </a:r>
            <a:r>
              <a:rPr lang="en-IE" dirty="0"/>
              <a:t> </a:t>
            </a:r>
            <a:r>
              <a:rPr lang="en-IE" dirty="0" err="1"/>
              <a:t>svetovej</a:t>
            </a:r>
            <a:r>
              <a:rPr lang="en-IE" dirty="0"/>
              <a:t> </a:t>
            </a:r>
            <a:r>
              <a:rPr lang="en-IE" dirty="0" err="1"/>
              <a:t>vojny</a:t>
            </a:r>
            <a:endParaRPr lang="en-IE" dirty="0"/>
          </a:p>
        </p:txBody>
      </p:sp>
      <p:cxnSp>
        <p:nvCxnSpPr>
          <p:cNvPr id="55" name="Straight Connector 54"/>
          <p:cNvCxnSpPr/>
          <p:nvPr/>
        </p:nvCxnSpPr>
        <p:spPr>
          <a:xfrm>
            <a:off x="2755447" y="3685694"/>
            <a:ext cx="0" cy="78517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3484016" y="2859425"/>
            <a:ext cx="0" cy="27335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4293453" y="3749000"/>
            <a:ext cx="0" cy="27335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6483228" y="2777193"/>
            <a:ext cx="0" cy="27335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7358747" y="3661780"/>
            <a:ext cx="0" cy="27335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7719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43982" y="1635496"/>
            <a:ext cx="3286611" cy="84189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93335" y="1648181"/>
            <a:ext cx="2245502" cy="73866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1400" b="1" dirty="0" err="1">
                <a:solidFill>
                  <a:prstClr val="white"/>
                </a:solidFill>
              </a:rPr>
              <a:t>Belgicko</a:t>
            </a:r>
            <a:r>
              <a:rPr lang="en-GB" sz="1400" b="1" dirty="0">
                <a:solidFill>
                  <a:prstClr val="white"/>
                </a:solidFill>
              </a:rPr>
              <a:t>, </a:t>
            </a:r>
            <a:r>
              <a:rPr lang="en-GB" sz="1400" b="1" dirty="0" err="1">
                <a:solidFill>
                  <a:prstClr val="white"/>
                </a:solidFill>
              </a:rPr>
              <a:t>Nemecko</a:t>
            </a:r>
            <a:r>
              <a:rPr lang="en-GB" sz="1400" b="1" dirty="0">
                <a:solidFill>
                  <a:prstClr val="white"/>
                </a:solidFill>
              </a:rPr>
              <a:t>, </a:t>
            </a:r>
            <a:r>
              <a:rPr lang="en-GB" sz="1400" b="1" dirty="0" err="1">
                <a:solidFill>
                  <a:prstClr val="white"/>
                </a:solidFill>
              </a:rPr>
              <a:t>Francúzsko</a:t>
            </a:r>
            <a:r>
              <a:rPr lang="en-GB" sz="1400" b="1" dirty="0">
                <a:solidFill>
                  <a:prstClr val="white"/>
                </a:solidFill>
              </a:rPr>
              <a:t>, </a:t>
            </a:r>
            <a:r>
              <a:rPr lang="en-GB" sz="1400" b="1" dirty="0" err="1">
                <a:solidFill>
                  <a:prstClr val="white"/>
                </a:solidFill>
              </a:rPr>
              <a:t>Taliansko</a:t>
            </a:r>
            <a:r>
              <a:rPr lang="en-GB" sz="1400" b="1" dirty="0">
                <a:solidFill>
                  <a:prstClr val="white"/>
                </a:solidFill>
              </a:rPr>
              <a:t>, </a:t>
            </a:r>
            <a:r>
              <a:rPr lang="en-GB" sz="1400" b="1" dirty="0" err="1">
                <a:solidFill>
                  <a:prstClr val="white"/>
                </a:solidFill>
              </a:rPr>
              <a:t>Luxembursko</a:t>
            </a:r>
            <a:r>
              <a:rPr lang="en-GB" sz="1400" b="1" dirty="0">
                <a:solidFill>
                  <a:prstClr val="white"/>
                </a:solidFill>
              </a:rPr>
              <a:t>, </a:t>
            </a:r>
            <a:r>
              <a:rPr lang="en-GB" sz="1400" b="1" dirty="0" err="1">
                <a:solidFill>
                  <a:prstClr val="white"/>
                </a:solidFill>
              </a:rPr>
              <a:t>Holandsko</a:t>
            </a: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43982" y="2344450"/>
            <a:ext cx="3286611" cy="751805"/>
          </a:xfrm>
          <a:prstGeom prst="rect">
            <a:avLst/>
          </a:prstGeom>
          <a:solidFill>
            <a:srgbClr val="FFA0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299718" y="2400621"/>
            <a:ext cx="21925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fr-BE" sz="1200" b="1" dirty="0" err="1">
                <a:solidFill>
                  <a:prstClr val="black"/>
                </a:solidFill>
              </a:rPr>
              <a:t>Dánsko</a:t>
            </a:r>
            <a:r>
              <a:rPr lang="fr-BE" sz="1200" b="1" dirty="0">
                <a:solidFill>
                  <a:prstClr val="black"/>
                </a:solidFill>
              </a:rPr>
              <a:t>, </a:t>
            </a:r>
            <a:r>
              <a:rPr lang="fr-BE" sz="1200" b="1" dirty="0" err="1">
                <a:solidFill>
                  <a:prstClr val="black"/>
                </a:solidFill>
              </a:rPr>
              <a:t>Írsko</a:t>
            </a:r>
            <a:r>
              <a:rPr lang="fr-BE" sz="1200" b="1" dirty="0">
                <a:solidFill>
                  <a:prstClr val="black"/>
                </a:solidFill>
              </a:rPr>
              <a:t>, </a:t>
            </a:r>
            <a:r>
              <a:rPr lang="fr-BE" sz="1200" b="1" dirty="0" err="1">
                <a:solidFill>
                  <a:prstClr val="black"/>
                </a:solidFill>
              </a:rPr>
              <a:t>Spojené</a:t>
            </a:r>
            <a:r>
              <a:rPr lang="fr-BE" sz="1200" b="1" dirty="0">
                <a:solidFill>
                  <a:prstClr val="black"/>
                </a:solidFill>
              </a:rPr>
              <a:t> </a:t>
            </a:r>
            <a:r>
              <a:rPr lang="fr-BE" sz="1200" b="1" dirty="0" err="1">
                <a:solidFill>
                  <a:prstClr val="black"/>
                </a:solidFill>
              </a:rPr>
              <a:t>kráľovstvo</a:t>
            </a:r>
            <a:r>
              <a:rPr lang="fr-BE" sz="1200" b="1" dirty="0">
                <a:solidFill>
                  <a:prstClr val="black"/>
                </a:solidFill>
              </a:rPr>
              <a:t> (</a:t>
            </a:r>
            <a:r>
              <a:rPr lang="fr-BE" sz="1200" b="1" dirty="0" err="1">
                <a:solidFill>
                  <a:prstClr val="black"/>
                </a:solidFill>
              </a:rPr>
              <a:t>Spojené</a:t>
            </a:r>
            <a:r>
              <a:rPr lang="fr-BE" sz="1200" b="1" dirty="0">
                <a:solidFill>
                  <a:prstClr val="black"/>
                </a:solidFill>
              </a:rPr>
              <a:t> </a:t>
            </a:r>
            <a:r>
              <a:rPr lang="fr-BE" sz="1200" b="1" dirty="0" err="1">
                <a:solidFill>
                  <a:prstClr val="black"/>
                </a:solidFill>
              </a:rPr>
              <a:t>kráľovstvo</a:t>
            </a:r>
            <a:r>
              <a:rPr lang="fr-BE" sz="1200" b="1" dirty="0">
                <a:solidFill>
                  <a:prstClr val="black"/>
                </a:solidFill>
              </a:rPr>
              <a:t> v </a:t>
            </a:r>
            <a:r>
              <a:rPr lang="fr-BE" sz="1200" b="1" dirty="0" err="1">
                <a:solidFill>
                  <a:prstClr val="black"/>
                </a:solidFill>
              </a:rPr>
              <a:t>roku</a:t>
            </a:r>
            <a:r>
              <a:rPr lang="fr-BE" sz="1200" b="1" dirty="0">
                <a:solidFill>
                  <a:prstClr val="black"/>
                </a:solidFill>
              </a:rPr>
              <a:t> 2020 z EÚ </a:t>
            </a:r>
            <a:r>
              <a:rPr lang="fr-BE" sz="1200" b="1" dirty="0" err="1">
                <a:solidFill>
                  <a:prstClr val="black"/>
                </a:solidFill>
              </a:rPr>
              <a:t>vystúpilo</a:t>
            </a:r>
            <a:r>
              <a:rPr lang="fr-BE" sz="1200" b="1" dirty="0">
                <a:solidFill>
                  <a:prstClr val="black"/>
                </a:solidFill>
              </a:rPr>
              <a:t>)</a:t>
            </a:r>
            <a:endParaRPr kumimoji="0" lang="fr-BE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43982" y="3096255"/>
            <a:ext cx="3286612" cy="362075"/>
          </a:xfrm>
          <a:prstGeom prst="rect">
            <a:avLst/>
          </a:prstGeom>
          <a:solidFill>
            <a:srgbClr val="B97F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295140" y="3115955"/>
            <a:ext cx="15098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fr-BE" sz="1400" b="1" dirty="0" err="1">
                <a:solidFill>
                  <a:prstClr val="black"/>
                </a:solidFill>
              </a:rPr>
              <a:t>Grécko</a:t>
            </a:r>
            <a:endParaRPr kumimoji="0" lang="fr-BE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43982" y="3417346"/>
            <a:ext cx="3286611" cy="405798"/>
          </a:xfrm>
          <a:prstGeom prst="rect">
            <a:avLst/>
          </a:prstGeom>
          <a:solidFill>
            <a:srgbClr val="FF79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299719" y="3471372"/>
            <a:ext cx="20073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fr-BE" sz="1400" b="1" dirty="0" err="1">
                <a:solidFill>
                  <a:prstClr val="black"/>
                </a:solidFill>
              </a:rPr>
              <a:t>Španielsko</a:t>
            </a:r>
            <a:r>
              <a:rPr lang="fr-BE" sz="1400" b="1" dirty="0">
                <a:solidFill>
                  <a:prstClr val="black"/>
                </a:solidFill>
              </a:rPr>
              <a:t> a </a:t>
            </a:r>
            <a:r>
              <a:rPr lang="fr-BE" sz="1400" b="1" dirty="0" err="1">
                <a:solidFill>
                  <a:prstClr val="black"/>
                </a:solidFill>
              </a:rPr>
              <a:t>Portugalsko</a:t>
            </a:r>
            <a:endParaRPr kumimoji="0" lang="fr-BE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44230" y="3823144"/>
            <a:ext cx="3286611" cy="421032"/>
          </a:xfrm>
          <a:prstGeom prst="rect">
            <a:avLst/>
          </a:prstGeom>
          <a:solidFill>
            <a:srgbClr val="54C6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295140" y="3887723"/>
            <a:ext cx="21795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fr-BE" sz="1400" b="1" dirty="0" err="1">
                <a:solidFill>
                  <a:prstClr val="black"/>
                </a:solidFill>
              </a:rPr>
              <a:t>Rakúsko</a:t>
            </a:r>
            <a:r>
              <a:rPr lang="fr-BE" sz="1400" b="1" dirty="0">
                <a:solidFill>
                  <a:prstClr val="black"/>
                </a:solidFill>
              </a:rPr>
              <a:t>, </a:t>
            </a:r>
            <a:r>
              <a:rPr lang="fr-BE" sz="1400" b="1" dirty="0" err="1">
                <a:solidFill>
                  <a:prstClr val="black"/>
                </a:solidFill>
              </a:rPr>
              <a:t>Fínsko</a:t>
            </a:r>
            <a:r>
              <a:rPr lang="fr-BE" sz="1400" b="1" dirty="0">
                <a:solidFill>
                  <a:prstClr val="black"/>
                </a:solidFill>
              </a:rPr>
              <a:t>, </a:t>
            </a:r>
            <a:r>
              <a:rPr lang="fr-BE" sz="1400" b="1" dirty="0" err="1">
                <a:solidFill>
                  <a:prstClr val="black"/>
                </a:solidFill>
              </a:rPr>
              <a:t>Švédsko</a:t>
            </a:r>
            <a:endParaRPr kumimoji="0" lang="fr-BE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43981" y="4232094"/>
            <a:ext cx="3286611" cy="975825"/>
          </a:xfrm>
          <a:prstGeom prst="rect">
            <a:avLst/>
          </a:prstGeom>
          <a:solidFill>
            <a:srgbClr val="C3D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293335" y="4279939"/>
            <a:ext cx="224730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1400" b="1" dirty="0" err="1">
                <a:solidFill>
                  <a:prstClr val="black"/>
                </a:solidFill>
              </a:rPr>
              <a:t>Česko</a:t>
            </a:r>
            <a:r>
              <a:rPr lang="en-GB" sz="1400" b="1" dirty="0">
                <a:solidFill>
                  <a:prstClr val="black"/>
                </a:solidFill>
              </a:rPr>
              <a:t>, </a:t>
            </a:r>
            <a:r>
              <a:rPr lang="en-GB" sz="1400" b="1" dirty="0" err="1">
                <a:solidFill>
                  <a:prstClr val="black"/>
                </a:solidFill>
              </a:rPr>
              <a:t>Estónsko</a:t>
            </a:r>
            <a:r>
              <a:rPr lang="en-GB" sz="1400" b="1" dirty="0">
                <a:solidFill>
                  <a:prstClr val="black"/>
                </a:solidFill>
              </a:rPr>
              <a:t>, Cyprus, </a:t>
            </a:r>
            <a:r>
              <a:rPr lang="en-GB" sz="1400" b="1" dirty="0" err="1">
                <a:solidFill>
                  <a:prstClr val="black"/>
                </a:solidFill>
              </a:rPr>
              <a:t>Lotyšsko</a:t>
            </a:r>
            <a:r>
              <a:rPr lang="en-GB" sz="1400" b="1" dirty="0">
                <a:solidFill>
                  <a:prstClr val="black"/>
                </a:solidFill>
              </a:rPr>
              <a:t>, </a:t>
            </a:r>
            <a:r>
              <a:rPr lang="en-GB" sz="1400" b="1" dirty="0" err="1">
                <a:solidFill>
                  <a:prstClr val="black"/>
                </a:solidFill>
              </a:rPr>
              <a:t>Litva</a:t>
            </a:r>
            <a:r>
              <a:rPr lang="en-GB" sz="1400" b="1" dirty="0">
                <a:solidFill>
                  <a:prstClr val="black"/>
                </a:solidFill>
              </a:rPr>
              <a:t>, </a:t>
            </a:r>
            <a:r>
              <a:rPr lang="en-GB" sz="1400" b="1" dirty="0" err="1">
                <a:solidFill>
                  <a:prstClr val="black"/>
                </a:solidFill>
              </a:rPr>
              <a:t>Maďarsko</a:t>
            </a:r>
            <a:r>
              <a:rPr lang="en-GB" sz="1400" b="1" dirty="0">
                <a:solidFill>
                  <a:prstClr val="black"/>
                </a:solidFill>
              </a:rPr>
              <a:t>, Malta, </a:t>
            </a:r>
            <a:r>
              <a:rPr lang="en-GB" sz="1400" b="1" dirty="0" err="1">
                <a:solidFill>
                  <a:prstClr val="black"/>
                </a:solidFill>
              </a:rPr>
              <a:t>Poľsko</a:t>
            </a:r>
            <a:r>
              <a:rPr lang="en-GB" sz="1400" b="1" dirty="0">
                <a:solidFill>
                  <a:prstClr val="black"/>
                </a:solidFill>
              </a:rPr>
              <a:t>, </a:t>
            </a:r>
            <a:r>
              <a:rPr lang="en-GB" sz="1400" b="1" dirty="0" err="1">
                <a:solidFill>
                  <a:prstClr val="black"/>
                </a:solidFill>
              </a:rPr>
              <a:t>Slovinsko</a:t>
            </a:r>
            <a:r>
              <a:rPr lang="en-GB" sz="1400" b="1" dirty="0">
                <a:solidFill>
                  <a:prstClr val="black"/>
                </a:solidFill>
              </a:rPr>
              <a:t>, </a:t>
            </a:r>
            <a:r>
              <a:rPr lang="en-GB" sz="1400" b="1" dirty="0" err="1">
                <a:solidFill>
                  <a:prstClr val="black"/>
                </a:solidFill>
              </a:rPr>
              <a:t>Slovensko</a:t>
            </a: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43982" y="5207920"/>
            <a:ext cx="3286612" cy="449248"/>
          </a:xfrm>
          <a:prstGeom prst="rect">
            <a:avLst/>
          </a:prstGeom>
          <a:solidFill>
            <a:srgbClr val="FEF1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293335" y="5285602"/>
            <a:ext cx="18602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fr-BE" sz="1400" b="1" dirty="0" err="1">
                <a:solidFill>
                  <a:prstClr val="black"/>
                </a:solidFill>
              </a:rPr>
              <a:t>Bulharsko</a:t>
            </a:r>
            <a:r>
              <a:rPr lang="fr-BE" sz="1400" b="1" dirty="0">
                <a:solidFill>
                  <a:prstClr val="black"/>
                </a:solidFill>
              </a:rPr>
              <a:t>, </a:t>
            </a:r>
            <a:r>
              <a:rPr lang="fr-BE" sz="1400" b="1" dirty="0" err="1">
                <a:solidFill>
                  <a:prstClr val="black"/>
                </a:solidFill>
              </a:rPr>
              <a:t>Rumunsko</a:t>
            </a:r>
            <a:endParaRPr kumimoji="0" lang="fr-BE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43982" y="5657168"/>
            <a:ext cx="3286611" cy="44838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293335" y="5731356"/>
            <a:ext cx="14987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fr-BE" sz="1400" b="1" dirty="0" err="1">
                <a:solidFill>
                  <a:prstClr val="black"/>
                </a:solidFill>
              </a:rPr>
              <a:t>Chorvátsko</a:t>
            </a:r>
            <a:endParaRPr kumimoji="0" lang="fr-BE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4C91D50-7DC7-8845-A242-EAE1AD1ED3F8}"/>
              </a:ext>
            </a:extLst>
          </p:cNvPr>
          <p:cNvSpPr txBox="1"/>
          <p:nvPr/>
        </p:nvSpPr>
        <p:spPr>
          <a:xfrm>
            <a:off x="4522064" y="3045188"/>
            <a:ext cx="10837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GB" sz="1000" b="1" dirty="0" err="1">
                <a:solidFill>
                  <a:prstClr val="black"/>
                </a:solidFill>
              </a:rPr>
              <a:t>Spojené</a:t>
            </a:r>
            <a:r>
              <a:rPr lang="en-GB" sz="1000" b="1" dirty="0">
                <a:solidFill>
                  <a:prstClr val="black"/>
                </a:solidFill>
              </a:rPr>
              <a:t> </a:t>
            </a:r>
            <a:r>
              <a:rPr lang="en-GB" sz="1000" b="1" dirty="0" err="1">
                <a:solidFill>
                  <a:prstClr val="black"/>
                </a:solidFill>
              </a:rPr>
              <a:t>kráľovstvo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F88FA81-D377-B240-8C05-DF9B3C292C1C}"/>
              </a:ext>
            </a:extLst>
          </p:cNvPr>
          <p:cNvSpPr txBox="1"/>
          <p:nvPr/>
        </p:nvSpPr>
        <p:spPr>
          <a:xfrm>
            <a:off x="4384053" y="2927701"/>
            <a:ext cx="6349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1000" b="1" dirty="0" err="1">
                <a:solidFill>
                  <a:prstClr val="black"/>
                </a:solidFill>
              </a:rPr>
              <a:t>Írsko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B53261-23E0-0942-A84F-BF9C5D267D3B}"/>
              </a:ext>
            </a:extLst>
          </p:cNvPr>
          <p:cNvSpPr txBox="1"/>
          <p:nvPr/>
        </p:nvSpPr>
        <p:spPr>
          <a:xfrm>
            <a:off x="5687016" y="3541314"/>
            <a:ext cx="68480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GB" sz="1000" b="1" dirty="0" err="1">
                <a:solidFill>
                  <a:prstClr val="white"/>
                </a:solidFill>
              </a:rPr>
              <a:t>Nemecko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AB29B2D-3351-4748-9E3D-A68B9E9D3F8D}"/>
              </a:ext>
            </a:extLst>
          </p:cNvPr>
          <p:cNvSpPr txBox="1"/>
          <p:nvPr/>
        </p:nvSpPr>
        <p:spPr>
          <a:xfrm>
            <a:off x="4852885" y="3997955"/>
            <a:ext cx="77457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GB" sz="1000" b="1" dirty="0" err="1">
                <a:solidFill>
                  <a:prstClr val="white"/>
                </a:solidFill>
              </a:rPr>
              <a:t>Francúzsko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24EC0FF-8056-9445-9254-72D8E8867249}"/>
              </a:ext>
            </a:extLst>
          </p:cNvPr>
          <p:cNvSpPr txBox="1"/>
          <p:nvPr/>
        </p:nvSpPr>
        <p:spPr>
          <a:xfrm>
            <a:off x="5157513" y="3525101"/>
            <a:ext cx="62869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GB" sz="1000" b="1" dirty="0" err="1">
                <a:solidFill>
                  <a:prstClr val="white"/>
                </a:solidFill>
              </a:rPr>
              <a:t>Belgicko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3D06523-CA42-BE44-9AB2-AC55A137836A}"/>
              </a:ext>
            </a:extLst>
          </p:cNvPr>
          <p:cNvSpPr txBox="1"/>
          <p:nvPr/>
        </p:nvSpPr>
        <p:spPr>
          <a:xfrm>
            <a:off x="5440944" y="3338623"/>
            <a:ext cx="74732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GB" sz="1000" b="1" dirty="0" err="1">
                <a:solidFill>
                  <a:prstClr val="white"/>
                </a:solidFill>
              </a:rPr>
              <a:t>Holandsko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2D56875-B97F-0D46-8587-69ABEE0BAE27}"/>
              </a:ext>
            </a:extLst>
          </p:cNvPr>
          <p:cNvSpPr txBox="1"/>
          <p:nvPr/>
        </p:nvSpPr>
        <p:spPr>
          <a:xfrm>
            <a:off x="5107907" y="3734659"/>
            <a:ext cx="89960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GB" sz="1000" b="1" dirty="0" err="1">
                <a:solidFill>
                  <a:prstClr val="white"/>
                </a:solidFill>
              </a:rPr>
              <a:t>Luxembursko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ED9FD2D-EF10-5C46-BB0E-745C2303C53E}"/>
              </a:ext>
            </a:extLst>
          </p:cNvPr>
          <p:cNvSpPr txBox="1"/>
          <p:nvPr/>
        </p:nvSpPr>
        <p:spPr>
          <a:xfrm>
            <a:off x="5861092" y="4647317"/>
            <a:ext cx="68800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GB" sz="1000" b="1" dirty="0" err="1">
                <a:solidFill>
                  <a:prstClr val="white"/>
                </a:solidFill>
              </a:rPr>
              <a:t>Taliansko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F84907-4AE7-A440-AE5F-2230E0EAC182}"/>
              </a:ext>
            </a:extLst>
          </p:cNvPr>
          <p:cNvSpPr/>
          <p:nvPr/>
        </p:nvSpPr>
        <p:spPr>
          <a:xfrm>
            <a:off x="4089920" y="4802699"/>
            <a:ext cx="75533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1000" b="1" dirty="0" err="1">
                <a:solidFill>
                  <a:prstClr val="black"/>
                </a:solidFill>
              </a:rPr>
              <a:t>Španielsko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AAEA3C3-E3F3-4244-A40D-C53AFB1F79D0}"/>
              </a:ext>
            </a:extLst>
          </p:cNvPr>
          <p:cNvSpPr/>
          <p:nvPr/>
        </p:nvSpPr>
        <p:spPr>
          <a:xfrm>
            <a:off x="3721251" y="4636640"/>
            <a:ext cx="81785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1000" b="1" dirty="0" err="1">
                <a:solidFill>
                  <a:prstClr val="black"/>
                </a:solidFill>
              </a:rPr>
              <a:t>Portugalsko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D266AB6C-D960-7741-94FF-A455F9BC782A}"/>
              </a:ext>
            </a:extLst>
          </p:cNvPr>
          <p:cNvSpPr/>
          <p:nvPr/>
        </p:nvSpPr>
        <p:spPr>
          <a:xfrm>
            <a:off x="6262097" y="4366396"/>
            <a:ext cx="78418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1000" b="1" dirty="0" err="1">
                <a:solidFill>
                  <a:prstClr val="black"/>
                </a:solidFill>
              </a:rPr>
              <a:t>Chorvátsko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7FCE7A43-0EDC-FE4E-B175-272665A49EB3}"/>
              </a:ext>
            </a:extLst>
          </p:cNvPr>
          <p:cNvSpPr/>
          <p:nvPr/>
        </p:nvSpPr>
        <p:spPr>
          <a:xfrm>
            <a:off x="6784217" y="5162492"/>
            <a:ext cx="55816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1000" b="1" dirty="0" err="1">
                <a:solidFill>
                  <a:prstClr val="black"/>
                </a:solidFill>
              </a:rPr>
              <a:t>Grécko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81BB6AD1-DE5E-8B4D-9384-D4DBA2EFF306}"/>
              </a:ext>
            </a:extLst>
          </p:cNvPr>
          <p:cNvSpPr/>
          <p:nvPr/>
        </p:nvSpPr>
        <p:spPr>
          <a:xfrm>
            <a:off x="7040826" y="4671796"/>
            <a:ext cx="7152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1000" b="1" dirty="0" err="1">
                <a:solidFill>
                  <a:prstClr val="black"/>
                </a:solidFill>
              </a:rPr>
              <a:t>Bulharsko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5978AAF8-B9C7-E94E-BF1F-8E0B18F2DAD4}"/>
              </a:ext>
            </a:extLst>
          </p:cNvPr>
          <p:cNvSpPr/>
          <p:nvPr/>
        </p:nvSpPr>
        <p:spPr>
          <a:xfrm>
            <a:off x="6905775" y="4268191"/>
            <a:ext cx="74892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1000" b="1" dirty="0" err="1">
                <a:solidFill>
                  <a:prstClr val="black"/>
                </a:solidFill>
              </a:rPr>
              <a:t>Rumunsko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F3B2D003-957A-444E-8692-B761F0402118}"/>
              </a:ext>
            </a:extLst>
          </p:cNvPr>
          <p:cNvSpPr/>
          <p:nvPr/>
        </p:nvSpPr>
        <p:spPr>
          <a:xfrm>
            <a:off x="6029418" y="4251281"/>
            <a:ext cx="68961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GB" sz="1000" b="1" dirty="0" err="1">
                <a:solidFill>
                  <a:prstClr val="black"/>
                </a:solidFill>
              </a:rPr>
              <a:t>Slovinsko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6C295AF7-93A7-8A45-BFE7-8DD380533AB0}"/>
              </a:ext>
            </a:extLst>
          </p:cNvPr>
          <p:cNvSpPr/>
          <p:nvPr/>
        </p:nvSpPr>
        <p:spPr>
          <a:xfrm>
            <a:off x="6450857" y="4110808"/>
            <a:ext cx="72487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GB" sz="1000" b="1" dirty="0" err="1">
                <a:solidFill>
                  <a:prstClr val="black"/>
                </a:solidFill>
              </a:rPr>
              <a:t>Maďarsko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29BA2E72-7248-254C-B460-EFB488EDA3F7}"/>
              </a:ext>
            </a:extLst>
          </p:cNvPr>
          <p:cNvSpPr/>
          <p:nvPr/>
        </p:nvSpPr>
        <p:spPr>
          <a:xfrm>
            <a:off x="6471471" y="3890538"/>
            <a:ext cx="72167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GB" sz="1000" b="1" dirty="0" err="1">
                <a:solidFill>
                  <a:prstClr val="black"/>
                </a:solidFill>
              </a:rPr>
              <a:t>Slovensko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63D38D58-3411-BF4B-A206-0B6337C742EA}"/>
              </a:ext>
            </a:extLst>
          </p:cNvPr>
          <p:cNvSpPr/>
          <p:nvPr/>
        </p:nvSpPr>
        <p:spPr>
          <a:xfrm>
            <a:off x="6461153" y="3428234"/>
            <a:ext cx="5549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GB" sz="1000" b="1" dirty="0" err="1">
                <a:solidFill>
                  <a:prstClr val="black"/>
                </a:solidFill>
              </a:rPr>
              <a:t>Poľsko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0D60B5F3-D354-6543-998E-39A64F9EFA64}"/>
              </a:ext>
            </a:extLst>
          </p:cNvPr>
          <p:cNvSpPr/>
          <p:nvPr/>
        </p:nvSpPr>
        <p:spPr>
          <a:xfrm>
            <a:off x="6140056" y="3764612"/>
            <a:ext cx="49725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GB" sz="1000" b="1" dirty="0" err="1">
                <a:solidFill>
                  <a:prstClr val="black"/>
                </a:solidFill>
              </a:rPr>
              <a:t>Česko</a:t>
            </a:r>
            <a:endParaRPr lang="en-GB" sz="1000" b="1" dirty="0">
              <a:solidFill>
                <a:prstClr val="black"/>
              </a:solidFill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C79E3BD7-8869-674A-BC91-7808926CA798}"/>
              </a:ext>
            </a:extLst>
          </p:cNvPr>
          <p:cNvSpPr/>
          <p:nvPr/>
        </p:nvSpPr>
        <p:spPr>
          <a:xfrm>
            <a:off x="6150812" y="2397363"/>
            <a:ext cx="62068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GB" sz="1000" b="1" dirty="0" err="1">
                <a:solidFill>
                  <a:prstClr val="black"/>
                </a:solidFill>
              </a:rPr>
              <a:t>Švédsko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144B6949-2685-2F43-9D04-7EF7680CB494}"/>
              </a:ext>
            </a:extLst>
          </p:cNvPr>
          <p:cNvSpPr/>
          <p:nvPr/>
        </p:nvSpPr>
        <p:spPr>
          <a:xfrm>
            <a:off x="6872350" y="2028905"/>
            <a:ext cx="52610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GB" sz="1000" b="1" dirty="0" err="1">
                <a:solidFill>
                  <a:prstClr val="black"/>
                </a:solidFill>
              </a:rPr>
              <a:t>Fínsko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ABC140CB-B48B-1C4F-971E-024687CCCF52}"/>
              </a:ext>
            </a:extLst>
          </p:cNvPr>
          <p:cNvSpPr/>
          <p:nvPr/>
        </p:nvSpPr>
        <p:spPr>
          <a:xfrm>
            <a:off x="6878212" y="2520473"/>
            <a:ext cx="66236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GB" sz="1000" b="1" dirty="0" err="1">
                <a:solidFill>
                  <a:prstClr val="black"/>
                </a:solidFill>
              </a:rPr>
              <a:t>Estónsko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A10FFE75-900A-9547-9B5E-495A3820B75D}"/>
              </a:ext>
            </a:extLst>
          </p:cNvPr>
          <p:cNvSpPr/>
          <p:nvPr/>
        </p:nvSpPr>
        <p:spPr>
          <a:xfrm>
            <a:off x="6812237" y="2759496"/>
            <a:ext cx="64633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GB" sz="1000" b="1" dirty="0" err="1">
                <a:solidFill>
                  <a:prstClr val="black"/>
                </a:solidFill>
              </a:rPr>
              <a:t>Lotyšsko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7F7D1D41-25E2-244A-9B83-5F76E8E97437}"/>
              </a:ext>
            </a:extLst>
          </p:cNvPr>
          <p:cNvSpPr/>
          <p:nvPr/>
        </p:nvSpPr>
        <p:spPr>
          <a:xfrm>
            <a:off x="6872350" y="2975579"/>
            <a:ext cx="43954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GB" sz="1000" b="1" dirty="0" err="1">
                <a:solidFill>
                  <a:prstClr val="black"/>
                </a:solidFill>
              </a:rPr>
              <a:t>Litva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9B7A5158-2C2C-1D4B-AB25-3172D3B78FFB}"/>
              </a:ext>
            </a:extLst>
          </p:cNvPr>
          <p:cNvSpPr/>
          <p:nvPr/>
        </p:nvSpPr>
        <p:spPr>
          <a:xfrm>
            <a:off x="6012670" y="5731655"/>
            <a:ext cx="49885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Malta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C4AB9EC1-0E10-6642-B3AB-E2A2CAEFB487}"/>
              </a:ext>
            </a:extLst>
          </p:cNvPr>
          <p:cNvSpPr/>
          <p:nvPr/>
        </p:nvSpPr>
        <p:spPr>
          <a:xfrm>
            <a:off x="8014021" y="5731655"/>
            <a:ext cx="54694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Cyprus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FBF1B536-5DFC-FB45-BD72-58AA38652A4B}"/>
              </a:ext>
            </a:extLst>
          </p:cNvPr>
          <p:cNvSpPr/>
          <p:nvPr/>
        </p:nvSpPr>
        <p:spPr>
          <a:xfrm>
            <a:off x="5666779" y="2852505"/>
            <a:ext cx="57740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GB" sz="1000" b="1" dirty="0" err="1">
                <a:solidFill>
                  <a:prstClr val="black"/>
                </a:solidFill>
              </a:rPr>
              <a:t>Dánsko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37926475-0764-8846-8542-1C8EF916CD87}"/>
              </a:ext>
            </a:extLst>
          </p:cNvPr>
          <p:cNvSpPr/>
          <p:nvPr/>
        </p:nvSpPr>
        <p:spPr>
          <a:xfrm>
            <a:off x="6000501" y="4006520"/>
            <a:ext cx="63030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GB" sz="1000" b="1" dirty="0" err="1">
                <a:solidFill>
                  <a:prstClr val="black"/>
                </a:solidFill>
              </a:rPr>
              <a:t>Rakúsko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4392" y="1868"/>
            <a:ext cx="2845832" cy="8041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fr-FR" sz="3200" b="1" dirty="0">
                <a:solidFill>
                  <a:srgbClr val="00B0F0"/>
                </a:solidFill>
              </a:rPr>
              <a:t>      KRAJINY EÚ</a:t>
            </a:r>
          </a:p>
        </p:txBody>
      </p:sp>
      <p:sp>
        <p:nvSpPr>
          <p:cNvPr id="59" name="Larme 12"/>
          <p:cNvSpPr/>
          <p:nvPr/>
        </p:nvSpPr>
        <p:spPr>
          <a:xfrm rot="5400000">
            <a:off x="1733" y="23873"/>
            <a:ext cx="579604" cy="583070"/>
          </a:xfrm>
          <a:prstGeom prst="teardrop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54C6F1"/>
              </a:solidFill>
              <a:highlight>
                <a:srgbClr val="54C6F1"/>
              </a:highlight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340757" y="1802443"/>
            <a:ext cx="9957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1951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331668" y="2502502"/>
            <a:ext cx="7847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1973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341795" y="3050812"/>
            <a:ext cx="7847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1981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341047" y="3436815"/>
            <a:ext cx="91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1986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331668" y="3844650"/>
            <a:ext cx="7847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1995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343982" y="4525700"/>
            <a:ext cx="10918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2004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347021" y="5236792"/>
            <a:ext cx="7366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2007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331949" y="5681305"/>
            <a:ext cx="7844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2013</a:t>
            </a:r>
          </a:p>
        </p:txBody>
      </p:sp>
      <p:sp>
        <p:nvSpPr>
          <p:cNvPr id="68" name="Rectangle 67"/>
          <p:cNvSpPr/>
          <p:nvPr/>
        </p:nvSpPr>
        <p:spPr>
          <a:xfrm rot="16200000">
            <a:off x="8249684" y="5963684"/>
            <a:ext cx="154241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EURÓPSKY PROJEKT</a:t>
            </a:r>
          </a:p>
        </p:txBody>
      </p:sp>
      <p:cxnSp>
        <p:nvCxnSpPr>
          <p:cNvPr id="69" name="Connecteur droit 12"/>
          <p:cNvCxnSpPr/>
          <p:nvPr/>
        </p:nvCxnSpPr>
        <p:spPr>
          <a:xfrm>
            <a:off x="8897779" y="5315589"/>
            <a:ext cx="246220" cy="0"/>
          </a:xfrm>
          <a:prstGeom prst="line">
            <a:avLst/>
          </a:prstGeom>
          <a:ln w="127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76415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ADE1458-58B1-D788-5214-88B4581C8AE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837" b="837"/>
          <a:stretch/>
        </p:blipFill>
        <p:spPr>
          <a:xfrm>
            <a:off x="892135" y="1005840"/>
            <a:ext cx="5904906" cy="524280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1971" y="-1218"/>
            <a:ext cx="5039714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3200" b="1" dirty="0">
                <a:solidFill>
                  <a:srgbClr val="00B0F0"/>
                </a:solidFill>
              </a:rPr>
              <a:t>      SCHENGENSKÝ PRIESTOR</a:t>
            </a:r>
          </a:p>
        </p:txBody>
      </p:sp>
      <p:sp>
        <p:nvSpPr>
          <p:cNvPr id="2" name="Flowchart: Connector 1"/>
          <p:cNvSpPr/>
          <p:nvPr/>
        </p:nvSpPr>
        <p:spPr>
          <a:xfrm>
            <a:off x="6036290" y="1846305"/>
            <a:ext cx="2863557" cy="2735494"/>
          </a:xfrm>
          <a:prstGeom prst="flowChartConnector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err="1">
                <a:solidFill>
                  <a:schemeClr val="bg1"/>
                </a:solidFill>
              </a:rPr>
              <a:t>Vedel</a:t>
            </a:r>
            <a:r>
              <a:rPr lang="en-GB" b="1" dirty="0">
                <a:solidFill>
                  <a:schemeClr val="bg1"/>
                </a:solidFill>
              </a:rPr>
              <a:t>(a) </a:t>
            </a:r>
            <a:r>
              <a:rPr lang="en-GB" b="1" dirty="0" err="1">
                <a:solidFill>
                  <a:schemeClr val="bg1"/>
                </a:solidFill>
              </a:rPr>
              <a:t>si</a:t>
            </a:r>
            <a:r>
              <a:rPr lang="en-GB" b="1" dirty="0">
                <a:solidFill>
                  <a:schemeClr val="bg1"/>
                </a:solidFill>
              </a:rPr>
              <a:t>, </a:t>
            </a:r>
            <a:r>
              <a:rPr lang="en-GB" b="1" dirty="0" err="1">
                <a:solidFill>
                  <a:schemeClr val="bg1"/>
                </a:solidFill>
              </a:rPr>
              <a:t>že</a:t>
            </a:r>
            <a:r>
              <a:rPr lang="en-GB" b="1" dirty="0">
                <a:solidFill>
                  <a:schemeClr val="bg1"/>
                </a:solidFill>
              </a:rPr>
              <a:t>…? </a:t>
            </a:r>
            <a:r>
              <a:rPr lang="en-GB" b="1" dirty="0" err="1">
                <a:solidFill>
                  <a:schemeClr val="bg1"/>
                </a:solidFill>
              </a:rPr>
              <a:t>Medzi</a:t>
            </a:r>
            <a:r>
              <a:rPr lang="en-GB" b="1" dirty="0">
                <a:solidFill>
                  <a:schemeClr val="bg1"/>
                </a:solidFill>
              </a:rPr>
              <a:t> 27 </a:t>
            </a:r>
            <a:r>
              <a:rPr lang="en-GB" b="1" dirty="0" err="1">
                <a:solidFill>
                  <a:schemeClr val="bg1"/>
                </a:solidFill>
              </a:rPr>
              <a:t>krajinami</a:t>
            </a:r>
            <a:r>
              <a:rPr lang="en-GB" b="1" dirty="0">
                <a:solidFill>
                  <a:schemeClr val="bg1"/>
                </a:solidFill>
              </a:rPr>
              <a:t> </a:t>
            </a:r>
            <a:r>
              <a:rPr lang="en-GB" b="1" dirty="0" err="1">
                <a:solidFill>
                  <a:schemeClr val="bg1"/>
                </a:solidFill>
              </a:rPr>
              <a:t>schengenského</a:t>
            </a:r>
            <a:r>
              <a:rPr lang="en-GB" b="1" dirty="0">
                <a:solidFill>
                  <a:schemeClr val="bg1"/>
                </a:solidFill>
              </a:rPr>
              <a:t> </a:t>
            </a:r>
            <a:r>
              <a:rPr lang="en-GB" b="1" dirty="0" err="1">
                <a:solidFill>
                  <a:schemeClr val="bg1"/>
                </a:solidFill>
              </a:rPr>
              <a:t>priestoru</a:t>
            </a:r>
            <a:r>
              <a:rPr lang="en-GB" b="1" dirty="0">
                <a:solidFill>
                  <a:schemeClr val="bg1"/>
                </a:solidFill>
              </a:rPr>
              <a:t> </a:t>
            </a:r>
            <a:r>
              <a:rPr lang="en-GB" b="1" dirty="0" err="1">
                <a:solidFill>
                  <a:schemeClr val="bg1"/>
                </a:solidFill>
              </a:rPr>
              <a:t>môžeš</a:t>
            </a:r>
            <a:r>
              <a:rPr lang="en-GB" b="1" dirty="0">
                <a:solidFill>
                  <a:schemeClr val="bg1"/>
                </a:solidFill>
              </a:rPr>
              <a:t> </a:t>
            </a:r>
            <a:r>
              <a:rPr lang="en-GB" b="1" dirty="0" err="1">
                <a:solidFill>
                  <a:schemeClr val="bg1"/>
                </a:solidFill>
              </a:rPr>
              <a:t>voľne</a:t>
            </a:r>
            <a:r>
              <a:rPr lang="en-GB" b="1" dirty="0">
                <a:solidFill>
                  <a:schemeClr val="bg1"/>
                </a:solidFill>
              </a:rPr>
              <a:t> </a:t>
            </a:r>
            <a:r>
              <a:rPr lang="en-GB" b="1" dirty="0" err="1">
                <a:solidFill>
                  <a:schemeClr val="bg1"/>
                </a:solidFill>
              </a:rPr>
              <a:t>cestovať</a:t>
            </a:r>
            <a:r>
              <a:rPr lang="en-GB" b="1" dirty="0">
                <a:solidFill>
                  <a:schemeClr val="bg1"/>
                </a:solidFill>
              </a:rPr>
              <a:t> bez toho, aby </a:t>
            </a:r>
            <a:r>
              <a:rPr lang="en-GB" b="1" dirty="0" err="1">
                <a:solidFill>
                  <a:schemeClr val="bg1"/>
                </a:solidFill>
              </a:rPr>
              <a:t>si</a:t>
            </a:r>
            <a:r>
              <a:rPr lang="en-GB" b="1" dirty="0">
                <a:solidFill>
                  <a:schemeClr val="bg1"/>
                </a:solidFill>
              </a:rPr>
              <a:t> </a:t>
            </a:r>
            <a:r>
              <a:rPr lang="en-GB" b="1" dirty="0" err="1">
                <a:solidFill>
                  <a:schemeClr val="bg1"/>
                </a:solidFill>
              </a:rPr>
              <a:t>musel</a:t>
            </a:r>
            <a:r>
              <a:rPr lang="en-GB" b="1" dirty="0">
                <a:solidFill>
                  <a:schemeClr val="bg1"/>
                </a:solidFill>
              </a:rPr>
              <a:t>(-a) </a:t>
            </a:r>
            <a:r>
              <a:rPr lang="en-GB" b="1" dirty="0" err="1">
                <a:solidFill>
                  <a:schemeClr val="bg1"/>
                </a:solidFill>
              </a:rPr>
              <a:t>ukázať</a:t>
            </a:r>
            <a:r>
              <a:rPr lang="en-GB" b="1" dirty="0">
                <a:solidFill>
                  <a:schemeClr val="bg1"/>
                </a:solidFill>
              </a:rPr>
              <a:t> </a:t>
            </a:r>
            <a:r>
              <a:rPr lang="en-GB" b="1" dirty="0" err="1">
                <a:solidFill>
                  <a:schemeClr val="bg1"/>
                </a:solidFill>
              </a:rPr>
              <a:t>cestovný</a:t>
            </a:r>
            <a:r>
              <a:rPr lang="en-GB" b="1" dirty="0">
                <a:solidFill>
                  <a:schemeClr val="bg1"/>
                </a:solidFill>
              </a:rPr>
              <a:t> pas?</a:t>
            </a:r>
          </a:p>
        </p:txBody>
      </p:sp>
      <p:sp>
        <p:nvSpPr>
          <p:cNvPr id="41" name="Larme 12"/>
          <p:cNvSpPr/>
          <p:nvPr/>
        </p:nvSpPr>
        <p:spPr>
          <a:xfrm rot="5400000">
            <a:off x="1733" y="23873"/>
            <a:ext cx="579604" cy="583070"/>
          </a:xfrm>
          <a:prstGeom prst="teardrop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54C6F1"/>
              </a:solidFill>
              <a:highlight>
                <a:srgbClr val="54C6F1"/>
              </a:highlight>
            </a:endParaRPr>
          </a:p>
        </p:txBody>
      </p:sp>
      <p:sp>
        <p:nvSpPr>
          <p:cNvPr id="10" name="Rectangle 9"/>
          <p:cNvSpPr/>
          <p:nvPr/>
        </p:nvSpPr>
        <p:spPr>
          <a:xfrm rot="16200000">
            <a:off x="8249684" y="5963684"/>
            <a:ext cx="154241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EURÓPSKY PROJEKT</a:t>
            </a:r>
          </a:p>
        </p:txBody>
      </p:sp>
      <p:cxnSp>
        <p:nvCxnSpPr>
          <p:cNvPr id="11" name="Connecteur droit 12"/>
          <p:cNvCxnSpPr/>
          <p:nvPr/>
        </p:nvCxnSpPr>
        <p:spPr>
          <a:xfrm>
            <a:off x="8897779" y="5315589"/>
            <a:ext cx="246220" cy="0"/>
          </a:xfrm>
          <a:prstGeom prst="line">
            <a:avLst/>
          </a:prstGeom>
          <a:ln w="127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2266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DCA4B69-C7D3-4DF6-9312-9EE8E32C7F84}"/>
              </a:ext>
            </a:extLst>
          </p:cNvPr>
          <p:cNvSpPr/>
          <p:nvPr/>
        </p:nvSpPr>
        <p:spPr>
          <a:xfrm>
            <a:off x="1295576" y="1198880"/>
            <a:ext cx="6623298" cy="49693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6F741BFE-DA3B-1DBD-FA81-96D59E031DD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981" t="15416" r="4374"/>
          <a:stretch/>
        </p:blipFill>
        <p:spPr>
          <a:xfrm>
            <a:off x="1295576" y="1198882"/>
            <a:ext cx="6642671" cy="496932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0784" y="4550525"/>
            <a:ext cx="913808" cy="898436"/>
          </a:xfrm>
          <a:prstGeom prst="rect">
            <a:avLst/>
          </a:prstGeom>
        </p:spPr>
      </p:pic>
      <p:sp>
        <p:nvSpPr>
          <p:cNvPr id="143" name="Rectangle 142">
            <a:extLst>
              <a:ext uri="{FF2B5EF4-FFF2-40B4-BE49-F238E27FC236}">
                <a16:creationId xmlns:a16="http://schemas.microsoft.com/office/drawing/2014/main" id="{7CBA8065-995C-B140-930A-BB060328E2DF}"/>
              </a:ext>
            </a:extLst>
          </p:cNvPr>
          <p:cNvSpPr/>
          <p:nvPr/>
        </p:nvSpPr>
        <p:spPr>
          <a:xfrm>
            <a:off x="897750" y="2366975"/>
            <a:ext cx="18473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GB" sz="1000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31A0997-57C4-E045-96CF-E5BA10AD43D3}"/>
              </a:ext>
            </a:extLst>
          </p:cNvPr>
          <p:cNvSpPr txBox="1"/>
          <p:nvPr/>
        </p:nvSpPr>
        <p:spPr>
          <a:xfrm>
            <a:off x="4545652" y="6168202"/>
            <a:ext cx="3392595" cy="30777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1400" b="1" dirty="0" err="1"/>
              <a:t>Krajiny</a:t>
            </a:r>
            <a:r>
              <a:rPr lang="en-US" sz="1400" b="1" dirty="0"/>
              <a:t> EÚ, v </a:t>
            </a:r>
            <a:r>
              <a:rPr lang="en-US" sz="1400" b="1" dirty="0" err="1"/>
              <a:t>ktorých</a:t>
            </a:r>
            <a:r>
              <a:rPr lang="en-US" sz="1400" b="1" dirty="0"/>
              <a:t> </a:t>
            </a:r>
            <a:r>
              <a:rPr lang="en-US" sz="1400" b="1" dirty="0" err="1"/>
              <a:t>sa</a:t>
            </a:r>
            <a:r>
              <a:rPr lang="en-US" sz="1400" b="1" dirty="0"/>
              <a:t> euro </a:t>
            </a:r>
            <a:r>
              <a:rPr lang="en-US" sz="1400" b="1" dirty="0" err="1"/>
              <a:t>nepoužíva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510B4BB-D05A-8743-B906-AD2B7E937A3B}"/>
              </a:ext>
            </a:extLst>
          </p:cNvPr>
          <p:cNvSpPr txBox="1"/>
          <p:nvPr/>
        </p:nvSpPr>
        <p:spPr>
          <a:xfrm>
            <a:off x="1295399" y="6168202"/>
            <a:ext cx="3230881" cy="307777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sv-SE" sz="1400" b="1" dirty="0" err="1"/>
              <a:t>Krajiny</a:t>
            </a:r>
            <a:r>
              <a:rPr lang="sv-SE" sz="1400" b="1" dirty="0"/>
              <a:t> EÚ, v </a:t>
            </a:r>
            <a:r>
              <a:rPr lang="sv-SE" sz="1400" b="1" dirty="0" err="1"/>
              <a:t>ktorých</a:t>
            </a:r>
            <a:r>
              <a:rPr lang="sv-SE" sz="1400" b="1" dirty="0"/>
              <a:t> sa </a:t>
            </a:r>
            <a:r>
              <a:rPr lang="sv-SE" sz="1400" b="1" dirty="0" err="1"/>
              <a:t>používa</a:t>
            </a:r>
            <a:r>
              <a:rPr lang="sv-SE" sz="1400" b="1" dirty="0"/>
              <a:t> euro</a:t>
            </a:r>
            <a:endParaRPr lang="en-US" sz="1400" b="1" dirty="0"/>
          </a:p>
        </p:txBody>
      </p:sp>
      <p:sp>
        <p:nvSpPr>
          <p:cNvPr id="2" name="Rectangle 1"/>
          <p:cNvSpPr/>
          <p:nvPr/>
        </p:nvSpPr>
        <p:spPr>
          <a:xfrm>
            <a:off x="15342" y="1295"/>
            <a:ext cx="2907951" cy="838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3200" b="1" dirty="0">
                <a:solidFill>
                  <a:srgbClr val="00B0F0"/>
                </a:solidFill>
              </a:rPr>
              <a:t>      EUROZÓNA</a:t>
            </a:r>
          </a:p>
        </p:txBody>
      </p:sp>
      <p:sp>
        <p:nvSpPr>
          <p:cNvPr id="6" name="Flowchart: Connector 5"/>
          <p:cNvSpPr/>
          <p:nvPr/>
        </p:nvSpPr>
        <p:spPr>
          <a:xfrm>
            <a:off x="6198302" y="605210"/>
            <a:ext cx="2701545" cy="2585894"/>
          </a:xfrm>
          <a:prstGeom prst="flowChartConnector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r>
              <a:rPr lang="en-GB" sz="2000" b="1" dirty="0" err="1">
                <a:solidFill>
                  <a:schemeClr val="tx1"/>
                </a:solidFill>
              </a:rPr>
              <a:t>Dnes</a:t>
            </a:r>
            <a:r>
              <a:rPr lang="en-GB" sz="2000" b="1" dirty="0">
                <a:solidFill>
                  <a:schemeClr val="tx1"/>
                </a:solidFill>
              </a:rPr>
              <a:t> </a:t>
            </a:r>
            <a:r>
              <a:rPr lang="en-GB" sz="2000" b="1" dirty="0" err="1">
                <a:solidFill>
                  <a:schemeClr val="tx1"/>
                </a:solidFill>
              </a:rPr>
              <a:t>ho</a:t>
            </a:r>
            <a:r>
              <a:rPr lang="en-GB" sz="2000" b="1" dirty="0">
                <a:solidFill>
                  <a:schemeClr val="tx1"/>
                </a:solidFill>
              </a:rPr>
              <a:t> </a:t>
            </a:r>
            <a:r>
              <a:rPr lang="en-GB" sz="2000" b="1" dirty="0" err="1">
                <a:solidFill>
                  <a:schemeClr val="tx1"/>
                </a:solidFill>
              </a:rPr>
              <a:t>ako</a:t>
            </a:r>
            <a:r>
              <a:rPr lang="en-GB" sz="2000" b="1" dirty="0">
                <a:solidFill>
                  <a:schemeClr val="tx1"/>
                </a:solidFill>
              </a:rPr>
              <a:t> </a:t>
            </a:r>
            <a:r>
              <a:rPr lang="en-GB" sz="2000" b="1" dirty="0" err="1">
                <a:solidFill>
                  <a:schemeClr val="tx1"/>
                </a:solidFill>
              </a:rPr>
              <a:t>oficiálnu</a:t>
            </a:r>
            <a:r>
              <a:rPr lang="en-GB" sz="2000" b="1" dirty="0">
                <a:solidFill>
                  <a:schemeClr val="tx1"/>
                </a:solidFill>
              </a:rPr>
              <a:t> menu </a:t>
            </a:r>
            <a:r>
              <a:rPr lang="en-GB" sz="2000" b="1" dirty="0" err="1">
                <a:solidFill>
                  <a:schemeClr val="tx1"/>
                </a:solidFill>
              </a:rPr>
              <a:t>používa</a:t>
            </a:r>
            <a:r>
              <a:rPr lang="en-GB" sz="2000" b="1" dirty="0">
                <a:solidFill>
                  <a:schemeClr val="tx1"/>
                </a:solidFill>
              </a:rPr>
              <a:t> 20 </a:t>
            </a:r>
            <a:r>
              <a:rPr lang="en-GB" sz="2000" b="1" dirty="0" err="1">
                <a:solidFill>
                  <a:schemeClr val="tx1"/>
                </a:solidFill>
              </a:rPr>
              <a:t>členských</a:t>
            </a:r>
            <a:r>
              <a:rPr lang="en-GB" sz="2000" b="1" dirty="0">
                <a:solidFill>
                  <a:schemeClr val="tx1"/>
                </a:solidFill>
              </a:rPr>
              <a:t> </a:t>
            </a:r>
            <a:r>
              <a:rPr lang="en-GB" sz="2000" b="1" dirty="0" err="1">
                <a:solidFill>
                  <a:schemeClr val="tx1"/>
                </a:solidFill>
              </a:rPr>
              <a:t>štátov</a:t>
            </a:r>
            <a:endParaRPr lang="en-GB" sz="2000" b="1" dirty="0">
              <a:solidFill>
                <a:schemeClr val="tx1"/>
              </a:solidFill>
            </a:endParaRPr>
          </a:p>
        </p:txBody>
      </p:sp>
      <p:sp>
        <p:nvSpPr>
          <p:cNvPr id="42" name="Larme 12"/>
          <p:cNvSpPr/>
          <p:nvPr/>
        </p:nvSpPr>
        <p:spPr>
          <a:xfrm rot="5400000">
            <a:off x="1733" y="23873"/>
            <a:ext cx="579604" cy="583070"/>
          </a:xfrm>
          <a:prstGeom prst="teardrop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54C6F1"/>
              </a:solidFill>
              <a:highlight>
                <a:srgbClr val="54C6F1"/>
              </a:highlight>
            </a:endParaRPr>
          </a:p>
        </p:txBody>
      </p:sp>
      <p:sp>
        <p:nvSpPr>
          <p:cNvPr id="12" name="Rectangle 11"/>
          <p:cNvSpPr/>
          <p:nvPr/>
        </p:nvSpPr>
        <p:spPr>
          <a:xfrm rot="16200000">
            <a:off x="8249684" y="5963684"/>
            <a:ext cx="154241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EURÓPSKY PROJEKT</a:t>
            </a:r>
          </a:p>
        </p:txBody>
      </p:sp>
      <p:cxnSp>
        <p:nvCxnSpPr>
          <p:cNvPr id="13" name="Connecteur droit 12"/>
          <p:cNvCxnSpPr/>
          <p:nvPr/>
        </p:nvCxnSpPr>
        <p:spPr>
          <a:xfrm>
            <a:off x="8897779" y="5315589"/>
            <a:ext cx="246220" cy="0"/>
          </a:xfrm>
          <a:prstGeom prst="line">
            <a:avLst/>
          </a:prstGeom>
          <a:ln w="127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7272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8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5924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9054" y="281185"/>
            <a:ext cx="4325698" cy="5747863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IE" b="1" dirty="0"/>
          </a:p>
        </p:txBody>
      </p:sp>
      <p:sp>
        <p:nvSpPr>
          <p:cNvPr id="4" name="TextBox 3"/>
          <p:cNvSpPr txBox="1"/>
          <p:nvPr/>
        </p:nvSpPr>
        <p:spPr>
          <a:xfrm>
            <a:off x="518160" y="441960"/>
            <a:ext cx="3017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b="1" dirty="0"/>
              <a:t>OBSAH</a:t>
            </a:r>
          </a:p>
        </p:txBody>
      </p:sp>
      <p:pic>
        <p:nvPicPr>
          <p:cNvPr id="5" name="Content Placeholder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579" y="1209546"/>
            <a:ext cx="396274" cy="396274"/>
          </a:xfrm>
          <a:prstGeom prst="rect">
            <a:avLst/>
          </a:prstGeom>
        </p:spPr>
      </p:pic>
      <p:sp>
        <p:nvSpPr>
          <p:cNvPr id="6" name="Larme 17"/>
          <p:cNvSpPr/>
          <p:nvPr/>
        </p:nvSpPr>
        <p:spPr>
          <a:xfrm rot="5400000">
            <a:off x="276579" y="2090741"/>
            <a:ext cx="397052" cy="397052"/>
          </a:xfrm>
          <a:prstGeom prst="teardrop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Larme 17"/>
          <p:cNvSpPr/>
          <p:nvPr/>
        </p:nvSpPr>
        <p:spPr>
          <a:xfrm rot="5400000">
            <a:off x="279057" y="2939404"/>
            <a:ext cx="397052" cy="397052"/>
          </a:xfrm>
          <a:prstGeom prst="teardrop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Larme 17"/>
          <p:cNvSpPr/>
          <p:nvPr/>
        </p:nvSpPr>
        <p:spPr>
          <a:xfrm rot="5400000">
            <a:off x="244343" y="3707339"/>
            <a:ext cx="397052" cy="397052"/>
          </a:xfrm>
          <a:prstGeom prst="teardrop">
            <a:avLst/>
          </a:prstGeom>
          <a:solidFill>
            <a:srgbClr val="FFA0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Larme 17"/>
          <p:cNvSpPr/>
          <p:nvPr/>
        </p:nvSpPr>
        <p:spPr>
          <a:xfrm rot="5400000">
            <a:off x="244343" y="4544050"/>
            <a:ext cx="397052" cy="397052"/>
          </a:xfrm>
          <a:prstGeom prst="teardrop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Larme 17"/>
          <p:cNvSpPr/>
          <p:nvPr/>
        </p:nvSpPr>
        <p:spPr>
          <a:xfrm rot="5400000">
            <a:off x="226822" y="5402653"/>
            <a:ext cx="397052" cy="397052"/>
          </a:xfrm>
          <a:prstGeom prst="teardrop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TextBox 10"/>
          <p:cNvSpPr txBox="1"/>
          <p:nvPr/>
        </p:nvSpPr>
        <p:spPr>
          <a:xfrm>
            <a:off x="718370" y="1259090"/>
            <a:ext cx="24078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latin typeface="Calibri" charset="0"/>
                <a:ea typeface="Calibri" charset="0"/>
                <a:cs typeface="Calibri" charset="0"/>
              </a:rPr>
              <a:t>ČO JE EURÓPA?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46116" y="2149239"/>
            <a:ext cx="28650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latin typeface="Calibri" charset="0"/>
                <a:ea typeface="Calibri" charset="0"/>
                <a:cs typeface="Calibri" charset="0"/>
              </a:rPr>
              <a:t>EURÓPSKY PROJEKT</a:t>
            </a:r>
            <a:endParaRPr lang="en-IE" dirty="0"/>
          </a:p>
        </p:txBody>
      </p:sp>
      <p:sp>
        <p:nvSpPr>
          <p:cNvPr id="13" name="TextBox 12"/>
          <p:cNvSpPr txBox="1"/>
          <p:nvPr/>
        </p:nvSpPr>
        <p:spPr>
          <a:xfrm>
            <a:off x="771991" y="3012152"/>
            <a:ext cx="28650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b="1" dirty="0"/>
              <a:t>ČO ROBÍ EÚ?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46116" y="3777170"/>
            <a:ext cx="32296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b="1" dirty="0"/>
              <a:t>AKO FUNGUJE EÚ?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46116" y="4617816"/>
            <a:ext cx="30315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b="1" dirty="0"/>
              <a:t>KDE SA DOZVIEM VIAC?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90600" y="5577840"/>
            <a:ext cx="2698275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IE" dirty="0"/>
          </a:p>
        </p:txBody>
      </p:sp>
      <p:sp>
        <p:nvSpPr>
          <p:cNvPr id="17" name="TextBox 16"/>
          <p:cNvSpPr txBox="1"/>
          <p:nvPr/>
        </p:nvSpPr>
        <p:spPr>
          <a:xfrm>
            <a:off x="746116" y="5449567"/>
            <a:ext cx="26982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b="1" dirty="0"/>
              <a:t>KONTAKTY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366760" y="0"/>
            <a:ext cx="108204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</p:spTree>
    <p:extLst>
      <p:ext uri="{BB962C8B-B14F-4D97-AF65-F5344CB8AC3E}">
        <p14:creationId xmlns:p14="http://schemas.microsoft.com/office/powerpoint/2010/main" val="27516592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CF35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4800" dirty="0"/>
          </a:p>
        </p:txBody>
      </p:sp>
      <p:sp>
        <p:nvSpPr>
          <p:cNvPr id="5" name="Larme 4"/>
          <p:cNvSpPr/>
          <p:nvPr/>
        </p:nvSpPr>
        <p:spPr>
          <a:xfrm rot="5400000">
            <a:off x="964745" y="2376267"/>
            <a:ext cx="786489" cy="786489"/>
          </a:xfrm>
          <a:prstGeom prst="teardrop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-188876" y="2472727"/>
            <a:ext cx="76657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800" b="1" dirty="0">
                <a:solidFill>
                  <a:schemeClr val="bg1"/>
                </a:solidFill>
              </a:rPr>
              <a:t>ČO ROBÍ EÚ?</a:t>
            </a:r>
            <a:endParaRPr lang="fr-FR" sz="4800" dirty="0">
              <a:solidFill>
                <a:schemeClr val="bg1"/>
              </a:solidFill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9DF52AEC-E118-AF4E-AEFF-C2EBE1F071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6100" y="3836406"/>
            <a:ext cx="2783032" cy="667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590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ardrop 2"/>
          <p:cNvSpPr/>
          <p:nvPr/>
        </p:nvSpPr>
        <p:spPr>
          <a:xfrm rot="5400000">
            <a:off x="138111" y="4764"/>
            <a:ext cx="5153028" cy="5429250"/>
          </a:xfrm>
          <a:prstGeom prst="teardrop">
            <a:avLst/>
          </a:prstGeom>
          <a:solidFill>
            <a:srgbClr val="C00000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" name="TextBox 3"/>
          <p:cNvSpPr txBox="1"/>
          <p:nvPr/>
        </p:nvSpPr>
        <p:spPr>
          <a:xfrm>
            <a:off x="595312" y="749619"/>
            <a:ext cx="4238625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000" b="1" dirty="0">
                <a:solidFill>
                  <a:schemeClr val="bg1"/>
                </a:solidFill>
              </a:rPr>
              <a:t>ČO PODĽA TEBA PRE NÁS ROBÍ EURÓPSKA ÚNIA?</a:t>
            </a:r>
            <a:endParaRPr lang="en-IE" sz="4800" dirty="0"/>
          </a:p>
        </p:txBody>
      </p:sp>
      <p:sp>
        <p:nvSpPr>
          <p:cNvPr id="5" name="TextBox 4"/>
          <p:cNvSpPr txBox="1"/>
          <p:nvPr/>
        </p:nvSpPr>
        <p:spPr>
          <a:xfrm>
            <a:off x="8351520" y="-9525"/>
            <a:ext cx="134112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</p:spTree>
    <p:extLst>
      <p:ext uri="{BB962C8B-B14F-4D97-AF65-F5344CB8AC3E}">
        <p14:creationId xmlns:p14="http://schemas.microsoft.com/office/powerpoint/2010/main" val="1379503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8195" y="406653"/>
            <a:ext cx="8345805" cy="995427"/>
          </a:xfrm>
        </p:spPr>
        <p:txBody>
          <a:bodyPr>
            <a:normAutofit fontScale="90000"/>
          </a:bodyPr>
          <a:lstStyle/>
          <a:p>
            <a:r>
              <a:rPr lang="fr-FR" sz="3600" b="1" dirty="0">
                <a:solidFill>
                  <a:srgbClr val="C00000"/>
                </a:solidFill>
                <a:latin typeface="TrebuchetMS-Bold" charset="0"/>
              </a:rPr>
              <a:t>     </a:t>
            </a:r>
            <a:br>
              <a:rPr lang="fr-FR" sz="3600" b="1" dirty="0">
                <a:solidFill>
                  <a:srgbClr val="C00000"/>
                </a:solidFill>
                <a:latin typeface="TrebuchetMS-Bold" charset="0"/>
              </a:rPr>
            </a:br>
            <a:r>
              <a:rPr lang="fr-FR" sz="3600" b="1" dirty="0">
                <a:solidFill>
                  <a:srgbClr val="C00000"/>
                </a:solidFill>
                <a:latin typeface="+mn-lt"/>
              </a:rPr>
              <a:t>ŠTÚDIUM, PRÁCA A DOBROVOĽNÍCTVO</a:t>
            </a:r>
            <a:br>
              <a:rPr lang="fr-FR" sz="3600" b="1" dirty="0">
                <a:solidFill>
                  <a:srgbClr val="C00000"/>
                </a:solidFill>
                <a:latin typeface="TrebuchetMS-Bold" charset="0"/>
              </a:rPr>
            </a:br>
            <a:br>
              <a:rPr lang="fr-FR" sz="3600" b="1" dirty="0">
                <a:solidFill>
                  <a:srgbClr val="C00000"/>
                </a:solidFill>
                <a:latin typeface="TrebuchetMS-Bold" charset="0"/>
              </a:rPr>
            </a:br>
            <a:endParaRPr lang="en-IE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15917812"/>
              </p:ext>
            </p:extLst>
          </p:nvPr>
        </p:nvGraphicFramePr>
        <p:xfrm>
          <a:off x="628650" y="1493520"/>
          <a:ext cx="7886700" cy="46834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Larme 13">
            <a:extLst>
              <a:ext uri="{FF2B5EF4-FFF2-40B4-BE49-F238E27FC236}">
                <a16:creationId xmlns:a16="http://schemas.microsoft.com/office/drawing/2014/main" id="{7EFAE964-6234-3947-98DA-492F0A5E49C1}"/>
              </a:ext>
            </a:extLst>
          </p:cNvPr>
          <p:cNvSpPr/>
          <p:nvPr/>
        </p:nvSpPr>
        <p:spPr>
          <a:xfrm rot="5400000">
            <a:off x="205428" y="307789"/>
            <a:ext cx="579604" cy="583070"/>
          </a:xfrm>
          <a:prstGeom prst="teardrop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3473439" y="1476494"/>
            <a:ext cx="854721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8" name="Rectangle 7"/>
          <p:cNvSpPr/>
          <p:nvPr/>
        </p:nvSpPr>
        <p:spPr>
          <a:xfrm>
            <a:off x="6617017" y="1522214"/>
            <a:ext cx="854721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10" name="Rectangle 9"/>
          <p:cNvSpPr/>
          <p:nvPr/>
        </p:nvSpPr>
        <p:spPr>
          <a:xfrm>
            <a:off x="6617017" y="3941921"/>
            <a:ext cx="854721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459480" y="3941921"/>
            <a:ext cx="868680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839200" y="5120640"/>
            <a:ext cx="338554" cy="173736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IE" sz="1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ČO ROBÍ EÚ?</a:t>
            </a:r>
          </a:p>
        </p:txBody>
      </p:sp>
      <p:cxnSp>
        <p:nvCxnSpPr>
          <p:cNvPr id="13" name="Connecteur droit 10">
            <a:extLst>
              <a:ext uri="{FF2B5EF4-FFF2-40B4-BE49-F238E27FC236}">
                <a16:creationId xmlns:a16="http://schemas.microsoft.com/office/drawing/2014/main" id="{5210E45B-69ED-2949-8AA6-29C7C026AFBA}"/>
              </a:ext>
            </a:extLst>
          </p:cNvPr>
          <p:cNvCxnSpPr/>
          <p:nvPr/>
        </p:nvCxnSpPr>
        <p:spPr>
          <a:xfrm>
            <a:off x="8897779" y="5751965"/>
            <a:ext cx="246221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3287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7740" y="437133"/>
            <a:ext cx="8176260" cy="858267"/>
          </a:xfrm>
        </p:spPr>
        <p:txBody>
          <a:bodyPr>
            <a:normAutofit fontScale="90000"/>
          </a:bodyPr>
          <a:lstStyle/>
          <a:p>
            <a:r>
              <a:rPr lang="fr-FR" sz="3600" b="1" dirty="0">
                <a:solidFill>
                  <a:srgbClr val="C00000"/>
                </a:solidFill>
                <a:latin typeface="TrebuchetMS-Bold" charset="0"/>
              </a:rPr>
              <a:t>    </a:t>
            </a:r>
            <a:br>
              <a:rPr lang="fr-FR" sz="3600" b="1" dirty="0">
                <a:solidFill>
                  <a:srgbClr val="C00000"/>
                </a:solidFill>
                <a:latin typeface="TrebuchetMS-Bold" charset="0"/>
              </a:rPr>
            </a:br>
            <a:r>
              <a:rPr lang="fr-FR" sz="3600" b="1" dirty="0">
                <a:solidFill>
                  <a:srgbClr val="C00000"/>
                </a:solidFill>
                <a:latin typeface="+mn-lt"/>
              </a:rPr>
              <a:t>CESTOVANIE</a:t>
            </a:r>
            <a:br>
              <a:rPr lang="fr-FR" sz="3600" b="1" dirty="0">
                <a:solidFill>
                  <a:srgbClr val="C00000"/>
                </a:solidFill>
                <a:latin typeface="TrebuchetMS-Bold" charset="0"/>
              </a:rPr>
            </a:br>
            <a:br>
              <a:rPr lang="fr-FR" sz="3600" b="1" dirty="0">
                <a:solidFill>
                  <a:srgbClr val="C00000"/>
                </a:solidFill>
                <a:latin typeface="TrebuchetMS-Bold" charset="0"/>
              </a:rPr>
            </a:br>
            <a:endParaRPr lang="en-IE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51696621"/>
              </p:ext>
            </p:extLst>
          </p:nvPr>
        </p:nvGraphicFramePr>
        <p:xfrm>
          <a:off x="628650" y="1051560"/>
          <a:ext cx="7886700" cy="51254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Larme 13">
            <a:extLst>
              <a:ext uri="{FF2B5EF4-FFF2-40B4-BE49-F238E27FC236}">
                <a16:creationId xmlns:a16="http://schemas.microsoft.com/office/drawing/2014/main" id="{7EFAE964-6234-3947-98DA-492F0A5E49C1}"/>
              </a:ext>
            </a:extLst>
          </p:cNvPr>
          <p:cNvSpPr/>
          <p:nvPr/>
        </p:nvSpPr>
        <p:spPr>
          <a:xfrm rot="5400000">
            <a:off x="329253" y="237380"/>
            <a:ext cx="579604" cy="583070"/>
          </a:xfrm>
          <a:prstGeom prst="teardrop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628650" y="1614547"/>
            <a:ext cx="854721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8" name="Rectangle 7"/>
          <p:cNvSpPr/>
          <p:nvPr/>
        </p:nvSpPr>
        <p:spPr>
          <a:xfrm>
            <a:off x="3347068" y="1614547"/>
            <a:ext cx="854721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9" name="Rectangle 8"/>
          <p:cNvSpPr/>
          <p:nvPr/>
        </p:nvSpPr>
        <p:spPr>
          <a:xfrm>
            <a:off x="1950720" y="3747254"/>
            <a:ext cx="854721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10" name="Rectangle 9"/>
          <p:cNvSpPr/>
          <p:nvPr/>
        </p:nvSpPr>
        <p:spPr>
          <a:xfrm>
            <a:off x="4695184" y="3714988"/>
            <a:ext cx="854721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065486" y="1614547"/>
            <a:ext cx="854721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839200" y="5120640"/>
            <a:ext cx="338554" cy="173736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IE" sz="1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ČO ROBÍ EÚ?</a:t>
            </a:r>
          </a:p>
        </p:txBody>
      </p:sp>
      <p:cxnSp>
        <p:nvCxnSpPr>
          <p:cNvPr id="15" name="Connecteur droit 10">
            <a:extLst>
              <a:ext uri="{FF2B5EF4-FFF2-40B4-BE49-F238E27FC236}">
                <a16:creationId xmlns:a16="http://schemas.microsoft.com/office/drawing/2014/main" id="{5210E45B-69ED-2949-8AA6-29C7C026AFBA}"/>
              </a:ext>
            </a:extLst>
          </p:cNvPr>
          <p:cNvCxnSpPr/>
          <p:nvPr/>
        </p:nvCxnSpPr>
        <p:spPr>
          <a:xfrm>
            <a:off x="8897779" y="5751965"/>
            <a:ext cx="246221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13565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185" y="158877"/>
            <a:ext cx="8176260" cy="1460499"/>
          </a:xfrm>
        </p:spPr>
        <p:txBody>
          <a:bodyPr>
            <a:normAutofit fontScale="90000"/>
          </a:bodyPr>
          <a:lstStyle/>
          <a:p>
            <a:r>
              <a:rPr lang="fr-FR" sz="3600" b="1" dirty="0">
                <a:solidFill>
                  <a:srgbClr val="C00000"/>
                </a:solidFill>
                <a:latin typeface="+mn-lt"/>
              </a:rPr>
              <a:t>     </a:t>
            </a:r>
            <a:br>
              <a:rPr lang="fr-FR" sz="3600" b="1" dirty="0">
                <a:solidFill>
                  <a:srgbClr val="C00000"/>
                </a:solidFill>
                <a:latin typeface="+mn-lt"/>
              </a:rPr>
            </a:br>
            <a:r>
              <a:rPr lang="fr-FR" sz="3600" b="1" dirty="0">
                <a:solidFill>
                  <a:srgbClr val="C00000"/>
                </a:solidFill>
                <a:latin typeface="+mn-lt"/>
              </a:rPr>
              <a:t>...A EŠTE OVEĽA VIAC</a:t>
            </a:r>
            <a:br>
              <a:rPr lang="fr-FR" sz="3600" b="1" dirty="0">
                <a:solidFill>
                  <a:srgbClr val="C00000"/>
                </a:solidFill>
                <a:latin typeface="+mn-lt"/>
              </a:rPr>
            </a:br>
            <a:br>
              <a:rPr lang="fr-FR" sz="3600" b="1" dirty="0">
                <a:solidFill>
                  <a:srgbClr val="C00000"/>
                </a:solidFill>
                <a:latin typeface="+mn-lt"/>
              </a:rPr>
            </a:br>
            <a:endParaRPr lang="en-IE" dirty="0">
              <a:latin typeface="+mn-lt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36792658"/>
              </p:ext>
            </p:extLst>
          </p:nvPr>
        </p:nvGraphicFramePr>
        <p:xfrm>
          <a:off x="628650" y="1386840"/>
          <a:ext cx="7886700" cy="47901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Larme 13">
            <a:extLst>
              <a:ext uri="{FF2B5EF4-FFF2-40B4-BE49-F238E27FC236}">
                <a16:creationId xmlns:a16="http://schemas.microsoft.com/office/drawing/2014/main" id="{7EFAE964-6234-3947-98DA-492F0A5E49C1}"/>
              </a:ext>
            </a:extLst>
          </p:cNvPr>
          <p:cNvSpPr/>
          <p:nvPr/>
        </p:nvSpPr>
        <p:spPr>
          <a:xfrm rot="5400000">
            <a:off x="338848" y="307790"/>
            <a:ext cx="579604" cy="583070"/>
          </a:xfrm>
          <a:prstGeom prst="teardrop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/>
          <p:cNvSpPr/>
          <p:nvPr/>
        </p:nvSpPr>
        <p:spPr>
          <a:xfrm>
            <a:off x="593079" y="1770022"/>
            <a:ext cx="854721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7" name="Rectangle 6"/>
          <p:cNvSpPr/>
          <p:nvPr/>
        </p:nvSpPr>
        <p:spPr>
          <a:xfrm>
            <a:off x="7523816" y="1770040"/>
            <a:ext cx="854721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8" name="Rectangle 7"/>
          <p:cNvSpPr/>
          <p:nvPr/>
        </p:nvSpPr>
        <p:spPr>
          <a:xfrm>
            <a:off x="1912620" y="3905078"/>
            <a:ext cx="854721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9" name="Rectangle 8"/>
          <p:cNvSpPr/>
          <p:nvPr/>
        </p:nvSpPr>
        <p:spPr>
          <a:xfrm>
            <a:off x="4667298" y="3905078"/>
            <a:ext cx="854721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783434" y="1770040"/>
            <a:ext cx="854721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839200" y="5120640"/>
            <a:ext cx="338554" cy="173736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IE" sz="1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ČO ROBÍ EÚ?</a:t>
            </a:r>
          </a:p>
        </p:txBody>
      </p:sp>
      <p:cxnSp>
        <p:nvCxnSpPr>
          <p:cNvPr id="14" name="Connecteur droit 10">
            <a:extLst>
              <a:ext uri="{FF2B5EF4-FFF2-40B4-BE49-F238E27FC236}">
                <a16:creationId xmlns:a16="http://schemas.microsoft.com/office/drawing/2014/main" id="{5210E45B-69ED-2949-8AA6-29C7C026AFBA}"/>
              </a:ext>
            </a:extLst>
          </p:cNvPr>
          <p:cNvCxnSpPr/>
          <p:nvPr/>
        </p:nvCxnSpPr>
        <p:spPr>
          <a:xfrm>
            <a:off x="8897779" y="5751965"/>
            <a:ext cx="246221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52919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2980" y="148579"/>
            <a:ext cx="8176260" cy="1460499"/>
          </a:xfrm>
        </p:spPr>
        <p:txBody>
          <a:bodyPr>
            <a:normAutofit fontScale="90000"/>
          </a:bodyPr>
          <a:lstStyle/>
          <a:p>
            <a:r>
              <a:rPr lang="fr-FR" sz="3600" b="1" dirty="0">
                <a:solidFill>
                  <a:srgbClr val="C00000"/>
                </a:solidFill>
                <a:latin typeface="TrebuchetMS-Bold" charset="0"/>
              </a:rPr>
              <a:t>     </a:t>
            </a:r>
            <a:br>
              <a:rPr lang="fr-FR" sz="3600" b="1" dirty="0">
                <a:solidFill>
                  <a:srgbClr val="C00000"/>
                </a:solidFill>
                <a:latin typeface="TrebuchetMS-Bold" charset="0"/>
              </a:rPr>
            </a:br>
            <a:r>
              <a:rPr lang="fr-FR" sz="3600" b="1" dirty="0">
                <a:solidFill>
                  <a:srgbClr val="C00000"/>
                </a:solidFill>
                <a:latin typeface="+mn-lt"/>
              </a:rPr>
              <a:t>PRIORITY EÚ</a:t>
            </a:r>
            <a:br>
              <a:rPr lang="fr-FR" sz="3600" b="1" dirty="0">
                <a:solidFill>
                  <a:srgbClr val="C00000"/>
                </a:solidFill>
                <a:latin typeface="TrebuchetMS-Bold" charset="0"/>
              </a:rPr>
            </a:br>
            <a:br>
              <a:rPr lang="fr-FR" sz="3600" b="1" dirty="0">
                <a:solidFill>
                  <a:srgbClr val="C00000"/>
                </a:solidFill>
                <a:latin typeface="TrebuchetMS-Bold" charset="0"/>
              </a:rPr>
            </a:br>
            <a:endParaRPr lang="en-IE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29629068"/>
              </p:ext>
            </p:extLst>
          </p:nvPr>
        </p:nvGraphicFramePr>
        <p:xfrm>
          <a:off x="628650" y="1246021"/>
          <a:ext cx="7886700" cy="49309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Larme 13">
            <a:extLst>
              <a:ext uri="{FF2B5EF4-FFF2-40B4-BE49-F238E27FC236}">
                <a16:creationId xmlns:a16="http://schemas.microsoft.com/office/drawing/2014/main" id="{7EFAE964-6234-3947-98DA-492F0A5E49C1}"/>
              </a:ext>
            </a:extLst>
          </p:cNvPr>
          <p:cNvSpPr/>
          <p:nvPr/>
        </p:nvSpPr>
        <p:spPr>
          <a:xfrm rot="5400000">
            <a:off x="386403" y="237380"/>
            <a:ext cx="579604" cy="583070"/>
          </a:xfrm>
          <a:prstGeom prst="teardrop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/>
          <p:cNvSpPr/>
          <p:nvPr/>
        </p:nvSpPr>
        <p:spPr>
          <a:xfrm>
            <a:off x="3360420" y="1290042"/>
            <a:ext cx="854721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fr-BE" sz="600" i="1" dirty="0"/>
              <a:t>© </a:t>
            </a:r>
            <a:r>
              <a:rPr lang="fr-BE" sz="600" dirty="0"/>
              <a:t>EUROPEAN UNION</a:t>
            </a:r>
          </a:p>
        </p:txBody>
      </p:sp>
      <p:sp>
        <p:nvSpPr>
          <p:cNvPr id="7" name="Rectangle 6"/>
          <p:cNvSpPr/>
          <p:nvPr/>
        </p:nvSpPr>
        <p:spPr>
          <a:xfrm>
            <a:off x="6781800" y="1274802"/>
            <a:ext cx="854721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8" name="Rectangle 7"/>
          <p:cNvSpPr/>
          <p:nvPr/>
        </p:nvSpPr>
        <p:spPr>
          <a:xfrm>
            <a:off x="3360420" y="3829771"/>
            <a:ext cx="854721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fr-BE" sz="600" i="1" dirty="0"/>
              <a:t>© </a:t>
            </a:r>
            <a:r>
              <a:rPr lang="fr-BE" sz="600" dirty="0"/>
              <a:t>EUROPEAN UNION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781800" y="3829771"/>
            <a:ext cx="10522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  <a:p>
            <a:endParaRPr lang="en-IE" dirty="0"/>
          </a:p>
        </p:txBody>
      </p:sp>
      <p:sp>
        <p:nvSpPr>
          <p:cNvPr id="11" name="TextBox 10"/>
          <p:cNvSpPr txBox="1"/>
          <p:nvPr/>
        </p:nvSpPr>
        <p:spPr>
          <a:xfrm>
            <a:off x="8839200" y="5120640"/>
            <a:ext cx="338554" cy="173736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IE" sz="1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ČO ROBÍ EÚ?</a:t>
            </a:r>
          </a:p>
        </p:txBody>
      </p:sp>
      <p:cxnSp>
        <p:nvCxnSpPr>
          <p:cNvPr id="12" name="Connecteur droit 10">
            <a:extLst>
              <a:ext uri="{FF2B5EF4-FFF2-40B4-BE49-F238E27FC236}">
                <a16:creationId xmlns:a16="http://schemas.microsoft.com/office/drawing/2014/main" id="{5210E45B-69ED-2949-8AA6-29C7C026AFBA}"/>
              </a:ext>
            </a:extLst>
          </p:cNvPr>
          <p:cNvCxnSpPr/>
          <p:nvPr/>
        </p:nvCxnSpPr>
        <p:spPr>
          <a:xfrm>
            <a:off x="8897779" y="5751965"/>
            <a:ext cx="246221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85460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7740" y="148579"/>
            <a:ext cx="8176260" cy="1460499"/>
          </a:xfrm>
        </p:spPr>
        <p:txBody>
          <a:bodyPr>
            <a:normAutofit fontScale="90000"/>
          </a:bodyPr>
          <a:lstStyle/>
          <a:p>
            <a:r>
              <a:rPr lang="fr-FR" sz="3600" b="1" dirty="0">
                <a:solidFill>
                  <a:srgbClr val="C00000"/>
                </a:solidFill>
                <a:latin typeface="TrebuchetMS-Bold" charset="0"/>
              </a:rPr>
              <a:t>     </a:t>
            </a:r>
            <a:br>
              <a:rPr lang="fr-FR" sz="3600" b="1" dirty="0">
                <a:solidFill>
                  <a:srgbClr val="C00000"/>
                </a:solidFill>
                <a:latin typeface="TrebuchetMS-Bold" charset="0"/>
              </a:rPr>
            </a:br>
            <a:r>
              <a:rPr lang="en-US" sz="3600" b="1" dirty="0">
                <a:solidFill>
                  <a:srgbClr val="C00000"/>
                </a:solidFill>
                <a:latin typeface="+mn-lt"/>
              </a:rPr>
              <a:t>2022: SOLIDARITA EÚ S UKRAJINOU</a:t>
            </a:r>
            <a:br>
              <a:rPr lang="fr-FR" sz="3600" b="1" dirty="0">
                <a:solidFill>
                  <a:srgbClr val="C00000"/>
                </a:solidFill>
                <a:latin typeface="TrebuchetMS-Bold" charset="0"/>
              </a:rPr>
            </a:br>
            <a:br>
              <a:rPr lang="fr-FR" sz="3600" b="1" dirty="0">
                <a:solidFill>
                  <a:srgbClr val="C00000"/>
                </a:solidFill>
                <a:latin typeface="TrebuchetMS-Bold" charset="0"/>
              </a:rPr>
            </a:br>
            <a:endParaRPr lang="en-IE" dirty="0"/>
          </a:p>
        </p:txBody>
      </p:sp>
      <p:sp>
        <p:nvSpPr>
          <p:cNvPr id="6" name="Larme 13">
            <a:extLst>
              <a:ext uri="{FF2B5EF4-FFF2-40B4-BE49-F238E27FC236}">
                <a16:creationId xmlns:a16="http://schemas.microsoft.com/office/drawing/2014/main" id="{7EFAE964-6234-3947-98DA-492F0A5E49C1}"/>
              </a:ext>
            </a:extLst>
          </p:cNvPr>
          <p:cNvSpPr/>
          <p:nvPr/>
        </p:nvSpPr>
        <p:spPr>
          <a:xfrm rot="5400000">
            <a:off x="386403" y="237380"/>
            <a:ext cx="579604" cy="583070"/>
          </a:xfrm>
          <a:prstGeom prst="teardrop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723" y="1203428"/>
            <a:ext cx="6530015" cy="4353343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675286" y="5753242"/>
            <a:ext cx="276959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2400" dirty="0">
                <a:hlinkClick r:id="rId4"/>
              </a:rPr>
              <a:t>#</a:t>
            </a:r>
            <a:r>
              <a:rPr lang="fr-BE" sz="2400" dirty="0" err="1">
                <a:hlinkClick r:id="rId4"/>
              </a:rPr>
              <a:t>StandWithUkraine</a:t>
            </a:r>
            <a:endParaRPr lang="fr-BE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8839200" y="5120640"/>
            <a:ext cx="338554" cy="173736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IE" sz="1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ČO ROBÍ EÚ?</a:t>
            </a:r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5210E45B-69ED-2949-8AA6-29C7C026AFBA}"/>
              </a:ext>
            </a:extLst>
          </p:cNvPr>
          <p:cNvCxnSpPr/>
          <p:nvPr/>
        </p:nvCxnSpPr>
        <p:spPr>
          <a:xfrm>
            <a:off x="8897779" y="5751965"/>
            <a:ext cx="246221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73040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Larme 13">
            <a:extLst>
              <a:ext uri="{FF2B5EF4-FFF2-40B4-BE49-F238E27FC236}">
                <a16:creationId xmlns:a16="http://schemas.microsoft.com/office/drawing/2014/main" id="{AD0DC730-8AAF-5049-857F-2973D1AA3D68}"/>
              </a:ext>
            </a:extLst>
          </p:cNvPr>
          <p:cNvSpPr/>
          <p:nvPr/>
        </p:nvSpPr>
        <p:spPr>
          <a:xfrm rot="10800000">
            <a:off x="5571487" y="1516552"/>
            <a:ext cx="3220467" cy="3239727"/>
          </a:xfrm>
          <a:prstGeom prst="teardrop">
            <a:avLst/>
          </a:prstGeom>
          <a:solidFill>
            <a:srgbClr val="C00000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ZoneTexte 1"/>
          <p:cNvSpPr txBox="1"/>
          <p:nvPr/>
        </p:nvSpPr>
        <p:spPr>
          <a:xfrm>
            <a:off x="5571487" y="2228474"/>
            <a:ext cx="317762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800" b="1" dirty="0" err="1">
                <a:solidFill>
                  <a:schemeClr val="bg1"/>
                </a:solidFill>
              </a:rPr>
              <a:t>Čomu</a:t>
            </a:r>
            <a:r>
              <a:rPr lang="en-IE" sz="2800" b="1" dirty="0">
                <a:solidFill>
                  <a:schemeClr val="bg1"/>
                </a:solidFill>
              </a:rPr>
              <a:t> by </a:t>
            </a:r>
            <a:r>
              <a:rPr lang="en-IE" sz="2800" b="1" dirty="0" err="1">
                <a:solidFill>
                  <a:schemeClr val="bg1"/>
                </a:solidFill>
              </a:rPr>
              <a:t>sa</a:t>
            </a:r>
            <a:r>
              <a:rPr lang="en-IE" sz="2800" b="1" dirty="0">
                <a:solidFill>
                  <a:schemeClr val="bg1"/>
                </a:solidFill>
              </a:rPr>
              <a:t> </a:t>
            </a:r>
            <a:r>
              <a:rPr lang="en-IE" sz="2800" b="1" dirty="0" err="1">
                <a:solidFill>
                  <a:schemeClr val="bg1"/>
                </a:solidFill>
              </a:rPr>
              <a:t>podľa</a:t>
            </a:r>
            <a:r>
              <a:rPr lang="en-IE" sz="2800" b="1" dirty="0">
                <a:solidFill>
                  <a:schemeClr val="bg1"/>
                </a:solidFill>
              </a:rPr>
              <a:t> </a:t>
            </a:r>
            <a:r>
              <a:rPr lang="en-IE" sz="2800" b="1" dirty="0" err="1">
                <a:solidFill>
                  <a:schemeClr val="bg1"/>
                </a:solidFill>
              </a:rPr>
              <a:t>teba</a:t>
            </a:r>
            <a:r>
              <a:rPr lang="en-IE" sz="2800" b="1" dirty="0">
                <a:solidFill>
                  <a:schemeClr val="bg1"/>
                </a:solidFill>
              </a:rPr>
              <a:t> </a:t>
            </a:r>
            <a:r>
              <a:rPr lang="en-IE" sz="2800" b="1" dirty="0" err="1">
                <a:solidFill>
                  <a:schemeClr val="bg1"/>
                </a:solidFill>
              </a:rPr>
              <a:t>mali</a:t>
            </a:r>
            <a:r>
              <a:rPr lang="en-IE" sz="2800" b="1" dirty="0">
                <a:solidFill>
                  <a:schemeClr val="bg1"/>
                </a:solidFill>
              </a:rPr>
              <a:t> </a:t>
            </a:r>
            <a:r>
              <a:rPr lang="en-IE" sz="2800" b="1" dirty="0" err="1">
                <a:solidFill>
                  <a:schemeClr val="bg1"/>
                </a:solidFill>
              </a:rPr>
              <a:t>európske</a:t>
            </a:r>
            <a:r>
              <a:rPr lang="en-IE" sz="2800" b="1" dirty="0">
                <a:solidFill>
                  <a:schemeClr val="bg1"/>
                </a:solidFill>
              </a:rPr>
              <a:t> </a:t>
            </a:r>
            <a:r>
              <a:rPr lang="en-IE" sz="2800" b="1" dirty="0" err="1">
                <a:solidFill>
                  <a:schemeClr val="bg1"/>
                </a:solidFill>
              </a:rPr>
              <a:t>inštitúcie</a:t>
            </a:r>
            <a:r>
              <a:rPr lang="en-IE" sz="2800" b="1" dirty="0">
                <a:solidFill>
                  <a:schemeClr val="bg1"/>
                </a:solidFill>
              </a:rPr>
              <a:t> </a:t>
            </a:r>
            <a:r>
              <a:rPr lang="en-IE" sz="2800" b="1" dirty="0" err="1">
                <a:solidFill>
                  <a:schemeClr val="bg1"/>
                </a:solidFill>
              </a:rPr>
              <a:t>venovať</a:t>
            </a:r>
            <a:r>
              <a:rPr lang="en-IE" sz="2800" b="1" dirty="0">
                <a:solidFill>
                  <a:schemeClr val="bg1"/>
                </a:solidFill>
              </a:rPr>
              <a:t> </a:t>
            </a:r>
            <a:r>
              <a:rPr lang="en-IE" sz="2800" b="1" dirty="0" err="1">
                <a:solidFill>
                  <a:schemeClr val="bg1"/>
                </a:solidFill>
              </a:rPr>
              <a:t>prednostne</a:t>
            </a:r>
            <a:r>
              <a:rPr lang="en-IE" sz="2800" b="1" dirty="0">
                <a:solidFill>
                  <a:schemeClr val="bg1"/>
                </a:solidFill>
              </a:rPr>
              <a:t>?</a:t>
            </a:r>
            <a:endParaRPr lang="en-IE" sz="28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331376" y="6656308"/>
            <a:ext cx="16252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</p:spTree>
    <p:extLst>
      <p:ext uri="{BB962C8B-B14F-4D97-AF65-F5344CB8AC3E}">
        <p14:creationId xmlns:p14="http://schemas.microsoft.com/office/powerpoint/2010/main" val="37780239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4800" dirty="0"/>
          </a:p>
        </p:txBody>
      </p:sp>
      <p:sp>
        <p:nvSpPr>
          <p:cNvPr id="5" name="Larme 4"/>
          <p:cNvSpPr/>
          <p:nvPr/>
        </p:nvSpPr>
        <p:spPr>
          <a:xfrm rot="5400000">
            <a:off x="678995" y="2713949"/>
            <a:ext cx="786489" cy="786489"/>
          </a:xfrm>
          <a:prstGeom prst="teardrop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355600" y="2792764"/>
            <a:ext cx="74295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800" b="1" dirty="0">
                <a:solidFill>
                  <a:schemeClr val="bg1"/>
                </a:solidFill>
              </a:rPr>
              <a:t>AKO FUNGUJE EÚ?</a:t>
            </a:r>
            <a:endParaRPr lang="fr-FR" sz="4800" dirty="0">
              <a:solidFill>
                <a:schemeClr val="bg1"/>
              </a:solidFill>
            </a:endParaRPr>
          </a:p>
        </p:txBody>
      </p:sp>
      <p:pic>
        <p:nvPicPr>
          <p:cNvPr id="7" name="Image 7">
            <a:extLst>
              <a:ext uri="{FF2B5EF4-FFF2-40B4-BE49-F238E27FC236}">
                <a16:creationId xmlns:a16="http://schemas.microsoft.com/office/drawing/2014/main" id="{F140AC2B-0C8F-6246-9B35-B7EE277E33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6100" y="4143736"/>
            <a:ext cx="2159000" cy="588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4058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9">
            <a:extLst>
              <a:ext uri="{FF2B5EF4-FFF2-40B4-BE49-F238E27FC236}">
                <a16:creationId xmlns:a16="http://schemas.microsoft.com/office/drawing/2014/main" id="{DFAC99BB-35AD-444D-9ADD-3B9D0C2A9F7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47392" y="1030361"/>
            <a:ext cx="3845675" cy="2584691"/>
          </a:xfrm>
          <a:prstGeom prst="rect">
            <a:avLst/>
          </a:prstGeom>
          <a:ln w="28575"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F767187-E403-0B40-A2D2-C9728056FC69}"/>
              </a:ext>
            </a:extLst>
          </p:cNvPr>
          <p:cNvSpPr/>
          <p:nvPr/>
        </p:nvSpPr>
        <p:spPr>
          <a:xfrm rot="16200000">
            <a:off x="8316211" y="6030209"/>
            <a:ext cx="14093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b="1" dirty="0">
                <a:solidFill>
                  <a:srgbClr val="FFA00E"/>
                </a:solidFill>
                <a:latin typeface="Arial" charset="0"/>
                <a:ea typeface="Arial" charset="0"/>
                <a:cs typeface="Arial" charset="0"/>
              </a:rPr>
              <a:t>AKO FUNGUJE EÚ?</a:t>
            </a:r>
          </a:p>
        </p:txBody>
      </p:sp>
      <p:sp>
        <p:nvSpPr>
          <p:cNvPr id="3" name="Larme 2">
            <a:extLst>
              <a:ext uri="{FF2B5EF4-FFF2-40B4-BE49-F238E27FC236}">
                <a16:creationId xmlns:a16="http://schemas.microsoft.com/office/drawing/2014/main" id="{4B34312F-3F94-5B47-9095-EB2D6F2B4493}"/>
              </a:ext>
            </a:extLst>
          </p:cNvPr>
          <p:cNvSpPr/>
          <p:nvPr/>
        </p:nvSpPr>
        <p:spPr>
          <a:xfrm rot="5400000">
            <a:off x="34046" y="92317"/>
            <a:ext cx="579604" cy="583070"/>
          </a:xfrm>
          <a:prstGeom prst="teardrop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57914F53-D197-E048-BFDC-A60702ECF6BB}"/>
              </a:ext>
            </a:extLst>
          </p:cNvPr>
          <p:cNvSpPr txBox="1"/>
          <p:nvPr/>
        </p:nvSpPr>
        <p:spPr>
          <a:xfrm>
            <a:off x="615383" y="157713"/>
            <a:ext cx="52704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FFC000"/>
                </a:solidFill>
              </a:rPr>
              <a:t>EURÓPSKY PARLAMENT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3FCDDF3A-A576-2344-B985-FF82AC5CED6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1257" y="194590"/>
            <a:ext cx="966710" cy="527296"/>
          </a:xfrm>
          <a:prstGeom prst="rect">
            <a:avLst/>
          </a:prstGeom>
        </p:spPr>
      </p:pic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626728620"/>
              </p:ext>
            </p:extLst>
          </p:nvPr>
        </p:nvGraphicFramePr>
        <p:xfrm>
          <a:off x="173696" y="974815"/>
          <a:ext cx="4691424" cy="56492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9833" y="4085146"/>
            <a:ext cx="3832350" cy="2538932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6602664" y="6439412"/>
            <a:ext cx="4572000" cy="18466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600" dirty="0">
                <a:solidFill>
                  <a:schemeClr val="bg1"/>
                </a:solidFill>
                <a:latin typeface="Arial" panose="020B0604020202020204" pitchFamily="34" charset="0"/>
                <a:hlinkClick r:id="rId11" tooltip="w:en:Creative Commons"/>
              </a:rPr>
              <a:t>© Creative Commons</a:t>
            </a:r>
            <a:r>
              <a:rPr lang="en-US" sz="6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600" dirty="0">
                <a:solidFill>
                  <a:schemeClr val="bg1"/>
                </a:solidFill>
                <a:latin typeface="Arial" panose="020B0604020202020204" pitchFamily="34" charset="0"/>
                <a:hlinkClick r:id="rId12"/>
              </a:rPr>
              <a:t>Attribution-Share Alike 4.0 International</a:t>
            </a:r>
            <a:endParaRPr lang="fr-BE" sz="600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980443" y="3439912"/>
            <a:ext cx="16252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cxnSp>
        <p:nvCxnSpPr>
          <p:cNvPr id="12" name="Connecteur droit 7">
            <a:extLst>
              <a:ext uri="{FF2B5EF4-FFF2-40B4-BE49-F238E27FC236}">
                <a16:creationId xmlns:a16="http://schemas.microsoft.com/office/drawing/2014/main" id="{20AEFC96-86A5-934A-A758-ECEF939B2C7A}"/>
              </a:ext>
            </a:extLst>
          </p:cNvPr>
          <p:cNvCxnSpPr/>
          <p:nvPr/>
        </p:nvCxnSpPr>
        <p:spPr>
          <a:xfrm>
            <a:off x="8888664" y="5443699"/>
            <a:ext cx="246220" cy="0"/>
          </a:xfrm>
          <a:prstGeom prst="line">
            <a:avLst/>
          </a:prstGeom>
          <a:ln w="12700">
            <a:solidFill>
              <a:srgbClr val="FFA0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191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9BC91AA-3A86-49A9-B4FD-A76EA5E213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FE1037A-DEA2-4953-80B1-C4AB23FF5CB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7C6446F-ECCD-4CA1-8344-080591932E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15891AF-FC43-40E9-9BA1-84AAEC7063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BA08AB3-DFE7-4294-97EA-0DE79AB536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9254F1F-409A-4C00-BAEE-417CE0DBBE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94A40C5-2767-41BB-851C-AE743E22805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2A45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3" name="ZoneTexte 2"/>
          <p:cNvSpPr txBox="1"/>
          <p:nvPr/>
        </p:nvSpPr>
        <p:spPr>
          <a:xfrm>
            <a:off x="2223029" y="2405102"/>
            <a:ext cx="62821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800" b="1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ČO JE EURÓPA?</a:t>
            </a:r>
          </a:p>
        </p:txBody>
      </p:sp>
      <p:sp>
        <p:nvSpPr>
          <p:cNvPr id="9" name="Larme 8">
            <a:extLst>
              <a:ext uri="{FF2B5EF4-FFF2-40B4-BE49-F238E27FC236}">
                <a16:creationId xmlns:a16="http://schemas.microsoft.com/office/drawing/2014/main" id="{DAFC9FC8-F968-7245-B316-505F95ED1AB5}"/>
              </a:ext>
            </a:extLst>
          </p:cNvPr>
          <p:cNvSpPr/>
          <p:nvPr/>
        </p:nvSpPr>
        <p:spPr>
          <a:xfrm rot="5400000">
            <a:off x="1273866" y="2228174"/>
            <a:ext cx="786489" cy="786489"/>
          </a:xfrm>
          <a:prstGeom prst="teardrop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Image 7">
            <a:extLst>
              <a:ext uri="{FF2B5EF4-FFF2-40B4-BE49-F238E27FC236}">
                <a16:creationId xmlns:a16="http://schemas.microsoft.com/office/drawing/2014/main" id="{282D5C39-9294-6C46-AE0A-A54FE734FF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9472" y="3631130"/>
            <a:ext cx="2159000" cy="596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3530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 descr="Une image contenant très coloré, bâtiment, plancher, cerf-volant&#10;&#10;&#10;&#10;Description générée automatiquement">
            <a:extLst>
              <a:ext uri="{FF2B5EF4-FFF2-40B4-BE49-F238E27FC236}">
                <a16:creationId xmlns:a16="http://schemas.microsoft.com/office/drawing/2014/main" id="{95B997C6-E17C-D341-9C7A-3E5D4F7A93D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150119"/>
            <a:ext cx="9144000" cy="2707881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A78758D5-162C-F049-9442-B4BEA24275D4}"/>
              </a:ext>
            </a:extLst>
          </p:cNvPr>
          <p:cNvSpPr txBox="1"/>
          <p:nvPr/>
        </p:nvSpPr>
        <p:spPr>
          <a:xfrm>
            <a:off x="234800" y="190919"/>
            <a:ext cx="47966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EURÓPSKA RADA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1082F26-6DEA-F442-86E1-554855279581}"/>
              </a:ext>
            </a:extLst>
          </p:cNvPr>
          <p:cNvSpPr/>
          <p:nvPr/>
        </p:nvSpPr>
        <p:spPr>
          <a:xfrm rot="16200000">
            <a:off x="8317832" y="6030209"/>
            <a:ext cx="1409360" cy="24622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fr-FR" sz="1000" b="1" dirty="0">
                <a:solidFill>
                  <a:srgbClr val="FFA00E"/>
                </a:solidFill>
                <a:latin typeface="Arial" charset="0"/>
                <a:ea typeface="Arial" charset="0"/>
                <a:cs typeface="Arial" charset="0"/>
              </a:rPr>
              <a:t>AKO FUNGUJE EÚ?</a:t>
            </a:r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85B41424-B9B4-9A40-9E87-7416D71A063E}"/>
              </a:ext>
            </a:extLst>
          </p:cNvPr>
          <p:cNvCxnSpPr/>
          <p:nvPr/>
        </p:nvCxnSpPr>
        <p:spPr>
          <a:xfrm flipV="1">
            <a:off x="8899402" y="5445383"/>
            <a:ext cx="246221" cy="1"/>
          </a:xfrm>
          <a:prstGeom prst="line">
            <a:avLst/>
          </a:prstGeom>
          <a:ln w="12700">
            <a:solidFill>
              <a:srgbClr val="FFA0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1801939494"/>
              </p:ext>
            </p:extLst>
          </p:nvPr>
        </p:nvGraphicFramePr>
        <p:xfrm>
          <a:off x="267361" y="1083325"/>
          <a:ext cx="4302058" cy="2745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5459594" y="2097928"/>
            <a:ext cx="365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fr-BE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9419" y="190919"/>
            <a:ext cx="737680" cy="627942"/>
          </a:xfrm>
          <a:prstGeom prst="rect">
            <a:avLst/>
          </a:prstGeom>
        </p:spPr>
      </p:pic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3603056656"/>
              </p:ext>
            </p:extLst>
          </p:nvPr>
        </p:nvGraphicFramePr>
        <p:xfrm>
          <a:off x="4800600" y="1125812"/>
          <a:ext cx="4085413" cy="2745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8085156" y="6692205"/>
            <a:ext cx="16252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16" name="Larme 2">
            <a:extLst>
              <a:ext uri="{FF2B5EF4-FFF2-40B4-BE49-F238E27FC236}">
                <a16:creationId xmlns:a16="http://schemas.microsoft.com/office/drawing/2014/main" id="{4B34312F-3F94-5B47-9095-EB2D6F2B4493}"/>
              </a:ext>
            </a:extLst>
          </p:cNvPr>
          <p:cNvSpPr/>
          <p:nvPr/>
        </p:nvSpPr>
        <p:spPr>
          <a:xfrm rot="5400000">
            <a:off x="447361" y="129473"/>
            <a:ext cx="579604" cy="583070"/>
          </a:xfrm>
          <a:prstGeom prst="teardrop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27970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3A8B946D-8D4A-4046-9F97-DA58CA5463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39BEFE8A-05BC-4A66-859E-B5960F1EAF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5287CFCF-5FDB-4B8D-815B-D85F281BB2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65BBAF80-F255-434B-ABEE-1099CF7F1D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Sub>
          <a:bldDgm bld="one"/>
        </p:bldSub>
      </p:bldGraphic>
      <p:bldGraphic spid="9" grpId="0">
        <p:bldSub>
          <a:bldDgm bld="one"/>
        </p:bldSub>
      </p:bldGraphic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898537" y="182879"/>
            <a:ext cx="51619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RADA EÚ</a:t>
            </a:r>
            <a:endParaRPr lang="fr-BE" dirty="0"/>
          </a:p>
        </p:txBody>
      </p:sp>
      <p:sp>
        <p:nvSpPr>
          <p:cNvPr id="3" name="Larme 2">
            <a:extLst>
              <a:ext uri="{FF2B5EF4-FFF2-40B4-BE49-F238E27FC236}">
                <a16:creationId xmlns:a16="http://schemas.microsoft.com/office/drawing/2014/main" id="{4D506B4A-849D-AB44-9812-215FB3FD6759}"/>
              </a:ext>
            </a:extLst>
          </p:cNvPr>
          <p:cNvSpPr/>
          <p:nvPr/>
        </p:nvSpPr>
        <p:spPr>
          <a:xfrm rot="5400000">
            <a:off x="80656" y="52903"/>
            <a:ext cx="620883" cy="627091"/>
          </a:xfrm>
          <a:prstGeom prst="teardrop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6805" y="917781"/>
            <a:ext cx="3929483" cy="229785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6805" y="3468436"/>
            <a:ext cx="3929483" cy="314501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793664" y="3046043"/>
            <a:ext cx="16252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793664" y="6421623"/>
            <a:ext cx="16252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pic>
        <p:nvPicPr>
          <p:cNvPr id="14" name="Picture 13"/>
          <p:cNvPicPr/>
          <p:nvPr/>
        </p:nvPicPr>
        <p:blipFill>
          <a:blip r:embed="rId5"/>
          <a:stretch>
            <a:fillRect/>
          </a:stretch>
        </p:blipFill>
        <p:spPr>
          <a:xfrm>
            <a:off x="2986755" y="224868"/>
            <a:ext cx="824411" cy="482785"/>
          </a:xfrm>
          <a:prstGeom prst="rect">
            <a:avLst/>
          </a:prstGeom>
        </p:spPr>
      </p:pic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048833409"/>
              </p:ext>
            </p:extLst>
          </p:nvPr>
        </p:nvGraphicFramePr>
        <p:xfrm>
          <a:off x="487680" y="917781"/>
          <a:ext cx="3897634" cy="55592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16" name="Rectangle 15">
            <a:extLst>
              <a:ext uri="{FF2B5EF4-FFF2-40B4-BE49-F238E27FC236}">
                <a16:creationId xmlns:a16="http://schemas.microsoft.com/office/drawing/2014/main" id="{9F767187-E403-0B40-A2D2-C9728056FC69}"/>
              </a:ext>
            </a:extLst>
          </p:cNvPr>
          <p:cNvSpPr/>
          <p:nvPr/>
        </p:nvSpPr>
        <p:spPr>
          <a:xfrm rot="16200000">
            <a:off x="8316211" y="6030209"/>
            <a:ext cx="14093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b="1" dirty="0">
                <a:solidFill>
                  <a:srgbClr val="FFA00E"/>
                </a:solidFill>
                <a:latin typeface="Arial" charset="0"/>
                <a:ea typeface="Arial" charset="0"/>
                <a:cs typeface="Arial" charset="0"/>
              </a:rPr>
              <a:t>AKO FUNGUJE EÚ?</a:t>
            </a:r>
          </a:p>
        </p:txBody>
      </p:sp>
      <p:cxnSp>
        <p:nvCxnSpPr>
          <p:cNvPr id="17" name="Connecteur droit 7">
            <a:extLst>
              <a:ext uri="{FF2B5EF4-FFF2-40B4-BE49-F238E27FC236}">
                <a16:creationId xmlns:a16="http://schemas.microsoft.com/office/drawing/2014/main" id="{20AEFC96-86A5-934A-A758-ECEF939B2C7A}"/>
              </a:ext>
            </a:extLst>
          </p:cNvPr>
          <p:cNvCxnSpPr/>
          <p:nvPr/>
        </p:nvCxnSpPr>
        <p:spPr>
          <a:xfrm>
            <a:off x="8888664" y="5443699"/>
            <a:ext cx="246220" cy="0"/>
          </a:xfrm>
          <a:prstGeom prst="line">
            <a:avLst/>
          </a:prstGeom>
          <a:ln w="12700">
            <a:solidFill>
              <a:srgbClr val="FFA0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8812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D453E10-EE28-4A6C-93F1-8D17BDA9655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573FA43-24D1-4D72-85C2-86103A7FCE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50DFA99-827A-4EA5-8157-94CD9436E2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F8DE995-AA6F-4DFE-8486-B480892B97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7565D90-15C1-4236-9AEC-4134584073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one"/>
        </p:bldSub>
      </p:bldGraphic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632941" y="154848"/>
            <a:ext cx="65908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fr-FR" sz="3200" b="1" dirty="0">
                <a:solidFill>
                  <a:srgbClr val="FFC000"/>
                </a:solidFill>
              </a:rPr>
              <a:t>EURÓPSKA KOMISIA</a:t>
            </a: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Larme 5">
            <a:extLst>
              <a:ext uri="{FF2B5EF4-FFF2-40B4-BE49-F238E27FC236}">
                <a16:creationId xmlns:a16="http://schemas.microsoft.com/office/drawing/2014/main" id="{B1A02FCE-8309-6548-8758-7EC6D4FA6C66}"/>
              </a:ext>
            </a:extLst>
          </p:cNvPr>
          <p:cNvSpPr/>
          <p:nvPr/>
        </p:nvSpPr>
        <p:spPr>
          <a:xfrm rot="5551977">
            <a:off x="39081" y="39534"/>
            <a:ext cx="579604" cy="583070"/>
          </a:xfrm>
          <a:prstGeom prst="teardrop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Image 10" descr="A blue flag with yellow stars and a blue flag with black lines&#10;&#10;Description automatically generated">
            <a:extLst>
              <a:ext uri="{FF2B5EF4-FFF2-40B4-BE49-F238E27FC236}">
                <a16:creationId xmlns:a16="http://schemas.microsoft.com/office/drawing/2014/main" id="{2F9512DC-1BC8-204B-B55A-31E4CAAF69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6823" y="278332"/>
            <a:ext cx="573277" cy="34783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784199" y="6686216"/>
            <a:ext cx="16252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© </a:t>
            </a:r>
            <a:r>
              <a:rPr kumimoji="0" lang="fr-BE" sz="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EUROPEAN UNION</a:t>
            </a:r>
          </a:p>
        </p:txBody>
      </p:sp>
      <p:pic>
        <p:nvPicPr>
          <p:cNvPr id="2050" name="Picture 2" descr="https://ec.europa.eu/avservices/avs/files/video6/repository/prod/photo/store/store2/0/P052360-11794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6934" y="3860993"/>
            <a:ext cx="4043186" cy="273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Group photo with, from left to right:in the 1st row: Ursula von der Leyen, President of the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6934" y="1021080"/>
            <a:ext cx="4043186" cy="2513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3879900068"/>
              </p:ext>
            </p:extLst>
          </p:nvPr>
        </p:nvGraphicFramePr>
        <p:xfrm>
          <a:off x="335280" y="1021080"/>
          <a:ext cx="3992880" cy="55734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7696200" y="6409828"/>
            <a:ext cx="88392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696200" y="3359720"/>
            <a:ext cx="88392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F767187-E403-0B40-A2D2-C9728056FC69}"/>
              </a:ext>
            </a:extLst>
          </p:cNvPr>
          <p:cNvSpPr/>
          <p:nvPr/>
        </p:nvSpPr>
        <p:spPr>
          <a:xfrm rot="16200000">
            <a:off x="8316211" y="6030209"/>
            <a:ext cx="14093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b="1" dirty="0">
                <a:solidFill>
                  <a:srgbClr val="FFA00E"/>
                </a:solidFill>
                <a:latin typeface="Arial" charset="0"/>
                <a:ea typeface="Arial" charset="0"/>
                <a:cs typeface="Arial" charset="0"/>
              </a:rPr>
              <a:t>AKO FUNGUJE EÚ?</a:t>
            </a:r>
          </a:p>
        </p:txBody>
      </p:sp>
      <p:cxnSp>
        <p:nvCxnSpPr>
          <p:cNvPr id="16" name="Connecteur droit 7">
            <a:extLst>
              <a:ext uri="{FF2B5EF4-FFF2-40B4-BE49-F238E27FC236}">
                <a16:creationId xmlns:a16="http://schemas.microsoft.com/office/drawing/2014/main" id="{20AEFC96-86A5-934A-A758-ECEF939B2C7A}"/>
              </a:ext>
            </a:extLst>
          </p:cNvPr>
          <p:cNvCxnSpPr/>
          <p:nvPr/>
        </p:nvCxnSpPr>
        <p:spPr>
          <a:xfrm>
            <a:off x="8888664" y="5443699"/>
            <a:ext cx="246220" cy="0"/>
          </a:xfrm>
          <a:prstGeom prst="line">
            <a:avLst/>
          </a:prstGeom>
          <a:ln w="12700">
            <a:solidFill>
              <a:srgbClr val="FFA0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4728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40CF2307-406E-4677-8693-5E4A914BB9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08F48461-68D3-4A76-AAB9-A6AAE6BA7F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346E50CA-F6B7-41F2-8D8A-4D6332E5C97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D37E5F20-5237-4726-B7B8-CA56F93065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5F4BB77E-160B-4FD3-9D8A-5F48DEBD396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EF5BC60A-1813-445C-97E0-C76B6CBACB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8BFCEDFB-DD43-4B25-BA9B-809ED4B7C8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Sub>
          <a:bldDgm bld="one"/>
        </p:bldSub>
      </p:bldGraphic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67248" y="1047580"/>
            <a:ext cx="8515011" cy="5601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8" name="Rectangle 47"/>
          <p:cNvSpPr/>
          <p:nvPr/>
        </p:nvSpPr>
        <p:spPr>
          <a:xfrm>
            <a:off x="530418" y="3361231"/>
            <a:ext cx="8046133" cy="1773591"/>
          </a:xfrm>
          <a:prstGeom prst="rect">
            <a:avLst/>
          </a:prstGeom>
          <a:solidFill>
            <a:srgbClr val="FFC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" name="Teardrop 4"/>
          <p:cNvSpPr/>
          <p:nvPr/>
        </p:nvSpPr>
        <p:spPr>
          <a:xfrm rot="5400000">
            <a:off x="134754" y="120317"/>
            <a:ext cx="678582" cy="707456"/>
          </a:xfrm>
          <a:prstGeom prst="teardrop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6" name="TextBox 5"/>
          <p:cNvSpPr txBox="1"/>
          <p:nvPr/>
        </p:nvSpPr>
        <p:spPr>
          <a:xfrm>
            <a:off x="827773" y="228561"/>
            <a:ext cx="63723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>
                <a:solidFill>
                  <a:srgbClr val="FFC000"/>
                </a:solidFill>
              </a:rPr>
              <a:t>PRÁVNE PREDPISY EÚ: KTO ROBÍ ČO</a:t>
            </a:r>
            <a:endParaRPr lang="fr-BE" sz="3200" b="1" dirty="0">
              <a:solidFill>
                <a:srgbClr val="FFC000"/>
              </a:solidFill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5508623" y="2110964"/>
            <a:ext cx="1691515" cy="1222891"/>
          </a:xfrm>
          <a:prstGeom prst="straightConnector1">
            <a:avLst/>
          </a:prstGeom>
          <a:ln w="98425">
            <a:solidFill>
              <a:srgbClr val="FFA00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13" idx="1"/>
          </p:cNvCxnSpPr>
          <p:nvPr/>
        </p:nvCxnSpPr>
        <p:spPr>
          <a:xfrm flipH="1">
            <a:off x="1756988" y="2065409"/>
            <a:ext cx="1797612" cy="1308295"/>
          </a:xfrm>
          <a:prstGeom prst="straightConnector1">
            <a:avLst/>
          </a:prstGeom>
          <a:ln w="98425">
            <a:solidFill>
              <a:srgbClr val="FFA00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blue flag with yellow stars and a blue flag with black lines&#10;&#10;Description automatically generate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6075" y="787978"/>
            <a:ext cx="1448562" cy="878903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3748191" y="1563508"/>
            <a:ext cx="22897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400" dirty="0" err="1"/>
              <a:t>Európska</a:t>
            </a:r>
            <a:r>
              <a:rPr lang="fr-BE" sz="1400" dirty="0"/>
              <a:t> </a:t>
            </a:r>
            <a:r>
              <a:rPr lang="fr-BE" sz="1400" dirty="0" err="1"/>
              <a:t>komisia</a:t>
            </a:r>
            <a:endParaRPr lang="fr-BE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827920" y="4419758"/>
            <a:ext cx="21929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400" dirty="0" err="1"/>
              <a:t>Európsky</a:t>
            </a:r>
            <a:r>
              <a:rPr lang="fr-BE" sz="1400" dirty="0"/>
              <a:t> </a:t>
            </a:r>
            <a:r>
              <a:rPr lang="fr-BE" sz="1400" dirty="0" err="1"/>
              <a:t>parlament</a:t>
            </a:r>
            <a:endParaRPr lang="fr-BE" sz="1400" dirty="0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3329" y="3437410"/>
            <a:ext cx="1053618" cy="89688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363444" y="4422968"/>
            <a:ext cx="24410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400" dirty="0"/>
              <a:t>Rada </a:t>
            </a:r>
            <a:r>
              <a:rPr lang="fr-BE" sz="1400" dirty="0" err="1"/>
              <a:t>Európskej</a:t>
            </a:r>
            <a:r>
              <a:rPr lang="fr-BE" sz="1400" dirty="0"/>
              <a:t> </a:t>
            </a:r>
            <a:r>
              <a:rPr lang="fr-BE" sz="1400" dirty="0" err="1"/>
              <a:t>únie</a:t>
            </a:r>
            <a:endParaRPr lang="fr-BE" sz="1400" dirty="0"/>
          </a:p>
        </p:txBody>
      </p:sp>
      <p:sp>
        <p:nvSpPr>
          <p:cNvPr id="13" name="Rectangle 12"/>
          <p:cNvSpPr/>
          <p:nvPr/>
        </p:nvSpPr>
        <p:spPr>
          <a:xfrm>
            <a:off x="3554600" y="1855490"/>
            <a:ext cx="1940309" cy="419838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1400" dirty="0" err="1"/>
              <a:t>navrhne</a:t>
            </a:r>
            <a:r>
              <a:rPr lang="en-IE" sz="1400" dirty="0"/>
              <a:t> </a:t>
            </a:r>
            <a:r>
              <a:rPr lang="en-IE" sz="1400" dirty="0" err="1"/>
              <a:t>predpis</a:t>
            </a:r>
            <a:endParaRPr lang="en-IE" sz="1400" dirty="0"/>
          </a:p>
        </p:txBody>
      </p:sp>
      <p:cxnSp>
        <p:nvCxnSpPr>
          <p:cNvPr id="40" name="Straight Arrow Connector 39"/>
          <p:cNvCxnSpPr/>
          <p:nvPr/>
        </p:nvCxnSpPr>
        <p:spPr>
          <a:xfrm>
            <a:off x="4516236" y="5159348"/>
            <a:ext cx="8517" cy="833121"/>
          </a:xfrm>
          <a:prstGeom prst="straightConnector1">
            <a:avLst/>
          </a:prstGeom>
          <a:ln w="98425">
            <a:solidFill>
              <a:srgbClr val="FFA00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43"/>
          <p:cNvSpPr/>
          <p:nvPr/>
        </p:nvSpPr>
        <p:spPr>
          <a:xfrm>
            <a:off x="3408501" y="5992469"/>
            <a:ext cx="2232505" cy="475619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1600" dirty="0"/>
              <a:t>VZNIKNE NOVÝ PRÁVNY PREDPIS EÚ</a:t>
            </a:r>
          </a:p>
        </p:txBody>
      </p:sp>
      <p:pic>
        <p:nvPicPr>
          <p:cNvPr id="49" name="Image 12">
            <a:extLst>
              <a:ext uri="{FF2B5EF4-FFF2-40B4-BE49-F238E27FC236}">
                <a16:creationId xmlns:a16="http://schemas.microsoft.com/office/drawing/2014/main" id="{3FCDDF3A-A576-2344-B985-FF82AC5CED6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216" y="3463531"/>
            <a:ext cx="1644283" cy="896881"/>
          </a:xfrm>
          <a:prstGeom prst="rect">
            <a:avLst/>
          </a:prstGeom>
        </p:spPr>
      </p:pic>
      <p:sp>
        <p:nvSpPr>
          <p:cNvPr id="51" name="Rectangle 50"/>
          <p:cNvSpPr/>
          <p:nvPr/>
        </p:nvSpPr>
        <p:spPr>
          <a:xfrm>
            <a:off x="3077729" y="3519205"/>
            <a:ext cx="2951513" cy="55676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1400" dirty="0" err="1"/>
              <a:t>prijme</a:t>
            </a:r>
            <a:r>
              <a:rPr lang="en-IE" sz="1400" dirty="0"/>
              <a:t>, </a:t>
            </a:r>
            <a:r>
              <a:rPr lang="en-IE" sz="1400" dirty="0" err="1"/>
              <a:t>zmení</a:t>
            </a:r>
            <a:r>
              <a:rPr lang="en-IE" sz="1400" dirty="0"/>
              <a:t> </a:t>
            </a:r>
            <a:r>
              <a:rPr lang="en-IE" sz="1400" dirty="0" err="1"/>
              <a:t>alebo</a:t>
            </a:r>
            <a:r>
              <a:rPr lang="en-IE" sz="1400" dirty="0"/>
              <a:t> </a:t>
            </a:r>
            <a:r>
              <a:rPr lang="en-IE" sz="1400" dirty="0" err="1"/>
              <a:t>zamietne</a:t>
            </a:r>
            <a:r>
              <a:rPr lang="en-IE" sz="1400" dirty="0"/>
              <a:t> </a:t>
            </a:r>
            <a:r>
              <a:rPr lang="en-IE" sz="1400" dirty="0" err="1"/>
              <a:t>navrhovaný</a:t>
            </a:r>
            <a:r>
              <a:rPr lang="en-IE" sz="1400" dirty="0"/>
              <a:t> </a:t>
            </a:r>
            <a:r>
              <a:rPr lang="en-IE" sz="1400" dirty="0" err="1"/>
              <a:t>predpis</a:t>
            </a:r>
            <a:r>
              <a:rPr lang="en-IE" sz="1400" dirty="0"/>
              <a:t>.</a:t>
            </a:r>
          </a:p>
        </p:txBody>
      </p:sp>
      <p:sp>
        <p:nvSpPr>
          <p:cNvPr id="53" name="Rectangle 52"/>
          <p:cNvSpPr/>
          <p:nvPr/>
        </p:nvSpPr>
        <p:spPr>
          <a:xfrm>
            <a:off x="3575958" y="4727535"/>
            <a:ext cx="1955052" cy="299579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1400" dirty="0"/>
              <a:t>V </a:t>
            </a:r>
            <a:r>
              <a:rPr lang="en-IE" sz="1400" dirty="0" err="1"/>
              <a:t>prípade</a:t>
            </a:r>
            <a:r>
              <a:rPr lang="en-IE" sz="1400" dirty="0"/>
              <a:t> </a:t>
            </a:r>
            <a:r>
              <a:rPr lang="en-IE" sz="1400" dirty="0" err="1"/>
              <a:t>dohody</a:t>
            </a:r>
            <a:r>
              <a:rPr lang="en-IE" sz="1400" dirty="0"/>
              <a:t>:</a:t>
            </a:r>
          </a:p>
        </p:txBody>
      </p:sp>
      <p:sp>
        <p:nvSpPr>
          <p:cNvPr id="54" name="Left-Right Arrow 53"/>
          <p:cNvSpPr/>
          <p:nvPr/>
        </p:nvSpPr>
        <p:spPr>
          <a:xfrm>
            <a:off x="3087886" y="4289609"/>
            <a:ext cx="2622244" cy="197119"/>
          </a:xfrm>
          <a:prstGeom prst="leftRightArrow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F767187-E403-0B40-A2D2-C9728056FC69}"/>
              </a:ext>
            </a:extLst>
          </p:cNvPr>
          <p:cNvSpPr/>
          <p:nvPr/>
        </p:nvSpPr>
        <p:spPr>
          <a:xfrm rot="16200000">
            <a:off x="8316211" y="6030209"/>
            <a:ext cx="14093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b="1" dirty="0">
                <a:solidFill>
                  <a:srgbClr val="FFA00E"/>
                </a:solidFill>
                <a:latin typeface="Arial" charset="0"/>
                <a:ea typeface="Arial" charset="0"/>
                <a:cs typeface="Arial" charset="0"/>
              </a:rPr>
              <a:t>AKO FUNGUJE EÚ?</a:t>
            </a:r>
          </a:p>
        </p:txBody>
      </p:sp>
      <p:cxnSp>
        <p:nvCxnSpPr>
          <p:cNvPr id="23" name="Connecteur droit 7">
            <a:extLst>
              <a:ext uri="{FF2B5EF4-FFF2-40B4-BE49-F238E27FC236}">
                <a16:creationId xmlns:a16="http://schemas.microsoft.com/office/drawing/2014/main" id="{20AEFC96-86A5-934A-A758-ECEF939B2C7A}"/>
              </a:ext>
            </a:extLst>
          </p:cNvPr>
          <p:cNvCxnSpPr/>
          <p:nvPr/>
        </p:nvCxnSpPr>
        <p:spPr>
          <a:xfrm>
            <a:off x="8888664" y="5443699"/>
            <a:ext cx="246220" cy="0"/>
          </a:xfrm>
          <a:prstGeom prst="line">
            <a:avLst/>
          </a:prstGeom>
          <a:ln w="12700">
            <a:solidFill>
              <a:srgbClr val="FFA0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121683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C7A23DA-BD4E-2F45-80E8-467DF2B3DFEA}"/>
              </a:ext>
            </a:extLst>
          </p:cNvPr>
          <p:cNvSpPr/>
          <p:nvPr/>
        </p:nvSpPr>
        <p:spPr>
          <a:xfrm>
            <a:off x="778220" y="250521"/>
            <a:ext cx="824821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SÚDNY DVOR</a:t>
            </a:r>
            <a:endParaRPr lang="fr-FR" sz="3200" b="1" dirty="0">
              <a:solidFill>
                <a:srgbClr val="FFC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3607575009"/>
              </p:ext>
            </p:extLst>
          </p:nvPr>
        </p:nvGraphicFramePr>
        <p:xfrm>
          <a:off x="199325" y="1005597"/>
          <a:ext cx="4380921" cy="55237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Larme 2">
            <a:extLst>
              <a:ext uri="{FF2B5EF4-FFF2-40B4-BE49-F238E27FC236}">
                <a16:creationId xmlns:a16="http://schemas.microsoft.com/office/drawing/2014/main" id="{E458E2E9-B172-6F4E-BA57-9B57DE0FD588}"/>
              </a:ext>
            </a:extLst>
          </p:cNvPr>
          <p:cNvSpPr/>
          <p:nvPr/>
        </p:nvSpPr>
        <p:spPr>
          <a:xfrm rot="5591629">
            <a:off x="181191" y="150277"/>
            <a:ext cx="579604" cy="583070"/>
          </a:xfrm>
          <a:prstGeom prst="teardrop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3385" y="88402"/>
            <a:ext cx="612836" cy="74689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6098" y="993448"/>
            <a:ext cx="3875010" cy="216387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7803206" y="2972658"/>
            <a:ext cx="16252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pic>
        <p:nvPicPr>
          <p:cNvPr id="4098" name="Picture 2" descr="The information panel of the Court of Justice of the European Union, at the entrance of the buildi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98" y="4008120"/>
            <a:ext cx="3875010" cy="241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803206" y="6241104"/>
            <a:ext cx="1188785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F767187-E403-0B40-A2D2-C9728056FC69}"/>
              </a:ext>
            </a:extLst>
          </p:cNvPr>
          <p:cNvSpPr/>
          <p:nvPr/>
        </p:nvSpPr>
        <p:spPr>
          <a:xfrm rot="16200000">
            <a:off x="8316211" y="6030209"/>
            <a:ext cx="14093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b="1" dirty="0">
                <a:solidFill>
                  <a:srgbClr val="FFA00E"/>
                </a:solidFill>
                <a:latin typeface="Arial" charset="0"/>
                <a:ea typeface="Arial" charset="0"/>
                <a:cs typeface="Arial" charset="0"/>
              </a:rPr>
              <a:t>AKO FUNGUJE EÚ?</a:t>
            </a:r>
          </a:p>
        </p:txBody>
      </p:sp>
      <p:cxnSp>
        <p:nvCxnSpPr>
          <p:cNvPr id="16" name="Connecteur droit 7">
            <a:extLst>
              <a:ext uri="{FF2B5EF4-FFF2-40B4-BE49-F238E27FC236}">
                <a16:creationId xmlns:a16="http://schemas.microsoft.com/office/drawing/2014/main" id="{20AEFC96-86A5-934A-A758-ECEF939B2C7A}"/>
              </a:ext>
            </a:extLst>
          </p:cNvPr>
          <p:cNvCxnSpPr/>
          <p:nvPr/>
        </p:nvCxnSpPr>
        <p:spPr>
          <a:xfrm>
            <a:off x="8888664" y="5443699"/>
            <a:ext cx="246220" cy="0"/>
          </a:xfrm>
          <a:prstGeom prst="line">
            <a:avLst/>
          </a:prstGeom>
          <a:ln w="12700">
            <a:solidFill>
              <a:srgbClr val="FFA0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5261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A4DE28F-17B5-4205-BFFB-0EBCA8C5D8B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6251A12-CCF7-4C47-8263-EFA408C3CF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F2A7349-FD6F-4252-85AD-61C5186BA6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8D475D4-539D-4596-9BBC-8AE7671242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A46EE3F-EBAE-49BA-B7F2-D3D3A3B2D4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C025595-DB12-4375-8957-7A2E9C9E30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336DEEA-8F31-45DB-B883-3F3802818C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one"/>
        </p:bldSub>
      </p:bldGraphic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615094" y="223922"/>
            <a:ext cx="68160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EURÓPSKY DVOR AUDÍTOROV</a:t>
            </a:r>
            <a:endParaRPr lang="fr-BE" sz="3200" dirty="0">
              <a:solidFill>
                <a:srgbClr val="FFC000"/>
              </a:solidFill>
            </a:endParaRPr>
          </a:p>
        </p:txBody>
      </p:sp>
      <p:sp>
        <p:nvSpPr>
          <p:cNvPr id="6" name="Larme 5">
            <a:extLst>
              <a:ext uri="{FF2B5EF4-FFF2-40B4-BE49-F238E27FC236}">
                <a16:creationId xmlns:a16="http://schemas.microsoft.com/office/drawing/2014/main" id="{B1A02FCE-8309-6548-8758-7EC6D4FA6C66}"/>
              </a:ext>
            </a:extLst>
          </p:cNvPr>
          <p:cNvSpPr/>
          <p:nvPr/>
        </p:nvSpPr>
        <p:spPr>
          <a:xfrm rot="5551977">
            <a:off x="21234" y="107581"/>
            <a:ext cx="579604" cy="583070"/>
          </a:xfrm>
          <a:prstGeom prst="teardrop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1657893722"/>
              </p:ext>
            </p:extLst>
          </p:nvPr>
        </p:nvGraphicFramePr>
        <p:xfrm>
          <a:off x="121920" y="1447800"/>
          <a:ext cx="4448578" cy="20718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1" name="Diagram 10"/>
          <p:cNvGraphicFramePr/>
          <p:nvPr>
            <p:extLst>
              <p:ext uri="{D42A27DB-BD31-4B8C-83A1-F6EECF244321}">
                <p14:modId xmlns:p14="http://schemas.microsoft.com/office/powerpoint/2010/main" val="28456865"/>
              </p:ext>
            </p:extLst>
          </p:nvPr>
        </p:nvGraphicFramePr>
        <p:xfrm>
          <a:off x="4617922" y="1447800"/>
          <a:ext cx="4279857" cy="20718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4254229" y="6580715"/>
            <a:ext cx="16252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© </a:t>
            </a:r>
            <a:r>
              <a:rPr kumimoji="0" lang="fr-BE" sz="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EUROPEAN UNION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2963" y="199558"/>
            <a:ext cx="662080" cy="633501"/>
          </a:xfrm>
          <a:prstGeom prst="rect">
            <a:avLst/>
          </a:prstGeom>
        </p:spPr>
      </p:pic>
      <p:pic>
        <p:nvPicPr>
          <p:cNvPr id="3074" name="Picture 2" descr="The information panel of the European Court of Auditors, at the entrance of the buildi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9792" y="3943026"/>
            <a:ext cx="4279859" cy="2822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8039307" y="6581001"/>
            <a:ext cx="8584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  <a:p>
            <a:endParaRPr lang="en-IE" sz="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382" y="3943026"/>
            <a:ext cx="4281653" cy="282235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36691" y="6612374"/>
            <a:ext cx="408432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600" dirty="0"/>
              <a:t>@TRANSPARENCY INTERNATIONAL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F767187-E403-0B40-A2D2-C9728056FC69}"/>
              </a:ext>
            </a:extLst>
          </p:cNvPr>
          <p:cNvSpPr/>
          <p:nvPr/>
        </p:nvSpPr>
        <p:spPr>
          <a:xfrm rot="16200000">
            <a:off x="8316211" y="6030209"/>
            <a:ext cx="14093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b="1" dirty="0">
                <a:solidFill>
                  <a:srgbClr val="FFA00E"/>
                </a:solidFill>
                <a:latin typeface="Arial" charset="0"/>
                <a:ea typeface="Arial" charset="0"/>
                <a:cs typeface="Arial" charset="0"/>
              </a:rPr>
              <a:t>AKO FUNGUJE EÚ?</a:t>
            </a:r>
          </a:p>
        </p:txBody>
      </p:sp>
      <p:cxnSp>
        <p:nvCxnSpPr>
          <p:cNvPr id="16" name="Connecteur droit 7">
            <a:extLst>
              <a:ext uri="{FF2B5EF4-FFF2-40B4-BE49-F238E27FC236}">
                <a16:creationId xmlns:a16="http://schemas.microsoft.com/office/drawing/2014/main" id="{20AEFC96-86A5-934A-A758-ECEF939B2C7A}"/>
              </a:ext>
            </a:extLst>
          </p:cNvPr>
          <p:cNvCxnSpPr/>
          <p:nvPr/>
        </p:nvCxnSpPr>
        <p:spPr>
          <a:xfrm>
            <a:off x="8921322" y="5443699"/>
            <a:ext cx="246220" cy="0"/>
          </a:xfrm>
          <a:prstGeom prst="line">
            <a:avLst/>
          </a:prstGeom>
          <a:ln w="12700">
            <a:solidFill>
              <a:srgbClr val="FFA0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4907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78416D14-B5FE-487D-89E3-DE5B8EBA96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9377D582-878E-4013-AA68-6AAB083921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8CABF5D0-DF66-4BCE-A0CE-41B8F62A31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F0EC1485-D59A-4587-BBA3-A5E170B387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Sub>
          <a:bldDgm bld="one"/>
        </p:bldSub>
      </p:bldGraphic>
      <p:bldGraphic spid="11" grpId="0">
        <p:bldSub>
          <a:bldDgm bld="one"/>
        </p:bldSub>
      </p:bldGraphic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arme 2">
            <a:extLst>
              <a:ext uri="{FF2B5EF4-FFF2-40B4-BE49-F238E27FC236}">
                <a16:creationId xmlns:a16="http://schemas.microsoft.com/office/drawing/2014/main" id="{C9BFB1AC-7847-824E-A3EE-D34A24E1B8A3}"/>
              </a:ext>
            </a:extLst>
          </p:cNvPr>
          <p:cNvSpPr/>
          <p:nvPr/>
        </p:nvSpPr>
        <p:spPr>
          <a:xfrm rot="5400000">
            <a:off x="62904" y="110018"/>
            <a:ext cx="579604" cy="583070"/>
          </a:xfrm>
          <a:prstGeom prst="teardrop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6CC2D52E-8FF7-4744-84FB-05C84BCE3E66}"/>
              </a:ext>
            </a:extLst>
          </p:cNvPr>
          <p:cNvSpPr txBox="1"/>
          <p:nvPr/>
        </p:nvSpPr>
        <p:spPr>
          <a:xfrm>
            <a:off x="644241" y="191102"/>
            <a:ext cx="60972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EURÓPSKA CENTRÁLNA BANKA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7559" y="111751"/>
            <a:ext cx="807943" cy="719949"/>
          </a:xfrm>
          <a:prstGeom prst="rect">
            <a:avLst/>
          </a:prstGeom>
        </p:spPr>
      </p:pic>
      <p:graphicFrame>
        <p:nvGraphicFramePr>
          <p:cNvPr id="36" name="Diagram 35"/>
          <p:cNvGraphicFramePr/>
          <p:nvPr>
            <p:extLst>
              <p:ext uri="{D42A27DB-BD31-4B8C-83A1-F6EECF244321}">
                <p14:modId xmlns:p14="http://schemas.microsoft.com/office/powerpoint/2010/main" val="2501365246"/>
              </p:ext>
            </p:extLst>
          </p:nvPr>
        </p:nvGraphicFramePr>
        <p:xfrm>
          <a:off x="304801" y="1206501"/>
          <a:ext cx="4111930" cy="54282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7" name="Picture 3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773" y="1313631"/>
            <a:ext cx="3946966" cy="2518853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7818115" y="3627208"/>
            <a:ext cx="1036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  <a:p>
            <a:endParaRPr lang="en-IE" dirty="0"/>
          </a:p>
        </p:txBody>
      </p:sp>
      <p:pic>
        <p:nvPicPr>
          <p:cNvPr id="5122" name="Picture 2" descr="https://ec.europa.eu/avservices/avs/files/video6/repository/prod/photo/store/14/P008494004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771" y="4084757"/>
            <a:ext cx="3946966" cy="2549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/>
          <p:cNvSpPr txBox="1"/>
          <p:nvPr/>
        </p:nvSpPr>
        <p:spPr>
          <a:xfrm>
            <a:off x="7818115" y="6450191"/>
            <a:ext cx="13307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  <a:p>
            <a:endParaRPr lang="en-IE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F767187-E403-0B40-A2D2-C9728056FC69}"/>
              </a:ext>
            </a:extLst>
          </p:cNvPr>
          <p:cNvSpPr/>
          <p:nvPr/>
        </p:nvSpPr>
        <p:spPr>
          <a:xfrm rot="16200000">
            <a:off x="8316211" y="6030209"/>
            <a:ext cx="14093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b="1" dirty="0">
                <a:solidFill>
                  <a:srgbClr val="FFA00E"/>
                </a:solidFill>
                <a:latin typeface="Arial" charset="0"/>
                <a:ea typeface="Arial" charset="0"/>
                <a:cs typeface="Arial" charset="0"/>
              </a:rPr>
              <a:t>AKO FUNGUJE EÚ?</a:t>
            </a:r>
          </a:p>
        </p:txBody>
      </p:sp>
      <p:cxnSp>
        <p:nvCxnSpPr>
          <p:cNvPr id="13" name="Connecteur droit 7">
            <a:extLst>
              <a:ext uri="{FF2B5EF4-FFF2-40B4-BE49-F238E27FC236}">
                <a16:creationId xmlns:a16="http://schemas.microsoft.com/office/drawing/2014/main" id="{20AEFC96-86A5-934A-A758-ECEF939B2C7A}"/>
              </a:ext>
            </a:extLst>
          </p:cNvPr>
          <p:cNvCxnSpPr/>
          <p:nvPr/>
        </p:nvCxnSpPr>
        <p:spPr>
          <a:xfrm>
            <a:off x="8888664" y="5443699"/>
            <a:ext cx="246220" cy="0"/>
          </a:xfrm>
          <a:prstGeom prst="line">
            <a:avLst/>
          </a:prstGeom>
          <a:ln w="12700">
            <a:solidFill>
              <a:srgbClr val="FFA0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2401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graphicEl>
                                              <a:dgm id="{3FE16EC3-41E9-4EE9-B399-BA497F9628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graphicEl>
                                              <a:dgm id="{96B08EC4-E184-402A-B8AE-06B1F3D1D5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graphicEl>
                                              <a:dgm id="{47FE0501-D40E-47EC-9E41-423B2E236F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graphicEl>
                                              <a:dgm id="{68522F37-124D-4507-9DE5-1B75C78B64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graphicEl>
                                              <a:dgm id="{6EE063DE-7F51-4108-9284-6ADD12F54A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graphicEl>
                                              <a:dgm id="{9CF11A85-D206-4F40-B8C3-898189EA25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graphicEl>
                                              <a:dgm id="{EB4B9D14-D3E8-449B-95FA-9A5E38DB98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6" grpId="0">
        <p:bldSub>
          <a:bldDgm bld="one"/>
        </p:bldSub>
      </p:bldGraphic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C6D65C8-0976-FDF2-D276-E02623E6C1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EFA2720-EC7A-D6E1-4D01-D4F755B97675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4800"/>
          </a:p>
        </p:txBody>
      </p:sp>
      <p:sp>
        <p:nvSpPr>
          <p:cNvPr id="5" name="Larme 4">
            <a:extLst>
              <a:ext uri="{FF2B5EF4-FFF2-40B4-BE49-F238E27FC236}">
                <a16:creationId xmlns:a16="http://schemas.microsoft.com/office/drawing/2014/main" id="{73D38442-B7B4-338D-3065-FD02FD077252}"/>
              </a:ext>
            </a:extLst>
          </p:cNvPr>
          <p:cNvSpPr/>
          <p:nvPr/>
        </p:nvSpPr>
        <p:spPr>
          <a:xfrm rot="5400000">
            <a:off x="1300454" y="2651663"/>
            <a:ext cx="786489" cy="786489"/>
          </a:xfrm>
          <a:prstGeom prst="teardrop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F107FC38-AE95-ECCA-2470-8A71EC0D5A7A}"/>
              </a:ext>
            </a:extLst>
          </p:cNvPr>
          <p:cNvSpPr txBox="1"/>
          <p:nvPr/>
        </p:nvSpPr>
        <p:spPr>
          <a:xfrm>
            <a:off x="2432758" y="2723167"/>
            <a:ext cx="5337847" cy="304698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IE" sz="4800" b="1" dirty="0">
                <a:solidFill>
                  <a:schemeClr val="bg1"/>
                </a:solidFill>
              </a:rPr>
              <a:t>MÔŽEŠ </a:t>
            </a:r>
            <a:r>
              <a:rPr lang="en-IE" sz="4800" b="1" dirty="0" err="1">
                <a:solidFill>
                  <a:schemeClr val="bg1"/>
                </a:solidFill>
              </a:rPr>
              <a:t>pomôcť</a:t>
            </a:r>
            <a:r>
              <a:rPr lang="en-IE" sz="4800" b="1" dirty="0">
                <a:solidFill>
                  <a:schemeClr val="bg1"/>
                </a:solidFill>
              </a:rPr>
              <a:t> </a:t>
            </a:r>
            <a:r>
              <a:rPr lang="en-IE" sz="4800" b="1" dirty="0" err="1">
                <a:solidFill>
                  <a:schemeClr val="bg1"/>
                </a:solidFill>
              </a:rPr>
              <a:t>formovať</a:t>
            </a:r>
            <a:r>
              <a:rPr lang="en-IE" sz="4800" b="1" dirty="0">
                <a:solidFill>
                  <a:schemeClr val="bg1"/>
                </a:solidFill>
              </a:rPr>
              <a:t> </a:t>
            </a:r>
            <a:r>
              <a:rPr lang="en-IE" sz="4800" b="1" dirty="0" err="1">
                <a:solidFill>
                  <a:schemeClr val="bg1"/>
                </a:solidFill>
              </a:rPr>
              <a:t>Európu</a:t>
            </a:r>
            <a:r>
              <a:rPr lang="en-IE" sz="4800" b="1" dirty="0">
                <a:solidFill>
                  <a:schemeClr val="bg1"/>
                </a:solidFill>
              </a:rPr>
              <a:t>, </a:t>
            </a:r>
            <a:r>
              <a:rPr lang="en-IE" sz="4800" b="1" dirty="0" err="1">
                <a:solidFill>
                  <a:schemeClr val="bg1"/>
                </a:solidFill>
              </a:rPr>
              <a:t>podľa</a:t>
            </a:r>
            <a:r>
              <a:rPr lang="en-IE" sz="4800" b="1" dirty="0">
                <a:solidFill>
                  <a:schemeClr val="bg1"/>
                </a:solidFill>
              </a:rPr>
              <a:t> </a:t>
            </a:r>
            <a:r>
              <a:rPr lang="en-IE" sz="4800" b="1" dirty="0" err="1">
                <a:solidFill>
                  <a:schemeClr val="bg1"/>
                </a:solidFill>
              </a:rPr>
              <a:t>svojich</a:t>
            </a:r>
            <a:r>
              <a:rPr lang="en-IE" sz="4800" b="1" dirty="0">
                <a:solidFill>
                  <a:schemeClr val="bg1"/>
                </a:solidFill>
              </a:rPr>
              <a:t> </a:t>
            </a:r>
            <a:r>
              <a:rPr lang="en-IE" sz="4800" b="1" dirty="0" err="1">
                <a:solidFill>
                  <a:schemeClr val="bg1"/>
                </a:solidFill>
              </a:rPr>
              <a:t>predstáv</a:t>
            </a:r>
            <a:r>
              <a:rPr lang="en-IE" sz="4800" b="1" dirty="0">
                <a:solidFill>
                  <a:schemeClr val="bg1"/>
                </a:solidFill>
              </a:rPr>
              <a:t>!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690040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D7BC97-A11C-85DD-968F-450A22937B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6E6D7ECF-AD4B-DC6E-36E6-9EC1A2559C1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18091551"/>
              </p:ext>
            </p:extLst>
          </p:nvPr>
        </p:nvGraphicFramePr>
        <p:xfrm>
          <a:off x="628650" y="1246021"/>
          <a:ext cx="7886700" cy="49309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55CD4693-E6FD-44D5-E230-1722712425FA}"/>
              </a:ext>
            </a:extLst>
          </p:cNvPr>
          <p:cNvSpPr/>
          <p:nvPr/>
        </p:nvSpPr>
        <p:spPr>
          <a:xfrm>
            <a:off x="3360420" y="1290042"/>
            <a:ext cx="854721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fr-BE" sz="600" i="1"/>
              <a:t>© </a:t>
            </a:r>
            <a:r>
              <a:rPr lang="fr-BE" sz="600"/>
              <a:t>EUROPEAN UNION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34495FB-3235-3B52-AE68-382B9105EEF3}"/>
              </a:ext>
            </a:extLst>
          </p:cNvPr>
          <p:cNvSpPr/>
          <p:nvPr/>
        </p:nvSpPr>
        <p:spPr>
          <a:xfrm>
            <a:off x="6781800" y="1274802"/>
            <a:ext cx="854721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600" i="1">
                <a:solidFill>
                  <a:schemeClr val="bg1"/>
                </a:solidFill>
              </a:rPr>
              <a:t>© </a:t>
            </a:r>
            <a:r>
              <a:rPr lang="fr-BE" sz="60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FCA7B4C-01F7-72C1-C5D3-136DBC9689EC}"/>
              </a:ext>
            </a:extLst>
          </p:cNvPr>
          <p:cNvSpPr/>
          <p:nvPr/>
        </p:nvSpPr>
        <p:spPr>
          <a:xfrm>
            <a:off x="3360420" y="3829771"/>
            <a:ext cx="854721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fr-BE" sz="600" i="1"/>
              <a:t>© </a:t>
            </a:r>
            <a:r>
              <a:rPr lang="fr-BE" sz="600"/>
              <a:t>EUROPEAN UNION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C1B00CE-CE7E-8D66-D94A-79E1D28E7582}"/>
              </a:ext>
            </a:extLst>
          </p:cNvPr>
          <p:cNvSpPr txBox="1"/>
          <p:nvPr/>
        </p:nvSpPr>
        <p:spPr>
          <a:xfrm>
            <a:off x="8839200" y="4792337"/>
            <a:ext cx="338554" cy="2065663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IE" sz="1000" b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YOU CAN SHAPE EUROPE</a:t>
            </a:r>
          </a:p>
        </p:txBody>
      </p:sp>
      <p:cxnSp>
        <p:nvCxnSpPr>
          <p:cNvPr id="10" name="Connecteur droit 10">
            <a:extLst>
              <a:ext uri="{FF2B5EF4-FFF2-40B4-BE49-F238E27FC236}">
                <a16:creationId xmlns:a16="http://schemas.microsoft.com/office/drawing/2014/main" id="{10FB8842-C123-B9CE-D211-12A3021F5E3A}"/>
              </a:ext>
            </a:extLst>
          </p:cNvPr>
          <p:cNvCxnSpPr/>
          <p:nvPr/>
        </p:nvCxnSpPr>
        <p:spPr>
          <a:xfrm>
            <a:off x="8897779" y="4792337"/>
            <a:ext cx="246221" cy="0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92E54047-89FE-0CD6-E005-7ED18189B8E7}"/>
              </a:ext>
            </a:extLst>
          </p:cNvPr>
          <p:cNvSpPr txBox="1"/>
          <p:nvPr/>
        </p:nvSpPr>
        <p:spPr>
          <a:xfrm>
            <a:off x="6781800" y="3829771"/>
            <a:ext cx="10522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>
                <a:solidFill>
                  <a:schemeClr val="bg1"/>
                </a:solidFill>
              </a:rPr>
              <a:t>© </a:t>
            </a:r>
            <a:r>
              <a:rPr lang="fr-BE" sz="600">
                <a:solidFill>
                  <a:schemeClr val="bg1"/>
                </a:solidFill>
              </a:rPr>
              <a:t>EUROPEAN UNION</a:t>
            </a:r>
          </a:p>
          <a:p>
            <a:endParaRPr lang="en-IE"/>
          </a:p>
        </p:txBody>
      </p:sp>
      <p:sp>
        <p:nvSpPr>
          <p:cNvPr id="832" name="ZoneTexte 1">
            <a:extLst>
              <a:ext uri="{FF2B5EF4-FFF2-40B4-BE49-F238E27FC236}">
                <a16:creationId xmlns:a16="http://schemas.microsoft.com/office/drawing/2014/main" id="{EAB918C0-49F4-4D3A-BED6-12B81054F2F1}"/>
              </a:ext>
            </a:extLst>
          </p:cNvPr>
          <p:cNvSpPr txBox="1"/>
          <p:nvPr/>
        </p:nvSpPr>
        <p:spPr>
          <a:xfrm>
            <a:off x="967899" y="208616"/>
            <a:ext cx="7705454" cy="10772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E" sz="3200" b="1" dirty="0">
                <a:solidFill>
                  <a:srgbClr val="FFC000"/>
                </a:solidFill>
                <a:cs typeface="Calibri"/>
              </a:rPr>
              <a:t>MÔŽEŠ </a:t>
            </a:r>
            <a:r>
              <a:rPr lang="en-IE" sz="3200" b="1" dirty="0" err="1">
                <a:solidFill>
                  <a:srgbClr val="FFC000"/>
                </a:solidFill>
                <a:cs typeface="Calibri"/>
              </a:rPr>
              <a:t>pomôcť</a:t>
            </a:r>
            <a:r>
              <a:rPr lang="en-IE" sz="3200" b="1" dirty="0">
                <a:solidFill>
                  <a:srgbClr val="FFC000"/>
                </a:solidFill>
                <a:cs typeface="Calibri"/>
              </a:rPr>
              <a:t> </a:t>
            </a:r>
            <a:r>
              <a:rPr lang="en-IE" sz="3200" b="1" dirty="0" err="1">
                <a:solidFill>
                  <a:srgbClr val="FFC000"/>
                </a:solidFill>
                <a:cs typeface="Calibri"/>
              </a:rPr>
              <a:t>formovať</a:t>
            </a:r>
            <a:r>
              <a:rPr lang="en-IE" sz="3200" b="1" dirty="0">
                <a:solidFill>
                  <a:srgbClr val="FFC000"/>
                </a:solidFill>
                <a:cs typeface="Calibri"/>
              </a:rPr>
              <a:t> </a:t>
            </a:r>
            <a:r>
              <a:rPr lang="en-IE" sz="3200" b="1" dirty="0" err="1">
                <a:solidFill>
                  <a:srgbClr val="FFC000"/>
                </a:solidFill>
                <a:cs typeface="Calibri"/>
              </a:rPr>
              <a:t>Európu</a:t>
            </a:r>
            <a:r>
              <a:rPr lang="en-IE" sz="3200" b="1" dirty="0">
                <a:solidFill>
                  <a:srgbClr val="FFC000"/>
                </a:solidFill>
                <a:cs typeface="Calibri"/>
              </a:rPr>
              <a:t>, </a:t>
            </a:r>
            <a:r>
              <a:rPr lang="en-IE" sz="3200" b="1" dirty="0" err="1">
                <a:solidFill>
                  <a:srgbClr val="FFC000"/>
                </a:solidFill>
                <a:cs typeface="Calibri"/>
              </a:rPr>
              <a:t>podľa</a:t>
            </a:r>
            <a:r>
              <a:rPr lang="en-IE" sz="3200" b="1" dirty="0">
                <a:solidFill>
                  <a:srgbClr val="FFC000"/>
                </a:solidFill>
                <a:cs typeface="Calibri"/>
              </a:rPr>
              <a:t> </a:t>
            </a:r>
            <a:r>
              <a:rPr lang="en-IE" sz="3200" b="1" dirty="0" err="1">
                <a:solidFill>
                  <a:srgbClr val="FFC000"/>
                </a:solidFill>
                <a:cs typeface="Calibri"/>
              </a:rPr>
              <a:t>svojich</a:t>
            </a:r>
            <a:r>
              <a:rPr lang="en-IE" sz="3200" b="1" dirty="0">
                <a:solidFill>
                  <a:srgbClr val="FFC000"/>
                </a:solidFill>
                <a:cs typeface="Calibri"/>
              </a:rPr>
              <a:t> </a:t>
            </a:r>
            <a:r>
              <a:rPr lang="en-IE" sz="3200" b="1" dirty="0" err="1">
                <a:solidFill>
                  <a:srgbClr val="FFC000"/>
                </a:solidFill>
                <a:cs typeface="Calibri"/>
              </a:rPr>
              <a:t>predstáv</a:t>
            </a:r>
            <a:r>
              <a:rPr lang="en-IE" sz="3200" b="1" dirty="0">
                <a:solidFill>
                  <a:srgbClr val="FFC000"/>
                </a:solidFill>
                <a:cs typeface="Calibri"/>
              </a:rPr>
              <a:t>!</a:t>
            </a:r>
            <a:endParaRPr lang="en-US" dirty="0"/>
          </a:p>
        </p:txBody>
      </p:sp>
      <p:sp>
        <p:nvSpPr>
          <p:cNvPr id="833" name="Larme 6">
            <a:extLst>
              <a:ext uri="{FF2B5EF4-FFF2-40B4-BE49-F238E27FC236}">
                <a16:creationId xmlns:a16="http://schemas.microsoft.com/office/drawing/2014/main" id="{C6FA5732-686E-7742-9EC1-DB83AFC7D1DC}"/>
              </a:ext>
            </a:extLst>
          </p:cNvPr>
          <p:cNvSpPr/>
          <p:nvPr/>
        </p:nvSpPr>
        <p:spPr>
          <a:xfrm rot="5400000">
            <a:off x="336989" y="198554"/>
            <a:ext cx="583321" cy="594275"/>
          </a:xfrm>
          <a:prstGeom prst="teardrop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>
              <a:solidFill>
                <a:srgbClr val="FFC000"/>
              </a:solidFill>
              <a:highlight>
                <a:srgbClr val="E65657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95016664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arme 6">
            <a:extLst>
              <a:ext uri="{FF2B5EF4-FFF2-40B4-BE49-F238E27FC236}">
                <a16:creationId xmlns:a16="http://schemas.microsoft.com/office/drawing/2014/main" id="{C6FA5732-686E-7742-9EC1-DB83AFC7D1DC}"/>
              </a:ext>
            </a:extLst>
          </p:cNvPr>
          <p:cNvSpPr/>
          <p:nvPr/>
        </p:nvSpPr>
        <p:spPr>
          <a:xfrm rot="5400000">
            <a:off x="121365" y="74544"/>
            <a:ext cx="527292" cy="583070"/>
          </a:xfrm>
          <a:prstGeom prst="teardrop">
            <a:avLst/>
          </a:prstGeom>
          <a:solidFill>
            <a:srgbClr val="E656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highlight>
                <a:srgbClr val="E65657"/>
              </a:highlight>
            </a:endParaRPr>
          </a:p>
        </p:txBody>
      </p:sp>
      <p:sp>
        <p:nvSpPr>
          <p:cNvPr id="9" name="ZoneTexte 1">
            <a:extLst>
              <a:ext uri="{FF2B5EF4-FFF2-40B4-BE49-F238E27FC236}">
                <a16:creationId xmlns:a16="http://schemas.microsoft.com/office/drawing/2014/main" id="{EAB918C0-49F4-4D3A-BED6-12B81054F2F1}"/>
              </a:ext>
            </a:extLst>
          </p:cNvPr>
          <p:cNvSpPr txBox="1"/>
          <p:nvPr/>
        </p:nvSpPr>
        <p:spPr>
          <a:xfrm>
            <a:off x="676546" y="134420"/>
            <a:ext cx="77054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rgbClr val="E6565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KDE SA DOZVIEM VIAC O EÚ?</a:t>
            </a:r>
            <a:endParaRPr lang="fr-FR" sz="3200" b="1" dirty="0">
              <a:solidFill>
                <a:srgbClr val="E6565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0166F73-D52D-1E4F-945D-52B1697C7F31}"/>
              </a:ext>
            </a:extLst>
          </p:cNvPr>
          <p:cNvSpPr/>
          <p:nvPr/>
        </p:nvSpPr>
        <p:spPr>
          <a:xfrm rot="16200000">
            <a:off x="7915804" y="5617079"/>
            <a:ext cx="2235621" cy="24622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pt-BR" sz="1000" b="1" dirty="0">
                <a:solidFill>
                  <a:srgbClr val="FF5050"/>
                </a:solidFill>
                <a:latin typeface="Arial" charset="0"/>
                <a:ea typeface="Arial" charset="0"/>
                <a:cs typeface="Arial" charset="0"/>
              </a:rPr>
              <a:t>KDE SA DOZVIEM VIAC O EÚ?</a:t>
            </a:r>
          </a:p>
        </p:txBody>
      </p:sp>
      <p:cxnSp>
        <p:nvCxnSpPr>
          <p:cNvPr id="14" name="Connecteur droit 5">
            <a:extLst>
              <a:ext uri="{FF2B5EF4-FFF2-40B4-BE49-F238E27FC236}">
                <a16:creationId xmlns:a16="http://schemas.microsoft.com/office/drawing/2014/main" id="{58F0EA43-BB39-9D4E-A1AD-DBFF432FAB62}"/>
              </a:ext>
            </a:extLst>
          </p:cNvPr>
          <p:cNvCxnSpPr/>
          <p:nvPr/>
        </p:nvCxnSpPr>
        <p:spPr>
          <a:xfrm>
            <a:off x="8900883" y="4622380"/>
            <a:ext cx="243117" cy="0"/>
          </a:xfrm>
          <a:prstGeom prst="line">
            <a:avLst/>
          </a:prstGeom>
          <a:ln w="12700">
            <a:solidFill>
              <a:srgbClr val="FF5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 bwMode="auto">
          <a:xfrm>
            <a:off x="4733669" y="1000721"/>
            <a:ext cx="8892" cy="5521999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" name="Rectangle 11"/>
          <p:cNvSpPr/>
          <p:nvPr/>
        </p:nvSpPr>
        <p:spPr>
          <a:xfrm>
            <a:off x="276447" y="3846997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b="0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endParaRPr lang="de-DE" b="0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85275" y="3422051"/>
            <a:ext cx="40721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b="1" dirty="0"/>
          </a:p>
          <a:p>
            <a:endParaRPr lang="en-GB" b="1" dirty="0"/>
          </a:p>
          <a:p>
            <a:endParaRPr lang="en-GB" b="1" dirty="0"/>
          </a:p>
          <a:p>
            <a:endParaRPr lang="en-GB" b="1" dirty="0"/>
          </a:p>
        </p:txBody>
      </p:sp>
      <p:sp>
        <p:nvSpPr>
          <p:cNvPr id="16" name="Rectangle 15"/>
          <p:cNvSpPr/>
          <p:nvPr/>
        </p:nvSpPr>
        <p:spPr>
          <a:xfrm>
            <a:off x="5302395" y="2570403"/>
            <a:ext cx="4267131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b="1" dirty="0"/>
              <a:t>Čo robí Európa pre mňa</a:t>
            </a:r>
            <a:endParaRPr lang="en-US" dirty="0"/>
          </a:p>
          <a:p>
            <a:pPr lvl="0"/>
            <a:r>
              <a:rPr lang="en-GB" b="1" dirty="0">
                <a:solidFill>
                  <a:srgbClr val="808080">
                    <a:lumMod val="75000"/>
                  </a:srgbClr>
                </a:solidFill>
                <a:cs typeface="Arial" panose="020B0604020202020204" pitchFamily="34" charset="0"/>
                <a:hlinkClick r:id="rId3"/>
              </a:rPr>
              <a:t>what-europe-does-for-me.eu</a:t>
            </a:r>
            <a:endParaRPr lang="en-GB" b="1" dirty="0">
              <a:solidFill>
                <a:srgbClr val="808080">
                  <a:lumMod val="75000"/>
                </a:srgbClr>
              </a:solidFill>
              <a:cs typeface="Arial" panose="020B0604020202020204" pitchFamily="34" charset="0"/>
            </a:endParaRPr>
          </a:p>
          <a:p>
            <a:pPr lvl="0"/>
            <a:endParaRPr lang="en-GB" b="1" dirty="0">
              <a:solidFill>
                <a:srgbClr val="808080">
                  <a:lumMod val="75000"/>
                </a:srgbClr>
              </a:solidFill>
              <a:cs typeface="Arial" panose="020B0604020202020204" pitchFamily="34" charset="0"/>
            </a:endParaRPr>
          </a:p>
          <a:p>
            <a:pPr lvl="0" algn="ctr"/>
            <a:endParaRPr lang="fr-BE" sz="1100" b="0" dirty="0">
              <a:solidFill>
                <a:srgbClr val="808080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1117" y="1265293"/>
            <a:ext cx="1946801" cy="121506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2125" y="3580296"/>
            <a:ext cx="1946801" cy="12757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417875" y="944844"/>
            <a:ext cx="270383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/>
              <a:t>Webové stránky </a:t>
            </a:r>
            <a:r>
              <a:rPr lang="sk-SK" b="1" dirty="0" err="1"/>
              <a:t>Europa</a:t>
            </a:r>
            <a:endParaRPr lang="en-US" dirty="0"/>
          </a:p>
          <a:p>
            <a:r>
              <a:rPr lang="en-GB" b="1" dirty="0">
                <a:hlinkClick r:id="rId6"/>
              </a:rPr>
              <a:t>europa.eu</a:t>
            </a:r>
            <a:endParaRPr lang="en-GB" dirty="0"/>
          </a:p>
          <a:p>
            <a:endParaRPr lang="en-IE" dirty="0"/>
          </a:p>
          <a:p>
            <a:endParaRPr lang="en-IE" dirty="0"/>
          </a:p>
          <a:p>
            <a:endParaRPr lang="en-IE" dirty="0"/>
          </a:p>
          <a:p>
            <a:endParaRPr lang="en-IE" dirty="0"/>
          </a:p>
        </p:txBody>
      </p:sp>
      <p:sp>
        <p:nvSpPr>
          <p:cNvPr id="6" name="TextBox 5"/>
          <p:cNvSpPr txBox="1"/>
          <p:nvPr/>
        </p:nvSpPr>
        <p:spPr>
          <a:xfrm>
            <a:off x="5240550" y="4987500"/>
            <a:ext cx="30632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/>
              <a:t>Úrad pre publikácie</a:t>
            </a:r>
            <a:endParaRPr lang="en-US" dirty="0"/>
          </a:p>
          <a:p>
            <a:r>
              <a:rPr lang="en-US" b="1" dirty="0">
                <a:cs typeface="Arial" panose="020B0604020202020204" pitchFamily="34" charset="0"/>
                <a:hlinkClick r:id="rId7"/>
              </a:rPr>
              <a:t>publications.europa.eu</a:t>
            </a:r>
            <a:endParaRPr lang="en-US" b="1" dirty="0">
              <a:cs typeface="Arial" panose="020B0604020202020204" pitchFamily="34" charset="0"/>
            </a:endParaRPr>
          </a:p>
          <a:p>
            <a:endParaRPr lang="en-IE" dirty="0"/>
          </a:p>
        </p:txBody>
      </p:sp>
      <p:sp>
        <p:nvSpPr>
          <p:cNvPr id="11" name="TextBox 10"/>
          <p:cNvSpPr txBox="1"/>
          <p:nvPr/>
        </p:nvSpPr>
        <p:spPr>
          <a:xfrm>
            <a:off x="394112" y="4401016"/>
            <a:ext cx="424934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b="1" dirty="0">
              <a:hlinkClick r:id="rId8"/>
            </a:endParaRPr>
          </a:p>
          <a:p>
            <a:endParaRPr lang="en-GB" b="1" dirty="0"/>
          </a:p>
          <a:p>
            <a:endParaRPr lang="en-GB" b="1" dirty="0"/>
          </a:p>
          <a:p>
            <a:r>
              <a:rPr lang="sk-SK" b="1" dirty="0"/>
              <a:t>Aktuality z Kútika na vzdelávanie</a:t>
            </a:r>
            <a:endParaRPr lang="en-US" dirty="0"/>
          </a:p>
          <a:p>
            <a:r>
              <a:rPr lang="en-GB" b="1" dirty="0">
                <a:hlinkClick r:id="rId8"/>
              </a:rPr>
              <a:t>ec.europa.eu/newsroom/</a:t>
            </a:r>
            <a:r>
              <a:rPr lang="en-GB" b="1" dirty="0" err="1">
                <a:hlinkClick r:id="rId8"/>
              </a:rPr>
              <a:t>comm</a:t>
            </a:r>
            <a:r>
              <a:rPr lang="en-GB" b="1" dirty="0">
                <a:hlinkClick r:id="rId8"/>
              </a:rPr>
              <a:t>/user-subscriptions/1595/create</a:t>
            </a:r>
            <a:endParaRPr lang="en-GB" b="1" dirty="0"/>
          </a:p>
          <a:p>
            <a:endParaRPr lang="en-GB" b="1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538063" y="1692334"/>
            <a:ext cx="1478515" cy="87806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431303" y="2768071"/>
            <a:ext cx="374253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b="1" dirty="0"/>
              <a:t>Kútik na vzdelávanie</a:t>
            </a:r>
            <a:endParaRPr lang="en-US" dirty="0"/>
          </a:p>
          <a:p>
            <a:r>
              <a:rPr lang="en-GB" b="1" dirty="0">
                <a:hlinkClick r:id="rId10"/>
              </a:rPr>
              <a:t>europa.eu/learning-corner/</a:t>
            </a:r>
            <a:r>
              <a:rPr lang="en-GB" b="1" dirty="0" err="1">
                <a:hlinkClick r:id="rId10"/>
              </a:rPr>
              <a:t>home_sk</a:t>
            </a:r>
            <a:endParaRPr lang="en-GB" b="1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063" y="3727714"/>
            <a:ext cx="3635772" cy="112833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444212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3000"/>
                    </a14:imgEffect>
                    <a14:imgEffect>
                      <a14:brightnessContrast bright="-3000" contrast="-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Larme 7">
            <a:extLst>
              <a:ext uri="{FF2B5EF4-FFF2-40B4-BE49-F238E27FC236}">
                <a16:creationId xmlns:a16="http://schemas.microsoft.com/office/drawing/2014/main" id="{81AED97D-DEA3-E84C-97E1-786826077602}"/>
              </a:ext>
            </a:extLst>
          </p:cNvPr>
          <p:cNvSpPr/>
          <p:nvPr/>
        </p:nvSpPr>
        <p:spPr>
          <a:xfrm rot="5400000">
            <a:off x="1820550" y="399218"/>
            <a:ext cx="5584852" cy="5618251"/>
          </a:xfrm>
          <a:prstGeom prst="teardrop">
            <a:avLst>
              <a:gd name="adj" fmla="val 99308"/>
            </a:avLst>
          </a:prstGeom>
          <a:solidFill>
            <a:srgbClr val="2A4591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3"/>
          <p:cNvSpPr txBox="1"/>
          <p:nvPr/>
        </p:nvSpPr>
        <p:spPr>
          <a:xfrm>
            <a:off x="1959644" y="2238847"/>
            <a:ext cx="530666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6000" b="1" dirty="0">
                <a:solidFill>
                  <a:schemeClr val="bg1"/>
                </a:solidFill>
              </a:rPr>
              <a:t>CÍTIŠ SA AKO EURÓPAN(-KA)? </a:t>
            </a:r>
            <a:endParaRPr lang="fr-FR" sz="60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331376" y="6699519"/>
            <a:ext cx="16252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457476" y="4282924"/>
            <a:ext cx="43109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i="1" dirty="0">
                <a:solidFill>
                  <a:schemeClr val="bg1"/>
                </a:solidFill>
              </a:rPr>
              <a:t>VĎAKA ČOMU SA CÍTIŠ AKO EURÓPAN(-KA)? </a:t>
            </a:r>
          </a:p>
        </p:txBody>
      </p:sp>
    </p:spTree>
    <p:extLst>
      <p:ext uri="{BB962C8B-B14F-4D97-AF65-F5344CB8AC3E}">
        <p14:creationId xmlns:p14="http://schemas.microsoft.com/office/powerpoint/2010/main" val="3914323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/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arme 5">
            <a:extLst>
              <a:ext uri="{FF2B5EF4-FFF2-40B4-BE49-F238E27FC236}">
                <a16:creationId xmlns:a16="http://schemas.microsoft.com/office/drawing/2014/main" id="{2DC42145-ACE2-3647-AD6B-30BEBDB4C0C3}"/>
              </a:ext>
            </a:extLst>
          </p:cNvPr>
          <p:cNvSpPr/>
          <p:nvPr/>
        </p:nvSpPr>
        <p:spPr>
          <a:xfrm rot="5400000">
            <a:off x="151099" y="89960"/>
            <a:ext cx="579604" cy="583070"/>
          </a:xfrm>
          <a:prstGeom prst="teardrop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6699"/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126002B3-B936-C741-A10E-CC89ECC5D8D8}"/>
              </a:ext>
            </a:extLst>
          </p:cNvPr>
          <p:cNvSpPr txBox="1"/>
          <p:nvPr/>
        </p:nvSpPr>
        <p:spPr>
          <a:xfrm>
            <a:off x="756964" y="188074"/>
            <a:ext cx="58810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3200" b="1" dirty="0">
                <a:solidFill>
                  <a:srgbClr val="00B050"/>
                </a:solidFill>
              </a:rPr>
              <a:t>KONTAKTY</a:t>
            </a:r>
            <a:endParaRPr lang="en-GB" sz="2400" b="1" dirty="0">
              <a:solidFill>
                <a:srgbClr val="00B05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8E77FC2-87A8-7948-B793-4C3FFC76A593}"/>
              </a:ext>
            </a:extLst>
          </p:cNvPr>
          <p:cNvSpPr/>
          <p:nvPr/>
        </p:nvSpPr>
        <p:spPr>
          <a:xfrm rot="16200000">
            <a:off x="8543063" y="6251562"/>
            <a:ext cx="966650" cy="2462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fr-FR" sz="1000" b="1" dirty="0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KONTAKTY</a:t>
            </a:r>
          </a:p>
        </p:txBody>
      </p:sp>
      <p:cxnSp>
        <p:nvCxnSpPr>
          <p:cNvPr id="15" name="Straight Connector 14"/>
          <p:cNvCxnSpPr/>
          <p:nvPr/>
        </p:nvCxnSpPr>
        <p:spPr>
          <a:xfrm>
            <a:off x="8897780" y="5884344"/>
            <a:ext cx="257216" cy="2295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 bwMode="auto">
          <a:xfrm>
            <a:off x="4427984" y="1172224"/>
            <a:ext cx="41955" cy="5242345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3" name="TextBox 22"/>
          <p:cNvSpPr txBox="1"/>
          <p:nvPr/>
        </p:nvSpPr>
        <p:spPr>
          <a:xfrm>
            <a:off x="145761" y="4236112"/>
            <a:ext cx="355171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err="1"/>
              <a:t>Bezplat</a:t>
            </a:r>
            <a:r>
              <a:rPr lang="sk-SK" dirty="0"/>
              <a:t>. tel.</a:t>
            </a:r>
            <a:r>
              <a:rPr lang="en-US" b="0" dirty="0">
                <a:solidFill>
                  <a:schemeClr val="tx1"/>
                </a:solidFill>
                <a:cs typeface="Arial" panose="020B0604020202020204" pitchFamily="34" charset="0"/>
              </a:rPr>
              <a:t>: </a:t>
            </a:r>
            <a:r>
              <a:rPr lang="en-US" b="1" dirty="0">
                <a:solidFill>
                  <a:schemeClr val="tx1"/>
                </a:solidFill>
                <a:cs typeface="Arial" panose="020B0604020202020204" pitchFamily="34" charset="0"/>
              </a:rPr>
              <a:t>00 800 6 7 8 9 10 11</a:t>
            </a:r>
          </a:p>
          <a:p>
            <a:pPr>
              <a:buFont typeface="Arial"/>
              <a:buChar char="•"/>
            </a:pPr>
            <a:endParaRPr lang="en-US" sz="1600" b="1" dirty="0">
              <a:cs typeface="Arial" panose="020B0604020202020204" pitchFamily="34" charset="0"/>
            </a:endParaRPr>
          </a:p>
          <a:p>
            <a:endParaRPr lang="en-US" sz="1600" b="1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65802" y="964578"/>
            <a:ext cx="21321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err="1"/>
              <a:t>Osobne</a:t>
            </a:r>
            <a:r>
              <a:rPr lang="en-GB" sz="2400" dirty="0"/>
              <a:t>:</a:t>
            </a:r>
            <a:endParaRPr lang="en-GB" dirty="0"/>
          </a:p>
        </p:txBody>
      </p:sp>
      <p:sp>
        <p:nvSpPr>
          <p:cNvPr id="29" name="TextBox 28"/>
          <p:cNvSpPr txBox="1"/>
          <p:nvPr/>
        </p:nvSpPr>
        <p:spPr>
          <a:xfrm>
            <a:off x="4552050" y="967498"/>
            <a:ext cx="45079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400" dirty="0"/>
              <a:t>Na </a:t>
            </a:r>
            <a:r>
              <a:rPr lang="fr-BE" sz="2400" dirty="0" err="1"/>
              <a:t>sociálnych</a:t>
            </a:r>
            <a:r>
              <a:rPr lang="fr-BE" sz="2400" dirty="0"/>
              <a:t> </a:t>
            </a:r>
            <a:r>
              <a:rPr lang="fr-BE" sz="2400" dirty="0" err="1"/>
              <a:t>médiách</a:t>
            </a:r>
            <a:r>
              <a:rPr lang="fr-BE" sz="2400" dirty="0"/>
              <a:t>:</a:t>
            </a:r>
            <a:endParaRPr lang="fr-BE" b="1" dirty="0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3911" y="1580233"/>
            <a:ext cx="2764541" cy="27285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169649" y="3473850"/>
            <a:ext cx="4483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>
              <a:solidFill>
                <a:schemeClr val="bg1"/>
              </a:solidFill>
              <a:hlinkClick r:id="rId4"/>
            </a:endParaRPr>
          </a:p>
          <a:p>
            <a:r>
              <a:rPr lang="sk-SK" b="1" u="sng" dirty="0">
                <a:hlinkClick r:id="rId5"/>
              </a:rPr>
              <a:t>europa.eu/</a:t>
            </a:r>
            <a:r>
              <a:rPr lang="sk-SK" b="1" u="sng" dirty="0" err="1">
                <a:hlinkClick r:id="rId5"/>
              </a:rPr>
              <a:t>european-union</a:t>
            </a:r>
            <a:r>
              <a:rPr lang="sk-SK" b="1" u="sng" dirty="0">
                <a:hlinkClick r:id="rId5"/>
              </a:rPr>
              <a:t>/</a:t>
            </a:r>
            <a:r>
              <a:rPr lang="sk-SK" b="1" u="sng" dirty="0" err="1">
                <a:hlinkClick r:id="rId5"/>
              </a:rPr>
              <a:t>contact_sk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7676759" y="1590607"/>
            <a:ext cx="16252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2" name="Rectangle 1"/>
          <p:cNvSpPr/>
          <p:nvPr/>
        </p:nvSpPr>
        <p:spPr>
          <a:xfrm>
            <a:off x="223975" y="1428335"/>
            <a:ext cx="40070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cs typeface="Arial" panose="020B0604020202020204" pitchFamily="34" charset="0"/>
              </a:rPr>
              <a:t>&gt; </a:t>
            </a:r>
            <a:r>
              <a:rPr lang="sk-SK" dirty="0"/>
              <a:t>Máš otázky o Európskej únii? Pomôcť ti môže služba </a:t>
            </a:r>
            <a:r>
              <a:rPr lang="sk-SK" b="1" dirty="0" err="1"/>
              <a:t>Europe</a:t>
            </a:r>
            <a:r>
              <a:rPr lang="sk-SK" b="1" dirty="0"/>
              <a:t> </a:t>
            </a:r>
            <a:r>
              <a:rPr lang="sk-SK" b="1" dirty="0" err="1"/>
              <a:t>Direct</a:t>
            </a:r>
            <a:r>
              <a:rPr lang="sk-SK" dirty="0"/>
              <a:t>.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69649" y="4691020"/>
            <a:ext cx="411572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&gt;</a:t>
            </a:r>
            <a:r>
              <a:rPr lang="en-US" dirty="0"/>
              <a:t> </a:t>
            </a:r>
            <a:r>
              <a:rPr lang="sk-SK" dirty="0"/>
              <a:t>Nájdi si najbližšie centrum EÚ, navštív ho, pýtaj sa a diskutuj o EÚ. </a:t>
            </a:r>
            <a:r>
              <a:rPr lang="sk-SK" b="1" u="sng" dirty="0">
                <a:hlinkClick r:id="rId6"/>
              </a:rPr>
              <a:t>europa.eu/</a:t>
            </a:r>
            <a:r>
              <a:rPr lang="sk-SK" b="1" u="sng" dirty="0" err="1">
                <a:hlinkClick r:id="rId6"/>
              </a:rPr>
              <a:t>european-union</a:t>
            </a:r>
            <a:r>
              <a:rPr lang="sk-SK" b="1" u="sng" dirty="0">
                <a:hlinkClick r:id="rId6"/>
              </a:rPr>
              <a:t>/</a:t>
            </a:r>
            <a:r>
              <a:rPr lang="sk-SK" b="1" u="sng" dirty="0" err="1">
                <a:hlinkClick r:id="rId6"/>
              </a:rPr>
              <a:t>contact</a:t>
            </a:r>
            <a:r>
              <a:rPr lang="sk-SK" b="1" u="sng" dirty="0">
                <a:hlinkClick r:id="rId6"/>
              </a:rPr>
              <a:t>/</a:t>
            </a:r>
            <a:r>
              <a:rPr lang="sk-SK" b="1" u="sng" dirty="0" err="1">
                <a:hlinkClick r:id="rId6"/>
              </a:rPr>
              <a:t>meet-us_sk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4582994" y="4657590"/>
            <a:ext cx="453753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dirty="0"/>
              <a:t>Použi </a:t>
            </a:r>
            <a:r>
              <a:rPr lang="sk-SK" b="1" dirty="0"/>
              <a:t>vyhľadávací nástroj</a:t>
            </a:r>
            <a:r>
              <a:rPr lang="sk-SK" dirty="0"/>
              <a:t> na vyhľadanie účtov EÚ na sociálnych médiách.</a:t>
            </a:r>
            <a:endParaRPr lang="en-US" dirty="0"/>
          </a:p>
          <a:p>
            <a:endParaRPr lang="en-US" dirty="0"/>
          </a:p>
          <a:p>
            <a:r>
              <a:rPr lang="sk-SK" b="1" u="sng" dirty="0">
                <a:hlinkClick r:id="rId7"/>
              </a:rPr>
              <a:t>europa.eu/</a:t>
            </a:r>
            <a:r>
              <a:rPr lang="sk-SK" b="1" u="sng" dirty="0" err="1">
                <a:hlinkClick r:id="rId7"/>
              </a:rPr>
              <a:t>european-union</a:t>
            </a:r>
            <a:r>
              <a:rPr lang="sk-SK" b="1" u="sng" dirty="0">
                <a:hlinkClick r:id="rId7"/>
              </a:rPr>
              <a:t>/</a:t>
            </a:r>
            <a:r>
              <a:rPr lang="sk-SK" b="1" u="sng" dirty="0" err="1">
                <a:hlinkClick r:id="rId7"/>
              </a:rPr>
              <a:t>contact</a:t>
            </a:r>
            <a:r>
              <a:rPr lang="sk-SK" b="1" u="sng" dirty="0">
                <a:hlinkClick r:id="rId7"/>
              </a:rPr>
              <a:t>/</a:t>
            </a:r>
            <a:r>
              <a:rPr lang="sk-SK" b="1" u="sng" dirty="0" err="1">
                <a:hlinkClick r:id="rId7"/>
              </a:rPr>
              <a:t>social-networks_sk</a:t>
            </a:r>
            <a:endParaRPr lang="en-US" dirty="0"/>
          </a:p>
        </p:txBody>
      </p:sp>
      <p:pic>
        <p:nvPicPr>
          <p:cNvPr id="17" name="Picture 3" descr="image00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205" y="2312094"/>
            <a:ext cx="3838575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853321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IE" b="1" dirty="0" err="1"/>
              <a:t>Ďakujem</a:t>
            </a:r>
            <a:r>
              <a:rPr lang="en-IE" b="1" dirty="0"/>
              <a:t>!</a:t>
            </a:r>
            <a:endParaRPr lang="en-GB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5768" y="1518397"/>
            <a:ext cx="1291511" cy="1291511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1024891" y="3535400"/>
            <a:ext cx="6978621" cy="1549694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None/>
              <a:defRPr sz="14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>
              <a:spcAft>
                <a:spcPts val="1350"/>
              </a:spcAft>
              <a:buClr>
                <a:srgbClr val="034EA2"/>
              </a:buClr>
            </a:pPr>
            <a:endParaRPr lang="en-GB" sz="1350" b="1" dirty="0">
              <a:solidFill>
                <a:srgbClr val="4D4D4D"/>
              </a:solidFill>
              <a:latin typeface="Arial"/>
            </a:endParaRPr>
          </a:p>
          <a:p>
            <a:pPr defTabSz="685800">
              <a:spcAft>
                <a:spcPts val="1350"/>
              </a:spcAft>
              <a:buClr>
                <a:srgbClr val="034EA2"/>
              </a:buClr>
            </a:pPr>
            <a:endParaRPr lang="en-GB" sz="1500" b="1" dirty="0">
              <a:solidFill>
                <a:srgbClr val="035DC1"/>
              </a:solidFill>
              <a:latin typeface="Arial"/>
              <a:hlinkClick r:id="rId4" invalidUrl="http:///"/>
            </a:endParaRPr>
          </a:p>
          <a:p>
            <a:pPr defTabSz="685800">
              <a:spcAft>
                <a:spcPts val="1350"/>
              </a:spcAft>
              <a:buClr>
                <a:srgbClr val="034EA2"/>
              </a:buClr>
            </a:pPr>
            <a:r>
              <a:rPr lang="en-GB" sz="1500" b="1" dirty="0">
                <a:solidFill>
                  <a:srgbClr val="035DC1"/>
                </a:solidFill>
                <a:latin typeface="Arial"/>
                <a:hlinkClick r:id="rId5"/>
              </a:rPr>
              <a:t>europa.eu/learning-corner</a:t>
            </a:r>
            <a:endParaRPr lang="en-GB" sz="1500" b="1" dirty="0">
              <a:solidFill>
                <a:srgbClr val="035DC1"/>
              </a:solidFill>
              <a:latin typeface="Arial"/>
              <a:cs typeface="Arial"/>
            </a:endParaRPr>
          </a:p>
          <a:p>
            <a:pPr defTabSz="685800">
              <a:spcAft>
                <a:spcPts val="1350"/>
              </a:spcAft>
              <a:buClr>
                <a:srgbClr val="034EA2"/>
              </a:buClr>
            </a:pPr>
            <a:r>
              <a:rPr lang="en-GB" sz="1500" b="1" dirty="0">
                <a:solidFill>
                  <a:srgbClr val="4D4D4D"/>
                </a:solidFill>
              </a:rPr>
              <a:t>✉ </a:t>
            </a:r>
            <a:r>
              <a:rPr lang="en-GB" sz="1500" b="1" dirty="0">
                <a:solidFill>
                  <a:srgbClr val="035DC1"/>
                </a:solidFill>
                <a:latin typeface="Arial"/>
                <a:hlinkClick r:id="rId6"/>
              </a:rPr>
              <a:t>COMM-A2@ec.europa.eu</a:t>
            </a:r>
            <a:endParaRPr lang="en-GB" sz="1500" b="1" dirty="0">
              <a:solidFill>
                <a:srgbClr val="035DC1"/>
              </a:solidFill>
              <a:latin typeface="Arial"/>
            </a:endParaRPr>
          </a:p>
          <a:p>
            <a:pPr defTabSz="685800">
              <a:spcAft>
                <a:spcPts val="1350"/>
              </a:spcAft>
              <a:buClr>
                <a:srgbClr val="034EA2"/>
              </a:buClr>
            </a:pPr>
            <a:endParaRPr lang="en-GB" sz="1500" b="1" dirty="0">
              <a:solidFill>
                <a:srgbClr val="035DC1"/>
              </a:solidFill>
              <a:latin typeface="Arial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4891" y="3830133"/>
            <a:ext cx="512108" cy="562405"/>
          </a:xfrm>
          <a:prstGeom prst="rect">
            <a:avLst/>
          </a:prstGeom>
        </p:spPr>
      </p:pic>
      <p:sp>
        <p:nvSpPr>
          <p:cNvPr id="9" name="Subtitle 2"/>
          <p:cNvSpPr txBox="1">
            <a:spLocks/>
          </p:cNvSpPr>
          <p:nvPr/>
        </p:nvSpPr>
        <p:spPr>
          <a:xfrm>
            <a:off x="665331" y="4627069"/>
            <a:ext cx="6524139" cy="1390139"/>
          </a:xfrm>
          <a:prstGeom prst="rect">
            <a:avLst/>
          </a:prstGeom>
        </p:spPr>
        <p:txBody>
          <a:bodyPr vert="horz" wrap="square" lIns="68580" tIns="34290" rIns="68580" bIns="34290" rtlCol="0" anchor="b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None/>
              <a:defRPr sz="14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>
              <a:spcAft>
                <a:spcPts val="1350"/>
              </a:spcAft>
              <a:buClr>
                <a:srgbClr val="034EA2"/>
              </a:buClr>
            </a:pPr>
            <a:r>
              <a:rPr lang="en-US" sz="788" b="1" dirty="0">
                <a:solidFill>
                  <a:srgbClr val="FFFFFF">
                    <a:lumMod val="50000"/>
                  </a:srgbClr>
                </a:solidFill>
                <a:latin typeface="Arial"/>
              </a:rPr>
              <a:t>	  © </a:t>
            </a:r>
            <a:r>
              <a:rPr lang="en-US" sz="788" b="1" dirty="0" err="1">
                <a:solidFill>
                  <a:srgbClr val="FFFFFF">
                    <a:lumMod val="50000"/>
                  </a:srgbClr>
                </a:solidFill>
              </a:rPr>
              <a:t>Európska</a:t>
            </a:r>
            <a:r>
              <a:rPr lang="en-US" sz="788" b="1" dirty="0">
                <a:solidFill>
                  <a:srgbClr val="FFFFFF">
                    <a:lumMod val="50000"/>
                  </a:srgbClr>
                </a:solidFill>
              </a:rPr>
              <a:t> </a:t>
            </a:r>
            <a:r>
              <a:rPr lang="en-US" sz="788" b="1" dirty="0" err="1">
                <a:solidFill>
                  <a:srgbClr val="FFFFFF">
                    <a:lumMod val="50000"/>
                  </a:srgbClr>
                </a:solidFill>
              </a:rPr>
              <a:t>únia</a:t>
            </a:r>
            <a:r>
              <a:rPr lang="en-US" sz="788" b="1" dirty="0">
                <a:solidFill>
                  <a:srgbClr val="FFFFFF">
                    <a:lumMod val="50000"/>
                  </a:srgbClr>
                </a:solidFill>
              </a:rPr>
              <a:t>, 2022</a:t>
            </a:r>
            <a:endParaRPr lang="en-US" sz="788" b="1" dirty="0">
              <a:solidFill>
                <a:srgbClr val="FFFFFF">
                  <a:lumMod val="50000"/>
                </a:srgbClr>
              </a:solidFill>
              <a:latin typeface="Arial"/>
            </a:endParaRPr>
          </a:p>
          <a:p>
            <a:pPr defTabSz="685800">
              <a:spcAft>
                <a:spcPts val="1350"/>
              </a:spcAft>
              <a:buClr>
                <a:srgbClr val="034EA2"/>
              </a:buClr>
            </a:pP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Ak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 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nie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 je 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uvedené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 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inak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, 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opakované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 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použitie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 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tohto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 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dokumentu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 je 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povolené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 v 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zmysle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 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medzinárodnej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 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licencie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 Creative Commons Attribution 4.0 (CC BY 4.0) (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  <a:hlinkClick r:id="rId8"/>
              </a:rPr>
              <a:t>https://creativecommons.org/licenses/by/4.0/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). 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Akékoľvek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 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použitie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 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alebo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 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reprodukcia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 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prvkov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, 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ktoré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 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nie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 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sú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 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vo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 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vlastníctve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 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Európskej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 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únie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, 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môžu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 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byť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 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podmienené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 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získaním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 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súhlasu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 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príslušných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 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nositeľov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 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práv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.</a:t>
            </a:r>
            <a:endParaRPr lang="en-US" sz="788" dirty="0">
              <a:solidFill>
                <a:srgbClr val="FFFFFF">
                  <a:lumMod val="50000"/>
                </a:srgbClr>
              </a:solidFill>
              <a:latin typeface="Arial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003" y="5179519"/>
            <a:ext cx="767622" cy="268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158505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511541" y="-1158107"/>
            <a:ext cx="63335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latin typeface="Calibri" charset="0"/>
                <a:ea typeface="Calibri" charset="0"/>
                <a:cs typeface="Calibri" charset="0"/>
              </a:rPr>
              <a:t>TABLE OF CONTENTS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DCAE386F-D338-8640-B9CD-E269E5221BDE}"/>
              </a:ext>
            </a:extLst>
          </p:cNvPr>
          <p:cNvSpPr/>
          <p:nvPr/>
        </p:nvSpPr>
        <p:spPr>
          <a:xfrm>
            <a:off x="6741829" y="2888603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fr-BE" sz="1600" b="1" dirty="0"/>
          </a:p>
          <a:p>
            <a:endParaRPr lang="fr-FR" sz="1600" b="1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0" y="6646776"/>
            <a:ext cx="162524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8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PUBLIC DOMAIN</a:t>
            </a:r>
          </a:p>
        </p:txBody>
      </p:sp>
    </p:spTree>
    <p:extLst>
      <p:ext uri="{BB962C8B-B14F-4D97-AF65-F5344CB8AC3E}">
        <p14:creationId xmlns:p14="http://schemas.microsoft.com/office/powerpoint/2010/main" val="220973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arme 4"/>
          <p:cNvSpPr/>
          <p:nvPr/>
        </p:nvSpPr>
        <p:spPr>
          <a:xfrm rot="5400000">
            <a:off x="97165" y="63111"/>
            <a:ext cx="493004" cy="495952"/>
          </a:xfrm>
          <a:prstGeom prst="teardrop">
            <a:avLst/>
          </a:prstGeom>
          <a:solidFill>
            <a:srgbClr val="2A45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/>
          <p:cNvSpPr txBox="1"/>
          <p:nvPr/>
        </p:nvSpPr>
        <p:spPr>
          <a:xfrm>
            <a:off x="616426" y="80254"/>
            <a:ext cx="31497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>
                <a:solidFill>
                  <a:srgbClr val="2A4591"/>
                </a:solidFill>
                <a:latin typeface="Calibri" charset="0"/>
                <a:ea typeface="Calibri" charset="0"/>
                <a:cs typeface="Calibri" charset="0"/>
              </a:rPr>
              <a:t>ZÁKLADNÉ FAKTY</a:t>
            </a:r>
          </a:p>
        </p:txBody>
      </p:sp>
      <p:sp>
        <p:nvSpPr>
          <p:cNvPr id="12" name="Rectangle 11"/>
          <p:cNvSpPr/>
          <p:nvPr/>
        </p:nvSpPr>
        <p:spPr>
          <a:xfrm rot="16200000">
            <a:off x="8405979" y="6119977"/>
            <a:ext cx="122982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b="1" dirty="0">
                <a:solidFill>
                  <a:srgbClr val="2A4591"/>
                </a:solidFill>
                <a:latin typeface="Arial" charset="0"/>
                <a:ea typeface="Arial" charset="0"/>
                <a:cs typeface="Arial" charset="0"/>
              </a:rPr>
              <a:t>ČO JE EURÓPA?</a:t>
            </a:r>
          </a:p>
        </p:txBody>
      </p:sp>
      <p:cxnSp>
        <p:nvCxnSpPr>
          <p:cNvPr id="13" name="Connecteur droit 12"/>
          <p:cNvCxnSpPr/>
          <p:nvPr/>
        </p:nvCxnSpPr>
        <p:spPr>
          <a:xfrm>
            <a:off x="8897779" y="5611141"/>
            <a:ext cx="246222" cy="0"/>
          </a:xfrm>
          <a:prstGeom prst="line">
            <a:avLst/>
          </a:prstGeom>
          <a:ln w="12700">
            <a:solidFill>
              <a:srgbClr val="2A45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5-Point Star 2"/>
          <p:cNvSpPr/>
          <p:nvPr/>
        </p:nvSpPr>
        <p:spPr>
          <a:xfrm>
            <a:off x="6600483" y="627390"/>
            <a:ext cx="2414213" cy="2212447"/>
          </a:xfrm>
          <a:prstGeom prst="star5">
            <a:avLst>
              <a:gd name="adj" fmla="val 18746"/>
              <a:gd name="hf" fmla="val 105146"/>
              <a:gd name="vf" fmla="val 110557"/>
            </a:avLst>
          </a:prstGeom>
          <a:solidFill>
            <a:schemeClr val="accent1">
              <a:lumMod val="60000"/>
              <a:lumOff val="40000"/>
              <a:alpha val="88000"/>
            </a:schemeClr>
          </a:solidFill>
          <a:ln>
            <a:solidFill>
              <a:schemeClr val="accent5">
                <a:lumMod val="75000"/>
              </a:schemeClr>
            </a:solidFill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23" name="TextBox 22"/>
          <p:cNvSpPr txBox="1"/>
          <p:nvPr/>
        </p:nvSpPr>
        <p:spPr>
          <a:xfrm>
            <a:off x="7055238" y="1584901"/>
            <a:ext cx="1555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447 </a:t>
            </a:r>
            <a:r>
              <a:rPr lang="fr-FR" b="1" dirty="0" err="1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miliónov</a:t>
            </a:r>
            <a:r>
              <a:rPr lang="fr-FR" b="1" dirty="0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fr-FR" b="1" dirty="0" err="1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ľudí</a:t>
            </a:r>
            <a:endParaRPr lang="fr-BE" b="1" dirty="0">
              <a:solidFill>
                <a:srgbClr val="00206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549830" y="1308065"/>
            <a:ext cx="12759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>
                <a:solidFill>
                  <a:srgbClr val="002060"/>
                </a:solidFill>
              </a:rPr>
              <a:t>EÚ:</a:t>
            </a:r>
          </a:p>
        </p:txBody>
      </p:sp>
      <p:sp>
        <p:nvSpPr>
          <p:cNvPr id="6" name="Flowchart: Connector 5"/>
          <p:cNvSpPr/>
          <p:nvPr/>
        </p:nvSpPr>
        <p:spPr>
          <a:xfrm>
            <a:off x="784978" y="1054104"/>
            <a:ext cx="1920240" cy="1833330"/>
          </a:xfrm>
          <a:prstGeom prst="flowChartConnector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b="1" dirty="0">
                <a:solidFill>
                  <a:srgbClr val="002060"/>
                </a:solidFill>
              </a:rPr>
              <a:t>EURÓPA:</a:t>
            </a:r>
          </a:p>
          <a:p>
            <a:pPr algn="ctr"/>
            <a:r>
              <a:rPr lang="fr-BE" b="1" dirty="0">
                <a:solidFill>
                  <a:srgbClr val="002060"/>
                </a:solidFill>
              </a:rPr>
              <a:t>1 </a:t>
            </a:r>
            <a:r>
              <a:rPr lang="fr-BE" b="1" dirty="0" err="1">
                <a:solidFill>
                  <a:srgbClr val="002060"/>
                </a:solidFill>
              </a:rPr>
              <a:t>zo</a:t>
            </a:r>
            <a:r>
              <a:rPr lang="fr-BE" b="1">
                <a:solidFill>
                  <a:srgbClr val="002060"/>
                </a:solidFill>
              </a:rPr>
              <a:t> 6 </a:t>
            </a:r>
            <a:r>
              <a:rPr lang="fr-BE" b="1" dirty="0" err="1">
                <a:solidFill>
                  <a:srgbClr val="002060"/>
                </a:solidFill>
              </a:rPr>
              <a:t>svetadielov</a:t>
            </a:r>
            <a:endParaRPr lang="fr-BE" dirty="0"/>
          </a:p>
        </p:txBody>
      </p:sp>
      <p:sp>
        <p:nvSpPr>
          <p:cNvPr id="24" name="Flowchart: Connector 23"/>
          <p:cNvSpPr/>
          <p:nvPr/>
        </p:nvSpPr>
        <p:spPr>
          <a:xfrm>
            <a:off x="784978" y="4334325"/>
            <a:ext cx="1920240" cy="1833330"/>
          </a:xfrm>
          <a:prstGeom prst="flowChartConnector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b="1" dirty="0">
                <a:solidFill>
                  <a:srgbClr val="002060"/>
                </a:solidFill>
              </a:rPr>
              <a:t>EURÓPA:</a:t>
            </a:r>
          </a:p>
          <a:p>
            <a:pPr algn="ctr"/>
            <a:r>
              <a:rPr lang="fr-FR" b="1" dirty="0" err="1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vyše</a:t>
            </a:r>
            <a:r>
              <a:rPr lang="fr-FR" b="1" dirty="0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 700 </a:t>
            </a:r>
            <a:r>
              <a:rPr lang="fr-FR" b="1" dirty="0" err="1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miliónov</a:t>
            </a:r>
            <a:r>
              <a:rPr lang="fr-FR" b="1" dirty="0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fr-FR" b="1" dirty="0" err="1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ľudí</a:t>
            </a:r>
            <a:endParaRPr lang="fr-BE" dirty="0">
              <a:solidFill>
                <a:srgbClr val="002060"/>
              </a:solidFill>
            </a:endParaRPr>
          </a:p>
        </p:txBody>
      </p:sp>
      <p:sp>
        <p:nvSpPr>
          <p:cNvPr id="25" name="Flowchart: Connector 24"/>
          <p:cNvSpPr/>
          <p:nvPr/>
        </p:nvSpPr>
        <p:spPr>
          <a:xfrm>
            <a:off x="3974991" y="3417660"/>
            <a:ext cx="1920240" cy="1833330"/>
          </a:xfrm>
          <a:prstGeom prst="flowChartConnector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b="1" dirty="0">
                <a:solidFill>
                  <a:srgbClr val="002060"/>
                </a:solidFill>
              </a:rPr>
              <a:t>EURÓPA:</a:t>
            </a:r>
          </a:p>
          <a:p>
            <a:pPr algn="ctr"/>
            <a:r>
              <a:rPr lang="fr-FR" b="1" dirty="0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44 </a:t>
            </a:r>
            <a:r>
              <a:rPr lang="fr-FR" b="1" dirty="0" err="1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krajín</a:t>
            </a:r>
            <a:endParaRPr lang="fr-BE" dirty="0">
              <a:solidFill>
                <a:srgbClr val="002060"/>
              </a:solidFill>
            </a:endParaRPr>
          </a:p>
        </p:txBody>
      </p:sp>
      <p:sp>
        <p:nvSpPr>
          <p:cNvPr id="30" name="5-Point Star 29"/>
          <p:cNvSpPr/>
          <p:nvPr/>
        </p:nvSpPr>
        <p:spPr>
          <a:xfrm>
            <a:off x="6483566" y="3797348"/>
            <a:ext cx="2414213" cy="2212447"/>
          </a:xfrm>
          <a:prstGeom prst="star5">
            <a:avLst>
              <a:gd name="adj" fmla="val 18746"/>
              <a:gd name="hf" fmla="val 105146"/>
              <a:gd name="vf" fmla="val 110557"/>
            </a:avLst>
          </a:prstGeom>
          <a:solidFill>
            <a:schemeClr val="accent1">
              <a:lumMod val="60000"/>
              <a:lumOff val="40000"/>
              <a:alpha val="88000"/>
            </a:schemeClr>
          </a:solidFill>
          <a:ln>
            <a:solidFill>
              <a:srgbClr val="002060"/>
            </a:solidFill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8" name="TextBox 7"/>
          <p:cNvSpPr txBox="1"/>
          <p:nvPr/>
        </p:nvSpPr>
        <p:spPr>
          <a:xfrm>
            <a:off x="7103932" y="4554163"/>
            <a:ext cx="1205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b="1" dirty="0">
                <a:solidFill>
                  <a:srgbClr val="002060"/>
                </a:solidFill>
              </a:rPr>
              <a:t>EÚ:</a:t>
            </a:r>
          </a:p>
          <a:p>
            <a:pPr algn="ctr"/>
            <a:r>
              <a:rPr lang="en-IE" b="1" dirty="0">
                <a:solidFill>
                  <a:srgbClr val="002060"/>
                </a:solidFill>
              </a:rPr>
              <a:t>27 </a:t>
            </a:r>
            <a:r>
              <a:rPr lang="en-IE" b="1" dirty="0" err="1">
                <a:solidFill>
                  <a:srgbClr val="002060"/>
                </a:solidFill>
              </a:rPr>
              <a:t>krajín</a:t>
            </a:r>
            <a:endParaRPr lang="en-IE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0580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3" grpId="0"/>
      <p:bldP spid="10" grpId="0"/>
      <p:bldP spid="6" grpId="0" animBg="1"/>
      <p:bldP spid="24" grpId="0" uiExpand="1" build="allAtOnce" animBg="1"/>
      <p:bldP spid="25" grpId="0" animBg="1"/>
      <p:bldP spid="3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 rot="16200000">
            <a:off x="8405979" y="6119977"/>
            <a:ext cx="1229824" cy="24622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fr-FR" sz="1000" b="1" dirty="0">
                <a:solidFill>
                  <a:srgbClr val="2A4591"/>
                </a:solidFill>
                <a:latin typeface="Arial" charset="0"/>
                <a:ea typeface="Arial" charset="0"/>
                <a:cs typeface="Arial" charset="0"/>
              </a:rPr>
              <a:t>ČO JE EURÓPA?</a:t>
            </a:r>
          </a:p>
        </p:txBody>
      </p:sp>
      <p:sp>
        <p:nvSpPr>
          <p:cNvPr id="9" name="Larme 8"/>
          <p:cNvSpPr/>
          <p:nvPr/>
        </p:nvSpPr>
        <p:spPr>
          <a:xfrm rot="5400000">
            <a:off x="230191" y="377348"/>
            <a:ext cx="602605" cy="570888"/>
          </a:xfrm>
          <a:prstGeom prst="teardrop">
            <a:avLst>
              <a:gd name="adj" fmla="val 93334"/>
            </a:avLst>
          </a:prstGeom>
          <a:solidFill>
            <a:srgbClr val="2A45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/>
          <p:cNvSpPr txBox="1"/>
          <p:nvPr/>
        </p:nvSpPr>
        <p:spPr>
          <a:xfrm>
            <a:off x="901998" y="361489"/>
            <a:ext cx="3820511" cy="584775"/>
          </a:xfrm>
          <a:prstGeom prst="rect">
            <a:avLst/>
          </a:prstGeom>
          <a:solidFill>
            <a:srgbClr val="F0F4FA"/>
          </a:solidFill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2A4591"/>
                </a:solidFill>
                <a:latin typeface="Calibri" charset="0"/>
                <a:ea typeface="Calibri" charset="0"/>
                <a:cs typeface="Calibri" charset="0"/>
              </a:rPr>
              <a:t>EURÓPSKA KULTÚRA</a:t>
            </a:r>
          </a:p>
        </p:txBody>
      </p:sp>
      <p:cxnSp>
        <p:nvCxnSpPr>
          <p:cNvPr id="12" name="Connecteur droit 11"/>
          <p:cNvCxnSpPr/>
          <p:nvPr/>
        </p:nvCxnSpPr>
        <p:spPr>
          <a:xfrm>
            <a:off x="8897779" y="5619268"/>
            <a:ext cx="246222" cy="0"/>
          </a:xfrm>
          <a:prstGeom prst="line">
            <a:avLst/>
          </a:prstGeom>
          <a:ln w="12700">
            <a:solidFill>
              <a:srgbClr val="2A45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8085155" y="6673335"/>
            <a:ext cx="16252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4025743" y="4502133"/>
            <a:ext cx="4826316" cy="1950720"/>
          </a:xfrm>
          <a:prstGeom prst="rect">
            <a:avLst/>
          </a:prstGeom>
          <a:solidFill>
            <a:srgbClr val="F0F4FA">
              <a:alpha val="90000"/>
            </a:srgb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0000">
              <a:lnSpc>
                <a:spcPct val="150000"/>
              </a:lnSpc>
            </a:pP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Európsku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kultúru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 a </a:t>
            </a: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rozmanitosť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formovali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:</a:t>
            </a:r>
          </a:p>
          <a:p>
            <a:pPr marL="52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staroveké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Grécko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 a </a:t>
            </a: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Rím</a:t>
            </a:r>
            <a:endParaRPr lang="en-GB" sz="2000" b="1" dirty="0">
              <a:solidFill>
                <a:schemeClr val="accent5">
                  <a:lumMod val="50000"/>
                </a:schemeClr>
              </a:solidFill>
            </a:endParaRPr>
          </a:p>
          <a:p>
            <a:pPr marL="52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reformácia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 a </a:t>
            </a: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osvietenstvo</a:t>
            </a:r>
            <a:endParaRPr lang="en-GB" sz="2000" b="1" dirty="0">
              <a:solidFill>
                <a:schemeClr val="accent5">
                  <a:lumMod val="50000"/>
                </a:schemeClr>
              </a:solidFill>
            </a:endParaRPr>
          </a:p>
          <a:p>
            <a:pPr marL="52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parlamentarizmus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 a </a:t>
            </a: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sociálne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práva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566748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4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531856" y="914623"/>
            <a:ext cx="4200193" cy="375442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2" name="ZoneTexte 1"/>
          <p:cNvSpPr txBox="1"/>
          <p:nvPr/>
        </p:nvSpPr>
        <p:spPr>
          <a:xfrm>
            <a:off x="762171" y="206235"/>
            <a:ext cx="45272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2A4591"/>
                </a:solidFill>
                <a:latin typeface="Calibri" charset="0"/>
                <a:ea typeface="Calibri" charset="0"/>
                <a:cs typeface="Calibri" charset="0"/>
              </a:rPr>
              <a:t>EURÓPSKI UMELCI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726942" y="1042805"/>
            <a:ext cx="33850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  <a:p>
            <a:r>
              <a:rPr lang="en-GB" dirty="0" err="1"/>
              <a:t>Nové</a:t>
            </a:r>
            <a:r>
              <a:rPr lang="en-GB" dirty="0"/>
              <a:t> </a:t>
            </a:r>
            <a:r>
              <a:rPr lang="en-GB" dirty="0" err="1"/>
              <a:t>hudobné</a:t>
            </a:r>
            <a:r>
              <a:rPr lang="en-GB" dirty="0"/>
              <a:t>, </a:t>
            </a:r>
            <a:r>
              <a:rPr lang="en-GB" dirty="0" err="1"/>
              <a:t>architektonické</a:t>
            </a:r>
            <a:r>
              <a:rPr lang="en-GB" dirty="0"/>
              <a:t> a </a:t>
            </a:r>
            <a:r>
              <a:rPr lang="en-GB" dirty="0" err="1"/>
              <a:t>literárne</a:t>
            </a:r>
            <a:r>
              <a:rPr lang="en-GB" dirty="0"/>
              <a:t> </a:t>
            </a:r>
            <a:r>
              <a:rPr lang="en-GB" dirty="0" err="1"/>
              <a:t>štýly</a:t>
            </a:r>
            <a:r>
              <a:rPr lang="en-GB" dirty="0"/>
              <a:t> </a:t>
            </a:r>
            <a:r>
              <a:rPr lang="en-GB" dirty="0" err="1"/>
              <a:t>po</a:t>
            </a:r>
            <a:r>
              <a:rPr lang="en-GB" dirty="0"/>
              <a:t> </a:t>
            </a:r>
            <a:r>
              <a:rPr lang="en-GB" dirty="0" err="1"/>
              <a:t>stáročia</a:t>
            </a:r>
            <a:r>
              <a:rPr lang="en-GB" dirty="0"/>
              <a:t> </a:t>
            </a:r>
            <a:r>
              <a:rPr lang="en-GB" dirty="0" err="1"/>
              <a:t>inšpirovali</a:t>
            </a:r>
            <a:r>
              <a:rPr lang="en-GB" dirty="0"/>
              <a:t> </a:t>
            </a:r>
            <a:r>
              <a:rPr lang="en-GB" dirty="0" err="1"/>
              <a:t>umelcov</a:t>
            </a:r>
            <a:r>
              <a:rPr lang="en-GB" dirty="0"/>
              <a:t> v </a:t>
            </a:r>
            <a:r>
              <a:rPr lang="en-GB" dirty="0" err="1"/>
              <a:t>celej</a:t>
            </a:r>
            <a:r>
              <a:rPr lang="en-GB" dirty="0"/>
              <a:t> </a:t>
            </a:r>
            <a:r>
              <a:rPr lang="en-GB" dirty="0" err="1"/>
              <a:t>Európe</a:t>
            </a:r>
            <a:r>
              <a:rPr lang="en-GB" dirty="0"/>
              <a:t>.</a:t>
            </a:r>
          </a:p>
        </p:txBody>
      </p:sp>
      <p:sp>
        <p:nvSpPr>
          <p:cNvPr id="11" name="Larme 10"/>
          <p:cNvSpPr/>
          <p:nvPr/>
        </p:nvSpPr>
        <p:spPr>
          <a:xfrm rot="5400000">
            <a:off x="180834" y="144642"/>
            <a:ext cx="579604" cy="583070"/>
          </a:xfrm>
          <a:prstGeom prst="teardrop">
            <a:avLst/>
          </a:prstGeom>
          <a:solidFill>
            <a:srgbClr val="2A45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2">
            <a:extLst>
              <a:ext uri="{FF2B5EF4-FFF2-40B4-BE49-F238E27FC236}">
                <a16:creationId xmlns:a16="http://schemas.microsoft.com/office/drawing/2014/main" id="{F2B47A78-CCE2-4D4B-88BB-87110C974CBE}"/>
              </a:ext>
            </a:extLst>
          </p:cNvPr>
          <p:cNvSpPr txBox="1"/>
          <p:nvPr/>
        </p:nvSpPr>
        <p:spPr>
          <a:xfrm>
            <a:off x="721892" y="2373451"/>
            <a:ext cx="3385038" cy="36933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dirty="0" err="1"/>
              <a:t>Napríklad</a:t>
            </a:r>
            <a:r>
              <a:rPr lang="en-GB" dirty="0"/>
              <a:t>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73069" y="2722227"/>
            <a:ext cx="183346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fr-BE" dirty="0"/>
              <a:t>Pablo Picasso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/>
              <a:t>Ludwig van </a:t>
            </a:r>
            <a:r>
              <a:rPr lang="fr-BE" dirty="0"/>
              <a:t>Beethoven</a:t>
            </a:r>
          </a:p>
          <a:p>
            <a:pPr marL="342900" indent="-342900">
              <a:buFont typeface="+mj-lt"/>
              <a:buAutoNum type="arabicPeriod"/>
            </a:pPr>
            <a:r>
              <a:rPr lang="fr-BE" dirty="0"/>
              <a:t>Alfons Mucha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err="1"/>
              <a:t>Hilma</a:t>
            </a:r>
            <a:r>
              <a:rPr lang="en-US" dirty="0"/>
              <a:t> </a:t>
            </a:r>
            <a:r>
              <a:rPr lang="en-US" dirty="0" err="1"/>
              <a:t>af</a:t>
            </a:r>
            <a:r>
              <a:rPr lang="en-US" dirty="0"/>
              <a:t> </a:t>
            </a:r>
            <a:r>
              <a:rPr lang="en-US" dirty="0" err="1"/>
              <a:t>Klint</a:t>
            </a:r>
            <a:r>
              <a:rPr lang="en-US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BE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9369" y="932431"/>
            <a:ext cx="1322919" cy="1782554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</p:spPr>
      </p:pic>
      <p:sp>
        <p:nvSpPr>
          <p:cNvPr id="21" name="TextBox 20"/>
          <p:cNvSpPr txBox="1"/>
          <p:nvPr/>
        </p:nvSpPr>
        <p:spPr>
          <a:xfrm>
            <a:off x="2401983" y="2676060"/>
            <a:ext cx="239345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 startAt="5"/>
            </a:pPr>
            <a:r>
              <a:rPr lang="fr-BE" dirty="0"/>
              <a:t>Stefan Zweig</a:t>
            </a:r>
          </a:p>
          <a:p>
            <a:pPr marL="342900" indent="-342900">
              <a:buFont typeface="+mj-lt"/>
              <a:buAutoNum type="arabicPeriod" startAt="6"/>
            </a:pPr>
            <a:r>
              <a:rPr lang="en-US" dirty="0" err="1"/>
              <a:t>Wisława</a:t>
            </a:r>
            <a:r>
              <a:rPr lang="en-US" dirty="0"/>
              <a:t> </a:t>
            </a:r>
            <a:r>
              <a:rPr lang="en-US" dirty="0" err="1"/>
              <a:t>Szymborska</a:t>
            </a:r>
            <a:endParaRPr lang="en-US" dirty="0"/>
          </a:p>
          <a:p>
            <a:pPr marL="342900" indent="-342900">
              <a:buFont typeface="+mj-lt"/>
              <a:buAutoNum type="arabicPeriod" startAt="6"/>
            </a:pPr>
            <a:r>
              <a:rPr lang="en-US" dirty="0"/>
              <a:t>Simone de Beauvoir</a:t>
            </a:r>
          </a:p>
          <a:p>
            <a:pPr marL="342900" indent="-342900">
              <a:buFont typeface="+mj-lt"/>
              <a:buAutoNum type="arabicPeriod" startAt="6"/>
            </a:pPr>
            <a:r>
              <a:rPr lang="en-US" dirty="0"/>
              <a:t>Magda </a:t>
            </a:r>
            <a:r>
              <a:rPr lang="en-US" dirty="0" err="1"/>
              <a:t>Szabó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BE" dirty="0">
              <a:solidFill>
                <a:schemeClr val="bg1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1992" y="2846115"/>
            <a:ext cx="1301336" cy="1856261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</p:spPr>
      </p:pic>
      <p:sp>
        <p:nvSpPr>
          <p:cNvPr id="20" name="TextBox 19"/>
          <p:cNvSpPr txBox="1"/>
          <p:nvPr/>
        </p:nvSpPr>
        <p:spPr>
          <a:xfrm>
            <a:off x="7745018" y="2534285"/>
            <a:ext cx="162524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8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PUBLIC DOMAIN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9359" y="941756"/>
            <a:ext cx="1280780" cy="1788850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</p:spPr>
      </p:pic>
      <p:sp>
        <p:nvSpPr>
          <p:cNvPr id="27" name="TextBox 26"/>
          <p:cNvSpPr txBox="1"/>
          <p:nvPr/>
        </p:nvSpPr>
        <p:spPr>
          <a:xfrm>
            <a:off x="5620027" y="2572111"/>
            <a:ext cx="162524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8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PUBLIC DOMAIN</a:t>
            </a:r>
          </a:p>
        </p:txBody>
      </p:sp>
      <p:pic>
        <p:nvPicPr>
          <p:cNvPr id="1026" name="Picture 2" descr="File:Simone de Beauvoir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5487" y="4881901"/>
            <a:ext cx="1297842" cy="1826163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5610156" y="4513164"/>
            <a:ext cx="8999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PUBLIC DOMAIN</a:t>
            </a:r>
          </a:p>
          <a:p>
            <a:endParaRPr lang="en-IE" dirty="0"/>
          </a:p>
        </p:txBody>
      </p:sp>
      <p:pic>
        <p:nvPicPr>
          <p:cNvPr id="1028" name="Picture 4" descr="File:Hilma af Klint - 1907 - Ten largest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6372" y="2854914"/>
            <a:ext cx="1323442" cy="1847461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7777177" y="4548791"/>
            <a:ext cx="1120292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PUBLIC DOMAIN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681366" y="6548674"/>
            <a:ext cx="1641092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PUBLIC DOMAIN</a:t>
            </a:r>
          </a:p>
        </p:txBody>
      </p:sp>
      <p:sp>
        <p:nvSpPr>
          <p:cNvPr id="31" name="Rectangle 30"/>
          <p:cNvSpPr/>
          <p:nvPr/>
        </p:nvSpPr>
        <p:spPr>
          <a:xfrm>
            <a:off x="2412637" y="5234431"/>
            <a:ext cx="2078159" cy="1142848"/>
          </a:xfrm>
          <a:prstGeom prst="rect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1024" name="Picture 10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9416" y="5285034"/>
            <a:ext cx="1636941" cy="981075"/>
          </a:xfrm>
          <a:prstGeom prst="rect">
            <a:avLst/>
          </a:prstGeom>
        </p:spPr>
      </p:pic>
      <p:sp>
        <p:nvSpPr>
          <p:cNvPr id="1025" name="TextBox 1024"/>
          <p:cNvSpPr txBox="1"/>
          <p:nvPr/>
        </p:nvSpPr>
        <p:spPr>
          <a:xfrm>
            <a:off x="3757428" y="6238779"/>
            <a:ext cx="9432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/>
              <a:t>© </a:t>
            </a:r>
            <a:r>
              <a:rPr lang="fr-BE" sz="600" dirty="0"/>
              <a:t>PUBLIC DOMAIN</a:t>
            </a:r>
          </a:p>
          <a:p>
            <a:endParaRPr lang="en-IE" sz="600" dirty="0"/>
          </a:p>
        </p:txBody>
      </p:sp>
      <p:pic>
        <p:nvPicPr>
          <p:cNvPr id="1034" name="Picture 10" descr="File:Stefan Zweig 1900 cropped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097" y="4833791"/>
            <a:ext cx="1369438" cy="1865512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7" name="TextBox 1026"/>
          <p:cNvSpPr txBox="1"/>
          <p:nvPr/>
        </p:nvSpPr>
        <p:spPr>
          <a:xfrm>
            <a:off x="1177829" y="6554597"/>
            <a:ext cx="1013556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PUBLIC DOMAIN</a:t>
            </a:r>
          </a:p>
        </p:txBody>
      </p:sp>
      <p:pic>
        <p:nvPicPr>
          <p:cNvPr id="28" name="Picture 27" descr="File:SzabóMagda Júlia3.jpg"/>
          <p:cNvPicPr/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5" t="2891" b="9832"/>
          <a:stretch/>
        </p:blipFill>
        <p:spPr bwMode="auto">
          <a:xfrm>
            <a:off x="7172459" y="4941114"/>
            <a:ext cx="1339716" cy="1818452"/>
          </a:xfrm>
          <a:prstGeom prst="rect">
            <a:avLst/>
          </a:prstGeom>
          <a:noFill/>
          <a:ln>
            <a:solidFill>
              <a:srgbClr val="003296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790348" y="6606970"/>
            <a:ext cx="1310647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PUBLIC DOMAIN</a:t>
            </a:r>
          </a:p>
        </p:txBody>
      </p:sp>
      <p:sp>
        <p:nvSpPr>
          <p:cNvPr id="17" name="Flowchart: Connector 16"/>
          <p:cNvSpPr/>
          <p:nvPr/>
        </p:nvSpPr>
        <p:spPr>
          <a:xfrm>
            <a:off x="5062257" y="2585886"/>
            <a:ext cx="156845" cy="148615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800" dirty="0">
                <a:solidFill>
                  <a:schemeClr val="accent5">
                    <a:lumMod val="75000"/>
                  </a:schemeClr>
                </a:solidFill>
              </a:rPr>
              <a:t>1</a:t>
            </a:r>
          </a:p>
        </p:txBody>
      </p:sp>
      <p:sp>
        <p:nvSpPr>
          <p:cNvPr id="44" name="Flowchart: Connector 43"/>
          <p:cNvSpPr/>
          <p:nvPr/>
        </p:nvSpPr>
        <p:spPr>
          <a:xfrm>
            <a:off x="7166852" y="2557475"/>
            <a:ext cx="156845" cy="148615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800" dirty="0">
                <a:solidFill>
                  <a:schemeClr val="accent5">
                    <a:lumMod val="75000"/>
                  </a:schemeClr>
                </a:solidFill>
              </a:rPr>
              <a:t>2</a:t>
            </a:r>
          </a:p>
        </p:txBody>
      </p:sp>
      <p:sp>
        <p:nvSpPr>
          <p:cNvPr id="45" name="Flowchart: Connector 44"/>
          <p:cNvSpPr/>
          <p:nvPr/>
        </p:nvSpPr>
        <p:spPr>
          <a:xfrm>
            <a:off x="5069486" y="4530575"/>
            <a:ext cx="156845" cy="148615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800" dirty="0">
                <a:solidFill>
                  <a:schemeClr val="accent5">
                    <a:lumMod val="75000"/>
                  </a:schemeClr>
                </a:solidFill>
              </a:rPr>
              <a:t>3</a:t>
            </a:r>
          </a:p>
        </p:txBody>
      </p:sp>
      <p:sp>
        <p:nvSpPr>
          <p:cNvPr id="46" name="Flowchart: Connector 45"/>
          <p:cNvSpPr/>
          <p:nvPr/>
        </p:nvSpPr>
        <p:spPr>
          <a:xfrm>
            <a:off x="7166372" y="4536099"/>
            <a:ext cx="156845" cy="148615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800" dirty="0">
                <a:solidFill>
                  <a:schemeClr val="accent5">
                    <a:lumMod val="75000"/>
                  </a:schemeClr>
                </a:solidFill>
              </a:rPr>
              <a:t>4</a:t>
            </a:r>
          </a:p>
        </p:txBody>
      </p:sp>
      <p:sp>
        <p:nvSpPr>
          <p:cNvPr id="47" name="Flowchart: Connector 46"/>
          <p:cNvSpPr/>
          <p:nvPr/>
        </p:nvSpPr>
        <p:spPr>
          <a:xfrm>
            <a:off x="7172459" y="6584229"/>
            <a:ext cx="156845" cy="148615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800" dirty="0">
                <a:solidFill>
                  <a:schemeClr val="accent5">
                    <a:lumMod val="75000"/>
                  </a:schemeClr>
                </a:solidFill>
              </a:rPr>
              <a:t>8</a:t>
            </a:r>
          </a:p>
        </p:txBody>
      </p:sp>
      <p:sp>
        <p:nvSpPr>
          <p:cNvPr id="48" name="Flowchart: Connector 47"/>
          <p:cNvSpPr/>
          <p:nvPr/>
        </p:nvSpPr>
        <p:spPr>
          <a:xfrm>
            <a:off x="5072957" y="6548674"/>
            <a:ext cx="156845" cy="148615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800" dirty="0">
                <a:solidFill>
                  <a:schemeClr val="accent5">
                    <a:lumMod val="75000"/>
                  </a:schemeClr>
                </a:solidFill>
              </a:rPr>
              <a:t>7</a:t>
            </a:r>
          </a:p>
        </p:txBody>
      </p:sp>
      <p:sp>
        <p:nvSpPr>
          <p:cNvPr id="49" name="Flowchart: Connector 48"/>
          <p:cNvSpPr/>
          <p:nvPr/>
        </p:nvSpPr>
        <p:spPr>
          <a:xfrm>
            <a:off x="2433905" y="6209849"/>
            <a:ext cx="156845" cy="148615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800" dirty="0">
                <a:solidFill>
                  <a:schemeClr val="accent5">
                    <a:lumMod val="75000"/>
                  </a:schemeClr>
                </a:solidFill>
              </a:rPr>
              <a:t>6</a:t>
            </a:r>
          </a:p>
        </p:txBody>
      </p:sp>
      <p:sp>
        <p:nvSpPr>
          <p:cNvPr id="50" name="Flowchart: Connector 49"/>
          <p:cNvSpPr/>
          <p:nvPr/>
        </p:nvSpPr>
        <p:spPr>
          <a:xfrm>
            <a:off x="570097" y="6532662"/>
            <a:ext cx="156845" cy="148615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800" dirty="0">
                <a:solidFill>
                  <a:schemeClr val="accent5">
                    <a:lumMod val="75000"/>
                  </a:schemeClr>
                </a:solidFill>
              </a:rPr>
              <a:t>5</a:t>
            </a:r>
          </a:p>
        </p:txBody>
      </p:sp>
      <p:sp>
        <p:nvSpPr>
          <p:cNvPr id="37" name="Rectangle 36"/>
          <p:cNvSpPr/>
          <p:nvPr/>
        </p:nvSpPr>
        <p:spPr>
          <a:xfrm rot="16200000">
            <a:off x="8405979" y="6119977"/>
            <a:ext cx="122982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b="1" dirty="0">
                <a:solidFill>
                  <a:srgbClr val="2A4591"/>
                </a:solidFill>
                <a:latin typeface="Arial" charset="0"/>
                <a:ea typeface="Arial" charset="0"/>
                <a:cs typeface="Arial" charset="0"/>
              </a:rPr>
              <a:t>ČO JE EURÓPA?</a:t>
            </a:r>
          </a:p>
        </p:txBody>
      </p:sp>
      <p:cxnSp>
        <p:nvCxnSpPr>
          <p:cNvPr id="38" name="Connecteur droit 12"/>
          <p:cNvCxnSpPr/>
          <p:nvPr/>
        </p:nvCxnSpPr>
        <p:spPr>
          <a:xfrm>
            <a:off x="8897779" y="5611141"/>
            <a:ext cx="246222" cy="0"/>
          </a:xfrm>
          <a:prstGeom prst="line">
            <a:avLst/>
          </a:prstGeom>
          <a:ln w="12700">
            <a:solidFill>
              <a:srgbClr val="2A45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824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7" grpId="0"/>
      <p:bldP spid="14" grpId="0"/>
      <p:bldP spid="16" grpId="0"/>
      <p:bldP spid="19" grpId="0"/>
      <p:bldP spid="31" grpId="0" animBg="1"/>
      <p:bldP spid="1025" grpId="0"/>
      <p:bldP spid="1027" grpId="0"/>
      <p:bldP spid="7" grpId="0"/>
      <p:bldP spid="17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4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arme 8"/>
          <p:cNvSpPr/>
          <p:nvPr/>
        </p:nvSpPr>
        <p:spPr>
          <a:xfrm rot="5400000">
            <a:off x="110703" y="80224"/>
            <a:ext cx="620901" cy="681698"/>
          </a:xfrm>
          <a:prstGeom prst="teardrop">
            <a:avLst>
              <a:gd name="adj" fmla="val 93334"/>
            </a:avLst>
          </a:prstGeom>
          <a:solidFill>
            <a:srgbClr val="2A45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9"/>
          <p:cNvSpPr txBox="1"/>
          <p:nvPr/>
        </p:nvSpPr>
        <p:spPr>
          <a:xfrm>
            <a:off x="762003" y="183182"/>
            <a:ext cx="40233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2A4591"/>
                </a:solidFill>
                <a:latin typeface="Calibri" charset="0"/>
                <a:ea typeface="Calibri" charset="0"/>
                <a:cs typeface="Calibri" charset="0"/>
              </a:rPr>
              <a:t>EURÓPSKE HODNOTY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78335" y="1239422"/>
            <a:ext cx="4803245" cy="646331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endParaRPr lang="en-IE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en-IE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6823" y="1736627"/>
            <a:ext cx="1919499" cy="2587094"/>
          </a:xfrm>
          <a:prstGeom prst="rect">
            <a:avLst/>
          </a:prstGeom>
          <a:ln w="9525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9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630" y="1736627"/>
            <a:ext cx="1919499" cy="2560320"/>
          </a:xfrm>
          <a:prstGeom prst="rect">
            <a:avLst/>
          </a:prstGeom>
          <a:ln w="9525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3529" y="4901874"/>
            <a:ext cx="4033745" cy="1693995"/>
          </a:xfrm>
          <a:prstGeom prst="rect">
            <a:avLst/>
          </a:prstGeom>
          <a:ln w="9525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8102469" y="4139055"/>
            <a:ext cx="162524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8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PUBLIC DOMAIN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422505" y="4139055"/>
            <a:ext cx="16252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5" name="Flowchart: Connector 4"/>
          <p:cNvSpPr/>
          <p:nvPr/>
        </p:nvSpPr>
        <p:spPr>
          <a:xfrm>
            <a:off x="2811602" y="1190019"/>
            <a:ext cx="3657600" cy="3554730"/>
          </a:xfrm>
          <a:prstGeom prst="flowChartConnector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</a:rPr>
              <a:t>Ľudská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dôstojnosť</a:t>
            </a:r>
            <a:endParaRPr lang="en-US" sz="2800" dirty="0">
              <a:solidFill>
                <a:schemeClr val="tx1"/>
              </a:solidFill>
            </a:endParaRPr>
          </a:p>
          <a:p>
            <a:pPr algn="ctr"/>
            <a:r>
              <a:rPr lang="en-US" sz="2800" dirty="0" err="1">
                <a:solidFill>
                  <a:schemeClr val="tx1"/>
                </a:solidFill>
              </a:rPr>
              <a:t>Sloboda</a:t>
            </a:r>
            <a:endParaRPr lang="en-US" sz="2800" dirty="0">
              <a:solidFill>
                <a:schemeClr val="tx1"/>
              </a:solidFill>
            </a:endParaRPr>
          </a:p>
          <a:p>
            <a:pPr algn="ctr"/>
            <a:r>
              <a:rPr lang="en-US" sz="2800" dirty="0" err="1">
                <a:solidFill>
                  <a:schemeClr val="tx1"/>
                </a:solidFill>
              </a:rPr>
              <a:t>Demokracia</a:t>
            </a:r>
            <a:endParaRPr lang="en-US" sz="2800" dirty="0">
              <a:solidFill>
                <a:schemeClr val="tx1"/>
              </a:solidFill>
            </a:endParaRPr>
          </a:p>
          <a:p>
            <a:pPr algn="ctr"/>
            <a:r>
              <a:rPr lang="en-US" sz="2800" dirty="0" err="1">
                <a:solidFill>
                  <a:schemeClr val="tx1"/>
                </a:solidFill>
              </a:rPr>
              <a:t>Rovnosť</a:t>
            </a:r>
            <a:endParaRPr lang="en-US" sz="2800" dirty="0">
              <a:solidFill>
                <a:schemeClr val="tx1"/>
              </a:solidFill>
            </a:endParaRPr>
          </a:p>
          <a:p>
            <a:pPr algn="ctr"/>
            <a:r>
              <a:rPr lang="en-US" sz="2800" dirty="0" err="1">
                <a:solidFill>
                  <a:schemeClr val="tx1"/>
                </a:solidFill>
              </a:rPr>
              <a:t>Právny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štát</a:t>
            </a:r>
            <a:endParaRPr lang="en-US" sz="2800" dirty="0">
              <a:solidFill>
                <a:schemeClr val="tx1"/>
              </a:solidFill>
            </a:endParaRPr>
          </a:p>
          <a:p>
            <a:pPr algn="ctr"/>
            <a:r>
              <a:rPr lang="en-US" sz="2800" dirty="0" err="1">
                <a:solidFill>
                  <a:schemeClr val="tx1"/>
                </a:solidFill>
              </a:rPr>
              <a:t>Ľudské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práva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 rot="16200000">
            <a:off x="8405979" y="6119977"/>
            <a:ext cx="122982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b="1" dirty="0">
                <a:solidFill>
                  <a:srgbClr val="2A4591"/>
                </a:solidFill>
                <a:latin typeface="Arial" charset="0"/>
                <a:ea typeface="Arial" charset="0"/>
                <a:cs typeface="Arial" charset="0"/>
              </a:rPr>
              <a:t>ČO JE EURÓPA?</a:t>
            </a:r>
          </a:p>
        </p:txBody>
      </p:sp>
      <p:cxnSp>
        <p:nvCxnSpPr>
          <p:cNvPr id="15" name="Connecteur droit 12"/>
          <p:cNvCxnSpPr/>
          <p:nvPr/>
        </p:nvCxnSpPr>
        <p:spPr>
          <a:xfrm>
            <a:off x="8897779" y="5611141"/>
            <a:ext cx="246222" cy="0"/>
          </a:xfrm>
          <a:prstGeom prst="line">
            <a:avLst/>
          </a:prstGeom>
          <a:ln w="12700">
            <a:solidFill>
              <a:srgbClr val="2A45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572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EC colour scheme">
      <a:dk1>
        <a:srgbClr val="4D4D4D"/>
      </a:dk1>
      <a:lt1>
        <a:srgbClr val="FFFFFF"/>
      </a:lt1>
      <a:dk2>
        <a:srgbClr val="034EA2"/>
      </a:dk2>
      <a:lt2>
        <a:srgbClr val="D3E8F9"/>
      </a:lt2>
      <a:accent1>
        <a:srgbClr val="1E858B"/>
      </a:accent1>
      <a:accent2>
        <a:srgbClr val="4BC5DE"/>
      </a:accent2>
      <a:accent3>
        <a:srgbClr val="1EC08A"/>
      </a:accent3>
      <a:accent4>
        <a:srgbClr val="ED8D2F"/>
      </a:accent4>
      <a:accent5>
        <a:srgbClr val="FFC000"/>
      </a:accent5>
      <a:accent6>
        <a:srgbClr val="E76C53"/>
      </a:accent6>
      <a:hlink>
        <a:srgbClr val="0563C1"/>
      </a:hlink>
      <a:folHlink>
        <a:srgbClr val="24337E"/>
      </a:folHlink>
    </a:clrScheme>
    <a:fontScheme name="Custom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C_Corporate_PPT_Template" id="{9E25CBC4-264C-4E5F-8DDF-C73C2B944108}" vid="{63966CC3-CC63-46CF-BE8C-07ABBDCD6229}"/>
    </a:ext>
  </a:extLst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628D117DBB2F44FA1D2A1966638EA6B" ma:contentTypeVersion="16" ma:contentTypeDescription="Create a new document." ma:contentTypeScope="" ma:versionID="15525e661d9e30ccac6ba55489f739dd">
  <xsd:schema xmlns:xsd="http://www.w3.org/2001/XMLSchema" xmlns:xs="http://www.w3.org/2001/XMLSchema" xmlns:p="http://schemas.microsoft.com/office/2006/metadata/properties" xmlns:ns2="ca8317cf-74c1-4891-b748-a60e5112f8b7" xmlns:ns3="e12cc50a-6100-433c-9888-46e6873f3252" targetNamespace="http://schemas.microsoft.com/office/2006/metadata/properties" ma:root="true" ma:fieldsID="5fe6f25741c2d903082f53e3139968cf" ns2:_="" ns3:_="">
    <xsd:import namespace="ca8317cf-74c1-4891-b748-a60e5112f8b7"/>
    <xsd:import namespace="e12cc50a-6100-433c-9888-46e6873f325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Location" minOccurs="0"/>
                <xsd:element ref="ns2:MediaServiceSearchPropertie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a8317cf-74c1-4891-b748-a60e5112f8b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22b2fad6-9d2c-441c-a321-3f5f1e9bd92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12cc50a-6100-433c-9888-46e6873f3252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93995ed1-3d31-477c-98c3-2023446445c2}" ma:internalName="TaxCatchAll" ma:showField="CatchAllData" ma:web="e12cc50a-6100-433c-9888-46e6873f325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A1339F5-0EB5-4FAB-ACBF-762E8FAFE0E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a8317cf-74c1-4891-b748-a60e5112f8b7"/>
    <ds:schemaRef ds:uri="e12cc50a-6100-433c-9888-46e6873f325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0E2CC0C-9E76-467B-9B12-6D52A6D29A9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33609</TotalTime>
  <Words>4633</Words>
  <Application>Microsoft Office PowerPoint</Application>
  <PresentationFormat>On-screen Show (4:3)</PresentationFormat>
  <Paragraphs>592</Paragraphs>
  <Slides>41</Slides>
  <Notes>39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41</vt:i4>
      </vt:variant>
    </vt:vector>
  </HeadingPairs>
  <TitlesOfParts>
    <vt:vector size="43" baseType="lpstr"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OD VOJNY K MIERU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ŠTÚDIUM, PRÁCA A DOBROVOĽNÍCTVO  </vt:lpstr>
      <vt:lpstr>     CESTOVANIE  </vt:lpstr>
      <vt:lpstr>      ...A EŠTE OVEĽA VIAC  </vt:lpstr>
      <vt:lpstr>      PRIORITY EÚ  </vt:lpstr>
      <vt:lpstr>      2022: SOLIDARITA EÚ S UKRAJINOU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Ďakujem!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subject/>
  <dc:creator>Utilisateur de Microsoft Office</dc:creator>
  <cp:keywords/>
  <dc:description/>
  <cp:lastModifiedBy>ORETANO Manuela (COMM)</cp:lastModifiedBy>
  <cp:revision>1613</cp:revision>
  <cp:lastPrinted>2019-09-03T09:29:06Z</cp:lastPrinted>
  <dcterms:created xsi:type="dcterms:W3CDTF">2018-11-12T13:20:47Z</dcterms:created>
  <dcterms:modified xsi:type="dcterms:W3CDTF">2025-05-02T15:47:54Z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6bd9ddd1-4d20-43f6-abfa-fc3c07406f94_Enabled">
    <vt:lpwstr>true</vt:lpwstr>
  </property>
  <property fmtid="{D5CDD505-2E9C-101B-9397-08002B2CF9AE}" pid="3" name="MSIP_Label_6bd9ddd1-4d20-43f6-abfa-fc3c07406f94_SetDate">
    <vt:lpwstr>2023-02-02T16:52:43Z</vt:lpwstr>
  </property>
  <property fmtid="{D5CDD505-2E9C-101B-9397-08002B2CF9AE}" pid="4" name="MSIP_Label_6bd9ddd1-4d20-43f6-abfa-fc3c07406f94_Method">
    <vt:lpwstr>Standard</vt:lpwstr>
  </property>
  <property fmtid="{D5CDD505-2E9C-101B-9397-08002B2CF9AE}" pid="5" name="MSIP_Label_6bd9ddd1-4d20-43f6-abfa-fc3c07406f94_Name">
    <vt:lpwstr>Commission Use</vt:lpwstr>
  </property>
  <property fmtid="{D5CDD505-2E9C-101B-9397-08002B2CF9AE}" pid="6" name="MSIP_Label_6bd9ddd1-4d20-43f6-abfa-fc3c07406f94_SiteId">
    <vt:lpwstr>b24c8b06-522c-46fe-9080-70926f8dddb1</vt:lpwstr>
  </property>
  <property fmtid="{D5CDD505-2E9C-101B-9397-08002B2CF9AE}" pid="7" name="MSIP_Label_6bd9ddd1-4d20-43f6-abfa-fc3c07406f94_ActionId">
    <vt:lpwstr>9414642c-2fe3-4fe0-9c25-050d1af7a264</vt:lpwstr>
  </property>
  <property fmtid="{D5CDD505-2E9C-101B-9397-08002B2CF9AE}" pid="8" name="MSIP_Label_6bd9ddd1-4d20-43f6-abfa-fc3c07406f94_ContentBits">
    <vt:lpwstr>0</vt:lpwstr>
  </property>
</Properties>
</file>