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373" r:id="rId5"/>
    <p:sldId id="374" r:id="rId6"/>
    <p:sldId id="259" r:id="rId7"/>
    <p:sldId id="262" r:id="rId8"/>
    <p:sldId id="263" r:id="rId9"/>
    <p:sldId id="260" r:id="rId10"/>
    <p:sldId id="265" r:id="rId11"/>
    <p:sldId id="266" r:id="rId12"/>
    <p:sldId id="268" r:id="rId13"/>
    <p:sldId id="270" r:id="rId14"/>
    <p:sldId id="272" r:id="rId15"/>
    <p:sldId id="267" r:id="rId16"/>
    <p:sldId id="37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94"/>
    <a:srgbClr val="0356B1"/>
    <a:srgbClr val="024EA2"/>
    <a:srgbClr val="024B9C"/>
    <a:srgbClr val="035D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44ACA0-B07A-47EE-8B54-9D482D3EE8C5}" v="12" dt="2022-10-12T16:56:22.119"/>
    <p1510:client id="{809364A3-908A-44C9-9BC6-73B69E4742B2}" v="32" dt="2022-10-13T22:18:10.054"/>
    <p1510:client id="{9B409DA7-7A2C-4AB5-8673-C97684AB59B3}" v="20" dt="2022-10-12T16:23:26.969"/>
    <p1510:client id="{A67AFC2F-5EDF-4D3E-9753-856E323E5782}" vWet="4" dt="2022-10-12T16:21:25.511"/>
    <p1510:client id="{C464E799-F2A3-46D1-A114-8B664755C85F}" v="246" dt="2022-10-12T17:02:23.735"/>
    <p1510:client id="{C8269FE8-B6B4-428F-BB8B-BA71D18D9D8B}" v="2" dt="2022-10-12T18:12:21.746"/>
    <p1510:client id="{E07EA21D-DEF4-486C-9BDA-C92DDF4F209E}" v="1" dt="2022-10-12T07:51:12.5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276" y="108"/>
      </p:cViewPr>
      <p:guideLst>
        <p:guide orient="horz" pos="209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RASZBURGER Gwenn (COMM)" userId="266ed292-97e5-46a9-ab08-2eb52f573cbc" providerId="ADAL" clId="{C8269FE8-B6B4-428F-BB8B-BA71D18D9D8B}"/>
    <pc:docChg chg="custSel addSld modSld">
      <pc:chgData name="STRASZBURGER Gwenn (COMM)" userId="266ed292-97e5-46a9-ab08-2eb52f573cbc" providerId="ADAL" clId="{C8269FE8-B6B4-428F-BB8B-BA71D18D9D8B}" dt="2022-10-12T18:13:21.883" v="11" actId="207"/>
      <pc:docMkLst>
        <pc:docMk/>
      </pc:docMkLst>
      <pc:sldChg chg="delSp mod">
        <pc:chgData name="STRASZBURGER Gwenn (COMM)" userId="266ed292-97e5-46a9-ab08-2eb52f573cbc" providerId="ADAL" clId="{C8269FE8-B6B4-428F-BB8B-BA71D18D9D8B}" dt="2022-10-12T18:12:18.511" v="9" actId="21"/>
        <pc:sldMkLst>
          <pc:docMk/>
          <pc:sldMk cId="2981293485" sldId="285"/>
        </pc:sldMkLst>
        <pc:picChg chg="del">
          <ac:chgData name="STRASZBURGER Gwenn (COMM)" userId="266ed292-97e5-46a9-ab08-2eb52f573cbc" providerId="ADAL" clId="{C8269FE8-B6B4-428F-BB8B-BA71D18D9D8B}" dt="2022-10-12T18:12:11.935" v="7" actId="21"/>
          <ac:picMkLst>
            <pc:docMk/>
            <pc:sldMk cId="2981293485" sldId="285"/>
            <ac:picMk id="5" creationId="{00000000-0000-0000-0000-000000000000}"/>
          </ac:picMkLst>
        </pc:picChg>
        <pc:picChg chg="del">
          <ac:chgData name="STRASZBURGER Gwenn (COMM)" userId="266ed292-97e5-46a9-ab08-2eb52f573cbc" providerId="ADAL" clId="{C8269FE8-B6B4-428F-BB8B-BA71D18D9D8B}" dt="2022-10-12T18:12:18.511" v="9" actId="21"/>
          <ac:picMkLst>
            <pc:docMk/>
            <pc:sldMk cId="2981293485" sldId="285"/>
            <ac:picMk id="6" creationId="{00000000-0000-0000-0000-000000000000}"/>
          </ac:picMkLst>
        </pc:picChg>
      </pc:sldChg>
      <pc:sldChg chg="modSp mod">
        <pc:chgData name="STRASZBURGER Gwenn (COMM)" userId="266ed292-97e5-46a9-ab08-2eb52f573cbc" providerId="ADAL" clId="{C8269FE8-B6B4-428F-BB8B-BA71D18D9D8B}" dt="2022-10-12T18:13:21.883" v="11" actId="207"/>
        <pc:sldMkLst>
          <pc:docMk/>
          <pc:sldMk cId="2578666412" sldId="375"/>
        </pc:sldMkLst>
        <pc:spChg chg="mod">
          <ac:chgData name="STRASZBURGER Gwenn (COMM)" userId="266ed292-97e5-46a9-ab08-2eb52f573cbc" providerId="ADAL" clId="{C8269FE8-B6B4-428F-BB8B-BA71D18D9D8B}" dt="2022-10-12T18:13:21.883" v="11" actId="207"/>
          <ac:spMkLst>
            <pc:docMk/>
            <pc:sldMk cId="2578666412" sldId="375"/>
            <ac:spMk id="2" creationId="{61981D82-4A3B-5330-C2A5-44F26968BD13}"/>
          </ac:spMkLst>
        </pc:spChg>
      </pc:sldChg>
      <pc:sldChg chg="addSp delSp modSp new mod">
        <pc:chgData name="STRASZBURGER Gwenn (COMM)" userId="266ed292-97e5-46a9-ab08-2eb52f573cbc" providerId="ADAL" clId="{C8269FE8-B6B4-428F-BB8B-BA71D18D9D8B}" dt="2022-10-12T18:12:21.746" v="10"/>
        <pc:sldMkLst>
          <pc:docMk/>
          <pc:sldMk cId="3905241376" sldId="377"/>
        </pc:sldMkLst>
        <pc:spChg chg="del">
          <ac:chgData name="STRASZBURGER Gwenn (COMM)" userId="266ed292-97e5-46a9-ab08-2eb52f573cbc" providerId="ADAL" clId="{C8269FE8-B6B4-428F-BB8B-BA71D18D9D8B}" dt="2022-10-12T18:12:14.823" v="8"/>
          <ac:spMkLst>
            <pc:docMk/>
            <pc:sldMk cId="3905241376" sldId="377"/>
            <ac:spMk id="2" creationId="{CA897DB9-FF85-4B36-B66B-8C642B825582}"/>
          </ac:spMkLst>
        </pc:spChg>
        <pc:spChg chg="del">
          <ac:chgData name="STRASZBURGER Gwenn (COMM)" userId="266ed292-97e5-46a9-ab08-2eb52f573cbc" providerId="ADAL" clId="{C8269FE8-B6B4-428F-BB8B-BA71D18D9D8B}" dt="2022-10-12T18:12:21.746" v="10"/>
          <ac:spMkLst>
            <pc:docMk/>
            <pc:sldMk cId="3905241376" sldId="377"/>
            <ac:spMk id="3" creationId="{E2C2DB17-E170-449C-BF01-7BC75E0D0563}"/>
          </ac:spMkLst>
        </pc:spChg>
        <pc:spChg chg="mod">
          <ac:chgData name="STRASZBURGER Gwenn (COMM)" userId="266ed292-97e5-46a9-ab08-2eb52f573cbc" providerId="ADAL" clId="{C8269FE8-B6B4-428F-BB8B-BA71D18D9D8B}" dt="2022-10-12T18:12:08.045" v="6" actId="20577"/>
          <ac:spMkLst>
            <pc:docMk/>
            <pc:sldMk cId="3905241376" sldId="377"/>
            <ac:spMk id="4" creationId="{FF71425D-8882-4D6C-B473-A4394E744235}"/>
          </ac:spMkLst>
        </pc:spChg>
        <pc:picChg chg="add mod">
          <ac:chgData name="STRASZBURGER Gwenn (COMM)" userId="266ed292-97e5-46a9-ab08-2eb52f573cbc" providerId="ADAL" clId="{C8269FE8-B6B4-428F-BB8B-BA71D18D9D8B}" dt="2022-10-12T18:12:14.823" v="8"/>
          <ac:picMkLst>
            <pc:docMk/>
            <pc:sldMk cId="3905241376" sldId="377"/>
            <ac:picMk id="5" creationId="{ACA2A7A7-5710-43A7-965C-4CBB4F28440A}"/>
          </ac:picMkLst>
        </pc:picChg>
        <pc:picChg chg="add mod">
          <ac:chgData name="STRASZBURGER Gwenn (COMM)" userId="266ed292-97e5-46a9-ab08-2eb52f573cbc" providerId="ADAL" clId="{C8269FE8-B6B4-428F-BB8B-BA71D18D9D8B}" dt="2022-10-12T18:12:21.746" v="10"/>
          <ac:picMkLst>
            <pc:docMk/>
            <pc:sldMk cId="3905241376" sldId="377"/>
            <ac:picMk id="6" creationId="{A5284897-F906-4A20-B23E-23160B37DBBE}"/>
          </ac:picMkLst>
        </pc:picChg>
      </pc:sldChg>
    </pc:docChg>
  </pc:docChgLst>
  <pc:docChgLst>
    <pc:chgData name="STOJKOVSKA BIRTANOVSKA Jovana (COMM)" userId="S::jovana.stojkovska@ec.europa.eu::5f7c34e5-6001-4e20-8d10-e517522561e6" providerId="AD" clId="Web-{809364A3-908A-44C9-9BC6-73B69E4742B2}"/>
    <pc:docChg chg="modSld">
      <pc:chgData name="STOJKOVSKA BIRTANOVSKA Jovana (COMM)" userId="S::jovana.stojkovska@ec.europa.eu::5f7c34e5-6001-4e20-8d10-e517522561e6" providerId="AD" clId="Web-{809364A3-908A-44C9-9BC6-73B69E4742B2}" dt="2022-10-13T22:18:10.054" v="28" actId="1076"/>
      <pc:docMkLst>
        <pc:docMk/>
      </pc:docMkLst>
      <pc:sldChg chg="addSp delSp modSp">
        <pc:chgData name="STOJKOVSKA BIRTANOVSKA Jovana (COMM)" userId="S::jovana.stojkovska@ec.europa.eu::5f7c34e5-6001-4e20-8d10-e517522561e6" providerId="AD" clId="Web-{809364A3-908A-44C9-9BC6-73B69E4742B2}" dt="2022-10-13T22:18:10.054" v="28" actId="1076"/>
        <pc:sldMkLst>
          <pc:docMk/>
          <pc:sldMk cId="3362895518" sldId="376"/>
        </pc:sldMkLst>
        <pc:spChg chg="del">
          <ac:chgData name="STOJKOVSKA BIRTANOVSKA Jovana (COMM)" userId="S::jovana.stojkovska@ec.europa.eu::5f7c34e5-6001-4e20-8d10-e517522561e6" providerId="AD" clId="Web-{809364A3-908A-44C9-9BC6-73B69E4742B2}" dt="2022-10-13T22:13:59.108" v="2"/>
          <ac:spMkLst>
            <pc:docMk/>
            <pc:sldMk cId="3362895518" sldId="376"/>
            <ac:spMk id="2" creationId="{C05417D7-2187-D9A2-17FA-3873893A70D0}"/>
          </ac:spMkLst>
        </pc:spChg>
        <pc:spChg chg="del">
          <ac:chgData name="STOJKOVSKA BIRTANOVSKA Jovana (COMM)" userId="S::jovana.stojkovska@ec.europa.eu::5f7c34e5-6001-4e20-8d10-e517522561e6" providerId="AD" clId="Web-{809364A3-908A-44C9-9BC6-73B69E4742B2}" dt="2022-10-13T22:14:04.312" v="3"/>
          <ac:spMkLst>
            <pc:docMk/>
            <pc:sldMk cId="3362895518" sldId="376"/>
            <ac:spMk id="3" creationId="{B7987762-E8F8-1BE7-FB6F-CF26FDB1F698}"/>
          </ac:spMkLst>
        </pc:spChg>
        <pc:spChg chg="del mod">
          <ac:chgData name="STOJKOVSKA BIRTANOVSKA Jovana (COMM)" userId="S::jovana.stojkovska@ec.europa.eu::5f7c34e5-6001-4e20-8d10-e517522561e6" providerId="AD" clId="Web-{809364A3-908A-44C9-9BC6-73B69E4742B2}" dt="2022-10-13T22:13:55.561" v="1"/>
          <ac:spMkLst>
            <pc:docMk/>
            <pc:sldMk cId="3362895518" sldId="376"/>
            <ac:spMk id="4" creationId="{623C39C1-D183-23C3-4B11-9C6FAC0708B5}"/>
          </ac:spMkLst>
        </pc:spChg>
        <pc:spChg chg="add del mod">
          <ac:chgData name="STOJKOVSKA BIRTANOVSKA Jovana (COMM)" userId="S::jovana.stojkovska@ec.europa.eu::5f7c34e5-6001-4e20-8d10-e517522561e6" providerId="AD" clId="Web-{809364A3-908A-44C9-9BC6-73B69E4742B2}" dt="2022-10-13T22:14:13.859" v="6"/>
          <ac:spMkLst>
            <pc:docMk/>
            <pc:sldMk cId="3362895518" sldId="376"/>
            <ac:spMk id="6" creationId="{CEC093DA-D56C-9F21-CB7D-DF77A62B8A13}"/>
          </ac:spMkLst>
        </pc:spChg>
        <pc:spChg chg="add del mod">
          <ac:chgData name="STOJKOVSKA BIRTANOVSKA Jovana (COMM)" userId="S::jovana.stojkovska@ec.europa.eu::5f7c34e5-6001-4e20-8d10-e517522561e6" providerId="AD" clId="Web-{809364A3-908A-44C9-9BC6-73B69E4742B2}" dt="2022-10-13T22:14:07.968" v="4"/>
          <ac:spMkLst>
            <pc:docMk/>
            <pc:sldMk cId="3362895518" sldId="376"/>
            <ac:spMk id="8" creationId="{7BC4401D-5FA3-4F0A-1F4C-64E7891F01CF}"/>
          </ac:spMkLst>
        </pc:spChg>
        <pc:spChg chg="add del mod">
          <ac:chgData name="STOJKOVSKA BIRTANOVSKA Jovana (COMM)" userId="S::jovana.stojkovska@ec.europa.eu::5f7c34e5-6001-4e20-8d10-e517522561e6" providerId="AD" clId="Web-{809364A3-908A-44C9-9BC6-73B69E4742B2}" dt="2022-10-13T22:14:11.031" v="5"/>
          <ac:spMkLst>
            <pc:docMk/>
            <pc:sldMk cId="3362895518" sldId="376"/>
            <ac:spMk id="10" creationId="{D600944A-73A3-7160-6333-26BCB66D6D58}"/>
          </ac:spMkLst>
        </pc:spChg>
        <pc:spChg chg="add mod">
          <ac:chgData name="STOJKOVSKA BIRTANOVSKA Jovana (COMM)" userId="S::jovana.stojkovska@ec.europa.eu::5f7c34e5-6001-4e20-8d10-e517522561e6" providerId="AD" clId="Web-{809364A3-908A-44C9-9BC6-73B69E4742B2}" dt="2022-10-13T22:18:10.054" v="28" actId="1076"/>
          <ac:spMkLst>
            <pc:docMk/>
            <pc:sldMk cId="3362895518" sldId="376"/>
            <ac:spMk id="14" creationId="{430AED1B-5295-9369-6243-A1E252C2A7EC}"/>
          </ac:spMkLst>
        </pc:spChg>
        <pc:picChg chg="add mod">
          <ac:chgData name="STOJKOVSKA BIRTANOVSKA Jovana (COMM)" userId="S::jovana.stojkovska@ec.europa.eu::5f7c34e5-6001-4e20-8d10-e517522561e6" providerId="AD" clId="Web-{809364A3-908A-44C9-9BC6-73B69E4742B2}" dt="2022-10-13T22:17:13.240" v="18" actId="1076"/>
          <ac:picMkLst>
            <pc:docMk/>
            <pc:sldMk cId="3362895518" sldId="376"/>
            <ac:picMk id="11" creationId="{FF69ED4A-F6E4-8616-7014-BA2D413E7603}"/>
          </ac:picMkLst>
        </pc:picChg>
        <pc:picChg chg="add mod">
          <ac:chgData name="STOJKOVSKA BIRTANOVSKA Jovana (COMM)" userId="S::jovana.stojkovska@ec.europa.eu::5f7c34e5-6001-4e20-8d10-e517522561e6" providerId="AD" clId="Web-{809364A3-908A-44C9-9BC6-73B69E4742B2}" dt="2022-10-13T22:17:02.974" v="17" actId="14100"/>
          <ac:picMkLst>
            <pc:docMk/>
            <pc:sldMk cId="3362895518" sldId="376"/>
            <ac:picMk id="12" creationId="{D1190313-1374-D841-DBE7-684E925D4548}"/>
          </ac:picMkLst>
        </pc:picChg>
      </pc:sldChg>
    </pc:docChg>
  </pc:docChgLst>
  <pc:docChgLst>
    <pc:chgData name="KOSZORUS Flora (COMM)" userId="S::flora.koszorus@ec.europa.eu::f016f7b3-0361-4d66-9eb5-25c5eace58dd" providerId="AD" clId="Web-{4C44ACA0-B07A-47EE-8B54-9D482D3EE8C5}"/>
    <pc:docChg chg="addSld modSld">
      <pc:chgData name="KOSZORUS Flora (COMM)" userId="S::flora.koszorus@ec.europa.eu::f016f7b3-0361-4d66-9eb5-25c5eace58dd" providerId="AD" clId="Web-{4C44ACA0-B07A-47EE-8B54-9D482D3EE8C5}" dt="2022-10-12T16:56:22.119" v="11" actId="20577"/>
      <pc:docMkLst>
        <pc:docMk/>
      </pc:docMkLst>
      <pc:sldChg chg="modSp new">
        <pc:chgData name="KOSZORUS Flora (COMM)" userId="S::flora.koszorus@ec.europa.eu::f016f7b3-0361-4d66-9eb5-25c5eace58dd" providerId="AD" clId="Web-{4C44ACA0-B07A-47EE-8B54-9D482D3EE8C5}" dt="2022-10-12T16:56:22.119" v="11" actId="20577"/>
        <pc:sldMkLst>
          <pc:docMk/>
          <pc:sldMk cId="3362895518" sldId="376"/>
        </pc:sldMkLst>
        <pc:spChg chg="mod">
          <ac:chgData name="KOSZORUS Flora (COMM)" userId="S::flora.koszorus@ec.europa.eu::f016f7b3-0361-4d66-9eb5-25c5eace58dd" providerId="AD" clId="Web-{4C44ACA0-B07A-47EE-8B54-9D482D3EE8C5}" dt="2022-10-12T16:56:22.119" v="11" actId="20577"/>
          <ac:spMkLst>
            <pc:docMk/>
            <pc:sldMk cId="3362895518" sldId="376"/>
            <ac:spMk id="4" creationId="{623C39C1-D183-23C3-4B11-9C6FAC0708B5}"/>
          </ac:spMkLst>
        </pc:spChg>
      </pc:sldChg>
    </pc:docChg>
  </pc:docChgLst>
  <pc:docChgLst>
    <pc:chgData name="KOSZORUS Flora (COMM)" userId="S::flora.koszorus@ec.europa.eu::f016f7b3-0361-4d66-9eb5-25c5eace58dd" providerId="AD" clId="Web-{9B409DA7-7A2C-4AB5-8673-C97684AB59B3}"/>
    <pc:docChg chg="addSld modSld">
      <pc:chgData name="KOSZORUS Flora (COMM)" userId="S::flora.koszorus@ec.europa.eu::f016f7b3-0361-4d66-9eb5-25c5eace58dd" providerId="AD" clId="Web-{9B409DA7-7A2C-4AB5-8673-C97684AB59B3}" dt="2022-10-12T16:23:26.938" v="17" actId="20577"/>
      <pc:docMkLst>
        <pc:docMk/>
      </pc:docMkLst>
      <pc:sldChg chg="modSp">
        <pc:chgData name="KOSZORUS Flora (COMM)" userId="S::flora.koszorus@ec.europa.eu::f016f7b3-0361-4d66-9eb5-25c5eace58dd" providerId="AD" clId="Web-{9B409DA7-7A2C-4AB5-8673-C97684AB59B3}" dt="2022-10-12T16:21:22.648" v="0" actId="20577"/>
        <pc:sldMkLst>
          <pc:docMk/>
          <pc:sldMk cId="486327582" sldId="286"/>
        </pc:sldMkLst>
        <pc:spChg chg="mod">
          <ac:chgData name="KOSZORUS Flora (COMM)" userId="S::flora.koszorus@ec.europa.eu::f016f7b3-0361-4d66-9eb5-25c5eace58dd" providerId="AD" clId="Web-{9B409DA7-7A2C-4AB5-8673-C97684AB59B3}" dt="2022-10-12T16:21:22.648" v="0" actId="20577"/>
          <ac:spMkLst>
            <pc:docMk/>
            <pc:sldMk cId="486327582" sldId="286"/>
            <ac:spMk id="3" creationId="{00000000-0000-0000-0000-000000000000}"/>
          </ac:spMkLst>
        </pc:spChg>
      </pc:sldChg>
      <pc:sldChg chg="modSp new">
        <pc:chgData name="KOSZORUS Flora (COMM)" userId="S::flora.koszorus@ec.europa.eu::f016f7b3-0361-4d66-9eb5-25c5eace58dd" providerId="AD" clId="Web-{9B409DA7-7A2C-4AB5-8673-C97684AB59B3}" dt="2022-10-12T16:23:26.938" v="17" actId="20577"/>
        <pc:sldMkLst>
          <pc:docMk/>
          <pc:sldMk cId="2578666412" sldId="375"/>
        </pc:sldMkLst>
        <pc:spChg chg="mod">
          <ac:chgData name="KOSZORUS Flora (COMM)" userId="S::flora.koszorus@ec.europa.eu::f016f7b3-0361-4d66-9eb5-25c5eace58dd" providerId="AD" clId="Web-{9B409DA7-7A2C-4AB5-8673-C97684AB59B3}" dt="2022-10-12T16:22:55.123" v="12" actId="20577"/>
          <ac:spMkLst>
            <pc:docMk/>
            <pc:sldMk cId="2578666412" sldId="375"/>
            <ac:spMk id="2" creationId="{61981D82-4A3B-5330-C2A5-44F26968BD13}"/>
          </ac:spMkLst>
        </pc:spChg>
        <pc:spChg chg="mod">
          <ac:chgData name="KOSZORUS Flora (COMM)" userId="S::flora.koszorus@ec.europa.eu::f016f7b3-0361-4d66-9eb5-25c5eace58dd" providerId="AD" clId="Web-{9B409DA7-7A2C-4AB5-8673-C97684AB59B3}" dt="2022-10-12T16:23:26.938" v="17" actId="20577"/>
          <ac:spMkLst>
            <pc:docMk/>
            <pc:sldMk cId="2578666412" sldId="375"/>
            <ac:spMk id="3" creationId="{BD79DD85-8B33-26E3-C7F9-69D609930896}"/>
          </ac:spMkLst>
        </pc:spChg>
      </pc:sldChg>
    </pc:docChg>
  </pc:docChgLst>
  <pc:docChgLst>
    <pc:chgData name="STRASZBURGER Gwenn (COMM)" userId="266ed292-97e5-46a9-ab08-2eb52f573cbc" providerId="ADAL" clId="{E07EA21D-DEF4-486C-9BDA-C92DDF4F209E}"/>
    <pc:docChg chg="custSel addSld modSld">
      <pc:chgData name="STRASZBURGER Gwenn (COMM)" userId="266ed292-97e5-46a9-ab08-2eb52f573cbc" providerId="ADAL" clId="{E07EA21D-DEF4-486C-9BDA-C92DDF4F209E}" dt="2022-10-12T07:51:13.112" v="14" actId="27636"/>
      <pc:docMkLst>
        <pc:docMk/>
      </pc:docMkLst>
      <pc:sldChg chg="delSp add setBg delDesignElem">
        <pc:chgData name="STRASZBURGER Gwenn (COMM)" userId="266ed292-97e5-46a9-ab08-2eb52f573cbc" providerId="ADAL" clId="{E07EA21D-DEF4-486C-9BDA-C92DDF4F209E}" dt="2022-10-12T07:51:12.549" v="8"/>
        <pc:sldMkLst>
          <pc:docMk/>
          <pc:sldMk cId="1884428308" sldId="259"/>
        </pc:sldMkLst>
        <pc:spChg chg="del">
          <ac:chgData name="STRASZBURGER Gwenn (COMM)" userId="266ed292-97e5-46a9-ab08-2eb52f573cbc" providerId="ADAL" clId="{E07EA21D-DEF4-486C-9BDA-C92DDF4F209E}" dt="2022-10-12T07:51:12.549" v="8"/>
          <ac:spMkLst>
            <pc:docMk/>
            <pc:sldMk cId="1884428308" sldId="259"/>
            <ac:spMk id="36" creationId="{9B7AD9F6-8CE7-4299-8FC6-328F4DCD3FF9}"/>
          </ac:spMkLst>
        </pc:spChg>
        <pc:spChg chg="del">
          <ac:chgData name="STRASZBURGER Gwenn (COMM)" userId="266ed292-97e5-46a9-ab08-2eb52f573cbc" providerId="ADAL" clId="{E07EA21D-DEF4-486C-9BDA-C92DDF4F209E}" dt="2022-10-12T07:51:12.549" v="8"/>
          <ac:spMkLst>
            <pc:docMk/>
            <pc:sldMk cId="1884428308" sldId="259"/>
            <ac:spMk id="37" creationId="{F49775AF-8896-43EE-92C6-83497D6DC56F}"/>
          </ac:spMkLst>
        </pc:spChg>
      </pc:sldChg>
      <pc:sldChg chg="delSp modSp add mod setBg delDesignElem">
        <pc:chgData name="STRASZBURGER Gwenn (COMM)" userId="266ed292-97e5-46a9-ab08-2eb52f573cbc" providerId="ADAL" clId="{E07EA21D-DEF4-486C-9BDA-C92DDF4F209E}" dt="2022-10-12T07:51:12.897" v="11" actId="27636"/>
        <pc:sldMkLst>
          <pc:docMk/>
          <pc:sldMk cId="262269838" sldId="260"/>
        </pc:sldMkLst>
        <pc:spChg chg="mod">
          <ac:chgData name="STRASZBURGER Gwenn (COMM)" userId="266ed292-97e5-46a9-ab08-2eb52f573cbc" providerId="ADAL" clId="{E07EA21D-DEF4-486C-9BDA-C92DDF4F209E}" dt="2022-10-12T07:51:12.880" v="10" actId="27636"/>
          <ac:spMkLst>
            <pc:docMk/>
            <pc:sldMk cId="262269838" sldId="260"/>
            <ac:spMk id="2" creationId="{00000000-0000-0000-0000-000000000000}"/>
          </ac:spMkLst>
        </pc:spChg>
        <pc:spChg chg="mod">
          <ac:chgData name="STRASZBURGER Gwenn (COMM)" userId="266ed292-97e5-46a9-ab08-2eb52f573cbc" providerId="ADAL" clId="{E07EA21D-DEF4-486C-9BDA-C92DDF4F209E}" dt="2022-10-12T07:51:12.897" v="11" actId="27636"/>
          <ac:spMkLst>
            <pc:docMk/>
            <pc:sldMk cId="262269838" sldId="260"/>
            <ac:spMk id="3" creationId="{00000000-0000-0000-0000-000000000000}"/>
          </ac:spMkLst>
        </pc:spChg>
        <pc:spChg chg="del">
          <ac:chgData name="STRASZBURGER Gwenn (COMM)" userId="266ed292-97e5-46a9-ab08-2eb52f573cbc" providerId="ADAL" clId="{E07EA21D-DEF4-486C-9BDA-C92DDF4F209E}" dt="2022-10-12T07:51:12.549" v="8"/>
          <ac:spMkLst>
            <pc:docMk/>
            <pc:sldMk cId="262269838" sldId="260"/>
            <ac:spMk id="11" creationId="{7D9D36D6-2AC5-46A1-A849-4C82D5264A3A}"/>
          </ac:spMkLst>
        </pc:spChg>
      </pc:sldChg>
      <pc:sldChg chg="delSp add setBg delDesignElem">
        <pc:chgData name="STRASZBURGER Gwenn (COMM)" userId="266ed292-97e5-46a9-ab08-2eb52f573cbc" providerId="ADAL" clId="{E07EA21D-DEF4-486C-9BDA-C92DDF4F209E}" dt="2022-10-12T07:51:12.549" v="8"/>
        <pc:sldMkLst>
          <pc:docMk/>
          <pc:sldMk cId="4281866383" sldId="262"/>
        </pc:sldMkLst>
        <pc:spChg chg="del">
          <ac:chgData name="STRASZBURGER Gwenn (COMM)" userId="266ed292-97e5-46a9-ab08-2eb52f573cbc" providerId="ADAL" clId="{E07EA21D-DEF4-486C-9BDA-C92DDF4F209E}" dt="2022-10-12T07:51:12.549" v="8"/>
          <ac:spMkLst>
            <pc:docMk/>
            <pc:sldMk cId="4281866383" sldId="262"/>
            <ac:spMk id="14" creationId="{2C61293E-6EBE-43EF-A52C-9BEBFD7679D4}"/>
          </ac:spMkLst>
        </pc:spChg>
        <pc:spChg chg="del">
          <ac:chgData name="STRASZBURGER Gwenn (COMM)" userId="266ed292-97e5-46a9-ab08-2eb52f573cbc" providerId="ADAL" clId="{E07EA21D-DEF4-486C-9BDA-C92DDF4F209E}" dt="2022-10-12T07:51:12.549" v="8"/>
          <ac:spMkLst>
            <pc:docMk/>
            <pc:sldMk cId="4281866383" sldId="262"/>
            <ac:spMk id="16" creationId="{21540236-BFD5-4A9D-8840-4703E7F76825}"/>
          </ac:spMkLst>
        </pc:spChg>
      </pc:sldChg>
      <pc:sldChg chg="delSp add setBg delDesignElem">
        <pc:chgData name="STRASZBURGER Gwenn (COMM)" userId="266ed292-97e5-46a9-ab08-2eb52f573cbc" providerId="ADAL" clId="{E07EA21D-DEF4-486C-9BDA-C92DDF4F209E}" dt="2022-10-12T07:51:12.549" v="8"/>
        <pc:sldMkLst>
          <pc:docMk/>
          <pc:sldMk cId="3408153589" sldId="263"/>
        </pc:sldMkLst>
        <pc:spChg chg="del">
          <ac:chgData name="STRASZBURGER Gwenn (COMM)" userId="266ed292-97e5-46a9-ab08-2eb52f573cbc" providerId="ADAL" clId="{E07EA21D-DEF4-486C-9BDA-C92DDF4F209E}" dt="2022-10-12T07:51:12.549" v="8"/>
          <ac:spMkLst>
            <pc:docMk/>
            <pc:sldMk cId="3408153589" sldId="263"/>
            <ac:spMk id="14" creationId="{04812C46-200A-4DEB-A05E-3ED6C68C2387}"/>
          </ac:spMkLst>
        </pc:spChg>
        <pc:spChg chg="del">
          <ac:chgData name="STRASZBURGER Gwenn (COMM)" userId="266ed292-97e5-46a9-ab08-2eb52f573cbc" providerId="ADAL" clId="{E07EA21D-DEF4-486C-9BDA-C92DDF4F209E}" dt="2022-10-12T07:51:12.549" v="8"/>
          <ac:spMkLst>
            <pc:docMk/>
            <pc:sldMk cId="3408153589" sldId="263"/>
            <ac:spMk id="16" creationId="{D1EA859B-E555-4109-94F3-6700E046E008}"/>
          </ac:spMkLst>
        </pc:spChg>
      </pc:sldChg>
      <pc:sldChg chg="delSp add setBg delDesignElem">
        <pc:chgData name="STRASZBURGER Gwenn (COMM)" userId="266ed292-97e5-46a9-ab08-2eb52f573cbc" providerId="ADAL" clId="{E07EA21D-DEF4-486C-9BDA-C92DDF4F209E}" dt="2022-10-12T07:51:12.549" v="8"/>
        <pc:sldMkLst>
          <pc:docMk/>
          <pc:sldMk cId="10821400" sldId="265"/>
        </pc:sldMkLst>
        <pc:spChg chg="del">
          <ac:chgData name="STRASZBURGER Gwenn (COMM)" userId="266ed292-97e5-46a9-ab08-2eb52f573cbc" providerId="ADAL" clId="{E07EA21D-DEF4-486C-9BDA-C92DDF4F209E}" dt="2022-10-12T07:51:12.549" v="8"/>
          <ac:spMkLst>
            <pc:docMk/>
            <pc:sldMk cId="10821400" sldId="265"/>
            <ac:spMk id="17" creationId="{F13C74B1-5B17-4795-BED0-7140497B445A}"/>
          </ac:spMkLst>
        </pc:spChg>
        <pc:spChg chg="del">
          <ac:chgData name="STRASZBURGER Gwenn (COMM)" userId="266ed292-97e5-46a9-ab08-2eb52f573cbc" providerId="ADAL" clId="{E07EA21D-DEF4-486C-9BDA-C92DDF4F209E}" dt="2022-10-12T07:51:12.549" v="8"/>
          <ac:spMkLst>
            <pc:docMk/>
            <pc:sldMk cId="10821400" sldId="265"/>
            <ac:spMk id="19" creationId="{D4974D33-8DC5-464E-8C6D-BE58F0669C17}"/>
          </ac:spMkLst>
        </pc:spChg>
      </pc:sldChg>
      <pc:sldChg chg="delSp modSp add mod setBg delDesignElem">
        <pc:chgData name="STRASZBURGER Gwenn (COMM)" userId="266ed292-97e5-46a9-ab08-2eb52f573cbc" providerId="ADAL" clId="{E07EA21D-DEF4-486C-9BDA-C92DDF4F209E}" dt="2022-10-12T07:51:13.052" v="12" actId="27636"/>
        <pc:sldMkLst>
          <pc:docMk/>
          <pc:sldMk cId="1227095085" sldId="266"/>
        </pc:sldMkLst>
        <pc:spChg chg="mod">
          <ac:chgData name="STRASZBURGER Gwenn (COMM)" userId="266ed292-97e5-46a9-ab08-2eb52f573cbc" providerId="ADAL" clId="{E07EA21D-DEF4-486C-9BDA-C92DDF4F209E}" dt="2022-10-12T07:51:13.052" v="12" actId="27636"/>
          <ac:spMkLst>
            <pc:docMk/>
            <pc:sldMk cId="1227095085" sldId="266"/>
            <ac:spMk id="3" creationId="{00000000-0000-0000-0000-000000000000}"/>
          </ac:spMkLst>
        </pc:spChg>
        <pc:spChg chg="del">
          <ac:chgData name="STRASZBURGER Gwenn (COMM)" userId="266ed292-97e5-46a9-ab08-2eb52f573cbc" providerId="ADAL" clId="{E07EA21D-DEF4-486C-9BDA-C92DDF4F209E}" dt="2022-10-12T07:51:12.549" v="8"/>
          <ac:spMkLst>
            <pc:docMk/>
            <pc:sldMk cId="1227095085" sldId="266"/>
            <ac:spMk id="32" creationId="{2EB492CD-616E-47F8-933B-5E2D952A0593}"/>
          </ac:spMkLst>
        </pc:spChg>
        <pc:spChg chg="del">
          <ac:chgData name="STRASZBURGER Gwenn (COMM)" userId="266ed292-97e5-46a9-ab08-2eb52f573cbc" providerId="ADAL" clId="{E07EA21D-DEF4-486C-9BDA-C92DDF4F209E}" dt="2022-10-12T07:51:12.549" v="8"/>
          <ac:spMkLst>
            <pc:docMk/>
            <pc:sldMk cId="1227095085" sldId="266"/>
            <ac:spMk id="34" creationId="{59383CF9-23B5-4335-9B21-1791C4CF1C75}"/>
          </ac:spMkLst>
        </pc:spChg>
        <pc:spChg chg="del">
          <ac:chgData name="STRASZBURGER Gwenn (COMM)" userId="266ed292-97e5-46a9-ab08-2eb52f573cbc" providerId="ADAL" clId="{E07EA21D-DEF4-486C-9BDA-C92DDF4F209E}" dt="2022-10-12T07:51:12.549" v="8"/>
          <ac:spMkLst>
            <pc:docMk/>
            <pc:sldMk cId="1227095085" sldId="266"/>
            <ac:spMk id="36" creationId="{0007FE00-9498-4706-B255-6437B0252C02}"/>
          </ac:spMkLst>
        </pc:spChg>
      </pc:sldChg>
      <pc:sldChg chg="delSp modSp add mod setBg delDesignElem">
        <pc:chgData name="STRASZBURGER Gwenn (COMM)" userId="266ed292-97e5-46a9-ab08-2eb52f573cbc" providerId="ADAL" clId="{E07EA21D-DEF4-486C-9BDA-C92DDF4F209E}" dt="2022-10-12T07:51:13.112" v="14" actId="27636"/>
        <pc:sldMkLst>
          <pc:docMk/>
          <pc:sldMk cId="4061071516" sldId="267"/>
        </pc:sldMkLst>
        <pc:spChg chg="mod">
          <ac:chgData name="STRASZBURGER Gwenn (COMM)" userId="266ed292-97e5-46a9-ab08-2eb52f573cbc" providerId="ADAL" clId="{E07EA21D-DEF4-486C-9BDA-C92DDF4F209E}" dt="2022-10-12T07:51:13.112" v="14" actId="27636"/>
          <ac:spMkLst>
            <pc:docMk/>
            <pc:sldMk cId="4061071516" sldId="267"/>
            <ac:spMk id="6" creationId="{00000000-0000-0000-0000-000000000000}"/>
          </ac:spMkLst>
        </pc:spChg>
        <pc:spChg chg="del">
          <ac:chgData name="STRASZBURGER Gwenn (COMM)" userId="266ed292-97e5-46a9-ab08-2eb52f573cbc" providerId="ADAL" clId="{E07EA21D-DEF4-486C-9BDA-C92DDF4F209E}" dt="2022-10-12T07:51:12.549" v="8"/>
          <ac:spMkLst>
            <pc:docMk/>
            <pc:sldMk cId="4061071516" sldId="267"/>
            <ac:spMk id="48" creationId="{D2B783EE-0239-4717-BBEA-8C9EAC61C824}"/>
          </ac:spMkLst>
        </pc:spChg>
        <pc:spChg chg="del">
          <ac:chgData name="STRASZBURGER Gwenn (COMM)" userId="266ed292-97e5-46a9-ab08-2eb52f573cbc" providerId="ADAL" clId="{E07EA21D-DEF4-486C-9BDA-C92DDF4F209E}" dt="2022-10-12T07:51:12.549" v="8"/>
          <ac:spMkLst>
            <pc:docMk/>
            <pc:sldMk cId="4061071516" sldId="267"/>
            <ac:spMk id="50" creationId="{A7B99495-F43F-4D80-A44F-2CB4764EB90B}"/>
          </ac:spMkLst>
        </pc:spChg>
        <pc:spChg chg="del">
          <ac:chgData name="STRASZBURGER Gwenn (COMM)" userId="266ed292-97e5-46a9-ab08-2eb52f573cbc" providerId="ADAL" clId="{E07EA21D-DEF4-486C-9BDA-C92DDF4F209E}" dt="2022-10-12T07:51:12.549" v="8"/>
          <ac:spMkLst>
            <pc:docMk/>
            <pc:sldMk cId="4061071516" sldId="267"/>
            <ac:spMk id="52" creationId="{70BEB1E7-2F88-40BC-B73D-42E5B6F80BFC}"/>
          </ac:spMkLst>
        </pc:spChg>
      </pc:sldChg>
      <pc:sldChg chg="delSp modSp add mod setBg delDesignElem">
        <pc:chgData name="STRASZBURGER Gwenn (COMM)" userId="266ed292-97e5-46a9-ab08-2eb52f573cbc" providerId="ADAL" clId="{E07EA21D-DEF4-486C-9BDA-C92DDF4F209E}" dt="2022-10-12T07:51:13.076" v="13" actId="27636"/>
        <pc:sldMkLst>
          <pc:docMk/>
          <pc:sldMk cId="3998423342" sldId="268"/>
        </pc:sldMkLst>
        <pc:spChg chg="mod">
          <ac:chgData name="STRASZBURGER Gwenn (COMM)" userId="266ed292-97e5-46a9-ab08-2eb52f573cbc" providerId="ADAL" clId="{E07EA21D-DEF4-486C-9BDA-C92DDF4F209E}" dt="2022-10-12T07:51:13.076" v="13" actId="27636"/>
          <ac:spMkLst>
            <pc:docMk/>
            <pc:sldMk cId="3998423342" sldId="268"/>
            <ac:spMk id="3" creationId="{00000000-0000-0000-0000-000000000000}"/>
          </ac:spMkLst>
        </pc:spChg>
        <pc:spChg chg="del">
          <ac:chgData name="STRASZBURGER Gwenn (COMM)" userId="266ed292-97e5-46a9-ab08-2eb52f573cbc" providerId="ADAL" clId="{E07EA21D-DEF4-486C-9BDA-C92DDF4F209E}" dt="2022-10-12T07:51:12.549" v="8"/>
          <ac:spMkLst>
            <pc:docMk/>
            <pc:sldMk cId="3998423342" sldId="268"/>
            <ac:spMk id="34" creationId="{99F1FFA9-D672-408C-9220-ADEEC6ABDD09}"/>
          </ac:spMkLst>
        </pc:spChg>
      </pc:sldChg>
      <pc:sldChg chg="add">
        <pc:chgData name="STRASZBURGER Gwenn (COMM)" userId="266ed292-97e5-46a9-ab08-2eb52f573cbc" providerId="ADAL" clId="{E07EA21D-DEF4-486C-9BDA-C92DDF4F209E}" dt="2022-10-12T07:51:12.549" v="8"/>
        <pc:sldMkLst>
          <pc:docMk/>
          <pc:sldMk cId="328898633" sldId="270"/>
        </pc:sldMkLst>
      </pc:sldChg>
      <pc:sldChg chg="add">
        <pc:chgData name="STRASZBURGER Gwenn (COMM)" userId="266ed292-97e5-46a9-ab08-2eb52f573cbc" providerId="ADAL" clId="{E07EA21D-DEF4-486C-9BDA-C92DDF4F209E}" dt="2022-10-12T07:51:12.549" v="8"/>
        <pc:sldMkLst>
          <pc:docMk/>
          <pc:sldMk cId="911599435" sldId="272"/>
        </pc:sldMkLst>
      </pc:sldChg>
      <pc:sldChg chg="add">
        <pc:chgData name="STRASZBURGER Gwenn (COMM)" userId="266ed292-97e5-46a9-ab08-2eb52f573cbc" providerId="ADAL" clId="{E07EA21D-DEF4-486C-9BDA-C92DDF4F209E}" dt="2022-10-12T07:51:12.549" v="8"/>
        <pc:sldMkLst>
          <pc:docMk/>
          <pc:sldMk cId="4001826153" sldId="373"/>
        </pc:sldMkLst>
      </pc:sldChg>
      <pc:sldChg chg="modSp add mod">
        <pc:chgData name="STRASZBURGER Gwenn (COMM)" userId="266ed292-97e5-46a9-ab08-2eb52f573cbc" providerId="ADAL" clId="{E07EA21D-DEF4-486C-9BDA-C92DDF4F209E}" dt="2022-10-12T07:51:12.821" v="9" actId="27636"/>
        <pc:sldMkLst>
          <pc:docMk/>
          <pc:sldMk cId="2626034627" sldId="374"/>
        </pc:sldMkLst>
        <pc:spChg chg="mod">
          <ac:chgData name="STRASZBURGER Gwenn (COMM)" userId="266ed292-97e5-46a9-ab08-2eb52f573cbc" providerId="ADAL" clId="{E07EA21D-DEF4-486C-9BDA-C92DDF4F209E}" dt="2022-10-12T07:51:12.821" v="9" actId="27636"/>
          <ac:spMkLst>
            <pc:docMk/>
            <pc:sldMk cId="2626034627" sldId="374"/>
            <ac:spMk id="3" creationId="{00000000-0000-0000-0000-000000000000}"/>
          </ac:spMkLst>
        </pc:spChg>
      </pc:sldChg>
    </pc:docChg>
  </pc:docChgLst>
  <pc:docChgLst>
    <pc:chgData name="KOSZORUS Flora (COMM)" userId="S::flora.koszorus@ec.europa.eu::f016f7b3-0361-4d66-9eb5-25c5eace58dd" providerId="AD" clId="Web-{C464E799-F2A3-46D1-A114-8B664755C85F}"/>
    <pc:docChg chg="modSld">
      <pc:chgData name="KOSZORUS Flora (COMM)" userId="S::flora.koszorus@ec.europa.eu::f016f7b3-0361-4d66-9eb5-25c5eace58dd" providerId="AD" clId="Web-{C464E799-F2A3-46D1-A114-8B664755C85F}" dt="2022-10-12T17:02:23.735" v="242" actId="1076"/>
      <pc:docMkLst>
        <pc:docMk/>
      </pc:docMkLst>
      <pc:sldChg chg="modSp">
        <pc:chgData name="KOSZORUS Flora (COMM)" userId="S::flora.koszorus@ec.europa.eu::f016f7b3-0361-4d66-9eb5-25c5eace58dd" providerId="AD" clId="Web-{C464E799-F2A3-46D1-A114-8B664755C85F}" dt="2022-10-12T17:02:23.735" v="242" actId="1076"/>
        <pc:sldMkLst>
          <pc:docMk/>
          <pc:sldMk cId="3362895518" sldId="376"/>
        </pc:sldMkLst>
        <pc:spChg chg="mod">
          <ac:chgData name="KOSZORUS Flora (COMM)" userId="S::flora.koszorus@ec.europa.eu::f016f7b3-0361-4d66-9eb5-25c5eace58dd" providerId="AD" clId="Web-{C464E799-F2A3-46D1-A114-8B664755C85F}" dt="2022-10-12T17:01:57.156" v="239" actId="1076"/>
          <ac:spMkLst>
            <pc:docMk/>
            <pc:sldMk cId="3362895518" sldId="376"/>
            <ac:spMk id="2" creationId="{C05417D7-2187-D9A2-17FA-3873893A70D0}"/>
          </ac:spMkLst>
        </pc:spChg>
        <pc:spChg chg="mod">
          <ac:chgData name="KOSZORUS Flora (COMM)" userId="S::flora.koszorus@ec.europa.eu::f016f7b3-0361-4d66-9eb5-25c5eace58dd" providerId="AD" clId="Web-{C464E799-F2A3-46D1-A114-8B664755C85F}" dt="2022-10-12T17:02:23.735" v="242" actId="1076"/>
          <ac:spMkLst>
            <pc:docMk/>
            <pc:sldMk cId="3362895518" sldId="376"/>
            <ac:spMk id="3" creationId="{B7987762-E8F8-1BE7-FB6F-CF26FDB1F698}"/>
          </ac:spMkLst>
        </pc:spChg>
        <pc:spChg chg="mod">
          <ac:chgData name="KOSZORUS Flora (COMM)" userId="S::flora.koszorus@ec.europa.eu::f016f7b3-0361-4d66-9eb5-25c5eace58dd" providerId="AD" clId="Web-{C464E799-F2A3-46D1-A114-8B664755C85F}" dt="2022-10-12T16:57:35.132" v="3" actId="1076"/>
          <ac:spMkLst>
            <pc:docMk/>
            <pc:sldMk cId="3362895518" sldId="376"/>
            <ac:spMk id="4" creationId="{623C39C1-D183-23C3-4B11-9C6FAC0708B5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789C34-A64E-42BE-A12F-EDA8246F7B6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9A42D55-7AFD-4430-918A-0B30A17F4AF1}">
      <dgm:prSet custT="1"/>
      <dgm:spPr/>
      <dgm:t>
        <a:bodyPr/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Overall objective</a:t>
          </a:r>
          <a:r>
            <a:rPr lang="en-US" sz="2000" b="1" kern="120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:  to enable a better understanding of the European Union, its values and functioning, at school</a:t>
          </a:r>
        </a:p>
      </dgm:t>
    </dgm:pt>
    <dgm:pt modelId="{0D9DC4E8-9F74-4D05-82F2-8CB477F890F0}" type="parTrans" cxnId="{D915DD0E-E7E0-4288-88C2-60E19526E1A6}">
      <dgm:prSet/>
      <dgm:spPr/>
      <dgm:t>
        <a:bodyPr/>
        <a:lstStyle/>
        <a:p>
          <a:endParaRPr lang="en-US"/>
        </a:p>
      </dgm:t>
    </dgm:pt>
    <dgm:pt modelId="{640F7505-2976-4CD7-A114-CC42CAE65CE6}" type="sibTrans" cxnId="{D915DD0E-E7E0-4288-88C2-60E19526E1A6}">
      <dgm:prSet/>
      <dgm:spPr/>
      <dgm:t>
        <a:bodyPr/>
        <a:lstStyle/>
        <a:p>
          <a:endParaRPr lang="en-US"/>
        </a:p>
      </dgm:t>
    </dgm:pt>
    <dgm:pt modelId="{A2A71096-2D1F-481C-9D07-1B76E96F4B69}">
      <dgm:prSet custT="1"/>
      <dgm:spPr/>
      <dgm:t>
        <a:bodyPr/>
        <a:lstStyle/>
        <a:p>
          <a:r>
            <a:rPr lang="en-US" sz="2000" b="1" kern="120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For </a:t>
          </a:r>
          <a:r>
            <a:rPr lang="en-US" sz="2800" b="1" kern="120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teachers</a:t>
          </a:r>
          <a:r>
            <a:rPr lang="en-US" sz="2000" b="1" kern="120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 (and teacher training/educators): to enable professional development regarding EU matters</a:t>
          </a:r>
        </a:p>
      </dgm:t>
    </dgm:pt>
    <dgm:pt modelId="{EC738428-6B7A-497B-AEBB-3C92FFFC2AED}" type="parTrans" cxnId="{E5CF44E7-5035-4D50-AD97-41E734B6482C}">
      <dgm:prSet/>
      <dgm:spPr/>
      <dgm:t>
        <a:bodyPr/>
        <a:lstStyle/>
        <a:p>
          <a:endParaRPr lang="en-US"/>
        </a:p>
      </dgm:t>
    </dgm:pt>
    <dgm:pt modelId="{1912E9D1-B9AB-4EDB-BB67-C2867588AD44}" type="sibTrans" cxnId="{E5CF44E7-5035-4D50-AD97-41E734B6482C}">
      <dgm:prSet/>
      <dgm:spPr/>
      <dgm:t>
        <a:bodyPr/>
        <a:lstStyle/>
        <a:p>
          <a:endParaRPr lang="en-US"/>
        </a:p>
      </dgm:t>
    </dgm:pt>
    <dgm:pt modelId="{A2D0079F-CA7E-42D8-8E93-CAFEFDE377DB}">
      <dgm:prSet custT="1"/>
      <dgm:spPr/>
      <dgm:t>
        <a:bodyPr/>
        <a:lstStyle/>
        <a:p>
          <a:r>
            <a:rPr lang="en-US" sz="2000" u="none" kern="1200"/>
            <a:t>For </a:t>
          </a:r>
          <a:r>
            <a:rPr lang="en-US" sz="2800" b="1" u="none" kern="1200"/>
            <a:t>pupils</a:t>
          </a:r>
          <a:r>
            <a:rPr lang="en-US" sz="2000" kern="1200"/>
            <a:t>: </a:t>
          </a:r>
          <a:r>
            <a:rPr lang="en-US" sz="2000" b="1" kern="120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to learn about the objectives and functioning of the EU, to become </a:t>
          </a:r>
          <a:r>
            <a:rPr lang="en-US" sz="2400" b="1" kern="1200"/>
            <a:t>active citizens</a:t>
          </a:r>
          <a:endParaRPr lang="en-US" sz="2000" kern="1200"/>
        </a:p>
      </dgm:t>
    </dgm:pt>
    <dgm:pt modelId="{C94BE226-FC0C-4B28-BDC1-E2D0453B4CED}" type="parTrans" cxnId="{6D1BFC7F-AF66-45F7-A746-63189662DFBF}">
      <dgm:prSet/>
      <dgm:spPr/>
      <dgm:t>
        <a:bodyPr/>
        <a:lstStyle/>
        <a:p>
          <a:endParaRPr lang="en-US"/>
        </a:p>
      </dgm:t>
    </dgm:pt>
    <dgm:pt modelId="{685DF1E0-925E-4737-BD31-7B7A684108DB}" type="sibTrans" cxnId="{6D1BFC7F-AF66-45F7-A746-63189662DFBF}">
      <dgm:prSet/>
      <dgm:spPr/>
      <dgm:t>
        <a:bodyPr/>
        <a:lstStyle/>
        <a:p>
          <a:endParaRPr lang="en-US"/>
        </a:p>
      </dgm:t>
    </dgm:pt>
    <dgm:pt modelId="{C0C37D8F-E3AA-4159-85B4-74A54EC5FAD5}" type="pres">
      <dgm:prSet presAssocID="{73789C34-A64E-42BE-A12F-EDA8246F7B65}" presName="linear" presStyleCnt="0">
        <dgm:presLayoutVars>
          <dgm:animLvl val="lvl"/>
          <dgm:resizeHandles val="exact"/>
        </dgm:presLayoutVars>
      </dgm:prSet>
      <dgm:spPr/>
    </dgm:pt>
    <dgm:pt modelId="{452584C6-6698-40D0-9C50-FF46B9FB07AD}" type="pres">
      <dgm:prSet presAssocID="{89A42D55-7AFD-4430-918A-0B30A17F4AF1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D57EC0EA-FCA2-4D3C-BE53-9E76E797ED03}" type="pres">
      <dgm:prSet presAssocID="{640F7505-2976-4CD7-A114-CC42CAE65CE6}" presName="spacer" presStyleCnt="0"/>
      <dgm:spPr/>
    </dgm:pt>
    <dgm:pt modelId="{DED8CB6F-651D-4C6A-A69D-2A874980BCFC}" type="pres">
      <dgm:prSet presAssocID="{A2A71096-2D1F-481C-9D07-1B76E96F4B69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2F9C5408-09F2-4F53-AB8E-8CC321E42549}" type="pres">
      <dgm:prSet presAssocID="{1912E9D1-B9AB-4EDB-BB67-C2867588AD44}" presName="spacer" presStyleCnt="0"/>
      <dgm:spPr/>
    </dgm:pt>
    <dgm:pt modelId="{B437D090-58F4-48A1-9CE3-E62090B0AD0D}" type="pres">
      <dgm:prSet presAssocID="{A2D0079F-CA7E-42D8-8E93-CAFEFDE377DB}" presName="parentText" presStyleLbl="node1" presStyleIdx="2" presStyleCnt="3" custLinFactY="8513" custLinFactNeighborX="-943" custLinFactNeighborY="100000">
        <dgm:presLayoutVars>
          <dgm:chMax val="0"/>
          <dgm:bulletEnabled val="1"/>
        </dgm:presLayoutVars>
      </dgm:prSet>
      <dgm:spPr/>
    </dgm:pt>
  </dgm:ptLst>
  <dgm:cxnLst>
    <dgm:cxn modelId="{D915DD0E-E7E0-4288-88C2-60E19526E1A6}" srcId="{73789C34-A64E-42BE-A12F-EDA8246F7B65}" destId="{89A42D55-7AFD-4430-918A-0B30A17F4AF1}" srcOrd="0" destOrd="0" parTransId="{0D9DC4E8-9F74-4D05-82F2-8CB477F890F0}" sibTransId="{640F7505-2976-4CD7-A114-CC42CAE65CE6}"/>
    <dgm:cxn modelId="{6D1BFC7F-AF66-45F7-A746-63189662DFBF}" srcId="{73789C34-A64E-42BE-A12F-EDA8246F7B65}" destId="{A2D0079F-CA7E-42D8-8E93-CAFEFDE377DB}" srcOrd="2" destOrd="0" parTransId="{C94BE226-FC0C-4B28-BDC1-E2D0453B4CED}" sibTransId="{685DF1E0-925E-4737-BD31-7B7A684108DB}"/>
    <dgm:cxn modelId="{51D98E97-DA5D-480D-8367-BBA9E6CBEA9E}" type="presOf" srcId="{A2A71096-2D1F-481C-9D07-1B76E96F4B69}" destId="{DED8CB6F-651D-4C6A-A69D-2A874980BCFC}" srcOrd="0" destOrd="0" presId="urn:microsoft.com/office/officeart/2005/8/layout/vList2"/>
    <dgm:cxn modelId="{04A51BB4-2068-4E4F-A55C-C22FBB46186A}" type="presOf" srcId="{89A42D55-7AFD-4430-918A-0B30A17F4AF1}" destId="{452584C6-6698-40D0-9C50-FF46B9FB07AD}" srcOrd="0" destOrd="0" presId="urn:microsoft.com/office/officeart/2005/8/layout/vList2"/>
    <dgm:cxn modelId="{CF722ACF-B1CF-4910-B74F-C6CB8A13A4E9}" type="presOf" srcId="{73789C34-A64E-42BE-A12F-EDA8246F7B65}" destId="{C0C37D8F-E3AA-4159-85B4-74A54EC5FAD5}" srcOrd="0" destOrd="0" presId="urn:microsoft.com/office/officeart/2005/8/layout/vList2"/>
    <dgm:cxn modelId="{E5CF44E7-5035-4D50-AD97-41E734B6482C}" srcId="{73789C34-A64E-42BE-A12F-EDA8246F7B65}" destId="{A2A71096-2D1F-481C-9D07-1B76E96F4B69}" srcOrd="1" destOrd="0" parTransId="{EC738428-6B7A-497B-AEBB-3C92FFFC2AED}" sibTransId="{1912E9D1-B9AB-4EDB-BB67-C2867588AD44}"/>
    <dgm:cxn modelId="{A4FE0AFD-B7E9-441F-B0FC-19EA92FE6EE5}" type="presOf" srcId="{A2D0079F-CA7E-42D8-8E93-CAFEFDE377DB}" destId="{B437D090-58F4-48A1-9CE3-E62090B0AD0D}" srcOrd="0" destOrd="0" presId="urn:microsoft.com/office/officeart/2005/8/layout/vList2"/>
    <dgm:cxn modelId="{EF675826-A116-4829-A852-E779060C3679}" type="presParOf" srcId="{C0C37D8F-E3AA-4159-85B4-74A54EC5FAD5}" destId="{452584C6-6698-40D0-9C50-FF46B9FB07AD}" srcOrd="0" destOrd="0" presId="urn:microsoft.com/office/officeart/2005/8/layout/vList2"/>
    <dgm:cxn modelId="{08B9A151-E307-4D4F-BD39-11407AAC9926}" type="presParOf" srcId="{C0C37D8F-E3AA-4159-85B4-74A54EC5FAD5}" destId="{D57EC0EA-FCA2-4D3C-BE53-9E76E797ED03}" srcOrd="1" destOrd="0" presId="urn:microsoft.com/office/officeart/2005/8/layout/vList2"/>
    <dgm:cxn modelId="{94751006-E351-4464-9344-7A1242C4ABF4}" type="presParOf" srcId="{C0C37D8F-E3AA-4159-85B4-74A54EC5FAD5}" destId="{DED8CB6F-651D-4C6A-A69D-2A874980BCFC}" srcOrd="2" destOrd="0" presId="urn:microsoft.com/office/officeart/2005/8/layout/vList2"/>
    <dgm:cxn modelId="{8938C847-C571-4129-BE35-4D67025D120E}" type="presParOf" srcId="{C0C37D8F-E3AA-4159-85B4-74A54EC5FAD5}" destId="{2F9C5408-09F2-4F53-AB8E-8CC321E42549}" srcOrd="3" destOrd="0" presId="urn:microsoft.com/office/officeart/2005/8/layout/vList2"/>
    <dgm:cxn modelId="{2835C10C-285F-4A74-9DD1-9800EB1DF9B1}" type="presParOf" srcId="{C0C37D8F-E3AA-4159-85B4-74A54EC5FAD5}" destId="{B437D090-58F4-48A1-9CE3-E62090B0AD0D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2584C6-6698-40D0-9C50-FF46B9FB07AD}">
      <dsp:nvSpPr>
        <dsp:cNvPr id="0" name=""/>
        <dsp:cNvSpPr/>
      </dsp:nvSpPr>
      <dsp:spPr>
        <a:xfrm>
          <a:off x="0" y="7985"/>
          <a:ext cx="7528142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Overall objective</a:t>
          </a:r>
          <a:r>
            <a:rPr lang="en-US" sz="2000" b="1" kern="120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:  to enable a better understanding of the European Union, its values and functioning, at school</a:t>
          </a:r>
        </a:p>
      </dsp:txBody>
      <dsp:txXfrm>
        <a:off x="59399" y="67384"/>
        <a:ext cx="7409344" cy="1098002"/>
      </dsp:txXfrm>
    </dsp:sp>
    <dsp:sp modelId="{DED8CB6F-651D-4C6A-A69D-2A874980BCFC}">
      <dsp:nvSpPr>
        <dsp:cNvPr id="0" name=""/>
        <dsp:cNvSpPr/>
      </dsp:nvSpPr>
      <dsp:spPr>
        <a:xfrm>
          <a:off x="0" y="1411985"/>
          <a:ext cx="7528142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For </a:t>
          </a:r>
          <a:r>
            <a:rPr lang="en-US" sz="2800" b="1" kern="120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teachers</a:t>
          </a:r>
          <a:r>
            <a:rPr lang="en-US" sz="2000" b="1" kern="120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 (and teacher training/educators): to enable professional development regarding EU matters</a:t>
          </a:r>
        </a:p>
      </dsp:txBody>
      <dsp:txXfrm>
        <a:off x="59399" y="1471384"/>
        <a:ext cx="7409344" cy="1098002"/>
      </dsp:txXfrm>
    </dsp:sp>
    <dsp:sp modelId="{B437D090-58F4-48A1-9CE3-E62090B0AD0D}">
      <dsp:nvSpPr>
        <dsp:cNvPr id="0" name=""/>
        <dsp:cNvSpPr/>
      </dsp:nvSpPr>
      <dsp:spPr>
        <a:xfrm>
          <a:off x="0" y="2823971"/>
          <a:ext cx="7528142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u="none" kern="1200"/>
            <a:t>For </a:t>
          </a:r>
          <a:r>
            <a:rPr lang="en-US" sz="2800" b="1" u="none" kern="1200"/>
            <a:t>pupils</a:t>
          </a:r>
          <a:r>
            <a:rPr lang="en-US" sz="2000" kern="1200"/>
            <a:t>: </a:t>
          </a:r>
          <a:r>
            <a:rPr lang="en-US" sz="2000" b="1" kern="120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to learn about the objectives and functioning of the EU, to become </a:t>
          </a:r>
          <a:r>
            <a:rPr lang="en-US" sz="2400" b="1" kern="1200"/>
            <a:t>active citizens</a:t>
          </a:r>
          <a:endParaRPr lang="en-US" sz="2000" kern="1200"/>
        </a:p>
      </dsp:txBody>
      <dsp:txXfrm>
        <a:off x="59399" y="2883370"/>
        <a:ext cx="7409344" cy="1098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39EFE-0303-44F6-9A16-FD3B5E015DB1}" type="datetimeFigureOut">
              <a:rPr lang="en-GB" smtClean="0"/>
              <a:t>11/11/2022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04766-77AF-4EBE-9704-229FD5F6A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9881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926D1-0013-4A80-B64E-9D824EE65210}" type="datetimeFigureOut">
              <a:rPr lang="en-GB" smtClean="0"/>
              <a:t>11/11/2022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F2995-AB43-4B7C-B8CD-9DC7C3692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7846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CA77CC-D3D8-474C-B232-F356534D7796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6458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CA77CC-D3D8-474C-B232-F356534D7796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88868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CA77CC-D3D8-474C-B232-F356534D7796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1667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CA77CC-D3D8-474C-B232-F356534D7796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1527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CA77CC-D3D8-474C-B232-F356534D7796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7204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CA77CC-D3D8-474C-B232-F356534D7796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42209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CA77CC-D3D8-474C-B232-F356534D7796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886883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CA77CC-D3D8-474C-B232-F356534D7796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995241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CA77CC-D3D8-474C-B232-F356534D7796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0182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3"/>
            <a:ext cx="12192000" cy="5779827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557903"/>
            <a:ext cx="5040313" cy="528998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218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3pPr>
              <a:spcBef>
                <a:spcPts val="0"/>
              </a:spcBef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677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6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604979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8371761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7101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097331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097331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2694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4301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59635" y="-59635"/>
            <a:ext cx="6155635" cy="6983896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3214048" y="1992573"/>
            <a:ext cx="8550322" cy="3616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9447" y="743802"/>
            <a:ext cx="544923" cy="54492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8331" y="1992572"/>
            <a:ext cx="8226040" cy="3616657"/>
          </a:xfrm>
          <a:solidFill>
            <a:schemeClr val="bg1"/>
          </a:solidFill>
        </p:spPr>
        <p:txBody>
          <a:bodyPr lIns="360000" tIns="360000" rIns="360000" bIns="360000" anchor="ctr" anchorCtr="0">
            <a:noAutofit/>
          </a:bodyPr>
          <a:lstStyle>
            <a:lvl1pPr marL="0" indent="0">
              <a:buFontTx/>
              <a:buNone/>
              <a:defRPr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4062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(half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7056" y="1825625"/>
            <a:ext cx="4926841" cy="3769957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6817056" y="482860"/>
            <a:ext cx="4669266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46383" y="-46383"/>
            <a:ext cx="6142383" cy="6964017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2034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70722" y="2284667"/>
            <a:ext cx="3141663" cy="2090737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901451" y="2284668"/>
            <a:ext cx="3141663" cy="2090737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436086" y="2284667"/>
            <a:ext cx="3141663" cy="2090737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1206774" y="4038684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672139" y="4041944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8137503" y="4037437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0107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13869" y="2159957"/>
            <a:ext cx="2461591" cy="1638158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713868" y="3968881"/>
            <a:ext cx="2461591" cy="1638158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324547" y="2159956"/>
            <a:ext cx="2461593" cy="1638159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8935227" y="3968880"/>
            <a:ext cx="2520000" cy="1638158"/>
          </a:xfrm>
          <a:noFill/>
        </p:spPr>
        <p:txBody>
          <a:bodyPr tIns="90000"/>
          <a:lstStyle>
            <a:lvl1pPr marL="0" indent="0" algn="l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1033617" y="2159957"/>
            <a:ext cx="2520000" cy="1638159"/>
          </a:xfrm>
          <a:noFill/>
        </p:spPr>
        <p:txBody>
          <a:bodyPr tIns="90000"/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324549" y="3968880"/>
            <a:ext cx="2461591" cy="1638158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1033617" y="3968881"/>
            <a:ext cx="2520000" cy="1638158"/>
          </a:xfrm>
          <a:noFill/>
        </p:spPr>
        <p:txBody>
          <a:bodyPr tIns="90000"/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1"/>
          </p:nvPr>
        </p:nvSpPr>
        <p:spPr>
          <a:xfrm>
            <a:off x="8966322" y="2159956"/>
            <a:ext cx="2520000" cy="1638159"/>
          </a:xfrm>
          <a:noFill/>
        </p:spPr>
        <p:txBody>
          <a:bodyPr tIns="90000"/>
          <a:lstStyle>
            <a:lvl1pPr marL="0" indent="0" algn="l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8556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429000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646643"/>
            <a:ext cx="10515600" cy="782357"/>
          </a:xfrm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838200" y="3630613"/>
            <a:ext cx="10515600" cy="2035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774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118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0288"/>
            <a:ext cx="12192000" cy="50183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4"/>
            <a:ext cx="12192000" cy="28908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872647"/>
          </a:xfrm>
        </p:spPr>
        <p:txBody>
          <a:bodyPr anchor="t">
            <a:norm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3067468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783535"/>
            <a:ext cx="5040313" cy="528998"/>
          </a:xfrm>
        </p:spPr>
        <p:txBody>
          <a:bodyPr anchor="b" anchorCtr="0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985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3"/>
            <a:ext cx="12192000" cy="988484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76" tIns="45683" rIns="91276" bIns="45683" anchor="ctr"/>
          <a:lstStyle/>
          <a:p>
            <a:pPr algn="ctr" defTabSz="45626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67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5635983" y="6597653"/>
            <a:ext cx="917221" cy="287867"/>
          </a:xfrm>
          <a:prstGeom prst="rect">
            <a:avLst/>
          </a:prstGeom>
          <a:solidFill>
            <a:srgbClr val="0077C8"/>
          </a:solidFill>
          <a:ln w="9525" algn="ctr">
            <a:solidFill>
              <a:srgbClr val="0077C8"/>
            </a:solidFill>
            <a:miter lim="800000"/>
            <a:headEnd/>
            <a:tailEnd/>
          </a:ln>
        </p:spPr>
        <p:txBody>
          <a:bodyPr lIns="91276" tIns="45683" rIns="91276" bIns="45683" anchor="ctr"/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defTabSz="91281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282825" indent="1588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740025" indent="1588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197225" indent="1588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654425" indent="1588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 sz="7600" b="1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6" name="Footer Placeholder 4"/>
          <p:cNvSpPr txBox="1">
            <a:spLocks/>
          </p:cNvSpPr>
          <p:nvPr userDrawn="1"/>
        </p:nvSpPr>
        <p:spPr bwMode="auto">
          <a:xfrm>
            <a:off x="5602114" y="6597653"/>
            <a:ext cx="877710" cy="364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276" tIns="45683" rIns="91276" bIns="45683"/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lang="en-GB" sz="1400" b="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algn="l" defTabSz="1216766">
              <a:defRPr/>
            </a:pPr>
            <a:r>
              <a:rPr lang="fr-BE" sz="667" i="1">
                <a:solidFill>
                  <a:srgbClr val="FFFFFF"/>
                </a:solidFill>
              </a:rPr>
              <a:t>Erasmus+</a:t>
            </a:r>
          </a:p>
        </p:txBody>
      </p:sp>
      <p:pic>
        <p:nvPicPr>
          <p:cNvPr id="7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468" y="300633"/>
            <a:ext cx="1899355" cy="99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418" y="1556323"/>
            <a:ext cx="10972800" cy="9366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609600" y="2564907"/>
            <a:ext cx="10972800" cy="3633788"/>
          </a:xfrm>
        </p:spPr>
        <p:txBody>
          <a:bodyPr/>
          <a:lstStyle>
            <a:lvl1pPr marL="342230" indent="-34223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606234"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37819"/>
            <a:ext cx="3860800" cy="484716"/>
          </a:xfrm>
        </p:spPr>
        <p:txBody>
          <a:bodyPr/>
          <a:lstStyle>
            <a:lvl1pPr defTabSz="606234"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606234">
              <a:defRPr>
                <a:cs typeface="Arial" pitchFamily="34" charset="0"/>
              </a:defRPr>
            </a:lvl1pPr>
          </a:lstStyle>
          <a:p>
            <a:pPr>
              <a:defRPr/>
            </a:pPr>
            <a:fld id="{6414EB89-A624-45C3-A6F8-0BF78098A22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54460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D0A67-85C7-4348-8042-CD710BE9C711}" type="datetimeFigureOut">
              <a:rPr lang="es-ES" smtClean="0"/>
              <a:t>11/11/2022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0A01-0931-4A84-8159-AC5444A4118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4481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2219"/>
            <a:ext cx="12192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5289" y="1078173"/>
            <a:ext cx="12197346" cy="5783239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 wrap="none"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557903"/>
            <a:ext cx="5040313" cy="528998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4428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0189" y="1122363"/>
            <a:ext cx="10676038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676038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0"/>
            <a:ext cx="0" cy="3295934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7715" y="6045257"/>
            <a:ext cx="1718512" cy="45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99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865"/>
            <a:ext cx="1716200" cy="45054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3295934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156297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2509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236271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0" y="4160826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6048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236271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0" y="4160826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83397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05699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/>
            </a:lvl1pPr>
            <a:lvl2pPr>
              <a:lnSpc>
                <a:spcPct val="100000"/>
              </a:lnSpc>
              <a:spcAft>
                <a:spcPts val="1800"/>
              </a:spcAft>
              <a:defRPr/>
            </a:lvl2pPr>
            <a:lvl3pPr>
              <a:lnSpc>
                <a:spcPct val="100000"/>
              </a:lnSpc>
              <a:spcAft>
                <a:spcPts val="1800"/>
              </a:spcAft>
              <a:defRPr/>
            </a:lvl3pPr>
            <a:lvl4pPr>
              <a:lnSpc>
                <a:spcPct val="100000"/>
              </a:lnSpc>
              <a:spcAft>
                <a:spcPts val="1800"/>
              </a:spcAft>
              <a:defRPr/>
            </a:lvl4pPr>
            <a:lvl5pPr>
              <a:lnSpc>
                <a:spcPct val="100000"/>
              </a:lnSpc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2341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1pPr>
              <a:spcAft>
                <a:spcPts val="1800"/>
              </a:spcAft>
              <a:defRPr/>
            </a:lvl1pPr>
            <a:lvl2pPr>
              <a:spcAft>
                <a:spcPts val="1800"/>
              </a:spcAft>
              <a:defRPr/>
            </a:lvl2pPr>
            <a:lvl3pPr>
              <a:spcAft>
                <a:spcPts val="1800"/>
              </a:spcAft>
              <a:defRPr/>
            </a:lvl3pPr>
            <a:lvl4pPr>
              <a:spcAft>
                <a:spcPts val="1800"/>
              </a:spcAft>
              <a:defRPr/>
            </a:lvl4pPr>
            <a:lvl5pPr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  <a:noFill/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839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881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13128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988"/>
            <a:ext cx="1715733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2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2" r:id="rId2"/>
    <p:sldLayoutId id="2147483657" r:id="rId3"/>
    <p:sldLayoutId id="2147483649" r:id="rId4"/>
    <p:sldLayoutId id="2147483651" r:id="rId5"/>
    <p:sldLayoutId id="2147483669" r:id="rId6"/>
    <p:sldLayoutId id="2147483670" r:id="rId7"/>
    <p:sldLayoutId id="2147483650" r:id="rId8"/>
    <p:sldLayoutId id="2147483660" r:id="rId9"/>
    <p:sldLayoutId id="2147483652" r:id="rId10"/>
    <p:sldLayoutId id="2147483661" r:id="rId11"/>
    <p:sldLayoutId id="2147483653" r:id="rId12"/>
    <p:sldLayoutId id="2147483654" r:id="rId13"/>
    <p:sldLayoutId id="2147483659" r:id="rId14"/>
    <p:sldLayoutId id="2147483658" r:id="rId15"/>
    <p:sldLayoutId id="2147483666" r:id="rId16"/>
    <p:sldLayoutId id="2147483667" r:id="rId17"/>
    <p:sldLayoutId id="2147483668" r:id="rId18"/>
    <p:sldLayoutId id="2147483655" r:id="rId19"/>
    <p:sldLayoutId id="2147483671" r:id="rId20"/>
    <p:sldLayoutId id="2147483672" r:id="rId2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bfgtoeu.com/" TargetMode="External"/><Relationship Id="rId2" Type="http://schemas.openxmlformats.org/officeDocument/2006/relationships/hyperlink" Target="http://www.bfgtoeu.com/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erasmus-plus.ec.europa.eu/opportunities/opportunities-for-organisations/jean-monnet-actions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erasmus-plus.ec.europa.eu/national-agencies" TargetMode="External"/><Relationship Id="rId3" Type="http://schemas.openxmlformats.org/officeDocument/2006/relationships/image" Target="../media/image16.png"/><Relationship Id="rId7" Type="http://schemas.openxmlformats.org/officeDocument/2006/relationships/hyperlink" Target="mailto:EACEA-AJM@ec.europa.eu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eacea.ec.europa.eu/grants/how-get-grant_en" TargetMode="External"/><Relationship Id="rId5" Type="http://schemas.openxmlformats.org/officeDocument/2006/relationships/hyperlink" Target="https://erasmus-plus.ec.europa.eu/programme-guide/part-b/jean-monnet-actions" TargetMode="External"/><Relationship Id="rId4" Type="http://schemas.openxmlformats.org/officeDocument/2006/relationships/hyperlink" Target="https://erasmus-plus.ec.europa.eu/opportunities/organisations/jean-monnet-actions/learning-eu-initiatives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hyperlink" Target="https://learning-corner.learning.europa.eu/index_nl" TargetMode="External"/><Relationship Id="rId4" Type="http://schemas.openxmlformats.org/officeDocument/2006/relationships/hyperlink" Target="https://op.europa.eu/en/publication-detail/-/publication/a863ee83-570f-11ec-91ac-01aa75ed71a1/language-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61" y="-13046"/>
            <a:ext cx="12192000" cy="685800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91822" y="1618093"/>
            <a:ext cx="10566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4926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/>
            </a:pPr>
            <a:r>
              <a:rPr lang="en-IE" altLang="en-US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Erasmus+ </a:t>
            </a:r>
          </a:p>
          <a:p>
            <a:pPr lvl="0" defTabSz="44926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/>
            </a:pPr>
            <a:r>
              <a:rPr lang="en-IE" altLang="en-US" sz="4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Jean Monnet Actions (2021 – 2027)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DDDEF0-5A5C-4BFA-8D1C-C82C43A71C9B}"/>
              </a:ext>
            </a:extLst>
          </p:cNvPr>
          <p:cNvSpPr txBox="1"/>
          <p:nvPr/>
        </p:nvSpPr>
        <p:spPr>
          <a:xfrm>
            <a:off x="6475956" y="5052092"/>
            <a:ext cx="5645454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>
                <a:solidFill>
                  <a:schemeClr val="bg1"/>
                </a:solidFill>
              </a:rPr>
              <a:t>Brenda Maher</a:t>
            </a:r>
          </a:p>
          <a:p>
            <a:r>
              <a:rPr lang="fr-BE">
                <a:solidFill>
                  <a:schemeClr val="bg1"/>
                </a:solidFill>
              </a:rPr>
              <a:t>Jean Monnet team</a:t>
            </a:r>
          </a:p>
          <a:p>
            <a:endParaRPr lang="fr-BE">
              <a:solidFill>
                <a:schemeClr val="bg1"/>
              </a:solidFill>
            </a:endParaRPr>
          </a:p>
          <a:p>
            <a:r>
              <a:rPr lang="en-GB" sz="1800" b="1">
                <a:solidFill>
                  <a:schemeClr val="bg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</a:rPr>
              <a:t>European Commission</a:t>
            </a:r>
          </a:p>
          <a:p>
            <a:endParaRPr lang="en-GB" b="1">
              <a:solidFill>
                <a:schemeClr val="bg1"/>
              </a:solidFill>
              <a:latin typeface="Verdana" panose="020B0604030504040204" pitchFamily="34" charset="0"/>
              <a:ea typeface="Calibri" panose="020F0502020204030204" pitchFamily="34" charset="0"/>
            </a:endParaRPr>
          </a:p>
          <a:p>
            <a:r>
              <a:rPr lang="en-GB" sz="1050">
                <a:solidFill>
                  <a:schemeClr val="bg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</a:rPr>
              <a:t>DIRECTORATE GENERAL FOR EDUCATION, CULTURE, </a:t>
            </a:r>
            <a:r>
              <a:rPr lang="en-GB" sz="1050">
                <a:solidFill>
                  <a:schemeClr val="bg1"/>
                </a:solidFill>
                <a:latin typeface="Verdana" panose="020B0604030504040204" pitchFamily="34" charset="0"/>
              </a:rPr>
              <a:t>YOUTH and SPORT </a:t>
            </a:r>
            <a:endParaRPr lang="en-IE" sz="1050">
              <a:solidFill>
                <a:schemeClr val="bg1"/>
              </a:solidFill>
              <a:latin typeface="Verdana" panose="020B0604030504040204" pitchFamily="34" charset="0"/>
            </a:endParaRPr>
          </a:p>
          <a:p>
            <a:r>
              <a:rPr lang="en-GB" sz="1800">
                <a:solidFill>
                  <a:schemeClr val="bg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</a:rPr>
              <a:t> </a:t>
            </a:r>
            <a:endParaRPr lang="en-IE" sz="180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826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573693" y="1374331"/>
            <a:ext cx="4946243" cy="936680"/>
          </a:xfrm>
        </p:spPr>
        <p:txBody>
          <a:bodyPr/>
          <a:lstStyle/>
          <a:p>
            <a:r>
              <a:rPr lang="en-IE" u="sng">
                <a:hlinkClick r:id="rId2"/>
              </a:rPr>
              <a:t>www.bfgtoeu.com</a:t>
            </a:r>
            <a:endParaRPr lang="en-GB"/>
          </a:p>
          <a:p>
            <a:r>
              <a:rPr lang="fr-BE"/>
              <a:t>	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267201" y="2311010"/>
            <a:ext cx="7342872" cy="404121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GB"/>
              <a:t>“Very happy to say that our Europe Week, organised by </a:t>
            </a:r>
            <a:r>
              <a:rPr lang="en-GB" b="1">
                <a:hlinkClick r:id="rId3"/>
              </a:rPr>
              <a:t>My Big Friendly Guide</a:t>
            </a:r>
            <a:r>
              <a:rPr lang="en-GB">
                <a:hlinkClick r:id="rId3"/>
              </a:rPr>
              <a:t> </a:t>
            </a:r>
            <a:r>
              <a:rPr lang="en-GB"/>
              <a:t>to the European Union, as part of Teacher Training grant </a:t>
            </a:r>
            <a:r>
              <a:rPr lang="en-GB" b="1"/>
              <a:t>Knowing Me Knowing EU</a:t>
            </a:r>
            <a:r>
              <a:rPr lang="en-GB"/>
              <a:t>, is a huge success. Our two flagship events were interactions with children from 7 to 14 years old from 20 different countries and Europe Day zoom quizzes. </a:t>
            </a:r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r>
              <a:rPr lang="en-GB"/>
              <a:t>Delighted to build memories for our younger generation of European citizens to help them get involved and shape our future EU”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31371" y="356722"/>
            <a:ext cx="10972800" cy="936625"/>
          </a:xfrm>
        </p:spPr>
        <p:txBody>
          <a:bodyPr>
            <a:normAutofit fontScale="90000"/>
          </a:bodyPr>
          <a:lstStyle/>
          <a:p>
            <a:r>
              <a:rPr lang="fr-BE" err="1"/>
              <a:t>From</a:t>
            </a:r>
            <a:r>
              <a:rPr lang="fr-BE"/>
              <a:t> one of the </a:t>
            </a:r>
            <a:r>
              <a:rPr lang="fr-BE" err="1"/>
              <a:t>pioneers</a:t>
            </a:r>
            <a:r>
              <a:rPr lang="fr-BE"/>
              <a:t> on JM </a:t>
            </a:r>
            <a:r>
              <a:rPr lang="fr-BE" b="1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teacher</a:t>
            </a:r>
            <a:r>
              <a:rPr lang="fr-BE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training</a:t>
            </a:r>
            <a:r>
              <a:rPr lang="fr-BE"/>
              <a:t>:</a:t>
            </a:r>
            <a:endParaRPr lang="en-GB"/>
          </a:p>
        </p:txBody>
      </p:sp>
      <p:sp>
        <p:nvSpPr>
          <p:cNvPr id="9" name="Text Placeholder 1"/>
          <p:cNvSpPr>
            <a:spLocks noGrp="1"/>
          </p:cNvSpPr>
          <p:nvPr>
            <p:ph type="body" idx="1"/>
          </p:nvPr>
        </p:nvSpPr>
        <p:spPr>
          <a:xfrm>
            <a:off x="5999989" y="1052160"/>
            <a:ext cx="6123456" cy="936680"/>
          </a:xfrm>
        </p:spPr>
        <p:txBody>
          <a:bodyPr/>
          <a:lstStyle/>
          <a:p>
            <a:r>
              <a:rPr lang="en-GB" b="0" i="0" err="1"/>
              <a:t>Dr.</a:t>
            </a:r>
            <a:r>
              <a:rPr lang="en-GB" b="0" i="0"/>
              <a:t> Emmanuelle Schön-</a:t>
            </a:r>
            <a:r>
              <a:rPr lang="en-GB" b="0" i="0" err="1"/>
              <a:t>Quinlivan</a:t>
            </a:r>
            <a:endParaRPr lang="en-GB" b="0" i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D9E0DF-5AC0-4AD3-8B17-87DCF78B9F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482" y="1886222"/>
            <a:ext cx="2702853" cy="4466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986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0043" y="1567504"/>
            <a:ext cx="5557800" cy="521452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387858" y="1124744"/>
            <a:ext cx="5386917" cy="936680"/>
          </a:xfrm>
        </p:spPr>
        <p:txBody>
          <a:bodyPr/>
          <a:lstStyle/>
          <a:p>
            <a:r>
              <a:rPr lang="fr-BE"/>
              <a:t>Jean Monnet - </a:t>
            </a:r>
            <a:r>
              <a:rPr lang="en-GB"/>
              <a:t>(1888-1978)</a:t>
            </a:r>
            <a:r>
              <a:rPr lang="fr-BE"/>
              <a:t>	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91910" y="2468894"/>
            <a:ext cx="5411948" cy="3638871"/>
          </a:xfrm>
        </p:spPr>
        <p:txBody>
          <a:bodyPr/>
          <a:lstStyle/>
          <a:p>
            <a:r>
              <a:rPr lang="fr-BE"/>
              <a:t>The programme carries </a:t>
            </a:r>
            <a:r>
              <a:rPr lang="fr-BE" err="1"/>
              <a:t>his</a:t>
            </a:r>
            <a:r>
              <a:rPr lang="fr-BE"/>
              <a:t> </a:t>
            </a:r>
            <a:r>
              <a:rPr lang="fr-BE" err="1"/>
              <a:t>name</a:t>
            </a:r>
            <a:r>
              <a:rPr lang="fr-BE"/>
              <a:t> </a:t>
            </a:r>
            <a:r>
              <a:rPr lang="en-US"/>
              <a:t>as he was first ever individual to be given an </a:t>
            </a:r>
            <a:r>
              <a:rPr lang="en-US" b="1"/>
              <a:t>honorary citizenship of Europe </a:t>
            </a:r>
          </a:p>
          <a:p>
            <a:r>
              <a:rPr lang="en-US"/>
              <a:t>He </a:t>
            </a:r>
            <a:r>
              <a:rPr lang="en-US" err="1"/>
              <a:t>realised</a:t>
            </a:r>
            <a:r>
              <a:rPr lang="en-US"/>
              <a:t> that European integration had to involve citizens and education = best means to reach citizens!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31371" y="345866"/>
            <a:ext cx="10972800" cy="936625"/>
          </a:xfrm>
        </p:spPr>
        <p:txBody>
          <a:bodyPr/>
          <a:lstStyle/>
          <a:p>
            <a:r>
              <a:rPr lang="fr-BE" err="1"/>
              <a:t>Why</a:t>
            </a:r>
            <a:r>
              <a:rPr lang="fr-BE"/>
              <a:t> Jean Monnet ?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15994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8201" y="345810"/>
            <a:ext cx="5120561" cy="1325563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3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Questions on Jean Monnet Actions for schools?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5092194" cy="4351338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>
                <a:hlinkClick r:id="rId3"/>
              </a:rPr>
              <a:t>Jean Monnet website</a:t>
            </a:r>
            <a:endParaRPr lang="en-US"/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/>
              <a:t>#JeanMonnet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/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b="0"/>
              <a:t>Happy to answer now, or even later: 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b="0"/>
              <a:t>EAC-JM-SCHOOLS@ec.europa.eu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6466BF-A72F-4E6E-8CDF-ABA18DF39B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588" r="10470" b="1"/>
          <a:stretch/>
        </p:blipFill>
        <p:spPr>
          <a:xfrm>
            <a:off x="7901259" y="2727729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pic>
        <p:nvPicPr>
          <p:cNvPr id="7" name="Picture 6" descr="C:\Users\octavio.moreno\Desktop\questions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7" r="11116" b="-9"/>
          <a:stretch/>
        </p:blipFill>
        <p:spPr bwMode="auto">
          <a:xfrm>
            <a:off x="62616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1071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81D82-4A3B-5330-C2A5-44F26968BD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cs typeface="Arial"/>
              </a:rPr>
              <a:t>Final conclusions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79DD85-8B33-26E3-C7F9-69D6099308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sz="2800" dirty="0">
                <a:solidFill>
                  <a:srgbClr val="004494"/>
                </a:solidFill>
                <a:ea typeface="+mn-lt"/>
                <a:cs typeface="+mn-lt"/>
              </a:rPr>
              <a:t>Anita </a:t>
            </a:r>
            <a:r>
              <a:rPr lang="en-US" sz="2800" dirty="0" err="1">
                <a:solidFill>
                  <a:srgbClr val="004494"/>
                </a:solidFill>
                <a:ea typeface="+mn-lt"/>
                <a:cs typeface="+mn-lt"/>
              </a:rPr>
              <a:t>Pannebakker</a:t>
            </a:r>
            <a:r>
              <a:rPr lang="en-US" sz="2800" dirty="0">
                <a:solidFill>
                  <a:srgbClr val="004494"/>
                </a:solidFill>
                <a:ea typeface="+mn-lt"/>
                <a:cs typeface="+mn-lt"/>
              </a:rPr>
              <a:t> </a:t>
            </a:r>
            <a:endParaRPr lang="en-US" sz="2800" dirty="0">
              <a:solidFill>
                <a:srgbClr val="004494"/>
              </a:solidFill>
              <a:cs typeface="Arial"/>
            </a:endParaRPr>
          </a:p>
          <a:p>
            <a:r>
              <a:rPr lang="en-US" sz="2800">
                <a:solidFill>
                  <a:srgbClr val="004494"/>
                </a:solidFill>
                <a:ea typeface="+mn-lt"/>
                <a:cs typeface="+mn-lt"/>
              </a:rPr>
              <a:t>DG Communication</a:t>
            </a:r>
            <a:endParaRPr lang="en-US" sz="2800">
              <a:solidFill>
                <a:srgbClr val="004494"/>
              </a:solidFill>
            </a:endParaRPr>
          </a:p>
          <a:p>
            <a:endParaRPr lang="en-US">
              <a:cs typeface="Arial"/>
            </a:endParaRPr>
          </a:p>
          <a:p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78666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0667" y="2473501"/>
            <a:ext cx="7051690" cy="3633788"/>
          </a:xfrm>
        </p:spPr>
        <p:txBody>
          <a:bodyPr>
            <a:normAutofit fontScale="85000" lnSpcReduction="10000"/>
          </a:bodyPr>
          <a:lstStyle/>
          <a:p>
            <a:endParaRPr lang="en-US" altLang="ja-JP" sz="2800">
              <a:solidFill>
                <a:srgbClr val="0F5494"/>
              </a:solidFill>
            </a:endParaRPr>
          </a:p>
          <a:p>
            <a:r>
              <a:rPr lang="en-US" altLang="ja-JP" sz="3600">
                <a:solidFill>
                  <a:srgbClr val="0F5494"/>
                </a:solidFill>
              </a:rPr>
              <a:t>JMAs for higher education: EU Studies - universities</a:t>
            </a:r>
          </a:p>
          <a:p>
            <a:endParaRPr lang="en-US" altLang="ja-JP" sz="3600">
              <a:solidFill>
                <a:srgbClr val="0F5494"/>
              </a:solidFill>
            </a:endParaRPr>
          </a:p>
          <a:p>
            <a:r>
              <a:rPr lang="en-US" altLang="ja-JP" sz="3600">
                <a:solidFill>
                  <a:srgbClr val="0F5494"/>
                </a:solidFill>
              </a:rPr>
              <a:t>JMAs in “</a:t>
            </a:r>
            <a:r>
              <a:rPr lang="en-US" altLang="ja-JP" sz="3600" b="1">
                <a:solidFill>
                  <a:srgbClr val="0F5494"/>
                </a:solidFill>
              </a:rPr>
              <a:t>other fields of education and training</a:t>
            </a:r>
            <a:r>
              <a:rPr lang="en-US" altLang="ja-JP" sz="3600">
                <a:solidFill>
                  <a:srgbClr val="0F5494"/>
                </a:solidFill>
              </a:rPr>
              <a:t>” = projects for schools</a:t>
            </a:r>
            <a:endParaRPr lang="en-US" altLang="ja-JP" sz="3600" b="1">
              <a:solidFill>
                <a:srgbClr val="0070C0"/>
              </a:solidFill>
              <a:ea typeface="ＭＳ Ｐゴシック" pitchFamily="50" charset="-128"/>
              <a:cs typeface="Arial" charset="0"/>
            </a:endParaRPr>
          </a:p>
          <a:p>
            <a:pPr lvl="0"/>
            <a:endParaRPr lang="en-US" altLang="ja-JP">
              <a:solidFill>
                <a:srgbClr val="0070C0"/>
              </a:solidFill>
              <a:ea typeface="ＭＳ Ｐゴシック" pitchFamily="50" charset="-128"/>
              <a:cs typeface="Arial" charset="0"/>
            </a:endParaRPr>
          </a:p>
          <a:p>
            <a:pPr lvl="0"/>
            <a:endParaRPr lang="en-US" altLang="ja-JP" b="1">
              <a:solidFill>
                <a:srgbClr val="0070C0"/>
              </a:solidFill>
              <a:ea typeface="ＭＳ Ｐゴシック" pitchFamily="50" charset="-128"/>
              <a:cs typeface="Arial" charset="0"/>
            </a:endParaRPr>
          </a:p>
          <a:p>
            <a:pPr lvl="0"/>
            <a:endParaRPr lang="en-US" altLang="ja-JP" b="1">
              <a:solidFill>
                <a:srgbClr val="0070C0"/>
              </a:solidFill>
              <a:ea typeface="ＭＳ Ｐゴシック" pitchFamily="50" charset="-128"/>
              <a:cs typeface="Arial" charset="0"/>
            </a:endParaRPr>
          </a:p>
          <a:p>
            <a:endParaRPr lang="en-GB">
              <a:solidFill>
                <a:srgbClr val="0070C0"/>
              </a:solidFill>
            </a:endParaRPr>
          </a:p>
        </p:txBody>
      </p:sp>
      <p:pic>
        <p:nvPicPr>
          <p:cNvPr id="4" name="Image 5">
            <a:extLst>
              <a:ext uri="{FF2B5EF4-FFF2-40B4-BE49-F238E27FC236}">
                <a16:creationId xmlns:a16="http://schemas.microsoft.com/office/drawing/2014/main" id="{69A98992-2D69-2A48-AF67-54E96FFE63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64" t="12560" r="42701" b="42775"/>
          <a:stretch/>
        </p:blipFill>
        <p:spPr>
          <a:xfrm>
            <a:off x="540347" y="1569155"/>
            <a:ext cx="3922691" cy="4538134"/>
          </a:xfrm>
          <a:prstGeom prst="rect">
            <a:avLst/>
          </a:prstGeom>
        </p:spPr>
      </p:pic>
      <p:sp>
        <p:nvSpPr>
          <p:cNvPr id="6" name="Title 5"/>
          <p:cNvSpPr>
            <a:spLocks noGrp="1" noChangeArrowheads="1"/>
          </p:cNvSpPr>
          <p:nvPr>
            <p:ph type="title"/>
          </p:nvPr>
        </p:nvSpPr>
        <p:spPr bwMode="auto">
          <a:xfrm>
            <a:off x="4910667" y="1444980"/>
            <a:ext cx="6740986" cy="903110"/>
          </a:xfrm>
          <a:prstGeom prst="rect">
            <a:avLst/>
          </a:prstGeom>
          <a:solidFill>
            <a:srgbClr val="004494"/>
          </a:solidFill>
          <a:ln w="12700" algn="ctr">
            <a:solidFill>
              <a:schemeClr val="bg1"/>
            </a:solidFill>
            <a:miter lim="800000"/>
            <a:headEnd type="none" w="sm" len="sm"/>
            <a:tailEnd/>
          </a:ln>
        </p:spPr>
        <p:txBody>
          <a:bodyPr lIns="36000" tIns="36000" rIns="36000" bIns="36000" anchor="ctr">
            <a:norm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n-US" altLang="ja-JP" sz="3200" b="1">
                <a:solidFill>
                  <a:schemeClr val="bg1"/>
                </a:solidFill>
                <a:ea typeface="ＭＳ Ｐゴシック" pitchFamily="50" charset="-128"/>
                <a:cs typeface="Arial" charset="0"/>
              </a:rPr>
              <a:t>ERASMUS+ </a:t>
            </a:r>
            <a:r>
              <a:rPr lang="en-US" altLang="ja-JP" sz="3200" b="1" err="1">
                <a:solidFill>
                  <a:schemeClr val="bg1"/>
                </a:solidFill>
                <a:ea typeface="ＭＳ Ｐゴシック" pitchFamily="50" charset="-128"/>
                <a:cs typeface="Arial" charset="0"/>
              </a:rPr>
              <a:t>Programme</a:t>
            </a:r>
            <a:r>
              <a:rPr lang="en-US" altLang="ja-JP" sz="3200" b="1">
                <a:solidFill>
                  <a:schemeClr val="bg1"/>
                </a:solidFill>
                <a:ea typeface="ＭＳ Ｐゴシック" pitchFamily="50" charset="-128"/>
                <a:cs typeface="Arial" charset="0"/>
              </a:rPr>
              <a:t> 2021-2027</a:t>
            </a:r>
          </a:p>
        </p:txBody>
      </p:sp>
      <p:pic>
        <p:nvPicPr>
          <p:cNvPr id="7" name="Image 11">
            <a:extLst>
              <a:ext uri="{FF2B5EF4-FFF2-40B4-BE49-F238E27FC236}">
                <a16:creationId xmlns:a16="http://schemas.microsoft.com/office/drawing/2014/main" id="{45BF0CCF-9B7D-0B42-991E-5D37E0E540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816444" y="5433731"/>
            <a:ext cx="1383022" cy="45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034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6741" y="640080"/>
            <a:ext cx="7528142" cy="1267884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5400"/>
              <a:t>Jean Monnet Actions (JMAs)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922" r="2750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aphicFrame>
        <p:nvGraphicFramePr>
          <p:cNvPr id="25" name="Text Placeholder 2">
            <a:extLst>
              <a:ext uri="{FF2B5EF4-FFF2-40B4-BE49-F238E27FC236}">
                <a16:creationId xmlns:a16="http://schemas.microsoft.com/office/drawing/2014/main" id="{98743C8F-0B23-9D6D-BD02-0743D6972AAE}"/>
              </a:ext>
            </a:extLst>
          </p:cNvPr>
          <p:cNvGraphicFramePr/>
          <p:nvPr/>
        </p:nvGraphicFramePr>
        <p:xfrm>
          <a:off x="4653170" y="2407169"/>
          <a:ext cx="7528142" cy="40407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884428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5297762" y="329184"/>
            <a:ext cx="6251110" cy="1783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78355">
              <a:spcAft>
                <a:spcPts val="600"/>
              </a:spcAft>
            </a:pPr>
            <a:r>
              <a:rPr lang="en-US" sz="3200" b="1">
                <a:solidFill>
                  <a:schemeClr val="tx1"/>
                </a:solidFill>
              </a:rPr>
              <a:t>Jean Monnet actions in “</a:t>
            </a:r>
            <a:r>
              <a:rPr 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 fields of Education and Training</a:t>
            </a:r>
            <a:r>
              <a:rPr lang="en-US" sz="2200" b="1">
                <a:solidFill>
                  <a:schemeClr val="tx1"/>
                </a:solidFill>
              </a:rPr>
              <a:t>”</a:t>
            </a:r>
            <a:br>
              <a:rPr lang="en-US" sz="2200" b="1">
                <a:solidFill>
                  <a:schemeClr val="tx1"/>
                </a:solidFill>
              </a:rPr>
            </a:br>
            <a:endParaRPr lang="en-US" sz="220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3672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Rectangle 8"/>
          <p:cNvSpPr/>
          <p:nvPr/>
        </p:nvSpPr>
        <p:spPr>
          <a:xfrm>
            <a:off x="4835047" y="2478024"/>
            <a:ext cx="7227517" cy="43799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indent="-228600">
              <a:lnSpc>
                <a:spcPct val="90000"/>
              </a:lnSpc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sz="1700" b="1" i="1" u="sng"/>
              <a:t>Who can apply and what for?</a:t>
            </a:r>
          </a:p>
          <a:p>
            <a:pPr marL="457189" indent="-228600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700" b="1" i="1"/>
              <a:t>Teacher training colleges </a:t>
            </a:r>
            <a:r>
              <a:rPr lang="en-US" sz="1700" i="1"/>
              <a:t>and </a:t>
            </a:r>
            <a:r>
              <a:rPr lang="en-US" sz="1700" b="1" i="1"/>
              <a:t>schools</a:t>
            </a:r>
            <a:r>
              <a:rPr lang="en-US" sz="1700" i="1"/>
              <a:t> from EU Member State </a:t>
            </a:r>
            <a:r>
              <a:rPr lang="en-US" sz="1700" i="1" err="1"/>
              <a:t>programme</a:t>
            </a:r>
            <a:r>
              <a:rPr lang="en-US" sz="1700" i="1"/>
              <a:t> countries can apply for:</a:t>
            </a:r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 b="1" i="1" u="sng"/>
              <a:t>Teacher training</a:t>
            </a:r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700" b="1" i="1" u="sng"/>
          </a:p>
          <a:p>
            <a:pPr marL="457189" indent="-228600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700" i="1"/>
              <a:t>Higher education institutions offering teacher training </a:t>
            </a:r>
          </a:p>
          <a:p>
            <a:pPr marL="457189" indent="-228600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700" i="1"/>
              <a:t>Teacher training institutions/agencies</a:t>
            </a:r>
            <a:endParaRPr lang="en-US" sz="1700" b="1" i="1" u="sng"/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 b="1" i="1" u="sng"/>
              <a:t>Learning EU initiatives</a:t>
            </a:r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700" b="1" i="1" u="sng"/>
          </a:p>
          <a:p>
            <a:pPr marL="457189" indent="-228600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700" i="1"/>
              <a:t>Schools</a:t>
            </a:r>
          </a:p>
          <a:p>
            <a:pPr marL="457189" indent="-228600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700" i="1"/>
              <a:t>VET providers (ISCED 1 – 4)</a:t>
            </a:r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 b="1" i="1" u="sng"/>
              <a:t>Networks</a:t>
            </a:r>
          </a:p>
          <a:p>
            <a:pPr>
              <a:lnSpc>
                <a:spcPct val="90000"/>
              </a:lnSpc>
            </a:pPr>
            <a:endParaRPr lang="en-US" sz="1700" b="1" i="1" u="sng"/>
          </a:p>
          <a:p>
            <a:pPr marL="457189" indent="-228600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700" i="1"/>
              <a:t>Schools</a:t>
            </a:r>
          </a:p>
          <a:p>
            <a:pPr marL="457189" indent="-228600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700" i="1"/>
              <a:t>VET providers (ISCED 1 – 4) + Higher education institutions</a:t>
            </a:r>
          </a:p>
          <a:p>
            <a:pPr marL="285744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4281866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804115" y="147007"/>
            <a:ext cx="6576860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Jean Monnet </a:t>
            </a:r>
            <a:r>
              <a:rPr 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Teacher training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6431280" y="1859280"/>
            <a:ext cx="5581180" cy="43176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228589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</a:pPr>
            <a:r>
              <a:rPr lang="en-US" b="1" i="1" u="sng"/>
              <a:t>Who can apply</a:t>
            </a:r>
            <a:r>
              <a:rPr lang="en-US" b="1" i="1"/>
              <a:t>? </a:t>
            </a:r>
          </a:p>
          <a:p>
            <a:pPr marL="457189" indent="-228600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i="1"/>
              <a:t>One Higher Education Institution or one </a:t>
            </a:r>
            <a:r>
              <a:rPr lang="en-US" b="1" i="1"/>
              <a:t>Teacher Training Institution</a:t>
            </a:r>
            <a:r>
              <a:rPr lang="en-US" i="1"/>
              <a:t>/Agency providing training to teachers</a:t>
            </a:r>
          </a:p>
          <a:p>
            <a:pPr marL="457189" indent="-228600">
              <a:lnSpc>
                <a:spcPct val="90000"/>
              </a:lnSpc>
              <a:spcBef>
                <a:spcPct val="20000"/>
              </a:spcBef>
              <a:spcAft>
                <a:spcPts val="667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b="1" i="1" u="sng"/>
              <a:t>Duration of the project</a:t>
            </a:r>
            <a:r>
              <a:rPr lang="en-US" b="1" i="1"/>
              <a:t>: </a:t>
            </a:r>
            <a:r>
              <a:rPr lang="en-US" i="1"/>
              <a:t>3 years</a:t>
            </a:r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/>
          </a:p>
          <a:p>
            <a:pPr marL="457189" indent="-228600">
              <a:lnSpc>
                <a:spcPct val="90000"/>
              </a:lnSpc>
              <a:spcBef>
                <a:spcPct val="20000"/>
              </a:spcBef>
              <a:spcAft>
                <a:spcPts val="667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b="1" i="1" u="sng"/>
              <a:t>Max EU contribution</a:t>
            </a:r>
            <a:r>
              <a:rPr lang="en-US" b="1"/>
              <a:t>: </a:t>
            </a:r>
            <a:r>
              <a:rPr lang="en-US"/>
              <a:t>€ </a:t>
            </a:r>
            <a:r>
              <a:rPr lang="en-US" i="1"/>
              <a:t>300.000</a:t>
            </a:r>
          </a:p>
          <a:p>
            <a:pPr>
              <a:lnSpc>
                <a:spcPct val="90000"/>
              </a:lnSpc>
            </a:pPr>
            <a:endParaRPr lang="en-US"/>
          </a:p>
          <a:p>
            <a:pPr marL="228589" lvl="0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defRPr/>
            </a:pPr>
            <a:r>
              <a:rPr lang="en-US" b="1" i="1" u="sng"/>
              <a:t>Objectives:</a:t>
            </a:r>
          </a:p>
          <a:p>
            <a:pPr lvl="0">
              <a:lnSpc>
                <a:spcPct val="90000"/>
              </a:lnSpc>
              <a:defRPr/>
            </a:pPr>
            <a:endParaRPr lang="en-US" i="1"/>
          </a:p>
          <a:p>
            <a:pPr marL="457189" indent="-228600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b="1" i="1"/>
              <a:t>Design material </a:t>
            </a:r>
            <a:r>
              <a:rPr lang="en-US" i="1"/>
              <a:t>to provide content and methodologies </a:t>
            </a:r>
            <a:r>
              <a:rPr lang="en-US" b="1" i="1"/>
              <a:t>for teachers </a:t>
            </a:r>
            <a:r>
              <a:rPr lang="en-US" i="1"/>
              <a:t>at various levels, from different backgrounds</a:t>
            </a:r>
          </a:p>
          <a:p>
            <a:pPr marL="457189" indent="-228600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b="1" i="1"/>
              <a:t>Enable schools and Vocational &amp; Educational Training providers to build knowledge about the EU </a:t>
            </a:r>
            <a:r>
              <a:rPr lang="en-US" i="1"/>
              <a:t>among their teaching staff</a:t>
            </a:r>
            <a:endParaRPr lang="en-US"/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400"/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100"/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100"/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1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1992741-E1B7-4F10-9994-B553F8E83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689" y="1320800"/>
            <a:ext cx="5162810" cy="485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153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4955" y="552183"/>
            <a:ext cx="6181516" cy="1927970"/>
          </a:xfrm>
          <a:noFill/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5200"/>
              <a:t>Jean Monnet </a:t>
            </a:r>
            <a:r>
              <a:rPr lang="en-US" sz="5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Learning EU initiatives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5775" y="2718148"/>
            <a:ext cx="7003176" cy="3832963"/>
          </a:xfrm>
          <a:noFill/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>
              <a:spcAft>
                <a:spcPts val="1333"/>
              </a:spcAft>
            </a:pPr>
            <a:r>
              <a:rPr lang="en-US" sz="1600" b="1" u="sng">
                <a:solidFill>
                  <a:schemeClr val="tx1"/>
                </a:solidFill>
              </a:rPr>
              <a:t>Who can apply</a:t>
            </a:r>
            <a:r>
              <a:rPr lang="en-US" sz="1600" b="1">
                <a:solidFill>
                  <a:schemeClr val="tx1"/>
                </a:solidFill>
              </a:rPr>
              <a:t>? </a:t>
            </a:r>
            <a:r>
              <a:rPr lang="en-US" sz="1600">
                <a:solidFill>
                  <a:schemeClr val="tx1"/>
                </a:solidFill>
              </a:rPr>
              <a:t>A single school or vocational education and training institution (VET) </a:t>
            </a:r>
          </a:p>
          <a:p>
            <a:pPr>
              <a:spcAft>
                <a:spcPts val="1333"/>
              </a:spcAft>
            </a:pPr>
            <a:r>
              <a:rPr lang="en-US" sz="1600" b="1" u="sng">
                <a:solidFill>
                  <a:schemeClr val="tx1"/>
                </a:solidFill>
              </a:rPr>
              <a:t>Duration</a:t>
            </a:r>
            <a:r>
              <a:rPr lang="en-US" sz="1600" b="1">
                <a:solidFill>
                  <a:schemeClr val="tx1"/>
                </a:solidFill>
              </a:rPr>
              <a:t>: </a:t>
            </a:r>
            <a:r>
              <a:rPr lang="en-US" sz="1600">
                <a:solidFill>
                  <a:schemeClr val="tx1"/>
                </a:solidFill>
              </a:rPr>
              <a:t>3 years (a minimum of 40 hours/year)</a:t>
            </a:r>
          </a:p>
          <a:p>
            <a:r>
              <a:rPr lang="en-US" sz="1600" b="1" u="sng">
                <a:solidFill>
                  <a:schemeClr val="tx1"/>
                </a:solidFill>
              </a:rPr>
              <a:t>Max EU contribution: </a:t>
            </a:r>
            <a:r>
              <a:rPr lang="en-US" sz="1600">
                <a:solidFill>
                  <a:schemeClr val="tx1"/>
                </a:solidFill>
              </a:rPr>
              <a:t>€ 30.000</a:t>
            </a:r>
          </a:p>
          <a:p>
            <a:endParaRPr lang="en-US" sz="1600" b="1" u="sng">
              <a:solidFill>
                <a:schemeClr val="tx1"/>
              </a:solidFill>
            </a:endParaRPr>
          </a:p>
          <a:p>
            <a:r>
              <a:rPr lang="en-US" sz="1600" b="1" u="sng">
                <a:solidFill>
                  <a:schemeClr val="tx1"/>
                </a:solidFill>
              </a:rPr>
              <a:t>Objectives</a:t>
            </a:r>
            <a:r>
              <a:rPr lang="en-US" sz="1600">
                <a:solidFill>
                  <a:schemeClr val="tx1"/>
                </a:solidFill>
              </a:rPr>
              <a:t>:</a:t>
            </a:r>
          </a:p>
          <a:p>
            <a:r>
              <a:rPr lang="en-US" sz="1600">
                <a:solidFill>
                  <a:schemeClr val="tx1"/>
                </a:solidFill>
              </a:rPr>
              <a:t>To </a:t>
            </a:r>
            <a:r>
              <a:rPr lang="en-US" sz="1600" b="1">
                <a:solidFill>
                  <a:schemeClr val="tx1"/>
                </a:solidFill>
              </a:rPr>
              <a:t>empower teachers </a:t>
            </a:r>
            <a:r>
              <a:rPr lang="en-US" sz="1600">
                <a:solidFill>
                  <a:schemeClr val="tx1"/>
                </a:solidFill>
              </a:rPr>
              <a:t>to teach about the EU using engaging methods and to bring facts and knowledge about the European Union to their learners</a:t>
            </a:r>
          </a:p>
          <a:p>
            <a:r>
              <a:rPr lang="en-US" sz="1600">
                <a:solidFill>
                  <a:schemeClr val="tx1"/>
                </a:solidFill>
              </a:rPr>
              <a:t>To </a:t>
            </a:r>
            <a:r>
              <a:rPr lang="en-US" sz="1600" b="1">
                <a:solidFill>
                  <a:schemeClr val="tx1"/>
                </a:solidFill>
              </a:rPr>
              <a:t>strengthen EU literacy</a:t>
            </a:r>
            <a:r>
              <a:rPr lang="en-US" sz="1600">
                <a:solidFill>
                  <a:schemeClr val="tx1"/>
                </a:solidFill>
              </a:rPr>
              <a:t> in schools (ISCED 1- 4)</a:t>
            </a:r>
          </a:p>
          <a:p>
            <a:r>
              <a:rPr lang="en-US" sz="1600">
                <a:solidFill>
                  <a:schemeClr val="tx1"/>
                </a:solidFill>
              </a:rPr>
              <a:t>To </a:t>
            </a:r>
            <a:r>
              <a:rPr lang="en-US" sz="1600" b="1">
                <a:solidFill>
                  <a:schemeClr val="tx1"/>
                </a:solidFill>
              </a:rPr>
              <a:t>enhance participation of pupils in the democratic process</a:t>
            </a:r>
            <a:r>
              <a:rPr lang="en-US" sz="1600">
                <a:solidFill>
                  <a:schemeClr val="tx1"/>
                </a:solidFill>
              </a:rPr>
              <a:t> and leave them better equipped to become active citizens</a:t>
            </a:r>
            <a:endParaRPr lang="en-US" sz="80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3166" r="2" b="2"/>
          <a:stretch/>
        </p:blipFill>
        <p:spPr>
          <a:xfrm>
            <a:off x="20" y="10"/>
            <a:ext cx="4992985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69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40080" y="325369"/>
            <a:ext cx="4368602" cy="19568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200" b="1">
                <a:latin typeface="+mj-lt"/>
                <a:ea typeface="+mj-ea"/>
                <a:cs typeface="+mj-cs"/>
              </a:rPr>
              <a:t>Jean Monnet </a:t>
            </a:r>
            <a:r>
              <a:rPr lang="en-US" sz="4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Networks (schools</a:t>
            </a:r>
            <a:r>
              <a:rPr lang="en-US" sz="4200" b="1">
                <a:latin typeface="+mj-lt"/>
                <a:ea typeface="+mj-ea"/>
                <a:cs typeface="+mj-cs"/>
              </a:rPr>
              <a:t>)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2774014"/>
            <a:ext cx="5486400" cy="40839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457189" indent="-228600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US" sz="1400" b="1" i="1" u="sng"/>
              <a:t>Who can apply</a:t>
            </a:r>
            <a:r>
              <a:rPr lang="en-US" sz="1400" b="1" u="sng"/>
              <a:t>:</a:t>
            </a:r>
            <a:r>
              <a:rPr lang="en-US" sz="1400"/>
              <a:t> </a:t>
            </a:r>
            <a:r>
              <a:rPr lang="en-US" sz="1400" i="1"/>
              <a:t>Schools/VETs </a:t>
            </a:r>
          </a:p>
          <a:p>
            <a:pPr marL="457189" indent="-228600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US" sz="1400" i="1"/>
              <a:t>Minimum </a:t>
            </a:r>
            <a:r>
              <a:rPr lang="en-US" sz="1400" b="1" i="1"/>
              <a:t>6 Institutions</a:t>
            </a:r>
            <a:r>
              <a:rPr lang="en-US" sz="1400" i="1"/>
              <a:t>, established in at least </a:t>
            </a:r>
            <a:r>
              <a:rPr lang="en-US" sz="1400" b="1" i="1"/>
              <a:t>3</a:t>
            </a:r>
            <a:r>
              <a:rPr lang="en-US" sz="1400" i="1"/>
              <a:t> EU Member States /</a:t>
            </a:r>
            <a:r>
              <a:rPr lang="en-US" sz="1400" i="1" err="1"/>
              <a:t>Programme</a:t>
            </a:r>
            <a:r>
              <a:rPr lang="en-US" sz="1400" i="1"/>
              <a:t> countries (can include </a:t>
            </a:r>
            <a:r>
              <a:rPr lang="en-US" sz="1400" b="1" i="1"/>
              <a:t>up to 2 HEIs</a:t>
            </a:r>
            <a:r>
              <a:rPr lang="en-US" sz="1400" i="1"/>
              <a:t>)</a:t>
            </a:r>
          </a:p>
          <a:p>
            <a:pPr marL="457189" indent="-228600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US" sz="1400" b="1" i="1" u="sng"/>
              <a:t>Duration</a:t>
            </a:r>
            <a:r>
              <a:rPr lang="en-US" sz="1400" b="1" u="sng"/>
              <a:t>: </a:t>
            </a:r>
            <a:r>
              <a:rPr lang="en-US" sz="1400" i="1"/>
              <a:t>3 years</a:t>
            </a:r>
          </a:p>
          <a:p>
            <a:pPr marL="457189" indent="-228600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b="1" i="1" u="sng"/>
              <a:t>Max</a:t>
            </a:r>
            <a:r>
              <a:rPr lang="en-US" sz="1400" b="1" u="sng"/>
              <a:t> </a:t>
            </a:r>
            <a:r>
              <a:rPr lang="en-US" sz="1400" b="1" i="1" u="sng"/>
              <a:t>EU contribution</a:t>
            </a:r>
            <a:r>
              <a:rPr lang="en-US" sz="1400" b="1" u="sng"/>
              <a:t>: </a:t>
            </a:r>
            <a:r>
              <a:rPr lang="en-US" sz="1400"/>
              <a:t>€ </a:t>
            </a:r>
            <a:r>
              <a:rPr lang="en-US" sz="1400" i="1"/>
              <a:t>300.000</a:t>
            </a:r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400" i="1"/>
          </a:p>
          <a:p>
            <a:pPr lvl="1">
              <a:lnSpc>
                <a:spcPct val="90000"/>
              </a:lnSpc>
            </a:pPr>
            <a:r>
              <a:rPr lang="en-US" sz="1400" b="1" i="1" u="sng"/>
              <a:t>Objectives</a:t>
            </a:r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400"/>
          </a:p>
          <a:p>
            <a:pPr marL="457189" indent="-228600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i="1"/>
              <a:t>Schools/VET providers define topics, such as:</a:t>
            </a:r>
          </a:p>
          <a:p>
            <a:pPr marL="971539" lvl="1" indent="-285750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1400" i="1"/>
              <a:t>new or innovative ways to approach teaching EU issues, new methodologies and creation of tools to support learners  </a:t>
            </a:r>
          </a:p>
          <a:p>
            <a:pPr marL="971539" lvl="1" indent="-285750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1400" i="1"/>
              <a:t>exchange good practices &amp; experiences of teaching EU matters, including how they confront specific challenges</a:t>
            </a:r>
          </a:p>
          <a:p>
            <a:pPr marL="285744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00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t="8162" r="1" b="20555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8214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894962" y="479493"/>
            <a:ext cx="54588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Useful links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82" y="2227415"/>
            <a:ext cx="4777381" cy="2233425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5894962" y="1984443"/>
            <a:ext cx="5458838" cy="4192520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r>
              <a:rPr lang="en-US" sz="2200">
                <a:hlinkClick r:id="rId4"/>
              </a:rPr>
              <a:t>Erasmus + web page</a:t>
            </a:r>
            <a:r>
              <a:rPr lang="en-US" sz="2200"/>
              <a:t> – for general information</a:t>
            </a:r>
          </a:p>
          <a:p>
            <a:r>
              <a:rPr lang="en-US" sz="2200" u="sng">
                <a:hlinkClick r:id="rId5"/>
              </a:rPr>
              <a:t>The Erasmus+ Programme Guide</a:t>
            </a:r>
            <a:r>
              <a:rPr lang="en-US" sz="2200"/>
              <a:t> – for detailed information (application criteria, timelines, funds available)</a:t>
            </a:r>
          </a:p>
          <a:p>
            <a:r>
              <a:rPr lang="en-US" sz="2200" u="sng">
                <a:hlinkClick r:id="rId6"/>
              </a:rPr>
              <a:t>European Education and Culture Executive Agency (EACEA)</a:t>
            </a:r>
            <a:r>
              <a:rPr lang="en-US" sz="2200"/>
              <a:t> – the actual applications are managed by the executive agency (direct contact </a:t>
            </a:r>
            <a:r>
              <a:rPr lang="en-US" sz="2200">
                <a:hlinkClick r:id="rId7"/>
              </a:rPr>
              <a:t>EACEA-AJM@ec.europa.eu</a:t>
            </a:r>
            <a:r>
              <a:rPr lang="en-US" sz="2200"/>
              <a:t>)</a:t>
            </a:r>
          </a:p>
          <a:p>
            <a:r>
              <a:rPr lang="en-US" sz="2200" u="sng">
                <a:hlinkClick r:id="rId8" tooltip="National Agencies"/>
              </a:rPr>
              <a:t>National Agencies</a:t>
            </a:r>
            <a:r>
              <a:rPr lang="en-US" sz="2200"/>
              <a:t> – your local entry point to seek support guidelines on the application process</a:t>
            </a:r>
          </a:p>
        </p:txBody>
      </p:sp>
    </p:spTree>
    <p:extLst>
      <p:ext uri="{BB962C8B-B14F-4D97-AF65-F5344CB8AC3E}">
        <p14:creationId xmlns:p14="http://schemas.microsoft.com/office/powerpoint/2010/main" val="1227095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6F22B8B-0A9C-463F-AEAC-6C97C35C35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20"/>
          <a:stretch/>
        </p:blipFill>
        <p:spPr>
          <a:xfrm>
            <a:off x="4726728" y="3802961"/>
            <a:ext cx="7472381" cy="3055043"/>
          </a:xfrm>
          <a:custGeom>
            <a:avLst/>
            <a:gdLst/>
            <a:ahLst/>
            <a:cxnLst/>
            <a:rect l="l" t="t" r="r" b="b"/>
            <a:pathLst>
              <a:path w="7472381" h="3055043">
                <a:moveTo>
                  <a:pt x="638975" y="0"/>
                </a:moveTo>
                <a:lnTo>
                  <a:pt x="7472381" y="0"/>
                </a:lnTo>
                <a:lnTo>
                  <a:pt x="7472381" y="2579984"/>
                </a:lnTo>
                <a:lnTo>
                  <a:pt x="7472381" y="3055043"/>
                </a:lnTo>
                <a:lnTo>
                  <a:pt x="6992676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8201" y="365125"/>
            <a:ext cx="3816095" cy="19380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i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Need some inspiration?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838201" y="2482589"/>
            <a:ext cx="3816096" cy="3694373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r>
              <a:rPr lang="en-US" sz="2000"/>
              <a:t>Articles to inspire from different schools already engaged in teaching about the EU - follow </a:t>
            </a:r>
            <a:r>
              <a:rPr lang="en-US" sz="2000">
                <a:hlinkClick r:id="rId4"/>
              </a:rPr>
              <a:t>link</a:t>
            </a:r>
            <a:r>
              <a:rPr lang="en-US" sz="2000"/>
              <a:t> and find your own </a:t>
            </a:r>
            <a:r>
              <a:rPr lang="en-US" sz="2000" b="1"/>
              <a:t>first hand stories </a:t>
            </a:r>
            <a:r>
              <a:rPr lang="en-US" sz="2000"/>
              <a:t>in </a:t>
            </a:r>
            <a:r>
              <a:rPr lang="en-US" sz="2000" b="1"/>
              <a:t>your own language </a:t>
            </a:r>
            <a:r>
              <a:rPr lang="en-US" sz="2000"/>
              <a:t>from teachers and students </a:t>
            </a:r>
          </a:p>
          <a:p>
            <a:r>
              <a:rPr lang="en-US" sz="2000"/>
              <a:t>Check out </a:t>
            </a:r>
            <a:r>
              <a:rPr lang="en-US" sz="2000">
                <a:hlinkClick r:id="rId5"/>
              </a:rPr>
              <a:t>learning corner </a:t>
            </a:r>
            <a:r>
              <a:rPr lang="en-US" sz="2000"/>
              <a:t>with a host of materials to choose from on teaching and learning about the EU </a:t>
            </a:r>
          </a:p>
          <a:p>
            <a:endParaRPr lang="en-US" sz="200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 rotWithShape="1">
          <a:blip r:embed="rId6"/>
          <a:srcRect t="30864" r="-2" b="30862"/>
          <a:stretch/>
        </p:blipFill>
        <p:spPr>
          <a:xfrm>
            <a:off x="4904316" y="108585"/>
            <a:ext cx="7287684" cy="3694372"/>
          </a:xfrm>
          <a:custGeom>
            <a:avLst/>
            <a:gdLst/>
            <a:ahLst/>
            <a:cxnLst/>
            <a:rect l="l" t="t" r="r" b="b"/>
            <a:pathLst>
              <a:path w="7287684" h="3694372">
                <a:moveTo>
                  <a:pt x="1047969" y="0"/>
                </a:moveTo>
                <a:lnTo>
                  <a:pt x="7287684" y="0"/>
                </a:lnTo>
                <a:lnTo>
                  <a:pt x="7287684" y="814388"/>
                </a:lnTo>
                <a:lnTo>
                  <a:pt x="7287684" y="3694372"/>
                </a:lnTo>
                <a:lnTo>
                  <a:pt x="471411" y="3694372"/>
                </a:lnTo>
                <a:lnTo>
                  <a:pt x="470992" y="3686621"/>
                </a:lnTo>
                <a:cubicBezTo>
                  <a:pt x="458999" y="3642419"/>
                  <a:pt x="427907" y="3602236"/>
                  <a:pt x="376383" y="3554015"/>
                </a:cubicBezTo>
                <a:cubicBezTo>
                  <a:pt x="315976" y="3500438"/>
                  <a:pt x="255568" y="3454003"/>
                  <a:pt x="170288" y="3407569"/>
                </a:cubicBezTo>
                <a:cubicBezTo>
                  <a:pt x="365723" y="3382565"/>
                  <a:pt x="163181" y="3296841"/>
                  <a:pt x="230695" y="3243263"/>
                </a:cubicBezTo>
                <a:cubicBezTo>
                  <a:pt x="369276" y="3221831"/>
                  <a:pt x="479431" y="3393282"/>
                  <a:pt x="667759" y="3343275"/>
                </a:cubicBezTo>
                <a:cubicBezTo>
                  <a:pt x="440344" y="3196828"/>
                  <a:pt x="184501" y="3150393"/>
                  <a:pt x="17493" y="2953940"/>
                </a:cubicBezTo>
                <a:cubicBezTo>
                  <a:pt x="56580" y="2911078"/>
                  <a:pt x="95667" y="2953940"/>
                  <a:pt x="127647" y="2936081"/>
                </a:cubicBezTo>
                <a:cubicBezTo>
                  <a:pt x="127647" y="2925365"/>
                  <a:pt x="500751" y="2993232"/>
                  <a:pt x="522071" y="2714625"/>
                </a:cubicBezTo>
                <a:cubicBezTo>
                  <a:pt x="529178" y="2714625"/>
                  <a:pt x="536285" y="2714625"/>
                  <a:pt x="543391" y="2703909"/>
                </a:cubicBezTo>
                <a:cubicBezTo>
                  <a:pt x="582478" y="2664619"/>
                  <a:pt x="546945" y="2571750"/>
                  <a:pt x="610905" y="2564606"/>
                </a:cubicBezTo>
                <a:cubicBezTo>
                  <a:pt x="681973" y="2557462"/>
                  <a:pt x="749487" y="2525315"/>
                  <a:pt x="824107" y="2543175"/>
                </a:cubicBezTo>
                <a:cubicBezTo>
                  <a:pt x="880961" y="2557462"/>
                  <a:pt x="941368" y="2575322"/>
                  <a:pt x="1001776" y="2575322"/>
                </a:cubicBezTo>
                <a:cubicBezTo>
                  <a:pt x="1065736" y="2575322"/>
                  <a:pt x="1154570" y="2696766"/>
                  <a:pt x="1193658" y="2536031"/>
                </a:cubicBezTo>
                <a:cubicBezTo>
                  <a:pt x="1193658" y="2528888"/>
                  <a:pt x="1303812" y="2546747"/>
                  <a:pt x="1364219" y="2553891"/>
                </a:cubicBezTo>
                <a:cubicBezTo>
                  <a:pt x="1413966" y="2561035"/>
                  <a:pt x="1474374" y="2593181"/>
                  <a:pt x="1509907" y="2528888"/>
                </a:cubicBezTo>
                <a:cubicBezTo>
                  <a:pt x="1527674" y="2489596"/>
                  <a:pt x="1442393" y="2418159"/>
                  <a:pt x="1367772" y="2411015"/>
                </a:cubicBezTo>
                <a:cubicBezTo>
                  <a:pt x="1300259" y="2403872"/>
                  <a:pt x="1232745" y="2396728"/>
                  <a:pt x="1168784" y="2411015"/>
                </a:cubicBezTo>
                <a:cubicBezTo>
                  <a:pt x="1090610" y="2428875"/>
                  <a:pt x="1047969" y="2400300"/>
                  <a:pt x="1026649" y="2336007"/>
                </a:cubicBezTo>
                <a:cubicBezTo>
                  <a:pt x="1001776" y="2268141"/>
                  <a:pt x="955582" y="2232422"/>
                  <a:pt x="891621" y="2200275"/>
                </a:cubicBezTo>
                <a:cubicBezTo>
                  <a:pt x="735273" y="2121694"/>
                  <a:pt x="586032" y="2028825"/>
                  <a:pt x="415470" y="1982390"/>
                </a:cubicBezTo>
                <a:cubicBezTo>
                  <a:pt x="383490" y="1975246"/>
                  <a:pt x="344403" y="1960959"/>
                  <a:pt x="330189" y="1900238"/>
                </a:cubicBezTo>
                <a:cubicBezTo>
                  <a:pt x="792127" y="1993106"/>
                  <a:pt x="1211424" y="2232422"/>
                  <a:pt x="1687576" y="2218135"/>
                </a:cubicBezTo>
                <a:cubicBezTo>
                  <a:pt x="1559654" y="2143125"/>
                  <a:pt x="1406860" y="2139554"/>
                  <a:pt x="1268278" y="2085975"/>
                </a:cubicBezTo>
                <a:cubicBezTo>
                  <a:pt x="1367772" y="2046685"/>
                  <a:pt x="1460160" y="2089547"/>
                  <a:pt x="1552548" y="2110978"/>
                </a:cubicBezTo>
                <a:cubicBezTo>
                  <a:pt x="1630722" y="2128837"/>
                  <a:pt x="1701789" y="2132410"/>
                  <a:pt x="1708896" y="2021681"/>
                </a:cubicBezTo>
                <a:cubicBezTo>
                  <a:pt x="1708896" y="2010965"/>
                  <a:pt x="1708896" y="2003821"/>
                  <a:pt x="1708896" y="1993106"/>
                </a:cubicBezTo>
                <a:cubicBezTo>
                  <a:pt x="1680469" y="1946672"/>
                  <a:pt x="1641382" y="1925240"/>
                  <a:pt x="1591635" y="1910953"/>
                </a:cubicBezTo>
                <a:cubicBezTo>
                  <a:pt x="1563208" y="1903809"/>
                  <a:pt x="1524121" y="1889522"/>
                  <a:pt x="1524121" y="1857375"/>
                </a:cubicBezTo>
                <a:cubicBezTo>
                  <a:pt x="1527674" y="1735931"/>
                  <a:pt x="1431733" y="1700212"/>
                  <a:pt x="1339346" y="1664493"/>
                </a:cubicBezTo>
                <a:cubicBezTo>
                  <a:pt x="1389093" y="1603772"/>
                  <a:pt x="1431733" y="1646635"/>
                  <a:pt x="1470820" y="1643062"/>
                </a:cubicBezTo>
                <a:cubicBezTo>
                  <a:pt x="1495694" y="1639491"/>
                  <a:pt x="1520567" y="1635919"/>
                  <a:pt x="1520567" y="1603772"/>
                </a:cubicBezTo>
                <a:cubicBezTo>
                  <a:pt x="1520567" y="1578769"/>
                  <a:pt x="1509907" y="1546622"/>
                  <a:pt x="1485034" y="1546622"/>
                </a:cubicBezTo>
                <a:cubicBezTo>
                  <a:pt x="1328686" y="1543050"/>
                  <a:pt x="1239851" y="1371600"/>
                  <a:pt x="1076396" y="1371600"/>
                </a:cubicBezTo>
                <a:cubicBezTo>
                  <a:pt x="976902" y="1371600"/>
                  <a:pt x="1126144" y="1275159"/>
                  <a:pt x="1044416" y="1235869"/>
                </a:cubicBezTo>
                <a:cubicBezTo>
                  <a:pt x="1026649" y="1225153"/>
                  <a:pt x="1094163" y="1210866"/>
                  <a:pt x="1122590" y="1214437"/>
                </a:cubicBezTo>
                <a:cubicBezTo>
                  <a:pt x="1151017" y="1218009"/>
                  <a:pt x="1175891" y="1243013"/>
                  <a:pt x="1211424" y="1225153"/>
                </a:cubicBezTo>
                <a:cubicBezTo>
                  <a:pt x="1229191" y="1160860"/>
                  <a:pt x="1182997" y="1135856"/>
                  <a:pt x="1140357" y="1117997"/>
                </a:cubicBezTo>
                <a:cubicBezTo>
                  <a:pt x="1047969" y="1075135"/>
                  <a:pt x="955582" y="1025129"/>
                  <a:pt x="852534" y="1010841"/>
                </a:cubicBezTo>
                <a:cubicBezTo>
                  <a:pt x="817001" y="1007269"/>
                  <a:pt x="795680" y="989409"/>
                  <a:pt x="799234" y="953690"/>
                </a:cubicBezTo>
                <a:cubicBezTo>
                  <a:pt x="806340" y="907256"/>
                  <a:pt x="841874" y="921544"/>
                  <a:pt x="870301" y="925115"/>
                </a:cubicBezTo>
                <a:cubicBezTo>
                  <a:pt x="888068" y="928688"/>
                  <a:pt x="905835" y="939403"/>
                  <a:pt x="923602" y="914400"/>
                </a:cubicBezTo>
                <a:cubicBezTo>
                  <a:pt x="611794" y="724198"/>
                  <a:pt x="409919" y="684684"/>
                  <a:pt x="132090" y="589415"/>
                </a:cubicBezTo>
                <a:lnTo>
                  <a:pt x="31922" y="552917"/>
                </a:lnTo>
                <a:lnTo>
                  <a:pt x="26859" y="541335"/>
                </a:lnTo>
                <a:cubicBezTo>
                  <a:pt x="20137" y="534929"/>
                  <a:pt x="8953" y="532232"/>
                  <a:pt x="0" y="527681"/>
                </a:cubicBezTo>
                <a:cubicBezTo>
                  <a:pt x="5969" y="516305"/>
                  <a:pt x="7617" y="502963"/>
                  <a:pt x="17905" y="493550"/>
                </a:cubicBezTo>
                <a:cubicBezTo>
                  <a:pt x="23947" y="488022"/>
                  <a:pt x="35344" y="487159"/>
                  <a:pt x="44763" y="486724"/>
                </a:cubicBezTo>
                <a:lnTo>
                  <a:pt x="165722" y="483650"/>
                </a:lnTo>
                <a:lnTo>
                  <a:pt x="193385" y="498723"/>
                </a:lnTo>
                <a:cubicBezTo>
                  <a:pt x="210263" y="511671"/>
                  <a:pt x="227142" y="525066"/>
                  <a:pt x="315976" y="535781"/>
                </a:cubicBezTo>
                <a:cubicBezTo>
                  <a:pt x="401257" y="546497"/>
                  <a:pt x="479431" y="582216"/>
                  <a:pt x="575372" y="525066"/>
                </a:cubicBezTo>
                <a:cubicBezTo>
                  <a:pt x="639332" y="485775"/>
                  <a:pt x="742380" y="528637"/>
                  <a:pt x="820554" y="560785"/>
                </a:cubicBezTo>
                <a:cubicBezTo>
                  <a:pt x="884515" y="589360"/>
                  <a:pt x="948475" y="596503"/>
                  <a:pt x="1033756" y="560785"/>
                </a:cubicBezTo>
                <a:cubicBezTo>
                  <a:pt x="955582" y="539354"/>
                  <a:pt x="895175" y="521494"/>
                  <a:pt x="834767" y="507206"/>
                </a:cubicBezTo>
                <a:cubicBezTo>
                  <a:pt x="785020" y="496491"/>
                  <a:pt x="756593" y="471488"/>
                  <a:pt x="760147" y="417909"/>
                </a:cubicBezTo>
                <a:cubicBezTo>
                  <a:pt x="760147" y="389334"/>
                  <a:pt x="749487" y="350044"/>
                  <a:pt x="785020" y="335757"/>
                </a:cubicBezTo>
                <a:cubicBezTo>
                  <a:pt x="813447" y="321469"/>
                  <a:pt x="852534" y="335757"/>
                  <a:pt x="866748" y="360759"/>
                </a:cubicBezTo>
                <a:cubicBezTo>
                  <a:pt x="884515" y="407194"/>
                  <a:pt x="902281" y="450056"/>
                  <a:pt x="962689" y="453629"/>
                </a:cubicBezTo>
                <a:cubicBezTo>
                  <a:pt x="1044416" y="460771"/>
                  <a:pt x="998222" y="432197"/>
                  <a:pt x="984009" y="396478"/>
                </a:cubicBezTo>
                <a:cubicBezTo>
                  <a:pt x="969795" y="357188"/>
                  <a:pt x="1012436" y="346472"/>
                  <a:pt x="1040863" y="353615"/>
                </a:cubicBezTo>
                <a:cubicBezTo>
                  <a:pt x="1147464" y="385763"/>
                  <a:pt x="1257618" y="328613"/>
                  <a:pt x="1367772" y="375047"/>
                </a:cubicBezTo>
                <a:cubicBezTo>
                  <a:pt x="1339346" y="260747"/>
                  <a:pt x="1278938" y="210741"/>
                  <a:pt x="1151017" y="192881"/>
                </a:cubicBezTo>
                <a:cubicBezTo>
                  <a:pt x="1104823" y="189310"/>
                  <a:pt x="1055076" y="196453"/>
                  <a:pt x="1012436" y="164306"/>
                </a:cubicBezTo>
                <a:cubicBezTo>
                  <a:pt x="987562" y="146447"/>
                  <a:pt x="962689" y="125016"/>
                  <a:pt x="980456" y="89297"/>
                </a:cubicBezTo>
                <a:cubicBezTo>
                  <a:pt x="991116" y="64294"/>
                  <a:pt x="1019542" y="64294"/>
                  <a:pt x="1044416" y="71437"/>
                </a:cubicBezTo>
                <a:cubicBezTo>
                  <a:pt x="1147464" y="110728"/>
                  <a:pt x="1257618" y="121444"/>
                  <a:pt x="1364219" y="135731"/>
                </a:cubicBezTo>
                <a:cubicBezTo>
                  <a:pt x="1381986" y="139303"/>
                  <a:pt x="1399753" y="146447"/>
                  <a:pt x="1417520" y="110728"/>
                </a:cubicBezTo>
                <a:cubicBezTo>
                  <a:pt x="1293152" y="78581"/>
                  <a:pt x="1172337" y="35719"/>
                  <a:pt x="10479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98423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C colour scheme">
      <a:dk1>
        <a:srgbClr val="4D4D4D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563C1"/>
      </a:hlink>
      <a:folHlink>
        <a:srgbClr val="24337E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_Corporate_PPT_Template.potx" id="{4E874F3A-6BB1-4334-AA3C-CB69D53C2FB0}" vid="{CFDAC62F-BBD6-4674-995E-7A3058955A7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33e07890-6196-4e26-9dd2-53178dae8e48" xsi:nil="true"/>
    <TaxCatchAll xmlns="faa54b14-608b-44ba-8621-4287d9574b27" xsi:nil="true"/>
    <lcf76f155ced4ddcb4097134ff3c332f xmlns="33e07890-6196-4e26-9dd2-53178dae8e48">
      <Terms xmlns="http://schemas.microsoft.com/office/infopath/2007/PartnerControls"/>
    </lcf76f155ced4ddcb4097134ff3c332f>
    <GPTphotos xmlns="33e07890-6196-4e26-9dd2-53178dae8e48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FDF3D715AA394A9B15E0E0FAA07E37" ma:contentTypeVersion="18" ma:contentTypeDescription="Crée un document." ma:contentTypeScope="" ma:versionID="37b695479db23ed7296397755f6da6ea">
  <xsd:schema xmlns:xsd="http://www.w3.org/2001/XMLSchema" xmlns:xs="http://www.w3.org/2001/XMLSchema" xmlns:p="http://schemas.microsoft.com/office/2006/metadata/properties" xmlns:ns2="33e07890-6196-4e26-9dd2-53178dae8e48" xmlns:ns3="faa54b14-608b-44ba-8621-4287d9574b27" targetNamespace="http://schemas.microsoft.com/office/2006/metadata/properties" ma:root="true" ma:fieldsID="61de113f76a4c4381b06c99468d41915" ns2:_="" ns3:_="">
    <xsd:import namespace="33e07890-6196-4e26-9dd2-53178dae8e48"/>
    <xsd:import namespace="faa54b14-608b-44ba-8621-4287d9574b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GPTphoto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e07890-6196-4e26-9dd2-53178dae8e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22b2fad6-9d2c-441c-a321-3f5f1e9bd92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ternalName="MediaServiceLocation" ma:readOnly="true">
      <xsd:simpleType>
        <xsd:restriction base="dms:Text"/>
      </xsd:simpleType>
    </xsd:element>
    <xsd:element name="GPTphotos" ma:index="25" nillable="true" ma:displayName="GPT photos" ma:format="Dropdown" ma:internalName="GPTphotos">
      <xsd:simpleType>
        <xsd:restriction base="dms:Choice">
          <xsd:enumeration value="Choice 1"/>
          <xsd:enumeration value="Choice 2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a54b14-608b-44ba-8621-4287d9574b2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a2ab797-8e24-4f94-afb5-8fd5a857bc5f}" ma:internalName="TaxCatchAll" ma:showField="CatchAllData" ma:web="faa54b14-608b-44ba-8621-4287d9574b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475203B-BC22-413E-BAF4-4796C183C40C}">
  <ds:schemaRefs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http://purl.org/dc/dcmitype/"/>
    <ds:schemaRef ds:uri="http://www.w3.org/XML/1998/namespace"/>
    <ds:schemaRef ds:uri="http://schemas.microsoft.com/office/2006/documentManagement/types"/>
    <ds:schemaRef ds:uri="33e07890-6196-4e26-9dd2-53178dae8e48"/>
    <ds:schemaRef ds:uri="faa54b14-608b-44ba-8621-4287d9574b27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589A7FD0-575A-4C37-955E-8254B9D3DB64}"/>
</file>

<file path=customXml/itemProps3.xml><?xml version="1.0" encoding="utf-8"?>
<ds:datastoreItem xmlns:ds="http://schemas.openxmlformats.org/officeDocument/2006/customXml" ds:itemID="{7FB22671-A73A-4C24-B6CE-0723F5406F5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770</Words>
  <Application>Microsoft Office PowerPoint</Application>
  <PresentationFormat>Widescreen</PresentationFormat>
  <Paragraphs>105</Paragraphs>
  <Slides>13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Verdana</vt:lpstr>
      <vt:lpstr>Wingdings</vt:lpstr>
      <vt:lpstr>Office Theme</vt:lpstr>
      <vt:lpstr>PowerPoint Presentation</vt:lpstr>
      <vt:lpstr>ERASMUS+ Programme 2021-2027</vt:lpstr>
      <vt:lpstr>Jean Monnet Actions (JMAs)</vt:lpstr>
      <vt:lpstr>PowerPoint Presentation</vt:lpstr>
      <vt:lpstr>Jean Monnet Teacher training</vt:lpstr>
      <vt:lpstr>Jean Monnet Learning EU initiatives</vt:lpstr>
      <vt:lpstr>PowerPoint Presentation</vt:lpstr>
      <vt:lpstr>PowerPoint Presentation</vt:lpstr>
      <vt:lpstr>Need some inspiration?</vt:lpstr>
      <vt:lpstr>From one of the pioneers on JM teacher training:</vt:lpstr>
      <vt:lpstr>Why Jean Monnet ?</vt:lpstr>
      <vt:lpstr>Questions on Jean Monnet Actions for schools?</vt:lpstr>
      <vt:lpstr>Final conclusions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creator>KOSZORUS Flora (COMM)</dc:creator>
  <cp:lastModifiedBy>LENTINI Alessandro (COMM)</cp:lastModifiedBy>
  <cp:revision>22</cp:revision>
  <dcterms:created xsi:type="dcterms:W3CDTF">2022-10-11T14:54:33Z</dcterms:created>
  <dcterms:modified xsi:type="dcterms:W3CDTF">2022-11-11T08:16:22Z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0x010100ECFDF3D715AA394A9B15E0E0FAA07E37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2022-10-12T07:50:48Z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3f551a8d-a4ac-442f-b2a7-05c4d83ed2d0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ediaServiceImageTags">
    <vt:lpwstr/>
  </property>
</Properties>
</file>