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82" r:id="rId4"/>
    <p:sldId id="286" r:id="rId5"/>
    <p:sldId id="275" r:id="rId6"/>
    <p:sldId id="28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150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cenvcommpublic.env.dataplatform.tech.ec.europa.eu/pollinators-vr/index.html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hyperlink" Target="https://learning-corner.learning.europa.eu/learning-materials/lets-explore-europe_en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2050.demos.eworx.gr/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learning-corner.learning.europa.eu/learning-materials/cyber-chronix_en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ENER online educational game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Teachers Panel Meeting 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14 October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755" y="494000"/>
            <a:ext cx="10905698" cy="782357"/>
          </a:xfrm>
        </p:spPr>
        <p:txBody>
          <a:bodyPr/>
          <a:lstStyle/>
          <a:p>
            <a:r>
              <a:rPr lang="en-US" dirty="0"/>
              <a:t>Project presentation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2</a:t>
            </a:fld>
            <a:endParaRPr lang="en-GB" dirty="0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838198" y="1795593"/>
            <a:ext cx="10189466" cy="1257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Objectives: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Raise </a:t>
            </a:r>
            <a:r>
              <a:rPr lang="en-US"/>
              <a:t>awareness about </a:t>
            </a:r>
            <a:r>
              <a:rPr lang="en-US" dirty="0"/>
              <a:t>the main concepts related to energy and the climate crisis;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Provide a clear understanding of how our daily energy routine and consumption affect climate;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Inform about the benefits of clean energy transition at community level.</a:t>
            </a:r>
          </a:p>
          <a:p>
            <a:pPr marL="0" indent="0">
              <a:buNone/>
            </a:pPr>
            <a:r>
              <a:rPr lang="en-US" sz="2000" dirty="0"/>
              <a:t>Target audience: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School children from 9 to 12 years old</a:t>
            </a:r>
            <a:endParaRPr lang="en-GB" dirty="0"/>
          </a:p>
          <a:p>
            <a:pPr marL="0" indent="0">
              <a:buNone/>
            </a:pPr>
            <a:r>
              <a:rPr lang="en-US" sz="2000" dirty="0"/>
              <a:t>Functionalities: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Interactive parts/ games/ quizzes/ puzzles , products in line with today’s young generation standards and expectations. </a:t>
            </a:r>
            <a:br>
              <a:rPr lang="en-GB" dirty="0"/>
            </a:br>
            <a:endParaRPr lang="en-GB" dirty="0"/>
          </a:p>
          <a:p>
            <a:pPr marL="457200" lvl="1" indent="0">
              <a:buNone/>
            </a:pPr>
            <a:endParaRPr lang="en-GB" b="1" dirty="0"/>
          </a:p>
          <a:p>
            <a:pPr lvl="1">
              <a:buFont typeface="Wingdings" panose="05000000000000000000" pitchFamily="2" charset="2"/>
              <a:buChar char="ü"/>
            </a:pPr>
            <a:endParaRPr lang="en-GB" sz="1600" b="1" dirty="0"/>
          </a:p>
          <a:p>
            <a:pPr lvl="1">
              <a:buFont typeface="Wingdings" panose="05000000000000000000" pitchFamily="2" charset="2"/>
              <a:buChar char="ü"/>
            </a:pPr>
            <a:endParaRPr lang="en-GB" sz="1600" b="1" dirty="0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838200" y="2875571"/>
            <a:ext cx="10189464" cy="9593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501764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343" y="2191385"/>
            <a:ext cx="10098025" cy="26915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The hero has to fight for more clean energy;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IE" sz="2000" dirty="0"/>
              <a:t>Basic story telling unfolding through the gaming;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Highlight how everyday actions can be impactful for reducing the human carbon footprint;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Personal avatar;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Topics: Energy efficiency, Renewables, Energy prices/ poverty, Security of supply, Energy storage, E-mobility, Infrastructure, Research innovation, Hydrogen, Nuclear.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Script presentation – main elements  </a:t>
            </a:r>
          </a:p>
        </p:txBody>
      </p:sp>
    </p:spTree>
    <p:extLst>
      <p:ext uri="{BB962C8B-B14F-4D97-AF65-F5344CB8AC3E}">
        <p14:creationId xmlns:p14="http://schemas.microsoft.com/office/powerpoint/2010/main" val="3123454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343" y="2191385"/>
            <a:ext cx="3349753" cy="2179447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>
                <a:hlinkClick r:id="rId2"/>
              </a:rPr>
              <a:t>Let's explore Europe! (europa.eu)</a:t>
            </a:r>
            <a:endParaRPr lang="en-GB" sz="2000" dirty="0"/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examples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33" y="2939415"/>
            <a:ext cx="2805834" cy="166001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946357" y="2191385"/>
            <a:ext cx="3208972" cy="2023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hlinkClick r:id="rId4"/>
              </a:rPr>
              <a:t>Cyber </a:t>
            </a:r>
            <a:r>
              <a:rPr lang="en-GB" sz="2000" dirty="0" err="1">
                <a:hlinkClick r:id="rId4"/>
              </a:rPr>
              <a:t>Chronix</a:t>
            </a:r>
            <a:r>
              <a:rPr lang="en-GB" sz="2000" dirty="0">
                <a:hlinkClick r:id="rId4"/>
              </a:rPr>
              <a:t> (europa.eu)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7941" y="2929963"/>
            <a:ext cx="2482334" cy="166946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7296110" y="2191385"/>
            <a:ext cx="3349753" cy="21794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hlinkClick r:id="rId6"/>
              </a:rPr>
              <a:t>2050 Healthy Society Game (eworx.gr)</a:t>
            </a:r>
            <a:endParaRPr lang="en-GB" sz="2000" dirty="0"/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3504" y="2939415"/>
            <a:ext cx="3229604" cy="16600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5608" y="5605272"/>
            <a:ext cx="5134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8"/>
              </a:rPr>
              <a:t>Pollinator Park - VR (europa.eu)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991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Time for </a:t>
            </a:r>
            <a:r>
              <a:rPr lang="en-US" dirty="0" err="1"/>
              <a:t>slido</a:t>
            </a:r>
            <a:r>
              <a:rPr lang="en-US" dirty="0"/>
              <a:t> #</a:t>
            </a:r>
            <a:r>
              <a:rPr lang="en-US" dirty="0" err="1"/>
              <a:t>Energame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662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DF3D715AA394A9B15E0E0FAA07E37" ma:contentTypeVersion="18" ma:contentTypeDescription="Crée un document." ma:contentTypeScope="" ma:versionID="37b695479db23ed7296397755f6da6ea">
  <xsd:schema xmlns:xsd="http://www.w3.org/2001/XMLSchema" xmlns:xs="http://www.w3.org/2001/XMLSchema" xmlns:p="http://schemas.microsoft.com/office/2006/metadata/properties" xmlns:ns2="33e07890-6196-4e26-9dd2-53178dae8e48" xmlns:ns3="faa54b14-608b-44ba-8621-4287d9574b27" targetNamespace="http://schemas.microsoft.com/office/2006/metadata/properties" ma:root="true" ma:fieldsID="61de113f76a4c4381b06c99468d41915" ns2:_="" ns3:_="">
    <xsd:import namespace="33e07890-6196-4e26-9dd2-53178dae8e48"/>
    <xsd:import namespace="faa54b14-608b-44ba-8621-4287d9574b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GPTphoto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07890-6196-4e26-9dd2-53178dae8e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GPTphotos" ma:index="25" nillable="true" ma:displayName="GPT photos" ma:format="Dropdown" ma:internalName="GPTphotos">
      <xsd:simpleType>
        <xsd:restriction base="dms:Choice">
          <xsd:enumeration value="Choice 1"/>
          <xsd:enumeration value="Choice 2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54b14-608b-44ba-8621-4287d9574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a2ab797-8e24-4f94-afb5-8fd5a857bc5f}" ma:internalName="TaxCatchAll" ma:showField="CatchAllData" ma:web="faa54b14-608b-44ba-8621-4287d9574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33e07890-6196-4e26-9dd2-53178dae8e48" xsi:nil="true"/>
    <TaxCatchAll xmlns="faa54b14-608b-44ba-8621-4287d9574b27" xsi:nil="true"/>
    <GPTphotos xmlns="33e07890-6196-4e26-9dd2-53178dae8e48" xsi:nil="true"/>
    <lcf76f155ced4ddcb4097134ff3c332f xmlns="33e07890-6196-4e26-9dd2-53178dae8e4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3C7A59-555A-4190-98C9-6310F053AC3B}"/>
</file>

<file path=customXml/itemProps2.xml><?xml version="1.0" encoding="utf-8"?>
<ds:datastoreItem xmlns:ds="http://schemas.openxmlformats.org/officeDocument/2006/customXml" ds:itemID="{5FB3E67A-942D-4674-A091-8B7826538AB3}"/>
</file>

<file path=customXml/itemProps3.xml><?xml version="1.0" encoding="utf-8"?>
<ds:datastoreItem xmlns:ds="http://schemas.openxmlformats.org/officeDocument/2006/customXml" ds:itemID="{D0D89CE2-3D05-40FA-9882-FB5BD3218F6A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4327</TotalTime>
  <Words>325</Words>
  <Application>Microsoft Office PowerPoint</Application>
  <PresentationFormat>Widescreen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ENER online educational game</vt:lpstr>
      <vt:lpstr>Project presentation</vt:lpstr>
      <vt:lpstr>Script presentation – main elements  </vt:lpstr>
      <vt:lpstr>Some examples </vt:lpstr>
      <vt:lpstr>Time for slido #Energame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Teachers Panel</dc:title>
  <dc:creator>TSIOLCHA Anastasia (ENER)</dc:creator>
  <cp:lastModifiedBy>LENTINI Alessandro (COMM)</cp:lastModifiedBy>
  <cp:revision>15</cp:revision>
  <dcterms:created xsi:type="dcterms:W3CDTF">2022-10-10T12:34:15Z</dcterms:created>
  <dcterms:modified xsi:type="dcterms:W3CDTF">2022-10-17T07:04:12Z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2022-10-14T09:35:29Z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3c5eb5cc-6ae1-45f2-ae8b-d76fd6b186fb</vt:lpwstr>
  </property>
  <property fmtid="{D5CDD505-2E9C-101B-9397-08002B2CF9AE}" pid="8" name="MSIP_Label_6bd9ddd1-4d20-43f6-abfa-fc3c07406f94_ContentBits">
    <vt:lpwstr>0</vt:lpwstr>
  </property>
  <property fmtid="{D5CDD505-2E9C-101B-9397-08002B2CF9AE}" pid="9" name="ContentTypeId">
    <vt:lpwstr>0x010100ECFDF3D715AA394A9B15E0E0FAA07E37</vt:lpwstr>
  </property>
</Properties>
</file>