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58" r:id="rId5"/>
    <p:sldId id="275" r:id="rId6"/>
    <p:sldId id="285" r:id="rId7"/>
    <p:sldId id="281" r:id="rId8"/>
    <p:sldId id="286" r:id="rId9"/>
    <p:sldId id="287" r:id="rId10"/>
    <p:sldId id="288" r:id="rId11"/>
    <p:sldId id="289" r:id="rId12"/>
    <p:sldId id="290" r:id="rId13"/>
    <p:sldId id="426" r:id="rId14"/>
    <p:sldId id="291" r:id="rId15"/>
    <p:sldId id="299" r:id="rId16"/>
    <p:sldId id="295" r:id="rId17"/>
    <p:sldId id="296" r:id="rId18"/>
    <p:sldId id="305" r:id="rId19"/>
    <p:sldId id="307" r:id="rId20"/>
    <p:sldId id="309" r:id="rId21"/>
    <p:sldId id="311" r:id="rId22"/>
    <p:sldId id="339" r:id="rId23"/>
    <p:sldId id="313" r:id="rId24"/>
    <p:sldId id="402" r:id="rId25"/>
    <p:sldId id="340" r:id="rId26"/>
    <p:sldId id="338" r:id="rId27"/>
    <p:sldId id="424" r:id="rId28"/>
    <p:sldId id="425" r:id="rId29"/>
    <p:sldId id="335" r:id="rId30"/>
    <p:sldId id="382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D10738-8E53-42A6-BB52-18816B87CA31}" v="1018" dt="2022-10-12T16:38:43.2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07" autoAdjust="0"/>
    <p:restoredTop sz="94227"/>
  </p:normalViewPr>
  <p:slideViewPr>
    <p:cSldViewPr snapToGrid="0">
      <p:cViewPr varScale="1">
        <p:scale>
          <a:sx n="113" d="100"/>
          <a:sy n="113" d="100"/>
        </p:scale>
        <p:origin x="84" y="114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Y Anne-Sophie (COMM)" userId="ec5b31c5-81da-4b50-9d00-130fb64bbb08" providerId="ADAL" clId="{304B7645-94AA-4670-B8F8-165F77310D92}"/>
    <pc:docChg chg="modSld">
      <pc:chgData name="FABRY Anne-Sophie (COMM)" userId="ec5b31c5-81da-4b50-9d00-130fb64bbb08" providerId="ADAL" clId="{304B7645-94AA-4670-B8F8-165F77310D92}" dt="2022-10-10T10:01:30.523" v="3" actId="6549"/>
      <pc:docMkLst>
        <pc:docMk/>
      </pc:docMkLst>
      <pc:sldChg chg="modSp mod">
        <pc:chgData name="FABRY Anne-Sophie (COMM)" userId="ec5b31c5-81da-4b50-9d00-130fb64bbb08" providerId="ADAL" clId="{304B7645-94AA-4670-B8F8-165F77310D92}" dt="2022-10-10T10:01:30.523" v="3" actId="6549"/>
        <pc:sldMkLst>
          <pc:docMk/>
          <pc:sldMk cId="2424527049" sldId="424"/>
        </pc:sldMkLst>
        <pc:spChg chg="mod">
          <ac:chgData name="FABRY Anne-Sophie (COMM)" userId="ec5b31c5-81da-4b50-9d00-130fb64bbb08" providerId="ADAL" clId="{304B7645-94AA-4670-B8F8-165F77310D92}" dt="2022-10-10T10:01:30.523" v="3" actId="6549"/>
          <ac:spMkLst>
            <pc:docMk/>
            <pc:sldMk cId="2424527049" sldId="424"/>
            <ac:spMk id="3" creationId="{00000000-0000-0000-0000-000000000000}"/>
          </ac:spMkLst>
        </pc:spChg>
      </pc:sldChg>
    </pc:docChg>
  </pc:docChgLst>
  <pc:docChgLst>
    <pc:chgData name="Jennifer Avery" userId="S::jenavery_emeal.nttdata.com#ext#@eceuropaeu.onmicrosoft.com::921ae2e7-f8ea-477c-af2b-7b33efd42a88" providerId="AD" clId="Web-{CF875FE2-7C12-40B9-832A-3D27FD8553F5}"/>
    <pc:docChg chg="addSld delSld modSld">
      <pc:chgData name="Jennifer Avery" userId="S::jenavery_emeal.nttdata.com#ext#@eceuropaeu.onmicrosoft.com::921ae2e7-f8ea-477c-af2b-7b33efd42a88" providerId="AD" clId="Web-{CF875FE2-7C12-40B9-832A-3D27FD8553F5}" dt="2022-10-11T19:46:51.054" v="6"/>
      <pc:docMkLst>
        <pc:docMk/>
      </pc:docMkLst>
      <pc:sldChg chg="addSp delSp modSp">
        <pc:chgData name="Jennifer Avery" userId="S::jenavery_emeal.nttdata.com#ext#@eceuropaeu.onmicrosoft.com::921ae2e7-f8ea-477c-af2b-7b33efd42a88" providerId="AD" clId="Web-{CF875FE2-7C12-40B9-832A-3D27FD8553F5}" dt="2022-10-11T19:42:39.969" v="2"/>
        <pc:sldMkLst>
          <pc:docMk/>
          <pc:sldMk cId="1315449973" sldId="285"/>
        </pc:sldMkLst>
        <pc:picChg chg="add del mod">
          <ac:chgData name="Jennifer Avery" userId="S::jenavery_emeal.nttdata.com#ext#@eceuropaeu.onmicrosoft.com::921ae2e7-f8ea-477c-af2b-7b33efd42a88" providerId="AD" clId="Web-{CF875FE2-7C12-40B9-832A-3D27FD8553F5}" dt="2022-10-11T19:42:39.969" v="2"/>
          <ac:picMkLst>
            <pc:docMk/>
            <pc:sldMk cId="1315449973" sldId="285"/>
            <ac:picMk id="3" creationId="{24BCE4B5-BDD5-2FEA-0933-6CF9EE08363E}"/>
          </ac:picMkLst>
        </pc:picChg>
      </pc:sldChg>
      <pc:sldChg chg="add">
        <pc:chgData name="Jennifer Avery" userId="S::jenavery_emeal.nttdata.com#ext#@eceuropaeu.onmicrosoft.com::921ae2e7-f8ea-477c-af2b-7b33efd42a88" providerId="AD" clId="Web-{CF875FE2-7C12-40B9-832A-3D27FD8553F5}" dt="2022-10-11T19:40:27.560" v="0"/>
        <pc:sldMkLst>
          <pc:docMk/>
          <pc:sldMk cId="3173431787" sldId="426"/>
        </pc:sldMkLst>
      </pc:sldChg>
      <pc:sldChg chg="addSp delSp modSp add del replId addAnim delAnim">
        <pc:chgData name="Jennifer Avery" userId="S::jenavery_emeal.nttdata.com#ext#@eceuropaeu.onmicrosoft.com::921ae2e7-f8ea-477c-af2b-7b33efd42a88" providerId="AD" clId="Web-{CF875FE2-7C12-40B9-832A-3D27FD8553F5}" dt="2022-10-11T19:46:51.054" v="6"/>
        <pc:sldMkLst>
          <pc:docMk/>
          <pc:sldMk cId="1620789306" sldId="427"/>
        </pc:sldMkLst>
        <pc:spChg chg="add del">
          <ac:chgData name="Jennifer Avery" userId="S::jenavery_emeal.nttdata.com#ext#@eceuropaeu.onmicrosoft.com::921ae2e7-f8ea-477c-af2b-7b33efd42a88" providerId="AD" clId="Web-{CF875FE2-7C12-40B9-832A-3D27FD8553F5}" dt="2022-10-11T19:45:00.270" v="5"/>
          <ac:spMkLst>
            <pc:docMk/>
            <pc:sldMk cId="1620789306" sldId="427"/>
            <ac:spMk id="2" creationId="{00000000-0000-0000-0000-000000000000}"/>
          </ac:spMkLst>
        </pc:spChg>
        <pc:spChg chg="add del mod">
          <ac:chgData name="Jennifer Avery" userId="S::jenavery_emeal.nttdata.com#ext#@eceuropaeu.onmicrosoft.com::921ae2e7-f8ea-477c-af2b-7b33efd42a88" providerId="AD" clId="Web-{CF875FE2-7C12-40B9-832A-3D27FD8553F5}" dt="2022-10-11T19:45:00.270" v="5"/>
          <ac:spMkLst>
            <pc:docMk/>
            <pc:sldMk cId="1620789306" sldId="427"/>
            <ac:spMk id="4" creationId="{C8505BDB-2761-2A43-2CDD-7710796D47F4}"/>
          </ac:spMkLst>
        </pc:spChg>
      </pc:sldChg>
    </pc:docChg>
  </pc:docChgLst>
  <pc:docChgLst>
    <pc:chgData name="LENTINI Alessandro (COMM)" userId="3184f06e-a6e2-4d26-b77e-7ea52eee6375" providerId="ADAL" clId="{09D10738-8E53-42A6-BB52-18816B87CA31}"/>
    <pc:docChg chg="undo redo custSel addSld delSld modSld sldOrd">
      <pc:chgData name="LENTINI Alessandro (COMM)" userId="3184f06e-a6e2-4d26-b77e-7ea52eee6375" providerId="ADAL" clId="{09D10738-8E53-42A6-BB52-18816B87CA31}" dt="2022-11-08T14:36:44.978" v="2610" actId="20577"/>
      <pc:docMkLst>
        <pc:docMk/>
      </pc:docMkLst>
      <pc:sldChg chg="modSp mod modTransition">
        <pc:chgData name="LENTINI Alessandro (COMM)" userId="3184f06e-a6e2-4d26-b77e-7ea52eee6375" providerId="ADAL" clId="{09D10738-8E53-42A6-BB52-18816B87CA31}" dt="2022-10-12T16:59:42.149" v="2510" actId="20577"/>
        <pc:sldMkLst>
          <pc:docMk/>
          <pc:sldMk cId="1658662898" sldId="275"/>
        </pc:sldMkLst>
        <pc:spChg chg="mod">
          <ac:chgData name="LENTINI Alessandro (COMM)" userId="3184f06e-a6e2-4d26-b77e-7ea52eee6375" providerId="ADAL" clId="{09D10738-8E53-42A6-BB52-18816B87CA31}" dt="2022-10-12T16:59:42.149" v="2510" actId="20577"/>
          <ac:spMkLst>
            <pc:docMk/>
            <pc:sldMk cId="1658662898" sldId="275"/>
            <ac:spMk id="2" creationId="{00000000-0000-0000-0000-000000000000}"/>
          </ac:spMkLst>
        </pc:spChg>
      </pc:sldChg>
      <pc:sldChg chg="modSp modTransition modAnim">
        <pc:chgData name="LENTINI Alessandro (COMM)" userId="3184f06e-a6e2-4d26-b77e-7ea52eee6375" providerId="ADAL" clId="{09D10738-8E53-42A6-BB52-18816B87CA31}" dt="2022-10-12T16:36:41.953" v="2357"/>
        <pc:sldMkLst>
          <pc:docMk/>
          <pc:sldMk cId="122845618" sldId="281"/>
        </pc:sldMkLst>
        <pc:spChg chg="mod">
          <ac:chgData name="LENTINI Alessandro (COMM)" userId="3184f06e-a6e2-4d26-b77e-7ea52eee6375" providerId="ADAL" clId="{09D10738-8E53-42A6-BB52-18816B87CA31}" dt="2022-10-12T16:12:40.065" v="2294" actId="11"/>
          <ac:spMkLst>
            <pc:docMk/>
            <pc:sldMk cId="122845618" sldId="281"/>
            <ac:spMk id="2" creationId="{00000000-0000-0000-0000-000000000000}"/>
          </ac:spMkLst>
        </pc:spChg>
      </pc:sldChg>
      <pc:sldChg chg="ord modTransition">
        <pc:chgData name="LENTINI Alessandro (COMM)" userId="3184f06e-a6e2-4d26-b77e-7ea52eee6375" providerId="ADAL" clId="{09D10738-8E53-42A6-BB52-18816B87CA31}" dt="2022-10-10T11:13:26.996" v="2055"/>
        <pc:sldMkLst>
          <pc:docMk/>
          <pc:sldMk cId="1315449973" sldId="285"/>
        </pc:sldMkLst>
      </pc:sldChg>
      <pc:sldChg chg="modSp mod modTransition modAnim">
        <pc:chgData name="LENTINI Alessandro (COMM)" userId="3184f06e-a6e2-4d26-b77e-7ea52eee6375" providerId="ADAL" clId="{09D10738-8E53-42A6-BB52-18816B87CA31}" dt="2022-10-12T16:10:49.531" v="2291"/>
        <pc:sldMkLst>
          <pc:docMk/>
          <pc:sldMk cId="3999511184" sldId="286"/>
        </pc:sldMkLst>
        <pc:spChg chg="mod">
          <ac:chgData name="LENTINI Alessandro (COMM)" userId="3184f06e-a6e2-4d26-b77e-7ea52eee6375" providerId="ADAL" clId="{09D10738-8E53-42A6-BB52-18816B87CA31}" dt="2022-10-12T16:10:25.377" v="2290" actId="1076"/>
          <ac:spMkLst>
            <pc:docMk/>
            <pc:sldMk cId="3999511184" sldId="286"/>
            <ac:spMk id="2" creationId="{00000000-0000-0000-0000-000000000000}"/>
          </ac:spMkLst>
        </pc:spChg>
      </pc:sldChg>
      <pc:sldChg chg="modSp mod modTransition modAnim">
        <pc:chgData name="LENTINI Alessandro (COMM)" userId="3184f06e-a6e2-4d26-b77e-7ea52eee6375" providerId="ADAL" clId="{09D10738-8E53-42A6-BB52-18816B87CA31}" dt="2022-10-12T16:25:26.849" v="2302"/>
        <pc:sldMkLst>
          <pc:docMk/>
          <pc:sldMk cId="1788917954" sldId="287"/>
        </pc:sldMkLst>
        <pc:spChg chg="mod">
          <ac:chgData name="LENTINI Alessandro (COMM)" userId="3184f06e-a6e2-4d26-b77e-7ea52eee6375" providerId="ADAL" clId="{09D10738-8E53-42A6-BB52-18816B87CA31}" dt="2022-10-12T16:09:52.114" v="2285" actId="1076"/>
          <ac:spMkLst>
            <pc:docMk/>
            <pc:sldMk cId="1788917954" sldId="287"/>
            <ac:spMk id="2" creationId="{00000000-0000-0000-0000-000000000000}"/>
          </ac:spMkLst>
        </pc:spChg>
      </pc:sldChg>
      <pc:sldChg chg="modSp mod modTransition modAnim">
        <pc:chgData name="LENTINI Alessandro (COMM)" userId="3184f06e-a6e2-4d26-b77e-7ea52eee6375" providerId="ADAL" clId="{09D10738-8E53-42A6-BB52-18816B87CA31}" dt="2022-10-12T16:37:27.664" v="2360"/>
        <pc:sldMkLst>
          <pc:docMk/>
          <pc:sldMk cId="1974690735" sldId="288"/>
        </pc:sldMkLst>
        <pc:spChg chg="mod">
          <ac:chgData name="LENTINI Alessandro (COMM)" userId="3184f06e-a6e2-4d26-b77e-7ea52eee6375" providerId="ADAL" clId="{09D10738-8E53-42A6-BB52-18816B87CA31}" dt="2022-10-12T16:34:41.751" v="2350" actId="1076"/>
          <ac:spMkLst>
            <pc:docMk/>
            <pc:sldMk cId="1974690735" sldId="288"/>
            <ac:spMk id="2" creationId="{00000000-0000-0000-0000-000000000000}"/>
          </ac:spMkLst>
        </pc:spChg>
      </pc:sldChg>
      <pc:sldChg chg="modTransition modAnim">
        <pc:chgData name="LENTINI Alessandro (COMM)" userId="3184f06e-a6e2-4d26-b77e-7ea52eee6375" providerId="ADAL" clId="{09D10738-8E53-42A6-BB52-18816B87CA31}" dt="2022-10-12T16:26:00.825" v="2305"/>
        <pc:sldMkLst>
          <pc:docMk/>
          <pc:sldMk cId="2608991035" sldId="289"/>
        </pc:sldMkLst>
      </pc:sldChg>
      <pc:sldChg chg="modSp mod modTransition modAnim">
        <pc:chgData name="LENTINI Alessandro (COMM)" userId="3184f06e-a6e2-4d26-b77e-7ea52eee6375" providerId="ADAL" clId="{09D10738-8E53-42A6-BB52-18816B87CA31}" dt="2022-10-12T16:26:23.957" v="2308"/>
        <pc:sldMkLst>
          <pc:docMk/>
          <pc:sldMk cId="3706188425" sldId="290"/>
        </pc:sldMkLst>
        <pc:spChg chg="mod">
          <ac:chgData name="LENTINI Alessandro (COMM)" userId="3184f06e-a6e2-4d26-b77e-7ea52eee6375" providerId="ADAL" clId="{09D10738-8E53-42A6-BB52-18816B87CA31}" dt="2022-10-12T16:26:17.372" v="2307" actId="1076"/>
          <ac:spMkLst>
            <pc:docMk/>
            <pc:sldMk cId="3706188425" sldId="290"/>
            <ac:spMk id="2" creationId="{00000000-0000-0000-0000-000000000000}"/>
          </ac:spMkLst>
        </pc:spChg>
      </pc:sldChg>
      <pc:sldChg chg="modTransition modAnim">
        <pc:chgData name="LENTINI Alessandro (COMM)" userId="3184f06e-a6e2-4d26-b77e-7ea52eee6375" providerId="ADAL" clId="{09D10738-8E53-42A6-BB52-18816B87CA31}" dt="2022-10-12T16:37:45.866" v="2361"/>
        <pc:sldMkLst>
          <pc:docMk/>
          <pc:sldMk cId="525943969" sldId="291"/>
        </pc:sldMkLst>
      </pc:sldChg>
      <pc:sldChg chg="del">
        <pc:chgData name="LENTINI Alessandro (COMM)" userId="3184f06e-a6e2-4d26-b77e-7ea52eee6375" providerId="ADAL" clId="{09D10738-8E53-42A6-BB52-18816B87CA31}" dt="2022-10-10T10:25:23.869" v="1479" actId="47"/>
        <pc:sldMkLst>
          <pc:docMk/>
          <pc:sldMk cId="3192337721" sldId="293"/>
        </pc:sldMkLst>
      </pc:sldChg>
      <pc:sldChg chg="del">
        <pc:chgData name="LENTINI Alessandro (COMM)" userId="3184f06e-a6e2-4d26-b77e-7ea52eee6375" providerId="ADAL" clId="{09D10738-8E53-42A6-BB52-18816B87CA31}" dt="2022-10-10T10:25:33.159" v="1481" actId="47"/>
        <pc:sldMkLst>
          <pc:docMk/>
          <pc:sldMk cId="3517817039" sldId="294"/>
        </pc:sldMkLst>
      </pc:sldChg>
      <pc:sldChg chg="modTransition modAnim">
        <pc:chgData name="LENTINI Alessandro (COMM)" userId="3184f06e-a6e2-4d26-b77e-7ea52eee6375" providerId="ADAL" clId="{09D10738-8E53-42A6-BB52-18816B87CA31}" dt="2022-10-12T16:28:21.925" v="2311"/>
        <pc:sldMkLst>
          <pc:docMk/>
          <pc:sldMk cId="4100100855" sldId="295"/>
        </pc:sldMkLst>
      </pc:sldChg>
      <pc:sldChg chg="modTransition modAnim">
        <pc:chgData name="LENTINI Alessandro (COMM)" userId="3184f06e-a6e2-4d26-b77e-7ea52eee6375" providerId="ADAL" clId="{09D10738-8E53-42A6-BB52-18816B87CA31}" dt="2022-10-12T16:28:35.263" v="2312"/>
        <pc:sldMkLst>
          <pc:docMk/>
          <pc:sldMk cId="2705811881" sldId="296"/>
        </pc:sldMkLst>
      </pc:sldChg>
      <pc:sldChg chg="modTransition modAnim">
        <pc:chgData name="LENTINI Alessandro (COMM)" userId="3184f06e-a6e2-4d26-b77e-7ea52eee6375" providerId="ADAL" clId="{09D10738-8E53-42A6-BB52-18816B87CA31}" dt="2022-10-12T16:38:10.284" v="2363"/>
        <pc:sldMkLst>
          <pc:docMk/>
          <pc:sldMk cId="4161055595" sldId="299"/>
        </pc:sldMkLst>
      </pc:sldChg>
      <pc:sldChg chg="add del">
        <pc:chgData name="LENTINI Alessandro (COMM)" userId="3184f06e-a6e2-4d26-b77e-7ea52eee6375" providerId="ADAL" clId="{09D10738-8E53-42A6-BB52-18816B87CA31}" dt="2022-10-10T10:23:55.125" v="1463" actId="47"/>
        <pc:sldMkLst>
          <pc:docMk/>
          <pc:sldMk cId="695442657" sldId="300"/>
        </pc:sldMkLst>
      </pc:sldChg>
      <pc:sldChg chg="del">
        <pc:chgData name="LENTINI Alessandro (COMM)" userId="3184f06e-a6e2-4d26-b77e-7ea52eee6375" providerId="ADAL" clId="{09D10738-8E53-42A6-BB52-18816B87CA31}" dt="2022-10-10T10:24:17.029" v="1468" actId="47"/>
        <pc:sldMkLst>
          <pc:docMk/>
          <pc:sldMk cId="2587802447" sldId="301"/>
        </pc:sldMkLst>
      </pc:sldChg>
      <pc:sldChg chg="add del mod modShow">
        <pc:chgData name="LENTINI Alessandro (COMM)" userId="3184f06e-a6e2-4d26-b77e-7ea52eee6375" providerId="ADAL" clId="{09D10738-8E53-42A6-BB52-18816B87CA31}" dt="2022-10-10T10:35:53.386" v="1568" actId="47"/>
        <pc:sldMkLst>
          <pc:docMk/>
          <pc:sldMk cId="235110688" sldId="302"/>
        </pc:sldMkLst>
      </pc:sldChg>
      <pc:sldChg chg="del">
        <pc:chgData name="LENTINI Alessandro (COMM)" userId="3184f06e-a6e2-4d26-b77e-7ea52eee6375" providerId="ADAL" clId="{09D10738-8E53-42A6-BB52-18816B87CA31}" dt="2022-10-10T10:24:52.135" v="1472" actId="47"/>
        <pc:sldMkLst>
          <pc:docMk/>
          <pc:sldMk cId="3866106523" sldId="303"/>
        </pc:sldMkLst>
      </pc:sldChg>
      <pc:sldChg chg="del">
        <pc:chgData name="LENTINI Alessandro (COMM)" userId="3184f06e-a6e2-4d26-b77e-7ea52eee6375" providerId="ADAL" clId="{09D10738-8E53-42A6-BB52-18816B87CA31}" dt="2022-10-10T10:25:43.321" v="1483" actId="47"/>
        <pc:sldMkLst>
          <pc:docMk/>
          <pc:sldMk cId="978439275" sldId="304"/>
        </pc:sldMkLst>
      </pc:sldChg>
      <pc:sldChg chg="modTransition modAnim">
        <pc:chgData name="LENTINI Alessandro (COMM)" userId="3184f06e-a6e2-4d26-b77e-7ea52eee6375" providerId="ADAL" clId="{09D10738-8E53-42A6-BB52-18816B87CA31}" dt="2022-10-12T16:38:30.306" v="2364"/>
        <pc:sldMkLst>
          <pc:docMk/>
          <pc:sldMk cId="3152617040" sldId="305"/>
        </pc:sldMkLst>
      </pc:sldChg>
      <pc:sldChg chg="del">
        <pc:chgData name="LENTINI Alessandro (COMM)" userId="3184f06e-a6e2-4d26-b77e-7ea52eee6375" providerId="ADAL" clId="{09D10738-8E53-42A6-BB52-18816B87CA31}" dt="2022-10-10T10:25:52.968" v="1485" actId="47"/>
        <pc:sldMkLst>
          <pc:docMk/>
          <pc:sldMk cId="3887169573" sldId="306"/>
        </pc:sldMkLst>
      </pc:sldChg>
      <pc:sldChg chg="modSp mod modTransition modAnim">
        <pc:chgData name="LENTINI Alessandro (COMM)" userId="3184f06e-a6e2-4d26-b77e-7ea52eee6375" providerId="ADAL" clId="{09D10738-8E53-42A6-BB52-18816B87CA31}" dt="2022-10-12T16:38:43.293" v="2365"/>
        <pc:sldMkLst>
          <pc:docMk/>
          <pc:sldMk cId="4193764785" sldId="307"/>
        </pc:sldMkLst>
        <pc:spChg chg="mod">
          <ac:chgData name="LENTINI Alessandro (COMM)" userId="3184f06e-a6e2-4d26-b77e-7ea52eee6375" providerId="ADAL" clId="{09D10738-8E53-42A6-BB52-18816B87CA31}" dt="2022-10-12T16:28:59.023" v="2315" actId="1076"/>
          <ac:spMkLst>
            <pc:docMk/>
            <pc:sldMk cId="4193764785" sldId="307"/>
            <ac:spMk id="4" creationId="{F7094747-88F6-9D4B-81DE-840971B486CC}"/>
          </ac:spMkLst>
        </pc:spChg>
      </pc:sldChg>
      <pc:sldChg chg="del">
        <pc:chgData name="LENTINI Alessandro (COMM)" userId="3184f06e-a6e2-4d26-b77e-7ea52eee6375" providerId="ADAL" clId="{09D10738-8E53-42A6-BB52-18816B87CA31}" dt="2022-10-10T10:26:03.276" v="1487" actId="47"/>
        <pc:sldMkLst>
          <pc:docMk/>
          <pc:sldMk cId="1351214460" sldId="308"/>
        </pc:sldMkLst>
      </pc:sldChg>
      <pc:sldChg chg="modTransition modAnim">
        <pc:chgData name="LENTINI Alessandro (COMM)" userId="3184f06e-a6e2-4d26-b77e-7ea52eee6375" providerId="ADAL" clId="{09D10738-8E53-42A6-BB52-18816B87CA31}" dt="2022-10-10T11:13:26.996" v="2055"/>
        <pc:sldMkLst>
          <pc:docMk/>
          <pc:sldMk cId="1187375396" sldId="309"/>
        </pc:sldMkLst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2584246044" sldId="310"/>
        </pc:sldMkLst>
      </pc:sldChg>
      <pc:sldChg chg="modSp mod modTransition">
        <pc:chgData name="LENTINI Alessandro (COMM)" userId="3184f06e-a6e2-4d26-b77e-7ea52eee6375" providerId="ADAL" clId="{09D10738-8E53-42A6-BB52-18816B87CA31}" dt="2022-10-12T17:00:59.895" v="2550" actId="20577"/>
        <pc:sldMkLst>
          <pc:docMk/>
          <pc:sldMk cId="4040858997" sldId="311"/>
        </pc:sldMkLst>
        <pc:spChg chg="mod">
          <ac:chgData name="LENTINI Alessandro (COMM)" userId="3184f06e-a6e2-4d26-b77e-7ea52eee6375" providerId="ADAL" clId="{09D10738-8E53-42A6-BB52-18816B87CA31}" dt="2022-10-12T17:00:59.895" v="2550" actId="20577"/>
          <ac:spMkLst>
            <pc:docMk/>
            <pc:sldMk cId="4040858997" sldId="311"/>
            <ac:spMk id="3" creationId="{4A8DCB2D-D2D6-4BB3-98BD-E018B9380599}"/>
          </ac:spMkLst>
        </pc:spChg>
      </pc:sldChg>
      <pc:sldChg chg="del">
        <pc:chgData name="LENTINI Alessandro (COMM)" userId="3184f06e-a6e2-4d26-b77e-7ea52eee6375" providerId="ADAL" clId="{09D10738-8E53-42A6-BB52-18816B87CA31}" dt="2022-10-09T15:49:57.429" v="0" actId="47"/>
        <pc:sldMkLst>
          <pc:docMk/>
          <pc:sldMk cId="1535667632" sldId="312"/>
        </pc:sldMkLst>
      </pc:sldChg>
      <pc:sldChg chg="add del mod modShow">
        <pc:chgData name="LENTINI Alessandro (COMM)" userId="3184f06e-a6e2-4d26-b77e-7ea52eee6375" providerId="ADAL" clId="{09D10738-8E53-42A6-BB52-18816B87CA31}" dt="2022-10-10T10:35:48.655" v="1567" actId="47"/>
        <pc:sldMkLst>
          <pc:docMk/>
          <pc:sldMk cId="2301519415" sldId="312"/>
        </pc:sldMkLst>
      </pc:sldChg>
      <pc:sldChg chg="addSp delSp modSp mod ord modTransition modAnim">
        <pc:chgData name="LENTINI Alessandro (COMM)" userId="3184f06e-a6e2-4d26-b77e-7ea52eee6375" providerId="ADAL" clId="{09D10738-8E53-42A6-BB52-18816B87CA31}" dt="2022-10-12T17:00:11.530" v="2522" actId="1038"/>
        <pc:sldMkLst>
          <pc:docMk/>
          <pc:sldMk cId="3287021200" sldId="313"/>
        </pc:sldMkLst>
        <pc:spChg chg="del">
          <ac:chgData name="LENTINI Alessandro (COMM)" userId="3184f06e-a6e2-4d26-b77e-7ea52eee6375" providerId="ADAL" clId="{09D10738-8E53-42A6-BB52-18816B87CA31}" dt="2022-10-09T15:57:52.205" v="130" actId="478"/>
          <ac:spMkLst>
            <pc:docMk/>
            <pc:sldMk cId="3287021200" sldId="313"/>
            <ac:spMk id="8" creationId="{C51A59A5-3856-47A7-BC4A-50A66B00E671}"/>
          </ac:spMkLst>
        </pc:spChg>
        <pc:spChg chg="add mod">
          <ac:chgData name="LENTINI Alessandro (COMM)" userId="3184f06e-a6e2-4d26-b77e-7ea52eee6375" providerId="ADAL" clId="{09D10738-8E53-42A6-BB52-18816B87CA31}" dt="2022-10-12T16:42:32.593" v="2371" actId="1037"/>
          <ac:spMkLst>
            <pc:docMk/>
            <pc:sldMk cId="3287021200" sldId="313"/>
            <ac:spMk id="10" creationId="{24F1A939-E2CA-41E8-B6A7-65EE82D4FC77}"/>
          </ac:spMkLst>
        </pc:spChg>
        <pc:spChg chg="add mod">
          <ac:chgData name="LENTINI Alessandro (COMM)" userId="3184f06e-a6e2-4d26-b77e-7ea52eee6375" providerId="ADAL" clId="{09D10738-8E53-42A6-BB52-18816B87CA31}" dt="2022-10-12T16:30:27.421" v="2324" actId="1076"/>
          <ac:spMkLst>
            <pc:docMk/>
            <pc:sldMk cId="3287021200" sldId="313"/>
            <ac:spMk id="25" creationId="{0FAA232F-C671-4506-AB52-7208CF68B491}"/>
          </ac:spMkLst>
        </pc:spChg>
        <pc:spChg chg="add mod">
          <ac:chgData name="LENTINI Alessandro (COMM)" userId="3184f06e-a6e2-4d26-b77e-7ea52eee6375" providerId="ADAL" clId="{09D10738-8E53-42A6-BB52-18816B87CA31}" dt="2022-10-10T07:17:06.012" v="1081" actId="1076"/>
          <ac:spMkLst>
            <pc:docMk/>
            <pc:sldMk cId="3287021200" sldId="313"/>
            <ac:spMk id="28" creationId="{BA58835B-6D2F-4377-B889-EC7626EBF7A1}"/>
          </ac:spMkLst>
        </pc:spChg>
        <pc:spChg chg="add mod">
          <ac:chgData name="LENTINI Alessandro (COMM)" userId="3184f06e-a6e2-4d26-b77e-7ea52eee6375" providerId="ADAL" clId="{09D10738-8E53-42A6-BB52-18816B87CA31}" dt="2022-10-12T16:29:52.194" v="2319" actId="1076"/>
          <ac:spMkLst>
            <pc:docMk/>
            <pc:sldMk cId="3287021200" sldId="313"/>
            <ac:spMk id="31" creationId="{00737882-BF06-4D73-B0FB-E7C43ECB62D3}"/>
          </ac:spMkLst>
        </pc:spChg>
        <pc:spChg chg="mod ord">
          <ac:chgData name="LENTINI Alessandro (COMM)" userId="3184f06e-a6e2-4d26-b77e-7ea52eee6375" providerId="ADAL" clId="{09D10738-8E53-42A6-BB52-18816B87CA31}" dt="2022-10-12T13:48:33.107" v="2239" actId="20577"/>
          <ac:spMkLst>
            <pc:docMk/>
            <pc:sldMk cId="3287021200" sldId="313"/>
            <ac:spMk id="35" creationId="{4F191D9C-CD05-C83A-6D17-D7E618526F8E}"/>
          </ac:spMkLst>
        </pc:spChg>
        <pc:picChg chg="mod modCrop">
          <ac:chgData name="LENTINI Alessandro (COMM)" userId="3184f06e-a6e2-4d26-b77e-7ea52eee6375" providerId="ADAL" clId="{09D10738-8E53-42A6-BB52-18816B87CA31}" dt="2022-10-12T17:00:11.530" v="2522" actId="1038"/>
          <ac:picMkLst>
            <pc:docMk/>
            <pc:sldMk cId="3287021200" sldId="313"/>
            <ac:picMk id="7" creationId="{0E7B3601-0D3A-49B1-968B-2CB575972E71}"/>
          </ac:picMkLst>
        </pc:picChg>
        <pc:picChg chg="mod modCrop">
          <ac:chgData name="LENTINI Alessandro (COMM)" userId="3184f06e-a6e2-4d26-b77e-7ea52eee6375" providerId="ADAL" clId="{09D10738-8E53-42A6-BB52-18816B87CA31}" dt="2022-10-09T15:57:44.557" v="129" actId="732"/>
          <ac:picMkLst>
            <pc:docMk/>
            <pc:sldMk cId="3287021200" sldId="313"/>
            <ac:picMk id="22" creationId="{997B8DA0-A8E0-48AA-82B1-822251257E6E}"/>
          </ac:picMkLst>
        </pc:picChg>
        <pc:picChg chg="add mod ord modCrop">
          <ac:chgData name="LENTINI Alessandro (COMM)" userId="3184f06e-a6e2-4d26-b77e-7ea52eee6375" providerId="ADAL" clId="{09D10738-8E53-42A6-BB52-18816B87CA31}" dt="2022-10-10T07:14:35.947" v="1063" actId="18131"/>
          <ac:picMkLst>
            <pc:docMk/>
            <pc:sldMk cId="3287021200" sldId="313"/>
            <ac:picMk id="23" creationId="{A23BEC0C-94DD-4922-B00E-F39DC7399E97}"/>
          </ac:picMkLst>
        </pc:picChg>
      </pc:sldChg>
      <pc:sldChg chg="addSp delSp modSp del mod modClrScheme modShow chgLayout">
        <pc:chgData name="LENTINI Alessandro (COMM)" userId="3184f06e-a6e2-4d26-b77e-7ea52eee6375" providerId="ADAL" clId="{09D10738-8E53-42A6-BB52-18816B87CA31}" dt="2022-10-10T09:55:25.321" v="1187" actId="47"/>
        <pc:sldMkLst>
          <pc:docMk/>
          <pc:sldMk cId="2165798239" sldId="314"/>
        </pc:sldMkLst>
        <pc:spChg chg="add del mod ord">
          <ac:chgData name="LENTINI Alessandro (COMM)" userId="3184f06e-a6e2-4d26-b77e-7ea52eee6375" providerId="ADAL" clId="{09D10738-8E53-42A6-BB52-18816B87CA31}" dt="2022-10-09T16:22:11.918" v="437" actId="700"/>
          <ac:spMkLst>
            <pc:docMk/>
            <pc:sldMk cId="2165798239" sldId="314"/>
            <ac:spMk id="13" creationId="{722953FD-B316-4CE3-924E-FD469813A39F}"/>
          </ac:spMkLst>
        </pc:spChg>
        <pc:spChg chg="add del mod ord">
          <ac:chgData name="LENTINI Alessandro (COMM)" userId="3184f06e-a6e2-4d26-b77e-7ea52eee6375" providerId="ADAL" clId="{09D10738-8E53-42A6-BB52-18816B87CA31}" dt="2022-10-09T16:22:11.918" v="437" actId="700"/>
          <ac:spMkLst>
            <pc:docMk/>
            <pc:sldMk cId="2165798239" sldId="314"/>
            <ac:spMk id="14" creationId="{8D6231DA-2073-4877-AD01-F99435FACC06}"/>
          </ac:spMkLst>
        </pc:spChg>
        <pc:spChg chg="add del mod ord">
          <ac:chgData name="LENTINI Alessandro (COMM)" userId="3184f06e-a6e2-4d26-b77e-7ea52eee6375" providerId="ADAL" clId="{09D10738-8E53-42A6-BB52-18816B87CA31}" dt="2022-10-09T16:22:11.918" v="437" actId="700"/>
          <ac:spMkLst>
            <pc:docMk/>
            <pc:sldMk cId="2165798239" sldId="314"/>
            <ac:spMk id="15" creationId="{A0942454-209E-48C3-8628-78032305B9A8}"/>
          </ac:spMkLst>
        </pc:spChg>
        <pc:spChg chg="add del mod ord">
          <ac:chgData name="LENTINI Alessandro (COMM)" userId="3184f06e-a6e2-4d26-b77e-7ea52eee6375" providerId="ADAL" clId="{09D10738-8E53-42A6-BB52-18816B87CA31}" dt="2022-10-09T16:22:11.918" v="437" actId="700"/>
          <ac:spMkLst>
            <pc:docMk/>
            <pc:sldMk cId="2165798239" sldId="314"/>
            <ac:spMk id="16" creationId="{2C6E33AC-C84B-4172-BE3A-9198D84EB17E}"/>
          </ac:spMkLst>
        </pc:spChg>
        <pc:spChg chg="add del mod ord">
          <ac:chgData name="LENTINI Alessandro (COMM)" userId="3184f06e-a6e2-4d26-b77e-7ea52eee6375" providerId="ADAL" clId="{09D10738-8E53-42A6-BB52-18816B87CA31}" dt="2022-10-09T16:22:11.918" v="437" actId="700"/>
          <ac:spMkLst>
            <pc:docMk/>
            <pc:sldMk cId="2165798239" sldId="314"/>
            <ac:spMk id="17" creationId="{2094B46B-670B-4AA8-994A-147F8E957C37}"/>
          </ac:spMkLst>
        </pc:spChg>
        <pc:spChg chg="add del mod ord">
          <ac:chgData name="LENTINI Alessandro (COMM)" userId="3184f06e-a6e2-4d26-b77e-7ea52eee6375" providerId="ADAL" clId="{09D10738-8E53-42A6-BB52-18816B87CA31}" dt="2022-10-09T16:22:11.918" v="437" actId="700"/>
          <ac:spMkLst>
            <pc:docMk/>
            <pc:sldMk cId="2165798239" sldId="314"/>
            <ac:spMk id="18" creationId="{E1CB0E0A-EF89-4746-A0F3-BA526CF06CF8}"/>
          </ac:spMkLst>
        </pc:spChg>
        <pc:spChg chg="add del mod ord">
          <ac:chgData name="LENTINI Alessandro (COMM)" userId="3184f06e-a6e2-4d26-b77e-7ea52eee6375" providerId="ADAL" clId="{09D10738-8E53-42A6-BB52-18816B87CA31}" dt="2022-10-09T16:22:11.918" v="437" actId="700"/>
          <ac:spMkLst>
            <pc:docMk/>
            <pc:sldMk cId="2165798239" sldId="314"/>
            <ac:spMk id="19" creationId="{9FD5AA41-2B0E-469F-B96A-4CACD7B7AF1A}"/>
          </ac:spMkLst>
        </pc:spChg>
        <pc:picChg chg="add del">
          <ac:chgData name="LENTINI Alessandro (COMM)" userId="3184f06e-a6e2-4d26-b77e-7ea52eee6375" providerId="ADAL" clId="{09D10738-8E53-42A6-BB52-18816B87CA31}" dt="2022-10-09T16:22:10.535" v="436" actId="21"/>
          <ac:picMkLst>
            <pc:docMk/>
            <pc:sldMk cId="2165798239" sldId="314"/>
            <ac:picMk id="11" creationId="{22E39892-6B72-4CC3-8EAF-5B86CDE67734}"/>
          </ac:picMkLst>
        </pc:picChg>
        <pc:picChg chg="add del mod">
          <ac:chgData name="LENTINI Alessandro (COMM)" userId="3184f06e-a6e2-4d26-b77e-7ea52eee6375" providerId="ADAL" clId="{09D10738-8E53-42A6-BB52-18816B87CA31}" dt="2022-10-09T16:22:09.285" v="435"/>
          <ac:picMkLst>
            <pc:docMk/>
            <pc:sldMk cId="2165798239" sldId="314"/>
            <ac:picMk id="20" creationId="{68420167-D32C-41B9-9674-AFA2534232F9}"/>
          </ac:picMkLst>
        </pc:picChg>
      </pc:sldChg>
      <pc:sldChg chg="del mod modShow">
        <pc:chgData name="LENTINI Alessandro (COMM)" userId="3184f06e-a6e2-4d26-b77e-7ea52eee6375" providerId="ADAL" clId="{09D10738-8E53-42A6-BB52-18816B87CA31}" dt="2022-10-10T09:55:26.092" v="1188" actId="47"/>
        <pc:sldMkLst>
          <pc:docMk/>
          <pc:sldMk cId="1216933321" sldId="315"/>
        </pc:sldMkLst>
      </pc:sldChg>
      <pc:sldChg chg="delSp modSp del mod modShow">
        <pc:chgData name="LENTINI Alessandro (COMM)" userId="3184f06e-a6e2-4d26-b77e-7ea52eee6375" providerId="ADAL" clId="{09D10738-8E53-42A6-BB52-18816B87CA31}" dt="2022-10-10T09:55:26.946" v="1189" actId="47"/>
        <pc:sldMkLst>
          <pc:docMk/>
          <pc:sldMk cId="3656817553" sldId="316"/>
        </pc:sldMkLst>
        <pc:grpChg chg="del">
          <ac:chgData name="LENTINI Alessandro (COMM)" userId="3184f06e-a6e2-4d26-b77e-7ea52eee6375" providerId="ADAL" clId="{09D10738-8E53-42A6-BB52-18816B87CA31}" dt="2022-10-09T16:22:57.276" v="448" actId="165"/>
          <ac:grpSpMkLst>
            <pc:docMk/>
            <pc:sldMk cId="3656817553" sldId="316"/>
            <ac:grpSpMk id="6" creationId="{835FF8FA-65F3-4A35-B86D-7242BD7E1EC2}"/>
          </ac:grpSpMkLst>
        </pc:grpChg>
        <pc:picChg chg="mod topLvl">
          <ac:chgData name="LENTINI Alessandro (COMM)" userId="3184f06e-a6e2-4d26-b77e-7ea52eee6375" providerId="ADAL" clId="{09D10738-8E53-42A6-BB52-18816B87CA31}" dt="2022-10-09T16:22:57.276" v="448" actId="165"/>
          <ac:picMkLst>
            <pc:docMk/>
            <pc:sldMk cId="3656817553" sldId="316"/>
            <ac:picMk id="3" creationId="{ABBFB26C-302A-45F8-BCF1-752F5BEBFD34}"/>
          </ac:picMkLst>
        </pc:picChg>
        <pc:picChg chg="mod topLvl">
          <ac:chgData name="LENTINI Alessandro (COMM)" userId="3184f06e-a6e2-4d26-b77e-7ea52eee6375" providerId="ADAL" clId="{09D10738-8E53-42A6-BB52-18816B87CA31}" dt="2022-10-09T16:22:57.276" v="448" actId="165"/>
          <ac:picMkLst>
            <pc:docMk/>
            <pc:sldMk cId="3656817553" sldId="316"/>
            <ac:picMk id="5" creationId="{8DA86066-21D8-42BD-A631-44A49C317CB8}"/>
          </ac:picMkLst>
        </pc:picChg>
      </pc:sldChg>
      <pc:sldChg chg="addSp delSp modSp new del mod modClrScheme modShow chgLayout">
        <pc:chgData name="LENTINI Alessandro (COMM)" userId="3184f06e-a6e2-4d26-b77e-7ea52eee6375" providerId="ADAL" clId="{09D10738-8E53-42A6-BB52-18816B87CA31}" dt="2022-10-10T09:55:30.644" v="1190" actId="47"/>
        <pc:sldMkLst>
          <pc:docMk/>
          <pc:sldMk cId="1945722194" sldId="317"/>
        </pc:sldMkLst>
        <pc:spChg chg="del">
          <ac:chgData name="LENTINI Alessandro (COMM)" userId="3184f06e-a6e2-4d26-b77e-7ea52eee6375" providerId="ADAL" clId="{09D10738-8E53-42A6-BB52-18816B87CA31}" dt="2022-10-09T15:53:35.002" v="2" actId="700"/>
          <ac:spMkLst>
            <pc:docMk/>
            <pc:sldMk cId="1945722194" sldId="317"/>
            <ac:spMk id="2" creationId="{3CDB0FA4-DDC5-45B3-B1AF-67035329389F}"/>
          </ac:spMkLst>
        </pc:spChg>
        <pc:spChg chg="del">
          <ac:chgData name="LENTINI Alessandro (COMM)" userId="3184f06e-a6e2-4d26-b77e-7ea52eee6375" providerId="ADAL" clId="{09D10738-8E53-42A6-BB52-18816B87CA31}" dt="2022-10-09T15:53:35.002" v="2" actId="700"/>
          <ac:spMkLst>
            <pc:docMk/>
            <pc:sldMk cId="1945722194" sldId="317"/>
            <ac:spMk id="3" creationId="{07E0C2BB-2125-476B-88E1-2AF3C1CA3407}"/>
          </ac:spMkLst>
        </pc:spChg>
        <pc:spChg chg="del">
          <ac:chgData name="LENTINI Alessandro (COMM)" userId="3184f06e-a6e2-4d26-b77e-7ea52eee6375" providerId="ADAL" clId="{09D10738-8E53-42A6-BB52-18816B87CA31}" dt="2022-10-09T15:53:35.002" v="2" actId="700"/>
          <ac:spMkLst>
            <pc:docMk/>
            <pc:sldMk cId="1945722194" sldId="317"/>
            <ac:spMk id="4" creationId="{6938B360-D9A4-4FE7-AF63-10EA0CEA4C63}"/>
          </ac:spMkLst>
        </pc:spChg>
        <pc:spChg chg="add mod">
          <ac:chgData name="LENTINI Alessandro (COMM)" userId="3184f06e-a6e2-4d26-b77e-7ea52eee6375" providerId="ADAL" clId="{09D10738-8E53-42A6-BB52-18816B87CA31}" dt="2022-10-09T15:56:03.857" v="122" actId="20577"/>
          <ac:spMkLst>
            <pc:docMk/>
            <pc:sldMk cId="1945722194" sldId="317"/>
            <ac:spMk id="7" creationId="{496060BE-8C9C-457C-B695-0B31009EAC5A}"/>
          </ac:spMkLst>
        </pc:spChg>
        <pc:spChg chg="add del mod ord">
          <ac:chgData name="LENTINI Alessandro (COMM)" userId="3184f06e-a6e2-4d26-b77e-7ea52eee6375" providerId="ADAL" clId="{09D10738-8E53-42A6-BB52-18816B87CA31}" dt="2022-10-09T16:24:41.333" v="459" actId="700"/>
          <ac:spMkLst>
            <pc:docMk/>
            <pc:sldMk cId="1945722194" sldId="317"/>
            <ac:spMk id="8" creationId="{9BC32F1A-62FF-4510-9575-27E867102772}"/>
          </ac:spMkLst>
        </pc:spChg>
        <pc:spChg chg="add del mod ord">
          <ac:chgData name="LENTINI Alessandro (COMM)" userId="3184f06e-a6e2-4d26-b77e-7ea52eee6375" providerId="ADAL" clId="{09D10738-8E53-42A6-BB52-18816B87CA31}" dt="2022-10-09T16:24:41.333" v="459" actId="700"/>
          <ac:spMkLst>
            <pc:docMk/>
            <pc:sldMk cId="1945722194" sldId="317"/>
            <ac:spMk id="9" creationId="{988E70A6-9994-4B83-9C9C-BC8B72A7C04B}"/>
          </ac:spMkLst>
        </pc:spChg>
        <pc:spChg chg="add del mod ord">
          <ac:chgData name="LENTINI Alessandro (COMM)" userId="3184f06e-a6e2-4d26-b77e-7ea52eee6375" providerId="ADAL" clId="{09D10738-8E53-42A6-BB52-18816B87CA31}" dt="2022-10-09T16:24:41.333" v="459" actId="700"/>
          <ac:spMkLst>
            <pc:docMk/>
            <pc:sldMk cId="1945722194" sldId="317"/>
            <ac:spMk id="10" creationId="{EC63244E-FF87-4154-93C9-C75064464A2E}"/>
          </ac:spMkLst>
        </pc:spChg>
        <pc:spChg chg="add del mod ord">
          <ac:chgData name="LENTINI Alessandro (COMM)" userId="3184f06e-a6e2-4d26-b77e-7ea52eee6375" providerId="ADAL" clId="{09D10738-8E53-42A6-BB52-18816B87CA31}" dt="2022-10-09T16:24:41.333" v="459" actId="700"/>
          <ac:spMkLst>
            <pc:docMk/>
            <pc:sldMk cId="1945722194" sldId="317"/>
            <ac:spMk id="11" creationId="{18CB178B-FB09-4FD5-B278-19524D22A1DD}"/>
          </ac:spMkLst>
        </pc:spChg>
        <pc:spChg chg="add del mod ord">
          <ac:chgData name="LENTINI Alessandro (COMM)" userId="3184f06e-a6e2-4d26-b77e-7ea52eee6375" providerId="ADAL" clId="{09D10738-8E53-42A6-BB52-18816B87CA31}" dt="2022-10-09T16:24:41.333" v="459" actId="700"/>
          <ac:spMkLst>
            <pc:docMk/>
            <pc:sldMk cId="1945722194" sldId="317"/>
            <ac:spMk id="12" creationId="{71D364D2-5DAF-4BC8-A723-DD12FC257D95}"/>
          </ac:spMkLst>
        </pc:spChg>
        <pc:picChg chg="add mod">
          <ac:chgData name="LENTINI Alessandro (COMM)" userId="3184f06e-a6e2-4d26-b77e-7ea52eee6375" providerId="ADAL" clId="{09D10738-8E53-42A6-BB52-18816B87CA31}" dt="2022-10-09T15:53:41.048" v="4" actId="1076"/>
          <ac:picMkLst>
            <pc:docMk/>
            <pc:sldMk cId="1945722194" sldId="317"/>
            <ac:picMk id="6" creationId="{35A63828-2070-49A6-8DD4-39D5F38B3F03}"/>
          </ac:picMkLst>
        </pc:picChg>
      </pc:sldChg>
      <pc:sldChg chg="add del mod ord modTransition modShow">
        <pc:chgData name="LENTINI Alessandro (COMM)" userId="3184f06e-a6e2-4d26-b77e-7ea52eee6375" providerId="ADAL" clId="{09D10738-8E53-42A6-BB52-18816B87CA31}" dt="2022-10-11T14:46:00.765" v="2234" actId="47"/>
        <pc:sldMkLst>
          <pc:docMk/>
          <pc:sldMk cId="2332369856" sldId="318"/>
        </pc:sldMkLst>
      </pc:sldChg>
      <pc:sldChg chg="addSp delSp modSp add mod modTransition">
        <pc:chgData name="LENTINI Alessandro (COMM)" userId="3184f06e-a6e2-4d26-b77e-7ea52eee6375" providerId="ADAL" clId="{09D10738-8E53-42A6-BB52-18816B87CA31}" dt="2022-10-10T11:13:26.996" v="2055"/>
        <pc:sldMkLst>
          <pc:docMk/>
          <pc:sldMk cId="2848843798" sldId="335"/>
        </pc:sldMkLst>
        <pc:spChg chg="add mod">
          <ac:chgData name="LENTINI Alessandro (COMM)" userId="3184f06e-a6e2-4d26-b77e-7ea52eee6375" providerId="ADAL" clId="{09D10738-8E53-42A6-BB52-18816B87CA31}" dt="2022-10-10T08:46:58.032" v="1160" actId="478"/>
          <ac:spMkLst>
            <pc:docMk/>
            <pc:sldMk cId="2848843798" sldId="335"/>
            <ac:spMk id="5" creationId="{A42CA8D8-715D-4270-8435-DF6D54132074}"/>
          </ac:spMkLst>
        </pc:spChg>
        <pc:spChg chg="mod">
          <ac:chgData name="LENTINI Alessandro (COMM)" userId="3184f06e-a6e2-4d26-b77e-7ea52eee6375" providerId="ADAL" clId="{09D10738-8E53-42A6-BB52-18816B87CA31}" dt="2022-10-10T08:48:08.363" v="1174" actId="1076"/>
          <ac:spMkLst>
            <pc:docMk/>
            <pc:sldMk cId="2848843798" sldId="335"/>
            <ac:spMk id="6" creationId="{6FD63EDB-2932-4790-AB04-D9C3C2E4D95A}"/>
          </ac:spMkLst>
        </pc:spChg>
        <pc:picChg chg="del">
          <ac:chgData name="LENTINI Alessandro (COMM)" userId="3184f06e-a6e2-4d26-b77e-7ea52eee6375" providerId="ADAL" clId="{09D10738-8E53-42A6-BB52-18816B87CA31}" dt="2022-10-10T08:46:58.032" v="1160" actId="478"/>
          <ac:picMkLst>
            <pc:docMk/>
            <pc:sldMk cId="2848843798" sldId="335"/>
            <ac:picMk id="3" creationId="{00000000-0000-0000-0000-000000000000}"/>
          </ac:picMkLst>
        </pc:picChg>
        <pc:picChg chg="del">
          <ac:chgData name="LENTINI Alessandro (COMM)" userId="3184f06e-a6e2-4d26-b77e-7ea52eee6375" providerId="ADAL" clId="{09D10738-8E53-42A6-BB52-18816B87CA31}" dt="2022-10-10T08:47:46.638" v="1170" actId="478"/>
          <ac:picMkLst>
            <pc:docMk/>
            <pc:sldMk cId="2848843798" sldId="335"/>
            <ac:picMk id="7" creationId="{1B16E26B-1A12-4E6F-8D16-3608ED1B2758}"/>
          </ac:picMkLst>
        </pc:picChg>
        <pc:picChg chg="add del mod">
          <ac:chgData name="LENTINI Alessandro (COMM)" userId="3184f06e-a6e2-4d26-b77e-7ea52eee6375" providerId="ADAL" clId="{09D10738-8E53-42A6-BB52-18816B87CA31}" dt="2022-10-10T08:48:16.787" v="1175" actId="1076"/>
          <ac:picMkLst>
            <pc:docMk/>
            <pc:sldMk cId="2848843798" sldId="335"/>
            <ac:picMk id="8" creationId="{514A910F-5247-46BF-A671-16D5D9C495BC}"/>
          </ac:picMkLst>
        </pc:picChg>
        <pc:picChg chg="del">
          <ac:chgData name="LENTINI Alessandro (COMM)" userId="3184f06e-a6e2-4d26-b77e-7ea52eee6375" providerId="ADAL" clId="{09D10738-8E53-42A6-BB52-18816B87CA31}" dt="2022-10-10T08:46:59.324" v="1161" actId="478"/>
          <ac:picMkLst>
            <pc:docMk/>
            <pc:sldMk cId="2848843798" sldId="335"/>
            <ac:picMk id="9" creationId="{00000000-0000-0000-0000-000000000000}"/>
          </ac:picMkLst>
        </pc:picChg>
        <pc:picChg chg="add mod">
          <ac:chgData name="LENTINI Alessandro (COMM)" userId="3184f06e-a6e2-4d26-b77e-7ea52eee6375" providerId="ADAL" clId="{09D10738-8E53-42A6-BB52-18816B87CA31}" dt="2022-10-10T08:47:29.251" v="1165" actId="14100"/>
          <ac:picMkLst>
            <pc:docMk/>
            <pc:sldMk cId="2848843798" sldId="335"/>
            <ac:picMk id="10" creationId="{146E2B7A-B25C-4212-9170-78CCDE37C816}"/>
          </ac:picMkLst>
        </pc:picChg>
        <pc:picChg chg="add mod">
          <ac:chgData name="LENTINI Alessandro (COMM)" userId="3184f06e-a6e2-4d26-b77e-7ea52eee6375" providerId="ADAL" clId="{09D10738-8E53-42A6-BB52-18816B87CA31}" dt="2022-10-10T08:47:17.387" v="1163" actId="14100"/>
          <ac:picMkLst>
            <pc:docMk/>
            <pc:sldMk cId="2848843798" sldId="335"/>
            <ac:picMk id="12" creationId="{7B015F7B-C0F5-4135-AE85-D011DC8FD495}"/>
          </ac:picMkLst>
        </pc:picChg>
      </pc:sldChg>
      <pc:sldChg chg="add del mod or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4088688302" sldId="336"/>
        </pc:sldMkLst>
      </pc:sldChg>
      <pc:sldChg chg="addSp delSp modSp add del mod modShow">
        <pc:chgData name="LENTINI Alessandro (COMM)" userId="3184f06e-a6e2-4d26-b77e-7ea52eee6375" providerId="ADAL" clId="{09D10738-8E53-42A6-BB52-18816B87CA31}" dt="2022-10-10T09:55:31.458" v="1191" actId="47"/>
        <pc:sldMkLst>
          <pc:docMk/>
          <pc:sldMk cId="4222210495" sldId="337"/>
        </pc:sldMkLst>
        <pc:spChg chg="mod">
          <ac:chgData name="LENTINI Alessandro (COMM)" userId="3184f06e-a6e2-4d26-b77e-7ea52eee6375" providerId="ADAL" clId="{09D10738-8E53-42A6-BB52-18816B87CA31}" dt="2022-10-09T16:13:54.883" v="357" actId="6549"/>
          <ac:spMkLst>
            <pc:docMk/>
            <pc:sldMk cId="4222210495" sldId="337"/>
            <ac:spMk id="7" creationId="{496060BE-8C9C-457C-B695-0B31009EAC5A}"/>
          </ac:spMkLst>
        </pc:spChg>
        <pc:picChg chg="add mod">
          <ac:chgData name="LENTINI Alessandro (COMM)" userId="3184f06e-a6e2-4d26-b77e-7ea52eee6375" providerId="ADAL" clId="{09D10738-8E53-42A6-BB52-18816B87CA31}" dt="2022-10-09T16:13:38.839" v="351" actId="1076"/>
          <ac:picMkLst>
            <pc:docMk/>
            <pc:sldMk cId="4222210495" sldId="337"/>
            <ac:picMk id="3" creationId="{336DC7D7-94C9-4E4E-9322-F8FC27769C11}"/>
          </ac:picMkLst>
        </pc:picChg>
        <pc:picChg chg="del">
          <ac:chgData name="LENTINI Alessandro (COMM)" userId="3184f06e-a6e2-4d26-b77e-7ea52eee6375" providerId="ADAL" clId="{09D10738-8E53-42A6-BB52-18816B87CA31}" dt="2022-10-09T16:09:48.949" v="349" actId="478"/>
          <ac:picMkLst>
            <pc:docMk/>
            <pc:sldMk cId="4222210495" sldId="337"/>
            <ac:picMk id="6" creationId="{35A63828-2070-49A6-8DD4-39D5F38B3F03}"/>
          </ac:picMkLst>
        </pc:picChg>
      </pc:sldChg>
      <pc:sldChg chg="addSp delSp modSp new mod modTransition modClrScheme chgLayout">
        <pc:chgData name="LENTINI Alessandro (COMM)" userId="3184f06e-a6e2-4d26-b77e-7ea52eee6375" providerId="ADAL" clId="{09D10738-8E53-42A6-BB52-18816B87CA31}" dt="2022-10-12T16:45:23.145" v="2373" actId="20577"/>
        <pc:sldMkLst>
          <pc:docMk/>
          <pc:sldMk cId="1232119867" sldId="338"/>
        </pc:sldMkLst>
        <pc:spChg chg="add mod ord">
          <ac:chgData name="LENTINI Alessandro (COMM)" userId="3184f06e-a6e2-4d26-b77e-7ea52eee6375" providerId="ADAL" clId="{09D10738-8E53-42A6-BB52-18816B87CA31}" dt="2022-10-10T10:31:50.569" v="1500" actId="700"/>
          <ac:spMkLst>
            <pc:docMk/>
            <pc:sldMk cId="1232119867" sldId="338"/>
            <ac:spMk id="2" creationId="{B23D0115-A871-488A-A52F-896124534DBD}"/>
          </ac:spMkLst>
        </pc:spChg>
        <pc:spChg chg="add del">
          <ac:chgData name="LENTINI Alessandro (COMM)" userId="3184f06e-a6e2-4d26-b77e-7ea52eee6375" providerId="ADAL" clId="{09D10738-8E53-42A6-BB52-18816B87CA31}" dt="2022-10-10T09:58:52.804" v="1193" actId="22"/>
          <ac:spMkLst>
            <pc:docMk/>
            <pc:sldMk cId="1232119867" sldId="338"/>
            <ac:spMk id="4" creationId="{7838D551-0753-4446-82F6-A5DD9B0283D8}"/>
          </ac:spMkLst>
        </pc:spChg>
        <pc:spChg chg="add mod ord">
          <ac:chgData name="LENTINI Alessandro (COMM)" userId="3184f06e-a6e2-4d26-b77e-7ea52eee6375" providerId="ADAL" clId="{09D10738-8E53-42A6-BB52-18816B87CA31}" dt="2022-10-12T16:45:23.145" v="2373" actId="20577"/>
          <ac:spMkLst>
            <pc:docMk/>
            <pc:sldMk cId="1232119867" sldId="338"/>
            <ac:spMk id="8" creationId="{529D4424-B3A5-42AF-A9AD-80878677A61B}"/>
          </ac:spMkLst>
        </pc:spChg>
        <pc:picChg chg="add mod">
          <ac:chgData name="LENTINI Alessandro (COMM)" userId="3184f06e-a6e2-4d26-b77e-7ea52eee6375" providerId="ADAL" clId="{09D10738-8E53-42A6-BB52-18816B87CA31}" dt="2022-10-10T11:09:39.829" v="2024" actId="1076"/>
          <ac:picMkLst>
            <pc:docMk/>
            <pc:sldMk cId="1232119867" sldId="338"/>
            <ac:picMk id="5" creationId="{85443CFA-D174-4AB5-9103-B477CC23E3A4}"/>
          </ac:picMkLst>
        </pc:picChg>
        <pc:picChg chg="add mod">
          <ac:chgData name="LENTINI Alessandro (COMM)" userId="3184f06e-a6e2-4d26-b77e-7ea52eee6375" providerId="ADAL" clId="{09D10738-8E53-42A6-BB52-18816B87CA31}" dt="2022-10-10T11:09:37.934" v="2023" actId="1076"/>
          <ac:picMkLst>
            <pc:docMk/>
            <pc:sldMk cId="1232119867" sldId="338"/>
            <ac:picMk id="7" creationId="{EC033992-F3F8-469F-AEA8-4DC15EF0A019}"/>
          </ac:picMkLst>
        </pc:picChg>
      </pc:sldChg>
      <pc:sldChg chg="addSp delSp modSp new mod ord modTransition modClrScheme chgLayout">
        <pc:chgData name="LENTINI Alessandro (COMM)" userId="3184f06e-a6e2-4d26-b77e-7ea52eee6375" providerId="ADAL" clId="{09D10738-8E53-42A6-BB52-18816B87CA31}" dt="2022-11-08T14:36:44.978" v="2610" actId="20577"/>
        <pc:sldMkLst>
          <pc:docMk/>
          <pc:sldMk cId="1218885404" sldId="339"/>
        </pc:sldMkLst>
        <pc:spChg chg="add mod">
          <ac:chgData name="LENTINI Alessandro (COMM)" userId="3184f06e-a6e2-4d26-b77e-7ea52eee6375" providerId="ADAL" clId="{09D10738-8E53-42A6-BB52-18816B87CA31}" dt="2022-11-08T14:36:44.978" v="2610" actId="20577"/>
          <ac:spMkLst>
            <pc:docMk/>
            <pc:sldMk cId="1218885404" sldId="339"/>
            <ac:spMk id="2" creationId="{F5FA415F-E755-46F3-8D26-80DD7564D2C2}"/>
          </ac:spMkLst>
        </pc:spChg>
        <pc:spChg chg="add del mod">
          <ac:chgData name="LENTINI Alessandro (COMM)" userId="3184f06e-a6e2-4d26-b77e-7ea52eee6375" providerId="ADAL" clId="{09D10738-8E53-42A6-BB52-18816B87CA31}" dt="2022-10-09T16:22:27.418" v="442"/>
          <ac:spMkLst>
            <pc:docMk/>
            <pc:sldMk cId="1218885404" sldId="339"/>
            <ac:spMk id="3" creationId="{E95882B1-215D-49C7-957A-21AF003D006F}"/>
          </ac:spMkLst>
        </pc:spChg>
        <pc:spChg chg="add del mod">
          <ac:chgData name="LENTINI Alessandro (COMM)" userId="3184f06e-a6e2-4d26-b77e-7ea52eee6375" providerId="ADAL" clId="{09D10738-8E53-42A6-BB52-18816B87CA31}" dt="2022-10-09T16:23:11.610" v="453"/>
          <ac:spMkLst>
            <pc:docMk/>
            <pc:sldMk cId="1218885404" sldId="339"/>
            <ac:spMk id="4" creationId="{C17B5B8D-C286-4629-A5F4-1263BFD3F5A8}"/>
          </ac:spMkLst>
        </pc:spChg>
        <pc:spChg chg="add del mod">
          <ac:chgData name="LENTINI Alessandro (COMM)" userId="3184f06e-a6e2-4d26-b77e-7ea52eee6375" providerId="ADAL" clId="{09D10738-8E53-42A6-BB52-18816B87CA31}" dt="2022-10-09T16:22:32.835" v="443"/>
          <ac:spMkLst>
            <pc:docMk/>
            <pc:sldMk cId="1218885404" sldId="339"/>
            <ac:spMk id="5" creationId="{24265C01-97F4-45FE-A05A-29451AC27965}"/>
          </ac:spMkLst>
        </pc:spChg>
        <pc:spChg chg="add del mod ord">
          <ac:chgData name="LENTINI Alessandro (COMM)" userId="3184f06e-a6e2-4d26-b77e-7ea52eee6375" providerId="ADAL" clId="{09D10738-8E53-42A6-BB52-18816B87CA31}" dt="2022-10-10T10:39:14.716" v="1670" actId="478"/>
          <ac:spMkLst>
            <pc:docMk/>
            <pc:sldMk cId="1218885404" sldId="339"/>
            <ac:spMk id="6" creationId="{436A0F9B-DE87-4D49-9D8E-3C0B8D1BC47C}"/>
          </ac:spMkLst>
        </pc:spChg>
        <pc:spChg chg="add del mod ord">
          <ac:chgData name="LENTINI Alessandro (COMM)" userId="3184f06e-a6e2-4d26-b77e-7ea52eee6375" providerId="ADAL" clId="{09D10738-8E53-42A6-BB52-18816B87CA31}" dt="2022-10-10T10:39:14.716" v="1670" actId="478"/>
          <ac:spMkLst>
            <pc:docMk/>
            <pc:sldMk cId="1218885404" sldId="339"/>
            <ac:spMk id="7" creationId="{BBD17D78-D930-4750-AB86-8A627121C3E6}"/>
          </ac:spMkLst>
        </pc:spChg>
        <pc:spChg chg="add del mod ord">
          <ac:chgData name="LENTINI Alessandro (COMM)" userId="3184f06e-a6e2-4d26-b77e-7ea52eee6375" providerId="ADAL" clId="{09D10738-8E53-42A6-BB52-18816B87CA31}" dt="2022-10-10T10:39:14.716" v="1670" actId="478"/>
          <ac:spMkLst>
            <pc:docMk/>
            <pc:sldMk cId="1218885404" sldId="339"/>
            <ac:spMk id="8" creationId="{2688CCD1-130C-48FC-8E9A-1FA33EF59A99}"/>
          </ac:spMkLst>
        </pc:spChg>
        <pc:spChg chg="add del mod">
          <ac:chgData name="LENTINI Alessandro (COMM)" userId="3184f06e-a6e2-4d26-b77e-7ea52eee6375" providerId="ADAL" clId="{09D10738-8E53-42A6-BB52-18816B87CA31}" dt="2022-10-10T07:21:11.625" v="1123" actId="478"/>
          <ac:spMkLst>
            <pc:docMk/>
            <pc:sldMk cId="1218885404" sldId="339"/>
            <ac:spMk id="25" creationId="{61833534-2D64-4DCE-8EEA-93B3B51B6747}"/>
          </ac:spMkLst>
        </pc:spChg>
        <pc:grpChg chg="add del mod">
          <ac:chgData name="LENTINI Alessandro (COMM)" userId="3184f06e-a6e2-4d26-b77e-7ea52eee6375" providerId="ADAL" clId="{09D10738-8E53-42A6-BB52-18816B87CA31}" dt="2022-10-09T16:22:46.736" v="445"/>
          <ac:grpSpMkLst>
            <pc:docMk/>
            <pc:sldMk cId="1218885404" sldId="339"/>
            <ac:grpSpMk id="11" creationId="{9A523E16-2509-4B2A-BBE4-8C96244CE092}"/>
          </ac:grpSpMkLst>
        </pc:grpChg>
        <pc:grpChg chg="add del mod">
          <ac:chgData name="LENTINI Alessandro (COMM)" userId="3184f06e-a6e2-4d26-b77e-7ea52eee6375" providerId="ADAL" clId="{09D10738-8E53-42A6-BB52-18816B87CA31}" dt="2022-10-09T16:22:50.044" v="447"/>
          <ac:grpSpMkLst>
            <pc:docMk/>
            <pc:sldMk cId="1218885404" sldId="339"/>
            <ac:grpSpMk id="14" creationId="{BE0F9C35-A26F-44DB-916F-6CAC8AE24F52}"/>
          </ac:grpSpMkLst>
        </pc:grpChg>
        <pc:picChg chg="add mod modCrop">
          <ac:chgData name="LENTINI Alessandro (COMM)" userId="3184f06e-a6e2-4d26-b77e-7ea52eee6375" providerId="ADAL" clId="{09D10738-8E53-42A6-BB52-18816B87CA31}" dt="2022-10-10T10:48:59.476" v="1766" actId="1440"/>
          <ac:picMkLst>
            <pc:docMk/>
            <pc:sldMk cId="1218885404" sldId="339"/>
            <ac:picMk id="9" creationId="{3A7C87C7-A0D6-4CDC-9850-903F3FCD54A2}"/>
          </ac:picMkLst>
        </pc:picChg>
        <pc:picChg chg="add mod modCrop">
          <ac:chgData name="LENTINI Alessandro (COMM)" userId="3184f06e-a6e2-4d26-b77e-7ea52eee6375" providerId="ADAL" clId="{09D10738-8E53-42A6-BB52-18816B87CA31}" dt="2022-10-10T10:48:59.476" v="1766" actId="1440"/>
          <ac:picMkLst>
            <pc:docMk/>
            <pc:sldMk cId="1218885404" sldId="339"/>
            <ac:picMk id="10" creationId="{6B1B288D-475C-4047-98B8-A99DC922A776}"/>
          </ac:picMkLst>
        </pc:picChg>
        <pc:picChg chg="mod">
          <ac:chgData name="LENTINI Alessandro (COMM)" userId="3184f06e-a6e2-4d26-b77e-7ea52eee6375" providerId="ADAL" clId="{09D10738-8E53-42A6-BB52-18816B87CA31}" dt="2022-10-09T16:22:45.602" v="444"/>
          <ac:picMkLst>
            <pc:docMk/>
            <pc:sldMk cId="1218885404" sldId="339"/>
            <ac:picMk id="12" creationId="{91E902A8-EA23-4175-9740-7EAD70253CD5}"/>
          </ac:picMkLst>
        </pc:picChg>
        <pc:picChg chg="mod">
          <ac:chgData name="LENTINI Alessandro (COMM)" userId="3184f06e-a6e2-4d26-b77e-7ea52eee6375" providerId="ADAL" clId="{09D10738-8E53-42A6-BB52-18816B87CA31}" dt="2022-10-09T16:22:45.602" v="444"/>
          <ac:picMkLst>
            <pc:docMk/>
            <pc:sldMk cId="1218885404" sldId="339"/>
            <ac:picMk id="13" creationId="{D1441EA4-3E28-4949-8023-05E34A721D45}"/>
          </ac:picMkLst>
        </pc:picChg>
        <pc:picChg chg="mod">
          <ac:chgData name="LENTINI Alessandro (COMM)" userId="3184f06e-a6e2-4d26-b77e-7ea52eee6375" providerId="ADAL" clId="{09D10738-8E53-42A6-BB52-18816B87CA31}" dt="2022-10-09T16:22:48.793" v="446"/>
          <ac:picMkLst>
            <pc:docMk/>
            <pc:sldMk cId="1218885404" sldId="339"/>
            <ac:picMk id="15" creationId="{ABAD3913-9D7E-4095-A263-AD7E46B605B7}"/>
          </ac:picMkLst>
        </pc:picChg>
        <pc:picChg chg="mod">
          <ac:chgData name="LENTINI Alessandro (COMM)" userId="3184f06e-a6e2-4d26-b77e-7ea52eee6375" providerId="ADAL" clId="{09D10738-8E53-42A6-BB52-18816B87CA31}" dt="2022-10-09T16:22:48.793" v="446"/>
          <ac:picMkLst>
            <pc:docMk/>
            <pc:sldMk cId="1218885404" sldId="339"/>
            <ac:picMk id="16" creationId="{1E241A3F-7CA3-4CE9-902C-D0F22438FFAD}"/>
          </ac:picMkLst>
        </pc:picChg>
        <pc:picChg chg="add del mod">
          <ac:chgData name="LENTINI Alessandro (COMM)" userId="3184f06e-a6e2-4d26-b77e-7ea52eee6375" providerId="ADAL" clId="{09D10738-8E53-42A6-BB52-18816B87CA31}" dt="2022-10-09T16:23:02.888" v="450"/>
          <ac:picMkLst>
            <pc:docMk/>
            <pc:sldMk cId="1218885404" sldId="339"/>
            <ac:picMk id="17" creationId="{27AA35BD-4D5F-4C55-94DD-4DD523887FFB}"/>
          </ac:picMkLst>
        </pc:picChg>
        <pc:picChg chg="add del mod">
          <ac:chgData name="LENTINI Alessandro (COMM)" userId="3184f06e-a6e2-4d26-b77e-7ea52eee6375" providerId="ADAL" clId="{09D10738-8E53-42A6-BB52-18816B87CA31}" dt="2022-10-09T16:23:02.888" v="450"/>
          <ac:picMkLst>
            <pc:docMk/>
            <pc:sldMk cId="1218885404" sldId="339"/>
            <ac:picMk id="18" creationId="{46BBB6E0-8F71-407A-8962-0F9EED8152EE}"/>
          </ac:picMkLst>
        </pc:picChg>
        <pc:picChg chg="add del mod">
          <ac:chgData name="LENTINI Alessandro (COMM)" userId="3184f06e-a6e2-4d26-b77e-7ea52eee6375" providerId="ADAL" clId="{09D10738-8E53-42A6-BB52-18816B87CA31}" dt="2022-10-09T16:23:05.071" v="452"/>
          <ac:picMkLst>
            <pc:docMk/>
            <pc:sldMk cId="1218885404" sldId="339"/>
            <ac:picMk id="19" creationId="{7A8D8809-4E52-48F1-970F-506BA7D4B729}"/>
          </ac:picMkLst>
        </pc:picChg>
        <pc:picChg chg="add del mod">
          <ac:chgData name="LENTINI Alessandro (COMM)" userId="3184f06e-a6e2-4d26-b77e-7ea52eee6375" providerId="ADAL" clId="{09D10738-8E53-42A6-BB52-18816B87CA31}" dt="2022-10-09T16:23:05.071" v="452"/>
          <ac:picMkLst>
            <pc:docMk/>
            <pc:sldMk cId="1218885404" sldId="339"/>
            <ac:picMk id="20" creationId="{144EF045-04D1-4792-8B61-F44CC3C3E1C0}"/>
          </ac:picMkLst>
        </pc:picChg>
        <pc:picChg chg="add del mod modCrop">
          <ac:chgData name="LENTINI Alessandro (COMM)" userId="3184f06e-a6e2-4d26-b77e-7ea52eee6375" providerId="ADAL" clId="{09D10738-8E53-42A6-BB52-18816B87CA31}" dt="2022-10-10T07:20:34.943" v="1117" actId="478"/>
          <ac:picMkLst>
            <pc:docMk/>
            <pc:sldMk cId="1218885404" sldId="339"/>
            <ac:picMk id="21" creationId="{744F22DA-2F1A-4056-86F5-0692B63AABD5}"/>
          </ac:picMkLst>
        </pc:picChg>
        <pc:picChg chg="add mod">
          <ac:chgData name="LENTINI Alessandro (COMM)" userId="3184f06e-a6e2-4d26-b77e-7ea52eee6375" providerId="ADAL" clId="{09D10738-8E53-42A6-BB52-18816B87CA31}" dt="2022-10-10T10:48:59.476" v="1766" actId="1440"/>
          <ac:picMkLst>
            <pc:docMk/>
            <pc:sldMk cId="1218885404" sldId="339"/>
            <ac:picMk id="22" creationId="{D0745F9B-5110-41B0-90D4-69301476914B}"/>
          </ac:picMkLst>
        </pc:picChg>
        <pc:picChg chg="add mod">
          <ac:chgData name="LENTINI Alessandro (COMM)" userId="3184f06e-a6e2-4d26-b77e-7ea52eee6375" providerId="ADAL" clId="{09D10738-8E53-42A6-BB52-18816B87CA31}" dt="2022-10-10T10:48:59.476" v="1766" actId="1440"/>
          <ac:picMkLst>
            <pc:docMk/>
            <pc:sldMk cId="1218885404" sldId="339"/>
            <ac:picMk id="23" creationId="{3BC52A89-9169-4E6F-90ED-4CDA60BEE690}"/>
          </ac:picMkLst>
        </pc:picChg>
      </pc:sldChg>
      <pc:sldChg chg="addSp delSp modSp new mod ord modTransition modClrScheme chgLayout">
        <pc:chgData name="LENTINI Alessandro (COMM)" userId="3184f06e-a6e2-4d26-b77e-7ea52eee6375" providerId="ADAL" clId="{09D10738-8E53-42A6-BB52-18816B87CA31}" dt="2022-10-12T21:07:48.326" v="2577" actId="20577"/>
        <pc:sldMkLst>
          <pc:docMk/>
          <pc:sldMk cId="2032129190" sldId="340"/>
        </pc:sldMkLst>
        <pc:spChg chg="add mod">
          <ac:chgData name="LENTINI Alessandro (COMM)" userId="3184f06e-a6e2-4d26-b77e-7ea52eee6375" providerId="ADAL" clId="{09D10738-8E53-42A6-BB52-18816B87CA31}" dt="2022-10-09T16:24:52.615" v="463" actId="700"/>
          <ac:spMkLst>
            <pc:docMk/>
            <pc:sldMk cId="2032129190" sldId="340"/>
            <ac:spMk id="2" creationId="{78371415-E7B9-44AF-9C4B-EAFF9107570E}"/>
          </ac:spMkLst>
        </pc:spChg>
        <pc:spChg chg="add del mod">
          <ac:chgData name="LENTINI Alessandro (COMM)" userId="3184f06e-a6e2-4d26-b77e-7ea52eee6375" providerId="ADAL" clId="{09D10738-8E53-42A6-BB52-18816B87CA31}" dt="2022-10-10T06:57:34.939" v="774" actId="478"/>
          <ac:spMkLst>
            <pc:docMk/>
            <pc:sldMk cId="2032129190" sldId="340"/>
            <ac:spMk id="3" creationId="{002A5C01-C08B-4DD4-8942-F78AD33487FB}"/>
          </ac:spMkLst>
        </pc:spChg>
        <pc:spChg chg="add del mod">
          <ac:chgData name="LENTINI Alessandro (COMM)" userId="3184f06e-a6e2-4d26-b77e-7ea52eee6375" providerId="ADAL" clId="{09D10738-8E53-42A6-BB52-18816B87CA31}" dt="2022-10-09T16:25:09.583" v="468"/>
          <ac:spMkLst>
            <pc:docMk/>
            <pc:sldMk cId="2032129190" sldId="340"/>
            <ac:spMk id="4" creationId="{FE75AEF3-03FF-476B-BD90-6E91EECDAFCE}"/>
          </ac:spMkLst>
        </pc:spChg>
        <pc:spChg chg="add del mod">
          <ac:chgData name="LENTINI Alessandro (COMM)" userId="3184f06e-a6e2-4d26-b77e-7ea52eee6375" providerId="ADAL" clId="{09D10738-8E53-42A6-BB52-18816B87CA31}" dt="2022-10-10T06:57:37.026" v="775" actId="478"/>
          <ac:spMkLst>
            <pc:docMk/>
            <pc:sldMk cId="2032129190" sldId="340"/>
            <ac:spMk id="5" creationId="{2FD667EA-00CC-4092-A2D3-C25D51E02E28}"/>
          </ac:spMkLst>
        </pc:spChg>
        <pc:spChg chg="add del mod">
          <ac:chgData name="LENTINI Alessandro (COMM)" userId="3184f06e-a6e2-4d26-b77e-7ea52eee6375" providerId="ADAL" clId="{09D10738-8E53-42A6-BB52-18816B87CA31}" dt="2022-10-09T16:25:20.075" v="469"/>
          <ac:spMkLst>
            <pc:docMk/>
            <pc:sldMk cId="2032129190" sldId="340"/>
            <ac:spMk id="6" creationId="{36CB1B83-AC89-4A8D-90F4-80F2228CBFF6}"/>
          </ac:spMkLst>
        </pc:spChg>
        <pc:spChg chg="add del mod">
          <ac:chgData name="LENTINI Alessandro (COMM)" userId="3184f06e-a6e2-4d26-b77e-7ea52eee6375" providerId="ADAL" clId="{09D10738-8E53-42A6-BB52-18816B87CA31}" dt="2022-10-10T06:52:58.430" v="635"/>
          <ac:spMkLst>
            <pc:docMk/>
            <pc:sldMk cId="2032129190" sldId="340"/>
            <ac:spMk id="11" creationId="{42C623FB-B95A-46FE-A726-D4D4C4C7BD77}"/>
          </ac:spMkLst>
        </pc:spChg>
        <pc:spChg chg="add mod">
          <ac:chgData name="LENTINI Alessandro (COMM)" userId="3184f06e-a6e2-4d26-b77e-7ea52eee6375" providerId="ADAL" clId="{09D10738-8E53-42A6-BB52-18816B87CA31}" dt="2022-10-12T21:07:41.976" v="2568" actId="6549"/>
          <ac:spMkLst>
            <pc:docMk/>
            <pc:sldMk cId="2032129190" sldId="340"/>
            <ac:spMk id="12" creationId="{FD625D67-796B-4DF9-AFF8-138B71567104}"/>
          </ac:spMkLst>
        </pc:spChg>
        <pc:spChg chg="add mod">
          <ac:chgData name="LENTINI Alessandro (COMM)" userId="3184f06e-a6e2-4d26-b77e-7ea52eee6375" providerId="ADAL" clId="{09D10738-8E53-42A6-BB52-18816B87CA31}" dt="2022-10-12T21:07:48.326" v="2577" actId="20577"/>
          <ac:spMkLst>
            <pc:docMk/>
            <pc:sldMk cId="2032129190" sldId="340"/>
            <ac:spMk id="13" creationId="{5965DFE8-25E6-4114-9FFD-A35E046B9F9E}"/>
          </ac:spMkLst>
        </pc:spChg>
        <pc:spChg chg="add del mod">
          <ac:chgData name="LENTINI Alessandro (COMM)" userId="3184f06e-a6e2-4d26-b77e-7ea52eee6375" providerId="ADAL" clId="{09D10738-8E53-42A6-BB52-18816B87CA31}" dt="2022-10-10T06:57:38.620" v="776" actId="478"/>
          <ac:spMkLst>
            <pc:docMk/>
            <pc:sldMk cId="2032129190" sldId="340"/>
            <ac:spMk id="15" creationId="{9605EE95-9590-4887-8954-7318179BAD47}"/>
          </ac:spMkLst>
        </pc:spChg>
        <pc:spChg chg="add del mod">
          <ac:chgData name="LENTINI Alessandro (COMM)" userId="3184f06e-a6e2-4d26-b77e-7ea52eee6375" providerId="ADAL" clId="{09D10738-8E53-42A6-BB52-18816B87CA31}" dt="2022-10-10T06:57:41.562" v="777" actId="478"/>
          <ac:spMkLst>
            <pc:docMk/>
            <pc:sldMk cId="2032129190" sldId="340"/>
            <ac:spMk id="17" creationId="{8DDDCE5E-D942-461C-B161-03FBA91E2C50}"/>
          </ac:spMkLst>
        </pc:spChg>
        <pc:picChg chg="add del mod">
          <ac:chgData name="LENTINI Alessandro (COMM)" userId="3184f06e-a6e2-4d26-b77e-7ea52eee6375" providerId="ADAL" clId="{09D10738-8E53-42A6-BB52-18816B87CA31}" dt="2022-10-09T16:25:02.587" v="465"/>
          <ac:picMkLst>
            <pc:docMk/>
            <pc:sldMk cId="2032129190" sldId="340"/>
            <ac:picMk id="7" creationId="{C867F60F-FDE5-4BEA-995D-D08AD644070A}"/>
          </ac:picMkLst>
        </pc:picChg>
        <pc:picChg chg="add del mod">
          <ac:chgData name="LENTINI Alessandro (COMM)" userId="3184f06e-a6e2-4d26-b77e-7ea52eee6375" providerId="ADAL" clId="{09D10738-8E53-42A6-BB52-18816B87CA31}" dt="2022-10-09T16:25:06.859" v="467"/>
          <ac:picMkLst>
            <pc:docMk/>
            <pc:sldMk cId="2032129190" sldId="340"/>
            <ac:picMk id="8" creationId="{ADDD7065-7E3E-404D-8B18-B5E2CF83F150}"/>
          </ac:picMkLst>
        </pc:picChg>
        <pc:picChg chg="add mod">
          <ac:chgData name="LENTINI Alessandro (COMM)" userId="3184f06e-a6e2-4d26-b77e-7ea52eee6375" providerId="ADAL" clId="{09D10738-8E53-42A6-BB52-18816B87CA31}" dt="2022-10-10T10:46:55.496" v="1746" actId="1440"/>
          <ac:picMkLst>
            <pc:docMk/>
            <pc:sldMk cId="2032129190" sldId="340"/>
            <ac:picMk id="9" creationId="{EA23BA63-A833-4E12-BF80-9DC14CD80B61}"/>
          </ac:picMkLst>
        </pc:picChg>
        <pc:picChg chg="add mod">
          <ac:chgData name="LENTINI Alessandro (COMM)" userId="3184f06e-a6e2-4d26-b77e-7ea52eee6375" providerId="ADAL" clId="{09D10738-8E53-42A6-BB52-18816B87CA31}" dt="2022-10-10T10:46:51.344" v="1745" actId="1440"/>
          <ac:picMkLst>
            <pc:docMk/>
            <pc:sldMk cId="2032129190" sldId="340"/>
            <ac:picMk id="10" creationId="{3247ACB6-45CF-4C52-93E8-0C8A26CA6198}"/>
          </ac:picMkLst>
        </pc:picChg>
        <pc:picChg chg="add mod">
          <ac:chgData name="LENTINI Alessandro (COMM)" userId="3184f06e-a6e2-4d26-b77e-7ea52eee6375" providerId="ADAL" clId="{09D10738-8E53-42A6-BB52-18816B87CA31}" dt="2022-10-10T10:45:04.046" v="1676"/>
          <ac:picMkLst>
            <pc:docMk/>
            <pc:sldMk cId="2032129190" sldId="340"/>
            <ac:picMk id="18" creationId="{BBAF2179-B3FC-4787-9CB4-D6C2199400A0}"/>
          </ac:picMkLst>
        </pc:picChg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2722283891" sldId="341"/>
        </pc:sldMkLst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2705589634" sldId="343"/>
        </pc:sldMkLst>
      </pc:sldChg>
      <pc:sldChg chg="add del">
        <pc:chgData name="LENTINI Alessandro (COMM)" userId="3184f06e-a6e2-4d26-b77e-7ea52eee6375" providerId="ADAL" clId="{09D10738-8E53-42A6-BB52-18816B87CA31}" dt="2022-10-10T09:52:36.065" v="1184" actId="47"/>
        <pc:sldMkLst>
          <pc:docMk/>
          <pc:sldMk cId="2170054191" sldId="345"/>
        </pc:sldMkLst>
      </pc:sldChg>
      <pc:sldChg chg="add del">
        <pc:chgData name="LENTINI Alessandro (COMM)" userId="3184f06e-a6e2-4d26-b77e-7ea52eee6375" providerId="ADAL" clId="{09D10738-8E53-42A6-BB52-18816B87CA31}" dt="2022-10-10T09:52:37.081" v="1185" actId="47"/>
        <pc:sldMkLst>
          <pc:docMk/>
          <pc:sldMk cId="2023157910" sldId="346"/>
        </pc:sldMkLst>
      </pc:sldChg>
      <pc:sldChg chg="add del">
        <pc:chgData name="LENTINI Alessandro (COMM)" userId="3184f06e-a6e2-4d26-b77e-7ea52eee6375" providerId="ADAL" clId="{09D10738-8E53-42A6-BB52-18816B87CA31}" dt="2022-10-10T09:50:50.524" v="1178" actId="47"/>
        <pc:sldMkLst>
          <pc:docMk/>
          <pc:sldMk cId="1762737159" sldId="351"/>
        </pc:sldMkLst>
      </pc:sldChg>
      <pc:sldChg chg="add del">
        <pc:chgData name="LENTINI Alessandro (COMM)" userId="3184f06e-a6e2-4d26-b77e-7ea52eee6375" providerId="ADAL" clId="{09D10738-8E53-42A6-BB52-18816B87CA31}" dt="2022-10-10T09:50:50.524" v="1178" actId="47"/>
        <pc:sldMkLst>
          <pc:docMk/>
          <pc:sldMk cId="3000611388" sldId="352"/>
        </pc:sldMkLst>
      </pc:sldChg>
      <pc:sldChg chg="add del">
        <pc:chgData name="LENTINI Alessandro (COMM)" userId="3184f06e-a6e2-4d26-b77e-7ea52eee6375" providerId="ADAL" clId="{09D10738-8E53-42A6-BB52-18816B87CA31}" dt="2022-10-10T09:51:10.524" v="1180" actId="47"/>
        <pc:sldMkLst>
          <pc:docMk/>
          <pc:sldMk cId="3382712435" sldId="359"/>
        </pc:sldMkLst>
      </pc:sldChg>
      <pc:sldChg chg="add del">
        <pc:chgData name="LENTINI Alessandro (COMM)" userId="3184f06e-a6e2-4d26-b77e-7ea52eee6375" providerId="ADAL" clId="{09D10738-8E53-42A6-BB52-18816B87CA31}" dt="2022-10-10T09:51:07.766" v="1179" actId="47"/>
        <pc:sldMkLst>
          <pc:docMk/>
          <pc:sldMk cId="357751782" sldId="363"/>
        </pc:sldMkLst>
      </pc:sldChg>
      <pc:sldChg chg="add del modTransition">
        <pc:chgData name="LENTINI Alessandro (COMM)" userId="3184f06e-a6e2-4d26-b77e-7ea52eee6375" providerId="ADAL" clId="{09D10738-8E53-42A6-BB52-18816B87CA31}" dt="2022-10-11T14:41:57.793" v="2230" actId="47"/>
        <pc:sldMkLst>
          <pc:docMk/>
          <pc:sldMk cId="3216150766" sldId="376"/>
        </pc:sldMkLst>
      </pc:sldChg>
      <pc:sldChg chg="addSp delSp modSp add mod modTransition">
        <pc:chgData name="LENTINI Alessandro (COMM)" userId="3184f06e-a6e2-4d26-b77e-7ea52eee6375" providerId="ADAL" clId="{09D10738-8E53-42A6-BB52-18816B87CA31}" dt="2022-10-11T12:35:57.401" v="2140" actId="20577"/>
        <pc:sldMkLst>
          <pc:docMk/>
          <pc:sldMk cId="510799060" sldId="382"/>
        </pc:sldMkLst>
        <pc:spChg chg="del">
          <ac:chgData name="LENTINI Alessandro (COMM)" userId="3184f06e-a6e2-4d26-b77e-7ea52eee6375" providerId="ADAL" clId="{09D10738-8E53-42A6-BB52-18816B87CA31}" dt="2022-10-10T11:11:37.444" v="2026" actId="478"/>
          <ac:spMkLst>
            <pc:docMk/>
            <pc:sldMk cId="510799060" sldId="382"/>
            <ac:spMk id="2" creationId="{BA14BD68-1ED9-41B8-BF4C-C70D81D8E23B}"/>
          </ac:spMkLst>
        </pc:spChg>
        <pc:spChg chg="add mod">
          <ac:chgData name="LENTINI Alessandro (COMM)" userId="3184f06e-a6e2-4d26-b77e-7ea52eee6375" providerId="ADAL" clId="{09D10738-8E53-42A6-BB52-18816B87CA31}" dt="2022-10-10T11:11:37.444" v="2026" actId="478"/>
          <ac:spMkLst>
            <pc:docMk/>
            <pc:sldMk cId="510799060" sldId="382"/>
            <ac:spMk id="4" creationId="{DDB7036F-A4C6-4D66-A92F-6424415D542A}"/>
          </ac:spMkLst>
        </pc:spChg>
        <pc:spChg chg="mod">
          <ac:chgData name="LENTINI Alessandro (COMM)" userId="3184f06e-a6e2-4d26-b77e-7ea52eee6375" providerId="ADAL" clId="{09D10738-8E53-42A6-BB52-18816B87CA31}" dt="2022-10-11T12:35:57.401" v="2140" actId="20577"/>
          <ac:spMkLst>
            <pc:docMk/>
            <pc:sldMk cId="510799060" sldId="382"/>
            <ac:spMk id="9" creationId="{CA366392-262D-4018-B0FD-9BAF35B3A47D}"/>
          </ac:spMkLst>
        </pc:spChg>
        <pc:picChg chg="add mod">
          <ac:chgData name="LENTINI Alessandro (COMM)" userId="3184f06e-a6e2-4d26-b77e-7ea52eee6375" providerId="ADAL" clId="{09D10738-8E53-42A6-BB52-18816B87CA31}" dt="2022-10-10T11:11:37.914" v="2027"/>
          <ac:picMkLst>
            <pc:docMk/>
            <pc:sldMk cId="510799060" sldId="382"/>
            <ac:picMk id="7" creationId="{405100FC-8BDE-4546-91BC-8994CB8BDB0E}"/>
          </ac:picMkLst>
        </pc:picChg>
      </pc:sldChg>
      <pc:sldChg chg="add del">
        <pc:chgData name="LENTINI Alessandro (COMM)" userId="3184f06e-a6e2-4d26-b77e-7ea52eee6375" providerId="ADAL" clId="{09D10738-8E53-42A6-BB52-18816B87CA31}" dt="2022-10-10T10:35:46.635" v="1566" actId="47"/>
        <pc:sldMkLst>
          <pc:docMk/>
          <pc:sldMk cId="2682310412" sldId="383"/>
        </pc:sldMkLst>
      </pc:sldChg>
      <pc:sldChg chg="add del">
        <pc:chgData name="LENTINI Alessandro (COMM)" userId="3184f06e-a6e2-4d26-b77e-7ea52eee6375" providerId="ADAL" clId="{09D10738-8E53-42A6-BB52-18816B87CA31}" dt="2022-10-10T09:51:17.540" v="1182" actId="47"/>
        <pc:sldMkLst>
          <pc:docMk/>
          <pc:sldMk cId="2498602450" sldId="386"/>
        </pc:sldMkLst>
      </pc:sldChg>
      <pc:sldChg chg="add del">
        <pc:chgData name="LENTINI Alessandro (COMM)" userId="3184f06e-a6e2-4d26-b77e-7ea52eee6375" providerId="ADAL" clId="{09D10738-8E53-42A6-BB52-18816B87CA31}" dt="2022-10-10T09:51:14.787" v="1181" actId="47"/>
        <pc:sldMkLst>
          <pc:docMk/>
          <pc:sldMk cId="1951139740" sldId="387"/>
        </pc:sldMkLst>
      </pc:sldChg>
      <pc:sldChg chg="add del">
        <pc:chgData name="LENTINI Alessandro (COMM)" userId="3184f06e-a6e2-4d26-b77e-7ea52eee6375" providerId="ADAL" clId="{09D10738-8E53-42A6-BB52-18816B87CA31}" dt="2022-10-10T09:51:19.068" v="1183" actId="47"/>
        <pc:sldMkLst>
          <pc:docMk/>
          <pc:sldMk cId="148127578" sldId="388"/>
        </pc:sldMkLst>
      </pc:sldChg>
      <pc:sldChg chg="modSp 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4242302436" sldId="389"/>
        </pc:sldMkLst>
        <pc:spChg chg="mod">
          <ac:chgData name="LENTINI Alessandro (COMM)" userId="3184f06e-a6e2-4d26-b77e-7ea52eee6375" providerId="ADAL" clId="{09D10738-8E53-42A6-BB52-18816B87CA31}" dt="2022-10-10T06:46:09.656" v="538" actId="20577"/>
          <ac:spMkLst>
            <pc:docMk/>
            <pc:sldMk cId="4242302436" sldId="389"/>
            <ac:spMk id="4" creationId="{00000000-0000-0000-0000-000000000000}"/>
          </ac:spMkLst>
        </pc:spChg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2633333427" sldId="393"/>
        </pc:sldMkLst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2046453549" sldId="394"/>
        </pc:sldMkLst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3511235704" sldId="396"/>
        </pc:sldMkLst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2953724364" sldId="397"/>
        </pc:sldMkLst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3004518758" sldId="398"/>
        </pc:sldMkLst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1583654643" sldId="399"/>
        </pc:sldMkLst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808254136" sldId="400"/>
        </pc:sldMkLst>
      </pc:sldChg>
      <pc:sldChg chg="modSp add del mod modTransition">
        <pc:chgData name="LENTINI Alessandro (COMM)" userId="3184f06e-a6e2-4d26-b77e-7ea52eee6375" providerId="ADAL" clId="{09D10738-8E53-42A6-BB52-18816B87CA31}" dt="2022-10-11T14:47:51.660" v="2236" actId="47"/>
        <pc:sldMkLst>
          <pc:docMk/>
          <pc:sldMk cId="2189791152" sldId="401"/>
        </pc:sldMkLst>
        <pc:spChg chg="mod">
          <ac:chgData name="LENTINI Alessandro (COMM)" userId="3184f06e-a6e2-4d26-b77e-7ea52eee6375" providerId="ADAL" clId="{09D10738-8E53-42A6-BB52-18816B87CA31}" dt="2022-10-10T06:47:56.246" v="597" actId="20577"/>
          <ac:spMkLst>
            <pc:docMk/>
            <pc:sldMk cId="2189791152" sldId="401"/>
            <ac:spMk id="2" creationId="{00000000-0000-0000-0000-000000000000}"/>
          </ac:spMkLst>
        </pc:spChg>
      </pc:sldChg>
      <pc:sldChg chg="addSp delSp modSp add mod modTransition modAnim">
        <pc:chgData name="LENTINI Alessandro (COMM)" userId="3184f06e-a6e2-4d26-b77e-7ea52eee6375" providerId="ADAL" clId="{09D10738-8E53-42A6-BB52-18816B87CA31}" dt="2022-10-12T16:33:49.325" v="2345"/>
        <pc:sldMkLst>
          <pc:docMk/>
          <pc:sldMk cId="2161789928" sldId="402"/>
        </pc:sldMkLst>
        <pc:spChg chg="mod ord">
          <ac:chgData name="LENTINI Alessandro (COMM)" userId="3184f06e-a6e2-4d26-b77e-7ea52eee6375" providerId="ADAL" clId="{09D10738-8E53-42A6-BB52-18816B87CA31}" dt="2022-10-10T10:34:46.513" v="1565" actId="1076"/>
          <ac:spMkLst>
            <pc:docMk/>
            <pc:sldMk cId="2161789928" sldId="402"/>
            <ac:spMk id="10" creationId="{24F1A939-E2CA-41E8-B6A7-65EE82D4FC77}"/>
          </ac:spMkLst>
        </pc:spChg>
        <pc:spChg chg="mod ord">
          <ac:chgData name="LENTINI Alessandro (COMM)" userId="3184f06e-a6e2-4d26-b77e-7ea52eee6375" providerId="ADAL" clId="{09D10738-8E53-42A6-BB52-18816B87CA31}" dt="2022-10-10T10:34:10.136" v="1554" actId="1076"/>
          <ac:spMkLst>
            <pc:docMk/>
            <pc:sldMk cId="2161789928" sldId="402"/>
            <ac:spMk id="25" creationId="{0FAA232F-C671-4506-AB52-7208CF68B491}"/>
          </ac:spMkLst>
        </pc:spChg>
        <pc:spChg chg="del">
          <ac:chgData name="LENTINI Alessandro (COMM)" userId="3184f06e-a6e2-4d26-b77e-7ea52eee6375" providerId="ADAL" clId="{09D10738-8E53-42A6-BB52-18816B87CA31}" dt="2022-10-12T16:31:16.928" v="2329" actId="478"/>
          <ac:spMkLst>
            <pc:docMk/>
            <pc:sldMk cId="2161789928" sldId="402"/>
            <ac:spMk id="28" creationId="{BA58835B-6D2F-4377-B889-EC7626EBF7A1}"/>
          </ac:spMkLst>
        </pc:spChg>
        <pc:spChg chg="mod">
          <ac:chgData name="LENTINI Alessandro (COMM)" userId="3184f06e-a6e2-4d26-b77e-7ea52eee6375" providerId="ADAL" clId="{09D10738-8E53-42A6-BB52-18816B87CA31}" dt="2022-10-12T13:49:12.582" v="2240" actId="20577"/>
          <ac:spMkLst>
            <pc:docMk/>
            <pc:sldMk cId="2161789928" sldId="402"/>
            <ac:spMk id="35" creationId="{4F191D9C-CD05-C83A-6D17-D7E618526F8E}"/>
          </ac:spMkLst>
        </pc:spChg>
        <pc:picChg chg="add mod">
          <ac:chgData name="LENTINI Alessandro (COMM)" userId="3184f06e-a6e2-4d26-b77e-7ea52eee6375" providerId="ADAL" clId="{09D10738-8E53-42A6-BB52-18816B87CA31}" dt="2022-10-12T16:31:23.464" v="2330" actId="1076"/>
          <ac:picMkLst>
            <pc:docMk/>
            <pc:sldMk cId="2161789928" sldId="402"/>
            <ac:picMk id="3" creationId="{1BA93645-D2AA-4BE6-A2FD-93214F3F70B6}"/>
          </ac:picMkLst>
        </pc:picChg>
        <pc:picChg chg="del">
          <ac:chgData name="LENTINI Alessandro (COMM)" userId="3184f06e-a6e2-4d26-b77e-7ea52eee6375" providerId="ADAL" clId="{09D10738-8E53-42A6-BB52-18816B87CA31}" dt="2022-10-10T10:21:27.700" v="1444" actId="478"/>
          <ac:picMkLst>
            <pc:docMk/>
            <pc:sldMk cId="2161789928" sldId="402"/>
            <ac:picMk id="7" creationId="{0E7B3601-0D3A-49B1-968B-2CB575972E71}"/>
          </ac:picMkLst>
        </pc:picChg>
        <pc:picChg chg="del">
          <ac:chgData name="LENTINI Alessandro (COMM)" userId="3184f06e-a6e2-4d26-b77e-7ea52eee6375" providerId="ADAL" clId="{09D10738-8E53-42A6-BB52-18816B87CA31}" dt="2022-10-10T10:21:43.412" v="1449" actId="478"/>
          <ac:picMkLst>
            <pc:docMk/>
            <pc:sldMk cId="2161789928" sldId="402"/>
            <ac:picMk id="23" creationId="{A23BEC0C-94DD-4922-B00E-F39DC7399E97}"/>
          </ac:picMkLst>
        </pc:picChg>
      </pc:sldChg>
      <pc:sldChg chg="add del modTransition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2109012695" sldId="422"/>
        </pc:sldMkLst>
      </pc:sldChg>
      <pc:sldChg chg="add del mod modTransition modShow">
        <pc:chgData name="LENTINI Alessandro (COMM)" userId="3184f06e-a6e2-4d26-b77e-7ea52eee6375" providerId="ADAL" clId="{09D10738-8E53-42A6-BB52-18816B87CA31}" dt="2022-11-08T14:35:13.546" v="2578" actId="47"/>
        <pc:sldMkLst>
          <pc:docMk/>
          <pc:sldMk cId="3563595611" sldId="423"/>
        </pc:sldMkLst>
      </pc:sldChg>
      <pc:sldChg chg="addSp delSp modSp add mod modTransition">
        <pc:chgData name="LENTINI Alessandro (COMM)" userId="3184f06e-a6e2-4d26-b77e-7ea52eee6375" providerId="ADAL" clId="{09D10738-8E53-42A6-BB52-18816B87CA31}" dt="2022-10-12T16:46:47.135" v="2495" actId="20577"/>
        <pc:sldMkLst>
          <pc:docMk/>
          <pc:sldMk cId="2424527049" sldId="424"/>
        </pc:sldMkLst>
        <pc:spChg chg="mod">
          <ac:chgData name="LENTINI Alessandro (COMM)" userId="3184f06e-a6e2-4d26-b77e-7ea52eee6375" providerId="ADAL" clId="{09D10738-8E53-42A6-BB52-18816B87CA31}" dt="2022-10-12T16:46:47.135" v="2495" actId="20577"/>
          <ac:spMkLst>
            <pc:docMk/>
            <pc:sldMk cId="2424527049" sldId="424"/>
            <ac:spMk id="3" creationId="{00000000-0000-0000-0000-000000000000}"/>
          </ac:spMkLst>
        </pc:spChg>
        <pc:picChg chg="del">
          <ac:chgData name="LENTINI Alessandro (COMM)" userId="3184f06e-a6e2-4d26-b77e-7ea52eee6375" providerId="ADAL" clId="{09D10738-8E53-42A6-BB52-18816B87CA31}" dt="2022-10-10T10:07:52.543" v="1263" actId="478"/>
          <ac:picMkLst>
            <pc:docMk/>
            <pc:sldMk cId="2424527049" sldId="424"/>
            <ac:picMk id="4" creationId="{00000000-0000-0000-0000-000000000000}"/>
          </ac:picMkLst>
        </pc:picChg>
        <pc:picChg chg="add mod">
          <ac:chgData name="LENTINI Alessandro (COMM)" userId="3184f06e-a6e2-4d26-b77e-7ea52eee6375" providerId="ADAL" clId="{09D10738-8E53-42A6-BB52-18816B87CA31}" dt="2022-10-10T10:51:41.331" v="1775" actId="1076"/>
          <ac:picMkLst>
            <pc:docMk/>
            <pc:sldMk cId="2424527049" sldId="424"/>
            <ac:picMk id="5" creationId="{837477A7-622F-4DA9-AF2B-26B2D75E0D3E}"/>
          </ac:picMkLst>
        </pc:picChg>
      </pc:sldChg>
      <pc:sldChg chg="addSp delSp modSp add mod modTransition modClrScheme chgLayout">
        <pc:chgData name="LENTINI Alessandro (COMM)" userId="3184f06e-a6e2-4d26-b77e-7ea52eee6375" providerId="ADAL" clId="{09D10738-8E53-42A6-BB52-18816B87CA31}" dt="2022-10-11T14:48:17.697" v="2237" actId="700"/>
        <pc:sldMkLst>
          <pc:docMk/>
          <pc:sldMk cId="1176763034" sldId="425"/>
        </pc:sldMkLst>
        <pc:spChg chg="mod ord">
          <ac:chgData name="LENTINI Alessandro (COMM)" userId="3184f06e-a6e2-4d26-b77e-7ea52eee6375" providerId="ADAL" clId="{09D10738-8E53-42A6-BB52-18816B87CA31}" dt="2022-10-11T14:48:17.697" v="2237" actId="700"/>
          <ac:spMkLst>
            <pc:docMk/>
            <pc:sldMk cId="1176763034" sldId="425"/>
            <ac:spMk id="2" creationId="{00000000-0000-0000-0000-000000000000}"/>
          </ac:spMkLst>
        </pc:spChg>
        <pc:spChg chg="del mod ord">
          <ac:chgData name="LENTINI Alessandro (COMM)" userId="3184f06e-a6e2-4d26-b77e-7ea52eee6375" providerId="ADAL" clId="{09D10738-8E53-42A6-BB52-18816B87CA31}" dt="2022-10-11T14:48:17.697" v="2237" actId="700"/>
          <ac:spMkLst>
            <pc:docMk/>
            <pc:sldMk cId="1176763034" sldId="425"/>
            <ac:spMk id="3" creationId="{00000000-0000-0000-0000-000000000000}"/>
          </ac:spMkLst>
        </pc:spChg>
        <pc:spChg chg="add mod ord">
          <ac:chgData name="LENTINI Alessandro (COMM)" userId="3184f06e-a6e2-4d26-b77e-7ea52eee6375" providerId="ADAL" clId="{09D10738-8E53-42A6-BB52-18816B87CA31}" dt="2022-10-11T14:48:17.697" v="2237" actId="700"/>
          <ac:spMkLst>
            <pc:docMk/>
            <pc:sldMk cId="1176763034" sldId="425"/>
            <ac:spMk id="4" creationId="{CE66F573-0CF1-42B7-A7F3-ED8B42BEFC7D}"/>
          </ac:spMkLst>
        </pc:spChg>
      </pc:sldChg>
      <pc:sldChg chg="modTransition">
        <pc:chgData name="LENTINI Alessandro (COMM)" userId="3184f06e-a6e2-4d26-b77e-7ea52eee6375" providerId="ADAL" clId="{09D10738-8E53-42A6-BB52-18816B87CA31}" dt="2022-10-12T16:35:21.071" v="2354"/>
        <pc:sldMkLst>
          <pc:docMk/>
          <pc:sldMk cId="3173431787" sldId="426"/>
        </pc:sldMkLst>
      </pc:sldChg>
      <pc:sldChg chg="new del">
        <pc:chgData name="LENTINI Alessandro (COMM)" userId="3184f06e-a6e2-4d26-b77e-7ea52eee6375" providerId="ADAL" clId="{09D10738-8E53-42A6-BB52-18816B87CA31}" dt="2022-10-12T16:47:35.946" v="2499" actId="680"/>
        <pc:sldMkLst>
          <pc:docMk/>
          <pc:sldMk cId="801314211" sldId="427"/>
        </pc:sldMkLst>
      </pc:sldChg>
      <pc:sldChg chg="new del">
        <pc:chgData name="LENTINI Alessandro (COMM)" userId="3184f06e-a6e2-4d26-b77e-7ea52eee6375" providerId="ADAL" clId="{09D10738-8E53-42A6-BB52-18816B87CA31}" dt="2022-10-12T16:47:46.168" v="2501" actId="680"/>
        <pc:sldMkLst>
          <pc:docMk/>
          <pc:sldMk cId="3573926686" sldId="427"/>
        </pc:sldMkLst>
      </pc:sldChg>
      <pc:sldChg chg="new del">
        <pc:chgData name="LENTINI Alessandro (COMM)" userId="3184f06e-a6e2-4d26-b77e-7ea52eee6375" providerId="ADAL" clId="{09D10738-8E53-42A6-BB52-18816B87CA31}" dt="2022-10-12T16:47:35.565" v="2498" actId="680"/>
        <pc:sldMkLst>
          <pc:docMk/>
          <pc:sldMk cId="2634936096" sldId="428"/>
        </pc:sldMkLst>
      </pc:sldChg>
    </pc:docChg>
  </pc:docChgLst>
  <pc:docChgLst>
    <pc:chgData name="Jennifer Avery" userId="S::jenavery_emeal.nttdata.com#ext#@eceuropaeu.onmicrosoft.com::921ae2e7-f8ea-477c-af2b-7b33efd42a88" providerId="AD" clId="Web-{93CA2633-4BC5-4CFF-8E53-1209CD4C51C7}"/>
    <pc:docChg chg="modSld">
      <pc:chgData name="Jennifer Avery" userId="S::jenavery_emeal.nttdata.com#ext#@eceuropaeu.onmicrosoft.com::921ae2e7-f8ea-477c-af2b-7b33efd42a88" providerId="AD" clId="Web-{93CA2633-4BC5-4CFF-8E53-1209CD4C51C7}" dt="2022-11-07T11:14:09.971" v="5" actId="20577"/>
      <pc:docMkLst>
        <pc:docMk/>
      </pc:docMkLst>
      <pc:sldChg chg="modSp">
        <pc:chgData name="Jennifer Avery" userId="S::jenavery_emeal.nttdata.com#ext#@eceuropaeu.onmicrosoft.com::921ae2e7-f8ea-477c-af2b-7b33efd42a88" providerId="AD" clId="Web-{93CA2633-4BC5-4CFF-8E53-1209CD4C51C7}" dt="2022-11-07T11:14:09.971" v="5" actId="20577"/>
        <pc:sldMkLst>
          <pc:docMk/>
          <pc:sldMk cId="3706188425" sldId="290"/>
        </pc:sldMkLst>
        <pc:spChg chg="mod">
          <ac:chgData name="Jennifer Avery" userId="S::jenavery_emeal.nttdata.com#ext#@eceuropaeu.onmicrosoft.com::921ae2e7-f8ea-477c-af2b-7b33efd42a88" providerId="AD" clId="Web-{93CA2633-4BC5-4CFF-8E53-1209CD4C51C7}" dt="2022-11-07T11:14:09.971" v="5" actId="20577"/>
          <ac:spMkLst>
            <pc:docMk/>
            <pc:sldMk cId="3706188425" sldId="290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08/11/2022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08/11/2022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600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600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3565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703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912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480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195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935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245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833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2"/>
            <a:ext cx="822604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68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6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4" y="403868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7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6643"/>
            <a:ext cx="105156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0" y="3630613"/>
            <a:ext cx="105156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learning-corner.learning.europa.eu/learning-materials/top-publications-18-118-year-olds_en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a.eu/!bd33Dw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COMM-A2-YPT@ec.europa.eu" TargetMode="External"/><Relationship Id="rId7" Type="http://schemas.openxmlformats.org/officeDocument/2006/relationships/image" Target="../media/image35.png"/><Relationship Id="rId2" Type="http://schemas.openxmlformats.org/officeDocument/2006/relationships/hyperlink" Target="https://europa.eu/learning-corner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mailto:COMM-PUBLI-FEEDBACK@ec.europa.eu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008977"/>
          </a:xfrm>
        </p:spPr>
        <p:txBody>
          <a:bodyPr>
            <a:noAutofit/>
          </a:bodyPr>
          <a:lstStyle/>
          <a:p>
            <a:r>
              <a:rPr lang="en-GB" dirty="0"/>
              <a:t>Updates and new materials</a:t>
            </a:r>
            <a:br>
              <a:rPr lang="en-GB" dirty="0"/>
            </a:br>
            <a:r>
              <a:rPr lang="en-GB" dirty="0"/>
              <a:t> on the EU</a:t>
            </a:r>
            <a:br>
              <a:rPr lang="en-GB" dirty="0"/>
            </a:br>
            <a:endParaRPr lang="en-GB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071351" y="4418048"/>
            <a:ext cx="10065224" cy="1185797"/>
          </a:xfrm>
        </p:spPr>
        <p:txBody>
          <a:bodyPr/>
          <a:lstStyle/>
          <a:p>
            <a:r>
              <a:rPr lang="en-GB" dirty="0"/>
              <a:t>Jenny Avery, Anne-Sophie Fabry &amp; Alessandro </a:t>
            </a:r>
            <a:r>
              <a:rPr lang="en-GB" dirty="0" err="1"/>
              <a:t>Lentini</a:t>
            </a:r>
            <a:endParaRPr lang="en-GB" dirty="0"/>
          </a:p>
          <a:p>
            <a:r>
              <a:rPr lang="en-GB" dirty="0"/>
              <a:t>DG Communication</a:t>
            </a:r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714867-9DDB-2D41-BD4C-7F28B737D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193" y="767269"/>
            <a:ext cx="3686831" cy="52308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9DADE2-BB64-244D-892D-9DB36EA0E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634" y="767269"/>
            <a:ext cx="3686831" cy="52308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F4270C7C-8E64-C948-961F-6C5A06CAB3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7593" y="148599"/>
            <a:ext cx="3036814" cy="499189"/>
          </a:xfrm>
        </p:spPr>
        <p:txBody>
          <a:bodyPr/>
          <a:lstStyle/>
          <a:p>
            <a:pPr marL="0" indent="0" algn="ctr">
              <a:buNone/>
            </a:pPr>
            <a:r>
              <a:rPr lang="en-GB"/>
              <a:t>Fact sheet examples</a:t>
            </a:r>
          </a:p>
        </p:txBody>
      </p:sp>
    </p:spTree>
    <p:extLst>
      <p:ext uri="{BB962C8B-B14F-4D97-AF65-F5344CB8AC3E}">
        <p14:creationId xmlns:p14="http://schemas.microsoft.com/office/powerpoint/2010/main" val="317343178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11659" y="2072658"/>
            <a:ext cx="5918661" cy="296516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Includes:</a:t>
            </a:r>
          </a:p>
          <a:p>
            <a:r>
              <a:rPr lang="en-GB" dirty="0"/>
              <a:t>EU institutions and how their decisions are translated into actions</a:t>
            </a:r>
          </a:p>
          <a:p>
            <a:r>
              <a:rPr lang="en-GB" dirty="0"/>
              <a:t>How EU laws are made &amp; how the EU ensures they are respected</a:t>
            </a:r>
          </a:p>
          <a:p>
            <a:r>
              <a:rPr lang="en-GB" dirty="0"/>
              <a:t>EU budget and how it is decided 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9E4E5F-DF33-0C4F-8A87-3C2202833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64" y="157114"/>
            <a:ext cx="4609897" cy="65274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259439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74797" y="1385525"/>
            <a:ext cx="6339194" cy="429065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Helpful tips and information on travelling in the EU:</a:t>
            </a:r>
          </a:p>
          <a:p>
            <a:pPr lvl="0"/>
            <a:r>
              <a:rPr lang="en-GB" dirty="0"/>
              <a:t>Things to do, passenger rights, health on holiday, etc</a:t>
            </a:r>
          </a:p>
          <a:p>
            <a:pPr lvl="0"/>
            <a:r>
              <a:rPr lang="en-GB" dirty="0"/>
              <a:t>Lots of links to more information</a:t>
            </a:r>
          </a:p>
          <a:p>
            <a:r>
              <a:rPr lang="en-GB" dirty="0"/>
              <a:t>Pre-COVID, around 800,000 distributed every year</a:t>
            </a:r>
          </a:p>
          <a:p>
            <a:r>
              <a:rPr lang="en-GB" dirty="0"/>
              <a:t>2022-2023 edition - first update since the pandemic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24B0BC-3789-D04D-AF0A-B521C88515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784" y="157113"/>
            <a:ext cx="3693459" cy="65235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6AA54C-8DAE-E549-8508-12CFB9CB9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645" y="3418902"/>
            <a:ext cx="1288733" cy="29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055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C1DF73-B011-E747-B617-5835E98B8E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8541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DD9FE6D-0E6C-0042-8508-7A92710D7E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5425" y="2917012"/>
            <a:ext cx="3781149" cy="1034513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en-GB" sz="5400" dirty="0"/>
              <a:t>It’s a leaflet</a:t>
            </a:r>
          </a:p>
        </p:txBody>
      </p:sp>
    </p:spTree>
    <p:extLst>
      <p:ext uri="{BB962C8B-B14F-4D97-AF65-F5344CB8AC3E}">
        <p14:creationId xmlns:p14="http://schemas.microsoft.com/office/powerpoint/2010/main" val="41001008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532E4A-FFC1-D346-BF9F-0B7DFD010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82714"/>
          </a:xfrm>
          <a:prstGeom prst="rect">
            <a:avLst/>
          </a:prstGeom>
        </p:spPr>
      </p:pic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89FA67E-1877-9B45-AC90-F74BEF43F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5425" y="2917012"/>
            <a:ext cx="3781149" cy="1034513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en-GB" sz="5400" dirty="0"/>
              <a:t>It’s a map</a:t>
            </a:r>
          </a:p>
        </p:txBody>
      </p:sp>
    </p:spTree>
    <p:extLst>
      <p:ext uri="{BB962C8B-B14F-4D97-AF65-F5344CB8AC3E}">
        <p14:creationId xmlns:p14="http://schemas.microsoft.com/office/powerpoint/2010/main" val="27058118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63524" y="2139745"/>
            <a:ext cx="5918661" cy="2587222"/>
          </a:xfrm>
        </p:spPr>
        <p:txBody>
          <a:bodyPr/>
          <a:lstStyle/>
          <a:p>
            <a:r>
              <a:rPr lang="en-GB" dirty="0"/>
              <a:t>Examines the roots of the European project</a:t>
            </a:r>
          </a:p>
          <a:p>
            <a:r>
              <a:rPr lang="en-GB" dirty="0"/>
              <a:t>Intended for people interested in the legal basis and structure of the EU</a:t>
            </a:r>
          </a:p>
          <a:p>
            <a:r>
              <a:rPr lang="en-GB" dirty="0"/>
              <a:t>Updated in 2022</a:t>
            </a:r>
          </a:p>
          <a:p>
            <a:endParaRPr lang="en-GB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291F59-65C1-E34A-A9E0-96EBA75C3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64" y="169639"/>
            <a:ext cx="4609897" cy="65274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2617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33E20C-6BD8-7A49-BB5D-4F55EC0B7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63" y="169639"/>
            <a:ext cx="4609897" cy="65055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7094747-88F6-9D4B-81DE-840971B48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5785" y="1963601"/>
            <a:ext cx="5918661" cy="2930798"/>
          </a:xfrm>
        </p:spPr>
        <p:txBody>
          <a:bodyPr/>
          <a:lstStyle/>
          <a:p>
            <a:r>
              <a:rPr lang="en-GB" dirty="0"/>
              <a:t>Short biographies of some of the women and men who helped build the EU</a:t>
            </a:r>
          </a:p>
          <a:p>
            <a:r>
              <a:rPr lang="en-GB" dirty="0"/>
              <a:t>From lawyers to members of the resistance, scientists to politicians – and a world famous actor </a:t>
            </a:r>
          </a:p>
          <a:p>
            <a:r>
              <a:rPr lang="en-GB" dirty="0"/>
              <a:t>Available as an audio book</a:t>
            </a:r>
          </a:p>
        </p:txBody>
      </p:sp>
    </p:spTree>
    <p:extLst>
      <p:ext uri="{BB962C8B-B14F-4D97-AF65-F5344CB8AC3E}">
        <p14:creationId xmlns:p14="http://schemas.microsoft.com/office/powerpoint/2010/main" val="41937647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3C6DFA-BAE1-2D46-8140-417CE6825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87" y="1401754"/>
            <a:ext cx="11779624" cy="3229738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E66689C-CF03-3747-933E-611CD73D1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7151" y="5145742"/>
            <a:ext cx="10237695" cy="591671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/>
              <a:t>More information on all our publications on our </a:t>
            </a:r>
            <a:r>
              <a:rPr lang="en-GB" u="sng" dirty="0">
                <a:hlinkClick r:id="rId4"/>
              </a:rPr>
              <a:t>Top publications </a:t>
            </a:r>
            <a:r>
              <a:rPr lang="en-GB" dirty="0"/>
              <a:t> website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7375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dirty="0"/>
              <a:t>Materials for children &amp; teachers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8DCB2D-D2D6-4BB3-98BD-E018B93805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/>
              <a:t>Updates </a:t>
            </a:r>
            <a:r>
              <a:rPr lang="fr-BE" dirty="0" err="1"/>
              <a:t>since</a:t>
            </a:r>
            <a:r>
              <a:rPr lang="fr-BE" dirty="0"/>
              <a:t> last Teachers’ </a:t>
            </a:r>
            <a:r>
              <a:rPr lang="fr-BE" dirty="0" err="1"/>
              <a:t>testing</a:t>
            </a:r>
            <a:r>
              <a:rPr lang="fr-BE" dirty="0"/>
              <a:t> panel meeting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04085899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A415F-E755-46F3-8D26-80DD7564D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Updated versions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3A7C87C7-A0D6-4CDC-9850-903F3FCD54A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1" b="31"/>
          <a:stretch/>
        </p:blipFill>
        <p:spPr>
          <a:xfrm>
            <a:off x="969963" y="1629539"/>
            <a:ext cx="3141662" cy="4428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B1B288D-475C-4047-98B8-A99DC922A77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-1" b="-99"/>
          <a:stretch/>
        </p:blipFill>
        <p:spPr>
          <a:xfrm>
            <a:off x="4435475" y="1629539"/>
            <a:ext cx="3141663" cy="38899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0745F9B-5110-41B0-90D4-69301476914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8232"/>
          <a:stretch/>
        </p:blipFill>
        <p:spPr>
          <a:xfrm>
            <a:off x="7900987" y="3685099"/>
            <a:ext cx="3141663" cy="23174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BC52A89-9169-4E6F-90ED-4CDA60BEE6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3968"/>
          <a:stretch/>
        </p:blipFill>
        <p:spPr>
          <a:xfrm>
            <a:off x="7900988" y="1624381"/>
            <a:ext cx="3141663" cy="2060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888540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5476" y="2545492"/>
            <a:ext cx="10676038" cy="1953012"/>
          </a:xfrm>
        </p:spPr>
        <p:txBody>
          <a:bodyPr/>
          <a:lstStyle/>
          <a:p>
            <a:r>
              <a:rPr lang="en-GB" sz="4800" dirty="0"/>
              <a:t>Publications for the general public</a:t>
            </a:r>
            <a:br>
              <a:rPr lang="en-GB" sz="4800" dirty="0"/>
            </a:br>
            <a:br>
              <a:rPr lang="en-GB" sz="4800" dirty="0"/>
            </a:br>
            <a:r>
              <a:rPr lang="en-GB" sz="4800" dirty="0"/>
              <a:t>Materials for children &amp; teachers</a:t>
            </a:r>
          </a:p>
        </p:txBody>
      </p:sp>
    </p:spTree>
    <p:extLst>
      <p:ext uri="{BB962C8B-B14F-4D97-AF65-F5344CB8AC3E}">
        <p14:creationId xmlns:p14="http://schemas.microsoft.com/office/powerpoint/2010/main" val="165866289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A23BEC0C-94DD-4922-B00E-F39DC7399E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" t="49149" r="-123" b="27676"/>
          <a:stretch/>
        </p:blipFill>
        <p:spPr>
          <a:xfrm>
            <a:off x="2334623" y="2999574"/>
            <a:ext cx="6943061" cy="2715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4F191D9C-CD05-C83A-6D17-D7E618526F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94708" y="3671802"/>
            <a:ext cx="4079528" cy="2035175"/>
          </a:xfrm>
        </p:spPr>
        <p:txBody>
          <a:bodyPr/>
          <a:lstStyle/>
          <a:p>
            <a:r>
              <a:rPr lang="en-US" dirty="0"/>
              <a:t>+ 20 new products available</a:t>
            </a:r>
          </a:p>
          <a:p>
            <a:r>
              <a:rPr lang="en-US" dirty="0"/>
              <a:t>18 news published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7B3601-0D3A-49B1-968B-2CB575972E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917" r="21292" b="50052"/>
          <a:stretch/>
        </p:blipFill>
        <p:spPr>
          <a:xfrm>
            <a:off x="-1358136" y="2544198"/>
            <a:ext cx="5353595" cy="3677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97B8DA0-A8E0-48AA-82B1-822251257E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9826" b="63648"/>
          <a:stretch/>
        </p:blipFill>
        <p:spPr>
          <a:xfrm>
            <a:off x="0" y="1"/>
            <a:ext cx="12192000" cy="1894702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24F1A939-E2CA-41E8-B6A7-65EE82D4FC77}"/>
              </a:ext>
            </a:extLst>
          </p:cNvPr>
          <p:cNvSpPr/>
          <p:nvPr/>
        </p:nvSpPr>
        <p:spPr>
          <a:xfrm>
            <a:off x="2917166" y="2565968"/>
            <a:ext cx="940038" cy="1249915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FAA232F-C671-4506-AB52-7208CF68B491}"/>
              </a:ext>
            </a:extLst>
          </p:cNvPr>
          <p:cNvSpPr/>
          <p:nvPr/>
        </p:nvSpPr>
        <p:spPr>
          <a:xfrm>
            <a:off x="185951" y="3732590"/>
            <a:ext cx="940038" cy="1249915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A58835B-6D2F-4377-B889-EC7626EBF7A1}"/>
              </a:ext>
            </a:extLst>
          </p:cNvPr>
          <p:cNvSpPr/>
          <p:nvPr/>
        </p:nvSpPr>
        <p:spPr>
          <a:xfrm>
            <a:off x="4876749" y="4422879"/>
            <a:ext cx="940038" cy="1249915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0737882-BF06-4D73-B0FB-E7C43ECB62D3}"/>
              </a:ext>
            </a:extLst>
          </p:cNvPr>
          <p:cNvSpPr/>
          <p:nvPr/>
        </p:nvSpPr>
        <p:spPr>
          <a:xfrm>
            <a:off x="2080197" y="3757809"/>
            <a:ext cx="940038" cy="1249915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287021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  <p:bldP spid="28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4F191D9C-CD05-C83A-6D17-D7E618526F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9956" y="3637619"/>
            <a:ext cx="4409535" cy="2035175"/>
          </a:xfrm>
        </p:spPr>
        <p:txBody>
          <a:bodyPr/>
          <a:lstStyle/>
          <a:p>
            <a:r>
              <a:rPr lang="en-US" dirty="0"/>
              <a:t>Improved navigation</a:t>
            </a:r>
          </a:p>
          <a:p>
            <a:r>
              <a:rPr lang="en-US" dirty="0"/>
              <a:t>Website freshen up</a:t>
            </a: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97B8DA0-A8E0-48AA-82B1-822251257E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9826" b="63648"/>
          <a:stretch/>
        </p:blipFill>
        <p:spPr>
          <a:xfrm>
            <a:off x="0" y="1"/>
            <a:ext cx="12192000" cy="18947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A93645-D2AA-4BE6-A2FD-93214F3F70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133" y="2072887"/>
            <a:ext cx="6482736" cy="4673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0FAA232F-C671-4506-AB52-7208CF68B491}"/>
              </a:ext>
            </a:extLst>
          </p:cNvPr>
          <p:cNvSpPr/>
          <p:nvPr/>
        </p:nvSpPr>
        <p:spPr>
          <a:xfrm>
            <a:off x="3452501" y="5119474"/>
            <a:ext cx="1283855" cy="336614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4F1A939-E2CA-41E8-B6A7-65EE82D4FC77}"/>
              </a:ext>
            </a:extLst>
          </p:cNvPr>
          <p:cNvSpPr/>
          <p:nvPr/>
        </p:nvSpPr>
        <p:spPr>
          <a:xfrm>
            <a:off x="3396496" y="5511654"/>
            <a:ext cx="940038" cy="397486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617899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71415-E7B9-44AF-9C4B-EAFF91075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A23BA63-A833-4E12-BF80-9DC14CD80B6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67348" y="2699035"/>
            <a:ext cx="2249566" cy="31821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247ACB6-45CF-4C52-93E8-0C8A26CA619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890047" y="2699034"/>
            <a:ext cx="2256916" cy="31821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D625D67-796B-4DF9-AFF8-138B71567104}"/>
              </a:ext>
            </a:extLst>
          </p:cNvPr>
          <p:cNvSpPr txBox="1"/>
          <p:nvPr/>
        </p:nvSpPr>
        <p:spPr>
          <a:xfrm>
            <a:off x="3045037" y="3429000"/>
            <a:ext cx="444017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dirty="0"/>
              <a:t>Updates of questions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New visuals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New print</a:t>
            </a:r>
            <a:r>
              <a:rPr lang="en-IE" sz="1800" dirty="0"/>
              <a:t>able</a:t>
            </a:r>
            <a:r>
              <a:rPr lang="en-US" sz="1800" dirty="0"/>
              <a:t> version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Revision of translations </a:t>
            </a:r>
          </a:p>
          <a:p>
            <a:endParaRPr lang="en-IE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65DFE8-25E6-4114-9FFD-A35E046B9F9E}"/>
              </a:ext>
            </a:extLst>
          </p:cNvPr>
          <p:cNvSpPr txBox="1"/>
          <p:nvPr/>
        </p:nvSpPr>
        <p:spPr>
          <a:xfrm>
            <a:off x="9266233" y="3782943"/>
            <a:ext cx="44401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/>
              <a:t>New printable </a:t>
            </a:r>
            <a:r>
              <a:rPr lang="en-US" sz="1800" dirty="0"/>
              <a:t>version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Revision of translations </a:t>
            </a:r>
          </a:p>
          <a:p>
            <a:endParaRPr lang="en-IE" dirty="0"/>
          </a:p>
        </p:txBody>
      </p:sp>
      <p:pic>
        <p:nvPicPr>
          <p:cNvPr id="18" name="Picture Placeholder 21">
            <a:extLst>
              <a:ext uri="{FF2B5EF4-FFF2-40B4-BE49-F238E27FC236}">
                <a16:creationId xmlns:a16="http://schemas.microsoft.com/office/drawing/2014/main" id="{BBAF2179-B3FC-4787-9CB4-D6C2199400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826" b="63648"/>
          <a:stretch/>
        </p:blipFill>
        <p:spPr>
          <a:xfrm>
            <a:off x="0" y="1"/>
            <a:ext cx="12192000" cy="189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12919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29D4424-B3A5-42AF-A9AD-80878677A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Close cooperation with EU services</a:t>
            </a:r>
          </a:p>
          <a:p>
            <a:r>
              <a:rPr lang="en-IE" dirty="0"/>
              <a:t>Feedback provided by TTP</a:t>
            </a:r>
          </a:p>
          <a:p>
            <a:endParaRPr lang="en-IE" dirty="0"/>
          </a:p>
          <a:p>
            <a:endParaRPr lang="en-IE" dirty="0"/>
          </a:p>
          <a:p>
            <a:endParaRPr lang="en-IE" dirty="0"/>
          </a:p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3D0115-A871-488A-A52F-896124534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Cooperating – testing – checking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85443CFA-D174-4AB5-9103-B477CC23E3A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140" y="2045893"/>
            <a:ext cx="3570661" cy="26636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033992-F3F8-469F-AEA8-4DC15EF0A0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655" y="4352350"/>
            <a:ext cx="4478867" cy="20227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32119867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51108" y="1334169"/>
            <a:ext cx="4766733" cy="261551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Yooki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for primary school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Revamp of Network with other teachers’ page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Updated EU what’s it all about game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More accessible publications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New Let’s Explore Europe game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Sound option for games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… and all the materials tested during these two days</a:t>
            </a:r>
          </a:p>
          <a:p>
            <a:pPr>
              <a:spcAft>
                <a:spcPts val="600"/>
              </a:spcAft>
            </a:pP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endParaRPr lang="fr-BE" dirty="0"/>
          </a:p>
        </p:txBody>
      </p:sp>
      <p:pic>
        <p:nvPicPr>
          <p:cNvPr id="5" name="Picture 4" descr="A picture containing text, blackboard&#10;&#10;Description automatically generated">
            <a:extLst>
              <a:ext uri="{FF2B5EF4-FFF2-40B4-BE49-F238E27FC236}">
                <a16:creationId xmlns:a16="http://schemas.microsoft.com/office/drawing/2014/main" id="{837477A7-622F-4DA9-AF2B-26B2D75E0D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59" y="1534018"/>
            <a:ext cx="5770146" cy="37899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424527049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Stay</a:t>
            </a:r>
            <a:r>
              <a:rPr lang="fr-BE" dirty="0"/>
              <a:t> in the </a:t>
            </a:r>
            <a:r>
              <a:rPr lang="fr-BE" dirty="0" err="1"/>
              <a:t>loop</a:t>
            </a:r>
            <a:endParaRPr lang="fr-BE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E66F573-0CF1-42B7-A7F3-ED8B42BEFC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76763034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9439" y="770408"/>
            <a:ext cx="3357438" cy="782357"/>
          </a:xfrm>
        </p:spPr>
        <p:txBody>
          <a:bodyPr/>
          <a:lstStyle/>
          <a:p>
            <a:r>
              <a:rPr lang="fr-BE" b="1" dirty="0"/>
              <a:t>Learning Corner News</a:t>
            </a:r>
            <a:endParaRPr lang="it-IT" b="1" dirty="0"/>
          </a:p>
        </p:txBody>
      </p:sp>
      <p:sp>
        <p:nvSpPr>
          <p:cNvPr id="11" name="Content Placeholder 1"/>
          <p:cNvSpPr txBox="1">
            <a:spLocks/>
          </p:cNvSpPr>
          <p:nvPr/>
        </p:nvSpPr>
        <p:spPr>
          <a:xfrm>
            <a:off x="4328385" y="2142267"/>
            <a:ext cx="3608880" cy="39064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>
                <a:solidFill>
                  <a:schemeClr val="tx1">
                    <a:lumMod val="50000"/>
                  </a:schemeClr>
                </a:solidFill>
              </a:rPr>
              <a:t>Monthly</a:t>
            </a:r>
            <a:r>
              <a:rPr lang="fr-FR" sz="2000" dirty="0">
                <a:solidFill>
                  <a:schemeClr val="tx1">
                    <a:lumMod val="50000"/>
                  </a:schemeClr>
                </a:solidFill>
              </a:rPr>
              <a:t> newsletter </a:t>
            </a:r>
            <a:r>
              <a:rPr lang="fr-FR" sz="2000" dirty="0" err="1">
                <a:solidFill>
                  <a:schemeClr val="tx1">
                    <a:lumMod val="50000"/>
                  </a:schemeClr>
                </a:solidFill>
              </a:rPr>
              <a:t>in</a:t>
            </a:r>
            <a:r>
              <a:rPr lang="fr-FR" sz="2000" dirty="0">
                <a:solidFill>
                  <a:schemeClr val="tx1">
                    <a:lumMod val="50000"/>
                  </a:schemeClr>
                </a:solidFill>
              </a:rPr>
              <a:t> 24 EU official </a:t>
            </a:r>
            <a:r>
              <a:rPr lang="fr-FR" sz="2000" dirty="0" err="1">
                <a:solidFill>
                  <a:schemeClr val="tx1">
                    <a:lumMod val="50000"/>
                  </a:schemeClr>
                </a:solidFill>
              </a:rPr>
              <a:t>languages</a:t>
            </a:r>
            <a:endParaRPr lang="en-US" sz="2000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r>
              <a:rPr lang="fr-FR" sz="2000" dirty="0" err="1">
                <a:solidFill>
                  <a:schemeClr val="tx1">
                    <a:lumMod val="50000"/>
                  </a:schemeClr>
                </a:solidFill>
                <a:cs typeface="Arial"/>
              </a:rPr>
              <a:t>Towards</a:t>
            </a:r>
            <a:r>
              <a:rPr lang="fr-FR" sz="2000" dirty="0">
                <a:solidFill>
                  <a:schemeClr val="tx1">
                    <a:lumMod val="50000"/>
                  </a:schemeClr>
                </a:solidFill>
                <a:cs typeface="Arial"/>
              </a:rPr>
              <a:t> </a:t>
            </a:r>
            <a:r>
              <a:rPr lang="fr-FR" sz="2000" dirty="0" err="1">
                <a:solidFill>
                  <a:schemeClr val="tx1">
                    <a:lumMod val="50000"/>
                  </a:schemeClr>
                </a:solidFill>
                <a:cs typeface="Arial"/>
              </a:rPr>
              <a:t>around</a:t>
            </a:r>
            <a:r>
              <a:rPr lang="fr-FR" sz="2000" dirty="0">
                <a:solidFill>
                  <a:schemeClr val="tx1">
                    <a:lumMod val="50000"/>
                  </a:schemeClr>
                </a:solidFill>
                <a:cs typeface="Arial"/>
              </a:rPr>
              <a:t> 150.000 </a:t>
            </a:r>
            <a:r>
              <a:rPr lang="fr-FR" sz="2000" dirty="0" err="1">
                <a:solidFill>
                  <a:schemeClr val="tx1">
                    <a:lumMod val="50000"/>
                  </a:schemeClr>
                </a:solidFill>
                <a:cs typeface="Arial"/>
              </a:rPr>
              <a:t>schools</a:t>
            </a:r>
            <a:endParaRPr lang="fr-FR" sz="2000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pPr marL="0" indent="0">
              <a:buNone/>
            </a:pPr>
            <a:endParaRPr lang="fr-FR" sz="2000" dirty="0"/>
          </a:p>
          <a:p>
            <a:endParaRPr lang="fr-FR" sz="2000" dirty="0">
              <a:cs typeface="Arial"/>
            </a:endParaRPr>
          </a:p>
          <a:p>
            <a:pPr lvl="1"/>
            <a:endParaRPr lang="it-IT" sz="1800" dirty="0">
              <a:cs typeface="Arial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6FD63EDB-2932-4790-AB04-D9C3C2E4D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9531" y="4095484"/>
            <a:ext cx="32665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  <a:buClrTx/>
              <a:buFontTx/>
              <a:buNone/>
            </a:pPr>
            <a:r>
              <a:rPr lang="it-IT" sz="2000" dirty="0">
                <a:hlinkClick r:id="rId3"/>
              </a:rPr>
              <a:t>https://europa.eu/!bd33Dw</a:t>
            </a:r>
            <a:endParaRPr lang="en-GB" altLang="it-IT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514A910F-5247-46BF-A671-16D5D9C495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7" b="17116"/>
          <a:stretch/>
        </p:blipFill>
        <p:spPr>
          <a:xfrm>
            <a:off x="3813627" y="3025146"/>
            <a:ext cx="3766988" cy="35041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6E2B7A-B25C-4212-9170-78CCDE37C8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140" t="41682" r="33426" b="16149"/>
          <a:stretch/>
        </p:blipFill>
        <p:spPr>
          <a:xfrm>
            <a:off x="8237839" y="-1"/>
            <a:ext cx="3954162" cy="68926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015F7B-C0F5-4135-AE85-D011DC8FD4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256" r="33310" b="58298"/>
          <a:stretch/>
        </p:blipFill>
        <p:spPr>
          <a:xfrm>
            <a:off x="0" y="0"/>
            <a:ext cx="3954162" cy="6816244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2CA8D8-715D-4270-8435-DF6D541320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48843798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A366392-262D-4018-B0FD-9BAF35B3A47D}"/>
              </a:ext>
            </a:extLst>
          </p:cNvPr>
          <p:cNvSpPr txBox="1">
            <a:spLocks/>
          </p:cNvSpPr>
          <p:nvPr/>
        </p:nvSpPr>
        <p:spPr>
          <a:xfrm>
            <a:off x="1483741" y="3815257"/>
            <a:ext cx="9342839" cy="17114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34EA2"/>
              </a:buClr>
            </a:pPr>
            <a:r>
              <a:rPr lang="en-GB" sz="2000" b="1" dirty="0">
                <a:solidFill>
                  <a:schemeClr val="tx1"/>
                </a:solidFill>
              </a:rPr>
              <a:t>Learning Corner	</a:t>
            </a:r>
            <a:r>
              <a:rPr lang="en-GB" sz="2000" b="1" dirty="0">
                <a:solidFill>
                  <a:srgbClr val="035DC1"/>
                </a:solidFill>
                <a:hlinkClick r:id="rId2"/>
              </a:rPr>
              <a:t>https://europa.eu/learning-corner</a:t>
            </a:r>
            <a:endParaRPr lang="en-GB" sz="2000" b="1" dirty="0">
              <a:solidFill>
                <a:srgbClr val="035DC1"/>
              </a:solidFill>
            </a:endParaRPr>
          </a:p>
          <a:p>
            <a:pPr>
              <a:buClr>
                <a:srgbClr val="034EA2"/>
              </a:buClr>
            </a:pPr>
            <a:endParaRPr lang="en-GB" sz="2000" b="1" dirty="0">
              <a:solidFill>
                <a:srgbClr val="035DC1"/>
              </a:solidFill>
            </a:endParaRPr>
          </a:p>
          <a:p>
            <a:r>
              <a:rPr lang="en-GB" sz="2000" b="1" dirty="0">
                <a:solidFill>
                  <a:schemeClr val="tx1"/>
                </a:solidFill>
              </a:rPr>
              <a:t>Contact: 		</a:t>
            </a:r>
            <a:r>
              <a:rPr lang="en-GB" sz="2000" b="1" dirty="0">
                <a:solidFill>
                  <a:srgbClr val="035DC1"/>
                </a:solidFill>
                <a:hlinkClick r:id="rId3"/>
              </a:rPr>
              <a:t>COMM-A2@ec.europa.eu</a:t>
            </a:r>
            <a:endParaRPr lang="en-GB" sz="2000" b="1" dirty="0">
              <a:solidFill>
                <a:srgbClr val="035DC1"/>
              </a:solidFill>
            </a:endParaRPr>
          </a:p>
          <a:p>
            <a:r>
              <a:rPr lang="en-GB" sz="2000" b="1" dirty="0">
                <a:solidFill>
                  <a:srgbClr val="035DC1"/>
                </a:solidFill>
              </a:rPr>
              <a:t>			</a:t>
            </a:r>
            <a:r>
              <a:rPr lang="en-GB" sz="2000" b="1" dirty="0">
                <a:solidFill>
                  <a:srgbClr val="035DC1"/>
                </a:solidFill>
                <a:hlinkClick r:id="rId4"/>
              </a:rPr>
              <a:t>COMM-PUBLI-FEEDBACK@ec.europa.eu</a:t>
            </a:r>
            <a:endParaRPr lang="en-GB" sz="2000" b="1" dirty="0">
              <a:solidFill>
                <a:srgbClr val="035DC1"/>
              </a:solidFill>
            </a:endParaRPr>
          </a:p>
          <a:p>
            <a:endParaRPr lang="en-GB" sz="2000" b="1" dirty="0">
              <a:solidFill>
                <a:srgbClr val="035DC1"/>
              </a:solidFill>
            </a:endParaRPr>
          </a:p>
          <a:p>
            <a:r>
              <a:rPr lang="en-GB" sz="2000" b="1" dirty="0">
                <a:solidFill>
                  <a:srgbClr val="035DC1"/>
                </a:solidFill>
              </a:rPr>
              <a:t>			</a:t>
            </a:r>
          </a:p>
          <a:p>
            <a:endParaRPr lang="en-GB" sz="2000" b="1" dirty="0">
              <a:solidFill>
                <a:srgbClr val="035DC1"/>
              </a:solidFill>
            </a:endParaRPr>
          </a:p>
          <a:p>
            <a:endParaRPr lang="en-GB" sz="2000" b="1" dirty="0">
              <a:solidFill>
                <a:srgbClr val="035DC1"/>
              </a:solidFill>
              <a:cs typeface="Arial"/>
            </a:endParaRPr>
          </a:p>
          <a:p>
            <a:endParaRPr kumimoji="0" lang="en-GB" sz="700" b="1" i="0" u="none" strike="noStrike" kern="1200" cap="none" spc="0" normalizeH="0" baseline="0" noProof="0" dirty="0">
              <a:ln>
                <a:noFill/>
              </a:ln>
              <a:solidFill>
                <a:srgbClr val="035DC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r>
              <a:rPr kumimoji="0" lang="en-IE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Unless otherwise noted the reuse of this presentation is authorised under the </a:t>
            </a:r>
            <a:r>
              <a:rPr kumimoji="0" lang="en-IE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5"/>
              </a:rPr>
              <a:t>CC BY 4.0 </a:t>
            </a:r>
            <a:r>
              <a:rPr kumimoji="0" lang="en-IE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license. For any use or reproduction of elements </a:t>
            </a:r>
            <a:br>
              <a:rPr lang="en-IE" sz="10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en-IE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that are not owned by the EU, permission may need to be sought directly from the respective right holders</a:t>
            </a:r>
            <a:endParaRPr kumimoji="0" lang="en-GB" sz="1050" b="1" i="0" u="none" strike="noStrike" kern="1200" cap="none" spc="0" normalizeH="0" baseline="0" noProof="0" dirty="0">
              <a:ln>
                <a:noFill/>
              </a:ln>
              <a:solidFill>
                <a:srgbClr val="035DC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endParaRPr lang="en-GB" sz="2000" b="1" dirty="0">
              <a:solidFill>
                <a:srgbClr val="035DC1"/>
              </a:solidFill>
            </a:endParaRPr>
          </a:p>
          <a:p>
            <a:endParaRPr lang="en-GB" sz="2000" b="1" dirty="0">
              <a:solidFill>
                <a:srgbClr val="035DC1"/>
              </a:solidFill>
            </a:endParaRPr>
          </a:p>
          <a:p>
            <a:endParaRPr lang="en-GB" sz="2000" b="1" dirty="0">
              <a:solidFill>
                <a:srgbClr val="035DC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80A4AC-958B-472E-8A58-95B5B0F551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2445" y="3719726"/>
            <a:ext cx="682811" cy="74987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DB7036F-A4C6-4D66-A92F-6424415D54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7" name="Picture 6" descr="A picture containing text, light, sign&#10;&#10;Description automatically generated">
            <a:extLst>
              <a:ext uri="{FF2B5EF4-FFF2-40B4-BE49-F238E27FC236}">
                <a16:creationId xmlns:a16="http://schemas.microsoft.com/office/drawing/2014/main" id="{405100FC-8BDE-4546-91BC-8994CB8BDB0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b="17986"/>
          <a:stretch/>
        </p:blipFill>
        <p:spPr>
          <a:xfrm>
            <a:off x="3376195" y="224352"/>
            <a:ext cx="5439609" cy="2743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079906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5476" y="2545492"/>
            <a:ext cx="10676038" cy="1953012"/>
          </a:xfrm>
        </p:spPr>
        <p:txBody>
          <a:bodyPr/>
          <a:lstStyle/>
          <a:p>
            <a:r>
              <a:rPr lang="en-GB" sz="4800" dirty="0"/>
              <a:t>Publications for the general public</a:t>
            </a:r>
            <a:br>
              <a:rPr lang="en-GB" sz="4800" dirty="0"/>
            </a:br>
            <a:br>
              <a:rPr lang="en-GB" sz="4800" dirty="0"/>
            </a:b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131544997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18662" y="1227109"/>
            <a:ext cx="5918661" cy="3910156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32 page booklet on the basics about the EU </a:t>
            </a:r>
          </a:p>
          <a:p>
            <a:r>
              <a:rPr lang="en-GB" dirty="0"/>
              <a:t>Visually attractive – facts and figures, graphics, photos, etc</a:t>
            </a:r>
          </a:p>
          <a:p>
            <a:r>
              <a:rPr lang="en-GB" dirty="0"/>
              <a:t>Practical examples and information</a:t>
            </a:r>
          </a:p>
          <a:p>
            <a:r>
              <a:rPr lang="en-GB" dirty="0"/>
              <a:t>Links to further information 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9AECD81F-B8C0-0B48-AAD1-550707FCFD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41" y="182880"/>
            <a:ext cx="4596994" cy="65016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8456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93609" y="1411941"/>
            <a:ext cx="5918661" cy="403411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Sections include:</a:t>
            </a:r>
          </a:p>
          <a:p>
            <a:pPr lvl="0"/>
            <a:r>
              <a:rPr lang="en-GB" dirty="0"/>
              <a:t>What is the European Union?</a:t>
            </a:r>
          </a:p>
          <a:p>
            <a:pPr lvl="0"/>
            <a:r>
              <a:rPr lang="en-GB" dirty="0"/>
              <a:t>What is the EU doing to tackle the big issues we face today</a:t>
            </a:r>
          </a:p>
          <a:p>
            <a:pPr lvl="0"/>
            <a:r>
              <a:rPr lang="en-GB" dirty="0"/>
              <a:t>What are some of the things that the EU does for me?</a:t>
            </a:r>
          </a:p>
          <a:p>
            <a:pPr lvl="0"/>
            <a:r>
              <a:rPr lang="en-GB" dirty="0"/>
              <a:t>What is the EU doing to improve things where I live? </a:t>
            </a:r>
          </a:p>
          <a:p>
            <a:pPr marL="0" indent="0">
              <a:buNone/>
            </a:pPr>
            <a:r>
              <a:rPr lang="en-GB" dirty="0"/>
              <a:t> </a:t>
            </a:r>
          </a:p>
          <a:p>
            <a:endParaRPr lang="en-GB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9AECD81F-B8C0-0B48-AAD1-550707FCFD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41" y="182880"/>
            <a:ext cx="4596994" cy="65016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99511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93610" y="1543464"/>
            <a:ext cx="5918661" cy="3771071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Sections include:</a:t>
            </a:r>
          </a:p>
          <a:p>
            <a:pPr lvl="0"/>
            <a:r>
              <a:rPr lang="en-GB" dirty="0"/>
              <a:t>EU milestones – key dates in the EU’s history</a:t>
            </a:r>
          </a:p>
          <a:p>
            <a:pPr lvl="0"/>
            <a:r>
              <a:rPr lang="en-GB" dirty="0"/>
              <a:t>How does the EU work –  who does what?</a:t>
            </a:r>
          </a:p>
          <a:p>
            <a:pPr lvl="0"/>
            <a:r>
              <a:rPr lang="en-GB" dirty="0"/>
              <a:t>How can I get involved?</a:t>
            </a:r>
          </a:p>
          <a:p>
            <a:pPr lvl="0"/>
            <a:r>
              <a:rPr lang="en-GB" dirty="0"/>
              <a:t>Where can I get more information? </a:t>
            </a:r>
          </a:p>
          <a:p>
            <a:endParaRPr lang="en-GB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9AECD81F-B8C0-0B48-AAD1-550707FCF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41" y="182880"/>
            <a:ext cx="4596994" cy="65016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89179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86696" y="2113514"/>
            <a:ext cx="5918661" cy="2630971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3 sections:</a:t>
            </a:r>
          </a:p>
          <a:p>
            <a:pPr lvl="0"/>
            <a:r>
              <a:rPr lang="en-GB" dirty="0"/>
              <a:t>The European Union in brief</a:t>
            </a:r>
          </a:p>
          <a:p>
            <a:pPr lvl="0"/>
            <a:r>
              <a:rPr lang="en-GB" dirty="0"/>
              <a:t>What the European Union does</a:t>
            </a:r>
          </a:p>
          <a:p>
            <a:pPr lvl="0"/>
            <a:r>
              <a:rPr lang="en-GB" dirty="0"/>
              <a:t>How the European Union makes decisions and takes action </a:t>
            </a:r>
          </a:p>
          <a:p>
            <a:endParaRPr lang="en-GB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5FFE4A-10C0-D54A-BEC1-1201871A7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41" y="182880"/>
            <a:ext cx="4596994" cy="65016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74690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00733" y="2557160"/>
            <a:ext cx="5918661" cy="251517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Explains in brief:</a:t>
            </a:r>
          </a:p>
          <a:p>
            <a:r>
              <a:rPr lang="en-GB" dirty="0"/>
              <a:t>What the EU is</a:t>
            </a:r>
          </a:p>
          <a:p>
            <a:r>
              <a:rPr lang="en-GB" dirty="0"/>
              <a:t>EU values </a:t>
            </a:r>
          </a:p>
          <a:p>
            <a:r>
              <a:rPr lang="en-GB" dirty="0"/>
              <a:t>EU Member States &amp; institutions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1FE941-E4D8-804C-900A-DE60BDF2E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64" y="150764"/>
            <a:ext cx="4609897" cy="65337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08991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00733" y="2183212"/>
            <a:ext cx="5918661" cy="249157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/>
              <a:t>More than 40 fact sheets</a:t>
            </a:r>
          </a:p>
          <a:p>
            <a:r>
              <a:rPr lang="en-GB" dirty="0"/>
              <a:t>9 different topic areas </a:t>
            </a:r>
            <a:endParaRPr lang="en-GB" dirty="0">
              <a:cs typeface="Arial"/>
            </a:endParaRPr>
          </a:p>
          <a:p>
            <a:r>
              <a:rPr lang="en-GB" dirty="0"/>
              <a:t>2022 update includes new fact sheets e.g. rights and equality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D16FEE1-98C2-BF42-A249-E36EE7DB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63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4975CE-1CC1-AD41-916C-F953663F8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64" y="144048"/>
            <a:ext cx="4609897" cy="65405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061884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FDF3D715AA394A9B15E0E0FAA07E37" ma:contentTypeVersion="18" ma:contentTypeDescription="Crée un document." ma:contentTypeScope="" ma:versionID="37b695479db23ed7296397755f6da6ea">
  <xsd:schema xmlns:xsd="http://www.w3.org/2001/XMLSchema" xmlns:xs="http://www.w3.org/2001/XMLSchema" xmlns:p="http://schemas.microsoft.com/office/2006/metadata/properties" xmlns:ns2="33e07890-6196-4e26-9dd2-53178dae8e48" xmlns:ns3="faa54b14-608b-44ba-8621-4287d9574b27" targetNamespace="http://schemas.microsoft.com/office/2006/metadata/properties" ma:root="true" ma:fieldsID="61de113f76a4c4381b06c99468d41915" ns2:_="" ns3:_="">
    <xsd:import namespace="33e07890-6196-4e26-9dd2-53178dae8e48"/>
    <xsd:import namespace="faa54b14-608b-44ba-8621-4287d9574b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GPTphoto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e07890-6196-4e26-9dd2-53178dae8e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22b2fad6-9d2c-441c-a321-3f5f1e9bd9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GPTphotos" ma:index="25" nillable="true" ma:displayName="GPT photos" ma:format="Dropdown" ma:internalName="GPTphotos">
      <xsd:simpleType>
        <xsd:restriction base="dms:Choice">
          <xsd:enumeration value="Choice 1"/>
          <xsd:enumeration value="Choice 2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a54b14-608b-44ba-8621-4287d9574b2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a2ab797-8e24-4f94-afb5-8fd5a857bc5f}" ma:internalName="TaxCatchAll" ma:showField="CatchAllData" ma:web="faa54b14-608b-44ba-8621-4287d9574b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33e07890-6196-4e26-9dd2-53178dae8e48" xsi:nil="true"/>
    <TaxCatchAll xmlns="faa54b14-608b-44ba-8621-4287d9574b27" xsi:nil="true"/>
    <lcf76f155ced4ddcb4097134ff3c332f xmlns="33e07890-6196-4e26-9dd2-53178dae8e48">
      <Terms xmlns="http://schemas.microsoft.com/office/infopath/2007/PartnerControls"/>
    </lcf76f155ced4ddcb4097134ff3c332f>
    <GPTphotos xmlns="33e07890-6196-4e26-9dd2-53178dae8e48" xsi:nil="true"/>
  </documentManagement>
</p:properties>
</file>

<file path=customXml/itemProps1.xml><?xml version="1.0" encoding="utf-8"?>
<ds:datastoreItem xmlns:ds="http://schemas.openxmlformats.org/officeDocument/2006/customXml" ds:itemID="{949E771D-EFF3-43E6-AD39-3244A7B2D0E3}"/>
</file>

<file path=customXml/itemProps2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F87431-2774-4E17-BE38-8A579357848D}">
  <ds:schemaRefs>
    <ds:schemaRef ds:uri="33e07890-6196-4e26-9dd2-53178dae8e48"/>
    <ds:schemaRef ds:uri="faa54b14-608b-44ba-8621-4287d9574b27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6231</TotalTime>
  <Words>579</Words>
  <Application>Microsoft Office PowerPoint</Application>
  <PresentationFormat>Widescreen</PresentationFormat>
  <Paragraphs>103</Paragraphs>
  <Slides>27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Calibri</vt:lpstr>
      <vt:lpstr>Office Theme</vt:lpstr>
      <vt:lpstr>Updates and new materials  on the EU </vt:lpstr>
      <vt:lpstr>Publications for the general public  Materials for children &amp; teachers</vt:lpstr>
      <vt:lpstr>Publications for the general public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Materials for children &amp; teachers</vt:lpstr>
      <vt:lpstr>Updated versions</vt:lpstr>
      <vt:lpstr>PowerPoint Presentation</vt:lpstr>
      <vt:lpstr>PowerPoint Presentation</vt:lpstr>
      <vt:lpstr>PowerPoint Presentation</vt:lpstr>
      <vt:lpstr>Cooperating – testing – checking</vt:lpstr>
      <vt:lpstr>PowerPoint Presentation</vt:lpstr>
      <vt:lpstr>Stay in the loop</vt:lpstr>
      <vt:lpstr>Learning Corner News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LENTINI Alessandro (COMM)</cp:lastModifiedBy>
  <cp:revision>119</cp:revision>
  <dcterms:created xsi:type="dcterms:W3CDTF">2019-08-09T12:06:42Z</dcterms:created>
  <dcterms:modified xsi:type="dcterms:W3CDTF">2022-11-08T14:36:54Z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2022-10-09T13:52:00Z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0bbfeaec-8872-41ec-aca7-155473b40c2f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0x010100ECFDF3D715AA394A9B15E0E0FAA07E37</vt:lpwstr>
  </property>
  <property fmtid="{D5CDD505-2E9C-101B-9397-08002B2CF9AE}" pid="10" name="MediaServiceImageTags">
    <vt:lpwstr/>
  </property>
</Properties>
</file>