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8" r:id="rId5"/>
    <p:sldId id="285" r:id="rId6"/>
    <p:sldId id="287" r:id="rId7"/>
    <p:sldId id="288" r:id="rId8"/>
    <p:sldId id="289" r:id="rId9"/>
    <p:sldId id="292" r:id="rId10"/>
    <p:sldId id="293" r:id="rId11"/>
    <p:sldId id="294" r:id="rId12"/>
    <p:sldId id="296" r:id="rId13"/>
    <p:sldId id="295" r:id="rId14"/>
    <p:sldId id="297" r:id="rId15"/>
    <p:sldId id="270" r:id="rId16"/>
    <p:sldId id="28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85546" autoAdjust="0"/>
  </p:normalViewPr>
  <p:slideViewPr>
    <p:cSldViewPr snapToGrid="0">
      <p:cViewPr varScale="1">
        <p:scale>
          <a:sx n="61" d="100"/>
          <a:sy n="61" d="100"/>
        </p:scale>
        <p:origin x="1092" y="72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unidad.madrid/sites/default/files/doc/presidencia/dgae_las_instituciones_y_organismos_de_la_ue_en_lectura_facil.pdf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4900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hlinkClick r:id="rId3"/>
              </a:rPr>
              <a:t>https://www.comunidad.madrid/sites/default/files/doc/presidencia/dgae_las_instituciones_y_organismos_de_la_ue_en_lectura_facil.pdf</a:t>
            </a:r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960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245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598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269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065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913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205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317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204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ound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969963" y="1843395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3581400" y="1843394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192837" y="1843393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8804274" y="1843392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3349671" y="4291726"/>
            <a:ext cx="0" cy="118701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5970419" y="4291726"/>
            <a:ext cx="0" cy="118701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 userDrawn="1"/>
        </p:nvCxnSpPr>
        <p:spPr bwMode="auto">
          <a:xfrm>
            <a:off x="8591167" y="4291726"/>
            <a:ext cx="0" cy="118701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997897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7"/>
          <p:cNvSpPr>
            <a:spLocks noGrp="1"/>
          </p:cNvSpPr>
          <p:nvPr>
            <p:ph sz="quarter" idx="16"/>
          </p:nvPr>
        </p:nvSpPr>
        <p:spPr>
          <a:xfrm>
            <a:off x="3618645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7"/>
          <p:cNvSpPr>
            <a:spLocks noGrp="1"/>
          </p:cNvSpPr>
          <p:nvPr>
            <p:ph sz="quarter" idx="17"/>
          </p:nvPr>
        </p:nvSpPr>
        <p:spPr>
          <a:xfrm>
            <a:off x="6239393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7"/>
          <p:cNvSpPr>
            <a:spLocks noGrp="1"/>
          </p:cNvSpPr>
          <p:nvPr>
            <p:ph sz="quarter" idx="18"/>
          </p:nvPr>
        </p:nvSpPr>
        <p:spPr>
          <a:xfrm>
            <a:off x="8860143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6026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5" r:id="rId18"/>
    <p:sldLayoutId id="2147483668" r:id="rId19"/>
    <p:sldLayoutId id="2147483655" r:id="rId2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9.png"/><Relationship Id="rId4" Type="http://schemas.openxmlformats.org/officeDocument/2006/relationships/hyperlink" Target="https://www.comunidad.madrid/sites/default/files/doc/presidencia/dgae_las_instituciones_y_organismos_de_la_ue_en_lectura_facil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www.inclusion-europe.eu/wp-content/uploads/2020/06/Easy-to-read-checklist-Inclusion-Europe.pdf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inclusion-europe.eu/wp-content/uploads/2020/06/Easy-to-read-checklist-Inclusion-Europe.pdf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www.inclusion-europe.eu/wp-content/uploads/2020/06/Easy-to-read-checklist-Inclusion-Europe.pdf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ean-union.europa.eu/principles-countries-history_en" TargetMode="External"/><Relationship Id="rId2" Type="http://schemas.openxmlformats.org/officeDocument/2006/relationships/hyperlink" Target="https://www.ombudsman.europa.eu/en/home" TargetMode="Externa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150" sz="4800" dirty="0"/>
              <a:t>Making the EU accessible for all:</a:t>
            </a:r>
            <a:br>
              <a:rPr lang="en-150" sz="4800" dirty="0"/>
            </a:br>
            <a:r>
              <a:rPr lang="en-150" sz="4800" dirty="0"/>
              <a:t>Breakout session</a:t>
            </a:r>
            <a:endParaRPr lang="en-GB" sz="48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0" y="3429000"/>
            <a:ext cx="10065224" cy="897754"/>
          </a:xfrm>
        </p:spPr>
        <p:txBody>
          <a:bodyPr/>
          <a:lstStyle/>
          <a:p>
            <a:r>
              <a:rPr lang="en-GB" sz="3200" dirty="0"/>
              <a:t>Group </a:t>
            </a:r>
            <a:r>
              <a:rPr lang="en-150" sz="3200" dirty="0"/>
              <a:t>2</a:t>
            </a:r>
            <a:r>
              <a:rPr lang="en-GB" sz="3200" dirty="0"/>
              <a:t>: </a:t>
            </a:r>
            <a:r>
              <a:rPr lang="en-150" sz="3200" dirty="0"/>
              <a:t>Users with cognitive disabilities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9" b="37753"/>
          <a:stretch/>
        </p:blipFill>
        <p:spPr>
          <a:xfrm>
            <a:off x="0" y="1610686"/>
            <a:ext cx="12192000" cy="3429000"/>
          </a:xfr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F1F9BD-0D74-4B61-8639-B436354E66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5382" y="-21771"/>
            <a:ext cx="7086599" cy="682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07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9" b="37753"/>
          <a:stretch/>
        </p:blipFill>
        <p:spPr>
          <a:xfrm>
            <a:off x="0" y="1610686"/>
            <a:ext cx="12192000" cy="3429000"/>
          </a:xfr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A0B3815-DCB4-4630-8DBB-A8B6AAA49A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1099" y="347232"/>
            <a:ext cx="8249801" cy="616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233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0576F8DA-4E04-4181-8AA1-B511A6FC16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897"/>
          <a:stretch/>
        </p:blipFill>
        <p:spPr>
          <a:xfrm>
            <a:off x="0" y="0"/>
            <a:ext cx="12192000" cy="278347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Questions</a:t>
            </a:r>
            <a:endParaRPr lang="en-GB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150" dirty="0"/>
              <a:t>Have you received any requests for easy-to-read publications?*</a:t>
            </a:r>
            <a:endParaRPr lang="en-GB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6"/>
          </p:nvPr>
        </p:nvSpPr>
        <p:spPr>
          <a:xfrm>
            <a:off x="3618645" y="4281055"/>
            <a:ext cx="2082800" cy="1228862"/>
          </a:xfrm>
        </p:spPr>
        <p:txBody>
          <a:bodyPr/>
          <a:lstStyle/>
          <a:p>
            <a:r>
              <a:rPr lang="en-150" dirty="0"/>
              <a:t>Who was the target audience and what did they ask for? 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150" dirty="0"/>
              <a:t>Have you developed easy-to-read documents locally?</a:t>
            </a:r>
          </a:p>
          <a:p>
            <a:r>
              <a:rPr lang="en-150" dirty="0"/>
              <a:t>Example from Spain </a:t>
            </a:r>
            <a:r>
              <a:rPr lang="en-150" dirty="0">
                <a:hlinkClick r:id="rId4"/>
              </a:rPr>
              <a:t>here</a:t>
            </a:r>
            <a:r>
              <a:rPr lang="en-150" dirty="0"/>
              <a:t>.</a:t>
            </a:r>
            <a:endParaRPr lang="en-GB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150" dirty="0"/>
              <a:t>Existing publications to develop, or development of a new product?</a:t>
            </a:r>
            <a:endParaRPr lang="en-GB" dirty="0"/>
          </a:p>
        </p:txBody>
      </p:sp>
      <p:pic>
        <p:nvPicPr>
          <p:cNvPr id="32" name="Picture 31" descr="A picture containing text, pool ball&#10;&#10;Description automatically generated">
            <a:extLst>
              <a:ext uri="{FF2B5EF4-FFF2-40B4-BE49-F238E27FC236}">
                <a16:creationId xmlns:a16="http://schemas.microsoft.com/office/drawing/2014/main" id="{BBB98606-1AD2-4F86-A551-8D7BB92E10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43" y="-62208"/>
            <a:ext cx="9906000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587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</a:t>
            </a:r>
            <a:r>
              <a:rPr lang="en-150" sz="1050" b="1" dirty="0"/>
              <a:t>2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150" sz="1050" dirty="0"/>
              <a:t>Elements that are not owned by the EU: </a:t>
            </a:r>
            <a:r>
              <a:rPr lang="en-US" sz="1050" dirty="0"/>
              <a:t>Slide</a:t>
            </a:r>
            <a:r>
              <a:rPr lang="en-150" sz="1050" dirty="0"/>
              <a:t>s 2 to 11, image with white letters</a:t>
            </a:r>
            <a:r>
              <a:rPr lang="en-US" sz="1050" dirty="0"/>
              <a:t>, source;</a:t>
            </a:r>
            <a:r>
              <a:rPr lang="en-150" sz="1050" dirty="0"/>
              <a:t> Canva; Slides 3 to 5, pdf from Inclusion Europe. 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9" b="37753"/>
          <a:stretch/>
        </p:blipFill>
        <p:spPr>
          <a:xfrm>
            <a:off x="0" y="0"/>
            <a:ext cx="12192000" cy="3429000"/>
          </a:xfr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</p:spPr>
        <p:txBody>
          <a:bodyPr anchor="b">
            <a:normAutofit/>
          </a:bodyPr>
          <a:lstStyle/>
          <a:p>
            <a:pPr algn="ctr"/>
            <a:r>
              <a:rPr lang="en-GB" dirty="0"/>
              <a:t>Group </a:t>
            </a:r>
            <a:r>
              <a:rPr lang="en-150" dirty="0"/>
              <a:t>2</a:t>
            </a:r>
            <a:r>
              <a:rPr lang="en-GB" dirty="0"/>
              <a:t>: </a:t>
            </a:r>
            <a:r>
              <a:rPr lang="en-150" dirty="0"/>
              <a:t>users with cognitive disabilities</a:t>
            </a:r>
            <a:endParaRPr lang="en-GB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8477EC08-E821-0349-4D2E-CCAD54E91D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r>
              <a:rPr lang="en-150" sz="3200" dirty="0"/>
              <a:t>Easy-to-read publications must be:</a:t>
            </a:r>
          </a:p>
          <a:p>
            <a:pPr lvl="1"/>
            <a:r>
              <a:rPr lang="en-150" sz="2800" dirty="0"/>
              <a:t>easy to read</a:t>
            </a:r>
          </a:p>
          <a:p>
            <a:pPr lvl="1"/>
            <a:r>
              <a:rPr lang="en-150" sz="2800" dirty="0"/>
              <a:t>easy to understand</a:t>
            </a:r>
          </a:p>
        </p:txBody>
      </p:sp>
    </p:spTree>
    <p:extLst>
      <p:ext uri="{BB962C8B-B14F-4D97-AF65-F5344CB8AC3E}">
        <p14:creationId xmlns:p14="http://schemas.microsoft.com/office/powerpoint/2010/main" val="67739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848BACC8-BDF5-48F3-85D2-CAC9E95D6BCA}"/>
              </a:ext>
            </a:extLst>
          </p:cNvPr>
          <p:cNvSpPr/>
          <p:nvPr/>
        </p:nvSpPr>
        <p:spPr>
          <a:xfrm>
            <a:off x="10828327" y="482178"/>
            <a:ext cx="878022" cy="92095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9" b="37753"/>
          <a:stretch/>
        </p:blipFill>
        <p:spPr>
          <a:xfrm>
            <a:off x="0" y="1610686"/>
            <a:ext cx="12192000" cy="3429000"/>
          </a:xfr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05790A-0985-41CB-B7EB-FD01FF544B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6160" y="0"/>
            <a:ext cx="6599679" cy="6858000"/>
          </a:xfrm>
          <a:prstGeom prst="rect">
            <a:avLst/>
          </a:prstGeom>
          <a:ln w="28575">
            <a:solidFill>
              <a:schemeClr val="accent5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5139B1-43B9-4AF1-B0FA-523184D2921F}"/>
              </a:ext>
            </a:extLst>
          </p:cNvPr>
          <p:cNvSpPr txBox="1"/>
          <p:nvPr/>
        </p:nvSpPr>
        <p:spPr>
          <a:xfrm>
            <a:off x="9881490" y="482178"/>
            <a:ext cx="18248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sz="1800" dirty="0"/>
              <a:t>Link to the document </a:t>
            </a:r>
            <a:r>
              <a:rPr lang="en-150" sz="1800" dirty="0">
                <a:hlinkClick r:id="rId5"/>
              </a:rPr>
              <a:t>here</a:t>
            </a:r>
            <a:r>
              <a:rPr lang="en-150" sz="1800" dirty="0"/>
              <a:t>.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465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9" b="37753"/>
          <a:stretch/>
        </p:blipFill>
        <p:spPr>
          <a:xfrm>
            <a:off x="0" y="1610686"/>
            <a:ext cx="12192000" cy="3429000"/>
          </a:xfrm>
          <a:noFill/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46820B27-1CC7-45A0-9A2F-1BF532987533}"/>
              </a:ext>
            </a:extLst>
          </p:cNvPr>
          <p:cNvGrpSpPr/>
          <p:nvPr/>
        </p:nvGrpSpPr>
        <p:grpSpPr>
          <a:xfrm>
            <a:off x="2390861" y="862390"/>
            <a:ext cx="7477564" cy="4772691"/>
            <a:chOff x="2390861" y="862390"/>
            <a:chExt cx="7477564" cy="477269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454D6C4-1442-4094-A4EC-DE8F9F7CB9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17"/>
            <a:stretch/>
          </p:blipFill>
          <p:spPr>
            <a:xfrm>
              <a:off x="2390861" y="862390"/>
              <a:ext cx="7477564" cy="119079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3AD3BBE-FD85-4DEC-99EF-523EFE1AFE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141"/>
            <a:stretch/>
          </p:blipFill>
          <p:spPr>
            <a:xfrm>
              <a:off x="2390861" y="2053181"/>
              <a:ext cx="7477563" cy="3581900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5B4DDED-4094-4777-A2B7-BC624846EDB0}"/>
              </a:ext>
            </a:extLst>
          </p:cNvPr>
          <p:cNvSpPr/>
          <p:nvPr/>
        </p:nvSpPr>
        <p:spPr>
          <a:xfrm>
            <a:off x="2390861" y="385894"/>
            <a:ext cx="7477563" cy="5771625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B7796FD-3278-4D9C-BC81-A081BC3B17DB}"/>
              </a:ext>
            </a:extLst>
          </p:cNvPr>
          <p:cNvSpPr/>
          <p:nvPr/>
        </p:nvSpPr>
        <p:spPr>
          <a:xfrm>
            <a:off x="10828327" y="482178"/>
            <a:ext cx="878022" cy="92095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D8C772-2BC7-495B-9547-D163132FD40E}"/>
              </a:ext>
            </a:extLst>
          </p:cNvPr>
          <p:cNvSpPr txBox="1"/>
          <p:nvPr/>
        </p:nvSpPr>
        <p:spPr>
          <a:xfrm>
            <a:off x="9881490" y="482178"/>
            <a:ext cx="18248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sz="1800" dirty="0"/>
              <a:t>Link to the document </a:t>
            </a:r>
            <a:r>
              <a:rPr lang="en-150" sz="1800" dirty="0">
                <a:hlinkClick r:id="rId6"/>
              </a:rPr>
              <a:t>here</a:t>
            </a:r>
            <a:r>
              <a:rPr lang="en-150" sz="1800" dirty="0"/>
              <a:t>.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78541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9" b="37753"/>
          <a:stretch/>
        </p:blipFill>
        <p:spPr>
          <a:xfrm>
            <a:off x="0" y="1610686"/>
            <a:ext cx="12192000" cy="3429000"/>
          </a:xfr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AC1923-F40D-4405-9EB5-47953B65C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8336" y="509180"/>
            <a:ext cx="7535327" cy="5839640"/>
          </a:xfrm>
          <a:prstGeom prst="rect">
            <a:avLst/>
          </a:prstGeom>
          <a:ln w="28575">
            <a:solidFill>
              <a:schemeClr val="accent5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10B424-61CB-4A7A-A5CC-C953A4EA3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8336" y="509180"/>
            <a:ext cx="7535327" cy="583964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2F08EE55-3DF2-4407-A6D1-A64820CC9B1B}"/>
              </a:ext>
            </a:extLst>
          </p:cNvPr>
          <p:cNvSpPr/>
          <p:nvPr/>
        </p:nvSpPr>
        <p:spPr>
          <a:xfrm>
            <a:off x="10828327" y="482178"/>
            <a:ext cx="878022" cy="920953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979A59-D5C8-4107-9F19-B7315CBE242A}"/>
              </a:ext>
            </a:extLst>
          </p:cNvPr>
          <p:cNvSpPr txBox="1"/>
          <p:nvPr/>
        </p:nvSpPr>
        <p:spPr>
          <a:xfrm>
            <a:off x="9881490" y="482178"/>
            <a:ext cx="18248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150" sz="1800" dirty="0"/>
              <a:t>Link to the document </a:t>
            </a:r>
            <a:r>
              <a:rPr lang="en-150" sz="1800" dirty="0">
                <a:hlinkClick r:id="rId5"/>
              </a:rPr>
              <a:t>here</a:t>
            </a:r>
            <a:r>
              <a:rPr lang="en-150" sz="1800" dirty="0"/>
              <a:t>.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02561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85194E6-31B0-C03E-04D9-9706651D6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/>
          <a:lstStyle/>
          <a:p>
            <a:r>
              <a:rPr lang="sv-SE" dirty="0" err="1">
                <a:hlinkClick r:id="rId2"/>
              </a:rPr>
              <a:t>Home</a:t>
            </a:r>
            <a:r>
              <a:rPr lang="sv-SE" dirty="0">
                <a:hlinkClick r:id="rId2"/>
              </a:rPr>
              <a:t> | </a:t>
            </a:r>
            <a:r>
              <a:rPr lang="sv-SE" dirty="0" err="1">
                <a:hlinkClick r:id="rId2"/>
              </a:rPr>
              <a:t>European</a:t>
            </a:r>
            <a:r>
              <a:rPr lang="sv-SE" dirty="0">
                <a:hlinkClick r:id="rId2"/>
              </a:rPr>
              <a:t> Ombudsman (europa.eu)</a:t>
            </a:r>
            <a:endParaRPr lang="en-150" dirty="0"/>
          </a:p>
          <a:p>
            <a:r>
              <a:rPr lang="en-US" dirty="0">
                <a:hlinkClick r:id="rId3"/>
              </a:rPr>
              <a:t>Principles, countries, history (europa.eu)</a:t>
            </a:r>
            <a:endParaRPr lang="en-150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826878F9-F028-7567-B4E3-E194D352A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</p:spPr>
        <p:txBody>
          <a:bodyPr/>
          <a:lstStyle/>
          <a:p>
            <a:r>
              <a:rPr lang="en-150" dirty="0"/>
              <a:t>Examples</a:t>
            </a:r>
            <a:endParaRPr lang="en-US" dirty="0"/>
          </a:p>
        </p:txBody>
      </p:sp>
      <p:pic>
        <p:nvPicPr>
          <p:cNvPr id="7" name="Picture 6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FBC0291E-22FD-44D3-86B6-FC884F2BD5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0" r="-1" b="-1"/>
          <a:stretch/>
        </p:blipFill>
        <p:spPr>
          <a:xfrm>
            <a:off x="0" y="6204"/>
            <a:ext cx="6043402" cy="6851796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2638844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9" b="37753"/>
          <a:stretch/>
        </p:blipFill>
        <p:spPr>
          <a:xfrm>
            <a:off x="0" y="1610686"/>
            <a:ext cx="12192000" cy="3429000"/>
          </a:xfr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FEB7C8-A985-48D2-B1CC-8E9124F40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950" y="0"/>
            <a:ext cx="9944100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4BD552-4899-4023-9445-4EA2B74957B7}"/>
              </a:ext>
            </a:extLst>
          </p:cNvPr>
          <p:cNvSpPr/>
          <p:nvPr/>
        </p:nvSpPr>
        <p:spPr>
          <a:xfrm>
            <a:off x="7567448" y="0"/>
            <a:ext cx="1024759" cy="425669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80748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9" b="37753"/>
          <a:stretch/>
        </p:blipFill>
        <p:spPr>
          <a:xfrm>
            <a:off x="0" y="1610686"/>
            <a:ext cx="12192000" cy="3429000"/>
          </a:xfr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2A31AFC-E492-4D6B-BF43-FD54ED5483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050" y="0"/>
            <a:ext cx="10617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323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9" b="37753"/>
          <a:stretch/>
        </p:blipFill>
        <p:spPr>
          <a:xfrm>
            <a:off x="0" y="1610686"/>
            <a:ext cx="12192000" cy="3429000"/>
          </a:xfr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F900DB-91DE-4F88-A2AA-E07A49A9D8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2058" y="0"/>
            <a:ext cx="97678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811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.potx" id="{4E874F3A-6BB1-4334-AA3C-CB69D53C2FB0}" vid="{CFDAC62F-BBD6-4674-995E-7A3058955A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FDF3D715AA394A9B15E0E0FAA07E37" ma:contentTypeVersion="18" ma:contentTypeDescription="Crée un document." ma:contentTypeScope="" ma:versionID="37b695479db23ed7296397755f6da6ea">
  <xsd:schema xmlns:xsd="http://www.w3.org/2001/XMLSchema" xmlns:xs="http://www.w3.org/2001/XMLSchema" xmlns:p="http://schemas.microsoft.com/office/2006/metadata/properties" xmlns:ns2="33e07890-6196-4e26-9dd2-53178dae8e48" xmlns:ns3="faa54b14-608b-44ba-8621-4287d9574b27" targetNamespace="http://schemas.microsoft.com/office/2006/metadata/properties" ma:root="true" ma:fieldsID="61de113f76a4c4381b06c99468d41915" ns2:_="" ns3:_="">
    <xsd:import namespace="33e07890-6196-4e26-9dd2-53178dae8e48"/>
    <xsd:import namespace="faa54b14-608b-44ba-8621-4287d9574b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GPTphoto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e07890-6196-4e26-9dd2-53178dae8e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GPTphotos" ma:index="25" nillable="true" ma:displayName="GPT photos" ma:format="Dropdown" ma:internalName="GPTphotos">
      <xsd:simpleType>
        <xsd:restriction base="dms:Choice">
          <xsd:enumeration value="Choice 1"/>
          <xsd:enumeration value="Choice 2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54b14-608b-44ba-8621-4287d9574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a2ab797-8e24-4f94-afb5-8fd5a857bc5f}" ma:internalName="TaxCatchAll" ma:showField="CatchAllData" ma:web="faa54b14-608b-44ba-8621-4287d9574b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33e07890-6196-4e26-9dd2-53178dae8e48" xsi:nil="true"/>
    <TaxCatchAll xmlns="faa54b14-608b-44ba-8621-4287d9574b27" xsi:nil="true"/>
    <GPTphotos xmlns="33e07890-6196-4e26-9dd2-53178dae8e48" xsi:nil="true"/>
    <lcf76f155ced4ddcb4097134ff3c332f xmlns="33e07890-6196-4e26-9dd2-53178dae8e4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4F4880A-EB68-4115-A013-C4833976605E}"/>
</file>

<file path=customXml/itemProps2.xml><?xml version="1.0" encoding="utf-8"?>
<ds:datastoreItem xmlns:ds="http://schemas.openxmlformats.org/officeDocument/2006/customXml" ds:itemID="{79FFB097-0B12-44E8-A68C-8560E97565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CFCB56-6D04-45CA-A462-44132BAA70A7}">
  <ds:schemaRefs>
    <ds:schemaRef ds:uri="5e4ff48e-08f6-40fc-8d5b-74faa81f9e17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f82485b6-9086-4217-acb7-5022c58d258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780</TotalTime>
  <Words>257</Words>
  <Application>Microsoft Office PowerPoint</Application>
  <PresentationFormat>Widescreen</PresentationFormat>
  <Paragraphs>34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Office Theme</vt:lpstr>
      <vt:lpstr>Making the EU accessible for all: Breakout session</vt:lpstr>
      <vt:lpstr>Group 2: users with cognitive disabilities</vt:lpstr>
      <vt:lpstr>PowerPoint Presentation</vt:lpstr>
      <vt:lpstr>PowerPoint Presentation</vt:lpstr>
      <vt:lpstr>PowerPoint Presentation</vt:lpstr>
      <vt:lpstr>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CARSTENS Jana Alvara (COMM-EXT)</dc:creator>
  <cp:lastModifiedBy>CARSTENS Jana Alvara (COMM-EXT)</cp:lastModifiedBy>
  <cp:revision>9</cp:revision>
  <dcterms:created xsi:type="dcterms:W3CDTF">2022-10-12T09:07:05Z</dcterms:created>
  <dcterms:modified xsi:type="dcterms:W3CDTF">2022-11-07T10:28:48Z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2022-10-12T09:07:05Z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2a050d5e-c7da-409c-af50-faa7ad125122</vt:lpwstr>
  </property>
  <property fmtid="{D5CDD505-2E9C-101B-9397-08002B2CF9AE}" pid="8" name="MSIP_Label_6bd9ddd1-4d20-43f6-abfa-fc3c07406f94_ContentBits">
    <vt:lpwstr>0</vt:lpwstr>
  </property>
  <property fmtid="{D5CDD505-2E9C-101B-9397-08002B2CF9AE}" pid="9" name="ContentTypeId">
    <vt:lpwstr>0x010100ECFDF3D715AA394A9B15E0E0FAA07E37</vt:lpwstr>
  </property>
</Properties>
</file>