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13" autoAdjust="0"/>
  </p:normalViewPr>
  <p:slideViewPr>
    <p:cSldViewPr snapToGrid="0">
      <p:cViewPr varScale="1">
        <p:scale>
          <a:sx n="90" d="100"/>
          <a:sy n="90" d="100"/>
        </p:scale>
        <p:origin x="13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Makkink-Kragt" userId="89f2809b-b172-4fee-8f9a-6f518a639e76" providerId="ADAL" clId="{7B216FC3-0416-4865-95F7-F91F0C330FB8}"/>
    <pc:docChg chg="undo redo custSel modSld">
      <pc:chgData name="Lise Makkink-Kragt" userId="89f2809b-b172-4fee-8f9a-6f518a639e76" providerId="ADAL" clId="{7B216FC3-0416-4865-95F7-F91F0C330FB8}" dt="2021-03-19T15:40:04.968" v="464" actId="255"/>
      <pc:docMkLst>
        <pc:docMk/>
      </pc:docMkLst>
      <pc:sldChg chg="modSp mod">
        <pc:chgData name="Lise Makkink-Kragt" userId="89f2809b-b172-4fee-8f9a-6f518a639e76" providerId="ADAL" clId="{7B216FC3-0416-4865-95F7-F91F0C330FB8}" dt="2021-03-19T15:01:55.042" v="7" actId="1076"/>
        <pc:sldMkLst>
          <pc:docMk/>
          <pc:sldMk cId="0" sldId="256"/>
        </pc:sldMkLst>
        <pc:spChg chg="mod">
          <ac:chgData name="Lise Makkink-Kragt" userId="89f2809b-b172-4fee-8f9a-6f518a639e76" providerId="ADAL" clId="{7B216FC3-0416-4865-95F7-F91F0C330FB8}" dt="2021-03-19T15:01:55.042" v="7" actId="1076"/>
          <ac:spMkLst>
            <pc:docMk/>
            <pc:sldMk cId="0" sldId="256"/>
            <ac:spMk id="283" creationId="{00000000-0000-0000-0000-000000000000}"/>
          </ac:spMkLst>
        </pc:spChg>
      </pc:sldChg>
      <pc:sldChg chg="modSp mod modNotesTx">
        <pc:chgData name="Lise Makkink-Kragt" userId="89f2809b-b172-4fee-8f9a-6f518a639e76" providerId="ADAL" clId="{7B216FC3-0416-4865-95F7-F91F0C330FB8}" dt="2021-03-19T15:03:30.213" v="19" actId="1076"/>
        <pc:sldMkLst>
          <pc:docMk/>
          <pc:sldMk cId="0" sldId="257"/>
        </pc:sldMkLst>
        <pc:spChg chg="mod">
          <ac:chgData name="Lise Makkink-Kragt" userId="89f2809b-b172-4fee-8f9a-6f518a639e76" providerId="ADAL" clId="{7B216FC3-0416-4865-95F7-F91F0C330FB8}" dt="2021-03-19T15:02:47.629" v="16" actId="1076"/>
          <ac:spMkLst>
            <pc:docMk/>
            <pc:sldMk cId="0" sldId="257"/>
            <ac:spMk id="291" creationId="{00000000-0000-0000-0000-000000000000}"/>
          </ac:spMkLst>
        </pc:spChg>
        <pc:spChg chg="mod">
          <ac:chgData name="Lise Makkink-Kragt" userId="89f2809b-b172-4fee-8f9a-6f518a639e76" providerId="ADAL" clId="{7B216FC3-0416-4865-95F7-F91F0C330FB8}" dt="2021-03-19T15:03:30.213" v="19" actId="1076"/>
          <ac:spMkLst>
            <pc:docMk/>
            <pc:sldMk cId="0" sldId="257"/>
            <ac:spMk id="292" creationId="{00000000-0000-0000-0000-000000000000}"/>
          </ac:spMkLst>
        </pc:spChg>
        <pc:picChg chg="mod">
          <ac:chgData name="Lise Makkink-Kragt" userId="89f2809b-b172-4fee-8f9a-6f518a639e76" providerId="ADAL" clId="{7B216FC3-0416-4865-95F7-F91F0C330FB8}" dt="2021-03-19T15:02:36.672" v="14" actId="1076"/>
          <ac:picMkLst>
            <pc:docMk/>
            <pc:sldMk cId="0" sldId="257"/>
            <ac:picMk id="289" creationId="{00000000-0000-0000-0000-000000000000}"/>
          </ac:picMkLst>
        </pc:picChg>
      </pc:sldChg>
      <pc:sldChg chg="modSp mod modNotesTx">
        <pc:chgData name="Lise Makkink-Kragt" userId="89f2809b-b172-4fee-8f9a-6f518a639e76" providerId="ADAL" clId="{7B216FC3-0416-4865-95F7-F91F0C330FB8}" dt="2021-03-19T15:04:52.329" v="33" actId="20577"/>
        <pc:sldMkLst>
          <pc:docMk/>
          <pc:sldMk cId="0" sldId="258"/>
        </pc:sldMkLst>
        <pc:spChg chg="mod">
          <ac:chgData name="Lise Makkink-Kragt" userId="89f2809b-b172-4fee-8f9a-6f518a639e76" providerId="ADAL" clId="{7B216FC3-0416-4865-95F7-F91F0C330FB8}" dt="2021-03-19T15:04:04.519" v="24" actId="14100"/>
          <ac:spMkLst>
            <pc:docMk/>
            <pc:sldMk cId="0" sldId="258"/>
            <ac:spMk id="305" creationId="{00000000-0000-0000-0000-000000000000}"/>
          </ac:spMkLst>
        </pc:spChg>
      </pc:sldChg>
      <pc:sldChg chg="modSp mod modNotesTx">
        <pc:chgData name="Lise Makkink-Kragt" userId="89f2809b-b172-4fee-8f9a-6f518a639e76" providerId="ADAL" clId="{7B216FC3-0416-4865-95F7-F91F0C330FB8}" dt="2021-03-19T15:05:27.364" v="38"/>
        <pc:sldMkLst>
          <pc:docMk/>
          <pc:sldMk cId="0" sldId="259"/>
        </pc:sldMkLst>
        <pc:spChg chg="mod">
          <ac:chgData name="Lise Makkink-Kragt" userId="89f2809b-b172-4fee-8f9a-6f518a639e76" providerId="ADAL" clId="{7B216FC3-0416-4865-95F7-F91F0C330FB8}" dt="2021-03-19T15:05:14.708" v="36" actId="14100"/>
          <ac:spMkLst>
            <pc:docMk/>
            <pc:sldMk cId="0" sldId="259"/>
            <ac:spMk id="317" creationId="{00000000-0000-0000-0000-000000000000}"/>
          </ac:spMkLst>
        </pc:spChg>
        <pc:grpChg chg="mod">
          <ac:chgData name="Lise Makkink-Kragt" userId="89f2809b-b172-4fee-8f9a-6f518a639e76" providerId="ADAL" clId="{7B216FC3-0416-4865-95F7-F91F0C330FB8}" dt="2021-03-19T15:05:08.605" v="35" actId="14100"/>
          <ac:grpSpMkLst>
            <pc:docMk/>
            <pc:sldMk cId="0" sldId="259"/>
            <ac:grpSpMk id="316" creationId="{00000000-0000-0000-0000-000000000000}"/>
          </ac:grpSpMkLst>
        </pc:grpChg>
        <pc:grpChg chg="mod">
          <ac:chgData name="Lise Makkink-Kragt" userId="89f2809b-b172-4fee-8f9a-6f518a639e76" providerId="ADAL" clId="{7B216FC3-0416-4865-95F7-F91F0C330FB8}" dt="2021-03-19T15:05:01.216" v="34" actId="14100"/>
          <ac:grpSpMkLst>
            <pc:docMk/>
            <pc:sldMk cId="0" sldId="259"/>
            <ac:grpSpMk id="322" creationId="{00000000-0000-0000-0000-000000000000}"/>
          </ac:grpSpMkLst>
        </pc:grpChg>
        <pc:grpChg chg="mod">
          <ac:chgData name="Lise Makkink-Kragt" userId="89f2809b-b172-4fee-8f9a-6f518a639e76" providerId="ADAL" clId="{7B216FC3-0416-4865-95F7-F91F0C330FB8}" dt="2021-03-19T15:05:18.195" v="37" actId="14100"/>
          <ac:grpSpMkLst>
            <pc:docMk/>
            <pc:sldMk cId="0" sldId="259"/>
            <ac:grpSpMk id="325" creationId="{00000000-0000-0000-0000-000000000000}"/>
          </ac:grpSpMkLst>
        </pc:grpChg>
      </pc:sldChg>
      <pc:sldChg chg="modSp mod modNotesTx">
        <pc:chgData name="Lise Makkink-Kragt" userId="89f2809b-b172-4fee-8f9a-6f518a639e76" providerId="ADAL" clId="{7B216FC3-0416-4865-95F7-F91F0C330FB8}" dt="2021-03-19T15:06:05.311" v="43" actId="14100"/>
        <pc:sldMkLst>
          <pc:docMk/>
          <pc:sldMk cId="0" sldId="260"/>
        </pc:sldMkLst>
        <pc:spChg chg="mod">
          <ac:chgData name="Lise Makkink-Kragt" userId="89f2809b-b172-4fee-8f9a-6f518a639e76" providerId="ADAL" clId="{7B216FC3-0416-4865-95F7-F91F0C330FB8}" dt="2021-03-19T15:06:05.311" v="43" actId="14100"/>
          <ac:spMkLst>
            <pc:docMk/>
            <pc:sldMk cId="0" sldId="260"/>
            <ac:spMk id="338" creationId="{00000000-0000-0000-0000-000000000000}"/>
          </ac:spMkLst>
        </pc:spChg>
        <pc:grpChg chg="mod">
          <ac:chgData name="Lise Makkink-Kragt" userId="89f2809b-b172-4fee-8f9a-6f518a639e76" providerId="ADAL" clId="{7B216FC3-0416-4865-95F7-F91F0C330FB8}" dt="2021-03-19T15:05:54.754" v="41" actId="14100"/>
          <ac:grpSpMkLst>
            <pc:docMk/>
            <pc:sldMk cId="0" sldId="260"/>
            <ac:grpSpMk id="333" creationId="{00000000-0000-0000-0000-000000000000}"/>
          </ac:grpSpMkLst>
        </pc:grpChg>
        <pc:grpChg chg="mod">
          <ac:chgData name="Lise Makkink-Kragt" userId="89f2809b-b172-4fee-8f9a-6f518a639e76" providerId="ADAL" clId="{7B216FC3-0416-4865-95F7-F91F0C330FB8}" dt="2021-03-19T15:05:49.497" v="40" actId="14100"/>
          <ac:grpSpMkLst>
            <pc:docMk/>
            <pc:sldMk cId="0" sldId="260"/>
            <ac:grpSpMk id="337" creationId="{00000000-0000-0000-0000-000000000000}"/>
          </ac:grpSpMkLst>
        </pc:grpChg>
        <pc:grpChg chg="mod">
          <ac:chgData name="Lise Makkink-Kragt" userId="89f2809b-b172-4fee-8f9a-6f518a639e76" providerId="ADAL" clId="{7B216FC3-0416-4865-95F7-F91F0C330FB8}" dt="2021-03-19T15:06:01.126" v="42" actId="14100"/>
          <ac:grpSpMkLst>
            <pc:docMk/>
            <pc:sldMk cId="0" sldId="260"/>
            <ac:grpSpMk id="341" creationId="{00000000-0000-0000-0000-000000000000}"/>
          </ac:grpSpMkLst>
        </pc:grpChg>
      </pc:sldChg>
      <pc:sldChg chg="modSp mod modNotesTx">
        <pc:chgData name="Lise Makkink-Kragt" userId="89f2809b-b172-4fee-8f9a-6f518a639e76" providerId="ADAL" clId="{7B216FC3-0416-4865-95F7-F91F0C330FB8}" dt="2021-03-19T15:07:47.324" v="57" actId="20577"/>
        <pc:sldMkLst>
          <pc:docMk/>
          <pc:sldMk cId="0" sldId="261"/>
        </pc:sldMkLst>
        <pc:spChg chg="mod">
          <ac:chgData name="Lise Makkink-Kragt" userId="89f2809b-b172-4fee-8f9a-6f518a639e76" providerId="ADAL" clId="{7B216FC3-0416-4865-95F7-F91F0C330FB8}" dt="2021-03-19T15:06:21.142" v="45" actId="14100"/>
          <ac:spMkLst>
            <pc:docMk/>
            <pc:sldMk cId="0" sldId="261"/>
            <ac:spMk id="347" creationId="{00000000-0000-0000-0000-000000000000}"/>
          </ac:spMkLst>
        </pc:spChg>
        <pc:spChg chg="mod">
          <ac:chgData name="Lise Makkink-Kragt" userId="89f2809b-b172-4fee-8f9a-6f518a639e76" providerId="ADAL" clId="{7B216FC3-0416-4865-95F7-F91F0C330FB8}" dt="2021-03-19T15:06:27.753" v="47" actId="14100"/>
          <ac:spMkLst>
            <pc:docMk/>
            <pc:sldMk cId="0" sldId="261"/>
            <ac:spMk id="348" creationId="{00000000-0000-0000-0000-000000000000}"/>
          </ac:spMkLst>
        </pc:spChg>
        <pc:spChg chg="mod">
          <ac:chgData name="Lise Makkink-Kragt" userId="89f2809b-b172-4fee-8f9a-6f518a639e76" providerId="ADAL" clId="{7B216FC3-0416-4865-95F7-F91F0C330FB8}" dt="2021-03-19T15:06:24.443" v="46" actId="14100"/>
          <ac:spMkLst>
            <pc:docMk/>
            <pc:sldMk cId="0" sldId="261"/>
            <ac:spMk id="351" creationId="{00000000-0000-0000-0000-000000000000}"/>
          </ac:spMkLst>
        </pc:spChg>
      </pc:sldChg>
      <pc:sldChg chg="modSp mod modNotesTx">
        <pc:chgData name="Lise Makkink-Kragt" userId="89f2809b-b172-4fee-8f9a-6f518a639e76" providerId="ADAL" clId="{7B216FC3-0416-4865-95F7-F91F0C330FB8}" dt="2021-03-19T15:10:54.879" v="90" actId="20577"/>
        <pc:sldMkLst>
          <pc:docMk/>
          <pc:sldMk cId="0" sldId="262"/>
        </pc:sldMkLst>
        <pc:spChg chg="mod">
          <ac:chgData name="Lise Makkink-Kragt" userId="89f2809b-b172-4fee-8f9a-6f518a639e76" providerId="ADAL" clId="{7B216FC3-0416-4865-95F7-F91F0C330FB8}" dt="2021-03-19T15:08:44.288" v="64" actId="1076"/>
          <ac:spMkLst>
            <pc:docMk/>
            <pc:sldMk cId="0" sldId="262"/>
            <ac:spMk id="361" creationId="{00000000-0000-0000-0000-000000000000}"/>
          </ac:spMkLst>
        </pc:spChg>
        <pc:spChg chg="mod">
          <ac:chgData name="Lise Makkink-Kragt" userId="89f2809b-b172-4fee-8f9a-6f518a639e76" providerId="ADAL" clId="{7B216FC3-0416-4865-95F7-F91F0C330FB8}" dt="2021-03-19T15:08:55.142" v="66" actId="20577"/>
          <ac:spMkLst>
            <pc:docMk/>
            <pc:sldMk cId="0" sldId="262"/>
            <ac:spMk id="362" creationId="{00000000-0000-0000-0000-000000000000}"/>
          </ac:spMkLst>
        </pc:spChg>
        <pc:spChg chg="mod">
          <ac:chgData name="Lise Makkink-Kragt" userId="89f2809b-b172-4fee-8f9a-6f518a639e76" providerId="ADAL" clId="{7B216FC3-0416-4865-95F7-F91F0C330FB8}" dt="2021-03-19T15:09:00.193" v="67" actId="1076"/>
          <ac:spMkLst>
            <pc:docMk/>
            <pc:sldMk cId="0" sldId="262"/>
            <ac:spMk id="363" creationId="{00000000-0000-0000-0000-000000000000}"/>
          </ac:spMkLst>
        </pc:spChg>
        <pc:picChg chg="mod">
          <ac:chgData name="Lise Makkink-Kragt" userId="89f2809b-b172-4fee-8f9a-6f518a639e76" providerId="ADAL" clId="{7B216FC3-0416-4865-95F7-F91F0C330FB8}" dt="2021-03-19T15:08:19.207" v="59" actId="1076"/>
          <ac:picMkLst>
            <pc:docMk/>
            <pc:sldMk cId="0" sldId="262"/>
            <ac:picMk id="360" creationId="{00000000-0000-0000-0000-000000000000}"/>
          </ac:picMkLst>
        </pc:picChg>
      </pc:sldChg>
      <pc:sldChg chg="modSp mod modNotesTx">
        <pc:chgData name="Lise Makkink-Kragt" userId="89f2809b-b172-4fee-8f9a-6f518a639e76" providerId="ADAL" clId="{7B216FC3-0416-4865-95F7-F91F0C330FB8}" dt="2021-03-19T15:11:59.732" v="105" actId="20577"/>
        <pc:sldMkLst>
          <pc:docMk/>
          <pc:sldMk cId="0" sldId="263"/>
        </pc:sldMkLst>
        <pc:spChg chg="mod">
          <ac:chgData name="Lise Makkink-Kragt" userId="89f2809b-b172-4fee-8f9a-6f518a639e76" providerId="ADAL" clId="{7B216FC3-0416-4865-95F7-F91F0C330FB8}" dt="2021-03-19T15:11:23.659" v="96" actId="14100"/>
          <ac:spMkLst>
            <pc:docMk/>
            <pc:sldMk cId="0" sldId="263"/>
            <ac:spMk id="368" creationId="{00000000-0000-0000-0000-000000000000}"/>
          </ac:spMkLst>
        </pc:spChg>
        <pc:spChg chg="mod">
          <ac:chgData name="Lise Makkink-Kragt" userId="89f2809b-b172-4fee-8f9a-6f518a639e76" providerId="ADAL" clId="{7B216FC3-0416-4865-95F7-F91F0C330FB8}" dt="2021-03-19T15:11:28.190" v="97" actId="14100"/>
          <ac:spMkLst>
            <pc:docMk/>
            <pc:sldMk cId="0" sldId="263"/>
            <ac:spMk id="369" creationId="{00000000-0000-0000-0000-000000000000}"/>
          </ac:spMkLst>
        </pc:spChg>
        <pc:spChg chg="mod">
          <ac:chgData name="Lise Makkink-Kragt" userId="89f2809b-b172-4fee-8f9a-6f518a639e76" providerId="ADAL" clId="{7B216FC3-0416-4865-95F7-F91F0C330FB8}" dt="2021-03-19T15:11:15.658" v="94" actId="20577"/>
          <ac:spMkLst>
            <pc:docMk/>
            <pc:sldMk cId="0" sldId="263"/>
            <ac:spMk id="371" creationId="{00000000-0000-0000-0000-000000000000}"/>
          </ac:spMkLst>
        </pc:spChg>
        <pc:spChg chg="mod">
          <ac:chgData name="Lise Makkink-Kragt" userId="89f2809b-b172-4fee-8f9a-6f518a639e76" providerId="ADAL" clId="{7B216FC3-0416-4865-95F7-F91F0C330FB8}" dt="2021-03-19T15:11:20.129" v="95" actId="14100"/>
          <ac:spMkLst>
            <pc:docMk/>
            <pc:sldMk cId="0" sldId="263"/>
            <ac:spMk id="372" creationId="{00000000-0000-0000-0000-000000000000}"/>
          </ac:spMkLst>
        </pc:spChg>
      </pc:sldChg>
      <pc:sldChg chg="modSp mod modNotesTx">
        <pc:chgData name="Lise Makkink-Kragt" userId="89f2809b-b172-4fee-8f9a-6f518a639e76" providerId="ADAL" clId="{7B216FC3-0416-4865-95F7-F91F0C330FB8}" dt="2021-03-19T15:13:40.758" v="122" actId="20577"/>
        <pc:sldMkLst>
          <pc:docMk/>
          <pc:sldMk cId="0" sldId="264"/>
        </pc:sldMkLst>
        <pc:spChg chg="mod">
          <ac:chgData name="Lise Makkink-Kragt" userId="89f2809b-b172-4fee-8f9a-6f518a639e76" providerId="ADAL" clId="{7B216FC3-0416-4865-95F7-F91F0C330FB8}" dt="2021-03-19T15:12:25.626" v="110" actId="14100"/>
          <ac:spMkLst>
            <pc:docMk/>
            <pc:sldMk cId="0" sldId="264"/>
            <ac:spMk id="375" creationId="{00000000-0000-0000-0000-000000000000}"/>
          </ac:spMkLst>
        </pc:spChg>
        <pc:spChg chg="mod">
          <ac:chgData name="Lise Makkink-Kragt" userId="89f2809b-b172-4fee-8f9a-6f518a639e76" providerId="ADAL" clId="{7B216FC3-0416-4865-95F7-F91F0C330FB8}" dt="2021-03-19T15:12:37.734" v="112" actId="14100"/>
          <ac:spMkLst>
            <pc:docMk/>
            <pc:sldMk cId="0" sldId="264"/>
            <ac:spMk id="376" creationId="{00000000-0000-0000-0000-000000000000}"/>
          </ac:spMkLst>
        </pc:spChg>
        <pc:spChg chg="mod">
          <ac:chgData name="Lise Makkink-Kragt" userId="89f2809b-b172-4fee-8f9a-6f518a639e76" providerId="ADAL" clId="{7B216FC3-0416-4865-95F7-F91F0C330FB8}" dt="2021-03-19T15:12:56.504" v="113" actId="14100"/>
          <ac:spMkLst>
            <pc:docMk/>
            <pc:sldMk cId="0" sldId="264"/>
            <ac:spMk id="377" creationId="{00000000-0000-0000-0000-000000000000}"/>
          </ac:spMkLst>
        </pc:spChg>
        <pc:spChg chg="mod">
          <ac:chgData name="Lise Makkink-Kragt" userId="89f2809b-b172-4fee-8f9a-6f518a639e76" providerId="ADAL" clId="{7B216FC3-0416-4865-95F7-F91F0C330FB8}" dt="2021-03-19T15:13:02.307" v="114" actId="14100"/>
          <ac:spMkLst>
            <pc:docMk/>
            <pc:sldMk cId="0" sldId="264"/>
            <ac:spMk id="378" creationId="{00000000-0000-0000-0000-000000000000}"/>
          </ac:spMkLst>
        </pc:spChg>
      </pc:sldChg>
      <pc:sldChg chg="modSp mod modNotesTx">
        <pc:chgData name="Lise Makkink-Kragt" userId="89f2809b-b172-4fee-8f9a-6f518a639e76" providerId="ADAL" clId="{7B216FC3-0416-4865-95F7-F91F0C330FB8}" dt="2021-03-19T15:15:47.052" v="153" actId="20577"/>
        <pc:sldMkLst>
          <pc:docMk/>
          <pc:sldMk cId="0" sldId="265"/>
        </pc:sldMkLst>
        <pc:spChg chg="mod">
          <ac:chgData name="Lise Makkink-Kragt" userId="89f2809b-b172-4fee-8f9a-6f518a639e76" providerId="ADAL" clId="{7B216FC3-0416-4865-95F7-F91F0C330FB8}" dt="2021-03-19T15:14:20.691" v="129" actId="14100"/>
          <ac:spMkLst>
            <pc:docMk/>
            <pc:sldMk cId="0" sldId="265"/>
            <ac:spMk id="380" creationId="{00000000-0000-0000-0000-000000000000}"/>
          </ac:spMkLst>
        </pc:spChg>
        <pc:spChg chg="mod">
          <ac:chgData name="Lise Makkink-Kragt" userId="89f2809b-b172-4fee-8f9a-6f518a639e76" providerId="ADAL" clId="{7B216FC3-0416-4865-95F7-F91F0C330FB8}" dt="2021-03-19T15:14:11.183" v="128" actId="1076"/>
          <ac:spMkLst>
            <pc:docMk/>
            <pc:sldMk cId="0" sldId="265"/>
            <ac:spMk id="391" creationId="{00000000-0000-0000-0000-000000000000}"/>
          </ac:spMkLst>
        </pc:spChg>
      </pc:sldChg>
      <pc:sldChg chg="modSp mod modNotesTx">
        <pc:chgData name="Lise Makkink-Kragt" userId="89f2809b-b172-4fee-8f9a-6f518a639e76" providerId="ADAL" clId="{7B216FC3-0416-4865-95F7-F91F0C330FB8}" dt="2021-03-19T15:19:40.873" v="168" actId="20577"/>
        <pc:sldMkLst>
          <pc:docMk/>
          <pc:sldMk cId="0" sldId="266"/>
        </pc:sldMkLst>
        <pc:spChg chg="mod">
          <ac:chgData name="Lise Makkink-Kragt" userId="89f2809b-b172-4fee-8f9a-6f518a639e76" providerId="ADAL" clId="{7B216FC3-0416-4865-95F7-F91F0C330FB8}" dt="2021-03-19T15:18:40.911" v="160" actId="404"/>
          <ac:spMkLst>
            <pc:docMk/>
            <pc:sldMk cId="0" sldId="266"/>
            <ac:spMk id="394" creationId="{00000000-0000-0000-0000-000000000000}"/>
          </ac:spMkLst>
        </pc:spChg>
        <pc:spChg chg="mod">
          <ac:chgData name="Lise Makkink-Kragt" userId="89f2809b-b172-4fee-8f9a-6f518a639e76" providerId="ADAL" clId="{7B216FC3-0416-4865-95F7-F91F0C330FB8}" dt="2021-03-19T15:18:20.736" v="154" actId="404"/>
          <ac:spMkLst>
            <pc:docMk/>
            <pc:sldMk cId="0" sldId="266"/>
            <ac:spMk id="396" creationId="{00000000-0000-0000-0000-000000000000}"/>
          </ac:spMkLst>
        </pc:spChg>
        <pc:spChg chg="mod">
          <ac:chgData name="Lise Makkink-Kragt" userId="89f2809b-b172-4fee-8f9a-6f518a639e76" providerId="ADAL" clId="{7B216FC3-0416-4865-95F7-F91F0C330FB8}" dt="2021-03-19T15:19:08.144" v="165" actId="14100"/>
          <ac:spMkLst>
            <pc:docMk/>
            <pc:sldMk cId="0" sldId="266"/>
            <ac:spMk id="398" creationId="{00000000-0000-0000-0000-000000000000}"/>
          </ac:spMkLst>
        </pc:spChg>
      </pc:sldChg>
      <pc:sldChg chg="modSp mod modNotesTx">
        <pc:chgData name="Lise Makkink-Kragt" userId="89f2809b-b172-4fee-8f9a-6f518a639e76" providerId="ADAL" clId="{7B216FC3-0416-4865-95F7-F91F0C330FB8}" dt="2021-03-19T15:22:49.930" v="193" actId="14100"/>
        <pc:sldMkLst>
          <pc:docMk/>
          <pc:sldMk cId="0" sldId="267"/>
        </pc:sldMkLst>
        <pc:spChg chg="mod">
          <ac:chgData name="Lise Makkink-Kragt" userId="89f2809b-b172-4fee-8f9a-6f518a639e76" providerId="ADAL" clId="{7B216FC3-0416-4865-95F7-F91F0C330FB8}" dt="2021-03-19T15:20:10.664" v="170" actId="1076"/>
          <ac:spMkLst>
            <pc:docMk/>
            <pc:sldMk cId="0" sldId="267"/>
            <ac:spMk id="440" creationId="{00000000-0000-0000-0000-000000000000}"/>
          </ac:spMkLst>
        </pc:spChg>
        <pc:spChg chg="mod">
          <ac:chgData name="Lise Makkink-Kragt" userId="89f2809b-b172-4fee-8f9a-6f518a639e76" providerId="ADAL" clId="{7B216FC3-0416-4865-95F7-F91F0C330FB8}" dt="2021-03-19T15:21:31.481" v="185" actId="1076"/>
          <ac:spMkLst>
            <pc:docMk/>
            <pc:sldMk cId="0" sldId="267"/>
            <ac:spMk id="441" creationId="{00000000-0000-0000-0000-000000000000}"/>
          </ac:spMkLst>
        </pc:spChg>
        <pc:spChg chg="mod">
          <ac:chgData name="Lise Makkink-Kragt" userId="89f2809b-b172-4fee-8f9a-6f518a639e76" providerId="ADAL" clId="{7B216FC3-0416-4865-95F7-F91F0C330FB8}" dt="2021-03-19T15:21:18.204" v="182" actId="1076"/>
          <ac:spMkLst>
            <pc:docMk/>
            <pc:sldMk cId="0" sldId="267"/>
            <ac:spMk id="443" creationId="{00000000-0000-0000-0000-000000000000}"/>
          </ac:spMkLst>
        </pc:spChg>
        <pc:grpChg chg="mod">
          <ac:chgData name="Lise Makkink-Kragt" userId="89f2809b-b172-4fee-8f9a-6f518a639e76" providerId="ADAL" clId="{7B216FC3-0416-4865-95F7-F91F0C330FB8}" dt="2021-03-19T15:22:49.930" v="193" actId="14100"/>
          <ac:grpSpMkLst>
            <pc:docMk/>
            <pc:sldMk cId="0" sldId="267"/>
            <ac:grpSpMk id="439" creationId="{00000000-0000-0000-0000-000000000000}"/>
          </ac:grpSpMkLst>
        </pc:grpChg>
        <pc:picChg chg="mod">
          <ac:chgData name="Lise Makkink-Kragt" userId="89f2809b-b172-4fee-8f9a-6f518a639e76" providerId="ADAL" clId="{7B216FC3-0416-4865-95F7-F91F0C330FB8}" dt="2021-03-19T15:21:14.121" v="181" actId="1076"/>
          <ac:picMkLst>
            <pc:docMk/>
            <pc:sldMk cId="0" sldId="267"/>
            <ac:picMk id="442" creationId="{00000000-0000-0000-0000-000000000000}"/>
          </ac:picMkLst>
        </pc:picChg>
      </pc:sldChg>
      <pc:sldChg chg="modSp mod modNotesTx">
        <pc:chgData name="Lise Makkink-Kragt" userId="89f2809b-b172-4fee-8f9a-6f518a639e76" providerId="ADAL" clId="{7B216FC3-0416-4865-95F7-F91F0C330FB8}" dt="2021-03-19T15:23:21.700" v="199" actId="20577"/>
        <pc:sldMkLst>
          <pc:docMk/>
          <pc:sldMk cId="0" sldId="268"/>
        </pc:sldMkLst>
        <pc:spChg chg="mod">
          <ac:chgData name="Lise Makkink-Kragt" userId="89f2809b-b172-4fee-8f9a-6f518a639e76" providerId="ADAL" clId="{7B216FC3-0416-4865-95F7-F91F0C330FB8}" dt="2021-03-19T15:22:56.330" v="194" actId="1076"/>
          <ac:spMkLst>
            <pc:docMk/>
            <pc:sldMk cId="0" sldId="268"/>
            <ac:spMk id="484" creationId="{00000000-0000-0000-0000-000000000000}"/>
          </ac:spMkLst>
        </pc:spChg>
        <pc:spChg chg="mod">
          <ac:chgData name="Lise Makkink-Kragt" userId="89f2809b-b172-4fee-8f9a-6f518a639e76" providerId="ADAL" clId="{7B216FC3-0416-4865-95F7-F91F0C330FB8}" dt="2021-03-19T15:22:32.113" v="191" actId="404"/>
          <ac:spMkLst>
            <pc:docMk/>
            <pc:sldMk cId="0" sldId="268"/>
            <ac:spMk id="488" creationId="{00000000-0000-0000-0000-000000000000}"/>
          </ac:spMkLst>
        </pc:spChg>
        <pc:spChg chg="mod">
          <ac:chgData name="Lise Makkink-Kragt" userId="89f2809b-b172-4fee-8f9a-6f518a639e76" providerId="ADAL" clId="{7B216FC3-0416-4865-95F7-F91F0C330FB8}" dt="2021-03-19T15:21:59.765" v="189" actId="14100"/>
          <ac:spMkLst>
            <pc:docMk/>
            <pc:sldMk cId="0" sldId="268"/>
            <ac:spMk id="496" creationId="{00000000-0000-0000-0000-000000000000}"/>
          </ac:spMkLst>
        </pc:spChg>
        <pc:spChg chg="mod">
          <ac:chgData name="Lise Makkink-Kragt" userId="89f2809b-b172-4fee-8f9a-6f518a639e76" providerId="ADAL" clId="{7B216FC3-0416-4865-95F7-F91F0C330FB8}" dt="2021-03-19T15:21:48.369" v="188" actId="14100"/>
          <ac:spMkLst>
            <pc:docMk/>
            <pc:sldMk cId="0" sldId="268"/>
            <ac:spMk id="497" creationId="{00000000-0000-0000-0000-000000000000}"/>
          </ac:spMkLst>
        </pc:spChg>
        <pc:grpChg chg="mod">
          <ac:chgData name="Lise Makkink-Kragt" userId="89f2809b-b172-4fee-8f9a-6f518a639e76" providerId="ADAL" clId="{7B216FC3-0416-4865-95F7-F91F0C330FB8}" dt="2021-03-19T15:23:00.478" v="195" actId="14100"/>
          <ac:grpSpMkLst>
            <pc:docMk/>
            <pc:sldMk cId="0" sldId="268"/>
            <ac:grpSpMk id="486" creationId="{00000000-0000-0000-0000-000000000000}"/>
          </ac:grpSpMkLst>
        </pc:grpChg>
      </pc:sldChg>
      <pc:sldChg chg="modNotesTx">
        <pc:chgData name="Lise Makkink-Kragt" userId="89f2809b-b172-4fee-8f9a-6f518a639e76" providerId="ADAL" clId="{7B216FC3-0416-4865-95F7-F91F0C330FB8}" dt="2021-03-19T15:23:35.513" v="201" actId="20577"/>
        <pc:sldMkLst>
          <pc:docMk/>
          <pc:sldMk cId="0" sldId="269"/>
        </pc:sldMkLst>
      </pc:sldChg>
      <pc:sldChg chg="modSp mod modNotesTx">
        <pc:chgData name="Lise Makkink-Kragt" userId="89f2809b-b172-4fee-8f9a-6f518a639e76" providerId="ADAL" clId="{7B216FC3-0416-4865-95F7-F91F0C330FB8}" dt="2021-03-19T15:24:23.771" v="208" actId="20577"/>
        <pc:sldMkLst>
          <pc:docMk/>
          <pc:sldMk cId="0" sldId="270"/>
        </pc:sldMkLst>
        <pc:spChg chg="mod">
          <ac:chgData name="Lise Makkink-Kragt" userId="89f2809b-b172-4fee-8f9a-6f518a639e76" providerId="ADAL" clId="{7B216FC3-0416-4865-95F7-F91F0C330FB8}" dt="2021-03-19T15:23:46.299" v="202" actId="14100"/>
          <ac:spMkLst>
            <pc:docMk/>
            <pc:sldMk cId="0" sldId="270"/>
            <ac:spMk id="507" creationId="{00000000-0000-0000-0000-000000000000}"/>
          </ac:spMkLst>
        </pc:spChg>
      </pc:sldChg>
      <pc:sldChg chg="modNotesTx">
        <pc:chgData name="Lise Makkink-Kragt" userId="89f2809b-b172-4fee-8f9a-6f518a639e76" providerId="ADAL" clId="{7B216FC3-0416-4865-95F7-F91F0C330FB8}" dt="2021-03-19T15:24:51.534" v="213" actId="20577"/>
        <pc:sldMkLst>
          <pc:docMk/>
          <pc:sldMk cId="0" sldId="271"/>
        </pc:sldMkLst>
      </pc:sldChg>
      <pc:sldChg chg="modNotesTx">
        <pc:chgData name="Lise Makkink-Kragt" userId="89f2809b-b172-4fee-8f9a-6f518a639e76" providerId="ADAL" clId="{7B216FC3-0416-4865-95F7-F91F0C330FB8}" dt="2021-03-19T15:26:19.225" v="227"/>
        <pc:sldMkLst>
          <pc:docMk/>
          <pc:sldMk cId="0" sldId="272"/>
        </pc:sldMkLst>
      </pc:sldChg>
      <pc:sldChg chg="modNotesTx">
        <pc:chgData name="Lise Makkink-Kragt" userId="89f2809b-b172-4fee-8f9a-6f518a639e76" providerId="ADAL" clId="{7B216FC3-0416-4865-95F7-F91F0C330FB8}" dt="2021-03-19T15:26:37.490" v="230" actId="20577"/>
        <pc:sldMkLst>
          <pc:docMk/>
          <pc:sldMk cId="0" sldId="273"/>
        </pc:sldMkLst>
      </pc:sldChg>
      <pc:sldChg chg="modNotesTx">
        <pc:chgData name="Lise Makkink-Kragt" userId="89f2809b-b172-4fee-8f9a-6f518a639e76" providerId="ADAL" clId="{7B216FC3-0416-4865-95F7-F91F0C330FB8}" dt="2021-03-19T15:26:55.579" v="233" actId="20577"/>
        <pc:sldMkLst>
          <pc:docMk/>
          <pc:sldMk cId="0" sldId="274"/>
        </pc:sldMkLst>
      </pc:sldChg>
      <pc:sldChg chg="modSp mod modNotesTx">
        <pc:chgData name="Lise Makkink-Kragt" userId="89f2809b-b172-4fee-8f9a-6f518a639e76" providerId="ADAL" clId="{7B216FC3-0416-4865-95F7-F91F0C330FB8}" dt="2021-03-19T15:28:34.940" v="275" actId="20577"/>
        <pc:sldMkLst>
          <pc:docMk/>
          <pc:sldMk cId="0" sldId="275"/>
        </pc:sldMkLst>
        <pc:spChg chg="mod">
          <ac:chgData name="Lise Makkink-Kragt" userId="89f2809b-b172-4fee-8f9a-6f518a639e76" providerId="ADAL" clId="{7B216FC3-0416-4865-95F7-F91F0C330FB8}" dt="2021-03-19T15:27:33.057" v="234" actId="14100"/>
          <ac:spMkLst>
            <pc:docMk/>
            <pc:sldMk cId="0" sldId="275"/>
            <ac:spMk id="538" creationId="{00000000-0000-0000-0000-000000000000}"/>
          </ac:spMkLst>
        </pc:spChg>
        <pc:spChg chg="mod">
          <ac:chgData name="Lise Makkink-Kragt" userId="89f2809b-b172-4fee-8f9a-6f518a639e76" providerId="ADAL" clId="{7B216FC3-0416-4865-95F7-F91F0C330FB8}" dt="2021-03-19T15:28:12.362" v="273" actId="20577"/>
          <ac:spMkLst>
            <pc:docMk/>
            <pc:sldMk cId="0" sldId="275"/>
            <ac:spMk id="539" creationId="{00000000-0000-0000-0000-000000000000}"/>
          </ac:spMkLst>
        </pc:spChg>
        <pc:spChg chg="mod">
          <ac:chgData name="Lise Makkink-Kragt" userId="89f2809b-b172-4fee-8f9a-6f518a639e76" providerId="ADAL" clId="{7B216FC3-0416-4865-95F7-F91F0C330FB8}" dt="2021-03-19T15:27:49.273" v="252" actId="404"/>
          <ac:spMkLst>
            <pc:docMk/>
            <pc:sldMk cId="0" sldId="275"/>
            <ac:spMk id="540" creationId="{00000000-0000-0000-0000-000000000000}"/>
          </ac:spMkLst>
        </pc:spChg>
      </pc:sldChg>
      <pc:sldChg chg="modSp mod modNotesTx">
        <pc:chgData name="Lise Makkink-Kragt" userId="89f2809b-b172-4fee-8f9a-6f518a639e76" providerId="ADAL" clId="{7B216FC3-0416-4865-95F7-F91F0C330FB8}" dt="2021-03-19T15:30:17.785" v="303"/>
        <pc:sldMkLst>
          <pc:docMk/>
          <pc:sldMk cId="0" sldId="276"/>
        </pc:sldMkLst>
        <pc:spChg chg="mod">
          <ac:chgData name="Lise Makkink-Kragt" userId="89f2809b-b172-4fee-8f9a-6f518a639e76" providerId="ADAL" clId="{7B216FC3-0416-4865-95F7-F91F0C330FB8}" dt="2021-03-19T15:29:53.790" v="299" actId="1076"/>
          <ac:spMkLst>
            <pc:docMk/>
            <pc:sldMk cId="0" sldId="276"/>
            <ac:spMk id="546" creationId="{00000000-0000-0000-0000-000000000000}"/>
          </ac:spMkLst>
        </pc:spChg>
        <pc:spChg chg="mod">
          <ac:chgData name="Lise Makkink-Kragt" userId="89f2809b-b172-4fee-8f9a-6f518a639e76" providerId="ADAL" clId="{7B216FC3-0416-4865-95F7-F91F0C330FB8}" dt="2021-03-19T15:30:04.652" v="302" actId="1076"/>
          <ac:spMkLst>
            <pc:docMk/>
            <pc:sldMk cId="0" sldId="276"/>
            <ac:spMk id="547" creationId="{00000000-0000-0000-0000-000000000000}"/>
          </ac:spMkLst>
        </pc:spChg>
        <pc:spChg chg="mod">
          <ac:chgData name="Lise Makkink-Kragt" userId="89f2809b-b172-4fee-8f9a-6f518a639e76" providerId="ADAL" clId="{7B216FC3-0416-4865-95F7-F91F0C330FB8}" dt="2021-03-19T15:29:33.882" v="294" actId="1076"/>
          <ac:spMkLst>
            <pc:docMk/>
            <pc:sldMk cId="0" sldId="276"/>
            <ac:spMk id="548" creationId="{00000000-0000-0000-0000-000000000000}"/>
          </ac:spMkLst>
        </pc:spChg>
      </pc:sldChg>
      <pc:sldChg chg="modSp mod modNotesTx">
        <pc:chgData name="Lise Makkink-Kragt" userId="89f2809b-b172-4fee-8f9a-6f518a639e76" providerId="ADAL" clId="{7B216FC3-0416-4865-95F7-F91F0C330FB8}" dt="2021-03-19T15:31:15.540" v="313" actId="20577"/>
        <pc:sldMkLst>
          <pc:docMk/>
          <pc:sldMk cId="0" sldId="277"/>
        </pc:sldMkLst>
        <pc:spChg chg="mod">
          <ac:chgData name="Lise Makkink-Kragt" userId="89f2809b-b172-4fee-8f9a-6f518a639e76" providerId="ADAL" clId="{7B216FC3-0416-4865-95F7-F91F0C330FB8}" dt="2021-03-19T15:30:25.603" v="305" actId="14100"/>
          <ac:spMkLst>
            <pc:docMk/>
            <pc:sldMk cId="0" sldId="277"/>
            <ac:spMk id="551" creationId="{00000000-0000-0000-0000-000000000000}"/>
          </ac:spMkLst>
        </pc:spChg>
        <pc:spChg chg="mod">
          <ac:chgData name="Lise Makkink-Kragt" userId="89f2809b-b172-4fee-8f9a-6f518a639e76" providerId="ADAL" clId="{7B216FC3-0416-4865-95F7-F91F0C330FB8}" dt="2021-03-19T15:30:28.764" v="306" actId="14100"/>
          <ac:spMkLst>
            <pc:docMk/>
            <pc:sldMk cId="0" sldId="277"/>
            <ac:spMk id="554" creationId="{00000000-0000-0000-0000-000000000000}"/>
          </ac:spMkLst>
        </pc:spChg>
        <pc:spChg chg="mod">
          <ac:chgData name="Lise Makkink-Kragt" userId="89f2809b-b172-4fee-8f9a-6f518a639e76" providerId="ADAL" clId="{7B216FC3-0416-4865-95F7-F91F0C330FB8}" dt="2021-03-19T15:30:31.224" v="307" actId="14100"/>
          <ac:spMkLst>
            <pc:docMk/>
            <pc:sldMk cId="0" sldId="277"/>
            <ac:spMk id="555" creationId="{00000000-0000-0000-0000-000000000000}"/>
          </ac:spMkLst>
        </pc:spChg>
        <pc:spChg chg="mod">
          <ac:chgData name="Lise Makkink-Kragt" userId="89f2809b-b172-4fee-8f9a-6f518a639e76" providerId="ADAL" clId="{7B216FC3-0416-4865-95F7-F91F0C330FB8}" dt="2021-03-19T15:30:33.767" v="308" actId="14100"/>
          <ac:spMkLst>
            <pc:docMk/>
            <pc:sldMk cId="0" sldId="277"/>
            <ac:spMk id="556" creationId="{00000000-0000-0000-0000-000000000000}"/>
          </ac:spMkLst>
        </pc:spChg>
        <pc:spChg chg="mod">
          <ac:chgData name="Lise Makkink-Kragt" userId="89f2809b-b172-4fee-8f9a-6f518a639e76" providerId="ADAL" clId="{7B216FC3-0416-4865-95F7-F91F0C330FB8}" dt="2021-03-19T15:30:37.490" v="309" actId="14100"/>
          <ac:spMkLst>
            <pc:docMk/>
            <pc:sldMk cId="0" sldId="277"/>
            <ac:spMk id="558" creationId="{00000000-0000-0000-0000-000000000000}"/>
          </ac:spMkLst>
        </pc:spChg>
        <pc:spChg chg="mod">
          <ac:chgData name="Lise Makkink-Kragt" userId="89f2809b-b172-4fee-8f9a-6f518a639e76" providerId="ADAL" clId="{7B216FC3-0416-4865-95F7-F91F0C330FB8}" dt="2021-03-19T15:30:42.039" v="310" actId="14100"/>
          <ac:spMkLst>
            <pc:docMk/>
            <pc:sldMk cId="0" sldId="277"/>
            <ac:spMk id="559" creationId="{00000000-0000-0000-0000-000000000000}"/>
          </ac:spMkLst>
        </pc:spChg>
        <pc:spChg chg="mod">
          <ac:chgData name="Lise Makkink-Kragt" userId="89f2809b-b172-4fee-8f9a-6f518a639e76" providerId="ADAL" clId="{7B216FC3-0416-4865-95F7-F91F0C330FB8}" dt="2021-03-19T15:30:23.186" v="304" actId="14100"/>
          <ac:spMkLst>
            <pc:docMk/>
            <pc:sldMk cId="0" sldId="277"/>
            <ac:spMk id="560" creationId="{00000000-0000-0000-0000-000000000000}"/>
          </ac:spMkLst>
        </pc:spChg>
      </pc:sldChg>
      <pc:sldChg chg="modNotesTx">
        <pc:chgData name="Lise Makkink-Kragt" userId="89f2809b-b172-4fee-8f9a-6f518a639e76" providerId="ADAL" clId="{7B216FC3-0416-4865-95F7-F91F0C330FB8}" dt="2021-03-19T15:31:29.804" v="315" actId="20577"/>
        <pc:sldMkLst>
          <pc:docMk/>
          <pc:sldMk cId="0" sldId="278"/>
        </pc:sldMkLst>
      </pc:sldChg>
      <pc:sldChg chg="modSp mod modNotesTx">
        <pc:chgData name="Lise Makkink-Kragt" userId="89f2809b-b172-4fee-8f9a-6f518a639e76" providerId="ADAL" clId="{7B216FC3-0416-4865-95F7-F91F0C330FB8}" dt="2021-03-19T15:32:15.482" v="323" actId="20577"/>
        <pc:sldMkLst>
          <pc:docMk/>
          <pc:sldMk cId="0" sldId="279"/>
        </pc:sldMkLst>
        <pc:spChg chg="mod">
          <ac:chgData name="Lise Makkink-Kragt" userId="89f2809b-b172-4fee-8f9a-6f518a639e76" providerId="ADAL" clId="{7B216FC3-0416-4865-95F7-F91F0C330FB8}" dt="2021-03-19T15:31:53.129" v="318" actId="1076"/>
          <ac:spMkLst>
            <pc:docMk/>
            <pc:sldMk cId="0" sldId="279"/>
            <ac:spMk id="581" creationId="{00000000-0000-0000-0000-000000000000}"/>
          </ac:spMkLst>
        </pc:spChg>
      </pc:sldChg>
      <pc:sldChg chg="modSp mod">
        <pc:chgData name="Lise Makkink-Kragt" userId="89f2809b-b172-4fee-8f9a-6f518a639e76" providerId="ADAL" clId="{7B216FC3-0416-4865-95F7-F91F0C330FB8}" dt="2021-03-19T15:32:23.109" v="324" actId="14100"/>
        <pc:sldMkLst>
          <pc:docMk/>
          <pc:sldMk cId="0" sldId="280"/>
        </pc:sldMkLst>
        <pc:spChg chg="mod">
          <ac:chgData name="Lise Makkink-Kragt" userId="89f2809b-b172-4fee-8f9a-6f518a639e76" providerId="ADAL" clId="{7B216FC3-0416-4865-95F7-F91F0C330FB8}" dt="2021-03-19T15:32:23.109" v="324" actId="14100"/>
          <ac:spMkLst>
            <pc:docMk/>
            <pc:sldMk cId="0" sldId="280"/>
            <ac:spMk id="588" creationId="{00000000-0000-0000-0000-000000000000}"/>
          </ac:spMkLst>
        </pc:spChg>
      </pc:sldChg>
      <pc:sldChg chg="modSp mod">
        <pc:chgData name="Lise Makkink-Kragt" userId="89f2809b-b172-4fee-8f9a-6f518a639e76" providerId="ADAL" clId="{7B216FC3-0416-4865-95F7-F91F0C330FB8}" dt="2021-03-19T15:32:34.269" v="326" actId="14100"/>
        <pc:sldMkLst>
          <pc:docMk/>
          <pc:sldMk cId="0" sldId="281"/>
        </pc:sldMkLst>
        <pc:spChg chg="mod">
          <ac:chgData name="Lise Makkink-Kragt" userId="89f2809b-b172-4fee-8f9a-6f518a639e76" providerId="ADAL" clId="{7B216FC3-0416-4865-95F7-F91F0C330FB8}" dt="2021-03-19T15:32:28.691" v="325" actId="14100"/>
          <ac:spMkLst>
            <pc:docMk/>
            <pc:sldMk cId="0" sldId="281"/>
            <ac:spMk id="628" creationId="{00000000-0000-0000-0000-000000000000}"/>
          </ac:spMkLst>
        </pc:spChg>
        <pc:spChg chg="mod">
          <ac:chgData name="Lise Makkink-Kragt" userId="89f2809b-b172-4fee-8f9a-6f518a639e76" providerId="ADAL" clId="{7B216FC3-0416-4865-95F7-F91F0C330FB8}" dt="2021-03-19T15:32:34.269" v="326" actId="14100"/>
          <ac:spMkLst>
            <pc:docMk/>
            <pc:sldMk cId="0" sldId="281"/>
            <ac:spMk id="630" creationId="{00000000-0000-0000-0000-000000000000}"/>
          </ac:spMkLst>
        </pc:spChg>
      </pc:sldChg>
      <pc:sldChg chg="modSp mod">
        <pc:chgData name="Lise Makkink-Kragt" userId="89f2809b-b172-4fee-8f9a-6f518a639e76" providerId="ADAL" clId="{7B216FC3-0416-4865-95F7-F91F0C330FB8}" dt="2021-03-19T15:32:41.383" v="327" actId="14100"/>
        <pc:sldMkLst>
          <pc:docMk/>
          <pc:sldMk cId="0" sldId="282"/>
        </pc:sldMkLst>
        <pc:spChg chg="mod">
          <ac:chgData name="Lise Makkink-Kragt" userId="89f2809b-b172-4fee-8f9a-6f518a639e76" providerId="ADAL" clId="{7B216FC3-0416-4865-95F7-F91F0C330FB8}" dt="2021-03-19T15:32:41.383" v="327" actId="14100"/>
          <ac:spMkLst>
            <pc:docMk/>
            <pc:sldMk cId="0" sldId="282"/>
            <ac:spMk id="631" creationId="{00000000-0000-0000-0000-000000000000}"/>
          </ac:spMkLst>
        </pc:spChg>
      </pc:sldChg>
      <pc:sldChg chg="modSp mod">
        <pc:chgData name="Lise Makkink-Kragt" userId="89f2809b-b172-4fee-8f9a-6f518a639e76" providerId="ADAL" clId="{7B216FC3-0416-4865-95F7-F91F0C330FB8}" dt="2021-03-19T15:39:31.451" v="458" actId="255"/>
        <pc:sldMkLst>
          <pc:docMk/>
          <pc:sldMk cId="0" sldId="284"/>
        </pc:sldMkLst>
        <pc:spChg chg="mod">
          <ac:chgData name="Lise Makkink-Kragt" userId="89f2809b-b172-4fee-8f9a-6f518a639e76" providerId="ADAL" clId="{7B216FC3-0416-4865-95F7-F91F0C330FB8}" dt="2021-03-19T15:39:31.451" v="458" actId="255"/>
          <ac:spMkLst>
            <pc:docMk/>
            <pc:sldMk cId="0" sldId="284"/>
            <ac:spMk id="645" creationId="{00000000-0000-0000-0000-000000000000}"/>
          </ac:spMkLst>
        </pc:spChg>
        <pc:spChg chg="mod">
          <ac:chgData name="Lise Makkink-Kragt" userId="89f2809b-b172-4fee-8f9a-6f518a639e76" providerId="ADAL" clId="{7B216FC3-0416-4865-95F7-F91F0C330FB8}" dt="2021-03-19T15:39:18.212" v="451" actId="6549"/>
          <ac:spMkLst>
            <pc:docMk/>
            <pc:sldMk cId="0" sldId="284"/>
            <ac:spMk id="646" creationId="{00000000-0000-0000-0000-000000000000}"/>
          </ac:spMkLst>
        </pc:spChg>
      </pc:sldChg>
      <pc:sldChg chg="modSp mod">
        <pc:chgData name="Lise Makkink-Kragt" userId="89f2809b-b172-4fee-8f9a-6f518a639e76" providerId="ADAL" clId="{7B216FC3-0416-4865-95F7-F91F0C330FB8}" dt="2021-03-19T15:37:12.373" v="422" actId="255"/>
        <pc:sldMkLst>
          <pc:docMk/>
          <pc:sldMk cId="0" sldId="285"/>
        </pc:sldMkLst>
        <pc:spChg chg="mod">
          <ac:chgData name="Lise Makkink-Kragt" userId="89f2809b-b172-4fee-8f9a-6f518a639e76" providerId="ADAL" clId="{7B216FC3-0416-4865-95F7-F91F0C330FB8}" dt="2021-03-19T15:37:12.373" v="422" actId="255"/>
          <ac:spMkLst>
            <pc:docMk/>
            <pc:sldMk cId="0" sldId="285"/>
            <ac:spMk id="651" creationId="{00000000-0000-0000-0000-000000000000}"/>
          </ac:spMkLst>
        </pc:spChg>
        <pc:spChg chg="mod">
          <ac:chgData name="Lise Makkink-Kragt" userId="89f2809b-b172-4fee-8f9a-6f518a639e76" providerId="ADAL" clId="{7B216FC3-0416-4865-95F7-F91F0C330FB8}" dt="2021-03-19T15:36:49.389" v="417" actId="255"/>
          <ac:spMkLst>
            <pc:docMk/>
            <pc:sldMk cId="0" sldId="285"/>
            <ac:spMk id="652" creationId="{00000000-0000-0000-0000-000000000000}"/>
          </ac:spMkLst>
        </pc:spChg>
      </pc:sldChg>
      <pc:sldChg chg="modSp mod">
        <pc:chgData name="Lise Makkink-Kragt" userId="89f2809b-b172-4fee-8f9a-6f518a639e76" providerId="ADAL" clId="{7B216FC3-0416-4865-95F7-F91F0C330FB8}" dt="2021-03-19T15:38:33.088" v="438" actId="255"/>
        <pc:sldMkLst>
          <pc:docMk/>
          <pc:sldMk cId="0" sldId="286"/>
        </pc:sldMkLst>
        <pc:spChg chg="mod">
          <ac:chgData name="Lise Makkink-Kragt" userId="89f2809b-b172-4fee-8f9a-6f518a639e76" providerId="ADAL" clId="{7B216FC3-0416-4865-95F7-F91F0C330FB8}" dt="2021-03-19T15:38:28.559" v="437" actId="255"/>
          <ac:spMkLst>
            <pc:docMk/>
            <pc:sldMk cId="0" sldId="286"/>
            <ac:spMk id="658" creationId="{00000000-0000-0000-0000-000000000000}"/>
          </ac:spMkLst>
        </pc:spChg>
        <pc:spChg chg="mod">
          <ac:chgData name="Lise Makkink-Kragt" userId="89f2809b-b172-4fee-8f9a-6f518a639e76" providerId="ADAL" clId="{7B216FC3-0416-4865-95F7-F91F0C330FB8}" dt="2021-03-19T15:38:33.088" v="438" actId="255"/>
          <ac:spMkLst>
            <pc:docMk/>
            <pc:sldMk cId="0" sldId="286"/>
            <ac:spMk id="659" creationId="{00000000-0000-0000-0000-000000000000}"/>
          </ac:spMkLst>
        </pc:spChg>
      </pc:sldChg>
      <pc:sldChg chg="modSp mod">
        <pc:chgData name="Lise Makkink-Kragt" userId="89f2809b-b172-4fee-8f9a-6f518a639e76" providerId="ADAL" clId="{7B216FC3-0416-4865-95F7-F91F0C330FB8}" dt="2021-03-19T15:38:19.951" v="436" actId="255"/>
        <pc:sldMkLst>
          <pc:docMk/>
          <pc:sldMk cId="0" sldId="287"/>
        </pc:sldMkLst>
        <pc:spChg chg="mod">
          <ac:chgData name="Lise Makkink-Kragt" userId="89f2809b-b172-4fee-8f9a-6f518a639e76" providerId="ADAL" clId="{7B216FC3-0416-4865-95F7-F91F0C330FB8}" dt="2021-03-19T15:38:15.871" v="435" actId="255"/>
          <ac:spMkLst>
            <pc:docMk/>
            <pc:sldMk cId="0" sldId="287"/>
            <ac:spMk id="665" creationId="{00000000-0000-0000-0000-000000000000}"/>
          </ac:spMkLst>
        </pc:spChg>
        <pc:spChg chg="mod">
          <ac:chgData name="Lise Makkink-Kragt" userId="89f2809b-b172-4fee-8f9a-6f518a639e76" providerId="ADAL" clId="{7B216FC3-0416-4865-95F7-F91F0C330FB8}" dt="2021-03-19T15:38:19.951" v="436" actId="255"/>
          <ac:spMkLst>
            <pc:docMk/>
            <pc:sldMk cId="0" sldId="287"/>
            <ac:spMk id="666" creationId="{00000000-0000-0000-0000-000000000000}"/>
          </ac:spMkLst>
        </pc:spChg>
      </pc:sldChg>
      <pc:sldChg chg="addSp delSp modSp mod">
        <pc:chgData name="Lise Makkink-Kragt" userId="89f2809b-b172-4fee-8f9a-6f518a639e76" providerId="ADAL" clId="{7B216FC3-0416-4865-95F7-F91F0C330FB8}" dt="2021-03-19T15:40:04.968" v="464" actId="255"/>
        <pc:sldMkLst>
          <pc:docMk/>
          <pc:sldMk cId="0" sldId="288"/>
        </pc:sldMkLst>
        <pc:spChg chg="add del mod">
          <ac:chgData name="Lise Makkink-Kragt" userId="89f2809b-b172-4fee-8f9a-6f518a639e76" providerId="ADAL" clId="{7B216FC3-0416-4865-95F7-F91F0C330FB8}" dt="2021-03-19T15:34:10.712" v="351" actId="22"/>
          <ac:spMkLst>
            <pc:docMk/>
            <pc:sldMk cId="0" sldId="288"/>
            <ac:spMk id="10" creationId="{8523B11C-C6E9-4684-B698-0FF60586614D}"/>
          </ac:spMkLst>
        </pc:spChg>
        <pc:spChg chg="add del mod">
          <ac:chgData name="Lise Makkink-Kragt" userId="89f2809b-b172-4fee-8f9a-6f518a639e76" providerId="ADAL" clId="{7B216FC3-0416-4865-95F7-F91F0C330FB8}" dt="2021-03-19T15:38:05.120" v="434" actId="255"/>
          <ac:spMkLst>
            <pc:docMk/>
            <pc:sldMk cId="0" sldId="288"/>
            <ac:spMk id="672" creationId="{00000000-0000-0000-0000-000000000000}"/>
          </ac:spMkLst>
        </pc:spChg>
        <pc:spChg chg="mod">
          <ac:chgData name="Lise Makkink-Kragt" userId="89f2809b-b172-4fee-8f9a-6f518a639e76" providerId="ADAL" clId="{7B216FC3-0416-4865-95F7-F91F0C330FB8}" dt="2021-03-19T15:40:04.968" v="464" actId="255"/>
          <ac:spMkLst>
            <pc:docMk/>
            <pc:sldMk cId="0" sldId="288"/>
            <ac:spMk id="6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nope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amatters.org/fake-news/tiktok-hosting-videos-spreading-misinformation-about-coronavirus-despite-platforms-n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nl"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Welke is nep?</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IJsbreker: We beginnen met een simpel voorbeeld waar waarschijnlijk niemand intrapt, maar dat je wel laat lachen.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www.snopes.com</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DESINFORMATIE WERKT ZO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Leerdoelen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Weten welke belangrijke actoren, gedragingen en inhoud desinformatie </a:t>
            </a:r>
            <a:r>
              <a:rPr lang="fr-FR" sz="1800" dirty="0" err="1" smtClean="0">
                <a:effectLst/>
                <a:latin typeface="Calibri" panose="020F0502020204030204" pitchFamily="34" charset="0"/>
                <a:ea typeface="Calibri" panose="020F0502020204030204" pitchFamily="34" charset="0"/>
                <a:cs typeface="Times New Roman" panose="02020603050405020304" pitchFamily="18" charset="0"/>
              </a:rPr>
              <a:t>vormgeven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Begrijpen dat degenen die desinformatie verspreiden vaak bewust proberen emotionele reacties bij de lezers op te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wekken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Begrijpen dat we allemaal het risico van desinformatie lopen; bespreken waarom dit gevaarlijk is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Beschrijvingen: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Wanneer beginnen we iets te geloven en wanneer zijn we bereid een stapje extra te zetten om iets te steunen?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Desinformatie is een proces, het gaat niet snel: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Het onjuiste onderzoeksverslag waarin het mazelenvaccin in verband wordt gebracht met autisme werd gepubliceerd in 1998 </a:t>
            </a:r>
            <a:r>
              <a:rPr lang="nl-NL"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Times New Roman" panose="02020603050405020304" pitchFamily="18" charset="0"/>
              </a:rPr>
              <a:t> Neponderzoek voedt de angst voor vaccinatie, wat leidt tot een toename van de mazelen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Reden om bepaalde ideeën/zaken voor politieke of financiële winst te steunen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Leerlingen worden aangemoedigd om na te denken over het feit dat er geen echt debat kan plaatsvinden, tenzij iedereen geïnformeerde keuzes kan maken op basis van feiten; hoewel alle meningen aanvaardbaar zijn, is het verspreiden van leugens dat niet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Spreekpunten: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uitvergroten van verschillen is een manier om een gemeenschap zwakker te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maken.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is moeilijker om een sterke gemeenschap te ondermijnen die zich verenigt achter gedeelde waarden en haar gemeenschappelijke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identiteit.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Daarom wordt desinformatie gebruikt om mensen te verdelen en onderlinge verschillen uit te vergroten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verspreiders van desinformatie willen onze samenlevingen polariseren en “wij tegen hen”-verhalen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bevorderen.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Wanneer voormalige vrienden verdeeld zijn, is het veel gemakkelijker om tegen elke groep apart te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vechten.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Veel van de vooruitgang in de beschaving ligt echter besloten in het bereiken van compromissen tussen de belangen van de verschillende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groepen.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lopen allemaal het risico om ten prooi te vallen aan desinformatie. Het is een gevaarlijk verschijnsel dat:</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wantrouwen in openbare instellingen </a:t>
            </a:r>
            <a:r>
              <a:rPr lang="nl-NL" sz="1800" b="1" dirty="0" smtClean="0">
                <a:effectLst/>
                <a:latin typeface="Calibri" panose="020F0502020204030204" pitchFamily="34" charset="0"/>
                <a:ea typeface="Calibri" panose="020F0502020204030204" pitchFamily="34" charset="0"/>
                <a:cs typeface="Times New Roman" panose="02020603050405020304" pitchFamily="18" charset="0"/>
              </a:rPr>
              <a:t>zich kan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verspreiden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wat politieke apathie of radicalisering kan veroorzaken;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wantrouwen in wetenschappelijke en medische informatie </a:t>
            </a:r>
            <a:r>
              <a:rPr lang="nl-NL" sz="1800" b="1" dirty="0" smtClean="0">
                <a:effectLst/>
                <a:latin typeface="Calibri" panose="020F0502020204030204" pitchFamily="34" charset="0"/>
                <a:ea typeface="Calibri" panose="020F0502020204030204" pitchFamily="34" charset="0"/>
                <a:cs typeface="Times New Roman" panose="02020603050405020304" pitchFamily="18" charset="0"/>
              </a:rPr>
              <a:t>zich kan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verspreiden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wat ernstige gevolgen voor de gezondheid kan hebben.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Door de overheid gecontroleerde media zoals Russia </a:t>
            </a:r>
            <a:r>
              <a:rPr lang="nl-NL" sz="1800" dirty="0" err="1" smtClean="0">
                <a:effectLst/>
                <a:latin typeface="Calibri" panose="020F0502020204030204" pitchFamily="34" charset="0"/>
                <a:ea typeface="Calibri" panose="020F0502020204030204" pitchFamily="34" charset="0"/>
                <a:cs typeface="Times New Roman" panose="02020603050405020304" pitchFamily="18" charset="0"/>
              </a:rPr>
              <a:t>Today</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zijn “gebruikelijke verdachten” onder de verspreiders van desinformatie, met als belangrijkste doel wantrouwen te zaaien en verdeeldheid te creëren in de EU en het Westen. Een gemeenschappelijke tactiek van actoren die desinformatie verspreiden, met name degenen die banden hebben met het Kremlin, is wantrouwen zaaien in democratische instellingen en de Europese Unie trachten te ondermijnen door de informatieruimte bewust met onjuiste verhalen te vullen. In de hier genoemde voorbeelden gaat het verslag van Russia </a:t>
            </a:r>
            <a:r>
              <a:rPr lang="nl-NL" sz="1800" dirty="0" err="1" smtClean="0">
                <a:effectLst/>
                <a:latin typeface="Calibri" panose="020F0502020204030204" pitchFamily="34" charset="0"/>
                <a:ea typeface="Calibri" panose="020F0502020204030204" pitchFamily="34" charset="0"/>
                <a:cs typeface="Times New Roman" panose="02020603050405020304" pitchFamily="18" charset="0"/>
              </a:rPr>
              <a:t>Today</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over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Remdesivir</a:t>
            </a:r>
            <a:r>
              <a:rPr lang="nl-NL" sz="1800" dirty="0">
                <a:effectLst/>
                <a:latin typeface="Calibri" panose="020F0502020204030204" pitchFamily="34" charset="0"/>
                <a:ea typeface="Calibri" panose="020F0502020204030204" pitchFamily="34" charset="0"/>
                <a:cs typeface="Times New Roman" panose="02020603050405020304" pitchFamily="18" charset="0"/>
              </a:rPr>
              <a:t>, dat in juli 2020 in de EU werd goedgekeurd voor de behandeling van COVID-19 bij volwassenen en tieners vanaf 12 jaar met longontsteking die extra zuurstof nodig hebben. Pro-Kremlinmedia hebben meerdere misleidende verhalen gebracht over de aankoop door de EU van grote voorraden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Remdesivir</a:t>
            </a:r>
            <a:r>
              <a:rPr lang="nl-NL" sz="1800" dirty="0">
                <a:effectLst/>
                <a:latin typeface="Calibri" panose="020F0502020204030204" pitchFamily="34" charset="0"/>
                <a:ea typeface="Calibri" panose="020F0502020204030204" pitchFamily="34" charset="0"/>
                <a:cs typeface="Times New Roman" panose="02020603050405020304" pitchFamily="18" charset="0"/>
              </a:rPr>
              <a:t>, wat door de WHO als een ondoeltreffende behandeling zou worden beschouwd. In de verhalen werd deze stap beschreven als een grote mislukking van het gezondheidsbeleid van de EU en “een van de grootste schandalen van de gezondheidscrisis”.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In werkelijkheid bestaat er volgens </a:t>
            </a:r>
            <a:r>
              <a:rPr lang="nl-NL" sz="1800" dirty="0">
                <a:effectLst/>
                <a:latin typeface="Calibri" panose="020F0502020204030204" pitchFamily="34" charset="0"/>
                <a:ea typeface="Calibri" panose="020F0502020204030204" pitchFamily="34" charset="0"/>
                <a:cs typeface="Times New Roman" panose="02020603050405020304" pitchFamily="18" charset="0"/>
              </a:rPr>
              <a:t>de WHO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weinig zekerheid over de resultaten </a:t>
            </a:r>
            <a:r>
              <a:rPr lang="nl-NL" sz="1800" dirty="0">
                <a:effectLst/>
                <a:latin typeface="Calibri" panose="020F0502020204030204" pitchFamily="34" charset="0"/>
                <a:ea typeface="Calibri" panose="020F0502020204030204" pitchFamily="34" charset="0"/>
                <a:cs typeface="Times New Roman" panose="02020603050405020304" pitchFamily="18" charset="0"/>
              </a:rPr>
              <a:t>en is uit het bewijsmateriaal niet gebleken dat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Remdesivir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geen</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voordelen heeft. De aanbeveling is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voorwaardelijk</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wordt gedaan wanneer het bewijs in verband met de voordelen en risico’s van een ingreep minder zeker zijn.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Deze werkwijze wordt vaak gebruikt door kwaadwillige actoren die desinformatie verspreiden voor politiek en financieel gewin: het doel is vaker wel dan niet om de EU/het Westen te ondermijnen door hun beleid en waarden als mislukt voor te stellen, waardoor het vertrouwen van het publiek in de instellingen en autoriteiten die bij die besluiten zijn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betrokken, </a:t>
            </a:r>
            <a:r>
              <a:rPr lang="nl-NL" sz="1800" dirty="0">
                <a:effectLst/>
                <a:latin typeface="Calibri" panose="020F0502020204030204" pitchFamily="34" charset="0"/>
                <a:ea typeface="Calibri" panose="020F0502020204030204" pitchFamily="34" charset="0"/>
                <a:cs typeface="Times New Roman" panose="02020603050405020304" pitchFamily="18" charset="0"/>
              </a:rPr>
              <a:t>wordt ondermijnd. Door informatie zoals het bovenstaande verhaal uit te vergroten, creëren actoren die in een toch al onzekere situatie desinformatie verspreiden nog meer verwarring, waardoor het publiek vaak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voorbijgaat </a:t>
            </a:r>
            <a:r>
              <a:rPr lang="nl-NL" sz="1800" dirty="0">
                <a:effectLst/>
                <a:latin typeface="Calibri" panose="020F0502020204030204" pitchFamily="34" charset="0"/>
                <a:ea typeface="Calibri" panose="020F0502020204030204" pitchFamily="34" charset="0"/>
                <a:cs typeface="Times New Roman" panose="02020603050405020304" pitchFamily="18" charset="0"/>
              </a:rPr>
              <a:t>aan de richtsnoeren van nationale autoriteiten en wetenschappelijk deskundigen.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Bron: https://www.youtube.com/watch?v=e7jiPDxxx3o&amp;ab_channel=RTFrance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https://www.who.int/news-room/feature-stories/detail/who-recommends-against-the-use-of-remdesivir-in-covid-19-patients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https://www.ema.europa.eu/en/news/update-remdesivir-ema-will-evaluate-new-data-solidarity-trial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Ongeacht of degenen die een specifiek verhaal met desinformatie verspreiden politiek of financieel gewin tot doel hebben, spelen sociale media een ongelofelijk grote rol in het uitvergroten of het tegengaan van de verspreiding van desinformatie. </a:t>
            </a: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Bespreken: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Iedereen gebruikt sociale media, ook wij en iedereen die we vertrouwen, zoals onze vrienden en familie. Daarom moeten we extra goed opletten met de informatie die we onder ogen krijgen/ontvangen. Hierboven staat een voorbeeld van een WhatsApp-bericht met daarin volledig onjuiste informatie over een zogenaamd medicijn tegen het coronavirus (links</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Clickbait</a:t>
            </a:r>
            <a:r>
              <a:rPr lang="nl-NL" sz="1800" dirty="0">
                <a:effectLst/>
                <a:latin typeface="Calibri" panose="020F0502020204030204" pitchFamily="34" charset="0"/>
                <a:ea typeface="Calibri" panose="020F0502020204030204" pitchFamily="34" charset="0"/>
                <a:cs typeface="Times New Roman" panose="02020603050405020304" pitchFamily="18" charset="0"/>
              </a:rPr>
              <a:t> (winst behalen uit kliks) &gt; koppen of foto’s/video’s bewust aantrekkelijk en mysterieus maken zodat mensen er vaker op klikken. Herinneren jullie je het eerder genoemde artikel “Paus steunt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Trump</a:t>
            </a:r>
            <a:r>
              <a:rPr lang="nl-NL" sz="1800" dirty="0">
                <a:effectLst/>
                <a:latin typeface="Calibri" panose="020F0502020204030204" pitchFamily="34" charset="0"/>
                <a:ea typeface="Calibri" panose="020F0502020204030204" pitchFamily="34" charset="0"/>
                <a:cs typeface="Times New Roman" panose="02020603050405020304" pitchFamily="18" charset="0"/>
              </a:rPr>
              <a:t>” nog? Zie ook het bovenstaande voorbeeld over de EU die naar verluidt het VK en Frankrijk zou willen samenvoegen (midden — bovenaan</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Volledig verzonnen verhalen, zoals het bovenstaande van een post op Instagram in april 2020 waarin wordt beweerd dat het vaccin voor het coronavirus was gevonden, terwijl een dergelijk vaccin op dat moment nog niet bestond en er nog geen geavanceerd onderzoek naar werd gedaan (midden — onderaan</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Kunstmatige versterking &gt; ervoor zorgen dat een verhaal viraal gaat met behulp van onechte middelen: nepprofielen en bots,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posts</a:t>
            </a:r>
            <a:r>
              <a:rPr lang="nl-NL" sz="1800" dirty="0">
                <a:effectLst/>
                <a:latin typeface="Calibri" panose="020F0502020204030204" pitchFamily="34" charset="0"/>
                <a:ea typeface="Calibri" panose="020F0502020204030204" pitchFamily="34" charset="0"/>
                <a:cs typeface="Times New Roman" panose="02020603050405020304" pitchFamily="18" charset="0"/>
              </a:rPr>
              <a:t> met opmerkingen die worden gedeeld om ze zichtbaarder te maken. Profielen die worden aangemaakt met als doel eruit te zien als “alledaagse mensen” met beschrijvingen van gewone banen en hobby’s, maar die volledig kunstmatig of door zogenaamde “trollenfabrieken” worden beheerd. Het bovenstaande voorbeeld toont antwoorden op verschillende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posts</a:t>
            </a:r>
            <a:r>
              <a:rPr lang="nl-NL" sz="1800" dirty="0">
                <a:effectLst/>
                <a:latin typeface="Calibri" panose="020F0502020204030204" pitchFamily="34" charset="0"/>
                <a:ea typeface="Calibri" panose="020F0502020204030204" pitchFamily="34" charset="0"/>
                <a:cs typeface="Times New Roman" panose="02020603050405020304" pitchFamily="18" charset="0"/>
              </a:rPr>
              <a:t> op Twitteraccounts, waarbij vergelijkbare bewoordingen of identieke tekst worden gebruikt, wat doet denken aan gecoördineerde berichtenuitwisseling. Bron: Verslag van het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Institute</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1800" dirty="0">
                <a:effectLst/>
                <a:latin typeface="Calibri" panose="020F0502020204030204" pitchFamily="34" charset="0"/>
                <a:ea typeface="Calibri" panose="020F0502020204030204" pitchFamily="34" charset="0"/>
                <a:cs typeface="Times New Roman" panose="02020603050405020304" pitchFamily="18" charset="0"/>
              </a:rPr>
              <a:t> Strategic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Dialogue</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1800" dirty="0">
                <a:effectLst/>
                <a:latin typeface="Calibri" panose="020F0502020204030204" pitchFamily="34" charset="0"/>
                <a:ea typeface="Calibri" panose="020F0502020204030204" pitchFamily="34" charset="0"/>
                <a:cs typeface="Times New Roman" panose="02020603050405020304" pitchFamily="18" charset="0"/>
              </a:rPr>
              <a:t> Alliance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Securing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Democracy</a:t>
            </a:r>
            <a:r>
              <a:rPr lang="nl-NL" sz="1800" dirty="0">
                <a:effectLst/>
                <a:latin typeface="Calibri" panose="020F0502020204030204" pitchFamily="34" charset="0"/>
                <a:ea typeface="Calibri" panose="020F0502020204030204" pitchFamily="34" charset="0"/>
                <a:cs typeface="Times New Roman" panose="02020603050405020304" pitchFamily="18" charset="0"/>
              </a:rPr>
              <a:t> — https://www.isdglobal.org/wp-content/uploads/2020/08/ISDG-proCCP.pdf</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buiten de context gebruiken van beelden: op de volgende dia’s zien we hier een voorbeeld van. Een veel gebruikte techniek voor het verspreiden van desinformatie is het hergebruiken van oude beelden (vaak expliciet of schokkend) voor een actuele gebeurtenis of in een volstrekt andere context.</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Meer informatie: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https://www.cits.ucsb.edu/fake-news/spread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16000" indent="-216000">
              <a:lnSpc>
                <a:spcPct val="100000"/>
              </a:lnSpc>
            </a:pPr>
            <a:endParaRPr lang="fr-BE" sz="2000" b="0" strike="noStrike" spc="-1" dirty="0">
              <a:latin typeface="Arial"/>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285750" marR="0" lvl="0" indent="-285750">
              <a:lnSpc>
                <a:spcPct val="107000"/>
              </a:lnSpc>
              <a:spcBef>
                <a:spcPts val="0"/>
              </a:spcBef>
              <a:spcAft>
                <a:spcPts val="800"/>
              </a:spcAft>
              <a:buFont typeface="Calibri" panose="020F0502020204030204" pitchFamily="34" charset="0"/>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app voor korte filmpjes, heeft een ongelooflijk snelle groei gekend wat betreft het aantal gebruikers, met name onder tieners. Maar naarmate de populariteit van de app in Europa en in de Verenigde Staten toenam, werd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1800" dirty="0">
                <a:effectLst/>
                <a:latin typeface="Calibri" panose="020F0502020204030204" pitchFamily="34" charset="0"/>
                <a:ea typeface="Calibri" panose="020F0502020204030204" pitchFamily="34" charset="0"/>
                <a:cs typeface="Times New Roman" panose="02020603050405020304" pitchFamily="18" charset="0"/>
              </a:rPr>
              <a:t> ook gebruikt voor de verspreiding van een breed scala aan valse inhoud, waarvan een groot deel politiek getint is. Er verschenen ook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antivaccinatieposts</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misinformatie over klimaatverandering, zoals aanvallen op de Zweedse milieuactiviste Greta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Thunberg</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Eerder dit jaar stonden er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verscheidene </a:t>
            </a:r>
            <a:r>
              <a:rPr lang="nl-NL" sz="1800" dirty="0">
                <a:effectLst/>
                <a:latin typeface="Calibri" panose="020F0502020204030204" pitchFamily="34" charset="0"/>
                <a:ea typeface="Calibri" panose="020F0502020204030204" pitchFamily="34" charset="0"/>
                <a:cs typeface="Times New Roman" panose="02020603050405020304" pitchFamily="18" charset="0"/>
              </a:rPr>
              <a:t>filmpjes op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1800" dirty="0">
                <a:effectLst/>
                <a:latin typeface="Calibri" panose="020F0502020204030204" pitchFamily="34" charset="0"/>
                <a:ea typeface="Calibri" panose="020F0502020204030204" pitchFamily="34" charset="0"/>
                <a:cs typeface="Times New Roman" panose="02020603050405020304" pitchFamily="18" charset="0"/>
              </a:rPr>
              <a:t> waarin ongefundeerde beweringen en ontkrachte complottheorieën over de uitbraak van het coronavirus werden verspreid.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filmpjes zoals dit, met duizenden gecombineerde views, werd beweerd dat de Chinese overheid een virus in omloop bracht om de bevolking te controleren, of dat de uitbraak in werkelijkheid een biochemische aanval door de overheid was om mensen af te leiden. In een andere video werd gezegd dat mensen ervan overtuigd zijn dat China had besloten om het virus 'per ongeluk' in omloop te brengen, ... als manier om de bevolking te controleren.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Daarna heeft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1800" dirty="0">
                <a:effectLst/>
                <a:latin typeface="Calibri" panose="020F0502020204030204" pitchFamily="34" charset="0"/>
                <a:ea typeface="Calibri" panose="020F0502020204030204" pitchFamily="34" charset="0"/>
                <a:cs typeface="Times New Roman" panose="02020603050405020304" pitchFamily="18" charset="0"/>
              </a:rPr>
              <a:t> duidelijke richtsnoeren opgesteld om misleidende informatie op zijn platform, waaronder medische desinformatie, te bestrijden. Iedereen die de app gebruikt, weet echter hoe snel nieuwe trends, hashtags en uitdagingen kunnen worden opgepikt en verspreid en daarom is het belangrijk om waakzaam te zijn bij het bekijken en delen van die inhoud.</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Bronnen: https://www.poynter.org/fact-checking/2019/misinformation-makes-its-way-to-tiktok/</a:t>
            </a: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https://www.mediamatters.org/fake-news/tiktok-hosting-videos-spreading-misinformation-about-coronavirus-despite-platforms-new</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Kijk eens goed naar deze video. Die ziet er heel echt uit, toch? Het zal niemand verbazen dat de Paus geen trucje met een tafelkleed uithaalde toen hij een bezoek bracht aan de Verenigde Staten en dat dit filmpje volledig vervalst is: dit is wat we noemen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deepfake</a:t>
            </a:r>
            <a:r>
              <a:rPr lang="nl-NL" sz="1800" dirty="0">
                <a:effectLst/>
                <a:latin typeface="Calibri" panose="020F0502020204030204" pitchFamily="34" charset="0"/>
                <a:ea typeface="Calibri" panose="020F0502020204030204" pitchFamily="34" charset="0"/>
                <a:cs typeface="Times New Roman" panose="02020603050405020304" pitchFamily="18" charset="0"/>
              </a:rPr>
              <a:t>”. Dit is een vergelijking met de originele versie: https://www.youtube.com/watch?v=ABy_1sL-R3s&amp;feature=emb_title</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Deepfakes</a:t>
            </a:r>
            <a:r>
              <a:rPr lang="nl-NL" sz="1800" dirty="0">
                <a:effectLst/>
                <a:latin typeface="Calibri" panose="020F0502020204030204" pitchFamily="34" charset="0"/>
                <a:ea typeface="Calibri" panose="020F0502020204030204" pitchFamily="34" charset="0"/>
                <a:cs typeface="Times New Roman" panose="02020603050405020304" pitchFamily="18" charset="0"/>
              </a:rPr>
              <a:t> zijn de moderne versie van Photoshop: ze maken gebruik van artificiële  intelligentie om nieuwe beelden te creëren (foto’s, video's, spraakopnamen) waarop gebeurtenissen, verklaringen of handelingen te zien zijn die nooit echt hebben plaatsgevonden. De resultaten kunnen heel geloofwaardig zijn.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Deepfakes</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verschillen van andere vormen van onjuiste informatie doordat ze heel moeilijk als onecht te herkennen zijn.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Deepfakes</a:t>
            </a:r>
            <a:r>
              <a:rPr lang="nl-NL" sz="1800" dirty="0">
                <a:effectLst/>
                <a:latin typeface="Calibri" panose="020F0502020204030204" pitchFamily="34" charset="0"/>
                <a:ea typeface="Calibri" panose="020F0502020204030204" pitchFamily="34" charset="0"/>
                <a:cs typeface="Times New Roman" panose="02020603050405020304" pitchFamily="18" charset="0"/>
              </a:rPr>
              <a:t> zijn nepvideo’s die worden gemaakt door middel van digitale software, machinaal leren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faceswappen</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Lees voor meer informatie verder op: https://www.betterinternetforkids.eu/web/portal/practice/awareness/detail?articleId=5398982#:~:text=Deepfakes%20are%20computer%2Dcreated%20artificial,action%20that%20never%20actually%20happened.&amp;text=Deepfakes%20are%20fake%20videos%20created,machine%20learning%20and%20face%20swapp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ander voorbeeld van beelden die buiten de context worden gebruikt om een nepverhaal in elkaar te zetten, is dit verhaal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Sputnik</a:t>
            </a:r>
            <a:r>
              <a:rPr lang="nl-NL" sz="1800" dirty="0">
                <a:effectLst/>
                <a:latin typeface="Calibri" panose="020F0502020204030204" pitchFamily="34" charset="0"/>
                <a:ea typeface="Calibri" panose="020F0502020204030204" pitchFamily="34" charset="0"/>
                <a:cs typeface="Times New Roman" panose="02020603050405020304" pitchFamily="18" charset="0"/>
              </a:rPr>
              <a:t> over kinderen in het “gemilitariseerde” Letland die door de NAVO worden geïndoctrineerd: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https://www.youtube.com/watch?v=nOd2vMCDv9M&amp;feature=youtu.be</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nadenken over hun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emoties</a:t>
            </a:r>
            <a:r>
              <a:rPr lang="nl-NL" sz="1800" dirty="0">
                <a:effectLst/>
                <a:latin typeface="Calibri" panose="020F0502020204030204" pitchFamily="34" charset="0"/>
                <a:ea typeface="Calibri" panose="020F0502020204030204" pitchFamily="34" charset="0"/>
                <a:cs typeface="Times New Roman" panose="02020603050405020304" pitchFamily="18" charset="0"/>
              </a:rPr>
              <a:t>. Wat voelen ze als ze dit zien? Hoe zouden ze reageren als dit in hun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nieuwsfeed</a:t>
            </a:r>
            <a:r>
              <a:rPr lang="nl-NL" sz="1800" dirty="0">
                <a:effectLst/>
                <a:latin typeface="Calibri" panose="020F0502020204030204" pitchFamily="34" charset="0"/>
                <a:ea typeface="Calibri" panose="020F0502020204030204" pitchFamily="34" charset="0"/>
                <a:cs typeface="Times New Roman" panose="02020603050405020304" pitchFamily="18" charset="0"/>
              </a:rPr>
              <a:t> op Instagram/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1800" dirty="0">
                <a:effectLst/>
                <a:latin typeface="Calibri" panose="020F0502020204030204" pitchFamily="34" charset="0"/>
                <a:ea typeface="Calibri" panose="020F0502020204030204" pitchFamily="34" charset="0"/>
                <a:cs typeface="Times New Roman" panose="02020603050405020304" pitchFamily="18" charset="0"/>
              </a:rPr>
              <a:t> zou verschijnen? Waarom worden ze hier emotioneel van? Het nieuws zelf, de manier waarop het wordt gebracht, de foto…?</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Leid het volgende hoofdstuk in: reageren op desinformatie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REAGEREN OP DESINFORMATIE</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Leerdoelen: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Begrijpen dat we allemaal een rol spelen bij het stoppen van de verspreiding van desinformatie, omdat het onze democratieën (en mogelijk ons leven) in gevaar brengt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verschillende stappen voor het beoordelen van de waarheidsgetrouwheid van inhoud bespreken, onder andere door eerst na te denken en dan te delen, evenals belangrijke onderdelen van het proces voor het controleren van feiten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Leren hoe we met anderen over desinformatie en de gevaren daarvan kunnen praten en hen ervan weerhouden om schadelijke en onjuiste verhalen in stand te houden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Soms is het lastig om het verschil tussen waar en niet waar te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herkennen.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Oplossingen: allebei nep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Misleidend verhaal: een klimaatactiviste met een geweer? De foto is van iemand anders die vanuit die specifieke hoek op Greta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Thunberg</a:t>
            </a:r>
            <a:r>
              <a:rPr lang="nl-NL" sz="1800" dirty="0">
                <a:effectLst/>
                <a:latin typeface="Calibri" panose="020F0502020204030204" pitchFamily="34" charset="0"/>
                <a:ea typeface="Calibri" panose="020F0502020204030204" pitchFamily="34" charset="0"/>
                <a:cs typeface="Times New Roman" panose="02020603050405020304" pitchFamily="18" charset="0"/>
              </a:rPr>
              <a:t> lijkt.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(Bron: www.snopes.com en https://factual.afp.com/el-video-de-una-mujer-disparando-no-muestra-greta-thunberg-sino-una-ingeniera-sueca)</a:t>
            </a:r>
          </a:p>
          <a:p>
            <a:pPr marL="342900" marR="0" lvl="0" indent="-342900">
              <a:lnSpc>
                <a:spcPct val="107000"/>
              </a:lnSpc>
              <a:spcBef>
                <a:spcPts val="0"/>
              </a:spcBef>
              <a:spcAft>
                <a:spcPts val="800"/>
              </a:spcAft>
              <a:buFont typeface="+mj-lt"/>
              <a:buAutoNum type="arabicParen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Verzonnen nieuws: het verhaal is niet waar en de nieuwsbron (dailypresser.com) bestaat gewoon niet.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Beschrijvingen: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bewust zijn van desinformatie en weten dat je een doelwit kunt zijn, is een eerste stap in de richting van bescherming.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Feiten controleren is een goede tweede stap en kan ook leuk zijn: het lijkt op detective spelen en de leerlingen kunnen er echt plezier aan beleven. Het klopt dat dit vaak veel tijd in beslag neemt, maar de leerlingen moeten zich niet laten ontmoedigen: kleine stukjes informatie onthullen vaak al veel over de kwaliteit van de boodschap die wordt overgebracht.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moet informatie altijd kritisch bekijken.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Hoe kan het vertrouwen in de instellingen en de media worden bevorderd?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zou er gebeuren als wij in tijden van crisis niet zouden geloven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in wat </a:t>
            </a:r>
            <a:r>
              <a:rPr lang="nl-NL" sz="1800" dirty="0">
                <a:effectLst/>
                <a:latin typeface="Calibri" panose="020F0502020204030204" pitchFamily="34" charset="0"/>
                <a:ea typeface="Calibri" panose="020F0502020204030204" pitchFamily="34" charset="0"/>
                <a:cs typeface="Times New Roman" panose="02020603050405020304" pitchFamily="18" charset="0"/>
              </a:rPr>
              <a:t>de autoriteiten zeggen dat wij moeten doen?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Hierbij is de bron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belangrijk</a:t>
            </a:r>
            <a:r>
              <a:rPr lang="nl-NL" sz="1800" dirty="0">
                <a:effectLst/>
                <a:latin typeface="Calibri" panose="020F0502020204030204" pitchFamily="34" charset="0"/>
                <a:ea typeface="Calibri" panose="020F0502020204030204" pitchFamily="34" charset="0"/>
                <a:cs typeface="Times New Roman" panose="02020603050405020304" pitchFamily="18" charset="0"/>
              </a:rPr>
              <a:t>. Het is altijd goed om sceptisch te zijn, maar dit is vooral belangrijk als de bron niet betrouwbaar is.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Ga als oefening terug naar een van de voorgaande voorbeelden (bv. een video waarin het lijkt alsof kinderen een geweer krijgen en bij het leger gaan in Letland, of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nepfoto</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 een vaccin tegen COVID-19 dat is uitgevonden).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over hun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eigen vooroordelen</a:t>
            </a:r>
            <a:r>
              <a:rPr lang="nl-NL" sz="1800" dirty="0">
                <a:effectLst/>
                <a:latin typeface="Calibri" panose="020F0502020204030204" pitchFamily="34" charset="0"/>
                <a:ea typeface="Calibri" panose="020F0502020204030204" pitchFamily="34" charset="0"/>
                <a:cs typeface="Times New Roman" panose="02020603050405020304" pitchFamily="18" charset="0"/>
              </a:rPr>
              <a:t> nadenken. Vinden zij dat dit nieuws bevestigt wat zij al dachten? Zou het een verschil hebben gemaakt als dit nieuws werd gedeeld door een goede vriend of beroemde mensen die zij volgen…? Bespreek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hoe ze kunnen controleren</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dit waar is (de stappen van het kompas): controleer de inhoud / het kanaal / de auteur / bronnen / foto’s /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mythbusters</a:t>
            </a:r>
            <a:r>
              <a:rPr lang="nl-NL" sz="1800" dirty="0">
                <a:effectLst/>
                <a:latin typeface="Calibri" panose="020F0502020204030204" pitchFamily="34" charset="0"/>
                <a:ea typeface="Calibri" panose="020F0502020204030204" pitchFamily="34" charset="0"/>
                <a:cs typeface="Times New Roman" panose="02020603050405020304" pitchFamily="18" charset="0"/>
              </a:rPr>
              <a:t>. Laat ze nadenken over wat een betrouwbare bron is en wat niet. EERST DENKEN, DAN DELEN!! Laat ter inspiratie de video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EUvsDisinfo</a:t>
            </a:r>
            <a:r>
              <a:rPr lang="nl-NL" sz="1800" dirty="0">
                <a:effectLst/>
                <a:latin typeface="Calibri" panose="020F0502020204030204" pitchFamily="34" charset="0"/>
                <a:ea typeface="Calibri" panose="020F0502020204030204" pitchFamily="34" charset="0"/>
                <a:cs typeface="Times New Roman" panose="02020603050405020304" pitchFamily="18" charset="0"/>
              </a:rPr>
              <a:t> zien: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https://www.facebook.com/watch/?v=3192621760756370</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https://www.facebook.com/watch/?v=2584252091848910</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Meer in het bijzonder: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Lees het hele artikel. Komen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de inhoud en de kop</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overeen?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Hoe kan ik de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betrouwbaarheid van een website controleren?</a:t>
            </a:r>
            <a:r>
              <a:rPr lang="nl-NL" sz="1800" dirty="0">
                <a:effectLst/>
                <a:latin typeface="Calibri" panose="020F0502020204030204" pitchFamily="34" charset="0"/>
                <a:ea typeface="Calibri" panose="020F0502020204030204" pitchFamily="34" charset="0"/>
                <a:cs typeface="Times New Roman" panose="02020603050405020304" pitchFamily="18" charset="0"/>
              </a:rPr>
              <a:t> URL-analyse: controleer altijd of dit de originele website is of dat de URL is samengesteld met een kleine verandering in de naam of de extensie, met het idee dat dit een afgeleide of haastige lezer zou ontgaan. Sites met desinformatie nemen de namen over van bekende nieuwsbronnen en veranderen daarin kleine details. Enkele voorbeelden: (van de dia aan het begin) dailypresser.com of nevvyorktimes.com.</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Controleer de datum en de auteur</a:t>
            </a:r>
            <a:r>
              <a:rPr lang="nl-NL" sz="1800" dirty="0">
                <a:effectLst/>
                <a:latin typeface="Calibri" panose="020F0502020204030204" pitchFamily="34" charset="0"/>
                <a:ea typeface="Calibri" panose="020F0502020204030204" pitchFamily="34" charset="0"/>
                <a:cs typeface="Times New Roman" panose="02020603050405020304" pitchFamily="18" charset="0"/>
              </a:rPr>
              <a:t>: publieke figuren op sociale media laten hun accounts, evenals media en journalisten, vaak (maar niet altijd) “verifiëren”. Mensen die in de informatie-industrie werken, hebben vaak een website of een ander openbaar profiel dat je kan helpen hen en hun werk te vinden.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Zoek het verhaal op internet</a:t>
            </a:r>
            <a:r>
              <a:rPr lang="nl-NL" sz="1800" dirty="0">
                <a:effectLst/>
                <a:latin typeface="Calibri" panose="020F0502020204030204" pitchFamily="34" charset="0"/>
                <a:ea typeface="Calibri" panose="020F0502020204030204" pitchFamily="34" charset="0"/>
                <a:cs typeface="Times New Roman" panose="02020603050405020304" pitchFamily="18" charset="0"/>
              </a:rPr>
              <a:t>. Staven andere bronnen wat er wordt beweerd? Weet je wat voor soort bronnen dit zijn?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Controleer of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foto’s er raar of vervalst uitzien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Als dat zo is, kun je een omgekeerde zoekopdracht uitvoeren met Google Afbeeldingen: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https://support.google.com/websearch/answer/1325808?co=GENIE.Platform%3DAndroid&amp;hl=nl</a:t>
            </a:r>
            <a:r>
              <a:rPr lang="nl-NL" sz="1800" dirty="0">
                <a:effectLst/>
                <a:latin typeface="Calibri" panose="020F0502020204030204" pitchFamily="34" charset="0"/>
                <a:ea typeface="Calibri" panose="020F0502020204030204" pitchFamily="34" charset="0"/>
                <a:cs typeface="Times New Roman" panose="02020603050405020304" pitchFamily="18" charset="0"/>
              </a:rPr>
              <a:t>. Wellicht kom je erachter dat de afbeelding van een andere gebeurtenis of een eerdere datum is.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Denk aan de context</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 de informatie. Beeld je in dat een telefoonfabrikant tegen je zegt dat de verkoop is verdubbeld. Voeg nu context toe: Het was december, kerstvakantie, veel winkels geven korting en een telefoon kopen is gewoon wat goedkoper. Dat was te verwachten, toch? Hetzelfde gebeurt ook vaak in openbare debatten over politieke vraagstukken.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Verschillende platforms gaan op verschillende manieren met desinformatie, misinformatie en mogelijk schadelijke inhoud om. Je kunt echter zelf helpen door verhalen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posts</a:t>
            </a:r>
            <a:r>
              <a:rPr lang="nl-NL" sz="1800" dirty="0">
                <a:effectLst/>
                <a:latin typeface="Calibri" panose="020F0502020204030204" pitchFamily="34" charset="0"/>
                <a:ea typeface="Calibri" panose="020F0502020204030204" pitchFamily="34" charset="0"/>
                <a:cs typeface="Times New Roman" panose="02020603050405020304" pitchFamily="18" charset="0"/>
              </a:rPr>
              <a:t> die je verdacht vindt (vanwege de inhoud of omdat je denkt dat het account dat ze plaatst mogelijk niet tot een echt persoon behoort, of dat het posten/plaatsen van opmerkingen op een gecoördineerde en niet echte manier gebeurt)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proactief te melden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platforms hebben meestal een functie waarmee je dit gemakkelijk kunt doen.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Meer informatie: https://www.who.int/campaigns/connecting-the-world-to-combat-coronavirus/how-to-report-misinformation-online?gclid=CjwKCAiA9bmABhBbEiwASb35Vz8fbkigZUcF5SG8wVuOlgHWspqsMm65mx_h1Eo7yRGJPGx8MtOlHhoCaQwQAvD_BwE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De manier waarop je feiten controleert over je familie en vrienden is belangrijk! Het zal vaak bepalen of ze naar je luisteren of van mening veranderen. Hieronder volgen enkele ideeën over hoe je dat soort lastige gesprekken kunt aangaan.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De grootste fout die je kunt maken:</a:t>
            </a:r>
            <a:r>
              <a:rPr lang="nl-NL" sz="1800" dirty="0">
                <a:effectLst/>
                <a:latin typeface="Calibri" panose="020F0502020204030204" pitchFamily="34" charset="0"/>
                <a:ea typeface="Calibri" panose="020F0502020204030204" pitchFamily="34" charset="0"/>
                <a:cs typeface="Times New Roman" panose="02020603050405020304" pitchFamily="18" charset="0"/>
              </a:rPr>
              <a:t> Hoewel de verleiding om mensen die misinformatie geloven te beledigen groot is, werkt dit compleet averechts.  Veel van deze mensen hebben wellicht begrijpelijke, maar misplaatste zorgen over hun specifieke situatie, maar niet over de bevolking in het algemeen. Hun kind kan bijvoorbeeld een reactie op een vaccin hebben gehad omdat de artsen niet op de hoogte waren van een allergie, waardoor zij mogelijk geen vertrouwen hebben in vaccins. Hen in een dergelijke situatie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aanvallen, </a:t>
            </a:r>
            <a:r>
              <a:rPr lang="nl-NL" sz="1800" dirty="0">
                <a:effectLst/>
                <a:latin typeface="Calibri" panose="020F0502020204030204" pitchFamily="34" charset="0"/>
                <a:ea typeface="Calibri" panose="020F0502020204030204" pitchFamily="34" charset="0"/>
                <a:cs typeface="Times New Roman" panose="02020603050405020304" pitchFamily="18" charset="0"/>
              </a:rPr>
              <a:t>zal hun overtuigingen alleen maar versterken.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 Vurige aanhangers bereiken door hun zorgen te delen:</a:t>
            </a:r>
            <a:r>
              <a:rPr lang="nl-NL" sz="1800" dirty="0">
                <a:effectLst/>
                <a:latin typeface="Calibri" panose="020F0502020204030204" pitchFamily="34" charset="0"/>
                <a:ea typeface="Calibri" panose="020F0502020204030204" pitchFamily="34" charset="0"/>
                <a:cs typeface="Times New Roman" panose="02020603050405020304" pitchFamily="18" charset="0"/>
              </a:rPr>
              <a:t> Uiteindelijk zijn mensen die misinformatie geloven (zoals vaccinweigeraars) ook maar gewoon mensen die er alleen maar voor willen zorgen dat hun kinderen veilig zijn. Uit gegevens blijkt echter dat vaccins (op zijn minst) veiliger zijn dan niet gevaccineerd worden.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Door dit op een geruststellende en empathische manier uit te leggen, dus door geduld te hebben en aardig tegen hen te zijn, is de kans het grootst dat mensen van mening te veranderen</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 Het wetenschappelijke proces bevat veel onzekerheden en dit wordt niet heel goed gecommuniceerd.</a:t>
            </a:r>
            <a:r>
              <a:rPr lang="nl-NL" sz="1800" dirty="0">
                <a:effectLst/>
                <a:latin typeface="Calibri" panose="020F0502020204030204" pitchFamily="34" charset="0"/>
                <a:ea typeface="Calibri" panose="020F0502020204030204" pitchFamily="34" charset="0"/>
                <a:cs typeface="Times New Roman" panose="02020603050405020304" pitchFamily="18" charset="0"/>
              </a:rPr>
              <a:t> Bij alle informatie die je verstrekt, moet je een eerlijke uitleg geven over de mate waarin er wetenschappelijke consensus of zekerheid bestaat. Hoewel dit niet de belangrijkste boodschap moet zijn bij het praten met familie en vrienden, mag die uitslag niet worden overgeslagen en moet hieruit duidelijk de mate van onzekerheid onder deskundigen blijken. Mensen moeten begrijpen dat wetenschap een proces van vallen en opstaan is en dat beslissingen worden genomen op basis van de beste informatie die op dat moment beschikbaar is, die overigens kan veranderen naarmate nieuwe studies worden uitgevoerd.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Wilt u hier meer over weten? Kijk dan op:</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https://firstdraftnews.org/latest/how-to-talk-to-family-and-friends-about-that-misleading-whatsapp-message/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https://www.poynter.org/fact-checking/2020/have-you-become-a-personal-fact-checker-to-your-family-and-friends/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Desinformatie begrijpen - dia’s 4-24</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Werken in groepjes - dia 25</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Presentatie en bespreking - dia 25</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Samenvatting en tips voor meer informatie - dia’s 26-34</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gaan het hebben over definities, technieken en tips om desinformatie gemakkelijk te herkennen, jezelf ertegen te beschermen en ook anderen te helpen beter op te letten!</a:t>
            </a:r>
            <a:endParaRPr lang="fr-BE" sz="2000" b="0" strike="noStrike" spc="-1" dirty="0">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IS DESINFORMATIE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Leerdoelen: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beginnen met definities en verschillen tussen de begrippen kunnen herkennen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gevaren van elke casestudy beoordelen en bedenken hoe die kan worden gebruikt als desinformatie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belang van waarden benadrukken: bevordering van mediavrijheid en pluralisme, inachtneming van grondrechten als de vrijheid van meningsuiting, geen “ministerie van waarheid”</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Vraag de leerlingen of zij weten wat desinformatie is. Leg de voorbeelden van de leerlingen naast de definitie. Zouden een paar van die voorbeelden desinformatie kunnen zijn?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dat niet het geval is, wat zijn het dan wel? (Bijvoorbeeld akelige nieuwsberichten of meningen, marketing, fouten of misverstanden)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Mening of feit?</a:t>
            </a:r>
            <a:r>
              <a:rPr lang="nl-NL" sz="1800" dirty="0">
                <a:effectLst/>
                <a:latin typeface="Calibri" panose="020F0502020204030204" pitchFamily="34" charset="0"/>
                <a:ea typeface="Calibri" panose="020F0502020204030204" pitchFamily="34" charset="0"/>
                <a:cs typeface="Times New Roman" panose="02020603050405020304" pitchFamily="18" charset="0"/>
              </a:rPr>
              <a:t> Maak onderscheid tussen feiten en meningen.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is een feit? Feiten kunnen gecontroleerd en met bewijs onderbouwd worden.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is een mening? Meningen zijn gebaseerd op een overtuiging of standpunt, niet op bewijs dat kan worden gecontroleerd. Sommige mensen denken misschien het tegenovergestelde.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Voorgestelde (facultatieve) activiteit: </a:t>
            </a:r>
            <a:r>
              <a:rPr lang="nl-NL" sz="1800" dirty="0">
                <a:effectLst/>
                <a:latin typeface="Calibri" panose="020F0502020204030204" pitchFamily="34" charset="0"/>
                <a:ea typeface="Calibri" panose="020F0502020204030204" pitchFamily="34" charset="0"/>
                <a:cs typeface="Times New Roman" panose="02020603050405020304" pitchFamily="18" charset="0"/>
              </a:rPr>
              <a:t>vraag de leerlingen een krantenartikel door te nemen en de delen te markeren die meningen zijn, de feiten met een betrouwbare bron te controleren, en de delen te markeren die op feiten lijken, maar waarvoor geen bronnen worden vermeld. Vraag de klas hun bevindingen te delen.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Onjuiste informatie is alom aanwezig, maar het is belangrijk om desinformatie van andere soorten onjuiste informatie, namelijk misinformatie, te onderscheiden op basis van de BEDOELING:</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Desinformatie is onjuiste informatie die wordt gecreëerd en gedeeld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om moedwillig schade toe te brengen</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Voorbeeld: een tweet over migranten die misdaden begaan in Europa, bedoeld om verdeeldheid in de samenleving te zaaien.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Misinformatie is onjuiste informatie die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wordt gedeeld door mensen die niet doorhebben dat het onjuiste informatie is en geen kwaad in de zin hebben</a:t>
            </a:r>
            <a:r>
              <a:rPr lang="nl-NL" sz="1800" dirty="0">
                <a:effectLst/>
                <a:latin typeface="Calibri" panose="020F0502020204030204" pitchFamily="34" charset="0"/>
                <a:ea typeface="Calibri" panose="020F0502020204030204" pitchFamily="34" charset="0"/>
                <a:cs typeface="Times New Roman" panose="02020603050405020304" pitchFamily="18" charset="0"/>
              </a:rPr>
              <a:t>. Vaak willen ze alleen maar helpen. Voorbeeld: als je tante een artikel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meme</a:t>
            </a:r>
            <a:r>
              <a:rPr lang="nl-NL" sz="1800" dirty="0">
                <a:effectLst/>
                <a:latin typeface="Calibri" panose="020F0502020204030204" pitchFamily="34" charset="0"/>
                <a:ea typeface="Calibri" panose="020F0502020204030204" pitchFamily="34" charset="0"/>
                <a:cs typeface="Times New Roman" panose="02020603050405020304" pitchFamily="18" charset="0"/>
              </a:rPr>
              <a:t> op Facebook deelt waarin wordt beweerd dat knoflook bescherming biedt tegen COVID-19, omdat zij denkt dat het nuttige informatie is, zonder te weten dat het niet juist is.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Beïnvloedingsacties — gecoördineerde pogingen om een doelgroep te beïnvloeden met gebruikmaking van een reeks ongeoorloofde en misleidende middelen, ter ondersteuning van de doelstellingen van een tegenstander.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Inmenging van buitenaf — dwingende, bedrieglijke en/of clandestiene pogingen door een actor uit een buitenlandse staat of zijn vertegenwoordigers om de vrije vorming en uiting van de politieke wil te verstoren, bijvoorbeeld tijdens verkiezingen.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Leerlingen zijn misschien ook vertrouwd met de term “nepnieuws”, maar wij raden het gebruik ervan niet aan. Als politici onafhankelijke journalisten beschuldigen van het publiceren van “nepnieuws” terwijl die alleen maar kritisch zijn, dan klopt er iets niet. Wij willen niet dat de term “nepnieuws” ertoe leidt dat de media worden ondermijnd.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Begin met het afspelen van de video op de dia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(https://www.youtube.com/watch?v=d8uRYqsu2W4)</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Totale duur: 1 min 40 sec</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Transcriptie: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(commentaarstem)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miljoenen gezinnen die met autisme te maken hebben, was dit een mogelijke oplossing voor hun problemen. Een grensverleggende medische studie waarin de inenting van kinderen in verband werd gebracht met de aandoening. Deze studie wordt nu echter “misleidend” genoemd. Sommigen noemen het zelfs ronduit bedrog.</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(Fiona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Godlee</a:t>
            </a:r>
            <a:r>
              <a:rPr lang="nl-NL" sz="1800" dirty="0">
                <a:effectLst/>
                <a:latin typeface="Calibri" panose="020F0502020204030204" pitchFamily="34" charset="0"/>
                <a:ea typeface="Calibri" panose="020F0502020204030204" pitchFamily="34" charset="0"/>
                <a:cs typeface="Times New Roman" panose="02020603050405020304" pitchFamily="18" charset="0"/>
              </a:rPr>
              <a:t>, redacteur, British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Medical</a:t>
            </a:r>
            <a:r>
              <a:rPr lang="nl-NL" sz="1800" dirty="0">
                <a:effectLst/>
                <a:latin typeface="Calibri" panose="020F0502020204030204" pitchFamily="34" charset="0"/>
                <a:ea typeface="Calibri" panose="020F0502020204030204" pitchFamily="34" charset="0"/>
                <a:cs typeface="Times New Roman" panose="02020603050405020304" pitchFamily="18" charset="0"/>
              </a:rPr>
              <a:t> Journal)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wisten vanaf het begin dat dit een slechte studie was. Deze studie heeft enorm veel media-aandacht gekregen. Al het bewijsmateriaal, alle epidemiologische studies, alle mensen die hebben gekeken naar de bloedpopulaties van kinderen hebben dit tegengesproken en gesteld dat er geen bewijs is voor het verband.</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(commentaarstem)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publicatie van Andrew Wakefield en zijn collega’s uit 1998 maakte patiënten bang, waardoor de vaccinatiegraad wereldwijd daalde. Wakefield beweerde dat twaalf kinderen normaal waren totdat ze het gewone vaccin tegen de bof, mazelen en rodehond kregen.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Deze publicatie werd later echter ingetrokken en uit nieuw onderzoek bleek dat Wakefield en zijn collega’s feiten over patiënten hadden aangepast in hun studies. Maar Wakefield heeft nog steeds aanhangers. Een van hen is Jamie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Handley</a:t>
            </a:r>
            <a:r>
              <a:rPr lang="nl-NL" sz="1800" dirty="0">
                <a:effectLst/>
                <a:latin typeface="Calibri" panose="020F0502020204030204" pitchFamily="34" charset="0"/>
                <a:ea typeface="Calibri" panose="020F0502020204030204" pitchFamily="34" charset="0"/>
                <a:cs typeface="Times New Roman" panose="02020603050405020304" pitchFamily="18" charset="0"/>
              </a:rPr>
              <a:t>, vader van een autistische zoon.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(JB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Handley</a:t>
            </a:r>
            <a:r>
              <a:rPr lang="nl-NL" sz="1800" dirty="0">
                <a:effectLst/>
                <a:latin typeface="Calibri" panose="020F0502020204030204" pitchFamily="34" charset="0"/>
                <a:ea typeface="Calibri" panose="020F0502020204030204" pitchFamily="34" charset="0"/>
                <a:cs typeface="Times New Roman" panose="02020603050405020304" pitchFamily="18" charset="0"/>
              </a:rPr>
              <a:t>, oprichter,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Generation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Rescue</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Van vaccins is bekend dat ze hersenletsel veroorzaken. Je hoeft dus geen hooggeleerde te zijn om het volgende te denken: ze hadden een afspraak voor hun kind, het was normaal, het kwam thuis, het leed verschrikkelijk. En die dingen veroorzaken bij sommige kinderen hersenletsel. Daarom zijn we er allemaal nog en was er nooit sprake van echte wetenschap.</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(commentaarstem)	</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Wakefield werd afgelopen mei in Groot-Brittannië zijn recht ontnomen om als arts op te treden. Sindsdien is uit andere studies gebleken dat er geen verband bestaat tussen het BMR-vaccin en autisme.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Wakefield was niet bereikbaar voor commentaar.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Rosenson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Press.</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Spreekpunten: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samenleving verlangt van mensen in academische instellingen dat zij hoge academische normen in acht nemen. Daarom is het belangrijk om te begrijpen waarom die noodzakelijk zijn. Dit ene wetenschappelijke artikel, dat vele malen is weerlegd en ontkracht, is een van de belangrijkste redenen waarom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antivaccinatiebeweging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op gang kwam en nu nog steeds veel ingang vindt. Hoewel het artikel onjuist was, kreeg het genoeg media-aandacht om schade toe te brengen aan de publieke perceptie van vaccins, waarvan herhaaldelijk is aangetoond dat ze veilig en doeltreffend zijn.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Iedereen heeft het recht op vrije meningsuiting, maar dat is niet hetzelfde als het recht hebben om moedwillig leugens te verspreiden, met name wanneer die de volksgezondheid kunnen schaden.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Waarom is dat slecht?</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Mensen leggen graag verbanden, zelfs als die in tegenspraak zijn met wetenschappelijke inzichten.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schuld bij iemand anders leggen helpt om potentiële factoren te verdoezelen, zoals persoonlijke verantwoordelijkheid of bewezen oorzaken voor de ontwikkeling van autisme. Zo wordt de diagnose van autisme gewoonlijk gesteld op ongeveer hetzelfde moment als het BMR-vaccin (d.w.z. het mazelenvaccin) aan kinderen wordt gegeven. Aan dit feit wordt meestal voorbijgegaan door mensen die liever geloven dat hun kind autisme heeft gekregen dan te accepteren dat ze zelf geen invloed hadden op de diagnose.</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dit onjuiste verhaal maar vaak genoeg wordt gedeeld, bestaat het risico dat het verregaande gevolgen heeft voor het vaccinatiesysteem. Grote aantallen mensen zouden onnodig hun immuniteit tegen ernstige ziekten kunnen verliezen.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16000" indent="-216000">
              <a:lnSpc>
                <a:spcPct val="100000"/>
              </a:lnSpc>
            </a:pPr>
            <a:endParaRPr lang="fr-BE" sz="2000" b="0" strike="noStrike" spc="-1" dirty="0">
              <a:latin typeface="Arial"/>
            </a:endParaRP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Sinds het begin van de COVID-19-pandemie is er op sociale media veel misleidende informatie verspreid. Daarin wordt vaak beweerd dat er een verband bestaat tussen 5G-technologie en de verspreiding van het coronavirus. Aan de ene kant heeft iedereen het recht om zich vrij uit te spreken en is het niet verkeerd om behoedzaam of zelfs sceptisch te zijn over nieuwe technologieën en de mogelijke gevolgen daarvan voor ons leven en onze gezondheid.</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MAAR deze theorie heeft tot schadelijke gevolgen in de echte wereld geleid, zoals het afbranden van infrastructuur voor telecommunicatie en fysieke aanvallen op mensen die de infrastructuur aanleggen.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Waarom is dat slecht?</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Werkelijke vernietiging: brandstichters steken telefoonmasten in heel Europa in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brand.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Uitval van telecommunicatienetwerken doordat vele masten die vernietigd en gesloopt zijn, bedoeld waren voor 3G- en 4G-diensten, waar het publiek afhankelijk van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Medewerkers van telecombedrijven worden op straat lastiggevallen omdat ze 5G-glasvezelkabels of infrastructuur voor andere vormen van telecommunicatie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aanleggen.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“Wanneer mensen zich bedreigd voelen of ergens geen grip op hebben of wanneer zij proberen een grote, belangrijke gebeurtenis te verklaren, dan zijn ze kwetsbaarder voor of hebben ze de neiging om complottheorieën te geloven om zich nader te verklaren. Hoewel het enigszins tegen hun intuïtie ingaat, geeft het mensen een gevoel van controle om niet te denken dat dingen gewoon gebeuren, maar dat deze schimmige groepen en agentschappen hier de hand in hebben. Willekeur zorgt voor veel verwarring bij mensen.” John Cook, deskundige op het gebied van misinformatie, Center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Climate</a:t>
            </a:r>
            <a:r>
              <a:rPr lang="nl-NL" sz="1800" dirty="0">
                <a:effectLst/>
                <a:latin typeface="Calibri" panose="020F0502020204030204" pitchFamily="34" charset="0"/>
                <a:ea typeface="Calibri" panose="020F0502020204030204" pitchFamily="34" charset="0"/>
                <a:cs typeface="Times New Roman" panose="02020603050405020304" pitchFamily="18" charset="0"/>
              </a:rPr>
              <a:t> Change Communication aan de George Mason </a:t>
            </a:r>
            <a:r>
              <a:rPr lang="nl-NL" sz="1800" dirty="0" smtClean="0">
                <a:effectLst/>
                <a:latin typeface="Calibri" panose="020F0502020204030204" pitchFamily="34" charset="0"/>
                <a:ea typeface="Calibri" panose="020F0502020204030204" pitchFamily="34" charset="0"/>
                <a:cs typeface="Times New Roman" panose="02020603050405020304" pitchFamily="18" charset="0"/>
              </a:rPr>
              <a:t>University.</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16000" indent="-216000">
              <a:lnSpc>
                <a:spcPct val="100000"/>
              </a:lnSpc>
            </a:pPr>
            <a:endParaRPr lang="fr-BE" sz="1200" b="0" strike="noStrike" spc="-1" dirty="0">
              <a:latin typeface="Arial"/>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Spreekpunten:</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Ongepast gezondheidsadvies kan mensen ertoe aanzetten geen behandeling te ondergaan of een bepaalde ziekte te onder- of te overschatten. Deze afbeelding in de context van COVID-19 is daar een goed voorbeeld van. Dit is het origineel dat sommigen van jullie wellicht op sociale media of zelfs in je WhatsApp-gesprekken hebben gezien: https://factcheck.afp.com/gargling-warm-salt-water-or-vinegar-does-not-prevent-coronavirus-infection-health-experts-say</a:t>
            </a:r>
          </a:p>
          <a:p>
            <a:pPr marL="285750" marR="0" indent="-285750">
              <a:lnSpc>
                <a:spcPct val="107000"/>
              </a:lnSpc>
              <a:spcBef>
                <a:spcPts val="0"/>
              </a:spcBef>
              <a:spcAft>
                <a:spcPts val="800"/>
              </a:spcAft>
              <a:buFontTx/>
              <a:buChar char="-"/>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Waarom is dat slecht?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dit geval is het niet zo gevaarlijk om tegen mensen te zeggen dat ze warm water moeten drinken, maar wat als de desinformatie erover zou gaan om een vloeistof te drinken die wel heel gevaarlijk voor ons is, zoals bleekmiddel?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Uit een studie in de American Journal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Tropical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Medicine</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Hygiene</a:t>
            </a:r>
            <a:r>
              <a:rPr lang="nl-NL" sz="1800" dirty="0">
                <a:effectLst/>
                <a:latin typeface="Calibri" panose="020F0502020204030204" pitchFamily="34" charset="0"/>
                <a:ea typeface="Calibri" panose="020F0502020204030204" pitchFamily="34" charset="0"/>
                <a:cs typeface="Times New Roman" panose="02020603050405020304" pitchFamily="18" charset="0"/>
              </a:rPr>
              <a:t> is namelijk gebleken dat desinformatie en misinformatie over het coronavirus ertoe hebben geleid dat minstens 800 en mogelijk meer mensen zijn overleden (per augustus 2020), en daarnaast zo'n 6 000 mensen in het ziekenhuis zijn opgenomen. In de studie werden online circulerende geruchten, stigma’s en complotverhalen in verband met COVID-19 en de gevolgen daarvan voor de volksgezondheid onderzocht.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Deze onjuiste informatie wordt vaak onbedoeld verspreid, maar in veel andere gevallen wordt ze verspreid door bronnen die proberen mensen te laten klikken op koppen en verhalen die zorgvuldig zijn opgesteld om de aandacht te trekken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clickbait</a:t>
            </a:r>
            <a:r>
              <a:rPr lang="nl-NL" sz="1800" dirty="0">
                <a:effectLst/>
                <a:latin typeface="Calibri" panose="020F0502020204030204" pitchFamily="34" charset="0"/>
                <a:ea typeface="Calibri" panose="020F0502020204030204" pitchFamily="34" charset="0"/>
                <a:cs typeface="Times New Roman" panose="02020603050405020304" pitchFamily="18" charset="0"/>
              </a:rPr>
              <a:t>”-journalistiek, bv. “Wetenschappers zeggen dat dit oude geneesmiddel mogelijk de oplossing kan zijn om kanker te genezen . Klik hier voor meer informatie!”), of zelfs kwaadwillige actoren die chaos en verwarring willen creëren en de informatieomgeving willen vervuilen met tal van vaak tegenstrijdige verhalen.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Begin met het afspelen van de video op de dia (https://www.youtube.com/watch?v=9jnq3MRLsEU)</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Totale duur:  40 seconden (van 2 min 51 sec tot 3 min 31 sec)</a:t>
            </a:r>
          </a:p>
          <a:p>
            <a:pPr marL="0" marR="0">
              <a:lnSpc>
                <a:spcPct val="107000"/>
              </a:lnSpc>
              <a:spcBef>
                <a:spcPts val="0"/>
              </a:spcBef>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Transcriptie (vertaald):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(Maria, ze noemt zichzelf een inwoner van Odessa die op 3 maart 2014 naar de bijeenkomst in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Sevastopol</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de Krim kwam) (het fragment komt uit een uitzending van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Krimse</a:t>
            </a:r>
            <a:r>
              <a:rPr lang="nl-NL" sz="1800" dirty="0">
                <a:effectLst/>
                <a:latin typeface="Calibri" panose="020F0502020204030204" pitchFamily="34" charset="0"/>
                <a:ea typeface="Calibri" panose="020F0502020204030204" pitchFamily="34" charset="0"/>
                <a:cs typeface="Times New Roman" panose="02020603050405020304" pitchFamily="18" charset="0"/>
              </a:rPr>
              <a:t> tv-zender NTS met een reportage over de openbare bijeenkomst)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Leerkrachten van de school roepen en vragen om bescherming.</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Mijn kinderen zitten op een Russische school en ik zit in de ouderraad.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ik op school kom en de kinderen vragen “moeten wij nu ook naar de gevangenis omdat we de Russische taal leren en Russisch praten?”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Om jou te kunnen bereiken, moesten we onze mobiele telefoon uitschakelen en hebben we de accu eruit gehaald.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grote vervolging is begonnen, het is echt verschrikkelijk.</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Verschillende video’s met dezelfde deelnemers: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https://www.youtube.com/watch?v=Onui6ivzf4o (Kharkiv)</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https://www.youtube.com/watch?v=9jnq3MRLsEU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Sevastopol</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https://www.youtube.com/watch?v=mYlDRUnzvsc (“referendum” in de Krim)</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https://www.youtube.com/watch?v=3YM-Og-g_jY (Kiev)</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https://www.youtube.com/watch?v=x4jWXVQ-Jog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Lugansk</a:t>
            </a:r>
            <a:r>
              <a:rPr lang="nl-NL" sz="1800" dirty="0">
                <a:effectLst/>
                <a:latin typeface="Calibri" panose="020F0502020204030204" pitchFamily="34" charset="0"/>
                <a:ea typeface="Calibri" panose="020F0502020204030204" pitchFamily="34" charset="0"/>
                <a:cs typeface="Times New Roman" panose="02020603050405020304" pitchFamily="18" charset="0"/>
              </a:rPr>
              <a:t>) &gt; video niet beschikbaar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https://www.youtube.com/watch?v=JzcBu28nqV0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Krivoy</a:t>
            </a:r>
            <a:r>
              <a:rPr lang="nl-NL" sz="1800" dirty="0">
                <a:effectLst/>
                <a:latin typeface="Calibri" panose="020F0502020204030204" pitchFamily="34" charset="0"/>
                <a:ea typeface="Calibri" panose="020F0502020204030204" pitchFamily="34" charset="0"/>
                <a:cs typeface="Times New Roman" panose="02020603050405020304" pitchFamily="18" charset="0"/>
              </a:rPr>
              <a:t> Rog)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Spreekpunten: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Propagandisten moeten zeker weten dat hun boodschap consistent is; daarom schakelen zij professionele acteurs in om verschillende personen te spelen die emoties oproepen.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Het gebruik van echte voorbeelden zou niet heel radicaal overkomen; de argumenten zouden dus evenwichtig zijn en het uiteindelijke effect op de kijker zou objectief zijn. In plaats daarvan hebben we hier haat gecreëerd tegen de zaak van de Oekraïense onafhankelijkheid en de aanhangers daarvan.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Waarom is dat slecht?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Onjuiste informatie wordt gebruikt om kwaad te spreken over tegenstanders, ongeacht de feiten ter plaatse.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extreme (onjuiste) beschrijving van de situatie wordt als echt neergezet en lokt daardoor een wraakzuchtige reactie uit.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Bij emotionele manipulatie wordt gebruik gemaakt van verschillende sociale groepen als indirect argument ter ondersteuning van “extreme tegenmaatregelen”.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www.dr.dk/nyheder/detektor" TargetMode="External"/><Relationship Id="rId13" Type="http://schemas.openxmlformats.org/officeDocument/2006/relationships/hyperlink" Target="https://www.schau-hin.info/" TargetMode="External"/><Relationship Id="rId18" Type="http://schemas.openxmlformats.org/officeDocument/2006/relationships/hyperlink" Target="https://www.blinde-kuh.de/smart-index.html" TargetMode="External"/><Relationship Id="rId3" Type="http://schemas.openxmlformats.org/officeDocument/2006/relationships/hyperlink" Target="https://mediawijs.be/" TargetMode="External"/><Relationship Id="rId7" Type="http://schemas.openxmlformats.org/officeDocument/2006/relationships/hyperlink" Target="https://www.tjekdet.dk/" TargetMode="External"/><Relationship Id="rId12" Type="http://schemas.openxmlformats.org/officeDocument/2006/relationships/hyperlink" Target="https://www.bmfsfj.de/bmfsfj/themen/kinder-und-jugend/medienkompetenz/medienkompetenz-staerken/75350" TargetMode="External"/><Relationship Id="rId17" Type="http://schemas.openxmlformats.org/officeDocument/2006/relationships/hyperlink" Target="https://act-on.jff.de/" TargetMode="External"/><Relationship Id="rId2" Type="http://schemas.openxmlformats.org/officeDocument/2006/relationships/image" Target="../media/image68.png"/><Relationship Id="rId16" Type="http://schemas.openxmlformats.org/officeDocument/2006/relationships/hyperlink" Target="https://www.dji.de/ueber-uns/projekte/projekte/apps-fuer-kinder-angebote-und-trendanalysen/datenbank-apps-fuer-kinder.html" TargetMode="External"/><Relationship Id="rId20"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www.mediasupport.org/about/" TargetMode="External"/><Relationship Id="rId11" Type="http://schemas.openxmlformats.org/officeDocument/2006/relationships/hyperlink" Target="https://danskemedier.dk/undervisning/" TargetMode="External"/><Relationship Id="rId5" Type="http://schemas.openxmlformats.org/officeDocument/2006/relationships/hyperlink" Target="http://medialiteracy.cut.ac.cy/" TargetMode="External"/><Relationship Id="rId15" Type="http://schemas.openxmlformats.org/officeDocument/2006/relationships/hyperlink" Target="https://www.surfen-ohne-risiko.net/" TargetMode="External"/><Relationship Id="rId10" Type="http://schemas.openxmlformats.org/officeDocument/2006/relationships/hyperlink" Target="https://borneavisen.dk/" TargetMode="External"/><Relationship Id="rId19" Type="http://schemas.openxmlformats.org/officeDocument/2006/relationships/image" Target="../media/image69.png"/><Relationship Id="rId4" Type="http://schemas.openxmlformats.org/officeDocument/2006/relationships/hyperlink" Target="https://gramoten.li/" TargetMode="External"/><Relationship Id="rId9" Type="http://schemas.openxmlformats.org/officeDocument/2006/relationships/hyperlink" Target="https://www.dr.dk/ultra" TargetMode="External"/><Relationship Id="rId14" Type="http://schemas.openxmlformats.org/officeDocument/2006/relationships/hyperlink" Target="https://www.gutes-aufwachsen-mit-medie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medialiteracyinstitute.gr/pii-imaste/" TargetMode="External"/><Relationship Id="rId18" Type="http://schemas.openxmlformats.org/officeDocument/2006/relationships/hyperlink" Target="https://www.facta.news/" TargetMode="External"/><Relationship Id="rId3" Type="http://schemas.openxmlformats.org/officeDocument/2006/relationships/hyperlink" Target="https://www.hm.ee/et/meediapadevuse-nadal-2019-enne-motlen-siis-jagan" TargetMode="External"/><Relationship Id="rId21" Type="http://schemas.openxmlformats.org/officeDocument/2006/relationships/image" Target="../media/image69.png"/><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pagellapolitica.it/" TargetMode="External"/><Relationship Id="rId2" Type="http://schemas.openxmlformats.org/officeDocument/2006/relationships/image" Target="../media/image68.png"/><Relationship Id="rId16" Type="http://schemas.openxmlformats.org/officeDocument/2006/relationships/hyperlink" Target="https://www.bemediasmart.ie/" TargetMode="External"/><Relationship Id="rId20" Type="http://schemas.openxmlformats.org/officeDocument/2006/relationships/hyperlink" Target="https://eurispes.eu/attivita/media-literacy/media-literacy-in-italia/"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5" Type="http://schemas.openxmlformats.org/officeDocument/2006/relationships/hyperlink" Target="https://medialukutaitosuomessa.fi/" TargetMode="External"/><Relationship Id="rId15" Type="http://schemas.openxmlformats.org/officeDocument/2006/relationships/hyperlink" Target="https://televele.hu/" TargetMode="External"/><Relationship Id="rId10" Type="http://schemas.openxmlformats.org/officeDocument/2006/relationships/hyperlink" Target="https://yle.fi/aihe/digitreenit" TargetMode="External"/><Relationship Id="rId19" Type="http://schemas.openxmlformats.org/officeDocument/2006/relationships/hyperlink" Target="https://www.medmediaeducation.it/"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fakescape.cz/" TargetMode="External"/><Relationship Id="rId22"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hyperlink" Target="https://www.km.gov.lv/uploads/ckeditor/files/mediju_politika/medijprat&#299;ba/medijpratibas%20materiali/Caps_un_ciet-ISBN-978-9984-633-45-9-ilovepdf-compressed.pdf" TargetMode="External"/><Relationship Id="rId13" Type="http://schemas.openxmlformats.org/officeDocument/2006/relationships/hyperlink" Target="https://www.bee-secure.lu/fr/news" TargetMode="External"/><Relationship Id="rId18" Type="http://schemas.openxmlformats.org/officeDocument/2006/relationships/hyperlink" Target="https://www.aboutbadnews.com/social-impact-game" TargetMode="External"/><Relationship Id="rId3" Type="http://schemas.openxmlformats.org/officeDocument/2006/relationships/hyperlink" Target="http://dkmk.hr/" TargetMode="External"/><Relationship Id="rId7" Type="http://schemas.openxmlformats.org/officeDocument/2006/relationships/hyperlink" Target="https://en.rebaltica.lv/investigations/recheck/" TargetMode="External"/><Relationship Id="rId12" Type="http://schemas.openxmlformats.org/officeDocument/2006/relationships/hyperlink" Target="https://debunk.eu/about-debunk/" TargetMode="External"/><Relationship Id="rId17" Type="http://schemas.openxmlformats.org/officeDocument/2006/relationships/hyperlink" Target="https://www.hoezomediawijs.nl/" TargetMode="External"/><Relationship Id="rId2" Type="http://schemas.openxmlformats.org/officeDocument/2006/relationships/image" Target="../media/image68.png"/><Relationship Id="rId16" Type="http://schemas.openxmlformats.org/officeDocument/2006/relationships/hyperlink" Target="https://ejc.net/" TargetMode="External"/><Relationship Id="rId20"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www.lsm.lv/pilnadoma" TargetMode="External"/><Relationship Id="rId11" Type="http://schemas.openxmlformats.org/officeDocument/2006/relationships/hyperlink" Target="https://www.zinauviska.lt/lt/" TargetMode="External"/><Relationship Id="rId5" Type="http://schemas.openxmlformats.org/officeDocument/2006/relationships/hyperlink" Target="https://www.medijskapismenost.hr/" TargetMode="External"/><Relationship Id="rId15" Type="http://schemas.openxmlformats.org/officeDocument/2006/relationships/hyperlink" Target="https://www.mediawijzer.net/" TargetMode="External"/><Relationship Id="rId10" Type="http://schemas.openxmlformats.org/officeDocument/2006/relationships/hyperlink" Target="https://www.draugiskasinternetas.lt/en/about-safer-internet/" TargetMode="External"/><Relationship Id="rId19" Type="http://schemas.openxmlformats.org/officeDocument/2006/relationships/image" Target="../media/image69.png"/><Relationship Id="rId4" Type="http://schemas.openxmlformats.org/officeDocument/2006/relationships/hyperlink" Target="https://www.djecamedija.org/" TargetMode="External"/><Relationship Id="rId9" Type="http://schemas.openxmlformats.org/officeDocument/2006/relationships/hyperlink" Target="https://www.facebook.com/medijpratejs/" TargetMode="External"/><Relationship Id="rId14" Type="http://schemas.openxmlformats.org/officeDocument/2006/relationships/hyperlink" Target="https://www.besmartonline.org.mt/Default.aspx"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e-jcn.eu/" TargetMode="External"/><Relationship Id="rId13" Type="http://schemas.openxmlformats.org/officeDocument/2006/relationships/hyperlink" Target="https://panoptykon.org/" TargetMode="External"/><Relationship Id="rId18" Type="http://schemas.openxmlformats.org/officeDocument/2006/relationships/hyperlink" Target="http://milobs.pt/" TargetMode="External"/><Relationship Id="rId3" Type="http://schemas.openxmlformats.org/officeDocument/2006/relationships/hyperlink" Target="https://www.mediamanual.at/" TargetMode="External"/><Relationship Id="rId21" Type="http://schemas.openxmlformats.org/officeDocument/2006/relationships/hyperlink" Target="https://www.factual.ro/" TargetMode="External"/><Relationship Id="rId7" Type="http://schemas.openxmlformats.org/officeDocument/2006/relationships/hyperlink" Target="https://www.batory.org.pl/" TargetMode="External"/><Relationship Id="rId12" Type="http://schemas.openxmlformats.org/officeDocument/2006/relationships/hyperlink" Target="https://fdds.pl/" TargetMode="External"/><Relationship Id="rId17" Type="http://schemas.openxmlformats.org/officeDocument/2006/relationships/hyperlink" Target="https://konkret24.tvn24.pl/"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facebook.com/groups/wojownicyklawiatury/" TargetMode="External"/><Relationship Id="rId20" Type="http://schemas.openxmlformats.org/officeDocument/2006/relationships/hyperlink" Target="https://www.activewatch.ro/"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nowoczesnapolska.org.pl/" TargetMode="External"/><Relationship Id="rId24" Type="http://schemas.openxmlformats.org/officeDocument/2006/relationships/image" Target="../media/image69.png"/><Relationship Id="rId5" Type="http://schemas.openxmlformats.org/officeDocument/2006/relationships/hyperlink" Target="http://bupp.at/" TargetMode="External"/><Relationship Id="rId15" Type="http://schemas.openxmlformats.org/officeDocument/2006/relationships/hyperlink" Target="https://www.szkolazklasa.org.pl/" TargetMode="External"/><Relationship Id="rId23" Type="http://schemas.openxmlformats.org/officeDocument/2006/relationships/hyperlink" Target="https://mediawise.ro/" TargetMode="External"/><Relationship Id="rId10" Type="http://schemas.openxmlformats.org/officeDocument/2006/relationships/hyperlink" Target="https://ceo.org.pl/" TargetMode="External"/><Relationship Id="rId19" Type="http://schemas.openxmlformats.org/officeDocument/2006/relationships/hyperlink" Target="https://www.internetsegura.pt/cis/missao-e-objetivos" TargetMode="External"/><Relationship Id="rId4" Type="http://schemas.openxmlformats.org/officeDocument/2006/relationships/hyperlink" Target="https://www.saferinternet.at/" TargetMode="External"/><Relationship Id="rId9" Type="http://schemas.openxmlformats.org/officeDocument/2006/relationships/hyperlink" Target="https://demagog.org.pl/" TargetMode="External"/><Relationship Id="rId14" Type="http://schemas.openxmlformats.org/officeDocument/2006/relationships/hyperlink" Target="http://ptem.org.pl/" TargetMode="External"/><Relationship Id="rId22" Type="http://schemas.openxmlformats.org/officeDocument/2006/relationships/hyperlink" Target="https://funky.ong/english/"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elpida.cz/" TargetMode="External"/><Relationship Id="rId13" Type="http://schemas.openxmlformats.org/officeDocument/2006/relationships/hyperlink" Target="https://www.mipi.si/" TargetMode="External"/><Relationship Id="rId18" Type="http://schemas.openxmlformats.org/officeDocument/2006/relationships/hyperlink" Target="http://en.rvr.sk/" TargetMode="External"/><Relationship Id="rId3" Type="http://schemas.openxmlformats.org/officeDocument/2006/relationships/hyperlink" Target="https://www.rtve.es/instituto/" TargetMode="External"/><Relationship Id="rId7" Type="http://schemas.openxmlformats.org/officeDocument/2006/relationships/hyperlink" Target="https://fakescape.cz/" TargetMode="External"/><Relationship Id="rId12" Type="http://schemas.openxmlformats.org/officeDocument/2006/relationships/hyperlink" Target="https://neja.sta.si/" TargetMode="External"/><Relationship Id="rId17" Type="http://schemas.openxmlformats.org/officeDocument/2006/relationships/hyperlink" Target="https://safe.si/" TargetMode="External"/><Relationship Id="rId2" Type="http://schemas.openxmlformats.org/officeDocument/2006/relationships/image" Target="../media/image68.png"/><Relationship Id="rId16" Type="http://schemas.openxmlformats.org/officeDocument/2006/relationships/hyperlink" Target="http://pismenost.si/" TargetMode="External"/><Relationship Id="rId20"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www.clovekvtisni.cz/zmerte-si-medialni-gramotnost-5816gp" TargetMode="External"/><Relationship Id="rId11" Type="http://schemas.openxmlformats.org/officeDocument/2006/relationships/hyperlink" Target="https://fojo.se/en/vara-projekt/free-independent-and-professional-journalism-in-eastern-and-central-europe/" TargetMode="External"/><Relationship Id="rId5" Type="http://schemas.openxmlformats.org/officeDocument/2006/relationships/hyperlink" Target="https://www.is4k.es/" TargetMode="External"/><Relationship Id="rId15" Type="http://schemas.openxmlformats.org/officeDocument/2006/relationships/hyperlink" Target="https://casoris.si/wp-content/uploads/2019/02/otroci-in-mediji_final_cip.pdf" TargetMode="External"/><Relationship Id="rId10" Type="http://schemas.openxmlformats.org/officeDocument/2006/relationships/hyperlink" Target="https://www.sida.se/English/how-we-work/our-fields-of-work/democracy-human-rights-and-freedom-of-expression/" TargetMode="External"/><Relationship Id="rId19" Type="http://schemas.openxmlformats.org/officeDocument/2006/relationships/image" Target="../media/image69.png"/><Relationship Id="rId4" Type="http://schemas.openxmlformats.org/officeDocument/2006/relationships/hyperlink" Target="https://maldita.es/" TargetMode="External"/><Relationship Id="rId9" Type="http://schemas.openxmlformats.org/officeDocument/2006/relationships/hyperlink" Target="https://www.statensmedierad.se/larommedier/mikformigdigitalutbildning.1871.html#start" TargetMode="External"/><Relationship Id="rId14" Type="http://schemas.openxmlformats.org/officeDocument/2006/relationships/hyperlink" Target="https://casoris.si/"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FF5D00"/>
                </a:solidFill>
                <a:latin typeface="Arial"/>
              </a:rPr>
              <a:t>Des</a:t>
            </a:r>
            <a:r>
              <a:rPr lang="nl-NL" sz="8000" b="1" strike="noStrike">
                <a:solidFill>
                  <a:srgbClr val="164193"/>
                </a:solidFill>
                <a:latin typeface="Arial"/>
              </a:rPr>
              <a:t>informatie</a:t>
            </a:r>
          </a:p>
        </p:txBody>
      </p:sp>
      <p:sp>
        <p:nvSpPr>
          <p:cNvPr id="283" name="CustomShape 2"/>
          <p:cNvSpPr/>
          <p:nvPr/>
        </p:nvSpPr>
        <p:spPr>
          <a:xfrm>
            <a:off x="2962080" y="291204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2800" b="0" strike="noStrike" dirty="0">
                <a:solidFill>
                  <a:srgbClr val="164193"/>
                </a:solidFill>
                <a:latin typeface="Arial"/>
              </a:rPr>
              <a:t>HERKENNEN EN BESTRIJDEN</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1"/>
            <a:ext cx="12191760" cy="753035"/>
          </a:xfrm>
          <a:prstGeom prst="rect">
            <a:avLst/>
          </a:prstGeom>
          <a:solidFill>
            <a:srgbClr val="0B1741"/>
          </a:solidFill>
          <a:ln w="0">
            <a:noFill/>
          </a:ln>
        </p:spPr>
        <p:txBody>
          <a:bodyPr lIns="720000" tIns="72000" anchor="ctr">
            <a:noAutofit/>
          </a:bodyPr>
          <a:lstStyle/>
          <a:p>
            <a:pPr>
              <a:lnSpc>
                <a:spcPct val="90000"/>
              </a:lnSpc>
            </a:pPr>
            <a:r>
              <a:rPr lang="nl-NL" sz="1800" b="0" strike="noStrike" dirty="0">
                <a:solidFill>
                  <a:srgbClr val="FFFFFF"/>
                </a:solidFill>
                <a:latin typeface="Arial"/>
              </a:rPr>
              <a:t>WAT IS DESINFORMATIE - </a:t>
            </a:r>
            <a:r>
              <a:rPr lang="nl-NL" sz="1800" b="1" strike="noStrike" dirty="0">
                <a:solidFill>
                  <a:srgbClr val="FFFFFF"/>
                </a:solidFill>
                <a:latin typeface="Arial"/>
              </a:rPr>
              <a:t>DEZELFDE PERSOON DOET ZICH VOOR ALS VERSCHILLENDE BURGERS DIE TEGEN OEKRAÏNE ZIJN</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nl-NL" sz="1400" b="1" strike="noStrike">
                <a:solidFill>
                  <a:srgbClr val="FFFFFF"/>
                </a:solidFill>
                <a:latin typeface="Arial"/>
              </a:rPr>
              <a:t>Ik ben Maria, een moeder uit de Krim</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nl-NL" sz="1400" b="1" strike="noStrike">
                <a:solidFill>
                  <a:srgbClr val="FFFFFF"/>
                </a:solidFill>
                <a:latin typeface="Arial"/>
              </a:rPr>
              <a:t>Nu ben ik vicevoorzitter </a:t>
            </a:r>
          </a:p>
          <a:p>
            <a:pPr algn="ctr">
              <a:lnSpc>
                <a:spcPts val="1380"/>
              </a:lnSpc>
            </a:pPr>
            <a:r>
              <a:rPr lang="nl-NL" sz="1400" b="1" strike="noStrike">
                <a:solidFill>
                  <a:srgbClr val="FFFFFF"/>
                </a:solidFill>
                <a:latin typeface="Arial"/>
              </a:rPr>
              <a:t>van een culturele stichting </a:t>
            </a:r>
          </a:p>
          <a:p>
            <a:pPr algn="ctr">
              <a:lnSpc>
                <a:spcPts val="1380"/>
              </a:lnSpc>
            </a:pPr>
            <a:r>
              <a:rPr lang="nl-NL" sz="1400" b="1" strike="noStrike">
                <a:solidFill>
                  <a:srgbClr val="FFFFFF"/>
                </a:solidFill>
                <a:latin typeface="Arial"/>
              </a:rPr>
              <a:t>in Lugansk</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nl-NL" sz="1400" b="1" strike="noStrike">
                <a:solidFill>
                  <a:srgbClr val="FFFFFF"/>
                </a:solidFill>
                <a:latin typeface="Arial"/>
              </a:rPr>
              <a:t>Nu ben ik een Russisch sprekende persoon in Riga, Letland</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nl-NL" sz="1400" b="1" strike="noStrike">
                <a:solidFill>
                  <a:srgbClr val="FFFFFF"/>
                </a:solidFill>
                <a:latin typeface="Arial"/>
              </a:rPr>
              <a:t>Nu woon ik in </a:t>
            </a:r>
          </a:p>
          <a:p>
            <a:pPr algn="ctr">
              <a:lnSpc>
                <a:spcPts val="1380"/>
              </a:lnSpc>
            </a:pPr>
            <a:r>
              <a:rPr lang="nl-NL" sz="1400" b="1" strike="noStrike">
                <a:solidFill>
                  <a:srgbClr val="FFFFFF"/>
                </a:solidFill>
                <a:latin typeface="Arial"/>
              </a:rPr>
              <a:t>Kharkiv, Oekraïne</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1</a:t>
            </a:r>
          </a:p>
        </p:txBody>
      </p:sp>
      <p:sp>
        <p:nvSpPr>
          <p:cNvPr id="391" name="CustomShape 7"/>
          <p:cNvSpPr/>
          <p:nvPr/>
        </p:nvSpPr>
        <p:spPr>
          <a:xfrm>
            <a:off x="760584" y="4733386"/>
            <a:ext cx="10670591" cy="398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nl-NL" sz="2000" b="1" strike="noStrike">
                <a:solidFill>
                  <a:srgbClr val="FFFFFF"/>
                </a:solidFill>
                <a:latin typeface="Arial"/>
              </a:rPr>
              <a:t>EEN ECHTE PERSOON DIE ALS ACTRICE IN EEN NEPVERHAAL WORDT GEBRUIKT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DESINFORMATIEPROCES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nl-NL" sz="4800" b="1" strike="noStrike" dirty="0">
                <a:solidFill>
                  <a:srgbClr val="FFFFFF"/>
                </a:solidFill>
                <a:latin typeface="Arial"/>
              </a:rPr>
              <a:t>STEUNEN</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91495"/>
            <a:ext cx="3251880" cy="856929"/>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nl-NL" sz="4400" b="1" strike="noStrike" dirty="0">
                <a:solidFill>
                  <a:srgbClr val="FFFFFF"/>
                </a:solidFill>
                <a:latin typeface="Arial"/>
              </a:rPr>
              <a:t>GELOVEN</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390881" y="4307761"/>
            <a:ext cx="3550108" cy="879480"/>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nl-NL" sz="4400" b="1" strike="noStrike" dirty="0">
                <a:solidFill>
                  <a:srgbClr val="FFFFFF"/>
                </a:solidFill>
                <a:latin typeface="Arial"/>
              </a:rPr>
              <a:t>HANDELEN</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DESINFORMATIEPROCES II – EUROPESE WAARDEN</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910220" y="2646000"/>
            <a:ext cx="2431620" cy="2297880"/>
            <a:chOff x="4890240" y="2538318"/>
            <a:chExt cx="2381760" cy="2146680"/>
          </a:xfrm>
        </p:grpSpPr>
        <p:sp>
          <p:nvSpPr>
            <p:cNvPr id="440" name="CustomShape 34"/>
            <p:cNvSpPr/>
            <p:nvPr/>
          </p:nvSpPr>
          <p:spPr>
            <a:xfrm>
              <a:off x="4890240" y="2538318"/>
              <a:ext cx="2381760" cy="214668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33963" y="3754049"/>
              <a:ext cx="1910880" cy="7318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nl-NL" sz="1600" b="1" strike="noStrike" dirty="0">
                  <a:solidFill>
                    <a:srgbClr val="FF5D00"/>
                  </a:solidFill>
                  <a:latin typeface="Arial"/>
                </a:rPr>
                <a:t>IN VERSCHEIDEN-HEID</a:t>
              </a:r>
              <a:r>
                <a:rPr lang="nl-NL" sz="1600" b="1" dirty="0">
                  <a:solidFill>
                    <a:srgbClr val="FF5D00"/>
                  </a:solidFill>
                  <a:latin typeface="Arial"/>
                </a:rPr>
                <a:t> </a:t>
              </a:r>
              <a:r>
                <a:rPr lang="nl-NL" sz="1600" b="1" strike="noStrike" dirty="0">
                  <a:solidFill>
                    <a:srgbClr val="FF5D00"/>
                  </a:solidFill>
                  <a:latin typeface="Arial"/>
                </a:rPr>
                <a:t>VERENIGD</a:t>
              </a:r>
            </a:p>
          </p:txBody>
        </p:sp>
        <p:pic>
          <p:nvPicPr>
            <p:cNvPr id="442" name="Graphic 58"/>
            <p:cNvPicPr/>
            <p:nvPr/>
          </p:nvPicPr>
          <p:blipFill>
            <a:blip r:embed="rId10"/>
            <a:stretch/>
          </p:blipFill>
          <p:spPr>
            <a:xfrm>
              <a:off x="5689342" y="2785743"/>
              <a:ext cx="850680" cy="545760"/>
            </a:xfrm>
            <a:prstGeom prst="rect">
              <a:avLst/>
            </a:prstGeom>
            <a:ln w="0">
              <a:noFill/>
            </a:ln>
          </p:spPr>
        </p:pic>
        <p:sp>
          <p:nvSpPr>
            <p:cNvPr id="443" name="CustomShape 36"/>
            <p:cNvSpPr/>
            <p:nvPr/>
          </p:nvSpPr>
          <p:spPr>
            <a:xfrm>
              <a:off x="5132008" y="3473243"/>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nl-NL" sz="1400" b="1" strike="noStrike" dirty="0">
                  <a:solidFill>
                    <a:srgbClr val="FFFFFF"/>
                  </a:solidFill>
                  <a:latin typeface="Arial"/>
                </a:rPr>
                <a:t>EUROPESE WAARDEN</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DESINFORMATIEPROCES II – EUROPESE WAARDEN</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115311" y="268758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4942800" y="2705400"/>
            <a:ext cx="2546640" cy="223848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7478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nl-NL" sz="1600" b="1" strike="noStrike" dirty="0">
                  <a:solidFill>
                    <a:srgbClr val="FF5D00"/>
                  </a:solidFill>
                  <a:latin typeface="Arial"/>
                </a:rPr>
                <a:t>IN VERSCHEIDENHEID</a:t>
              </a:r>
            </a:p>
            <a:p>
              <a:pPr algn="ctr">
                <a:lnSpc>
                  <a:spcPts val="1760"/>
                </a:lnSpc>
              </a:pPr>
              <a:r>
                <a:rPr lang="nl-NL" sz="1600" b="1" strike="noStrike" dirty="0">
                  <a:solidFill>
                    <a:srgbClr val="FF5D00"/>
                  </a:solidFill>
                  <a:latin typeface="Arial"/>
                </a:rPr>
                <a:t>VERENIGD</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nl-NL" sz="1400" b="1" strike="noStrike" dirty="0">
                  <a:solidFill>
                    <a:srgbClr val="FFFFFF"/>
                  </a:solidFill>
                  <a:latin typeface="Arial"/>
                </a:rPr>
                <a:t>EUROPESE WAARDEN</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645920"/>
            <a:ext cx="2388600" cy="9306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nl-NL" sz="2000" b="1" strike="noStrike" dirty="0">
                <a:solidFill>
                  <a:srgbClr val="FFFFFF"/>
                </a:solidFill>
                <a:latin typeface="Arial"/>
              </a:rPr>
              <a:t>Wantrouwen en</a:t>
            </a:r>
          </a:p>
          <a:p>
            <a:pPr>
              <a:lnSpc>
                <a:spcPts val="2001"/>
              </a:lnSpc>
            </a:pPr>
            <a:r>
              <a:rPr lang="nl-NL" sz="2000" b="1" strike="noStrike" dirty="0">
                <a:solidFill>
                  <a:srgbClr val="FFFFFF"/>
                </a:solidFill>
                <a:latin typeface="Arial"/>
              </a:rPr>
              <a:t>argwaan nemen toe</a:t>
            </a:r>
          </a:p>
        </p:txBody>
      </p:sp>
      <p:sp>
        <p:nvSpPr>
          <p:cNvPr id="497" name="CustomShape 41"/>
          <p:cNvSpPr/>
          <p:nvPr/>
        </p:nvSpPr>
        <p:spPr>
          <a:xfrm>
            <a:off x="333487" y="2841120"/>
            <a:ext cx="4457393" cy="90864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nl-NL" sz="2000" b="1" strike="noStrike" dirty="0">
                <a:solidFill>
                  <a:srgbClr val="FFFFFF"/>
                </a:solidFill>
                <a:latin typeface="Arial"/>
              </a:rPr>
              <a:t>Het vertrouwen in waarden als democratie en gelijkheid neemt geleidelijk af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DESINFORMATIEPROCES II – EUROPESE WAARDEN</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nl-NL" sz="1400" b="1" strike="noStrike">
                <a:solidFill>
                  <a:srgbClr val="FFFFFF"/>
                </a:solidFill>
                <a:latin typeface="Arial"/>
              </a:rPr>
              <a:t>ANTI-EUROPESE WAARDEN NEMEN TOE</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nl-NL" sz="1700" b="1" strike="noStrike">
                  <a:solidFill>
                    <a:srgbClr val="FF5D00"/>
                  </a:solidFill>
                  <a:latin typeface="Arial"/>
                </a:rPr>
                <a:t>IN VERSCHEIDENHEID</a:t>
              </a:r>
            </a:p>
            <a:p>
              <a:pPr algn="ctr">
                <a:lnSpc>
                  <a:spcPts val="1760"/>
                </a:lnSpc>
              </a:pPr>
              <a:r>
                <a:rPr lang="nl-NL" sz="1700" b="1" strike="noStrike">
                  <a:solidFill>
                    <a:srgbClr val="FF5D00"/>
                  </a:solidFill>
                  <a:latin typeface="Arial"/>
                </a:rPr>
                <a:t>VERENIGD</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nl-NL" sz="1400" b="1" strike="noStrike">
                  <a:solidFill>
                    <a:srgbClr val="FFFFFF"/>
                  </a:solidFill>
                  <a:latin typeface="Arial"/>
                </a:rPr>
                <a:t>EUROPESE WAARDEN</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nl-NL" sz="1400" b="1" strike="noStrike">
                <a:solidFill>
                  <a:srgbClr val="FFFFFF"/>
                </a:solidFill>
                <a:latin typeface="Arial"/>
              </a:rPr>
              <a:t>VERWARRING EN BESLUITELOOSHEID OVERHEERSEN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603000"/>
          </a:xfrm>
          <a:prstGeom prst="rect">
            <a:avLst/>
          </a:prstGeom>
          <a:solidFill>
            <a:srgbClr val="0B1741"/>
          </a:solidFill>
          <a:ln w="0">
            <a:noFill/>
          </a:ln>
        </p:spPr>
        <p:txBody>
          <a:bodyPr lIns="720000" tIns="72000" anchor="ctr">
            <a:noAutofit/>
          </a:bodyPr>
          <a:lstStyle/>
          <a:p>
            <a:pPr>
              <a:lnSpc>
                <a:spcPct val="90000"/>
              </a:lnSpc>
            </a:pPr>
            <a:r>
              <a:rPr lang="nl-NL" sz="1800" b="0" strike="noStrike" dirty="0">
                <a:solidFill>
                  <a:srgbClr val="FFFFFF"/>
                </a:solidFill>
                <a:latin typeface="Arial"/>
              </a:rPr>
              <a:t>DESINFORMATIE WERKT ZO - </a:t>
            </a:r>
            <a:r>
              <a:rPr lang="nl-NL" sz="1800" b="1" strike="noStrike" dirty="0">
                <a:solidFill>
                  <a:srgbClr val="FFFFFF"/>
                </a:solidFill>
                <a:latin typeface="Arial"/>
              </a:rPr>
              <a:t>DESINFORMATIEPROCES II- TEGEN DE EU: VOORBEELD UIT </a:t>
            </a:r>
            <a:r>
              <a:rPr lang="nl-NL" sz="1800" b="1" strike="noStrike" dirty="0" smtClean="0">
                <a:solidFill>
                  <a:srgbClr val="FFFFFF"/>
                </a:solidFill>
                <a:latin typeface="Arial"/>
              </a:rPr>
              <a:t>RUSSIA </a:t>
            </a:r>
            <a:r>
              <a:rPr lang="nl-NL" sz="1800" b="1" strike="noStrike" dirty="0">
                <a:solidFill>
                  <a:srgbClr val="FFFFFF"/>
                </a:solidFill>
                <a:latin typeface="Arial"/>
              </a:rPr>
              <a:t>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DESINFORMATIEPROCES II – EUROPESE WAARDEN</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DE ROL VAN SOCIALE MEDIA</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nl-NL" sz="2000" b="1" strike="noStrike">
                <a:solidFill>
                  <a:srgbClr val="FFFFFF"/>
                </a:solidFill>
                <a:latin typeface="Arial"/>
              </a:rPr>
              <a:t>DE ROL VAN SOCIALE MEDIA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HOE KAN INHOUD WORDEN GEMANIPULEERD?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WERKT ZO - </a:t>
            </a:r>
            <a:r>
              <a:rPr lang="nl-NL" sz="1800" b="1" strike="noStrike">
                <a:solidFill>
                  <a:srgbClr val="FFFFFF"/>
                </a:solidFill>
                <a:latin typeface="Arial"/>
              </a:rPr>
              <a:t>HOE KAN INHOUD WORDEN GEMANIPULEERD?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ENKELE VOORBEELDEN</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792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2194383" y="4310280"/>
            <a:ext cx="4052316" cy="78840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2400" b="1" strike="noStrike" dirty="0">
                <a:solidFill>
                  <a:srgbClr val="FFFFFF"/>
                </a:solidFill>
                <a:latin typeface="Arial"/>
              </a:rPr>
              <a:t>Greta houdt een machinegeweer vast!</a:t>
            </a:r>
          </a:p>
        </p:txBody>
      </p:sp>
      <p:sp>
        <p:nvSpPr>
          <p:cNvPr id="292" name="CustomShape 3"/>
          <p:cNvSpPr/>
          <p:nvPr/>
        </p:nvSpPr>
        <p:spPr>
          <a:xfrm>
            <a:off x="6246699" y="4889032"/>
            <a:ext cx="5772240" cy="78840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2400" b="1" strike="noStrike" dirty="0">
                <a:solidFill>
                  <a:srgbClr val="FFFFFF"/>
                </a:solidFill>
                <a:latin typeface="Arial"/>
              </a:rPr>
              <a:t>De paus steunt een politiek leider!</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nl-NL" sz="1400" b="1" strike="noStrike">
                <a:solidFill>
                  <a:srgbClr val="0B1741"/>
                </a:solidFill>
                <a:latin typeface="Arial"/>
              </a:rPr>
              <a:t>IEMAND OP TWITTER ZEGT</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nl-NL" sz="1400" b="1" strike="noStrike">
                <a:solidFill>
                  <a:srgbClr val="0B1741"/>
                </a:solidFill>
                <a:latin typeface="Arial"/>
              </a:rPr>
              <a:t>IEMAND ANDERS OP FACEBOOK PLAATST</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REAGEREN OP DESINFORMATIE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4000" b="1" strike="noStrike">
                <a:solidFill>
                  <a:srgbClr val="FFFFFF"/>
                </a:solidFill>
                <a:latin typeface="Arial"/>
              </a:rPr>
              <a:t>Eerst</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denken, dan delen</a:t>
            </a:r>
          </a:p>
        </p:txBody>
      </p:sp>
      <p:sp>
        <p:nvSpPr>
          <p:cNvPr id="536" name="CustomShape 4"/>
          <p:cNvSpPr/>
          <p:nvPr/>
        </p:nvSpPr>
        <p:spPr>
          <a:xfrm>
            <a:off x="9028800" y="153000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4000" b="1" strike="noStrike">
                <a:solidFill>
                  <a:srgbClr val="FFFFFF"/>
                </a:solidFill>
                <a:latin typeface="Arial"/>
              </a:rPr>
              <a:t>Melden</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bij de platforms</a:t>
            </a:r>
          </a:p>
        </p:txBody>
      </p:sp>
      <p:sp>
        <p:nvSpPr>
          <p:cNvPr id="538" name="CustomShape 6"/>
          <p:cNvSpPr/>
          <p:nvPr/>
        </p:nvSpPr>
        <p:spPr>
          <a:xfrm>
            <a:off x="6386760" y="4754880"/>
            <a:ext cx="4715640" cy="58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dirty="0">
                <a:solidFill>
                  <a:srgbClr val="FFFFFF"/>
                </a:solidFill>
                <a:latin typeface="Arial"/>
              </a:rPr>
              <a:t>Een persoonlijke </a:t>
            </a:r>
            <a:r>
              <a:rPr lang="nl-NL" sz="1600" b="1" strike="noStrike" dirty="0" err="1">
                <a:solidFill>
                  <a:srgbClr val="FFFFFF"/>
                </a:solidFill>
                <a:latin typeface="Arial"/>
              </a:rPr>
              <a:t>factchecker</a:t>
            </a:r>
            <a:r>
              <a:rPr lang="nl-NL" sz="1600" b="1" strike="noStrike" dirty="0">
                <a:solidFill>
                  <a:srgbClr val="FFFFFF"/>
                </a:solidFill>
                <a:latin typeface="Arial"/>
              </a:rPr>
              <a:t> worden voor je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4000" b="1" dirty="0" err="1">
                <a:solidFill>
                  <a:srgbClr val="FFFFFF"/>
                </a:solidFill>
                <a:latin typeface="Arial"/>
              </a:rPr>
              <a:t>f</a:t>
            </a:r>
            <a:r>
              <a:rPr lang="nl-NL" sz="4000" b="1" strike="noStrike" dirty="0" err="1">
                <a:solidFill>
                  <a:srgbClr val="FFFFFF"/>
                </a:solidFill>
                <a:latin typeface="Arial"/>
              </a:rPr>
              <a:t>act</a:t>
            </a:r>
            <a:r>
              <a:rPr lang="nl-NL" sz="4000" b="1" strike="noStrike" dirty="0">
                <a:solidFill>
                  <a:srgbClr val="FFFFFF"/>
                </a:solidFill>
                <a:latin typeface="Arial"/>
              </a:rPr>
              <a:t>-check</a:t>
            </a:r>
          </a:p>
        </p:txBody>
      </p:sp>
      <p:sp>
        <p:nvSpPr>
          <p:cNvPr id="540" name="CustomShape 8"/>
          <p:cNvSpPr/>
          <p:nvPr/>
        </p:nvSpPr>
        <p:spPr>
          <a:xfrm>
            <a:off x="6386760" y="5276880"/>
            <a:ext cx="475344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nl-NL" sz="3600" b="1" dirty="0">
                <a:solidFill>
                  <a:srgbClr val="FFFFFF"/>
                </a:solidFill>
                <a:latin typeface="Arial"/>
              </a:rPr>
              <a:t>f</a:t>
            </a:r>
            <a:r>
              <a:rPr lang="nl-NL" sz="3600" b="1" strike="noStrike" dirty="0">
                <a:solidFill>
                  <a:srgbClr val="FFFFFF"/>
                </a:solidFill>
                <a:latin typeface="Arial"/>
              </a:rPr>
              <a:t>amilie en vrienden</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REAGEREN OP DESINFORMATIE </a:t>
            </a:r>
            <a:r>
              <a:rPr lang="nl-NL" sz="1800" b="0" strike="noStrike">
                <a:solidFill>
                  <a:srgbClr val="FFFFFF"/>
                </a:solidFill>
                <a:latin typeface="Arial"/>
              </a:rPr>
              <a:t>- </a:t>
            </a:r>
            <a:r>
              <a:rPr lang="nl-NL" sz="1800" b="1" strike="noStrike">
                <a:solidFill>
                  <a:srgbClr val="FFFFFF"/>
                </a:solidFill>
                <a:latin typeface="Arial"/>
              </a:rPr>
              <a:t>EERST DENKEN DAN DELEN &amp; FEITEN CONTROLEREN</a:t>
            </a:r>
          </a:p>
        </p:txBody>
      </p:sp>
      <p:sp>
        <p:nvSpPr>
          <p:cNvPr id="546" name="CustomShape 3"/>
          <p:cNvSpPr/>
          <p:nvPr/>
        </p:nvSpPr>
        <p:spPr>
          <a:xfrm>
            <a:off x="799433" y="3035964"/>
            <a:ext cx="287064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5400" b="1" strike="noStrike" dirty="0">
                <a:solidFill>
                  <a:srgbClr val="FFFFFF"/>
                </a:solidFill>
                <a:latin typeface="Arial"/>
              </a:rPr>
              <a:t>Twijfel</a:t>
            </a:r>
          </a:p>
        </p:txBody>
      </p:sp>
      <p:sp>
        <p:nvSpPr>
          <p:cNvPr id="547" name="CustomShape 4"/>
          <p:cNvSpPr/>
          <p:nvPr/>
        </p:nvSpPr>
        <p:spPr>
          <a:xfrm>
            <a:off x="3427920" y="3035964"/>
            <a:ext cx="533484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5400" b="1" strike="noStrike" dirty="0">
                <a:solidFill>
                  <a:srgbClr val="FFFFFF"/>
                </a:solidFill>
                <a:latin typeface="Arial"/>
              </a:rPr>
              <a:t>Feiten controleren</a:t>
            </a:r>
          </a:p>
        </p:txBody>
      </p:sp>
      <p:sp>
        <p:nvSpPr>
          <p:cNvPr id="548" name="CustomShape 5"/>
          <p:cNvSpPr/>
          <p:nvPr/>
        </p:nvSpPr>
        <p:spPr>
          <a:xfrm>
            <a:off x="8275328" y="3035964"/>
            <a:ext cx="3474939"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nl-NL" sz="5400" b="1" dirty="0">
                <a:solidFill>
                  <a:srgbClr val="FFFFFF"/>
                </a:solidFill>
                <a:latin typeface="Arial"/>
              </a:rPr>
              <a:t>Beslissen</a:t>
            </a:r>
            <a:endParaRPr lang="nl-NL" sz="4400" b="1" dirty="0">
              <a:solidFill>
                <a:srgbClr val="FFFFFF"/>
              </a:solidFill>
              <a:latin typeface="Arial"/>
            </a:endParaRP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REAGEREN OP DESINFORMATIE</a:t>
            </a:r>
            <a:r>
              <a:rPr lang="nl-NL" sz="1800" b="0" strike="noStrike">
                <a:solidFill>
                  <a:srgbClr val="FFFFFF"/>
                </a:solidFill>
                <a:latin typeface="Arial"/>
              </a:rPr>
              <a:t> - </a:t>
            </a:r>
            <a:r>
              <a:rPr lang="nl-NL" sz="1800" b="1" strike="noStrike">
                <a:solidFill>
                  <a:srgbClr val="FFFFFF"/>
                </a:solidFill>
                <a:latin typeface="Arial"/>
              </a:rPr>
              <a:t>FEITEN CONTROLEREN</a:t>
            </a:r>
          </a:p>
        </p:txBody>
      </p:sp>
      <p:sp>
        <p:nvSpPr>
          <p:cNvPr id="551" name="CustomShape 2"/>
          <p:cNvSpPr/>
          <p:nvPr/>
        </p:nvSpPr>
        <p:spPr>
          <a:xfrm>
            <a:off x="4767120" y="1976760"/>
            <a:ext cx="2386080" cy="372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a:solidFill>
                  <a:srgbClr val="FFFFFF"/>
                </a:solidFill>
                <a:latin typeface="Arial"/>
              </a:rPr>
              <a:t>Inhoud controleren</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622240"/>
            <a:ext cx="215208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a:solidFill>
                  <a:srgbClr val="FFFFFF"/>
                </a:solidFill>
                <a:latin typeface="Arial"/>
              </a:rPr>
              <a:t>Kanaal controleren</a:t>
            </a:r>
          </a:p>
        </p:txBody>
      </p:sp>
      <p:sp>
        <p:nvSpPr>
          <p:cNvPr id="555" name="CustomShape 5"/>
          <p:cNvSpPr/>
          <p:nvPr/>
        </p:nvSpPr>
        <p:spPr>
          <a:xfrm>
            <a:off x="7758359" y="3700080"/>
            <a:ext cx="2152079"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a:solidFill>
                  <a:srgbClr val="FFFFFF"/>
                </a:solidFill>
                <a:latin typeface="Arial"/>
              </a:rPr>
              <a:t>Auteur controleren</a:t>
            </a:r>
          </a:p>
        </p:txBody>
      </p:sp>
      <p:sp>
        <p:nvSpPr>
          <p:cNvPr id="556" name="CustomShape 6"/>
          <p:cNvSpPr/>
          <p:nvPr/>
        </p:nvSpPr>
        <p:spPr>
          <a:xfrm>
            <a:off x="7417079" y="4777920"/>
            <a:ext cx="2361621" cy="459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a:solidFill>
                  <a:srgbClr val="FFFFFF"/>
                </a:solidFill>
                <a:latin typeface="Arial"/>
              </a:rPr>
              <a:t>Bronnen controleren</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a:solidFill>
                  <a:srgbClr val="FFFFFF"/>
                </a:solidFill>
                <a:latin typeface="Arial"/>
              </a:rPr>
              <a:t>Foto’s controleren</a:t>
            </a:r>
          </a:p>
        </p:txBody>
      </p:sp>
      <p:sp>
        <p:nvSpPr>
          <p:cNvPr id="558" name="CustomShape 8"/>
          <p:cNvSpPr/>
          <p:nvPr/>
        </p:nvSpPr>
        <p:spPr>
          <a:xfrm>
            <a:off x="2078873" y="4864680"/>
            <a:ext cx="2688247" cy="372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a:solidFill>
                  <a:srgbClr val="FFFFFF"/>
                </a:solidFill>
                <a:latin typeface="Arial"/>
              </a:rPr>
              <a:t>Eerst denken, dan delen</a:t>
            </a:r>
          </a:p>
        </p:txBody>
      </p:sp>
      <p:sp>
        <p:nvSpPr>
          <p:cNvPr id="559" name="CustomShape 9"/>
          <p:cNvSpPr/>
          <p:nvPr/>
        </p:nvSpPr>
        <p:spPr>
          <a:xfrm>
            <a:off x="1495313" y="3700080"/>
            <a:ext cx="2915767"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dirty="0">
                <a:solidFill>
                  <a:srgbClr val="FFFFFF"/>
                </a:solidFill>
                <a:latin typeface="Arial"/>
              </a:rPr>
              <a:t>Je eigen vooroordelen onderzoeken</a:t>
            </a:r>
          </a:p>
        </p:txBody>
      </p:sp>
      <p:sp>
        <p:nvSpPr>
          <p:cNvPr id="560" name="CustomShape 10"/>
          <p:cNvSpPr/>
          <p:nvPr/>
        </p:nvSpPr>
        <p:spPr>
          <a:xfrm>
            <a:off x="2043953" y="2622240"/>
            <a:ext cx="2688247"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1600" b="1" strike="noStrike" dirty="0">
                <a:solidFill>
                  <a:srgbClr val="FFFFFF"/>
                </a:solidFill>
                <a:latin typeface="Arial"/>
              </a:rPr>
              <a:t>Bij de </a:t>
            </a:r>
            <a:r>
              <a:rPr lang="nl-NL" sz="1600" b="1" strike="noStrike" dirty="0" err="1">
                <a:solidFill>
                  <a:srgbClr val="FFFFFF"/>
                </a:solidFill>
                <a:latin typeface="Arial"/>
              </a:rPr>
              <a:t>mythbusters</a:t>
            </a:r>
            <a:r>
              <a:rPr lang="nl-NL" sz="1600" b="1" strike="noStrike" dirty="0">
                <a:solidFill>
                  <a:srgbClr val="FFFFFF"/>
                </a:solidFill>
                <a:latin typeface="Arial"/>
              </a:rPr>
              <a:t> </a:t>
            </a:r>
            <a:r>
              <a:rPr lang="nl-NL" sz="1600" b="1" strike="noStrike" dirty="0" smtClean="0">
                <a:solidFill>
                  <a:srgbClr val="FFFFFF"/>
                </a:solidFill>
                <a:latin typeface="Arial"/>
              </a:rPr>
              <a:t>controleren</a:t>
            </a:r>
            <a:endParaRPr lang="nl-NL" sz="1600" b="1" strike="noStrike" dirty="0">
              <a:solidFill>
                <a:srgbClr val="FFFFFF"/>
              </a:solidFill>
              <a:latin typeface="Arial"/>
            </a:endParaRP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nl-NL" sz="4000" b="1" strike="noStrike">
                <a:solidFill>
                  <a:srgbClr val="FFFFFF"/>
                </a:solidFill>
                <a:latin typeface="Arial"/>
              </a:rPr>
              <a:t>Bij twijfel feiten controleren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REAGEREN OP DESINFORMATIE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4000" b="1" strike="noStrike">
                <a:solidFill>
                  <a:srgbClr val="FFFFFF"/>
                </a:solidFill>
                <a:latin typeface="Arial"/>
              </a:rPr>
              <a:t>Melden</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bij de platforms</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REAGEREN OP DESINFORMATIE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nl-NL" sz="2800" b="1" strike="noStrike" dirty="0">
                <a:solidFill>
                  <a:srgbClr val="FFFFFF"/>
                </a:solidFill>
                <a:latin typeface="Arial"/>
              </a:rPr>
              <a:t>NIET BESCHULDIGEN</a:t>
            </a:r>
          </a:p>
          <a:p>
            <a:pPr>
              <a:lnSpc>
                <a:spcPts val="2761"/>
              </a:lnSpc>
            </a:pPr>
            <a:r>
              <a:rPr lang="nl-NL" sz="2800" b="1" strike="noStrike" dirty="0">
                <a:solidFill>
                  <a:srgbClr val="FFFFFF"/>
                </a:solidFill>
                <a:latin typeface="Arial"/>
              </a:rPr>
              <a:t>TOON EMPATHIE</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8065680" y="266796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nl-NL" sz="1800" b="0" strike="noStrike" dirty="0">
                <a:solidFill>
                  <a:srgbClr val="FFFFFF"/>
                </a:solidFill>
                <a:latin typeface="Arial"/>
              </a:rPr>
              <a:t>“Jij zat fout en </a:t>
            </a:r>
          </a:p>
          <a:p>
            <a:pPr>
              <a:lnSpc>
                <a:spcPts val="1760"/>
              </a:lnSpc>
            </a:pPr>
            <a:r>
              <a:rPr lang="nl-NL" sz="1800" strike="noStrike" dirty="0">
                <a:solidFill>
                  <a:srgbClr val="FFFFFF"/>
                </a:solidFill>
                <a:latin typeface="Arial"/>
              </a:rPr>
              <a:t>ik heb gelijk”</a:t>
            </a:r>
          </a:p>
          <a:p>
            <a:pPr>
              <a:lnSpc>
                <a:spcPts val="1760"/>
              </a:lnSpc>
            </a:pPr>
            <a:r>
              <a:rPr lang="nl-NL" sz="1800" b="0" strike="noStrike" dirty="0">
                <a:solidFill>
                  <a:srgbClr val="FFFFFF"/>
                </a:solidFill>
                <a:latin typeface="Arial"/>
              </a:rPr>
              <a:t>werkt niet</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a:solidFill>
                  <a:srgbClr val="FFFFFF"/>
                </a:solidFill>
                <a:latin typeface="Arial"/>
              </a:rPr>
              <a:t>Met familie en vrienden over desinformatie praten</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nl-NL" sz="2800" b="1" strike="noStrike">
                <a:solidFill>
                  <a:srgbClr val="FFFFFF"/>
                </a:solidFill>
                <a:latin typeface="Arial"/>
              </a:rPr>
              <a:t>VERWACHT NIET METEEN RESULTAAT</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nl-NL" sz="1800" b="0" strike="noStrike">
                <a:solidFill>
                  <a:srgbClr val="FFFFFF"/>
                </a:solidFill>
                <a:latin typeface="Arial"/>
              </a:rPr>
              <a:t>Er is beleefdheid en geduld nodig om mensen te laten stoppen met het verspreiden van desinformatie</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nl-NL" sz="2800" b="1" strike="noStrike">
                <a:solidFill>
                  <a:srgbClr val="FFFFFF"/>
                </a:solidFill>
                <a:latin typeface="Arial"/>
              </a:rPr>
              <a:t>WEES ACTIEF</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nl-NL" sz="1800" b="0" strike="noStrike">
                <a:solidFill>
                  <a:srgbClr val="FFFFFF"/>
                </a:solidFill>
                <a:latin typeface="Arial"/>
              </a:rPr>
              <a:t>We zijn ALLEMAAL verantwoordelijk om de verspreiding van misleidende informatie tegen te gaan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WERKEN IN GROEPJES - </a:t>
            </a:r>
            <a:r>
              <a:rPr lang="nl-NL" sz="1800" b="1" strike="noStrike">
                <a:solidFill>
                  <a:srgbClr val="FFFFFF"/>
                </a:solidFill>
                <a:latin typeface="Arial"/>
              </a:rPr>
              <a:t>OPDRACHTEN VOOR 3-4 GROEPJES</a:t>
            </a:r>
          </a:p>
        </p:txBody>
      </p:sp>
      <p:sp>
        <p:nvSpPr>
          <p:cNvPr id="588" name="CustomShape 2"/>
          <p:cNvSpPr/>
          <p:nvPr/>
        </p:nvSpPr>
        <p:spPr>
          <a:xfrm>
            <a:off x="4582758" y="882127"/>
            <a:ext cx="2912442" cy="65831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2000" b="1" strike="noStrike">
                <a:solidFill>
                  <a:srgbClr val="FFFFFF"/>
                </a:solidFill>
                <a:latin typeface="Arial"/>
              </a:rPr>
              <a:t>Opdrachten voor 3-4 groepjes</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nl-NL" sz="1800" b="1" strike="noStrike">
                <a:solidFill>
                  <a:srgbClr val="FFFFFF"/>
                </a:solidFill>
                <a:latin typeface="Arial"/>
              </a:rPr>
              <a:t>MAAK GROEPJES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nl-NL" sz="1800" b="1" strike="noStrike">
                <a:solidFill>
                  <a:srgbClr val="FFFFFF"/>
                </a:solidFill>
                <a:latin typeface="Arial"/>
              </a:rPr>
              <a:t>HAAL JE VERHAAL EN OPDRACHTEN OP</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nl-NL" sz="1800" b="1" strike="noStrike">
                <a:solidFill>
                  <a:srgbClr val="FFFFFF"/>
                </a:solidFill>
                <a:latin typeface="Arial"/>
              </a:rPr>
              <a:t>BEREID EEN PRESENTATIE VOOR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SAMENVATTING — </a:t>
            </a:r>
            <a:r>
              <a:rPr lang="nl-NL" sz="1800" b="1" strike="noStrike">
                <a:solidFill>
                  <a:srgbClr val="FFFFFF"/>
                </a:solidFill>
                <a:latin typeface="Arial"/>
              </a:rPr>
              <a:t>WAT HEBBEN WE GELEERD?</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FF5D00"/>
                </a:solidFill>
                <a:latin typeface="Arial"/>
              </a:rPr>
              <a:t>Wat</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164193"/>
                </a:solidFill>
                <a:latin typeface="Arial"/>
              </a:rPr>
              <a:t>Hoe</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164193"/>
                </a:solidFill>
                <a:latin typeface="Arial"/>
              </a:rPr>
              <a:t>Hoe</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is desinformatie?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werkt desinformatie?</a:t>
            </a:r>
          </a:p>
        </p:txBody>
      </p:sp>
      <p:sp>
        <p:nvSpPr>
          <p:cNvPr id="628" name="CustomShape 8"/>
          <p:cNvSpPr/>
          <p:nvPr/>
        </p:nvSpPr>
        <p:spPr>
          <a:xfrm>
            <a:off x="6095880" y="3851280"/>
            <a:ext cx="4156158" cy="500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nl-NL" sz="1600" b="1" strike="noStrike">
                <a:solidFill>
                  <a:srgbClr val="FFFFFF"/>
                </a:solidFill>
                <a:latin typeface="Arial"/>
              </a:rPr>
              <a:t>moeten we reageren op desinformatie?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F49900"/>
                </a:solidFill>
                <a:latin typeface="Arial"/>
              </a:rPr>
              <a:t>Tips</a:t>
            </a:r>
          </a:p>
        </p:txBody>
      </p:sp>
      <p:sp>
        <p:nvSpPr>
          <p:cNvPr id="630" name="CustomShape 10"/>
          <p:cNvSpPr/>
          <p:nvPr/>
        </p:nvSpPr>
        <p:spPr>
          <a:xfrm>
            <a:off x="6095879" y="4804920"/>
            <a:ext cx="2467207" cy="4773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nl-NL" sz="1600" b="1" strike="noStrike">
                <a:solidFill>
                  <a:srgbClr val="FFFFFF"/>
                </a:solidFill>
                <a:latin typeface="Arial"/>
              </a:rPr>
              <a:t>voor meer informatie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577800"/>
          </a:xfrm>
          <a:prstGeom prst="rect">
            <a:avLst/>
          </a:prstGeom>
          <a:solidFill>
            <a:srgbClr val="0B1741"/>
          </a:solidFill>
          <a:ln w="0">
            <a:noFill/>
          </a:ln>
        </p:spPr>
        <p:txBody>
          <a:bodyPr lIns="720000" tIns="72000" anchor="ctr">
            <a:noAutofit/>
          </a:bodyPr>
          <a:lstStyle/>
          <a:p>
            <a:pPr>
              <a:lnSpc>
                <a:spcPct val="90000"/>
              </a:lnSpc>
            </a:pPr>
            <a:r>
              <a:rPr lang="nl-NL" sz="1800" strike="noStrike" dirty="0">
                <a:solidFill>
                  <a:srgbClr val="FFFFFF"/>
                </a:solidFill>
                <a:latin typeface="Arial"/>
              </a:rPr>
              <a:t>TIPS VOOR MEER INFORMATIE</a:t>
            </a:r>
            <a:r>
              <a:rPr lang="nl-NL" sz="1800" b="0" strike="noStrike" dirty="0">
                <a:solidFill>
                  <a:srgbClr val="FFFFFF"/>
                </a:solidFill>
                <a:latin typeface="Arial"/>
              </a:rPr>
              <a:t> - </a:t>
            </a:r>
            <a:r>
              <a:rPr lang="nl-NL" sz="1800" b="1" strike="noStrike" dirty="0">
                <a:solidFill>
                  <a:srgbClr val="FFFFFF"/>
                </a:solidFill>
                <a:latin typeface="Arial"/>
              </a:rPr>
              <a:t>ONLINE SPELLETJES OVER DESINFORMATIE (EXTERNE HULPMIDDELEN)</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nl-NL" sz="1400" b="1" u="sng" strike="noStrike" dirty="0">
                <a:solidFill>
                  <a:srgbClr val="964277"/>
                </a:solidFill>
                <a:uFillTx/>
                <a:latin typeface="Arial"/>
                <a:hlinkClick r:id="rId3"/>
              </a:rPr>
              <a:t>The Bad News Game </a:t>
            </a:r>
            <a:r>
              <a:rPr lang="nl-NL" sz="1400" b="0" strike="noStrike" dirty="0">
                <a:solidFill>
                  <a:srgbClr val="808080"/>
                </a:solidFill>
                <a:latin typeface="Arial"/>
              </a:rPr>
              <a:t>(meerdere talen) en </a:t>
            </a:r>
            <a:r>
              <a:rPr lang="nl-NL" sz="1400" b="1" u="sng" strike="noStrike" dirty="0">
                <a:solidFill>
                  <a:srgbClr val="964277"/>
                </a:solidFill>
                <a:uFillTx/>
                <a:latin typeface="Arial"/>
                <a:hlinkClick r:id="rId4"/>
              </a:rPr>
              <a:t>Bad News Game </a:t>
            </a:r>
            <a:r>
              <a:rPr lang="nl-NL" sz="1400" b="1" u="sng" strike="noStrike" dirty="0" err="1">
                <a:solidFill>
                  <a:srgbClr val="964277"/>
                </a:solidFill>
                <a:uFillTx/>
                <a:latin typeface="Arial"/>
                <a:hlinkClick r:id="rId4"/>
              </a:rPr>
              <a:t>for</a:t>
            </a:r>
            <a:r>
              <a:rPr lang="nl-NL" sz="1400" b="1" u="sng" strike="noStrike" dirty="0">
                <a:solidFill>
                  <a:srgbClr val="964277"/>
                </a:solidFill>
                <a:uFillTx/>
                <a:latin typeface="Arial"/>
                <a:hlinkClick r:id="rId4"/>
              </a:rPr>
              <a:t> </a:t>
            </a:r>
            <a:r>
              <a:rPr lang="nl-NL" sz="1400" b="1" u="sng" strike="noStrike" dirty="0" err="1">
                <a:solidFill>
                  <a:srgbClr val="964277"/>
                </a:solidFill>
                <a:uFillTx/>
                <a:latin typeface="Arial"/>
                <a:hlinkClick r:id="rId4"/>
              </a:rPr>
              <a:t>Kids</a:t>
            </a:r>
            <a:r>
              <a:rPr lang="nl-NL" sz="1400" b="1" strike="noStrike" dirty="0">
                <a:solidFill>
                  <a:srgbClr val="1D848A"/>
                </a:solidFill>
                <a:latin typeface="Arial"/>
              </a:rPr>
              <a:t> </a:t>
            </a:r>
            <a:r>
              <a:rPr lang="nl-NL" sz="1400" b="0" strike="noStrike" dirty="0">
                <a:solidFill>
                  <a:srgbClr val="808080"/>
                </a:solidFill>
                <a:latin typeface="Arial"/>
              </a:rPr>
              <a:t>(minder talen).  </a:t>
            </a:r>
            <a:r>
              <a:rPr lang="nl-NL" dirty="0"/>
              <a:t/>
            </a:r>
            <a:br>
              <a:rPr lang="nl-NL" dirty="0"/>
            </a:br>
            <a:r>
              <a:rPr lang="nl-NL" sz="1400" b="0" strike="noStrike" dirty="0">
                <a:solidFill>
                  <a:srgbClr val="808080"/>
                </a:solidFill>
                <a:latin typeface="Arial"/>
              </a:rPr>
              <a:t>Maak je eigen nepnieuws. Standaardversie: leeftijd 15 jaar en ouder. Kinderversie: leeftijd 8 jaar en ouder.</a:t>
            </a:r>
          </a:p>
          <a:p>
            <a:pPr marL="1035000">
              <a:lnSpc>
                <a:spcPct val="90000"/>
              </a:lnSpc>
              <a:spcBef>
                <a:spcPts val="1199"/>
              </a:spcBef>
              <a:tabLst>
                <a:tab pos="1060560" algn="l"/>
              </a:tabLst>
            </a:pPr>
            <a:r>
              <a:rPr lang="nl-NL" sz="1200" b="0" i="1" strike="noStrike" dirty="0">
                <a:solidFill>
                  <a:srgbClr val="808080"/>
                </a:solidFill>
                <a:latin typeface="Arial"/>
              </a:rPr>
              <a:t>Beschikbaar in meerdere talen.</a:t>
            </a:r>
          </a:p>
          <a:p>
            <a:pPr marL="863640" indent="-285480">
              <a:lnSpc>
                <a:spcPct val="90000"/>
              </a:lnSpc>
              <a:spcBef>
                <a:spcPts val="1199"/>
              </a:spcBef>
              <a:buClr>
                <a:srgbClr val="4365E2"/>
              </a:buClr>
              <a:buFont typeface="Arial"/>
              <a:buChar char="•"/>
              <a:tabLst>
                <a:tab pos="1060560" algn="l"/>
              </a:tabLst>
            </a:pPr>
            <a:r>
              <a:rPr lang="nl-NL" sz="1400" b="1" u="sng" strike="noStrike" dirty="0">
                <a:solidFill>
                  <a:srgbClr val="964277"/>
                </a:solidFill>
                <a:uFillTx/>
                <a:latin typeface="Arial"/>
                <a:hlinkClick r:id="rId5"/>
              </a:rPr>
              <a:t>Echt of gefotoshopt?</a:t>
            </a:r>
            <a:r>
              <a:rPr lang="nl-NL" sz="1400" b="1" strike="noStrike" dirty="0">
                <a:solidFill>
                  <a:srgbClr val="1D848A"/>
                </a:solidFill>
                <a:latin typeface="Arial"/>
              </a:rPr>
              <a:t> </a:t>
            </a:r>
            <a:r>
              <a:rPr lang="nl-NL" sz="1400" b="0" strike="noStrike" dirty="0">
                <a:solidFill>
                  <a:srgbClr val="808080"/>
                </a:solidFill>
                <a:latin typeface="Arial"/>
              </a:rPr>
              <a:t>(EN) Test je waarnemingsvermogen om manipulatie van afbeeldingen beter te herkennen.</a:t>
            </a:r>
          </a:p>
          <a:p>
            <a:pPr marL="577800">
              <a:lnSpc>
                <a:spcPct val="90000"/>
              </a:lnSpc>
              <a:spcBef>
                <a:spcPts val="1199"/>
              </a:spcBef>
              <a:tabLst>
                <a:tab pos="1060560" algn="l"/>
              </a:tabLst>
            </a:pPr>
            <a:r>
              <a:rPr lang="nl-NL" sz="1200" b="0" i="1" strike="noStrike" dirty="0">
                <a:solidFill>
                  <a:srgbClr val="808080"/>
                </a:solidFill>
                <a:latin typeface="Arial"/>
              </a:rPr>
              <a:t>	Alleen beschikbaar in het Engels.</a:t>
            </a:r>
          </a:p>
          <a:p>
            <a:pPr marL="863640" indent="-285480">
              <a:lnSpc>
                <a:spcPct val="90000"/>
              </a:lnSpc>
              <a:spcBef>
                <a:spcPts val="1199"/>
              </a:spcBef>
              <a:buClr>
                <a:srgbClr val="4365E2"/>
              </a:buClr>
              <a:buFont typeface="Arial"/>
              <a:buChar char="•"/>
              <a:tabLst>
                <a:tab pos="1060560" algn="l"/>
              </a:tabLst>
            </a:pPr>
            <a:r>
              <a:rPr lang="nl-NL" sz="1400" b="1" u="sng" strike="noStrike" dirty="0">
                <a:solidFill>
                  <a:srgbClr val="964277"/>
                </a:solidFill>
                <a:uFillTx/>
                <a:latin typeface="Arial"/>
                <a:hlinkClick r:id="rId6"/>
              </a:rPr>
              <a:t>Fakescape</a:t>
            </a:r>
            <a:r>
              <a:rPr lang="nl-NL" sz="1400" b="0" strike="noStrike" dirty="0">
                <a:solidFill>
                  <a:srgbClr val="1D848A"/>
                </a:solidFill>
                <a:latin typeface="Arial"/>
              </a:rPr>
              <a:t> </a:t>
            </a:r>
            <a:r>
              <a:rPr lang="nl-NL" sz="1400" b="0" strike="noStrike" dirty="0">
                <a:solidFill>
                  <a:srgbClr val="808080"/>
                </a:solidFill>
                <a:latin typeface="Arial"/>
              </a:rPr>
              <a:t>(CZ en EN). Spelletjes die leerlingen leren aan nepnieuws te “ontsnappen”. Op aanvraag en gratis voor sprekers. Leeftijd 13 jaar en ouder.</a:t>
            </a:r>
          </a:p>
          <a:p>
            <a:pPr marL="577800">
              <a:lnSpc>
                <a:spcPct val="90000"/>
              </a:lnSpc>
              <a:spcBef>
                <a:spcPts val="1199"/>
              </a:spcBef>
              <a:tabLst>
                <a:tab pos="1060560" algn="l"/>
              </a:tabLst>
            </a:pPr>
            <a:r>
              <a:rPr lang="nl-NL" sz="1200" b="0" i="1" strike="noStrike" dirty="0">
                <a:solidFill>
                  <a:srgbClr val="808080"/>
                </a:solidFill>
                <a:latin typeface="Arial"/>
              </a:rPr>
              <a:t>	Beschikbaar in het Engels en het Tsjechisch.</a:t>
            </a:r>
          </a:p>
          <a:p>
            <a:pPr marL="863640" indent="-285480">
              <a:lnSpc>
                <a:spcPct val="90000"/>
              </a:lnSpc>
              <a:spcBef>
                <a:spcPts val="1199"/>
              </a:spcBef>
              <a:buClr>
                <a:srgbClr val="4365E2"/>
              </a:buClr>
              <a:buFont typeface="Arial"/>
              <a:buChar char="•"/>
              <a:tabLst>
                <a:tab pos="1060560" algn="l"/>
              </a:tabLst>
            </a:pPr>
            <a:r>
              <a:rPr lang="nl-NL" sz="1400" b="1" u="sng" strike="noStrike" dirty="0" err="1">
                <a:solidFill>
                  <a:srgbClr val="964277"/>
                </a:solidFill>
                <a:uFillTx/>
                <a:latin typeface="Arial"/>
                <a:hlinkClick r:id="rId7"/>
              </a:rPr>
              <a:t>Fakey</a:t>
            </a:r>
            <a:r>
              <a:rPr lang="nl-NL" sz="1400" b="0" strike="noStrike" dirty="0">
                <a:solidFill>
                  <a:srgbClr val="1D848A"/>
                </a:solidFill>
                <a:latin typeface="Arial"/>
              </a:rPr>
              <a:t> </a:t>
            </a:r>
            <a:r>
              <a:rPr lang="nl-NL" sz="1400" b="0" strike="noStrike" dirty="0">
                <a:solidFill>
                  <a:srgbClr val="808080"/>
                </a:solidFill>
                <a:latin typeface="Arial"/>
              </a:rPr>
              <a:t>(EN). Spelletje over mediawijsheid dat de spelers leert hoe mensen met misinformatie omgaan. Leeftijd 16 jaar en ouder.</a:t>
            </a:r>
          </a:p>
          <a:p>
            <a:pPr marL="577800">
              <a:lnSpc>
                <a:spcPct val="90000"/>
              </a:lnSpc>
              <a:spcBef>
                <a:spcPts val="1199"/>
              </a:spcBef>
              <a:tabLst>
                <a:tab pos="1060560" algn="l"/>
              </a:tabLst>
            </a:pPr>
            <a:r>
              <a:rPr lang="nl-NL" sz="1200" b="0" i="1" strike="noStrike" dirty="0">
                <a:solidFill>
                  <a:srgbClr val="808080"/>
                </a:solidFill>
                <a:latin typeface="Arial"/>
              </a:rPr>
              <a:t>	Alleen beschikbaar in het Engels.</a:t>
            </a:r>
          </a:p>
          <a:p>
            <a:pPr marL="863640" indent="-285480">
              <a:lnSpc>
                <a:spcPct val="90000"/>
              </a:lnSpc>
              <a:spcBef>
                <a:spcPts val="1199"/>
              </a:spcBef>
              <a:buClr>
                <a:srgbClr val="4365E2"/>
              </a:buClr>
              <a:buFont typeface="Arial"/>
              <a:buChar char="•"/>
              <a:tabLst>
                <a:tab pos="1060560" algn="l"/>
              </a:tabLst>
            </a:pPr>
            <a:r>
              <a:rPr lang="nl-NL" sz="1400" b="1" u="sng" strike="noStrike" dirty="0">
                <a:solidFill>
                  <a:srgbClr val="964277"/>
                </a:solidFill>
                <a:uFillTx/>
                <a:latin typeface="Arial"/>
                <a:hlinkClick r:id="rId8"/>
              </a:rPr>
              <a:t>Escape Fake</a:t>
            </a:r>
            <a:r>
              <a:rPr lang="nl-NL" sz="1400" b="1" strike="noStrike" dirty="0">
                <a:solidFill>
                  <a:srgbClr val="1D848A"/>
                </a:solidFill>
                <a:latin typeface="Arial"/>
              </a:rPr>
              <a:t> </a:t>
            </a:r>
            <a:r>
              <a:rPr lang="nl-NL" sz="1400" b="0" strike="noStrike" dirty="0">
                <a:solidFill>
                  <a:srgbClr val="808080"/>
                </a:solidFill>
                <a:latin typeface="Arial"/>
              </a:rPr>
              <a:t>(DE en EN). Downloadbare spelletjesapp die op speelse wijze informeert over mediawijsheid. Leeftijd 15 jaar en ouder.</a:t>
            </a:r>
          </a:p>
          <a:p>
            <a:pPr marL="577800">
              <a:lnSpc>
                <a:spcPct val="90000"/>
              </a:lnSpc>
              <a:spcBef>
                <a:spcPts val="1199"/>
              </a:spcBef>
              <a:tabLst>
                <a:tab pos="1060560" algn="l"/>
              </a:tabLst>
            </a:pPr>
            <a:r>
              <a:rPr lang="nl-NL" sz="1200" b="0" i="1" strike="noStrike" dirty="0">
                <a:solidFill>
                  <a:srgbClr val="808080"/>
                </a:solidFill>
                <a:latin typeface="Arial"/>
              </a:rPr>
              <a:t>	Beschikbaar in het Engels en het Duits.</a:t>
            </a:r>
          </a:p>
          <a:p>
            <a:pPr marL="863640" indent="-285480">
              <a:lnSpc>
                <a:spcPct val="90000"/>
              </a:lnSpc>
              <a:spcBef>
                <a:spcPts val="1199"/>
              </a:spcBef>
              <a:buClr>
                <a:srgbClr val="4365E2"/>
              </a:buClr>
              <a:buFont typeface="Arial"/>
              <a:buChar char="•"/>
              <a:tabLst>
                <a:tab pos="1060560" algn="l"/>
              </a:tabLst>
            </a:pPr>
            <a:r>
              <a:rPr lang="nl-NL" sz="1400" b="1" u="sng" strike="noStrike" dirty="0" err="1">
                <a:solidFill>
                  <a:srgbClr val="964277"/>
                </a:solidFill>
                <a:uFillTx/>
                <a:latin typeface="Arial"/>
                <a:hlinkClick r:id="rId9"/>
              </a:rPr>
              <a:t>Troll</a:t>
            </a:r>
            <a:r>
              <a:rPr lang="nl-NL" sz="1400" b="1" u="sng" strike="noStrike" dirty="0">
                <a:solidFill>
                  <a:srgbClr val="964277"/>
                </a:solidFill>
                <a:uFillTx/>
                <a:latin typeface="Arial"/>
                <a:hlinkClick r:id="rId9"/>
              </a:rPr>
              <a:t> </a:t>
            </a:r>
            <a:r>
              <a:rPr lang="nl-NL" sz="1400" b="1" u="sng" strike="noStrike" dirty="0" err="1">
                <a:solidFill>
                  <a:srgbClr val="964277"/>
                </a:solidFill>
                <a:uFillTx/>
                <a:latin typeface="Arial"/>
                <a:hlinkClick r:id="rId9"/>
              </a:rPr>
              <a:t>Factory</a:t>
            </a:r>
            <a:r>
              <a:rPr lang="nl-NL" sz="1400" b="1" strike="noStrike" dirty="0">
                <a:solidFill>
                  <a:srgbClr val="1D848A"/>
                </a:solidFill>
                <a:latin typeface="Arial"/>
              </a:rPr>
              <a:t> </a:t>
            </a:r>
            <a:r>
              <a:rPr lang="nl-NL" sz="1400" b="0" strike="noStrike" dirty="0">
                <a:solidFill>
                  <a:srgbClr val="808080"/>
                </a:solidFill>
                <a:latin typeface="Arial"/>
              </a:rPr>
              <a:t>(EN). De speler is een trol die nepnieuws creëert. Leeftijd 16 jaar en ouder.</a:t>
            </a:r>
          </a:p>
          <a:p>
            <a:pPr marL="577800">
              <a:lnSpc>
                <a:spcPct val="90000"/>
              </a:lnSpc>
              <a:spcBef>
                <a:spcPts val="1199"/>
              </a:spcBef>
              <a:tabLst>
                <a:tab pos="1060560" algn="l"/>
              </a:tabLst>
            </a:pPr>
            <a:r>
              <a:rPr lang="nl-NL" sz="1200" b="0" i="1" strike="noStrike" dirty="0">
                <a:solidFill>
                  <a:srgbClr val="808080"/>
                </a:solidFill>
                <a:latin typeface="Arial"/>
              </a:rPr>
              <a:t>	Alleen beschikbaar in het Engels.</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TIPS VOOR MEER INFORMATIE - </a:t>
            </a:r>
            <a:r>
              <a:rPr lang="nl-NL" sz="1800" b="1" strike="noStrike">
                <a:solidFill>
                  <a:srgbClr val="FFFFFF"/>
                </a:solidFill>
                <a:latin typeface="Arial"/>
              </a:rPr>
              <a:t>FACTCHECKERS</a:t>
            </a:r>
          </a:p>
        </p:txBody>
      </p:sp>
      <p:sp>
        <p:nvSpPr>
          <p:cNvPr id="638" name="CustomShape 2"/>
          <p:cNvSpPr/>
          <p:nvPr/>
        </p:nvSpPr>
        <p:spPr>
          <a:xfrm>
            <a:off x="2768760" y="2522160"/>
            <a:ext cx="8301600" cy="24607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nl-NL" sz="1400" b="0" strike="noStrike" dirty="0">
                <a:solidFill>
                  <a:srgbClr val="808080"/>
                </a:solidFill>
                <a:latin typeface="Arial"/>
              </a:rPr>
              <a:t>De lijsten van </a:t>
            </a:r>
            <a:r>
              <a:rPr lang="nl-NL" sz="1400" b="0" strike="noStrike" dirty="0" err="1">
                <a:solidFill>
                  <a:srgbClr val="808080"/>
                </a:solidFill>
                <a:latin typeface="Arial"/>
              </a:rPr>
              <a:t>factcheckingsorganisaties</a:t>
            </a:r>
            <a:r>
              <a:rPr lang="nl-NL" sz="1400" b="0" strike="noStrike" dirty="0">
                <a:solidFill>
                  <a:srgbClr val="808080"/>
                </a:solidFill>
                <a:latin typeface="Arial"/>
              </a:rPr>
              <a:t> in jouw land worden geactualiseerd via het </a:t>
            </a:r>
            <a:r>
              <a:rPr lang="nl-NL" sz="1400" b="1" u="sng" strike="noStrike" dirty="0" err="1">
                <a:solidFill>
                  <a:srgbClr val="964277"/>
                </a:solidFill>
                <a:uFillTx/>
                <a:latin typeface="Arial"/>
                <a:hlinkClick r:id="rId3"/>
              </a:rPr>
              <a:t>Poynter</a:t>
            </a:r>
            <a:r>
              <a:rPr lang="nl-NL" sz="1400" b="1" u="sng" strike="noStrike" dirty="0">
                <a:solidFill>
                  <a:srgbClr val="964277"/>
                </a:solidFill>
                <a:uFillTx/>
                <a:latin typeface="Arial"/>
                <a:hlinkClick r:id="rId3"/>
              </a:rPr>
              <a:t> </a:t>
            </a:r>
            <a:r>
              <a:rPr lang="nl-NL" sz="1400" b="1" u="sng" strike="noStrike" dirty="0" err="1">
                <a:solidFill>
                  <a:srgbClr val="964277"/>
                </a:solidFill>
                <a:uFillTx/>
                <a:latin typeface="Arial"/>
                <a:hlinkClick r:id="rId3"/>
              </a:rPr>
              <a:t>Institute</a:t>
            </a:r>
            <a:r>
              <a:rPr lang="nl-NL" sz="1400" b="1" strike="noStrike" dirty="0">
                <a:solidFill>
                  <a:srgbClr val="1D848A"/>
                </a:solidFill>
                <a:latin typeface="Arial"/>
              </a:rPr>
              <a:t> </a:t>
            </a:r>
            <a:r>
              <a:rPr lang="nl-NL" sz="1400" b="0" strike="noStrike" dirty="0">
                <a:solidFill>
                  <a:srgbClr val="808080"/>
                </a:solidFill>
                <a:latin typeface="Arial"/>
              </a:rPr>
              <a:t>en</a:t>
            </a:r>
            <a:r>
              <a:rPr lang="nl-NL" sz="1400" b="0" strike="noStrike" dirty="0">
                <a:solidFill>
                  <a:srgbClr val="1D848A"/>
                </a:solidFill>
                <a:latin typeface="Arial"/>
              </a:rPr>
              <a:t> </a:t>
            </a:r>
            <a:r>
              <a:rPr lang="nl-NL" sz="1400" b="1" u="sng" strike="noStrike" dirty="0">
                <a:solidFill>
                  <a:srgbClr val="964277"/>
                </a:solidFill>
                <a:uFillTx/>
                <a:latin typeface="Arial"/>
                <a:hlinkClick r:id="rId4"/>
              </a:rPr>
              <a:t>Facebook</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nl-NL" sz="1400" b="0" strike="noStrike" dirty="0" err="1">
                <a:solidFill>
                  <a:srgbClr val="808080"/>
                </a:solidFill>
                <a:latin typeface="Arial"/>
              </a:rPr>
              <a:t>Factcheckingsresultaten</a:t>
            </a:r>
            <a:r>
              <a:rPr lang="nl-NL" sz="1400" b="0" strike="noStrike" dirty="0">
                <a:solidFill>
                  <a:srgbClr val="808080"/>
                </a:solidFill>
                <a:latin typeface="Arial"/>
              </a:rPr>
              <a:t> over een onderwerp of persoon zoeken op het internet met behulp van de </a:t>
            </a:r>
            <a:r>
              <a:rPr lang="nl-NL" dirty="0"/>
              <a:t/>
            </a:r>
            <a:br>
              <a:rPr lang="nl-NL" dirty="0"/>
            </a:br>
            <a:r>
              <a:rPr lang="nl-NL" sz="1400" b="1" u="sng" strike="noStrike" dirty="0" err="1">
                <a:solidFill>
                  <a:srgbClr val="964277"/>
                </a:solidFill>
                <a:uFillTx/>
                <a:latin typeface="Arial"/>
                <a:hlinkClick r:id="rId5"/>
              </a:rPr>
              <a:t>Fact</a:t>
            </a:r>
            <a:r>
              <a:rPr lang="nl-NL" sz="1400" b="1" u="sng" strike="noStrike" dirty="0">
                <a:solidFill>
                  <a:srgbClr val="964277"/>
                </a:solidFill>
                <a:uFillTx/>
                <a:latin typeface="Arial"/>
                <a:hlinkClick r:id="rId5"/>
              </a:rPr>
              <a:t> Check Explorer van Google</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nl-NL" sz="1400" b="1" u="sng" strike="noStrike" dirty="0">
                <a:solidFill>
                  <a:srgbClr val="964277"/>
                </a:solidFill>
                <a:uFillTx/>
                <a:latin typeface="Arial"/>
                <a:hlinkClick r:id="rId6"/>
              </a:rPr>
              <a:t>“</a:t>
            </a:r>
            <a:r>
              <a:rPr lang="nl-NL" sz="1400" b="1" u="sng" strike="noStrike" dirty="0" err="1">
                <a:solidFill>
                  <a:srgbClr val="964277"/>
                </a:solidFill>
                <a:uFillTx/>
                <a:latin typeface="Arial"/>
                <a:hlinkClick r:id="rId6"/>
              </a:rPr>
              <a:t>Learn</a:t>
            </a:r>
            <a:r>
              <a:rPr lang="nl-NL" sz="1400" b="1" u="sng" strike="noStrike" dirty="0">
                <a:solidFill>
                  <a:srgbClr val="964277"/>
                </a:solidFill>
                <a:uFillTx/>
                <a:latin typeface="Arial"/>
                <a:hlinkClick r:id="rId6"/>
              </a:rPr>
              <a:t> </a:t>
            </a:r>
            <a:r>
              <a:rPr lang="nl-NL" sz="1400" b="1" u="sng" strike="noStrike" dirty="0" err="1">
                <a:solidFill>
                  <a:srgbClr val="964277"/>
                </a:solidFill>
                <a:uFillTx/>
                <a:latin typeface="Arial"/>
                <a:hlinkClick r:id="rId6"/>
              </a:rPr>
              <a:t>to</a:t>
            </a:r>
            <a:r>
              <a:rPr lang="nl-NL" sz="1400" b="1" u="sng" strike="noStrike" dirty="0">
                <a:solidFill>
                  <a:srgbClr val="964277"/>
                </a:solidFill>
                <a:uFillTx/>
                <a:latin typeface="Arial"/>
                <a:hlinkClick r:id="rId6"/>
              </a:rPr>
              <a:t> </a:t>
            </a:r>
            <a:r>
              <a:rPr lang="nl-NL" sz="1400" b="1" u="sng" strike="noStrike" dirty="0" err="1">
                <a:solidFill>
                  <a:srgbClr val="964277"/>
                </a:solidFill>
                <a:uFillTx/>
                <a:latin typeface="Arial"/>
                <a:hlinkClick r:id="rId6"/>
              </a:rPr>
              <a:t>Discern</a:t>
            </a:r>
            <a:r>
              <a:rPr lang="nl-NL" sz="1400" b="1" u="sng" strike="noStrike" dirty="0">
                <a:solidFill>
                  <a:srgbClr val="964277"/>
                </a:solidFill>
                <a:uFillTx/>
                <a:latin typeface="Arial"/>
                <a:hlinkClick r:id="rId6"/>
              </a:rPr>
              <a:t>” </a:t>
            </a:r>
            <a:r>
              <a:rPr lang="nl-NL" sz="1400" b="0" strike="noStrike" dirty="0">
                <a:solidFill>
                  <a:srgbClr val="808080"/>
                </a:solidFill>
                <a:latin typeface="Arial"/>
              </a:rPr>
              <a:t>– Instructeursgids over mediawijsheid van IREX, een organisatie zonder winstbejag </a:t>
            </a:r>
            <a:r>
              <a:rPr lang="nl-NL" sz="1400" b="0" strike="noStrike" dirty="0" smtClean="0">
                <a:solidFill>
                  <a:srgbClr val="808080"/>
                </a:solidFill>
                <a:latin typeface="Arial"/>
              </a:rPr>
              <a:t>die </a:t>
            </a:r>
            <a:r>
              <a:rPr lang="nl-NL" sz="1400" b="0" strike="noStrike" dirty="0">
                <a:solidFill>
                  <a:srgbClr val="808080"/>
                </a:solidFill>
                <a:latin typeface="Arial"/>
              </a:rPr>
              <a:t>is gespecialiseerd in mondiale ontwikkeling en onderwijs</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nl-NL" sz="1400" b="0" strike="noStrike" dirty="0">
                <a:solidFill>
                  <a:srgbClr val="808080"/>
                </a:solidFill>
                <a:latin typeface="Arial"/>
              </a:rPr>
              <a:t>De eigen </a:t>
            </a:r>
            <a:r>
              <a:rPr lang="nl-NL" sz="1400" b="1" u="sng" strike="noStrike" dirty="0">
                <a:solidFill>
                  <a:srgbClr val="964277"/>
                </a:solidFill>
                <a:uFillTx/>
                <a:latin typeface="Arial"/>
                <a:hlinkClick r:id="rId7"/>
              </a:rPr>
              <a:t>anti-desinformatiegroep</a:t>
            </a:r>
            <a:r>
              <a:rPr lang="nl-NL" sz="1400" b="1" strike="noStrike" dirty="0">
                <a:solidFill>
                  <a:srgbClr val="1D848A"/>
                </a:solidFill>
                <a:latin typeface="Arial"/>
              </a:rPr>
              <a:t> </a:t>
            </a:r>
            <a:r>
              <a:rPr lang="nl-NL" sz="1400" b="0" strike="noStrike" dirty="0" err="1">
                <a:solidFill>
                  <a:srgbClr val="808080"/>
                </a:solidFill>
                <a:latin typeface="Arial"/>
              </a:rPr>
              <a:t>en</a:t>
            </a:r>
            <a:r>
              <a:rPr lang="nl-NL" sz="1400" b="1" u="sng" strike="noStrike" dirty="0" err="1">
                <a:solidFill>
                  <a:srgbClr val="964277"/>
                </a:solidFill>
                <a:uFillTx/>
                <a:latin typeface="Arial"/>
                <a:hlinkClick r:id="rId8"/>
              </a:rPr>
              <a:t>“Think</a:t>
            </a:r>
            <a:r>
              <a:rPr lang="nl-NL" sz="1400" b="1" u="sng" strike="noStrike" dirty="0">
                <a:solidFill>
                  <a:srgbClr val="964277"/>
                </a:solidFill>
                <a:uFillTx/>
                <a:latin typeface="Arial"/>
                <a:hlinkClick r:id="rId8"/>
              </a:rPr>
              <a:t> </a:t>
            </a:r>
            <a:r>
              <a:rPr lang="nl-NL" sz="1400" b="1" u="sng" strike="noStrike" dirty="0" err="1">
                <a:solidFill>
                  <a:srgbClr val="964277"/>
                </a:solidFill>
                <a:uFillTx/>
                <a:latin typeface="Arial"/>
                <a:hlinkClick r:id="rId8"/>
              </a:rPr>
              <a:t>Before</a:t>
            </a:r>
            <a:r>
              <a:rPr lang="nl-NL" sz="1400" b="1" u="sng" strike="noStrike" dirty="0">
                <a:solidFill>
                  <a:srgbClr val="964277"/>
                </a:solidFill>
                <a:uFillTx/>
                <a:latin typeface="Arial"/>
                <a:hlinkClick r:id="rId8"/>
              </a:rPr>
              <a:t> </a:t>
            </a:r>
            <a:r>
              <a:rPr lang="nl-NL" sz="1400" b="1" u="sng" strike="noStrike" dirty="0" err="1">
                <a:solidFill>
                  <a:srgbClr val="964277"/>
                </a:solidFill>
                <a:uFillTx/>
                <a:latin typeface="Arial"/>
                <a:hlinkClick r:id="rId8"/>
              </a:rPr>
              <a:t>you</a:t>
            </a:r>
            <a:r>
              <a:rPr lang="nl-NL" sz="1400" b="1" u="sng" strike="noStrike" dirty="0">
                <a:solidFill>
                  <a:srgbClr val="964277"/>
                </a:solidFill>
                <a:uFillTx/>
                <a:latin typeface="Arial"/>
                <a:hlinkClick r:id="rId8"/>
              </a:rPr>
              <a:t> Share”</a:t>
            </a:r>
            <a:r>
              <a:rPr lang="nl-NL" sz="1400" b="0" strike="noStrike" dirty="0">
                <a:solidFill>
                  <a:srgbClr val="808080"/>
                </a:solidFill>
                <a:latin typeface="Arial"/>
              </a:rPr>
              <a:t> (eerst denken, dan delen)-campagne van de EU</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TIPS VOOR MEER INFORMATIE </a:t>
            </a:r>
            <a:r>
              <a:rPr lang="nl-NL" sz="1800" b="0" strike="noStrike">
                <a:solidFill>
                  <a:srgbClr val="FFFFFF"/>
                </a:solidFill>
                <a:latin typeface="Arial"/>
              </a:rPr>
              <a:t>- </a:t>
            </a:r>
            <a:r>
              <a:rPr lang="nl-NL" sz="1800" b="1" strike="noStrike">
                <a:solidFill>
                  <a:srgbClr val="FFFFFF"/>
                </a:solidFill>
                <a:latin typeface="Arial"/>
              </a:rPr>
              <a:t>NATIONALE MIDDELEN</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45" name="CustomShape 3"/>
          <p:cNvSpPr/>
          <p:nvPr/>
        </p:nvSpPr>
        <p:spPr>
          <a:xfrm>
            <a:off x="2782800" y="1165320"/>
            <a:ext cx="4150080" cy="62679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BELGIË</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3"/>
              </a:rPr>
              <a:t>Mediawijs</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BULGARIJE</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4"/>
              </a:rPr>
              <a:t>Gramoten</a:t>
            </a:r>
            <a:r>
              <a:rPr lang="nl-NL" sz="1200" b="1" strike="noStrike" dirty="0">
                <a:solidFill>
                  <a:srgbClr val="0A1641"/>
                </a:solidFill>
                <a:latin typeface="Arial"/>
              </a:rPr>
              <a:t> </a:t>
            </a:r>
          </a:p>
          <a:p>
            <a:pPr marL="360">
              <a:lnSpc>
                <a:spcPct val="90000"/>
              </a:lnSpc>
              <a:spcBef>
                <a:spcPts val="1199"/>
              </a:spcBef>
              <a:buClr>
                <a:srgbClr val="40BAD2"/>
              </a:buClr>
            </a:pPr>
            <a:endParaRPr lang="nl-NL" sz="1200" b="1" dirty="0">
              <a:solidFill>
                <a:srgbClr val="0A1641"/>
              </a:solidFill>
              <a:latin typeface="Arial"/>
            </a:endParaRPr>
          </a:p>
          <a:p>
            <a:pPr>
              <a:lnSpc>
                <a:spcPct val="90000"/>
              </a:lnSpc>
              <a:spcBef>
                <a:spcPts val="1199"/>
              </a:spcBef>
            </a:pPr>
            <a:r>
              <a:rPr lang="nl-NL" sz="1200" b="1" strike="noStrike" dirty="0">
                <a:solidFill>
                  <a:srgbClr val="0A1641"/>
                </a:solidFill>
                <a:latin typeface="Arial"/>
              </a:rPr>
              <a:t>CΥΡRUS</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5"/>
              </a:rPr>
              <a:t>Misinformatie bestrijden met mediawijsheid</a:t>
            </a:r>
          </a:p>
          <a:p>
            <a:pPr marL="360">
              <a:lnSpc>
                <a:spcPct val="90000"/>
              </a:lnSpc>
              <a:spcBef>
                <a:spcPts val="1199"/>
              </a:spcBef>
              <a:buClr>
                <a:srgbClr val="40BAD2"/>
              </a:buClr>
            </a:pPr>
            <a:endParaRPr lang="nl-NL" sz="1200" b="1" u="sng" dirty="0">
              <a:solidFill>
                <a:srgbClr val="964277"/>
              </a:solidFill>
              <a:latin typeface="Arial"/>
              <a:hlinkClick r:id="rId5"/>
            </a:endParaRPr>
          </a:p>
          <a:p>
            <a:pPr>
              <a:lnSpc>
                <a:spcPct val="90000"/>
              </a:lnSpc>
              <a:spcBef>
                <a:spcPts val="1199"/>
              </a:spcBef>
            </a:pPr>
            <a:r>
              <a:rPr lang="nl-NL" sz="1200" b="1" strike="noStrike" dirty="0">
                <a:solidFill>
                  <a:srgbClr val="0A1641"/>
                </a:solidFill>
                <a:latin typeface="Arial"/>
              </a:rPr>
              <a:t>DENEMARKEN</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6"/>
              </a:rPr>
              <a:t>International Media Support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7"/>
              </a:rPr>
              <a:t>TjekDet</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8"/>
              </a:rPr>
              <a:t>DR </a:t>
            </a:r>
            <a:r>
              <a:rPr lang="nl-NL" sz="1200" b="1" u="sng" strike="noStrike" dirty="0" err="1">
                <a:solidFill>
                  <a:srgbClr val="964277"/>
                </a:solidFill>
                <a:uFillTx/>
                <a:latin typeface="Arial"/>
                <a:hlinkClick r:id="rId8"/>
              </a:rPr>
              <a:t>Detektor</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9"/>
              </a:rPr>
              <a:t>DR Ultra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0"/>
              </a:rPr>
              <a:t>Børneavisen</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rPr>
              <a:t>Danske </a:t>
            </a:r>
            <a:r>
              <a:rPr lang="nl-NL" sz="1200" b="1" u="sng" strike="noStrike" dirty="0" err="1">
                <a:solidFill>
                  <a:srgbClr val="964277"/>
                </a:solidFill>
                <a:uFillTx/>
                <a:latin typeface="Arial"/>
              </a:rPr>
              <a:t>Medier</a:t>
            </a:r>
            <a:r>
              <a:rPr lang="nl-NL" sz="1200" b="1" u="sng" strike="noStrike" dirty="0">
                <a:solidFill>
                  <a:srgbClr val="964277"/>
                </a:solidFill>
                <a:uFillTx/>
                <a:latin typeface="Arial"/>
                <a:hlinkClick r:id="rId11"/>
              </a:rPr>
              <a:t> </a:t>
            </a:r>
          </a:p>
          <a:p>
            <a:pPr marL="360">
              <a:lnSpc>
                <a:spcPct val="90000"/>
              </a:lnSpc>
              <a:spcBef>
                <a:spcPts val="1199"/>
              </a:spcBef>
              <a:buClr>
                <a:srgbClr val="40BAD2"/>
              </a:buClr>
            </a:pPr>
            <a:r>
              <a:rPr lang="nl-NL" sz="1200" b="1" u="sng" strike="noStrike" dirty="0">
                <a:solidFill>
                  <a:srgbClr val="964277"/>
                </a:solidFill>
                <a:uFillTx/>
                <a:latin typeface="Arial"/>
                <a:hlinkClick r:id="rId5"/>
              </a:rPr>
              <a:t> </a:t>
            </a:r>
          </a:p>
          <a:p>
            <a:pPr marL="360">
              <a:lnSpc>
                <a:spcPct val="90000"/>
              </a:lnSpc>
              <a:spcBef>
                <a:spcPts val="1199"/>
              </a:spcBef>
              <a:buClr>
                <a:srgbClr val="40BAD2"/>
              </a:buClr>
            </a:pPr>
            <a:r>
              <a:rPr lang="nl-NL" sz="1200" b="1" strike="noStrike" dirty="0">
                <a:solidFill>
                  <a:srgbClr val="0A1641"/>
                </a:solidFill>
                <a:latin typeface="Arial"/>
              </a:rPr>
              <a:t/>
            </a:r>
            <a:br>
              <a:rPr lang="nl-NL" sz="1200" b="1" strike="noStrike" dirty="0">
                <a:solidFill>
                  <a:srgbClr val="0A1641"/>
                </a:solidFill>
                <a:latin typeface="Arial"/>
              </a:rPr>
            </a:br>
            <a:endParaRPr lang="nl-NL" sz="1200" b="1" strike="noStrike" dirty="0">
              <a:solidFill>
                <a:srgbClr val="0A1641"/>
              </a:solidFill>
              <a:latin typeface="Arial"/>
            </a:endParaRPr>
          </a:p>
          <a:p>
            <a:pPr marL="360">
              <a:lnSpc>
                <a:spcPct val="90000"/>
              </a:lnSpc>
              <a:spcBef>
                <a:spcPts val="1199"/>
              </a:spcBef>
              <a:buClr>
                <a:srgbClr val="40BAD2"/>
              </a:buClr>
            </a:pPr>
            <a:endParaRPr lang="nl-NL" sz="1200" b="1" strike="noStrike" dirty="0">
              <a:solidFill>
                <a:srgbClr val="0A1641"/>
              </a:solidFill>
              <a:latin typeface="Arial"/>
            </a:endParaRPr>
          </a:p>
        </p:txBody>
      </p:sp>
      <p:sp>
        <p:nvSpPr>
          <p:cNvPr id="646" name="CustomShape 4"/>
          <p:cNvSpPr/>
          <p:nvPr/>
        </p:nvSpPr>
        <p:spPr>
          <a:xfrm>
            <a:off x="7561440" y="1165320"/>
            <a:ext cx="4095000" cy="44182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DUITSLAND</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2"/>
              </a:rPr>
              <a:t>Medienkompetenz</a:t>
            </a:r>
            <a:r>
              <a:rPr lang="nl-NL" sz="1200" b="1" u="sng" strike="noStrike" dirty="0">
                <a:solidFill>
                  <a:srgbClr val="964277"/>
                </a:solidFill>
                <a:uFillTx/>
                <a:latin typeface="Arial"/>
                <a:hlinkClick r:id="rId12"/>
              </a:rPr>
              <a:t> </a:t>
            </a:r>
            <a:r>
              <a:rPr lang="nl-NL" sz="1200" b="1" u="sng" strike="noStrike" dirty="0" err="1">
                <a:solidFill>
                  <a:srgbClr val="964277"/>
                </a:solidFill>
                <a:uFillTx/>
                <a:latin typeface="Arial"/>
                <a:hlinkClick r:id="rId12"/>
              </a:rPr>
              <a:t>stärken</a:t>
            </a:r>
            <a:endParaRPr lang="nl-NL" sz="1200" b="1" u="sng" strike="noStrike" dirty="0">
              <a:solidFill>
                <a:srgbClr val="964277"/>
              </a:solidFill>
              <a:uFillTx/>
              <a:latin typeface="Arial"/>
              <a:hlinkClick r:id="rId12"/>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3"/>
              </a:rPr>
              <a:t>SCHAU HIN! Was Dein Kind </a:t>
            </a:r>
            <a:r>
              <a:rPr lang="nl-NL" sz="1200" b="1" u="sng" strike="noStrike" dirty="0" err="1">
                <a:solidFill>
                  <a:srgbClr val="964277"/>
                </a:solidFill>
                <a:uFillTx/>
                <a:latin typeface="Arial"/>
                <a:hlinkClick r:id="rId13"/>
              </a:rPr>
              <a:t>mit</a:t>
            </a:r>
            <a:r>
              <a:rPr lang="nl-NL" sz="1200" b="1" u="sng" strike="noStrike" dirty="0">
                <a:solidFill>
                  <a:srgbClr val="964277"/>
                </a:solidFill>
                <a:uFillTx/>
                <a:latin typeface="Arial"/>
                <a:hlinkClick r:id="rId13"/>
              </a:rPr>
              <a:t> </a:t>
            </a:r>
            <a:r>
              <a:rPr lang="nl-NL" sz="1200" b="1" u="sng" strike="noStrike" dirty="0" err="1">
                <a:solidFill>
                  <a:srgbClr val="964277"/>
                </a:solidFill>
                <a:uFillTx/>
                <a:latin typeface="Arial"/>
                <a:hlinkClick r:id="rId13"/>
              </a:rPr>
              <a:t>Medien</a:t>
            </a:r>
            <a:r>
              <a:rPr lang="nl-NL" sz="1200" b="1" u="sng" strike="noStrike" dirty="0">
                <a:solidFill>
                  <a:srgbClr val="964277"/>
                </a:solidFill>
                <a:uFillTx/>
                <a:latin typeface="Arial"/>
                <a:hlinkClick r:id="rId13"/>
              </a:rPr>
              <a:t> macht</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4"/>
              </a:rPr>
              <a:t>Gutes</a:t>
            </a:r>
            <a:r>
              <a:rPr lang="nl-NL" sz="1200" b="1" u="sng" strike="noStrike" dirty="0">
                <a:solidFill>
                  <a:srgbClr val="964277"/>
                </a:solidFill>
                <a:uFillTx/>
                <a:latin typeface="Arial"/>
                <a:hlinkClick r:id="rId14"/>
              </a:rPr>
              <a:t> </a:t>
            </a:r>
            <a:r>
              <a:rPr lang="nl-NL" sz="1200" b="1" u="sng" strike="noStrike" dirty="0" err="1">
                <a:solidFill>
                  <a:srgbClr val="964277"/>
                </a:solidFill>
                <a:uFillTx/>
                <a:latin typeface="Arial"/>
                <a:hlinkClick r:id="rId14"/>
              </a:rPr>
              <a:t>Aufwachsen</a:t>
            </a:r>
            <a:r>
              <a:rPr lang="nl-NL" sz="1200" b="1" u="sng" strike="noStrike" dirty="0">
                <a:solidFill>
                  <a:srgbClr val="964277"/>
                </a:solidFill>
                <a:uFillTx/>
                <a:latin typeface="Arial"/>
                <a:hlinkClick r:id="rId14"/>
              </a:rPr>
              <a:t> </a:t>
            </a:r>
            <a:r>
              <a:rPr lang="nl-NL" sz="1200" b="1" u="sng" strike="noStrike" dirty="0" err="1">
                <a:solidFill>
                  <a:srgbClr val="964277"/>
                </a:solidFill>
                <a:uFillTx/>
                <a:latin typeface="Arial"/>
                <a:hlinkClick r:id="rId14"/>
              </a:rPr>
              <a:t>mit</a:t>
            </a:r>
            <a:r>
              <a:rPr lang="nl-NL" sz="1200" b="1" u="sng" strike="noStrike" dirty="0">
                <a:solidFill>
                  <a:srgbClr val="964277"/>
                </a:solidFill>
                <a:uFillTx/>
                <a:latin typeface="Arial"/>
                <a:hlinkClick r:id="rId14"/>
              </a:rPr>
              <a:t> </a:t>
            </a:r>
            <a:r>
              <a:rPr lang="nl-NL" sz="1200" b="1" u="sng" strike="noStrike" dirty="0" err="1">
                <a:solidFill>
                  <a:srgbClr val="964277"/>
                </a:solidFill>
                <a:uFillTx/>
                <a:latin typeface="Arial"/>
                <a:hlinkClick r:id="rId14"/>
              </a:rPr>
              <a:t>Medien</a:t>
            </a:r>
            <a:endParaRPr lang="nl-NL"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5"/>
              </a:rPr>
              <a:t>Surfen </a:t>
            </a:r>
            <a:r>
              <a:rPr lang="nl-NL" sz="1200" b="1" u="sng" strike="noStrike" dirty="0" err="1">
                <a:solidFill>
                  <a:srgbClr val="964277"/>
                </a:solidFill>
                <a:uFillTx/>
                <a:latin typeface="Arial"/>
                <a:hlinkClick r:id="rId15"/>
              </a:rPr>
              <a:t>ohne</a:t>
            </a:r>
            <a:r>
              <a:rPr lang="nl-NL" sz="1200" b="1" u="sng" strike="noStrike" dirty="0">
                <a:solidFill>
                  <a:srgbClr val="964277"/>
                </a:solidFill>
                <a:uFillTx/>
                <a:latin typeface="Arial"/>
                <a:hlinkClick r:id="rId15"/>
              </a:rPr>
              <a:t> </a:t>
            </a:r>
            <a:r>
              <a:rPr lang="nl-NL" sz="1200" b="1" u="sng" strike="noStrike" dirty="0" err="1">
                <a:solidFill>
                  <a:srgbClr val="964277"/>
                </a:solidFill>
                <a:uFillTx/>
                <a:latin typeface="Arial"/>
                <a:hlinkClick r:id="rId15"/>
              </a:rPr>
              <a:t>Risiko</a:t>
            </a:r>
            <a:endParaRPr lang="nl-NL" sz="1200" b="1" u="sng" strike="noStrike" dirty="0">
              <a:solidFill>
                <a:srgbClr val="964277"/>
              </a:solidFill>
              <a:uFillTx/>
              <a:latin typeface="Arial"/>
              <a:hlinkClick r:id="rId15"/>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6"/>
              </a:rPr>
              <a:t>App-</a:t>
            </a:r>
            <a:r>
              <a:rPr lang="nl-NL" sz="1200" b="1" u="sng" strike="noStrike" dirty="0" err="1">
                <a:solidFill>
                  <a:srgbClr val="964277"/>
                </a:solidFill>
                <a:uFillTx/>
                <a:latin typeface="Arial"/>
                <a:hlinkClick r:id="rId16"/>
              </a:rPr>
              <a:t>Datenbank</a:t>
            </a:r>
            <a:r>
              <a:rPr lang="nl-NL" sz="1200" b="1" u="sng" strike="noStrike" dirty="0">
                <a:solidFill>
                  <a:srgbClr val="964277"/>
                </a:solidFill>
                <a:uFillTx/>
                <a:latin typeface="Arial"/>
                <a:hlinkClick r:id="rId16"/>
              </a:rPr>
              <a:t> des </a:t>
            </a:r>
            <a:r>
              <a:rPr lang="nl-NL" sz="1200" b="1" u="sng" strike="noStrike" dirty="0" err="1">
                <a:solidFill>
                  <a:srgbClr val="964277"/>
                </a:solidFill>
                <a:uFillTx/>
                <a:latin typeface="Arial"/>
                <a:hlinkClick r:id="rId16"/>
              </a:rPr>
              <a:t>Deutschen</a:t>
            </a:r>
            <a:r>
              <a:rPr lang="nl-NL" sz="1200" b="1" u="sng" strike="noStrike" dirty="0">
                <a:solidFill>
                  <a:srgbClr val="964277"/>
                </a:solidFill>
                <a:uFillTx/>
                <a:latin typeface="Arial"/>
                <a:hlinkClick r:id="rId16"/>
              </a:rPr>
              <a:t> </a:t>
            </a:r>
            <a:r>
              <a:rPr lang="nl-NL" sz="1200" b="1" u="sng" strike="noStrike" dirty="0" err="1">
                <a:solidFill>
                  <a:srgbClr val="964277"/>
                </a:solidFill>
                <a:uFillTx/>
                <a:latin typeface="Arial"/>
                <a:hlinkClick r:id="rId16"/>
              </a:rPr>
              <a:t>Jugendinstituts</a:t>
            </a:r>
            <a:endParaRPr lang="nl-NL" sz="1200" b="1" u="sng" strike="noStrike" dirty="0">
              <a:solidFill>
                <a:srgbClr val="964277"/>
              </a:solidFill>
              <a:uFillTx/>
              <a:latin typeface="Arial"/>
              <a:hlinkClick r:id="rId16"/>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7"/>
              </a:rPr>
              <a:t>ACT ON! </a:t>
            </a:r>
            <a:r>
              <a:rPr lang="nl-NL" sz="1200" b="1" u="sng" strike="noStrike" dirty="0" err="1">
                <a:solidFill>
                  <a:srgbClr val="964277"/>
                </a:solidFill>
                <a:uFillTx/>
                <a:latin typeface="Arial"/>
                <a:hlinkClick r:id="rId17"/>
              </a:rPr>
              <a:t>aktiv</a:t>
            </a:r>
            <a:r>
              <a:rPr lang="nl-NL" sz="1200" b="1" u="sng" strike="noStrike" dirty="0">
                <a:solidFill>
                  <a:srgbClr val="964277"/>
                </a:solidFill>
                <a:uFillTx/>
                <a:latin typeface="Arial"/>
                <a:hlinkClick r:id="rId17"/>
              </a:rPr>
              <a:t> + </a:t>
            </a:r>
            <a:r>
              <a:rPr lang="nl-NL" sz="1200" b="1" u="sng" strike="noStrike" dirty="0" err="1">
                <a:solidFill>
                  <a:srgbClr val="964277"/>
                </a:solidFill>
                <a:uFillTx/>
                <a:latin typeface="Arial"/>
                <a:hlinkClick r:id="rId17"/>
              </a:rPr>
              <a:t>selbstbestimmt</a:t>
            </a:r>
            <a:r>
              <a:rPr lang="nl-NL" sz="1200" b="1" u="sng" strike="noStrike" dirty="0">
                <a:solidFill>
                  <a:srgbClr val="964277"/>
                </a:solidFill>
                <a:uFillTx/>
                <a:latin typeface="Arial"/>
                <a:hlinkClick r:id="rId17"/>
              </a:rPr>
              <a:t> online</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8"/>
              </a:rPr>
              <a:t>Kindersuchmaschine</a:t>
            </a:r>
            <a:r>
              <a:rPr lang="nl-NL" sz="1200" b="1" u="sng" strike="noStrike" dirty="0">
                <a:solidFill>
                  <a:srgbClr val="964277"/>
                </a:solidFill>
                <a:uFillTx/>
                <a:latin typeface="Arial"/>
                <a:hlinkClick r:id="rId18"/>
              </a:rPr>
              <a:t> "Blinde </a:t>
            </a:r>
            <a:r>
              <a:rPr lang="nl-NL" sz="1200" b="1" u="sng" strike="noStrike" dirty="0" err="1">
                <a:solidFill>
                  <a:srgbClr val="964277"/>
                </a:solidFill>
                <a:uFillTx/>
                <a:latin typeface="Arial"/>
                <a:hlinkClick r:id="rId18"/>
              </a:rPr>
              <a:t>Kuh</a:t>
            </a:r>
            <a:r>
              <a:rPr lang="nl-NL" sz="1200" b="1" u="sng" strike="noStrike" dirty="0">
                <a:solidFill>
                  <a:srgbClr val="964277"/>
                </a:solidFill>
                <a:uFillTx/>
                <a:latin typeface="Arial"/>
                <a:hlinkClick r:id="rId18"/>
              </a:rPr>
              <a:t>“</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rPr>
              <a:t>DW </a:t>
            </a:r>
            <a:r>
              <a:rPr lang="nl-NL" sz="1200" b="1" u="sng" strike="noStrike" dirty="0" err="1">
                <a:solidFill>
                  <a:srgbClr val="964277"/>
                </a:solidFill>
                <a:uFillTx/>
                <a:latin typeface="Arial"/>
              </a:rPr>
              <a:t>Akademie</a:t>
            </a:r>
            <a:endParaRPr lang="nl-NL" sz="1200" b="1" u="sng" strike="noStrike" dirty="0">
              <a:solidFill>
                <a:srgbClr val="964277"/>
              </a:solidFill>
              <a:uFillTx/>
              <a:latin typeface="Arial"/>
            </a:endParaRPr>
          </a:p>
          <a:p>
            <a:pPr marL="182880" indent="-182520">
              <a:lnSpc>
                <a:spcPct val="90000"/>
              </a:lnSpc>
              <a:spcBef>
                <a:spcPts val="1199"/>
              </a:spcBef>
              <a:buClr>
                <a:srgbClr val="40BAD2"/>
              </a:buClr>
              <a:buFont typeface="Wingdings 2" charset="2"/>
              <a:buChar char=""/>
            </a:pPr>
            <a:endParaRPr lang="nl-NL" sz="1200" b="1" u="sng" strike="noStrike" dirty="0">
              <a:solidFill>
                <a:srgbClr val="964277"/>
              </a:solidFill>
              <a:uFillTx/>
              <a:latin typeface="Arial"/>
              <a:hlinkClick r:id="rId11"/>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pic>
        <p:nvPicPr>
          <p:cNvPr id="647" name="Elemento grafico 14" descr="Collegamento"/>
          <p:cNvPicPr/>
          <p:nvPr/>
        </p:nvPicPr>
        <p:blipFill>
          <a:blip r:embed="rId19"/>
          <a:stretch/>
        </p:blipFill>
        <p:spPr>
          <a:xfrm>
            <a:off x="463680" y="2623680"/>
            <a:ext cx="1945440" cy="1945440"/>
          </a:xfrm>
          <a:prstGeom prst="rect">
            <a:avLst/>
          </a:prstGeom>
          <a:ln w="0">
            <a:noFill/>
          </a:ln>
        </p:spPr>
      </p:pic>
      <p:pic>
        <p:nvPicPr>
          <p:cNvPr id="648" name="Immagine 20"/>
          <p:cNvPicPr/>
          <p:nvPr/>
        </p:nvPicPr>
        <p:blipFill>
          <a:blip r:embed="rId20">
            <a:alphaModFix amt="19000"/>
          </a:blip>
          <a:stretch/>
        </p:blipFill>
        <p:spPr>
          <a:xfrm>
            <a:off x="92520" y="2184840"/>
            <a:ext cx="2799360" cy="29556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ENKELE VOORBEELDEN</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nl-NL" sz="1400" b="1" strike="noStrike">
                <a:solidFill>
                  <a:srgbClr val="0B1741"/>
                </a:solidFill>
                <a:latin typeface="Arial"/>
              </a:rPr>
              <a:t>VERKEERDE TITEL</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nl-NL" sz="1400" b="1" strike="noStrike">
                <a:solidFill>
                  <a:srgbClr val="0B1741"/>
                </a:solidFill>
                <a:latin typeface="Arial"/>
              </a:rPr>
              <a:t>DE BRON BESTAAT NIET</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900588" cy="38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2000" b="1" strike="noStrike" dirty="0">
                <a:solidFill>
                  <a:srgbClr val="FFFFFF"/>
                </a:solidFill>
                <a:latin typeface="Arial"/>
              </a:rPr>
              <a:t>NIET WAAR</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nl-NL" sz="1400" b="1" strike="noStrike">
                <a:solidFill>
                  <a:srgbClr val="0A1641"/>
                </a:solidFill>
                <a:latin typeface="Arial"/>
              </a:rPr>
              <a:t>De foto hoort bij het account van een ander meisje, dat vanuit die specifieke hoek op Greta lijkt.</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nl-NL" sz="1400" b="1" strike="noStrike">
                <a:solidFill>
                  <a:srgbClr val="0A1641"/>
                </a:solidFill>
                <a:latin typeface="Arial"/>
              </a:rPr>
              <a:t>Dailypresser.com is geen echte nieuwswebsite, de post was volledig verzonnen.</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nl-NL" sz="2800" b="1" strike="noStrike">
                <a:solidFill>
                  <a:srgbClr val="FFFFFF"/>
                </a:solidFill>
                <a:latin typeface="Arial"/>
              </a:rPr>
              <a:t>NIET WAAR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AANBEVELINGEN VOOR MEER INFORMATIE </a:t>
            </a:r>
            <a:r>
              <a:rPr lang="nl-NL" sz="1800" b="0" strike="noStrike">
                <a:solidFill>
                  <a:srgbClr val="FFFFFF"/>
                </a:solidFill>
                <a:latin typeface="Arial"/>
              </a:rPr>
              <a:t>- </a:t>
            </a:r>
            <a:r>
              <a:rPr lang="nl-NL" sz="1800" b="1" strike="noStrike">
                <a:solidFill>
                  <a:srgbClr val="FFFFFF"/>
                </a:solidFill>
                <a:latin typeface="Arial"/>
              </a:rPr>
              <a:t>NATIONALE MIDDELEN</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51" name="CustomShape 3"/>
          <p:cNvSpPr/>
          <p:nvPr/>
        </p:nvSpPr>
        <p:spPr>
          <a:xfrm>
            <a:off x="2782800" y="1197000"/>
            <a:ext cx="3285360" cy="60186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ESTLAND</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3"/>
              </a:rPr>
              <a:t>Meediapädevuse</a:t>
            </a:r>
            <a:r>
              <a:rPr lang="nl-NL" sz="1200" b="1" u="sng" strike="noStrike" dirty="0">
                <a:solidFill>
                  <a:srgbClr val="964277"/>
                </a:solidFill>
                <a:uFillTx/>
                <a:latin typeface="Arial"/>
                <a:hlinkClick r:id="rId3"/>
              </a:rPr>
              <a:t> </a:t>
            </a:r>
            <a:r>
              <a:rPr lang="nl-NL" sz="1200" b="1" u="sng" strike="noStrike" dirty="0" err="1">
                <a:solidFill>
                  <a:srgbClr val="964277"/>
                </a:solidFill>
                <a:uFillTx/>
                <a:latin typeface="Arial"/>
                <a:hlinkClick r:id="rId3"/>
              </a:rPr>
              <a:t>nädal</a:t>
            </a:r>
            <a:endParaRPr lang="nl-NL"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4"/>
              </a:rPr>
              <a:t>SALTO </a:t>
            </a:r>
            <a:r>
              <a:rPr lang="nl-NL" sz="1200" b="1" u="sng" strike="noStrike" dirty="0" err="1">
                <a:solidFill>
                  <a:srgbClr val="964277"/>
                </a:solidFill>
                <a:uFillTx/>
                <a:latin typeface="Arial"/>
                <a:hlinkClick r:id="rId4"/>
              </a:rPr>
              <a:t>Participation</a:t>
            </a:r>
            <a:r>
              <a:rPr lang="nl-NL" sz="1200" b="1" u="sng" strike="noStrike" dirty="0">
                <a:solidFill>
                  <a:srgbClr val="964277"/>
                </a:solidFill>
                <a:uFillTx/>
                <a:latin typeface="Arial"/>
                <a:hlinkClick r:id="rId4"/>
              </a:rPr>
              <a:t> &amp; Information</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FINLAND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5"/>
              </a:rPr>
              <a:t>Mediawijsheid in Finland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7"/>
              </a:rPr>
              <a:t>School</a:t>
            </a:r>
            <a:r>
              <a:rPr lang="nl-NL" sz="1200" b="1" u="sng" strike="noStrike" dirty="0">
                <a:solidFill>
                  <a:srgbClr val="964277"/>
                </a:solidFill>
                <a:uFillTx/>
                <a:latin typeface="Arial"/>
              </a:rPr>
              <a:t> voor mediawijsheid</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8"/>
              </a:rPr>
              <a:t>Mediataitoviikko</a:t>
            </a:r>
            <a:endParaRPr lang="nl-NL" sz="1200" b="1" u="sng" strike="noStrike" dirty="0">
              <a:solidFill>
                <a:srgbClr val="964277"/>
              </a:solidFill>
              <a:uFillTx/>
              <a:latin typeface="Arial"/>
              <a:hlinkClick r:id="rId8"/>
            </a:endParaRP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9"/>
              </a:rPr>
              <a:t>Mediakasvastus</a:t>
            </a:r>
            <a:endParaRPr lang="nl-NL"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0"/>
              </a:rPr>
              <a:t>YLE </a:t>
            </a:r>
            <a:r>
              <a:rPr lang="nl-NL" sz="1200" b="1" u="sng" strike="noStrike" dirty="0" err="1">
                <a:solidFill>
                  <a:srgbClr val="964277"/>
                </a:solidFill>
                <a:uFillTx/>
                <a:latin typeface="Arial"/>
                <a:hlinkClick r:id="rId10"/>
              </a:rPr>
              <a:t>Digitrennit</a:t>
            </a:r>
            <a:r>
              <a:rPr lang="nl-NL" sz="1200" b="1" u="sng" strike="noStrike" dirty="0">
                <a:solidFill>
                  <a:srgbClr val="964277"/>
                </a:solidFill>
                <a:uFillTx/>
                <a:latin typeface="Arial"/>
                <a:hlinkClick r:id="rId10"/>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1"/>
              </a:rPr>
              <a:t>YLE</a:t>
            </a:r>
            <a:r>
              <a:rPr lang="nl-NL" sz="1200" b="0" u="sng" strike="noStrike" dirty="0">
                <a:solidFill>
                  <a:srgbClr val="964277"/>
                </a:solidFill>
                <a:uFillTx/>
                <a:latin typeface="Arial"/>
                <a:hlinkClick r:id="rId11"/>
              </a:rPr>
              <a:t> </a:t>
            </a:r>
            <a:r>
              <a:rPr lang="nl-NL" sz="1200" b="1" u="sng" strike="noStrike" dirty="0" err="1">
                <a:solidFill>
                  <a:srgbClr val="964277"/>
                </a:solidFill>
                <a:uFillTx/>
                <a:latin typeface="Arial"/>
                <a:hlinkClick r:id="rId11"/>
              </a:rPr>
              <a:t>Uutisluokka</a:t>
            </a:r>
            <a:endParaRPr lang="nl-NL" sz="1200" b="1" u="sng" strike="noStrike" dirty="0">
              <a:solidFill>
                <a:srgbClr val="964277"/>
              </a:solidFill>
              <a:uFillTx/>
              <a:latin typeface="Arial"/>
              <a:hlinkClick r:id="rId11"/>
            </a:endParaRP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FRANKRIJK</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2"/>
              </a:rPr>
              <a:t>IREX Europe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644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GRIEKENLAND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3"/>
              </a:rPr>
              <a:t>Instituut voor mediawijsheid</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4"/>
              </a:rPr>
              <a:t>Fakescape</a:t>
            </a:r>
          </a:p>
          <a:p>
            <a:pPr marL="360">
              <a:lnSpc>
                <a:spcPct val="90000"/>
              </a:lnSpc>
              <a:spcBef>
                <a:spcPts val="1199"/>
              </a:spcBef>
              <a:buClr>
                <a:srgbClr val="40BAD2"/>
              </a:buClr>
            </a:pPr>
            <a:endParaRPr lang="nl-NL" sz="1200" b="1" u="sng" dirty="0">
              <a:solidFill>
                <a:srgbClr val="964277"/>
              </a:solidFill>
              <a:latin typeface="Arial"/>
              <a:hlinkClick r:id="rId14"/>
            </a:endParaRPr>
          </a:p>
          <a:p>
            <a:pPr>
              <a:lnSpc>
                <a:spcPct val="90000"/>
              </a:lnSpc>
              <a:spcBef>
                <a:spcPts val="1199"/>
              </a:spcBef>
            </a:pPr>
            <a:r>
              <a:rPr lang="nl-NL" sz="1200" b="1" strike="noStrike" dirty="0">
                <a:solidFill>
                  <a:srgbClr val="0A1641"/>
                </a:solidFill>
                <a:latin typeface="Arial"/>
              </a:rPr>
              <a:t>HONGARIJE</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5"/>
              </a:rPr>
              <a:t>Televele</a:t>
            </a:r>
            <a:endParaRPr lang="nl-NL" sz="1200" b="1" u="sng" strike="noStrike" dirty="0">
              <a:solidFill>
                <a:srgbClr val="964277"/>
              </a:solidFill>
              <a:uFillTx/>
              <a:latin typeface="Arial"/>
              <a:hlinkClick r:id="rId15"/>
            </a:endParaRP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IERLAND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6"/>
              </a:rPr>
              <a:t>BE Media Smart </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ITALIË</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7"/>
              </a:rPr>
              <a:t>Pagella</a:t>
            </a:r>
            <a:r>
              <a:rPr lang="nl-NL" sz="1200" b="1" u="sng" strike="noStrike" dirty="0">
                <a:solidFill>
                  <a:srgbClr val="964277"/>
                </a:solidFill>
                <a:uFillTx/>
                <a:latin typeface="Arial"/>
                <a:hlinkClick r:id="rId17"/>
              </a:rPr>
              <a:t> Politica</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8"/>
              </a:rPr>
              <a:t>Facta</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9"/>
              </a:rPr>
              <a:t>Media </a:t>
            </a:r>
            <a:r>
              <a:rPr lang="nl-NL" sz="1200" b="1" u="sng" strike="noStrike" dirty="0" err="1">
                <a:solidFill>
                  <a:srgbClr val="964277"/>
                </a:solidFill>
                <a:uFillTx/>
                <a:latin typeface="Arial"/>
                <a:hlinkClick r:id="rId19"/>
              </a:rPr>
              <a:t>Education</a:t>
            </a:r>
            <a:endParaRPr lang="nl-NL" sz="1200" b="1" u="sng" strike="noStrike" dirty="0">
              <a:solidFill>
                <a:srgbClr val="964277"/>
              </a:solidFill>
              <a:uFillTx/>
              <a:latin typeface="Arial"/>
              <a:hlinkClick r:id="rId19"/>
            </a:endParaRP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20"/>
              </a:rPr>
              <a:t>Eurispes</a:t>
            </a:r>
            <a:endParaRPr lang="nl-NL" sz="1200" b="1" u="sng" strike="noStrike" dirty="0">
              <a:solidFill>
                <a:srgbClr val="964277"/>
              </a:solidFill>
              <a:uFillTx/>
              <a:latin typeface="Arial"/>
              <a:hlinkClick r:id="rId20"/>
            </a:endParaRPr>
          </a:p>
          <a:p>
            <a:pPr marL="360">
              <a:lnSpc>
                <a:spcPct val="90000"/>
              </a:lnSpc>
              <a:spcBef>
                <a:spcPts val="1199"/>
              </a:spcBef>
              <a:buClr>
                <a:srgbClr val="40BAD2"/>
              </a:buClr>
            </a:pPr>
            <a:endParaRPr lang="nl-NL" sz="1200" b="1" u="sng" strike="noStrike" dirty="0">
              <a:solidFill>
                <a:srgbClr val="964277"/>
              </a:solidFill>
              <a:uFillTx/>
              <a:latin typeface="Arial"/>
              <a:hlinkClick r:id="rId14"/>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1"/>
            <a:stretch/>
          </p:blipFill>
          <p:spPr>
            <a:xfrm>
              <a:off x="463680" y="2623680"/>
              <a:ext cx="1945440" cy="1945440"/>
            </a:xfrm>
            <a:prstGeom prst="rect">
              <a:avLst/>
            </a:prstGeom>
            <a:ln w="0">
              <a:noFill/>
            </a:ln>
          </p:spPr>
        </p:pic>
        <p:pic>
          <p:nvPicPr>
            <p:cNvPr id="655" name="Immagine 12"/>
            <p:cNvPicPr/>
            <p:nvPr/>
          </p:nvPicPr>
          <p:blipFill>
            <a:blip r:embed="rId22">
              <a:alphaModFix amt="19000"/>
            </a:blip>
            <a:stretch/>
          </p:blipFill>
          <p:spPr>
            <a:xfrm>
              <a:off x="92520" y="2184840"/>
              <a:ext cx="2799360" cy="2955600"/>
            </a:xfrm>
            <a:prstGeom prst="rect">
              <a:avLst/>
            </a:prstGeom>
            <a:ln w="0">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AANBEVELINGEN VOOR MEER INFORMATIE </a:t>
            </a:r>
            <a:r>
              <a:rPr lang="nl-NL" sz="1800" b="0" strike="noStrike">
                <a:solidFill>
                  <a:srgbClr val="FFFFFF"/>
                </a:solidFill>
                <a:latin typeface="Arial"/>
              </a:rPr>
              <a:t>- </a:t>
            </a:r>
            <a:r>
              <a:rPr lang="nl-NL" sz="1800" b="1" strike="noStrike">
                <a:solidFill>
                  <a:srgbClr val="FFFFFF"/>
                </a:solidFill>
                <a:latin typeface="Arial"/>
              </a:rPr>
              <a:t>NATIONALE MIDDELEN</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58" name="CustomShape 3"/>
          <p:cNvSpPr/>
          <p:nvPr/>
        </p:nvSpPr>
        <p:spPr>
          <a:xfrm>
            <a:off x="2782800" y="937800"/>
            <a:ext cx="5130720" cy="5781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KROATIË</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3"/>
              </a:rPr>
              <a:t>Vereniging voor communicatie en mediacultuur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4"/>
              </a:rPr>
              <a:t>Kinderen van de media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5"/>
              </a:rPr>
              <a:t>Dagen van de mediawijsheid</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LETLAND</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6"/>
              </a:rPr>
              <a:t>Pilna</a:t>
            </a:r>
            <a:r>
              <a:rPr lang="nl-NL" sz="1200" b="1" u="sng" strike="noStrike" dirty="0">
                <a:solidFill>
                  <a:srgbClr val="964277"/>
                </a:solidFill>
                <a:uFillTx/>
                <a:latin typeface="Arial"/>
                <a:hlinkClick r:id="rId6"/>
              </a:rPr>
              <a:t> </a:t>
            </a:r>
            <a:r>
              <a:rPr lang="nl-NL" sz="1200" b="1" u="sng" strike="noStrike" dirty="0" err="1">
                <a:solidFill>
                  <a:srgbClr val="964277"/>
                </a:solidFill>
                <a:uFillTx/>
                <a:latin typeface="Arial"/>
                <a:hlinkClick r:id="rId6"/>
              </a:rPr>
              <a:t>doma</a:t>
            </a:r>
            <a:r>
              <a:rPr lang="nl-NL" sz="1200" b="1" u="sng" strike="noStrike" dirty="0">
                <a:solidFill>
                  <a:srgbClr val="964277"/>
                </a:solidFill>
                <a:uFillTx/>
                <a:latin typeface="Arial"/>
                <a:hlinkClick r:id="rId6"/>
              </a:rPr>
              <a:t> (Full </a:t>
            </a:r>
            <a:r>
              <a:rPr lang="nl-NL" sz="1200" b="1" u="sng" strike="noStrike" dirty="0" err="1">
                <a:solidFill>
                  <a:srgbClr val="964277"/>
                </a:solidFill>
                <a:uFillTx/>
                <a:latin typeface="Arial"/>
                <a:hlinkClick r:id="rId6"/>
              </a:rPr>
              <a:t>Thought</a:t>
            </a:r>
            <a:r>
              <a:rPr lang="nl-NL" sz="1200" b="1" u="sng" strike="noStrike" dirty="0">
                <a:solidFill>
                  <a:srgbClr val="964277"/>
                </a:solidFill>
                <a:uFillTx/>
                <a:latin typeface="Arial"/>
                <a:hlinkClick r:id="rId6"/>
              </a:rPr>
              <a:t>)</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7"/>
              </a:rPr>
              <a:t>Re:Check</a:t>
            </a:r>
            <a:endParaRPr lang="nl-NL" sz="1200" b="1" u="sng" strike="noStrike" dirty="0">
              <a:solidFill>
                <a:srgbClr val="964277"/>
              </a:solidFill>
              <a:uFillTx/>
              <a:latin typeface="Arial"/>
              <a:hlinkClick r:id="rId7"/>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8"/>
              </a:rPr>
              <a:t>CAPS </a:t>
            </a:r>
            <a:r>
              <a:rPr lang="nl-NL" sz="1200" b="1" u="sng" strike="noStrike" dirty="0" err="1">
                <a:solidFill>
                  <a:srgbClr val="964277"/>
                </a:solidFill>
                <a:uFillTx/>
                <a:latin typeface="Arial"/>
                <a:hlinkClick r:id="rId8"/>
              </a:rPr>
              <a:t>un</a:t>
            </a:r>
            <a:r>
              <a:rPr lang="nl-NL" sz="1200" b="1" u="sng" strike="noStrike" dirty="0">
                <a:solidFill>
                  <a:srgbClr val="964277"/>
                </a:solidFill>
                <a:uFillTx/>
                <a:latin typeface="Arial"/>
                <a:hlinkClick r:id="rId8"/>
              </a:rPr>
              <a:t> CIET </a:t>
            </a:r>
            <a:r>
              <a:rPr lang="nl-NL" sz="1200" b="1" u="sng" strike="noStrike" dirty="0" err="1">
                <a:solidFill>
                  <a:srgbClr val="964277"/>
                </a:solidFill>
                <a:uFillTx/>
                <a:latin typeface="Arial"/>
                <a:hlinkClick r:id="rId8"/>
              </a:rPr>
              <a:t>jeb</a:t>
            </a:r>
            <a:r>
              <a:rPr lang="nl-NL" sz="1200" b="1" u="sng" strike="noStrike" dirty="0">
                <a:solidFill>
                  <a:srgbClr val="964277"/>
                </a:solidFill>
                <a:uFillTx/>
                <a:latin typeface="Arial"/>
                <a:hlinkClick r:id="rId8"/>
              </a:rPr>
              <a:t> </a:t>
            </a:r>
            <a:r>
              <a:rPr lang="nl-NL" sz="1200" b="1" u="sng" strike="noStrike" dirty="0" err="1">
                <a:solidFill>
                  <a:srgbClr val="964277"/>
                </a:solidFill>
                <a:uFillTx/>
                <a:latin typeface="Arial"/>
                <a:hlinkClick r:id="rId8"/>
              </a:rPr>
              <a:t>vilks</a:t>
            </a:r>
            <a:r>
              <a:rPr lang="nl-NL" sz="1200" b="1" u="sng" strike="noStrike" dirty="0">
                <a:solidFill>
                  <a:srgbClr val="964277"/>
                </a:solidFill>
                <a:uFillTx/>
                <a:latin typeface="Arial"/>
                <a:hlinkClick r:id="rId8"/>
              </a:rPr>
              <a:t> manipulators</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9"/>
              </a:rPr>
              <a:t>Medijpratējs</a:t>
            </a:r>
            <a:endParaRPr lang="nl-NL"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rPr>
              <a:t>Superhelden op het internet</a:t>
            </a:r>
          </a:p>
          <a:p>
            <a:pPr marL="182880" indent="-182520">
              <a:lnSpc>
                <a:spcPct val="90000"/>
              </a:lnSpc>
              <a:spcBef>
                <a:spcPts val="1199"/>
              </a:spcBef>
              <a:buClr>
                <a:srgbClr val="40BAD2"/>
              </a:buClr>
              <a:buFont typeface="Wingdings 2" charset="2"/>
              <a:buChar char=""/>
            </a:pPr>
            <a:endParaRPr lang="nl-NL" sz="1200" b="1" u="sng" strike="noStrike" dirty="0">
              <a:solidFill>
                <a:srgbClr val="964277"/>
              </a:solidFill>
              <a:uFillTx/>
              <a:latin typeface="Arial"/>
            </a:endParaRPr>
          </a:p>
          <a:p>
            <a:pPr>
              <a:lnSpc>
                <a:spcPct val="90000"/>
              </a:lnSpc>
              <a:spcBef>
                <a:spcPts val="1199"/>
              </a:spcBef>
            </a:pPr>
            <a:r>
              <a:rPr lang="nl-NL" sz="1200" b="1" strike="noStrike" dirty="0">
                <a:solidFill>
                  <a:srgbClr val="0A1641"/>
                </a:solidFill>
                <a:latin typeface="Arial"/>
              </a:rPr>
              <a:t>LITOUWEN</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0"/>
              </a:rPr>
              <a:t>Draugiškas</a:t>
            </a:r>
            <a:r>
              <a:rPr lang="nl-NL" sz="1200" b="1" u="sng" strike="noStrike" dirty="0">
                <a:solidFill>
                  <a:srgbClr val="964277"/>
                </a:solidFill>
                <a:uFillTx/>
                <a:latin typeface="Arial"/>
                <a:hlinkClick r:id="rId10"/>
              </a:rPr>
              <a:t> </a:t>
            </a:r>
            <a:r>
              <a:rPr lang="nl-NL" sz="1200" b="1" u="sng" strike="noStrike" dirty="0" err="1">
                <a:solidFill>
                  <a:srgbClr val="964277"/>
                </a:solidFill>
                <a:uFillTx/>
                <a:latin typeface="Arial"/>
                <a:hlinkClick r:id="rId10"/>
              </a:rPr>
              <a:t>internetas</a:t>
            </a:r>
            <a:r>
              <a:rPr lang="nl-NL" sz="1200" b="1" u="sng" strike="noStrike" dirty="0">
                <a:solidFill>
                  <a:srgbClr val="964277"/>
                </a:solidFill>
                <a:uFillTx/>
                <a:latin typeface="Arial"/>
                <a:hlinkClick r:id="rId10"/>
              </a:rPr>
              <a:t> (</a:t>
            </a:r>
            <a:r>
              <a:rPr lang="nl-NL" sz="1200" b="1" u="sng" strike="noStrike" dirty="0" err="1">
                <a:solidFill>
                  <a:srgbClr val="964277"/>
                </a:solidFill>
                <a:uFillTx/>
                <a:latin typeface="Arial"/>
                <a:hlinkClick r:id="rId10"/>
              </a:rPr>
              <a:t>Friendly</a:t>
            </a:r>
            <a:r>
              <a:rPr lang="nl-NL" sz="1200" b="1" u="sng" strike="noStrike" dirty="0">
                <a:solidFill>
                  <a:srgbClr val="964277"/>
                </a:solidFill>
                <a:uFillTx/>
                <a:latin typeface="Arial"/>
                <a:hlinkClick r:id="rId10"/>
              </a:rPr>
              <a:t> Internet)</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1"/>
              </a:rPr>
              <a:t>Žinau</a:t>
            </a:r>
            <a:r>
              <a:rPr lang="nl-NL" sz="1200" b="1" u="sng" strike="noStrike" dirty="0">
                <a:solidFill>
                  <a:srgbClr val="964277"/>
                </a:solidFill>
                <a:uFillTx/>
                <a:latin typeface="Arial"/>
                <a:hlinkClick r:id="rId11"/>
              </a:rPr>
              <a:t> </a:t>
            </a:r>
            <a:r>
              <a:rPr lang="nl-NL" sz="1200" b="1" u="sng" strike="noStrike" dirty="0" err="1">
                <a:solidFill>
                  <a:srgbClr val="964277"/>
                </a:solidFill>
                <a:uFillTx/>
                <a:latin typeface="Arial"/>
                <a:hlinkClick r:id="rId11"/>
              </a:rPr>
              <a:t>viską</a:t>
            </a:r>
            <a:endParaRPr lang="nl-NL" sz="1200" b="1" u="sng" strike="noStrike" dirty="0">
              <a:solidFill>
                <a:srgbClr val="964277"/>
              </a:solidFill>
              <a:uFillTx/>
              <a:latin typeface="Arial"/>
              <a:hlinkClick r:id="rId11"/>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rPr>
              <a:t>Platform voor mediawijsheid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2"/>
              </a:rPr>
              <a:t>Debunk.eu</a:t>
            </a:r>
          </a:p>
          <a:p>
            <a:pPr>
              <a:lnSpc>
                <a:spcPct val="90000"/>
              </a:lnSpc>
              <a:spcBef>
                <a:spcPts val="1199"/>
              </a:spcBef>
            </a:pPr>
            <a:endParaRPr lang="fr-BE" sz="1200" b="0" strike="noStrike" spc="-1" dirty="0">
              <a:latin typeface="Arial"/>
            </a:endParaRPr>
          </a:p>
        </p:txBody>
      </p:sp>
      <p:sp>
        <p:nvSpPr>
          <p:cNvPr id="659" name="CustomShape 4"/>
          <p:cNvSpPr/>
          <p:nvPr/>
        </p:nvSpPr>
        <p:spPr>
          <a:xfrm>
            <a:off x="7344720" y="937800"/>
            <a:ext cx="3259080" cy="5781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LUXEMBURG</a:t>
            </a:r>
          </a:p>
          <a:p>
            <a:pPr marL="171360" indent="-171000">
              <a:lnSpc>
                <a:spcPct val="90000"/>
              </a:lnSpc>
              <a:spcBef>
                <a:spcPts val="1199"/>
              </a:spcBef>
              <a:buClr>
                <a:srgbClr val="40BAD2"/>
              </a:buClr>
              <a:buFont typeface="Arial"/>
              <a:buChar char="•"/>
            </a:pPr>
            <a:r>
              <a:rPr lang="nl-NL" sz="1200" b="1" u="sng" strike="noStrike" dirty="0" err="1">
                <a:solidFill>
                  <a:srgbClr val="964277"/>
                </a:solidFill>
                <a:uFillTx/>
                <a:latin typeface="Arial"/>
                <a:hlinkClick r:id="rId13"/>
              </a:rPr>
              <a:t>Bee</a:t>
            </a:r>
            <a:r>
              <a:rPr lang="nl-NL" sz="1200" b="1" u="sng" strike="noStrike" dirty="0">
                <a:solidFill>
                  <a:srgbClr val="964277"/>
                </a:solidFill>
                <a:uFillTx/>
                <a:latin typeface="Arial"/>
                <a:hlinkClick r:id="rId13"/>
              </a:rPr>
              <a:t>-secure</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MALTA</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4"/>
              </a:rPr>
              <a:t>BeSmartOnline</a:t>
            </a:r>
            <a:r>
              <a:rPr lang="nl-NL" sz="1200" b="1" u="sng" strike="noStrike" dirty="0">
                <a:solidFill>
                  <a:srgbClr val="964277"/>
                </a:solidFill>
                <a:uFillTx/>
                <a:latin typeface="Arial"/>
                <a:hlinkClick r:id="rId14"/>
              </a:rPr>
              <a:t>!</a:t>
            </a:r>
            <a:r>
              <a:rPr lang="nl-NL"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NEDERLAND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rPr>
              <a:t>Netwerk Mediawijsheid</a:t>
            </a:r>
            <a:r>
              <a:rPr lang="nl-NL" sz="1200" b="1" u="sng" strike="noStrike" dirty="0">
                <a:solidFill>
                  <a:srgbClr val="964277"/>
                </a:solidFill>
                <a:uFillTx/>
                <a:latin typeface="Arial"/>
                <a:hlinkClick r:id="rId15"/>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6"/>
              </a:rPr>
              <a:t>European </a:t>
            </a:r>
            <a:r>
              <a:rPr lang="nl-NL" sz="1200" b="1" u="sng" strike="noStrike" dirty="0" err="1">
                <a:solidFill>
                  <a:srgbClr val="964277"/>
                </a:solidFill>
                <a:uFillTx/>
                <a:latin typeface="Arial"/>
                <a:hlinkClick r:id="rId16"/>
              </a:rPr>
              <a:t>Journalism</a:t>
            </a:r>
            <a:r>
              <a:rPr lang="nl-NL" sz="1200" b="1" u="sng" strike="noStrike" dirty="0">
                <a:solidFill>
                  <a:srgbClr val="964277"/>
                </a:solidFill>
                <a:uFillTx/>
                <a:latin typeface="Arial"/>
                <a:hlinkClick r:id="rId16"/>
              </a:rPr>
              <a:t> Centre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7"/>
              </a:rPr>
              <a:t>Hoezomediawijs</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8"/>
              </a:rPr>
              <a:t>Bad News</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19"/>
            <a:stretch/>
          </p:blipFill>
          <p:spPr>
            <a:xfrm>
              <a:off x="463680" y="2623680"/>
              <a:ext cx="1945440" cy="1945440"/>
            </a:xfrm>
            <a:prstGeom prst="rect">
              <a:avLst/>
            </a:prstGeom>
            <a:ln w="0">
              <a:noFill/>
            </a:ln>
          </p:spPr>
        </p:pic>
        <p:pic>
          <p:nvPicPr>
            <p:cNvPr id="662" name="Immagine 12"/>
            <p:cNvPicPr/>
            <p:nvPr/>
          </p:nvPicPr>
          <p:blipFill>
            <a:blip r:embed="rId20">
              <a:alphaModFix amt="19000"/>
            </a:blip>
            <a:stretch/>
          </p:blipFill>
          <p:spPr>
            <a:xfrm>
              <a:off x="92520" y="2184840"/>
              <a:ext cx="2799360" cy="2955600"/>
            </a:xfrm>
            <a:prstGeom prst="rect">
              <a:avLst/>
            </a:prstGeom>
            <a:ln w="0">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AANBEVELINGEN VOOR MEER INFORMATIE </a:t>
            </a:r>
            <a:r>
              <a:rPr lang="nl-NL" sz="1800" b="0" strike="noStrike">
                <a:solidFill>
                  <a:srgbClr val="FFFFFF"/>
                </a:solidFill>
                <a:latin typeface="Arial"/>
              </a:rPr>
              <a:t>- </a:t>
            </a:r>
            <a:r>
              <a:rPr lang="nl-NL" sz="1800" b="1" strike="noStrike">
                <a:solidFill>
                  <a:srgbClr val="FFFFFF"/>
                </a:solidFill>
                <a:latin typeface="Arial"/>
              </a:rPr>
              <a:t>NATIONALE MIDDELEN</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65" name="CustomShape 3"/>
          <p:cNvSpPr/>
          <p:nvPr/>
        </p:nvSpPr>
        <p:spPr>
          <a:xfrm>
            <a:off x="2794320" y="1112040"/>
            <a:ext cx="5130720" cy="62525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OOSTENRIJK</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4"/>
              </a:rPr>
              <a:t>Saferinternet</a:t>
            </a:r>
            <a:endParaRPr lang="nl-NL" sz="1200" b="1" u="sng" strike="noStrike" dirty="0">
              <a:solidFill>
                <a:srgbClr val="964277"/>
              </a:solidFill>
              <a:uFillTx/>
              <a:latin typeface="Arial"/>
              <a:hlinkClick r:id="rId4"/>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6"/>
              </a:rPr>
              <a:t>Click &amp; Check</a:t>
            </a:r>
            <a:r>
              <a:rPr lang="nl-NL" sz="1200" b="1" strike="noStrike" dirty="0">
                <a:solidFill>
                  <a:srgbClr val="0A1641"/>
                </a:solidFill>
                <a:latin typeface="Arial"/>
              </a:rPr>
              <a:t> </a:t>
            </a:r>
          </a:p>
          <a:p>
            <a:pPr>
              <a:lnSpc>
                <a:spcPct val="100000"/>
              </a:lnSpc>
            </a:pPr>
            <a:endParaRPr lang="nl-NL" sz="1200" b="1" strike="noStrike" dirty="0">
              <a:solidFill>
                <a:srgbClr val="0A1641"/>
              </a:solidFill>
              <a:latin typeface="Arial"/>
            </a:endParaRPr>
          </a:p>
          <a:p>
            <a:pPr>
              <a:lnSpc>
                <a:spcPct val="100000"/>
              </a:lnSpc>
            </a:pPr>
            <a:endParaRPr lang="nl-NL" sz="1200" b="1" dirty="0">
              <a:solidFill>
                <a:srgbClr val="0A1641"/>
              </a:solidFill>
              <a:latin typeface="Arial"/>
            </a:endParaRPr>
          </a:p>
          <a:p>
            <a:pPr>
              <a:lnSpc>
                <a:spcPct val="100000"/>
              </a:lnSpc>
            </a:pPr>
            <a:r>
              <a:rPr lang="nl-NL" sz="1200" b="1" strike="noStrike" dirty="0">
                <a:solidFill>
                  <a:srgbClr val="0A1641"/>
                </a:solidFill>
                <a:latin typeface="Arial"/>
              </a:rPr>
              <a:t>POLEN</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7"/>
              </a:rPr>
              <a:t>Stefan </a:t>
            </a:r>
            <a:r>
              <a:rPr lang="nl-NL" sz="1200" b="1" u="sng" strike="noStrike" dirty="0" err="1">
                <a:solidFill>
                  <a:srgbClr val="964277"/>
                </a:solidFill>
                <a:uFillTx/>
                <a:latin typeface="Arial"/>
                <a:hlinkClick r:id="rId7"/>
              </a:rPr>
              <a:t>Batory</a:t>
            </a:r>
            <a:r>
              <a:rPr lang="nl-NL" sz="1200" b="1" u="sng" strike="noStrike" dirty="0">
                <a:solidFill>
                  <a:srgbClr val="964277"/>
                </a:solidFill>
                <a:uFillTx/>
                <a:latin typeface="Arial"/>
                <a:hlinkClick r:id="rId7"/>
              </a:rPr>
              <a:t> Foundation</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8"/>
              </a:rPr>
              <a:t>Journalistic</a:t>
            </a:r>
            <a:r>
              <a:rPr lang="nl-NL" sz="1200" b="1" u="sng" strike="noStrike" dirty="0">
                <a:solidFill>
                  <a:srgbClr val="964277"/>
                </a:solidFill>
                <a:uFillTx/>
                <a:latin typeface="Arial"/>
                <a:hlinkClick r:id="rId8"/>
              </a:rPr>
              <a:t> </a:t>
            </a:r>
            <a:r>
              <a:rPr lang="nl-NL" sz="1200" b="1" u="sng" strike="noStrike" dirty="0" err="1">
                <a:solidFill>
                  <a:srgbClr val="964277"/>
                </a:solidFill>
                <a:uFillTx/>
                <a:latin typeface="Arial"/>
                <a:hlinkClick r:id="rId8"/>
              </a:rPr>
              <a:t>Craft</a:t>
            </a:r>
            <a:r>
              <a:rPr lang="nl-NL" sz="1200" b="1" u="sng" strike="noStrike" dirty="0">
                <a:solidFill>
                  <a:srgbClr val="964277"/>
                </a:solidFill>
                <a:uFillTx/>
                <a:latin typeface="Arial"/>
                <a:hlinkClick r:id="rId8"/>
              </a:rPr>
              <a:t> </a:t>
            </a:r>
            <a:r>
              <a:rPr lang="nl-NL" sz="1200" b="1" u="sng" strike="noStrike" dirty="0" err="1">
                <a:solidFill>
                  <a:srgbClr val="964277"/>
                </a:solidFill>
                <a:uFillTx/>
                <a:latin typeface="Arial"/>
                <a:hlinkClick r:id="rId8"/>
              </a:rPr>
              <a:t>for</a:t>
            </a:r>
            <a:r>
              <a:rPr lang="nl-NL" sz="1200" b="1" u="sng" strike="noStrike" dirty="0">
                <a:solidFill>
                  <a:srgbClr val="964277"/>
                </a:solidFill>
                <a:uFillTx/>
                <a:latin typeface="Arial"/>
                <a:hlinkClick r:id="rId8"/>
              </a:rPr>
              <a:t> </a:t>
            </a:r>
            <a:r>
              <a:rPr lang="nl-NL" sz="1200" b="1" u="sng" strike="noStrike" dirty="0" err="1">
                <a:solidFill>
                  <a:srgbClr val="964277"/>
                </a:solidFill>
                <a:uFillTx/>
                <a:latin typeface="Arial"/>
                <a:hlinkClick r:id="rId8"/>
              </a:rPr>
              <a:t>Neighborhood</a:t>
            </a:r>
            <a:endParaRPr lang="nl-NL" sz="1200" b="1" u="sng" strike="noStrike" dirty="0">
              <a:solidFill>
                <a:srgbClr val="964277"/>
              </a:solidFill>
              <a:uFillTx/>
              <a:latin typeface="Arial"/>
              <a:hlinkClick r:id="rId8"/>
            </a:endParaRP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9"/>
              </a:rPr>
              <a:t>Demagog</a:t>
            </a:r>
            <a:endParaRPr lang="nl-NL"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0"/>
              </a:rPr>
              <a:t>Center </a:t>
            </a:r>
            <a:r>
              <a:rPr lang="nl-NL" sz="1200" b="1" u="sng" strike="noStrike" dirty="0" err="1">
                <a:solidFill>
                  <a:srgbClr val="964277"/>
                </a:solidFill>
                <a:uFillTx/>
                <a:latin typeface="Arial"/>
                <a:hlinkClick r:id="rId10"/>
              </a:rPr>
              <a:t>for</a:t>
            </a:r>
            <a:r>
              <a:rPr lang="nl-NL" sz="1200" b="1" u="sng" strike="noStrike" dirty="0">
                <a:solidFill>
                  <a:srgbClr val="964277"/>
                </a:solidFill>
                <a:uFillTx/>
                <a:latin typeface="Arial"/>
                <a:hlinkClick r:id="rId10"/>
              </a:rPr>
              <a:t> </a:t>
            </a:r>
            <a:r>
              <a:rPr lang="nl-NL" sz="1200" b="1" u="sng" strike="noStrike" dirty="0" err="1">
                <a:solidFill>
                  <a:srgbClr val="964277"/>
                </a:solidFill>
                <a:uFillTx/>
                <a:latin typeface="Arial"/>
                <a:hlinkClick r:id="rId10"/>
              </a:rPr>
              <a:t>Citizenship</a:t>
            </a:r>
            <a:r>
              <a:rPr lang="nl-NL" sz="1200" b="1" u="sng" strike="noStrike" dirty="0">
                <a:solidFill>
                  <a:srgbClr val="964277"/>
                </a:solidFill>
                <a:uFillTx/>
                <a:latin typeface="Arial"/>
                <a:hlinkClick r:id="rId10"/>
              </a:rPr>
              <a:t> </a:t>
            </a:r>
            <a:r>
              <a:rPr lang="nl-NL" sz="1200" b="1" u="sng" strike="noStrike" dirty="0" err="1">
                <a:solidFill>
                  <a:srgbClr val="964277"/>
                </a:solidFill>
                <a:uFillTx/>
                <a:latin typeface="Arial"/>
                <a:hlinkClick r:id="rId10"/>
              </a:rPr>
              <a:t>Education</a:t>
            </a:r>
            <a:endParaRPr lang="nl-NL" sz="1200" b="1" u="sng" strike="noStrike" dirty="0">
              <a:solidFill>
                <a:srgbClr val="964277"/>
              </a:solidFill>
              <a:uFillTx/>
              <a:latin typeface="Arial"/>
              <a:hlinkClick r:id="rId10"/>
            </a:endParaRP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1"/>
              </a:rPr>
              <a:t>Nowoczesna</a:t>
            </a:r>
            <a:r>
              <a:rPr lang="nl-NL" sz="1200" b="1" u="sng" strike="noStrike" dirty="0">
                <a:solidFill>
                  <a:srgbClr val="964277"/>
                </a:solidFill>
                <a:uFillTx/>
                <a:latin typeface="Arial"/>
                <a:hlinkClick r:id="rId11"/>
              </a:rPr>
              <a:t> Polska</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2"/>
              </a:rPr>
              <a:t>Kinderen op het web</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3"/>
              </a:rPr>
              <a:t>Panoptykon</a:t>
            </a:r>
            <a:r>
              <a:rPr lang="nl-NL" sz="1200" b="1" u="sng" strike="noStrike" dirty="0">
                <a:solidFill>
                  <a:srgbClr val="964277"/>
                </a:solidFill>
                <a:uFillTx/>
                <a:latin typeface="Arial"/>
                <a:hlinkClick r:id="rId13"/>
              </a:rPr>
              <a:t> Foundation</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4"/>
              </a:rPr>
              <a:t>Poolse vereniging van mediawijsheid</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5"/>
              </a:rPr>
              <a:t>The School </a:t>
            </a:r>
            <a:r>
              <a:rPr lang="nl-NL" sz="1200" b="1" u="sng" strike="noStrike" dirty="0" err="1">
                <a:solidFill>
                  <a:srgbClr val="964277"/>
                </a:solidFill>
                <a:uFillTx/>
                <a:latin typeface="Arial"/>
                <a:hlinkClick r:id="rId15"/>
              </a:rPr>
              <a:t>with</a:t>
            </a:r>
            <a:r>
              <a:rPr lang="nl-NL" sz="1200" b="1" u="sng" strike="noStrike" dirty="0">
                <a:solidFill>
                  <a:srgbClr val="964277"/>
                </a:solidFill>
                <a:uFillTx/>
                <a:latin typeface="Arial"/>
                <a:hlinkClick r:id="rId15"/>
              </a:rPr>
              <a:t> Class Foundation</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6"/>
              </a:rPr>
              <a:t>Wojownicy</a:t>
            </a:r>
            <a:r>
              <a:rPr lang="nl-NL" sz="1200" b="1" u="sng" strike="noStrike" dirty="0">
                <a:solidFill>
                  <a:srgbClr val="964277"/>
                </a:solidFill>
                <a:uFillTx/>
                <a:latin typeface="Arial"/>
                <a:hlinkClick r:id="rId16"/>
              </a:rPr>
              <a:t> </a:t>
            </a:r>
            <a:r>
              <a:rPr lang="nl-NL" sz="1200" b="1" u="sng" strike="noStrike" dirty="0" err="1">
                <a:solidFill>
                  <a:srgbClr val="964277"/>
                </a:solidFill>
                <a:uFillTx/>
                <a:latin typeface="Arial"/>
                <a:hlinkClick r:id="rId16"/>
              </a:rPr>
              <a:t>Klawiatury</a:t>
            </a:r>
            <a:endParaRPr lang="nl-NL" sz="1200" b="1" u="sng" strike="noStrike" dirty="0">
              <a:solidFill>
                <a:srgbClr val="964277"/>
              </a:solidFill>
              <a:uFillTx/>
              <a:latin typeface="Arial"/>
              <a:hlinkClick r:id="rId16"/>
            </a:endParaRP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7"/>
              </a:rPr>
              <a:t>Konkret</a:t>
            </a:r>
            <a:r>
              <a:rPr lang="nl-NL" sz="1200" b="1" u="sng" strike="noStrike" dirty="0">
                <a:solidFill>
                  <a:srgbClr val="964277"/>
                </a:solidFill>
                <a:uFillTx/>
                <a:latin typeface="Arial"/>
                <a:hlinkClick r:id="rId17"/>
              </a:rPr>
              <a:t> 24</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66" name="CustomShape 4"/>
          <p:cNvSpPr/>
          <p:nvPr/>
        </p:nvSpPr>
        <p:spPr>
          <a:xfrm>
            <a:off x="6743160" y="1141200"/>
            <a:ext cx="3719880" cy="46890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nl-NL" sz="1200" b="1" strike="noStrike" dirty="0">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8"/>
              </a:rPr>
              <a:t>MILObs</a:t>
            </a:r>
            <a:endParaRPr lang="nl-NL" sz="1200" b="1" u="sng" strike="noStrike" dirty="0">
              <a:solidFill>
                <a:srgbClr val="964277"/>
              </a:solidFill>
              <a:uFillTx/>
              <a:latin typeface="Arial"/>
              <a:hlinkClick r:id="rId18"/>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9"/>
              </a:rPr>
              <a:t>Internet </a:t>
            </a:r>
            <a:r>
              <a:rPr lang="nl-NL" sz="1200" b="1" u="sng" strike="noStrike" dirty="0" err="1">
                <a:solidFill>
                  <a:srgbClr val="964277"/>
                </a:solidFill>
                <a:uFillTx/>
                <a:latin typeface="Arial"/>
                <a:hlinkClick r:id="rId19"/>
              </a:rPr>
              <a:t>Segura</a:t>
            </a:r>
            <a:endParaRPr lang="nl-NL" sz="1200" b="1" u="sng" strike="noStrike" dirty="0">
              <a:solidFill>
                <a:srgbClr val="964277"/>
              </a:solidFill>
              <a:uFillTx/>
              <a:latin typeface="Arial"/>
              <a:hlinkClick r:id="rId19"/>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 action="ppaction://noaction"/>
              </a:rPr>
              <a:t>Nationaal initiatief voor digitale vaardigheid e.2030</a:t>
            </a:r>
          </a:p>
          <a:p>
            <a:pPr>
              <a:lnSpc>
                <a:spcPct val="90000"/>
              </a:lnSpc>
              <a:spcBef>
                <a:spcPts val="1199"/>
              </a:spcBef>
            </a:pPr>
            <a:endParaRPr lang="fr-BE" sz="1200" b="0" strike="noStrike" spc="-1" dirty="0">
              <a:latin typeface="Arial"/>
            </a:endParaRPr>
          </a:p>
          <a:p>
            <a:pPr>
              <a:lnSpc>
                <a:spcPct val="90000"/>
              </a:lnSpc>
              <a:spcBef>
                <a:spcPts val="1199"/>
              </a:spcBef>
            </a:pPr>
            <a:r>
              <a:rPr lang="nl-NL" sz="1200" b="1" strike="noStrike" dirty="0">
                <a:solidFill>
                  <a:srgbClr val="0A1641"/>
                </a:solidFill>
                <a:latin typeface="Arial"/>
              </a:rPr>
              <a:t>ROEMENIË</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20"/>
              </a:rPr>
              <a:t>ActiveWatch</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21"/>
              </a:rPr>
              <a:t>Factual</a:t>
            </a:r>
            <a:endParaRPr lang="nl-NL" sz="1200" b="1" u="sng" strike="noStrike" dirty="0">
              <a:solidFill>
                <a:srgbClr val="964277"/>
              </a:solidFill>
              <a:uFillTx/>
              <a:latin typeface="Arial"/>
              <a:hlinkClick r:id="rId21"/>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22"/>
              </a:rPr>
              <a:t>Funky </a:t>
            </a:r>
            <a:r>
              <a:rPr lang="nl-NL" sz="1200" b="1" u="sng" strike="noStrike" dirty="0" err="1">
                <a:solidFill>
                  <a:srgbClr val="964277"/>
                </a:solidFill>
                <a:uFillTx/>
                <a:latin typeface="Arial"/>
                <a:hlinkClick r:id="rId22"/>
              </a:rPr>
              <a:t>Citizens</a:t>
            </a:r>
            <a:r>
              <a:rPr lang="nl-NL" sz="1200" b="1" u="sng" strike="noStrike" dirty="0">
                <a:solidFill>
                  <a:srgbClr val="964277"/>
                </a:solidFill>
                <a:uFillTx/>
                <a:latin typeface="Arial"/>
                <a:hlinkClick r:id="rId22"/>
              </a:rPr>
              <a:t>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23"/>
              </a:rPr>
              <a:t>Mediawise</a:t>
            </a:r>
            <a:r>
              <a:rPr lang="nl-NL" sz="1200" b="1" u="sng" strike="noStrike" dirty="0">
                <a:solidFill>
                  <a:srgbClr val="964277"/>
                </a:solidFill>
                <a:uFillTx/>
                <a:latin typeface="Arial"/>
                <a:hlinkClick r:id="rId23"/>
              </a:rPr>
              <a:t> Society </a:t>
            </a:r>
          </a:p>
          <a:p>
            <a:pPr>
              <a:lnSpc>
                <a:spcPct val="100000"/>
              </a:lnSpc>
            </a:pPr>
            <a:endParaRPr lang="fr-BE" sz="1200" b="0" strike="noStrike" spc="-1" dirty="0">
              <a:latin typeface="Arial"/>
            </a:endParaRPr>
          </a:p>
          <a:p>
            <a:pPr>
              <a:lnSpc>
                <a:spcPct val="100000"/>
              </a:lnSpc>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4"/>
            <a:stretch/>
          </p:blipFill>
          <p:spPr>
            <a:xfrm>
              <a:off x="463680" y="2623680"/>
              <a:ext cx="1945440" cy="1945440"/>
            </a:xfrm>
            <a:prstGeom prst="rect">
              <a:avLst/>
            </a:prstGeom>
            <a:ln w="0">
              <a:noFill/>
            </a:ln>
          </p:spPr>
        </p:pic>
        <p:pic>
          <p:nvPicPr>
            <p:cNvPr id="669"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AANBEVELINGEN VOOR MEER INFORMATIE </a:t>
            </a:r>
            <a:r>
              <a:rPr lang="nl-NL" sz="1800" b="0" strike="noStrike">
                <a:solidFill>
                  <a:srgbClr val="FFFFFF"/>
                </a:solidFill>
                <a:latin typeface="Arial"/>
              </a:rPr>
              <a:t>- </a:t>
            </a:r>
            <a:r>
              <a:rPr lang="nl-NL" sz="1800" b="1" strike="noStrike">
                <a:solidFill>
                  <a:srgbClr val="FFFFFF"/>
                </a:solidFill>
                <a:latin typeface="Arial"/>
              </a:rPr>
              <a:t>NATIONALE MIDDELEN</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5</a:t>
            </a:r>
          </a:p>
        </p:txBody>
      </p:sp>
      <p:sp>
        <p:nvSpPr>
          <p:cNvPr id="672" name="CustomShape 3"/>
          <p:cNvSpPr/>
          <p:nvPr/>
        </p:nvSpPr>
        <p:spPr>
          <a:xfrm>
            <a:off x="7341396" y="1273143"/>
            <a:ext cx="2535480" cy="52707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200" b="1" strike="noStrike" dirty="0">
                <a:solidFill>
                  <a:srgbClr val="0A1641"/>
                </a:solidFill>
                <a:latin typeface="Arial"/>
              </a:rPr>
              <a:t>SPANJE</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3"/>
              </a:rPr>
              <a:t>Istituto</a:t>
            </a:r>
            <a:r>
              <a:rPr lang="nl-NL" sz="1200" b="1" u="sng" strike="noStrike" dirty="0">
                <a:solidFill>
                  <a:srgbClr val="964277"/>
                </a:solidFill>
                <a:uFillTx/>
                <a:latin typeface="Arial"/>
                <a:hlinkClick r:id="rId3"/>
              </a:rPr>
              <a:t> RTVE</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4"/>
              </a:rPr>
              <a:t>Maldita</a:t>
            </a:r>
            <a:endParaRPr lang="nl-NL" sz="1200" b="1" u="sng" strike="noStrike" dirty="0">
              <a:solidFill>
                <a:srgbClr val="964277"/>
              </a:solidFill>
              <a:uFillTx/>
              <a:latin typeface="Arial"/>
              <a:hlinkClick r:id="rId4"/>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5"/>
              </a:rPr>
              <a:t>Internet </a:t>
            </a:r>
            <a:r>
              <a:rPr lang="nl-NL" sz="1200" b="1" u="sng" strike="noStrike" dirty="0" err="1">
                <a:solidFill>
                  <a:srgbClr val="964277"/>
                </a:solidFill>
                <a:uFillTx/>
                <a:latin typeface="Arial"/>
                <a:hlinkClick r:id="rId5"/>
              </a:rPr>
              <a:t>Segura</a:t>
            </a:r>
            <a:r>
              <a:rPr lang="nl-NL" sz="1200" b="1" u="sng" strike="noStrike" dirty="0">
                <a:solidFill>
                  <a:srgbClr val="964277"/>
                </a:solidFill>
                <a:uFillTx/>
                <a:latin typeface="Arial"/>
                <a:hlinkClick r:id="rId5"/>
              </a:rPr>
              <a:t> voor </a:t>
            </a:r>
            <a:r>
              <a:rPr lang="nl-NL" sz="1200" b="1" u="sng" strike="noStrike" dirty="0" err="1">
                <a:solidFill>
                  <a:srgbClr val="964277"/>
                </a:solidFill>
                <a:uFillTx/>
                <a:latin typeface="Arial"/>
                <a:hlinkClick r:id="rId5"/>
              </a:rPr>
              <a:t>Kids</a:t>
            </a:r>
            <a:endParaRPr lang="nl-NL" sz="1200" b="1" u="sng" strike="noStrike" dirty="0">
              <a:solidFill>
                <a:srgbClr val="964277"/>
              </a:solidFill>
              <a:uFillTx/>
              <a:latin typeface="Arial"/>
              <a:hlinkClick r:id="rId5"/>
            </a:endParaRPr>
          </a:p>
          <a:p>
            <a:pPr marL="182880" indent="-182520">
              <a:lnSpc>
                <a:spcPct val="90000"/>
              </a:lnSpc>
              <a:spcBef>
                <a:spcPts val="1199"/>
              </a:spcBef>
              <a:buClr>
                <a:srgbClr val="40BAD2"/>
              </a:buClr>
              <a:buFont typeface="Wingdings 2" charset="2"/>
              <a:buChar char=""/>
            </a:pPr>
            <a:endParaRPr lang="nl-NL" sz="1200" b="1" u="sng" dirty="0">
              <a:solidFill>
                <a:srgbClr val="964277"/>
              </a:solidFill>
              <a:latin typeface="Arial"/>
              <a:hlinkClick r:id="rId5"/>
            </a:endParaRPr>
          </a:p>
          <a:p>
            <a:pPr>
              <a:lnSpc>
                <a:spcPct val="90000"/>
              </a:lnSpc>
              <a:spcBef>
                <a:spcPts val="1199"/>
              </a:spcBef>
            </a:pPr>
            <a:r>
              <a:rPr lang="nl-NL" sz="1200" b="1" strike="noStrike" dirty="0">
                <a:solidFill>
                  <a:srgbClr val="0A1641"/>
                </a:solidFill>
                <a:latin typeface="Arial"/>
              </a:rPr>
              <a:t>TSJECHIË</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6"/>
              </a:rPr>
              <a:t>Clovekvtisni</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7"/>
              </a:rPr>
              <a:t>Fakescape</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8"/>
              </a:rPr>
              <a:t>Elpida</a:t>
            </a:r>
            <a:r>
              <a:rPr lang="nl-NL" sz="1200" b="1" strike="noStrike" dirty="0">
                <a:solidFill>
                  <a:srgbClr val="0A1641"/>
                </a:solidFill>
                <a:latin typeface="Arial"/>
              </a:rPr>
              <a:t> </a:t>
            </a:r>
            <a:endParaRPr lang="nl-NL" sz="1200" b="1" u="sng" strike="noStrike" dirty="0">
              <a:solidFill>
                <a:srgbClr val="964277"/>
              </a:solidFill>
              <a:uFillTx/>
              <a:latin typeface="Arial"/>
              <a:hlinkClick r:id="rId5"/>
            </a:endParaRPr>
          </a:p>
          <a:p>
            <a:pPr>
              <a:lnSpc>
                <a:spcPct val="90000"/>
              </a:lnSpc>
              <a:spcBef>
                <a:spcPts val="1199"/>
              </a:spcBef>
            </a:pPr>
            <a:endParaRPr lang="nl-NL" sz="1200" b="1" strike="noStrike" dirty="0">
              <a:solidFill>
                <a:srgbClr val="0A1641"/>
              </a:solidFill>
              <a:latin typeface="Arial"/>
            </a:endParaRPr>
          </a:p>
          <a:p>
            <a:pPr>
              <a:lnSpc>
                <a:spcPct val="90000"/>
              </a:lnSpc>
              <a:spcBef>
                <a:spcPts val="1199"/>
              </a:spcBef>
            </a:pPr>
            <a:r>
              <a:rPr lang="nl-NL" sz="1200" b="1" strike="noStrike" dirty="0">
                <a:solidFill>
                  <a:srgbClr val="0A1641"/>
                </a:solidFill>
                <a:latin typeface="Arial"/>
              </a:rPr>
              <a:t>ZWEDEN</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9"/>
              </a:rPr>
              <a:t>MIK </a:t>
            </a:r>
            <a:r>
              <a:rPr lang="nl-NL" sz="1200" b="1" u="sng" strike="noStrike" dirty="0" err="1">
                <a:solidFill>
                  <a:srgbClr val="964277"/>
                </a:solidFill>
                <a:uFillTx/>
                <a:latin typeface="Arial"/>
                <a:hlinkClick r:id="rId9"/>
              </a:rPr>
              <a:t>för</a:t>
            </a:r>
            <a:r>
              <a:rPr lang="nl-NL" sz="1200" b="1" u="sng" strike="noStrike" dirty="0">
                <a:solidFill>
                  <a:srgbClr val="964277"/>
                </a:solidFill>
                <a:uFillTx/>
                <a:latin typeface="Arial"/>
                <a:hlinkClick r:id="rId9"/>
              </a:rPr>
              <a:t> </a:t>
            </a:r>
            <a:r>
              <a:rPr lang="nl-NL" sz="1200" b="1" u="sng" strike="noStrike" dirty="0" err="1">
                <a:solidFill>
                  <a:srgbClr val="964277"/>
                </a:solidFill>
                <a:uFillTx/>
                <a:latin typeface="Arial"/>
                <a:hlinkClick r:id="rId9"/>
              </a:rPr>
              <a:t>mig</a:t>
            </a:r>
            <a:endParaRPr lang="nl-NL"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0"/>
              </a:rPr>
              <a:t>Zweeds agentschap voor internationale ontwikkeling</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1"/>
              </a:rPr>
              <a:t>FOJO</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endParaRPr lang="nl-NL" sz="1200" b="1" u="sng" strike="noStrike" dirty="0">
              <a:solidFill>
                <a:srgbClr val="964277"/>
              </a:solidFill>
              <a:uFillTx/>
              <a:latin typeface="Arial"/>
              <a:hlinkClick r:id="rId5"/>
            </a:endParaRPr>
          </a:p>
          <a:p>
            <a:pPr>
              <a:lnSpc>
                <a:spcPct val="90000"/>
              </a:lnSpc>
              <a:spcBef>
                <a:spcPts val="1199"/>
              </a:spcBef>
            </a:pPr>
            <a:endParaRPr lang="fr-BE" sz="1200" b="0" strike="noStrike" spc="-1" dirty="0">
              <a:latin typeface="Arial"/>
            </a:endParaRPr>
          </a:p>
        </p:txBody>
      </p:sp>
      <p:sp>
        <p:nvSpPr>
          <p:cNvPr id="673" name="CustomShape 4"/>
          <p:cNvSpPr/>
          <p:nvPr/>
        </p:nvSpPr>
        <p:spPr>
          <a:xfrm>
            <a:off x="2891880" y="1273143"/>
            <a:ext cx="3842280" cy="35902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200" b="1" strike="noStrike" dirty="0">
                <a:solidFill>
                  <a:srgbClr val="0A1641"/>
                </a:solidFill>
                <a:latin typeface="Arial"/>
              </a:rPr>
              <a:t>SLOVENIË</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2"/>
              </a:rPr>
              <a:t>NE/JA </a:t>
            </a:r>
            <a:r>
              <a:rPr lang="nl-NL" sz="1200" b="1" u="sng" strike="noStrike" dirty="0" err="1">
                <a:solidFill>
                  <a:srgbClr val="964277"/>
                </a:solidFill>
                <a:uFillTx/>
                <a:latin typeface="Arial"/>
                <a:hlinkClick r:id="rId12"/>
              </a:rPr>
              <a:t>Razbijalka</a:t>
            </a:r>
            <a:r>
              <a:rPr lang="nl-NL" sz="1200" b="1" u="sng" strike="noStrike" dirty="0">
                <a:solidFill>
                  <a:srgbClr val="964277"/>
                </a:solidFill>
                <a:uFillTx/>
                <a:latin typeface="Arial"/>
                <a:hlinkClick r:id="rId12"/>
              </a:rPr>
              <a:t> </a:t>
            </a:r>
            <a:r>
              <a:rPr lang="nl-NL" sz="1200" b="1" u="sng" strike="noStrike" dirty="0" err="1">
                <a:solidFill>
                  <a:srgbClr val="964277"/>
                </a:solidFill>
                <a:uFillTx/>
                <a:latin typeface="Arial"/>
                <a:hlinkClick r:id="rId12"/>
              </a:rPr>
              <a:t>Mitov</a:t>
            </a:r>
            <a:r>
              <a:rPr lang="nl-NL" sz="1200" b="1" u="sng" strike="noStrike" dirty="0">
                <a:solidFill>
                  <a:srgbClr val="964277"/>
                </a:solidFill>
                <a:uFillTx/>
                <a:latin typeface="Arial"/>
                <a:hlinkClick r:id="rId12"/>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3"/>
              </a:rPr>
              <a:t>MIPI – </a:t>
            </a:r>
            <a:r>
              <a:rPr lang="nl-NL" sz="1200" b="1" u="sng" strike="noStrike" dirty="0" err="1">
                <a:solidFill>
                  <a:srgbClr val="964277"/>
                </a:solidFill>
                <a:uFillTx/>
                <a:latin typeface="Arial"/>
                <a:hlinkClick r:id="rId13"/>
              </a:rPr>
              <a:t>medijska</a:t>
            </a:r>
            <a:r>
              <a:rPr lang="nl-NL" sz="1200" b="1" u="sng" strike="noStrike" dirty="0">
                <a:solidFill>
                  <a:srgbClr val="964277"/>
                </a:solidFill>
                <a:uFillTx/>
                <a:latin typeface="Arial"/>
                <a:hlinkClick r:id="rId13"/>
              </a:rPr>
              <a:t> in </a:t>
            </a:r>
            <a:r>
              <a:rPr lang="nl-NL" sz="1200" b="1" u="sng" strike="noStrike" dirty="0" err="1">
                <a:solidFill>
                  <a:srgbClr val="964277"/>
                </a:solidFill>
                <a:uFillTx/>
                <a:latin typeface="Arial"/>
                <a:hlinkClick r:id="rId13"/>
              </a:rPr>
              <a:t>informacijska</a:t>
            </a:r>
            <a:r>
              <a:rPr lang="nl-NL" sz="1200" b="1" u="sng" strike="noStrike" dirty="0">
                <a:solidFill>
                  <a:srgbClr val="964277"/>
                </a:solidFill>
                <a:uFillTx/>
                <a:latin typeface="Arial"/>
                <a:hlinkClick r:id="rId13"/>
              </a:rPr>
              <a:t> </a:t>
            </a:r>
            <a:r>
              <a:rPr lang="nl-NL" sz="1200" b="1" u="sng" strike="noStrike" dirty="0" err="1">
                <a:solidFill>
                  <a:srgbClr val="964277"/>
                </a:solidFill>
                <a:uFillTx/>
                <a:latin typeface="Arial"/>
                <a:hlinkClick r:id="rId13"/>
              </a:rPr>
              <a:t>pismenost</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4"/>
              </a:rPr>
              <a:t>Časoris</a:t>
            </a:r>
            <a:r>
              <a:rPr lang="nl-NL" sz="1200" b="1" u="sng" strike="noStrike" dirty="0">
                <a:solidFill>
                  <a:srgbClr val="964277"/>
                </a:solidFill>
                <a:uFillTx/>
                <a:latin typeface="Arial"/>
                <a:hlinkClick r:id="rId14"/>
              </a:rPr>
              <a:t>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5"/>
              </a:rPr>
              <a:t>Otroci</a:t>
            </a:r>
            <a:r>
              <a:rPr lang="nl-NL" sz="1200" b="1" u="sng" strike="noStrike" dirty="0">
                <a:solidFill>
                  <a:srgbClr val="964277"/>
                </a:solidFill>
                <a:uFillTx/>
                <a:latin typeface="Arial"/>
                <a:hlinkClick r:id="rId15"/>
              </a:rPr>
              <a:t> in </a:t>
            </a:r>
            <a:r>
              <a:rPr lang="nl-NL" sz="1200" b="1" u="sng" strike="noStrike" dirty="0" err="1">
                <a:solidFill>
                  <a:srgbClr val="964277"/>
                </a:solidFill>
                <a:uFillTx/>
                <a:latin typeface="Arial"/>
                <a:hlinkClick r:id="rId15"/>
              </a:rPr>
              <a:t>mediji</a:t>
            </a:r>
            <a:r>
              <a:rPr lang="nl-NL" sz="1200" b="1" u="sng" strike="noStrike" dirty="0">
                <a:solidFill>
                  <a:srgbClr val="964277"/>
                </a:solidFill>
                <a:uFillTx/>
                <a:latin typeface="Arial"/>
                <a:hlinkClick r:id="rId15"/>
              </a:rPr>
              <a:t>: </a:t>
            </a:r>
            <a:r>
              <a:rPr lang="nl-NL" sz="1200" b="1" u="sng" strike="noStrike" dirty="0" err="1">
                <a:solidFill>
                  <a:srgbClr val="964277"/>
                </a:solidFill>
                <a:uFillTx/>
                <a:latin typeface="Arial"/>
                <a:hlinkClick r:id="rId15"/>
              </a:rPr>
              <a:t>iskanje</a:t>
            </a:r>
            <a:r>
              <a:rPr lang="nl-NL" sz="1200" b="1" u="sng" strike="noStrike" dirty="0">
                <a:solidFill>
                  <a:srgbClr val="964277"/>
                </a:solidFill>
                <a:uFillTx/>
                <a:latin typeface="Arial"/>
                <a:hlinkClick r:id="rId15"/>
              </a:rPr>
              <a:t> </a:t>
            </a:r>
            <a:r>
              <a:rPr lang="nl-NL" sz="1200" b="1" u="sng" strike="noStrike" dirty="0" err="1">
                <a:solidFill>
                  <a:srgbClr val="964277"/>
                </a:solidFill>
                <a:uFillTx/>
                <a:latin typeface="Arial"/>
                <a:hlinkClick r:id="rId15"/>
              </a:rPr>
              <a:t>resnice</a:t>
            </a:r>
            <a:r>
              <a:rPr lang="nl-NL" sz="1200" b="1" u="sng" strike="noStrike" dirty="0">
                <a:solidFill>
                  <a:srgbClr val="964277"/>
                </a:solidFill>
                <a:uFillTx/>
                <a:latin typeface="Arial"/>
                <a:hlinkClick r:id="rId15"/>
              </a:rPr>
              <a:t> v </a:t>
            </a:r>
            <a:r>
              <a:rPr lang="nl-NL" sz="1200" b="1" u="sng" strike="noStrike" dirty="0" err="1">
                <a:solidFill>
                  <a:srgbClr val="964277"/>
                </a:solidFill>
                <a:uFillTx/>
                <a:latin typeface="Arial"/>
                <a:hlinkClick r:id="rId15"/>
              </a:rPr>
              <a:t>svetu</a:t>
            </a:r>
            <a:r>
              <a:rPr lang="nl-NL" sz="1200" b="1" u="sng" strike="noStrike" dirty="0">
                <a:solidFill>
                  <a:srgbClr val="964277"/>
                </a:solidFill>
                <a:uFillTx/>
                <a:latin typeface="Arial"/>
                <a:hlinkClick r:id="rId15"/>
              </a:rPr>
              <a:t> </a:t>
            </a:r>
            <a:r>
              <a:rPr lang="nl-NL" sz="1200" b="1" u="sng" strike="noStrike" dirty="0" err="1">
                <a:solidFill>
                  <a:srgbClr val="964277"/>
                </a:solidFill>
                <a:uFillTx/>
                <a:latin typeface="Arial"/>
                <a:hlinkClick r:id="rId15"/>
              </a:rPr>
              <a:t>novic</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err="1">
                <a:solidFill>
                  <a:srgbClr val="964277"/>
                </a:solidFill>
                <a:uFillTx/>
                <a:latin typeface="Arial"/>
                <a:hlinkClick r:id="rId16"/>
              </a:rPr>
              <a:t>Medijska</a:t>
            </a:r>
            <a:r>
              <a:rPr lang="nl-NL" sz="1200" b="1" u="sng" strike="noStrike" dirty="0">
                <a:solidFill>
                  <a:srgbClr val="964277"/>
                </a:solidFill>
                <a:uFillTx/>
                <a:latin typeface="Arial"/>
                <a:hlinkClick r:id="rId16"/>
              </a:rPr>
              <a:t> </a:t>
            </a:r>
            <a:r>
              <a:rPr lang="nl-NL" sz="1200" b="1" u="sng" strike="noStrike" dirty="0" err="1">
                <a:solidFill>
                  <a:srgbClr val="964277"/>
                </a:solidFill>
                <a:uFillTx/>
                <a:latin typeface="Arial"/>
                <a:hlinkClick r:id="rId16"/>
              </a:rPr>
              <a:t>pismenost</a:t>
            </a:r>
            <a:r>
              <a:rPr lang="nl-NL"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7"/>
              </a:rPr>
              <a:t>Safe</a:t>
            </a:r>
            <a:endParaRPr lang="nl-NL" sz="1200" b="1" u="sng" strike="noStrike" dirty="0">
              <a:solidFill>
                <a:srgbClr val="964277"/>
              </a:solidFill>
              <a:uFillTx/>
              <a:latin typeface="Arial"/>
            </a:endParaRPr>
          </a:p>
          <a:p>
            <a:pPr marL="360">
              <a:lnSpc>
                <a:spcPct val="90000"/>
              </a:lnSpc>
              <a:spcBef>
                <a:spcPts val="1199"/>
              </a:spcBef>
              <a:buClr>
                <a:srgbClr val="40BAD2"/>
              </a:buClr>
            </a:pPr>
            <a:endParaRPr lang="nl-NL" sz="1200" dirty="0"/>
          </a:p>
          <a:p>
            <a:pPr>
              <a:lnSpc>
                <a:spcPct val="100000"/>
              </a:lnSpc>
            </a:pPr>
            <a:r>
              <a:rPr lang="nl-NL" sz="1200" b="1" strike="noStrike" dirty="0">
                <a:solidFill>
                  <a:srgbClr val="0A1641"/>
                </a:solidFill>
                <a:latin typeface="Arial"/>
              </a:rPr>
              <a:t>SLOWAKIJE</a:t>
            </a:r>
          </a:p>
          <a:p>
            <a:pPr marL="182880" indent="-182520">
              <a:lnSpc>
                <a:spcPct val="90000"/>
              </a:lnSpc>
              <a:spcBef>
                <a:spcPts val="1199"/>
              </a:spcBef>
              <a:buClr>
                <a:srgbClr val="40BAD2"/>
              </a:buClr>
              <a:buFont typeface="Wingdings 2" charset="2"/>
              <a:buChar char=""/>
            </a:pPr>
            <a:r>
              <a:rPr lang="nl-NL" sz="1200" b="1" u="sng" strike="noStrike" dirty="0">
                <a:solidFill>
                  <a:srgbClr val="964277"/>
                </a:solidFill>
                <a:uFillTx/>
                <a:latin typeface="Arial"/>
                <a:hlinkClick r:id="rId18"/>
              </a:rPr>
              <a:t>Council </a:t>
            </a:r>
            <a:r>
              <a:rPr lang="nl-NL" sz="1200" b="1" u="sng" strike="noStrike" dirty="0" err="1">
                <a:solidFill>
                  <a:srgbClr val="964277"/>
                </a:solidFill>
                <a:uFillTx/>
                <a:latin typeface="Arial"/>
                <a:hlinkClick r:id="rId18"/>
              </a:rPr>
              <a:t>for</a:t>
            </a:r>
            <a:r>
              <a:rPr lang="nl-NL" sz="1200" b="1" u="sng" strike="noStrike" dirty="0">
                <a:solidFill>
                  <a:srgbClr val="964277"/>
                </a:solidFill>
                <a:uFillTx/>
                <a:latin typeface="Arial"/>
                <a:hlinkClick r:id="rId18"/>
              </a:rPr>
              <a:t> </a:t>
            </a:r>
            <a:r>
              <a:rPr lang="nl-NL" sz="1200" b="1" u="sng" strike="noStrike" dirty="0" err="1">
                <a:solidFill>
                  <a:srgbClr val="964277"/>
                </a:solidFill>
                <a:uFillTx/>
                <a:latin typeface="Arial"/>
                <a:hlinkClick r:id="rId18"/>
              </a:rPr>
              <a:t>Broadcasting</a:t>
            </a:r>
            <a:r>
              <a:rPr lang="nl-NL" sz="1200" b="1" u="sng" strike="noStrike" dirty="0">
                <a:solidFill>
                  <a:srgbClr val="964277"/>
                </a:solidFill>
                <a:uFillTx/>
                <a:latin typeface="Arial"/>
                <a:hlinkClick r:id="rId18"/>
              </a:rPr>
              <a:t> </a:t>
            </a:r>
            <a:r>
              <a:rPr lang="nl-NL" sz="1200" b="1" u="sng" strike="noStrike" dirty="0" err="1">
                <a:solidFill>
                  <a:srgbClr val="964277"/>
                </a:solidFill>
                <a:uFillTx/>
                <a:latin typeface="Arial"/>
                <a:hlinkClick r:id="rId18"/>
              </a:rPr>
              <a:t>and</a:t>
            </a:r>
            <a:r>
              <a:rPr lang="nl-NL" sz="1200" b="1" u="sng" strike="noStrike" dirty="0">
                <a:solidFill>
                  <a:srgbClr val="964277"/>
                </a:solidFill>
                <a:uFillTx/>
                <a:latin typeface="Arial"/>
                <a:hlinkClick r:id="rId18"/>
              </a:rPr>
              <a:t> </a:t>
            </a:r>
            <a:r>
              <a:rPr lang="nl-NL" sz="1200" b="1" u="sng" strike="noStrike" dirty="0" err="1">
                <a:solidFill>
                  <a:srgbClr val="964277"/>
                </a:solidFill>
                <a:uFillTx/>
                <a:latin typeface="Arial"/>
                <a:hlinkClick r:id="rId18"/>
              </a:rPr>
              <a:t>Retransmission</a:t>
            </a:r>
            <a:endParaRPr lang="nl-NL" sz="1200" b="1" u="sng" strike="noStrike" dirty="0">
              <a:solidFill>
                <a:srgbClr val="964277"/>
              </a:solidFill>
              <a:uFillTx/>
              <a:latin typeface="Arial"/>
              <a:hlinkClick r:id="rId18"/>
            </a:endParaRPr>
          </a:p>
          <a:p>
            <a:pPr marL="360">
              <a:lnSpc>
                <a:spcPct val="90000"/>
              </a:lnSpc>
              <a:spcBef>
                <a:spcPts val="1199"/>
              </a:spcBef>
              <a:buClr>
                <a:srgbClr val="40BAD2"/>
              </a:buClr>
            </a:pPr>
            <a:r>
              <a:rPr lang="nl-NL" dirty="0"/>
              <a:t/>
            </a:r>
            <a:br>
              <a:rPr lang="nl-NL" dirty="0"/>
            </a:br>
            <a:r>
              <a:rPr lang="nl-NL" sz="1200" b="1" strike="noStrike" dirty="0">
                <a:solidFill>
                  <a:srgbClr val="0A1641"/>
                </a:solidFill>
                <a:latin typeface="Arial"/>
              </a:rPr>
              <a:t> </a:t>
            </a:r>
            <a:endParaRPr lang="fr-BE" sz="1200" b="0" strike="noStrike" spc="-1" dirty="0">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9"/>
            <a:stretch/>
          </p:blipFill>
          <p:spPr>
            <a:xfrm>
              <a:off x="463680" y="2623680"/>
              <a:ext cx="1945440" cy="1945440"/>
            </a:xfrm>
            <a:prstGeom prst="rect">
              <a:avLst/>
            </a:prstGeom>
            <a:ln w="0">
              <a:noFill/>
            </a:ln>
          </p:spPr>
        </p:pic>
        <p:pic>
          <p:nvPicPr>
            <p:cNvPr id="676" name="Immagine 12"/>
            <p:cNvPicPr/>
            <p:nvPr/>
          </p:nvPicPr>
          <p:blipFill>
            <a:blip r:embed="rId20">
              <a:alphaModFix amt="19000"/>
            </a:blip>
            <a:stretch/>
          </p:blipFill>
          <p:spPr>
            <a:xfrm>
              <a:off x="92520" y="2184840"/>
              <a:ext cx="2799360" cy="2955600"/>
            </a:xfrm>
            <a:prstGeom prst="rect">
              <a:avLst/>
            </a:prstGeom>
            <a:ln w="0">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LESPLAN</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5720" cy="998923"/>
            <a:chOff x="7498440" y="836280"/>
            <a:chExt cx="3645720" cy="699840"/>
          </a:xfrm>
        </p:grpSpPr>
        <p:sp>
          <p:nvSpPr>
            <p:cNvPr id="317" name="CustomShape 3"/>
            <p:cNvSpPr/>
            <p:nvPr/>
          </p:nvSpPr>
          <p:spPr>
            <a:xfrm>
              <a:off x="7498440" y="843120"/>
              <a:ext cx="3645720" cy="56795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nl-NL" sz="2400" b="1" strike="noStrike" dirty="0">
                  <a:solidFill>
                    <a:srgbClr val="FFFFFF"/>
                  </a:solidFill>
                  <a:latin typeface="Arial"/>
                </a:rPr>
                <a:t>WERKEN IN GROEPJES</a:t>
              </a:r>
            </a:p>
            <a:p>
              <a:pPr marL="457200">
                <a:lnSpc>
                  <a:spcPts val="1559"/>
                </a:lnSpc>
              </a:pPr>
              <a:r>
                <a:rPr lang="nl-NL" sz="1400" b="1" strike="noStrike" dirty="0">
                  <a:solidFill>
                    <a:srgbClr val="FFFFFF"/>
                  </a:solidFill>
                  <a:latin typeface="Arial"/>
                </a:rPr>
                <a:t>CASESTUDY’S</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nl-NL" sz="2400" b="1" strike="noStrike">
                  <a:solidFill>
                    <a:srgbClr val="FFFFFF"/>
                  </a:solidFill>
                  <a:latin typeface="Arial"/>
                </a:rPr>
                <a:t>DESINFORMATIE BEGRIJPEN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4000" b="1" strike="noStrike">
                  <a:solidFill>
                    <a:srgbClr val="FFFFFF"/>
                  </a:solidFill>
                  <a:latin typeface="Arial"/>
                </a:rPr>
                <a:t>1</a:t>
              </a:r>
            </a:p>
          </p:txBody>
        </p:sp>
      </p:grpSp>
      <p:grpSp>
        <p:nvGrpSpPr>
          <p:cNvPr id="322" name="Group 8"/>
          <p:cNvGrpSpPr/>
          <p:nvPr/>
        </p:nvGrpSpPr>
        <p:grpSpPr>
          <a:xfrm>
            <a:off x="1319040" y="4432151"/>
            <a:ext cx="3407040" cy="1017529"/>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nl-NL" sz="2400" b="1" strike="noStrike" dirty="0">
                  <a:solidFill>
                    <a:srgbClr val="FFFFFF"/>
                  </a:solidFill>
                  <a:latin typeface="Arial"/>
                </a:rPr>
                <a:t>PRESENTATIES</a:t>
              </a:r>
            </a:p>
            <a:p>
              <a:pPr marL="457200">
                <a:lnSpc>
                  <a:spcPts val="2259"/>
                </a:lnSpc>
              </a:pPr>
              <a:r>
                <a:rPr lang="nl-NL" sz="2400" b="1" strike="noStrike" dirty="0">
                  <a:solidFill>
                    <a:srgbClr val="FFFFFF"/>
                  </a:solidFill>
                  <a:latin typeface="Arial"/>
                </a:rPr>
                <a:t>&amp; BESPREKINGEN</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4000" b="1" strike="noStrike">
                  <a:solidFill>
                    <a:srgbClr val="FFFFFF"/>
                  </a:solidFill>
                  <a:latin typeface="Arial"/>
                </a:rPr>
                <a:t>3</a:t>
              </a:r>
            </a:p>
          </p:txBody>
        </p:sp>
      </p:grpSp>
      <p:grpSp>
        <p:nvGrpSpPr>
          <p:cNvPr id="325" name="Group 11"/>
          <p:cNvGrpSpPr/>
          <p:nvPr/>
        </p:nvGrpSpPr>
        <p:grpSpPr>
          <a:xfrm>
            <a:off x="6910920" y="4294440"/>
            <a:ext cx="4233240" cy="108972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nl-NL" sz="2400" b="1" strike="noStrike" dirty="0">
                  <a:solidFill>
                    <a:srgbClr val="FFFFFF"/>
                  </a:solidFill>
                  <a:latin typeface="Arial"/>
                </a:rPr>
                <a:t>SAMENVATTING &amp; TIPS VOOR MEER INFORMATIE</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nl-NL" sz="4000" b="1" strike="noStrike">
                  <a:solidFill>
                    <a:srgbClr val="FFFFFF"/>
                  </a:solidFill>
                  <a:latin typeface="Arial"/>
                </a:rPr>
                <a:t>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DESINFORMATIE BEGRIJPEN</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FF5D00"/>
                </a:solidFill>
                <a:latin typeface="Arial"/>
              </a:rPr>
              <a:t>Wat</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164193"/>
                </a:solidFill>
                <a:latin typeface="Arial"/>
              </a:rPr>
              <a:t>Hoe</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8000" b="1" strike="noStrike">
                <a:solidFill>
                  <a:srgbClr val="164193"/>
                </a:solidFill>
                <a:latin typeface="Arial"/>
              </a:rPr>
              <a:t>Hoe</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79" y="2173680"/>
            <a:ext cx="2704319"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is desinformatie?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600" b="1" strike="noStrike">
                  <a:solidFill>
                    <a:srgbClr val="FE5D00"/>
                  </a:solidFill>
                  <a:latin typeface="Arial"/>
                </a:rPr>
                <a:t>Voorbeelden</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421392"/>
            <a:ext cx="4017240" cy="814295"/>
            <a:chOff x="6630480" y="4609440"/>
            <a:chExt cx="4017240" cy="642600"/>
          </a:xfrm>
        </p:grpSpPr>
        <p:sp>
          <p:nvSpPr>
            <p:cNvPr id="338" name="CustomShape 10"/>
            <p:cNvSpPr/>
            <p:nvPr/>
          </p:nvSpPr>
          <p:spPr>
            <a:xfrm>
              <a:off x="6630480" y="4979520"/>
              <a:ext cx="2667240" cy="26602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nl-NL" sz="1600" b="1" strike="noStrike" dirty="0">
                  <a:solidFill>
                    <a:srgbClr val="164193"/>
                  </a:solidFill>
                  <a:latin typeface="Arial"/>
                </a:rPr>
                <a:t>Aanbevolen antwoorden</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nl-NL" sz="1600" b="1" strike="noStrike" dirty="0">
                  <a:solidFill>
                    <a:srgbClr val="FFFFFF"/>
                  </a:solidFill>
                  <a:latin typeface="Arial"/>
                </a:rPr>
                <a:t>moeten we reageren op desinformatie?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3868984"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1600" b="1" strike="noStrike">
                  <a:solidFill>
                    <a:srgbClr val="FFFFFF"/>
                  </a:solidFill>
                  <a:latin typeface="Arial"/>
                </a:rPr>
                <a:t>werkt desinformatie?</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1600" b="1" strike="noStrike" dirty="0">
                  <a:solidFill>
                    <a:srgbClr val="164193"/>
                  </a:solidFill>
                  <a:latin typeface="Arial"/>
                </a:rPr>
                <a:t>Voorbeelden</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WAT IS DESINFORMATIE?</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1</a:t>
            </a:r>
          </a:p>
        </p:txBody>
      </p:sp>
      <p:sp>
        <p:nvSpPr>
          <p:cNvPr id="347" name="CustomShape 3"/>
          <p:cNvSpPr/>
          <p:nvPr/>
        </p:nvSpPr>
        <p:spPr>
          <a:xfrm>
            <a:off x="4127400" y="3139200"/>
            <a:ext cx="153108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dirty="0">
                <a:solidFill>
                  <a:srgbClr val="FFFFFF"/>
                </a:solidFill>
                <a:latin typeface="Arial"/>
              </a:rPr>
              <a:t>FEITEN</a:t>
            </a:r>
          </a:p>
        </p:txBody>
      </p:sp>
      <p:sp>
        <p:nvSpPr>
          <p:cNvPr id="348" name="CustomShape 4"/>
          <p:cNvSpPr/>
          <p:nvPr/>
        </p:nvSpPr>
        <p:spPr>
          <a:xfrm>
            <a:off x="4127400" y="1015920"/>
            <a:ext cx="382092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nl-NL" sz="2000" b="1" strike="noStrike" dirty="0">
                <a:solidFill>
                  <a:srgbClr val="FFFFFF"/>
                </a:solidFill>
                <a:latin typeface="Arial"/>
              </a:rPr>
              <a:t>INMENGING VAN BUITENAF</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a:solidFill>
                  <a:srgbClr val="FFFFFF"/>
                </a:solidFill>
                <a:latin typeface="Arial"/>
              </a:rPr>
              <a:t>BEÏNVLOEDINGSACTIES</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a:solidFill>
                  <a:srgbClr val="FFFFFF"/>
                </a:solidFill>
                <a:latin typeface="Arial"/>
              </a:rPr>
              <a:t>DESINFORMATIE</a:t>
            </a:r>
          </a:p>
        </p:txBody>
      </p:sp>
      <p:sp>
        <p:nvSpPr>
          <p:cNvPr id="351" name="CustomShape 7"/>
          <p:cNvSpPr/>
          <p:nvPr/>
        </p:nvSpPr>
        <p:spPr>
          <a:xfrm>
            <a:off x="4127400" y="3670200"/>
            <a:ext cx="19686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a:solidFill>
                  <a:srgbClr val="FFFFFF"/>
                </a:solidFill>
                <a:latin typeface="Arial"/>
              </a:rPr>
              <a:t>MENINGEN</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a:solidFill>
                  <a:srgbClr val="FFFFFF"/>
                </a:solidFill>
                <a:latin typeface="Arial"/>
              </a:rPr>
              <a:t>MISINFORMATIE</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nl-NL" sz="2000" b="1" strike="noStrike">
                <a:solidFill>
                  <a:srgbClr val="FFFFFF"/>
                </a:solidFill>
                <a:latin typeface="Arial"/>
              </a:rPr>
              <a:t>SATIRE &amp;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nl-NL" sz="4000" b="1" strike="noStrike">
                <a:solidFill>
                  <a:srgbClr val="FFFFFF"/>
                </a:solidFill>
                <a:latin typeface="Arial"/>
              </a:rPr>
              <a:t>WAT IS FEIT EN </a:t>
            </a:r>
          </a:p>
          <a:p>
            <a:pPr>
              <a:lnSpc>
                <a:spcPts val="3781"/>
              </a:lnSpc>
            </a:pPr>
            <a:r>
              <a:rPr lang="nl-NL" sz="4000" b="1" strike="noStrike">
                <a:solidFill>
                  <a:srgbClr val="FFFFFF"/>
                </a:solidFill>
                <a:latin typeface="Arial"/>
              </a:rPr>
              <a:t>WAT IS FICTIE?</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nl-NL" sz="1800" strike="noStrike">
                <a:solidFill>
                  <a:srgbClr val="FFFFFF"/>
                </a:solidFill>
                <a:latin typeface="Arial"/>
              </a:rPr>
              <a:t>WAT IS DESINFORMATIE </a:t>
            </a:r>
            <a:r>
              <a:rPr lang="nl-NL" sz="1800" b="0" strike="noStrike">
                <a:solidFill>
                  <a:srgbClr val="FFFFFF"/>
                </a:solidFill>
                <a:latin typeface="Arial"/>
              </a:rPr>
              <a:t>- </a:t>
            </a:r>
            <a:r>
              <a:rPr lang="nl-NL" sz="1800" b="1" strike="noStrike">
                <a:solidFill>
                  <a:srgbClr val="FFFFFF"/>
                </a:solidFill>
                <a:latin typeface="Arial"/>
              </a:rPr>
              <a:t>DE “ANTIVACCINATIEBEWEGING”</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622610" y="199080"/>
            <a:ext cx="4942016" cy="6731640"/>
          </a:xfrm>
          <a:prstGeom prst="rect">
            <a:avLst/>
          </a:prstGeom>
          <a:ln w="0">
            <a:noFill/>
          </a:ln>
        </p:spPr>
      </p:pic>
      <p:sp>
        <p:nvSpPr>
          <p:cNvPr id="361" name="CustomShape 3"/>
          <p:cNvSpPr/>
          <p:nvPr/>
        </p:nvSpPr>
        <p:spPr>
          <a:xfrm>
            <a:off x="6884785" y="2346684"/>
            <a:ext cx="4417666"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nl-NL" sz="1800" b="1" strike="noStrike" dirty="0">
                <a:solidFill>
                  <a:srgbClr val="FFFFFF"/>
                </a:solidFill>
                <a:latin typeface="Arial"/>
              </a:rPr>
              <a:t>Nepconclusies, sociale illusie</a:t>
            </a:r>
          </a:p>
        </p:txBody>
      </p:sp>
      <p:sp>
        <p:nvSpPr>
          <p:cNvPr id="362" name="CustomShape 4"/>
          <p:cNvSpPr/>
          <p:nvPr/>
        </p:nvSpPr>
        <p:spPr>
          <a:xfrm>
            <a:off x="6884894" y="2987960"/>
            <a:ext cx="4417666"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nl-NL" sz="1800" b="1" strike="noStrike" dirty="0">
                <a:solidFill>
                  <a:srgbClr val="FFFFFF"/>
                </a:solidFill>
                <a:latin typeface="Arial"/>
              </a:rPr>
              <a:t>Tot zondebok maken, echte redenen van autisme zijn vergeten/niet geanalyseerd</a:t>
            </a:r>
          </a:p>
        </p:txBody>
      </p:sp>
      <p:sp>
        <p:nvSpPr>
          <p:cNvPr id="363" name="CustomShape 5"/>
          <p:cNvSpPr/>
          <p:nvPr/>
        </p:nvSpPr>
        <p:spPr>
          <a:xfrm>
            <a:off x="7016058" y="4267604"/>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nl-NL" sz="1800" b="1" strike="noStrike" dirty="0">
                <a:solidFill>
                  <a:srgbClr val="FFFFFF"/>
                </a:solidFill>
                <a:latin typeface="Arial"/>
              </a:rPr>
              <a:t>Langetermijneffect: lagere</a:t>
            </a:r>
          </a:p>
          <a:p>
            <a:pPr algn="ctr">
              <a:lnSpc>
                <a:spcPts val="1661"/>
              </a:lnSpc>
            </a:pPr>
            <a:r>
              <a:rPr lang="nl-NL" sz="1800" b="1" strike="noStrike" dirty="0">
                <a:solidFill>
                  <a:srgbClr val="FFFFFF"/>
                </a:solidFill>
                <a:latin typeface="Arial"/>
              </a:rPr>
              <a:t>vaccinatiegraad betekent grote epidemie later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WAT IS DESINFORMATIE - </a:t>
            </a:r>
            <a:r>
              <a:rPr lang="nl-NL" sz="1800" b="1" strike="noStrike">
                <a:solidFill>
                  <a:srgbClr val="FFFFFF"/>
                </a:solidFill>
                <a:latin typeface="Arial"/>
              </a:rPr>
              <a:t>HET VERHAAL DAT 5G HET CORONAVIRUS VEROORZAAKT</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1</a:t>
            </a:r>
          </a:p>
        </p:txBody>
      </p:sp>
      <p:sp>
        <p:nvSpPr>
          <p:cNvPr id="368" name="CustomShape 3"/>
          <p:cNvSpPr/>
          <p:nvPr/>
        </p:nvSpPr>
        <p:spPr>
          <a:xfrm>
            <a:off x="989704" y="1219680"/>
            <a:ext cx="4201496"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nl-NL" sz="2000" b="1" strike="noStrike" dirty="0">
                <a:solidFill>
                  <a:srgbClr val="FFFFFF"/>
                </a:solidFill>
                <a:latin typeface="Arial"/>
              </a:rPr>
              <a:t>VRIJHEID VAN MENINGSUITING</a:t>
            </a:r>
          </a:p>
        </p:txBody>
      </p:sp>
      <p:sp>
        <p:nvSpPr>
          <p:cNvPr id="369" name="CustomShape 4"/>
          <p:cNvSpPr/>
          <p:nvPr/>
        </p:nvSpPr>
        <p:spPr>
          <a:xfrm>
            <a:off x="311972" y="2444040"/>
            <a:ext cx="3700588"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nl-NL" sz="2000" b="1" strike="noStrike" dirty="0">
                <a:solidFill>
                  <a:srgbClr val="FFFFFF"/>
                </a:solidFill>
                <a:latin typeface="Arial"/>
              </a:rPr>
              <a:t>BEHOEDZAAMHEID M.B.T.</a:t>
            </a:r>
          </a:p>
          <a:p>
            <a:pPr>
              <a:lnSpc>
                <a:spcPts val="1899"/>
              </a:lnSpc>
            </a:pPr>
            <a:r>
              <a:rPr lang="nl-NL" sz="2000" b="1" strike="noStrike" dirty="0">
                <a:solidFill>
                  <a:srgbClr val="FFFFFF"/>
                </a:solidFill>
                <a:latin typeface="Arial"/>
              </a:rPr>
              <a:t>GEZONDHEIDSEFFECTEN</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nl-NL" sz="2000" b="1" strike="noStrike">
                <a:solidFill>
                  <a:srgbClr val="FFFFFF"/>
                </a:solidFill>
                <a:latin typeface="Arial"/>
              </a:rPr>
              <a:t>SCHADE AAN 5G-MASTEN</a:t>
            </a:r>
          </a:p>
        </p:txBody>
      </p:sp>
      <p:sp>
        <p:nvSpPr>
          <p:cNvPr id="371" name="CustomShape 6"/>
          <p:cNvSpPr/>
          <p:nvPr/>
        </p:nvSpPr>
        <p:spPr>
          <a:xfrm>
            <a:off x="7677360" y="2444040"/>
            <a:ext cx="38466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nl-NL" sz="2000" b="1" strike="noStrike" dirty="0">
                <a:solidFill>
                  <a:srgbClr val="FFFFFF"/>
                </a:solidFill>
                <a:latin typeface="Arial"/>
              </a:rPr>
              <a:t>UITVAL COMMUNICATIE-</a:t>
            </a:r>
            <a:br>
              <a:rPr lang="nl-NL" sz="2000" b="1" strike="noStrike" dirty="0">
                <a:solidFill>
                  <a:srgbClr val="FFFFFF"/>
                </a:solidFill>
                <a:latin typeface="Arial"/>
              </a:rPr>
            </a:br>
            <a:r>
              <a:rPr lang="nl-NL" sz="2000" b="1" strike="noStrike" dirty="0">
                <a:solidFill>
                  <a:srgbClr val="FFFFFF"/>
                </a:solidFill>
                <a:latin typeface="Arial"/>
              </a:rPr>
              <a:t>NETWERKEN</a:t>
            </a:r>
          </a:p>
        </p:txBody>
      </p:sp>
      <p:sp>
        <p:nvSpPr>
          <p:cNvPr id="372" name="CustomShape 7"/>
          <p:cNvSpPr/>
          <p:nvPr/>
        </p:nvSpPr>
        <p:spPr>
          <a:xfrm>
            <a:off x="6884280" y="3844440"/>
            <a:ext cx="4077762"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nl-NL" sz="2000" b="1" strike="noStrike" dirty="0">
                <a:solidFill>
                  <a:srgbClr val="FFFFFF"/>
                </a:solidFill>
                <a:latin typeface="Arial"/>
              </a:rPr>
              <a:t>ONJUISTE ASSOCIATIE </a:t>
            </a:r>
          </a:p>
          <a:p>
            <a:pPr>
              <a:lnSpc>
                <a:spcPts val="1899"/>
              </a:lnSpc>
            </a:pPr>
            <a:r>
              <a:rPr lang="nl-NL" sz="2000" b="1" strike="noStrike" dirty="0">
                <a:solidFill>
                  <a:srgbClr val="FFFFFF"/>
                </a:solidFill>
                <a:latin typeface="Arial"/>
              </a:rPr>
              <a:t>VAN COVID-19 MET </a:t>
            </a:r>
          </a:p>
          <a:p>
            <a:pPr>
              <a:lnSpc>
                <a:spcPts val="1899"/>
              </a:lnSpc>
            </a:pPr>
            <a:r>
              <a:rPr lang="nl-NL" sz="2000" b="1" strike="noStrike" dirty="0">
                <a:solidFill>
                  <a:srgbClr val="FFFFFF"/>
                </a:solidFill>
                <a:latin typeface="Arial"/>
              </a:rPr>
              <a:t>NETWERKTECHNOLOGIEËN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nl-NL" sz="1800" b="0" strike="noStrike">
                <a:solidFill>
                  <a:srgbClr val="FFFFFF"/>
                </a:solidFill>
                <a:latin typeface="Arial"/>
              </a:rPr>
              <a:t>WAT IS DESINFORMATIE - </a:t>
            </a:r>
            <a:r>
              <a:rPr lang="nl-NL" sz="1800" b="1" strike="noStrike">
                <a:solidFill>
                  <a:srgbClr val="FFFFFF"/>
                </a:solidFill>
                <a:latin typeface="Arial"/>
              </a:rPr>
              <a:t>WARM WATER DRINKEN DOODT HET CORONAVIRUS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441240" y="1839558"/>
            <a:ext cx="4263120" cy="11618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nl-NL" sz="2000" b="1" strike="noStrike" dirty="0">
                <a:solidFill>
                  <a:srgbClr val="FFFFFF"/>
                </a:solidFill>
                <a:latin typeface="Arial"/>
              </a:rPr>
              <a:t>GEEN LICHAMELIJK LETSEL </a:t>
            </a:r>
          </a:p>
          <a:p>
            <a:pPr>
              <a:lnSpc>
                <a:spcPts val="1899"/>
              </a:lnSpc>
            </a:pPr>
            <a:r>
              <a:rPr lang="nl-NL" sz="2000" b="1" strike="noStrike" dirty="0">
                <a:solidFill>
                  <a:srgbClr val="FFFFFF"/>
                </a:solidFill>
                <a:latin typeface="Arial"/>
              </a:rPr>
              <a:t>VEROORZAAKT DOOR HET </a:t>
            </a:r>
            <a:br>
              <a:rPr lang="nl-NL" sz="2000" b="1" strike="noStrike" dirty="0">
                <a:solidFill>
                  <a:srgbClr val="FFFFFF"/>
                </a:solidFill>
                <a:latin typeface="Arial"/>
              </a:rPr>
            </a:br>
            <a:r>
              <a:rPr lang="nl-NL" sz="2000" b="1" strike="noStrike" dirty="0">
                <a:solidFill>
                  <a:srgbClr val="FFFFFF"/>
                </a:solidFill>
                <a:latin typeface="Arial"/>
              </a:rPr>
              <a:t>DRINKEN VAN WARM WATER</a:t>
            </a:r>
          </a:p>
        </p:txBody>
      </p:sp>
      <p:sp>
        <p:nvSpPr>
          <p:cNvPr id="376" name="CustomShape 3"/>
          <p:cNvSpPr/>
          <p:nvPr/>
        </p:nvSpPr>
        <p:spPr>
          <a:xfrm>
            <a:off x="7186108" y="1043492"/>
            <a:ext cx="4564652" cy="132170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nl-NL" sz="2000" b="1" strike="noStrike" dirty="0">
                <a:solidFill>
                  <a:srgbClr val="FFFFFF"/>
                </a:solidFill>
                <a:latin typeface="Arial"/>
              </a:rPr>
              <a:t>LEIDT DE AANDACHT AF</a:t>
            </a:r>
          </a:p>
          <a:p>
            <a:pPr>
              <a:lnSpc>
                <a:spcPts val="1899"/>
              </a:lnSpc>
            </a:pPr>
            <a:r>
              <a:rPr lang="nl-NL" sz="2000" b="1" strike="noStrike" dirty="0">
                <a:solidFill>
                  <a:srgbClr val="FFFFFF"/>
                </a:solidFill>
                <a:latin typeface="Arial"/>
              </a:rPr>
              <a:t>VAN ECHTE MANIEREN</a:t>
            </a:r>
          </a:p>
          <a:p>
            <a:pPr>
              <a:lnSpc>
                <a:spcPts val="1899"/>
              </a:lnSpc>
            </a:pPr>
            <a:r>
              <a:rPr lang="nl-NL" sz="2000" b="1" strike="noStrike" dirty="0">
                <a:solidFill>
                  <a:srgbClr val="FFFFFF"/>
                </a:solidFill>
                <a:latin typeface="Arial"/>
              </a:rPr>
              <a:t>OM JEZELF TE BESCHERMEN</a:t>
            </a:r>
          </a:p>
          <a:p>
            <a:pPr>
              <a:lnSpc>
                <a:spcPts val="1899"/>
              </a:lnSpc>
            </a:pPr>
            <a:r>
              <a:rPr lang="nl-NL" sz="1400" b="0" strike="noStrike" dirty="0">
                <a:solidFill>
                  <a:srgbClr val="FFFFFF"/>
                </a:solidFill>
                <a:latin typeface="Arial"/>
              </a:rPr>
              <a:t>(handen wassen of afstand houden, mondkapje)</a:t>
            </a:r>
          </a:p>
        </p:txBody>
      </p:sp>
      <p:sp>
        <p:nvSpPr>
          <p:cNvPr id="377" name="CustomShape 4"/>
          <p:cNvSpPr/>
          <p:nvPr/>
        </p:nvSpPr>
        <p:spPr>
          <a:xfrm>
            <a:off x="7292520" y="2646381"/>
            <a:ext cx="4788318" cy="76353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nl-NL" sz="2000" b="1" strike="noStrike" dirty="0">
                <a:solidFill>
                  <a:srgbClr val="FFFFFF"/>
                </a:solidFill>
                <a:latin typeface="Arial"/>
              </a:rPr>
              <a:t>VALS GEVOEL VAN BESCHERMING</a:t>
            </a:r>
          </a:p>
          <a:p>
            <a:pPr>
              <a:lnSpc>
                <a:spcPts val="1899"/>
              </a:lnSpc>
            </a:pPr>
            <a:r>
              <a:rPr lang="nl-NL" sz="2000" b="1" strike="noStrike" dirty="0">
                <a:solidFill>
                  <a:srgbClr val="FFFFFF"/>
                </a:solidFill>
                <a:latin typeface="Arial"/>
              </a:rPr>
              <a:t>TEGEN HET CORONAVIRUS</a:t>
            </a:r>
          </a:p>
        </p:txBody>
      </p:sp>
      <p:sp>
        <p:nvSpPr>
          <p:cNvPr id="378" name="CustomShape 5"/>
          <p:cNvSpPr/>
          <p:nvPr/>
        </p:nvSpPr>
        <p:spPr>
          <a:xfrm>
            <a:off x="7292520" y="3695400"/>
            <a:ext cx="4458240" cy="148978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nl-NL" sz="2000" b="1" strike="noStrike" dirty="0">
                <a:solidFill>
                  <a:srgbClr val="FFFFFF"/>
                </a:solidFill>
                <a:latin typeface="Arial"/>
              </a:rPr>
              <a:t>GEBRUIKT DE ANGST EN </a:t>
            </a:r>
          </a:p>
          <a:p>
            <a:pPr>
              <a:lnSpc>
                <a:spcPts val="1899"/>
              </a:lnSpc>
            </a:pPr>
            <a:r>
              <a:rPr lang="nl-NL" sz="2000" b="1" strike="noStrike" dirty="0">
                <a:solidFill>
                  <a:srgbClr val="FFFFFF"/>
                </a:solidFill>
                <a:latin typeface="Arial"/>
              </a:rPr>
              <a:t>ONZEKERHEID VAN MENSEN </a:t>
            </a:r>
            <a:br>
              <a:rPr lang="nl-NL" sz="2000" b="1" strike="noStrike" dirty="0">
                <a:solidFill>
                  <a:srgbClr val="FFFFFF"/>
                </a:solidFill>
                <a:latin typeface="Arial"/>
              </a:rPr>
            </a:br>
            <a:r>
              <a:rPr lang="nl-NL" sz="2000" b="1" strike="noStrike" dirty="0">
                <a:solidFill>
                  <a:srgbClr val="FFFFFF"/>
                </a:solidFill>
                <a:latin typeface="Arial"/>
              </a:rPr>
              <a:t>OM ONWETENSCHAPPELIJKE </a:t>
            </a:r>
          </a:p>
          <a:p>
            <a:pPr>
              <a:lnSpc>
                <a:spcPts val="1899"/>
              </a:lnSpc>
            </a:pPr>
            <a:r>
              <a:rPr lang="nl-NL" sz="2000" b="1" strike="noStrike" dirty="0">
                <a:solidFill>
                  <a:srgbClr val="FFFFFF"/>
                </a:solidFill>
                <a:latin typeface="Arial"/>
              </a:rPr>
              <a:t>INFORMATIE TE VERSPREIDEN</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3200" b="1" strike="noStrike">
                <a:solidFill>
                  <a:srgbClr val="FFFFFF"/>
                </a:solidFill>
                <a:latin typeface="Arial"/>
              </a:rPr>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6228</Words>
  <Application>Microsoft Office PowerPoint</Application>
  <PresentationFormat>Widescreen</PresentationFormat>
  <Paragraphs>639</Paragraphs>
  <Slides>34</Slides>
  <Notes>23</Notes>
  <HiddenSlides>0</HiddenSlides>
  <MMClips>1</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34</vt:i4>
      </vt:variant>
    </vt:vector>
  </HeadingPairs>
  <TitlesOfParts>
    <vt:vector size="48" baseType="lpstr">
      <vt:lpstr>Arial</vt:lpstr>
      <vt:lpstr>Calibri</vt:lpstr>
      <vt:lpstr>DejaVu Sans</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XXXXXXX</dc:creator>
  <dc:description/>
  <cp:lastModifiedBy>HARTKAMP Emma Charlotte (DGT-THE HAGUE)</cp:lastModifiedBy>
  <cp:revision>89</cp:revision>
  <dcterms:created xsi:type="dcterms:W3CDTF">2021-01-13T11:40:04Z</dcterms:created>
  <dcterms:modified xsi:type="dcterms:W3CDTF">2021-04-01T15:27:32Z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